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"/>
          <p:cNvGrpSpPr/>
          <p:nvPr/>
        </p:nvGrpSpPr>
        <p:grpSpPr>
          <a:xfrm>
            <a:off x="310320" y="254160"/>
            <a:ext cx="9435600" cy="332280"/>
            <a:chOff x="310320" y="254160"/>
            <a:chExt cx="9435600" cy="332280"/>
          </a:xfrm>
        </p:grpSpPr>
        <p:grpSp>
          <p:nvGrpSpPr>
            <p:cNvPr id="77" name=""/>
            <p:cNvGrpSpPr/>
            <p:nvPr/>
          </p:nvGrpSpPr>
          <p:grpSpPr>
            <a:xfrm>
              <a:off x="310320" y="254160"/>
              <a:ext cx="9435600" cy="332280"/>
              <a:chOff x="310320" y="254160"/>
              <a:chExt cx="9435600" cy="332280"/>
            </a:xfrm>
          </p:grpSpPr>
          <p:sp>
            <p:nvSpPr>
              <p:cNvPr id="78" name=""/>
              <p:cNvSpPr/>
              <p:nvPr/>
            </p:nvSpPr>
            <p:spPr>
              <a:xfrm>
                <a:off x="313560" y="270360"/>
                <a:ext cx="9417600" cy="299520"/>
              </a:xfrm>
              <a:custGeom>
                <a:avLst/>
                <a:gdLst/>
                <a:ahLst/>
                <a:rect l="l" t="t" r="r" b="b"/>
                <a:pathLst>
                  <a:path w="26162" h="834">
                    <a:moveTo>
                      <a:pt x="13079" y="833"/>
                    </a:moveTo>
                    <a:cubicBezTo>
                      <a:pt x="8719" y="833"/>
                      <a:pt x="4360" y="833"/>
                      <a:pt x="0" y="833"/>
                    </a:cubicBezTo>
                    <a:cubicBezTo>
                      <a:pt x="0" y="556"/>
                      <a:pt x="0" y="278"/>
                      <a:pt x="0" y="0"/>
                    </a:cubicBezTo>
                    <a:cubicBezTo>
                      <a:pt x="8720" y="0"/>
                      <a:pt x="17441" y="0"/>
                      <a:pt x="26161" y="0"/>
                    </a:cubicBezTo>
                    <a:cubicBezTo>
                      <a:pt x="26161" y="278"/>
                      <a:pt x="26161" y="556"/>
                      <a:pt x="26161" y="833"/>
                    </a:cubicBezTo>
                    <a:cubicBezTo>
                      <a:pt x="21800" y="833"/>
                      <a:pt x="17440" y="833"/>
                      <a:pt x="13079" y="8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"/>
              <p:cNvSpPr/>
              <p:nvPr/>
            </p:nvSpPr>
            <p:spPr>
              <a:xfrm>
                <a:off x="310320" y="276120"/>
                <a:ext cx="243000" cy="216720"/>
              </a:xfrm>
              <a:custGeom>
                <a:avLst/>
                <a:gdLst/>
                <a:ahLst/>
                <a:rect l="l" t="t" r="r" b="b"/>
                <a:pathLst>
                  <a:path w="677" h="604">
                    <a:moveTo>
                      <a:pt x="580" y="68"/>
                    </a:moveTo>
                    <a:cubicBezTo>
                      <a:pt x="589" y="35"/>
                      <a:pt x="589" y="28"/>
                      <a:pt x="648" y="28"/>
                    </a:cubicBezTo>
                    <a:cubicBezTo>
                      <a:pt x="669" y="28"/>
                      <a:pt x="676" y="28"/>
                      <a:pt x="676" y="10"/>
                    </a:cubicBezTo>
                    <a:cubicBezTo>
                      <a:pt x="676" y="0"/>
                      <a:pt x="667" y="0"/>
                      <a:pt x="664" y="0"/>
                    </a:cubicBezTo>
                    <a:cubicBezTo>
                      <a:pt x="642" y="0"/>
                      <a:pt x="584" y="3"/>
                      <a:pt x="562" y="3"/>
                    </a:cubicBezTo>
                    <a:cubicBezTo>
                      <a:pt x="539" y="3"/>
                      <a:pt x="482" y="0"/>
                      <a:pt x="459" y="0"/>
                    </a:cubicBezTo>
                    <a:cubicBezTo>
                      <a:pt x="452" y="0"/>
                      <a:pt x="443" y="0"/>
                      <a:pt x="443" y="18"/>
                    </a:cubicBezTo>
                    <a:cubicBezTo>
                      <a:pt x="443" y="28"/>
                      <a:pt x="450" y="28"/>
                      <a:pt x="466" y="28"/>
                    </a:cubicBezTo>
                    <a:cubicBezTo>
                      <a:pt x="476" y="28"/>
                      <a:pt x="482" y="28"/>
                      <a:pt x="495" y="28"/>
                    </a:cubicBezTo>
                    <a:cubicBezTo>
                      <a:pt x="509" y="30"/>
                      <a:pt x="518" y="30"/>
                      <a:pt x="518" y="43"/>
                    </a:cubicBezTo>
                    <a:cubicBezTo>
                      <a:pt x="518" y="45"/>
                      <a:pt x="516" y="48"/>
                      <a:pt x="514" y="61"/>
                    </a:cubicBezTo>
                    <a:cubicBezTo>
                      <a:pt x="498" y="132"/>
                      <a:pt x="482" y="204"/>
                      <a:pt x="466" y="275"/>
                    </a:cubicBezTo>
                    <a:cubicBezTo>
                      <a:pt x="384" y="275"/>
                      <a:pt x="303" y="275"/>
                      <a:pt x="221" y="275"/>
                    </a:cubicBezTo>
                    <a:cubicBezTo>
                      <a:pt x="237" y="206"/>
                      <a:pt x="253" y="137"/>
                      <a:pt x="269" y="68"/>
                    </a:cubicBezTo>
                    <a:cubicBezTo>
                      <a:pt x="276" y="35"/>
                      <a:pt x="279" y="28"/>
                      <a:pt x="336" y="28"/>
                    </a:cubicBezTo>
                    <a:cubicBezTo>
                      <a:pt x="356" y="28"/>
                      <a:pt x="363" y="28"/>
                      <a:pt x="363" y="10"/>
                    </a:cubicBezTo>
                    <a:cubicBezTo>
                      <a:pt x="363" y="0"/>
                      <a:pt x="354" y="0"/>
                      <a:pt x="352" y="0"/>
                    </a:cubicBezTo>
                    <a:cubicBezTo>
                      <a:pt x="329" y="0"/>
                      <a:pt x="272" y="3"/>
                      <a:pt x="249" y="3"/>
                    </a:cubicBezTo>
                    <a:cubicBezTo>
                      <a:pt x="226" y="3"/>
                      <a:pt x="169" y="0"/>
                      <a:pt x="146" y="0"/>
                    </a:cubicBezTo>
                    <a:cubicBezTo>
                      <a:pt x="139" y="0"/>
                      <a:pt x="130" y="0"/>
                      <a:pt x="130" y="18"/>
                    </a:cubicBezTo>
                    <a:cubicBezTo>
                      <a:pt x="130" y="28"/>
                      <a:pt x="137" y="28"/>
                      <a:pt x="153" y="28"/>
                    </a:cubicBezTo>
                    <a:cubicBezTo>
                      <a:pt x="155" y="28"/>
                      <a:pt x="169" y="28"/>
                      <a:pt x="183" y="28"/>
                    </a:cubicBezTo>
                    <a:cubicBezTo>
                      <a:pt x="199" y="30"/>
                      <a:pt x="205" y="30"/>
                      <a:pt x="205" y="43"/>
                    </a:cubicBezTo>
                    <a:cubicBezTo>
                      <a:pt x="205" y="45"/>
                      <a:pt x="205" y="48"/>
                      <a:pt x="201" y="61"/>
                    </a:cubicBezTo>
                    <a:cubicBezTo>
                      <a:pt x="165" y="219"/>
                      <a:pt x="129" y="377"/>
                      <a:pt x="94" y="535"/>
                    </a:cubicBezTo>
                    <a:cubicBezTo>
                      <a:pt x="87" y="568"/>
                      <a:pt x="84" y="576"/>
                      <a:pt x="21" y="576"/>
                    </a:cubicBezTo>
                    <a:cubicBezTo>
                      <a:pt x="7" y="576"/>
                      <a:pt x="0" y="576"/>
                      <a:pt x="0" y="593"/>
                    </a:cubicBezTo>
                    <a:cubicBezTo>
                      <a:pt x="0" y="603"/>
                      <a:pt x="9" y="603"/>
                      <a:pt x="11" y="603"/>
                    </a:cubicBezTo>
                    <a:cubicBezTo>
                      <a:pt x="34" y="603"/>
                      <a:pt x="91" y="601"/>
                      <a:pt x="112" y="601"/>
                    </a:cubicBezTo>
                    <a:cubicBezTo>
                      <a:pt x="130" y="601"/>
                      <a:pt x="148" y="601"/>
                      <a:pt x="164" y="601"/>
                    </a:cubicBezTo>
                    <a:cubicBezTo>
                      <a:pt x="183" y="601"/>
                      <a:pt x="199" y="603"/>
                      <a:pt x="217" y="603"/>
                    </a:cubicBezTo>
                    <a:cubicBezTo>
                      <a:pt x="224" y="603"/>
                      <a:pt x="233" y="603"/>
                      <a:pt x="233" y="586"/>
                    </a:cubicBezTo>
                    <a:cubicBezTo>
                      <a:pt x="233" y="576"/>
                      <a:pt x="226" y="576"/>
                      <a:pt x="210" y="576"/>
                    </a:cubicBezTo>
                    <a:cubicBezTo>
                      <a:pt x="180" y="576"/>
                      <a:pt x="158" y="576"/>
                      <a:pt x="158" y="561"/>
                    </a:cubicBezTo>
                    <a:cubicBezTo>
                      <a:pt x="158" y="556"/>
                      <a:pt x="160" y="550"/>
                      <a:pt x="160" y="545"/>
                    </a:cubicBezTo>
                    <a:cubicBezTo>
                      <a:pt x="178" y="465"/>
                      <a:pt x="196" y="384"/>
                      <a:pt x="215" y="303"/>
                    </a:cubicBezTo>
                    <a:cubicBezTo>
                      <a:pt x="296" y="303"/>
                      <a:pt x="377" y="303"/>
                      <a:pt x="459" y="303"/>
                    </a:cubicBezTo>
                    <a:cubicBezTo>
                      <a:pt x="427" y="449"/>
                      <a:pt x="406" y="533"/>
                      <a:pt x="404" y="548"/>
                    </a:cubicBezTo>
                    <a:cubicBezTo>
                      <a:pt x="397" y="576"/>
                      <a:pt x="381" y="576"/>
                      <a:pt x="331" y="576"/>
                    </a:cubicBezTo>
                    <a:cubicBezTo>
                      <a:pt x="320" y="576"/>
                      <a:pt x="313" y="576"/>
                      <a:pt x="313" y="593"/>
                    </a:cubicBezTo>
                    <a:cubicBezTo>
                      <a:pt x="313" y="603"/>
                      <a:pt x="322" y="603"/>
                      <a:pt x="324" y="603"/>
                    </a:cubicBezTo>
                    <a:cubicBezTo>
                      <a:pt x="345" y="603"/>
                      <a:pt x="402" y="601"/>
                      <a:pt x="425" y="601"/>
                    </a:cubicBezTo>
                    <a:cubicBezTo>
                      <a:pt x="443" y="601"/>
                      <a:pt x="459" y="601"/>
                      <a:pt x="477" y="601"/>
                    </a:cubicBezTo>
                    <a:cubicBezTo>
                      <a:pt x="493" y="601"/>
                      <a:pt x="511" y="603"/>
                      <a:pt x="530" y="603"/>
                    </a:cubicBezTo>
                    <a:cubicBezTo>
                      <a:pt x="534" y="603"/>
                      <a:pt x="546" y="603"/>
                      <a:pt x="546" y="586"/>
                    </a:cubicBezTo>
                    <a:cubicBezTo>
                      <a:pt x="546" y="576"/>
                      <a:pt x="537" y="576"/>
                      <a:pt x="523" y="576"/>
                    </a:cubicBezTo>
                    <a:cubicBezTo>
                      <a:pt x="493" y="576"/>
                      <a:pt x="470" y="576"/>
                      <a:pt x="470" y="561"/>
                    </a:cubicBezTo>
                    <a:cubicBezTo>
                      <a:pt x="470" y="556"/>
                      <a:pt x="473" y="550"/>
                      <a:pt x="473" y="545"/>
                    </a:cubicBezTo>
                    <a:cubicBezTo>
                      <a:pt x="508" y="386"/>
                      <a:pt x="544" y="227"/>
                      <a:pt x="580" y="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"/>
              <p:cNvSpPr/>
              <p:nvPr/>
            </p:nvSpPr>
            <p:spPr>
              <a:xfrm>
                <a:off x="658800" y="375840"/>
                <a:ext cx="191880" cy="75240"/>
              </a:xfrm>
              <a:custGeom>
                <a:avLst/>
                <a:gdLst/>
                <a:ahLst/>
                <a:rect l="l" t="t" r="r" b="b"/>
                <a:pathLst>
                  <a:path w="535" h="213">
                    <a:moveTo>
                      <a:pt x="507" y="39"/>
                    </a:moveTo>
                    <a:cubicBezTo>
                      <a:pt x="518" y="39"/>
                      <a:pt x="534" y="38"/>
                      <a:pt x="534" y="19"/>
                    </a:cubicBezTo>
                    <a:cubicBezTo>
                      <a:pt x="534" y="0"/>
                      <a:pt x="518" y="1"/>
                      <a:pt x="507" y="1"/>
                    </a:cubicBezTo>
                    <a:cubicBezTo>
                      <a:pt x="347" y="1"/>
                      <a:pt x="187" y="1"/>
                      <a:pt x="27" y="1"/>
                    </a:cubicBezTo>
                    <a:cubicBezTo>
                      <a:pt x="16" y="1"/>
                      <a:pt x="0" y="0"/>
                      <a:pt x="0" y="19"/>
                    </a:cubicBezTo>
                    <a:cubicBezTo>
                      <a:pt x="0" y="38"/>
                      <a:pt x="16" y="39"/>
                      <a:pt x="27" y="39"/>
                    </a:cubicBezTo>
                    <a:cubicBezTo>
                      <a:pt x="187" y="39"/>
                      <a:pt x="347" y="39"/>
                      <a:pt x="507" y="39"/>
                    </a:cubicBezTo>
                    <a:moveTo>
                      <a:pt x="507" y="211"/>
                    </a:moveTo>
                    <a:cubicBezTo>
                      <a:pt x="518" y="211"/>
                      <a:pt x="534" y="212"/>
                      <a:pt x="534" y="193"/>
                    </a:cubicBezTo>
                    <a:cubicBezTo>
                      <a:pt x="534" y="174"/>
                      <a:pt x="518" y="173"/>
                      <a:pt x="507" y="173"/>
                    </a:cubicBezTo>
                    <a:cubicBezTo>
                      <a:pt x="347" y="173"/>
                      <a:pt x="187" y="173"/>
                      <a:pt x="27" y="173"/>
                    </a:cubicBezTo>
                    <a:cubicBezTo>
                      <a:pt x="16" y="173"/>
                      <a:pt x="0" y="174"/>
                      <a:pt x="0" y="193"/>
                    </a:cubicBezTo>
                    <a:cubicBezTo>
                      <a:pt x="0" y="212"/>
                      <a:pt x="16" y="211"/>
                      <a:pt x="27" y="211"/>
                    </a:cubicBezTo>
                    <a:cubicBezTo>
                      <a:pt x="187" y="211"/>
                      <a:pt x="347" y="211"/>
                      <a:pt x="507" y="2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"/>
              <p:cNvSpPr/>
              <p:nvPr/>
            </p:nvSpPr>
            <p:spPr>
              <a:xfrm>
                <a:off x="954720" y="294120"/>
                <a:ext cx="87480" cy="202320"/>
              </a:xfrm>
              <a:custGeom>
                <a:avLst/>
                <a:gdLst/>
                <a:ahLst/>
                <a:rect l="l" t="t" r="r" b="b"/>
                <a:pathLst>
                  <a:path w="245" h="564">
                    <a:moveTo>
                      <a:pt x="146" y="199"/>
                    </a:moveTo>
                    <a:cubicBezTo>
                      <a:pt x="171" y="199"/>
                      <a:pt x="196" y="199"/>
                      <a:pt x="221" y="199"/>
                    </a:cubicBezTo>
                    <a:cubicBezTo>
                      <a:pt x="237" y="199"/>
                      <a:pt x="244" y="199"/>
                      <a:pt x="244" y="182"/>
                    </a:cubicBezTo>
                    <a:cubicBezTo>
                      <a:pt x="244" y="172"/>
                      <a:pt x="237" y="172"/>
                      <a:pt x="224" y="172"/>
                    </a:cubicBezTo>
                    <a:cubicBezTo>
                      <a:pt x="200" y="172"/>
                      <a:pt x="177" y="172"/>
                      <a:pt x="153" y="172"/>
                    </a:cubicBezTo>
                    <a:cubicBezTo>
                      <a:pt x="180" y="45"/>
                      <a:pt x="185" y="28"/>
                      <a:pt x="185" y="23"/>
                    </a:cubicBezTo>
                    <a:cubicBezTo>
                      <a:pt x="185" y="8"/>
                      <a:pt x="176" y="0"/>
                      <a:pt x="162" y="0"/>
                    </a:cubicBezTo>
                    <a:cubicBezTo>
                      <a:pt x="160" y="0"/>
                      <a:pt x="137" y="0"/>
                      <a:pt x="130" y="30"/>
                    </a:cubicBezTo>
                    <a:cubicBezTo>
                      <a:pt x="119" y="77"/>
                      <a:pt x="109" y="125"/>
                      <a:pt x="98" y="172"/>
                    </a:cubicBezTo>
                    <a:cubicBezTo>
                      <a:pt x="73" y="172"/>
                      <a:pt x="48" y="172"/>
                      <a:pt x="23" y="172"/>
                    </a:cubicBezTo>
                    <a:cubicBezTo>
                      <a:pt x="7" y="172"/>
                      <a:pt x="0" y="172"/>
                      <a:pt x="0" y="189"/>
                    </a:cubicBezTo>
                    <a:cubicBezTo>
                      <a:pt x="0" y="199"/>
                      <a:pt x="5" y="199"/>
                      <a:pt x="21" y="199"/>
                    </a:cubicBezTo>
                    <a:cubicBezTo>
                      <a:pt x="44" y="199"/>
                      <a:pt x="68" y="199"/>
                      <a:pt x="91" y="199"/>
                    </a:cubicBezTo>
                    <a:cubicBezTo>
                      <a:pt x="34" y="449"/>
                      <a:pt x="32" y="465"/>
                      <a:pt x="32" y="482"/>
                    </a:cubicBezTo>
                    <a:cubicBezTo>
                      <a:pt x="32" y="530"/>
                      <a:pt x="62" y="563"/>
                      <a:pt x="105" y="563"/>
                    </a:cubicBezTo>
                    <a:cubicBezTo>
                      <a:pt x="187" y="563"/>
                      <a:pt x="233" y="434"/>
                      <a:pt x="233" y="427"/>
                    </a:cubicBezTo>
                    <a:cubicBezTo>
                      <a:pt x="233" y="419"/>
                      <a:pt x="226" y="419"/>
                      <a:pt x="224" y="419"/>
                    </a:cubicBezTo>
                    <a:cubicBezTo>
                      <a:pt x="215" y="419"/>
                      <a:pt x="215" y="422"/>
                      <a:pt x="210" y="429"/>
                    </a:cubicBezTo>
                    <a:cubicBezTo>
                      <a:pt x="176" y="523"/>
                      <a:pt x="135" y="543"/>
                      <a:pt x="107" y="543"/>
                    </a:cubicBezTo>
                    <a:cubicBezTo>
                      <a:pt x="89" y="543"/>
                      <a:pt x="82" y="533"/>
                      <a:pt x="82" y="502"/>
                    </a:cubicBezTo>
                    <a:cubicBezTo>
                      <a:pt x="82" y="482"/>
                      <a:pt x="82" y="475"/>
                      <a:pt x="87" y="460"/>
                    </a:cubicBezTo>
                    <a:cubicBezTo>
                      <a:pt x="107" y="373"/>
                      <a:pt x="126" y="286"/>
                      <a:pt x="146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"/>
              <p:cNvSpPr/>
              <p:nvPr/>
            </p:nvSpPr>
            <p:spPr>
              <a:xfrm>
                <a:off x="1080360" y="254160"/>
                <a:ext cx="66960" cy="318600"/>
              </a:xfrm>
              <a:custGeom>
                <a:avLst/>
                <a:gdLst/>
                <a:ahLst/>
                <a:rect l="l" t="t" r="r" b="b"/>
                <a:pathLst>
                  <a:path w="188" h="887">
                    <a:moveTo>
                      <a:pt x="187" y="876"/>
                    </a:moveTo>
                    <a:cubicBezTo>
                      <a:pt x="187" y="874"/>
                      <a:pt x="187" y="874"/>
                      <a:pt x="174" y="859"/>
                    </a:cubicBezTo>
                    <a:cubicBezTo>
                      <a:pt x="73" y="745"/>
                      <a:pt x="48" y="578"/>
                      <a:pt x="48" y="442"/>
                    </a:cubicBezTo>
                    <a:cubicBezTo>
                      <a:pt x="48" y="288"/>
                      <a:pt x="78" y="134"/>
                      <a:pt x="176" y="25"/>
                    </a:cubicBezTo>
                    <a:cubicBezTo>
                      <a:pt x="187" y="13"/>
                      <a:pt x="187" y="13"/>
                      <a:pt x="187" y="10"/>
                    </a:cubicBezTo>
                    <a:cubicBezTo>
                      <a:pt x="187" y="3"/>
                      <a:pt x="183" y="0"/>
                      <a:pt x="178" y="0"/>
                    </a:cubicBezTo>
                    <a:cubicBezTo>
                      <a:pt x="171" y="0"/>
                      <a:pt x="98" y="61"/>
                      <a:pt x="50" y="174"/>
                    </a:cubicBezTo>
                    <a:cubicBezTo>
                      <a:pt x="9" y="270"/>
                      <a:pt x="0" y="369"/>
                      <a:pt x="0" y="442"/>
                    </a:cubicBezTo>
                    <a:cubicBezTo>
                      <a:pt x="0" y="513"/>
                      <a:pt x="9" y="619"/>
                      <a:pt x="53" y="720"/>
                    </a:cubicBezTo>
                    <a:cubicBezTo>
                      <a:pt x="100" y="828"/>
                      <a:pt x="171" y="886"/>
                      <a:pt x="178" y="886"/>
                    </a:cubicBezTo>
                    <a:cubicBezTo>
                      <a:pt x="183" y="886"/>
                      <a:pt x="187" y="884"/>
                      <a:pt x="187" y="8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"/>
              <p:cNvSpPr/>
              <p:nvPr/>
            </p:nvSpPr>
            <p:spPr>
              <a:xfrm>
                <a:off x="1173960" y="350640"/>
                <a:ext cx="94320" cy="146160"/>
              </a:xfrm>
              <a:custGeom>
                <a:avLst/>
                <a:gdLst/>
                <a:ahLst/>
                <a:rect l="l" t="t" r="r" b="b"/>
                <a:pathLst>
                  <a:path w="264" h="408">
                    <a:moveTo>
                      <a:pt x="139" y="225"/>
                    </a:moveTo>
                    <a:cubicBezTo>
                      <a:pt x="158" y="230"/>
                      <a:pt x="224" y="242"/>
                      <a:pt x="224" y="306"/>
                    </a:cubicBezTo>
                    <a:cubicBezTo>
                      <a:pt x="224" y="351"/>
                      <a:pt x="194" y="386"/>
                      <a:pt x="132" y="386"/>
                    </a:cubicBezTo>
                    <a:cubicBezTo>
                      <a:pt x="64" y="386"/>
                      <a:pt x="37" y="336"/>
                      <a:pt x="21" y="263"/>
                    </a:cubicBezTo>
                    <a:cubicBezTo>
                      <a:pt x="18" y="250"/>
                      <a:pt x="18" y="247"/>
                      <a:pt x="9" y="247"/>
                    </a:cubicBezTo>
                    <a:cubicBezTo>
                      <a:pt x="0" y="247"/>
                      <a:pt x="0" y="253"/>
                      <a:pt x="0" y="268"/>
                    </a:cubicBezTo>
                    <a:cubicBezTo>
                      <a:pt x="0" y="307"/>
                      <a:pt x="0" y="347"/>
                      <a:pt x="0" y="386"/>
                    </a:cubicBezTo>
                    <a:cubicBezTo>
                      <a:pt x="0" y="401"/>
                      <a:pt x="0" y="407"/>
                      <a:pt x="9" y="407"/>
                    </a:cubicBezTo>
                    <a:cubicBezTo>
                      <a:pt x="11" y="407"/>
                      <a:pt x="14" y="406"/>
                      <a:pt x="27" y="389"/>
                    </a:cubicBezTo>
                    <a:cubicBezTo>
                      <a:pt x="30" y="386"/>
                      <a:pt x="30" y="386"/>
                      <a:pt x="43" y="369"/>
                    </a:cubicBezTo>
                    <a:cubicBezTo>
                      <a:pt x="80" y="407"/>
                      <a:pt x="116" y="407"/>
                      <a:pt x="132" y="407"/>
                    </a:cubicBezTo>
                    <a:cubicBezTo>
                      <a:pt x="224" y="407"/>
                      <a:pt x="263" y="348"/>
                      <a:pt x="263" y="283"/>
                    </a:cubicBezTo>
                    <a:cubicBezTo>
                      <a:pt x="263" y="237"/>
                      <a:pt x="237" y="210"/>
                      <a:pt x="228" y="199"/>
                    </a:cubicBezTo>
                    <a:cubicBezTo>
                      <a:pt x="201" y="172"/>
                      <a:pt x="171" y="164"/>
                      <a:pt x="137" y="157"/>
                    </a:cubicBezTo>
                    <a:cubicBezTo>
                      <a:pt x="91" y="146"/>
                      <a:pt x="39" y="136"/>
                      <a:pt x="39" y="83"/>
                    </a:cubicBezTo>
                    <a:cubicBezTo>
                      <a:pt x="39" y="53"/>
                      <a:pt x="59" y="18"/>
                      <a:pt x="128" y="18"/>
                    </a:cubicBezTo>
                    <a:cubicBezTo>
                      <a:pt x="217" y="18"/>
                      <a:pt x="219" y="96"/>
                      <a:pt x="221" y="124"/>
                    </a:cubicBezTo>
                    <a:cubicBezTo>
                      <a:pt x="221" y="131"/>
                      <a:pt x="228" y="129"/>
                      <a:pt x="231" y="131"/>
                    </a:cubicBezTo>
                    <a:cubicBezTo>
                      <a:pt x="242" y="131"/>
                      <a:pt x="242" y="129"/>
                      <a:pt x="242" y="111"/>
                    </a:cubicBezTo>
                    <a:cubicBezTo>
                      <a:pt x="242" y="81"/>
                      <a:pt x="242" y="51"/>
                      <a:pt x="242" y="20"/>
                    </a:cubicBezTo>
                    <a:cubicBezTo>
                      <a:pt x="242" y="8"/>
                      <a:pt x="242" y="0"/>
                      <a:pt x="233" y="0"/>
                    </a:cubicBezTo>
                    <a:cubicBezTo>
                      <a:pt x="228" y="0"/>
                      <a:pt x="226" y="0"/>
                      <a:pt x="217" y="10"/>
                    </a:cubicBezTo>
                    <a:cubicBezTo>
                      <a:pt x="215" y="15"/>
                      <a:pt x="205" y="23"/>
                      <a:pt x="203" y="25"/>
                    </a:cubicBezTo>
                    <a:cubicBezTo>
                      <a:pt x="174" y="0"/>
                      <a:pt x="139" y="0"/>
                      <a:pt x="128" y="0"/>
                    </a:cubicBezTo>
                    <a:cubicBezTo>
                      <a:pt x="30" y="0"/>
                      <a:pt x="0" y="61"/>
                      <a:pt x="0" y="109"/>
                    </a:cubicBezTo>
                    <a:cubicBezTo>
                      <a:pt x="0" y="139"/>
                      <a:pt x="11" y="164"/>
                      <a:pt x="34" y="184"/>
                    </a:cubicBezTo>
                    <a:cubicBezTo>
                      <a:pt x="59" y="207"/>
                      <a:pt x="82" y="212"/>
                      <a:pt x="139" y="2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"/>
              <p:cNvSpPr/>
              <p:nvPr/>
            </p:nvSpPr>
            <p:spPr>
              <a:xfrm>
                <a:off x="1287360" y="280440"/>
                <a:ext cx="61200" cy="212400"/>
              </a:xfrm>
              <a:custGeom>
                <a:avLst/>
                <a:gdLst/>
                <a:ahLst/>
                <a:rect l="l" t="t" r="r" b="b"/>
                <a:pathLst>
                  <a:path w="172" h="592">
                    <a:moveTo>
                      <a:pt x="116" y="199"/>
                    </a:moveTo>
                    <a:cubicBezTo>
                      <a:pt x="79" y="203"/>
                      <a:pt x="42" y="206"/>
                      <a:pt x="5" y="210"/>
                    </a:cubicBezTo>
                    <a:cubicBezTo>
                      <a:pt x="5" y="219"/>
                      <a:pt x="5" y="228"/>
                      <a:pt x="5" y="237"/>
                    </a:cubicBezTo>
                    <a:cubicBezTo>
                      <a:pt x="57" y="237"/>
                      <a:pt x="64" y="242"/>
                      <a:pt x="64" y="285"/>
                    </a:cubicBezTo>
                    <a:cubicBezTo>
                      <a:pt x="64" y="365"/>
                      <a:pt x="64" y="445"/>
                      <a:pt x="64" y="525"/>
                    </a:cubicBezTo>
                    <a:cubicBezTo>
                      <a:pt x="64" y="563"/>
                      <a:pt x="55" y="563"/>
                      <a:pt x="0" y="563"/>
                    </a:cubicBezTo>
                    <a:cubicBezTo>
                      <a:pt x="0" y="572"/>
                      <a:pt x="0" y="582"/>
                      <a:pt x="0" y="591"/>
                    </a:cubicBezTo>
                    <a:cubicBezTo>
                      <a:pt x="27" y="591"/>
                      <a:pt x="68" y="588"/>
                      <a:pt x="89" y="588"/>
                    </a:cubicBezTo>
                    <a:cubicBezTo>
                      <a:pt x="116" y="588"/>
                      <a:pt x="146" y="591"/>
                      <a:pt x="171" y="591"/>
                    </a:cubicBezTo>
                    <a:cubicBezTo>
                      <a:pt x="171" y="582"/>
                      <a:pt x="171" y="572"/>
                      <a:pt x="171" y="563"/>
                    </a:cubicBezTo>
                    <a:cubicBezTo>
                      <a:pt x="119" y="563"/>
                      <a:pt x="116" y="561"/>
                      <a:pt x="116" y="525"/>
                    </a:cubicBezTo>
                    <a:cubicBezTo>
                      <a:pt x="116" y="417"/>
                      <a:pt x="116" y="308"/>
                      <a:pt x="116" y="199"/>
                    </a:cubicBezTo>
                    <a:moveTo>
                      <a:pt x="119" y="45"/>
                    </a:moveTo>
                    <a:cubicBezTo>
                      <a:pt x="119" y="18"/>
                      <a:pt x="98" y="0"/>
                      <a:pt x="78" y="0"/>
                    </a:cubicBezTo>
                    <a:cubicBezTo>
                      <a:pt x="53" y="0"/>
                      <a:pt x="34" y="23"/>
                      <a:pt x="34" y="45"/>
                    </a:cubicBezTo>
                    <a:cubicBezTo>
                      <a:pt x="34" y="71"/>
                      <a:pt x="53" y="93"/>
                      <a:pt x="78" y="93"/>
                    </a:cubicBezTo>
                    <a:cubicBezTo>
                      <a:pt x="98" y="93"/>
                      <a:pt x="119" y="73"/>
                      <a:pt x="119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"/>
              <p:cNvSpPr/>
              <p:nvPr/>
            </p:nvSpPr>
            <p:spPr>
              <a:xfrm>
                <a:off x="1368000" y="352440"/>
                <a:ext cx="144360" cy="140400"/>
              </a:xfrm>
              <a:custGeom>
                <a:avLst/>
                <a:gdLst/>
                <a:ahLst/>
                <a:rect l="l" t="t" r="r" b="b"/>
                <a:pathLst>
                  <a:path w="403" h="392">
                    <a:moveTo>
                      <a:pt x="62" y="88"/>
                    </a:moveTo>
                    <a:cubicBezTo>
                      <a:pt x="62" y="167"/>
                      <a:pt x="62" y="247"/>
                      <a:pt x="62" y="326"/>
                    </a:cubicBezTo>
                    <a:cubicBezTo>
                      <a:pt x="62" y="364"/>
                      <a:pt x="53" y="364"/>
                      <a:pt x="0" y="364"/>
                    </a:cubicBezTo>
                    <a:cubicBezTo>
                      <a:pt x="0" y="373"/>
                      <a:pt x="0" y="382"/>
                      <a:pt x="0" y="391"/>
                    </a:cubicBezTo>
                    <a:cubicBezTo>
                      <a:pt x="27" y="391"/>
                      <a:pt x="68" y="389"/>
                      <a:pt x="89" y="389"/>
                    </a:cubicBezTo>
                    <a:cubicBezTo>
                      <a:pt x="110" y="389"/>
                      <a:pt x="153" y="391"/>
                      <a:pt x="180" y="391"/>
                    </a:cubicBezTo>
                    <a:cubicBezTo>
                      <a:pt x="180" y="382"/>
                      <a:pt x="180" y="373"/>
                      <a:pt x="180" y="364"/>
                    </a:cubicBezTo>
                    <a:cubicBezTo>
                      <a:pt x="126" y="364"/>
                      <a:pt x="116" y="364"/>
                      <a:pt x="116" y="326"/>
                    </a:cubicBezTo>
                    <a:cubicBezTo>
                      <a:pt x="116" y="271"/>
                      <a:pt x="116" y="216"/>
                      <a:pt x="116" y="162"/>
                    </a:cubicBezTo>
                    <a:cubicBezTo>
                      <a:pt x="116" y="71"/>
                      <a:pt x="174" y="20"/>
                      <a:pt x="226" y="20"/>
                    </a:cubicBezTo>
                    <a:cubicBezTo>
                      <a:pt x="276" y="20"/>
                      <a:pt x="285" y="68"/>
                      <a:pt x="285" y="119"/>
                    </a:cubicBezTo>
                    <a:cubicBezTo>
                      <a:pt x="285" y="188"/>
                      <a:pt x="285" y="257"/>
                      <a:pt x="285" y="326"/>
                    </a:cubicBezTo>
                    <a:cubicBezTo>
                      <a:pt x="285" y="364"/>
                      <a:pt x="276" y="364"/>
                      <a:pt x="221" y="364"/>
                    </a:cubicBezTo>
                    <a:cubicBezTo>
                      <a:pt x="221" y="373"/>
                      <a:pt x="221" y="382"/>
                      <a:pt x="221" y="391"/>
                    </a:cubicBezTo>
                    <a:cubicBezTo>
                      <a:pt x="251" y="391"/>
                      <a:pt x="290" y="389"/>
                      <a:pt x="313" y="389"/>
                    </a:cubicBezTo>
                    <a:cubicBezTo>
                      <a:pt x="333" y="389"/>
                      <a:pt x="374" y="391"/>
                      <a:pt x="402" y="391"/>
                    </a:cubicBezTo>
                    <a:cubicBezTo>
                      <a:pt x="402" y="382"/>
                      <a:pt x="402" y="373"/>
                      <a:pt x="402" y="364"/>
                    </a:cubicBezTo>
                    <a:cubicBezTo>
                      <a:pt x="361" y="364"/>
                      <a:pt x="340" y="364"/>
                      <a:pt x="340" y="338"/>
                    </a:cubicBezTo>
                    <a:cubicBezTo>
                      <a:pt x="340" y="282"/>
                      <a:pt x="340" y="226"/>
                      <a:pt x="340" y="169"/>
                    </a:cubicBezTo>
                    <a:cubicBezTo>
                      <a:pt x="340" y="93"/>
                      <a:pt x="340" y="66"/>
                      <a:pt x="315" y="33"/>
                    </a:cubicBezTo>
                    <a:cubicBezTo>
                      <a:pt x="304" y="18"/>
                      <a:pt x="276" y="0"/>
                      <a:pt x="231" y="0"/>
                    </a:cubicBezTo>
                    <a:cubicBezTo>
                      <a:pt x="171" y="0"/>
                      <a:pt x="135" y="38"/>
                      <a:pt x="112" y="93"/>
                    </a:cubicBezTo>
                    <a:cubicBezTo>
                      <a:pt x="112" y="62"/>
                      <a:pt x="112" y="31"/>
                      <a:pt x="112" y="0"/>
                    </a:cubicBezTo>
                    <a:cubicBezTo>
                      <a:pt x="75" y="3"/>
                      <a:pt x="37" y="7"/>
                      <a:pt x="0" y="10"/>
                    </a:cubicBezTo>
                    <a:cubicBezTo>
                      <a:pt x="0" y="19"/>
                      <a:pt x="0" y="29"/>
                      <a:pt x="0" y="38"/>
                    </a:cubicBezTo>
                    <a:cubicBezTo>
                      <a:pt x="55" y="38"/>
                      <a:pt x="62" y="43"/>
                      <a:pt x="62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"/>
              <p:cNvSpPr/>
              <p:nvPr/>
            </p:nvSpPr>
            <p:spPr>
              <a:xfrm>
                <a:off x="1582560" y="272160"/>
                <a:ext cx="131040" cy="224280"/>
              </a:xfrm>
              <a:custGeom>
                <a:avLst/>
                <a:gdLst/>
                <a:ahLst/>
                <a:rect l="l" t="t" r="r" b="b"/>
                <a:pathLst>
                  <a:path w="366" h="625">
                    <a:moveTo>
                      <a:pt x="187" y="10"/>
                    </a:moveTo>
                    <a:cubicBezTo>
                      <a:pt x="187" y="8"/>
                      <a:pt x="187" y="0"/>
                      <a:pt x="176" y="0"/>
                    </a:cubicBezTo>
                    <a:cubicBezTo>
                      <a:pt x="158" y="0"/>
                      <a:pt x="100" y="8"/>
                      <a:pt x="80" y="8"/>
                    </a:cubicBezTo>
                    <a:cubicBezTo>
                      <a:pt x="73" y="10"/>
                      <a:pt x="64" y="10"/>
                      <a:pt x="64" y="25"/>
                    </a:cubicBezTo>
                    <a:cubicBezTo>
                      <a:pt x="64" y="38"/>
                      <a:pt x="71" y="38"/>
                      <a:pt x="82" y="38"/>
                    </a:cubicBezTo>
                    <a:cubicBezTo>
                      <a:pt x="121" y="38"/>
                      <a:pt x="123" y="43"/>
                      <a:pt x="123" y="53"/>
                    </a:cubicBezTo>
                    <a:cubicBezTo>
                      <a:pt x="123" y="59"/>
                      <a:pt x="122" y="65"/>
                      <a:pt x="121" y="71"/>
                    </a:cubicBezTo>
                    <a:cubicBezTo>
                      <a:pt x="82" y="240"/>
                      <a:pt x="43" y="409"/>
                      <a:pt x="5" y="578"/>
                    </a:cubicBezTo>
                    <a:cubicBezTo>
                      <a:pt x="0" y="591"/>
                      <a:pt x="0" y="593"/>
                      <a:pt x="0" y="598"/>
                    </a:cubicBezTo>
                    <a:cubicBezTo>
                      <a:pt x="0" y="619"/>
                      <a:pt x="16" y="624"/>
                      <a:pt x="25" y="624"/>
                    </a:cubicBezTo>
                    <a:cubicBezTo>
                      <a:pt x="34" y="624"/>
                      <a:pt x="46" y="616"/>
                      <a:pt x="53" y="606"/>
                    </a:cubicBezTo>
                    <a:cubicBezTo>
                      <a:pt x="55" y="596"/>
                      <a:pt x="91" y="434"/>
                      <a:pt x="96" y="412"/>
                    </a:cubicBezTo>
                    <a:cubicBezTo>
                      <a:pt x="123" y="414"/>
                      <a:pt x="189" y="429"/>
                      <a:pt x="189" y="487"/>
                    </a:cubicBezTo>
                    <a:cubicBezTo>
                      <a:pt x="189" y="492"/>
                      <a:pt x="189" y="497"/>
                      <a:pt x="187" y="505"/>
                    </a:cubicBezTo>
                    <a:cubicBezTo>
                      <a:pt x="185" y="515"/>
                      <a:pt x="185" y="525"/>
                      <a:pt x="185" y="535"/>
                    </a:cubicBezTo>
                    <a:cubicBezTo>
                      <a:pt x="185" y="588"/>
                      <a:pt x="217" y="624"/>
                      <a:pt x="258" y="624"/>
                    </a:cubicBezTo>
                    <a:cubicBezTo>
                      <a:pt x="281" y="624"/>
                      <a:pt x="304" y="609"/>
                      <a:pt x="322" y="576"/>
                    </a:cubicBezTo>
                    <a:cubicBezTo>
                      <a:pt x="340" y="538"/>
                      <a:pt x="349" y="490"/>
                      <a:pt x="349" y="487"/>
                    </a:cubicBezTo>
                    <a:cubicBezTo>
                      <a:pt x="349" y="480"/>
                      <a:pt x="342" y="480"/>
                      <a:pt x="340" y="480"/>
                    </a:cubicBezTo>
                    <a:cubicBezTo>
                      <a:pt x="333" y="480"/>
                      <a:pt x="331" y="482"/>
                      <a:pt x="329" y="495"/>
                    </a:cubicBezTo>
                    <a:cubicBezTo>
                      <a:pt x="313" y="558"/>
                      <a:pt x="295" y="603"/>
                      <a:pt x="260" y="603"/>
                    </a:cubicBezTo>
                    <a:cubicBezTo>
                      <a:pt x="244" y="603"/>
                      <a:pt x="233" y="593"/>
                      <a:pt x="233" y="563"/>
                    </a:cubicBezTo>
                    <a:cubicBezTo>
                      <a:pt x="233" y="548"/>
                      <a:pt x="237" y="528"/>
                      <a:pt x="240" y="513"/>
                    </a:cubicBezTo>
                    <a:cubicBezTo>
                      <a:pt x="244" y="497"/>
                      <a:pt x="244" y="495"/>
                      <a:pt x="244" y="485"/>
                    </a:cubicBezTo>
                    <a:cubicBezTo>
                      <a:pt x="244" y="429"/>
                      <a:pt x="192" y="401"/>
                      <a:pt x="126" y="391"/>
                    </a:cubicBezTo>
                    <a:cubicBezTo>
                      <a:pt x="148" y="376"/>
                      <a:pt x="176" y="348"/>
                      <a:pt x="194" y="328"/>
                    </a:cubicBezTo>
                    <a:cubicBezTo>
                      <a:pt x="233" y="280"/>
                      <a:pt x="269" y="242"/>
                      <a:pt x="308" y="242"/>
                    </a:cubicBezTo>
                    <a:cubicBezTo>
                      <a:pt x="313" y="242"/>
                      <a:pt x="313" y="242"/>
                      <a:pt x="315" y="242"/>
                    </a:cubicBezTo>
                    <a:cubicBezTo>
                      <a:pt x="324" y="245"/>
                      <a:pt x="326" y="245"/>
                      <a:pt x="333" y="250"/>
                    </a:cubicBezTo>
                    <a:cubicBezTo>
                      <a:pt x="334" y="251"/>
                      <a:pt x="333" y="253"/>
                      <a:pt x="336" y="253"/>
                    </a:cubicBezTo>
                    <a:cubicBezTo>
                      <a:pt x="297" y="258"/>
                      <a:pt x="290" y="290"/>
                      <a:pt x="290" y="300"/>
                    </a:cubicBezTo>
                    <a:cubicBezTo>
                      <a:pt x="290" y="316"/>
                      <a:pt x="299" y="333"/>
                      <a:pt x="320" y="333"/>
                    </a:cubicBezTo>
                    <a:cubicBezTo>
                      <a:pt x="340" y="333"/>
                      <a:pt x="365" y="313"/>
                      <a:pt x="365" y="278"/>
                    </a:cubicBezTo>
                    <a:cubicBezTo>
                      <a:pt x="365" y="253"/>
                      <a:pt x="347" y="222"/>
                      <a:pt x="310" y="222"/>
                    </a:cubicBezTo>
                    <a:cubicBezTo>
                      <a:pt x="288" y="222"/>
                      <a:pt x="251" y="230"/>
                      <a:pt x="192" y="300"/>
                    </a:cubicBezTo>
                    <a:cubicBezTo>
                      <a:pt x="164" y="333"/>
                      <a:pt x="135" y="369"/>
                      <a:pt x="103" y="384"/>
                    </a:cubicBezTo>
                    <a:cubicBezTo>
                      <a:pt x="131" y="259"/>
                      <a:pt x="159" y="135"/>
                      <a:pt x="18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"/>
              <p:cNvSpPr/>
              <p:nvPr/>
            </p:nvSpPr>
            <p:spPr>
              <a:xfrm>
                <a:off x="1727280" y="443160"/>
                <a:ext cx="107280" cy="99720"/>
              </a:xfrm>
              <a:custGeom>
                <a:avLst/>
                <a:gdLst/>
                <a:ahLst/>
                <a:rect l="l" t="t" r="r" b="b"/>
                <a:pathLst>
                  <a:path w="300" h="279">
                    <a:moveTo>
                      <a:pt x="112" y="207"/>
                    </a:moveTo>
                    <a:cubicBezTo>
                      <a:pt x="107" y="227"/>
                      <a:pt x="89" y="260"/>
                      <a:pt x="59" y="260"/>
                    </a:cubicBezTo>
                    <a:cubicBezTo>
                      <a:pt x="57" y="260"/>
                      <a:pt x="41" y="260"/>
                      <a:pt x="30" y="253"/>
                    </a:cubicBezTo>
                    <a:cubicBezTo>
                      <a:pt x="53" y="245"/>
                      <a:pt x="55" y="222"/>
                      <a:pt x="55" y="217"/>
                    </a:cubicBezTo>
                    <a:cubicBezTo>
                      <a:pt x="55" y="205"/>
                      <a:pt x="46" y="194"/>
                      <a:pt x="32" y="194"/>
                    </a:cubicBezTo>
                    <a:cubicBezTo>
                      <a:pt x="16" y="194"/>
                      <a:pt x="0" y="210"/>
                      <a:pt x="0" y="232"/>
                    </a:cubicBezTo>
                    <a:cubicBezTo>
                      <a:pt x="0" y="265"/>
                      <a:pt x="32" y="278"/>
                      <a:pt x="59" y="278"/>
                    </a:cubicBezTo>
                    <a:cubicBezTo>
                      <a:pt x="84" y="278"/>
                      <a:pt x="107" y="260"/>
                      <a:pt x="121" y="235"/>
                    </a:cubicBezTo>
                    <a:cubicBezTo>
                      <a:pt x="135" y="268"/>
                      <a:pt x="167" y="278"/>
                      <a:pt x="189" y="278"/>
                    </a:cubicBezTo>
                    <a:cubicBezTo>
                      <a:pt x="253" y="278"/>
                      <a:pt x="288" y="202"/>
                      <a:pt x="288" y="184"/>
                    </a:cubicBezTo>
                    <a:cubicBezTo>
                      <a:pt x="288" y="174"/>
                      <a:pt x="281" y="174"/>
                      <a:pt x="279" y="174"/>
                    </a:cubicBezTo>
                    <a:cubicBezTo>
                      <a:pt x="269" y="174"/>
                      <a:pt x="269" y="179"/>
                      <a:pt x="267" y="187"/>
                    </a:cubicBezTo>
                    <a:cubicBezTo>
                      <a:pt x="256" y="230"/>
                      <a:pt x="221" y="260"/>
                      <a:pt x="192" y="260"/>
                    </a:cubicBezTo>
                    <a:cubicBezTo>
                      <a:pt x="169" y="260"/>
                      <a:pt x="158" y="245"/>
                      <a:pt x="158" y="220"/>
                    </a:cubicBezTo>
                    <a:cubicBezTo>
                      <a:pt x="158" y="205"/>
                      <a:pt x="169" y="149"/>
                      <a:pt x="185" y="78"/>
                    </a:cubicBezTo>
                    <a:cubicBezTo>
                      <a:pt x="196" y="33"/>
                      <a:pt x="221" y="15"/>
                      <a:pt x="240" y="15"/>
                    </a:cubicBezTo>
                    <a:cubicBezTo>
                      <a:pt x="242" y="15"/>
                      <a:pt x="260" y="15"/>
                      <a:pt x="272" y="25"/>
                    </a:cubicBezTo>
                    <a:cubicBezTo>
                      <a:pt x="253" y="30"/>
                      <a:pt x="247" y="48"/>
                      <a:pt x="247" y="58"/>
                    </a:cubicBezTo>
                    <a:cubicBezTo>
                      <a:pt x="247" y="73"/>
                      <a:pt x="257" y="81"/>
                      <a:pt x="269" y="81"/>
                    </a:cubicBezTo>
                    <a:cubicBezTo>
                      <a:pt x="282" y="81"/>
                      <a:pt x="299" y="71"/>
                      <a:pt x="299" y="43"/>
                    </a:cubicBezTo>
                    <a:cubicBezTo>
                      <a:pt x="299" y="10"/>
                      <a:pt x="265" y="0"/>
                      <a:pt x="242" y="0"/>
                    </a:cubicBezTo>
                    <a:cubicBezTo>
                      <a:pt x="215" y="0"/>
                      <a:pt x="192" y="20"/>
                      <a:pt x="178" y="43"/>
                    </a:cubicBezTo>
                    <a:cubicBezTo>
                      <a:pt x="169" y="18"/>
                      <a:pt x="144" y="0"/>
                      <a:pt x="112" y="0"/>
                    </a:cubicBezTo>
                    <a:cubicBezTo>
                      <a:pt x="48" y="0"/>
                      <a:pt x="14" y="76"/>
                      <a:pt x="14" y="93"/>
                    </a:cubicBezTo>
                    <a:cubicBezTo>
                      <a:pt x="14" y="101"/>
                      <a:pt x="21" y="101"/>
                      <a:pt x="23" y="101"/>
                    </a:cubicBezTo>
                    <a:cubicBezTo>
                      <a:pt x="30" y="101"/>
                      <a:pt x="30" y="98"/>
                      <a:pt x="32" y="91"/>
                    </a:cubicBezTo>
                    <a:cubicBezTo>
                      <a:pt x="48" y="43"/>
                      <a:pt x="82" y="15"/>
                      <a:pt x="110" y="15"/>
                    </a:cubicBezTo>
                    <a:cubicBezTo>
                      <a:pt x="128" y="15"/>
                      <a:pt x="144" y="28"/>
                      <a:pt x="144" y="58"/>
                    </a:cubicBezTo>
                    <a:cubicBezTo>
                      <a:pt x="144" y="68"/>
                      <a:pt x="137" y="101"/>
                      <a:pt x="132" y="121"/>
                    </a:cubicBezTo>
                    <a:cubicBezTo>
                      <a:pt x="126" y="150"/>
                      <a:pt x="119" y="178"/>
                      <a:pt x="112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"/>
              <p:cNvSpPr/>
              <p:nvPr/>
            </p:nvSpPr>
            <p:spPr>
              <a:xfrm>
                <a:off x="1873440" y="356040"/>
                <a:ext cx="152640" cy="140400"/>
              </a:xfrm>
              <a:custGeom>
                <a:avLst/>
                <a:gdLst/>
                <a:ahLst/>
                <a:rect l="l" t="t" r="r" b="b"/>
                <a:pathLst>
                  <a:path w="426" h="392">
                    <a:moveTo>
                      <a:pt x="386" y="51"/>
                    </a:moveTo>
                    <a:cubicBezTo>
                      <a:pt x="397" y="51"/>
                      <a:pt x="425" y="51"/>
                      <a:pt x="425" y="20"/>
                    </a:cubicBezTo>
                    <a:cubicBezTo>
                      <a:pt x="425" y="0"/>
                      <a:pt x="409" y="0"/>
                      <a:pt x="395" y="0"/>
                    </a:cubicBezTo>
                    <a:cubicBezTo>
                      <a:pt x="333" y="0"/>
                      <a:pt x="272" y="0"/>
                      <a:pt x="210" y="0"/>
                    </a:cubicBezTo>
                    <a:cubicBezTo>
                      <a:pt x="89" y="0"/>
                      <a:pt x="0" y="146"/>
                      <a:pt x="0" y="253"/>
                    </a:cubicBezTo>
                    <a:cubicBezTo>
                      <a:pt x="0" y="328"/>
                      <a:pt x="48" y="391"/>
                      <a:pt x="121" y="391"/>
                    </a:cubicBezTo>
                    <a:cubicBezTo>
                      <a:pt x="217" y="391"/>
                      <a:pt x="322" y="285"/>
                      <a:pt x="322" y="149"/>
                    </a:cubicBezTo>
                    <a:cubicBezTo>
                      <a:pt x="322" y="134"/>
                      <a:pt x="322" y="91"/>
                      <a:pt x="297" y="51"/>
                    </a:cubicBezTo>
                    <a:cubicBezTo>
                      <a:pt x="326" y="51"/>
                      <a:pt x="356" y="51"/>
                      <a:pt x="386" y="51"/>
                    </a:cubicBezTo>
                    <a:moveTo>
                      <a:pt x="121" y="371"/>
                    </a:moveTo>
                    <a:cubicBezTo>
                      <a:pt x="82" y="371"/>
                      <a:pt x="50" y="341"/>
                      <a:pt x="50" y="275"/>
                    </a:cubicBezTo>
                    <a:cubicBezTo>
                      <a:pt x="50" y="250"/>
                      <a:pt x="59" y="177"/>
                      <a:pt x="89" y="124"/>
                    </a:cubicBezTo>
                    <a:cubicBezTo>
                      <a:pt x="121" y="63"/>
                      <a:pt x="171" y="51"/>
                      <a:pt x="196" y="51"/>
                    </a:cubicBezTo>
                    <a:cubicBezTo>
                      <a:pt x="265" y="51"/>
                      <a:pt x="272" y="111"/>
                      <a:pt x="272" y="136"/>
                    </a:cubicBezTo>
                    <a:cubicBezTo>
                      <a:pt x="272" y="179"/>
                      <a:pt x="256" y="253"/>
                      <a:pt x="228" y="295"/>
                    </a:cubicBezTo>
                    <a:cubicBezTo>
                      <a:pt x="196" y="348"/>
                      <a:pt x="153" y="371"/>
                      <a:pt x="121" y="3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"/>
              <p:cNvSpPr/>
              <p:nvPr/>
            </p:nvSpPr>
            <p:spPr>
              <a:xfrm>
                <a:off x="2037960" y="443160"/>
                <a:ext cx="107280" cy="99720"/>
              </a:xfrm>
              <a:custGeom>
                <a:avLst/>
                <a:gdLst/>
                <a:ahLst/>
                <a:rect l="l" t="t" r="r" b="b"/>
                <a:pathLst>
                  <a:path w="300" h="279">
                    <a:moveTo>
                      <a:pt x="112" y="207"/>
                    </a:moveTo>
                    <a:cubicBezTo>
                      <a:pt x="107" y="227"/>
                      <a:pt x="87" y="260"/>
                      <a:pt x="59" y="260"/>
                    </a:cubicBezTo>
                    <a:cubicBezTo>
                      <a:pt x="57" y="260"/>
                      <a:pt x="41" y="260"/>
                      <a:pt x="30" y="253"/>
                    </a:cubicBezTo>
                    <a:cubicBezTo>
                      <a:pt x="53" y="245"/>
                      <a:pt x="53" y="222"/>
                      <a:pt x="53" y="217"/>
                    </a:cubicBezTo>
                    <a:cubicBezTo>
                      <a:pt x="53" y="205"/>
                      <a:pt x="43" y="194"/>
                      <a:pt x="32" y="194"/>
                    </a:cubicBezTo>
                    <a:cubicBezTo>
                      <a:pt x="16" y="194"/>
                      <a:pt x="0" y="210"/>
                      <a:pt x="0" y="232"/>
                    </a:cubicBezTo>
                    <a:cubicBezTo>
                      <a:pt x="0" y="265"/>
                      <a:pt x="30" y="278"/>
                      <a:pt x="57" y="278"/>
                    </a:cubicBezTo>
                    <a:cubicBezTo>
                      <a:pt x="84" y="278"/>
                      <a:pt x="107" y="260"/>
                      <a:pt x="121" y="235"/>
                    </a:cubicBezTo>
                    <a:cubicBezTo>
                      <a:pt x="135" y="268"/>
                      <a:pt x="164" y="278"/>
                      <a:pt x="187" y="278"/>
                    </a:cubicBezTo>
                    <a:cubicBezTo>
                      <a:pt x="253" y="278"/>
                      <a:pt x="288" y="202"/>
                      <a:pt x="288" y="184"/>
                    </a:cubicBezTo>
                    <a:cubicBezTo>
                      <a:pt x="288" y="174"/>
                      <a:pt x="282" y="178"/>
                      <a:pt x="279" y="174"/>
                    </a:cubicBezTo>
                    <a:cubicBezTo>
                      <a:pt x="269" y="174"/>
                      <a:pt x="269" y="179"/>
                      <a:pt x="267" y="187"/>
                    </a:cubicBezTo>
                    <a:cubicBezTo>
                      <a:pt x="256" y="230"/>
                      <a:pt x="221" y="260"/>
                      <a:pt x="189" y="260"/>
                    </a:cubicBezTo>
                    <a:cubicBezTo>
                      <a:pt x="167" y="260"/>
                      <a:pt x="155" y="245"/>
                      <a:pt x="155" y="220"/>
                    </a:cubicBezTo>
                    <a:cubicBezTo>
                      <a:pt x="155" y="205"/>
                      <a:pt x="169" y="149"/>
                      <a:pt x="185" y="78"/>
                    </a:cubicBezTo>
                    <a:cubicBezTo>
                      <a:pt x="196" y="33"/>
                      <a:pt x="221" y="15"/>
                      <a:pt x="240" y="15"/>
                    </a:cubicBezTo>
                    <a:cubicBezTo>
                      <a:pt x="242" y="15"/>
                      <a:pt x="258" y="15"/>
                      <a:pt x="269" y="25"/>
                    </a:cubicBezTo>
                    <a:cubicBezTo>
                      <a:pt x="253" y="30"/>
                      <a:pt x="247" y="48"/>
                      <a:pt x="247" y="58"/>
                    </a:cubicBezTo>
                    <a:cubicBezTo>
                      <a:pt x="247" y="73"/>
                      <a:pt x="255" y="81"/>
                      <a:pt x="267" y="81"/>
                    </a:cubicBezTo>
                    <a:cubicBezTo>
                      <a:pt x="280" y="81"/>
                      <a:pt x="299" y="71"/>
                      <a:pt x="299" y="43"/>
                    </a:cubicBezTo>
                    <a:cubicBezTo>
                      <a:pt x="299" y="10"/>
                      <a:pt x="263" y="0"/>
                      <a:pt x="242" y="0"/>
                    </a:cubicBezTo>
                    <a:cubicBezTo>
                      <a:pt x="212" y="0"/>
                      <a:pt x="192" y="20"/>
                      <a:pt x="178" y="43"/>
                    </a:cubicBezTo>
                    <a:cubicBezTo>
                      <a:pt x="169" y="18"/>
                      <a:pt x="142" y="0"/>
                      <a:pt x="112" y="0"/>
                    </a:cubicBezTo>
                    <a:cubicBezTo>
                      <a:pt x="48" y="0"/>
                      <a:pt x="11" y="76"/>
                      <a:pt x="11" y="93"/>
                    </a:cubicBezTo>
                    <a:cubicBezTo>
                      <a:pt x="11" y="101"/>
                      <a:pt x="18" y="98"/>
                      <a:pt x="21" y="101"/>
                    </a:cubicBezTo>
                    <a:cubicBezTo>
                      <a:pt x="30" y="101"/>
                      <a:pt x="30" y="98"/>
                      <a:pt x="32" y="91"/>
                    </a:cubicBezTo>
                    <a:cubicBezTo>
                      <a:pt x="46" y="43"/>
                      <a:pt x="82" y="15"/>
                      <a:pt x="110" y="15"/>
                    </a:cubicBezTo>
                    <a:cubicBezTo>
                      <a:pt x="128" y="15"/>
                      <a:pt x="144" y="28"/>
                      <a:pt x="144" y="58"/>
                    </a:cubicBezTo>
                    <a:cubicBezTo>
                      <a:pt x="144" y="68"/>
                      <a:pt x="137" y="101"/>
                      <a:pt x="130" y="121"/>
                    </a:cubicBezTo>
                    <a:cubicBezTo>
                      <a:pt x="124" y="150"/>
                      <a:pt x="118" y="178"/>
                      <a:pt x="112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"/>
              <p:cNvSpPr/>
              <p:nvPr/>
            </p:nvSpPr>
            <p:spPr>
              <a:xfrm>
                <a:off x="2253960" y="307800"/>
                <a:ext cx="191160" cy="211320"/>
              </a:xfrm>
              <a:custGeom>
                <a:avLst/>
                <a:gdLst/>
                <a:ahLst/>
                <a:rect l="l" t="t" r="r" b="b"/>
                <a:pathLst>
                  <a:path w="533" h="589">
                    <a:moveTo>
                      <a:pt x="283" y="313"/>
                    </a:moveTo>
                    <a:cubicBezTo>
                      <a:pt x="358" y="313"/>
                      <a:pt x="432" y="313"/>
                      <a:pt x="507" y="313"/>
                    </a:cubicBezTo>
                    <a:cubicBezTo>
                      <a:pt x="518" y="313"/>
                      <a:pt x="532" y="312"/>
                      <a:pt x="532" y="293"/>
                    </a:cubicBezTo>
                    <a:cubicBezTo>
                      <a:pt x="532" y="274"/>
                      <a:pt x="518" y="275"/>
                      <a:pt x="507" y="275"/>
                    </a:cubicBezTo>
                    <a:cubicBezTo>
                      <a:pt x="432" y="275"/>
                      <a:pt x="358" y="275"/>
                      <a:pt x="283" y="275"/>
                    </a:cubicBezTo>
                    <a:cubicBezTo>
                      <a:pt x="283" y="193"/>
                      <a:pt x="283" y="110"/>
                      <a:pt x="283" y="28"/>
                    </a:cubicBezTo>
                    <a:cubicBezTo>
                      <a:pt x="283" y="15"/>
                      <a:pt x="283" y="0"/>
                      <a:pt x="267" y="0"/>
                    </a:cubicBezTo>
                    <a:cubicBezTo>
                      <a:pt x="251" y="0"/>
                      <a:pt x="251" y="15"/>
                      <a:pt x="251" y="28"/>
                    </a:cubicBezTo>
                    <a:cubicBezTo>
                      <a:pt x="251" y="110"/>
                      <a:pt x="251" y="193"/>
                      <a:pt x="251" y="275"/>
                    </a:cubicBezTo>
                    <a:cubicBezTo>
                      <a:pt x="176" y="275"/>
                      <a:pt x="100" y="275"/>
                      <a:pt x="25" y="275"/>
                    </a:cubicBezTo>
                    <a:cubicBezTo>
                      <a:pt x="14" y="275"/>
                      <a:pt x="0" y="274"/>
                      <a:pt x="0" y="293"/>
                    </a:cubicBezTo>
                    <a:cubicBezTo>
                      <a:pt x="0" y="312"/>
                      <a:pt x="14" y="313"/>
                      <a:pt x="25" y="313"/>
                    </a:cubicBezTo>
                    <a:cubicBezTo>
                      <a:pt x="100" y="313"/>
                      <a:pt x="176" y="313"/>
                      <a:pt x="251" y="313"/>
                    </a:cubicBezTo>
                    <a:cubicBezTo>
                      <a:pt x="251" y="396"/>
                      <a:pt x="251" y="478"/>
                      <a:pt x="251" y="561"/>
                    </a:cubicBezTo>
                    <a:cubicBezTo>
                      <a:pt x="251" y="573"/>
                      <a:pt x="251" y="588"/>
                      <a:pt x="267" y="588"/>
                    </a:cubicBezTo>
                    <a:cubicBezTo>
                      <a:pt x="283" y="588"/>
                      <a:pt x="283" y="573"/>
                      <a:pt x="283" y="561"/>
                    </a:cubicBezTo>
                    <a:cubicBezTo>
                      <a:pt x="283" y="478"/>
                      <a:pt x="283" y="396"/>
                      <a:pt x="283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"/>
              <p:cNvSpPr/>
              <p:nvPr/>
            </p:nvSpPr>
            <p:spPr>
              <a:xfrm>
                <a:off x="2535840" y="350640"/>
                <a:ext cx="94320" cy="146160"/>
              </a:xfrm>
              <a:custGeom>
                <a:avLst/>
                <a:gdLst/>
                <a:ahLst/>
                <a:rect l="l" t="t" r="r" b="b"/>
                <a:pathLst>
                  <a:path w="264" h="409">
                    <a:moveTo>
                      <a:pt x="139" y="225"/>
                    </a:moveTo>
                    <a:cubicBezTo>
                      <a:pt x="158" y="230"/>
                      <a:pt x="224" y="242"/>
                      <a:pt x="224" y="306"/>
                    </a:cubicBezTo>
                    <a:cubicBezTo>
                      <a:pt x="224" y="351"/>
                      <a:pt x="196" y="386"/>
                      <a:pt x="132" y="386"/>
                    </a:cubicBezTo>
                    <a:cubicBezTo>
                      <a:pt x="66" y="386"/>
                      <a:pt x="37" y="336"/>
                      <a:pt x="21" y="263"/>
                    </a:cubicBezTo>
                    <a:cubicBezTo>
                      <a:pt x="18" y="250"/>
                      <a:pt x="18" y="247"/>
                      <a:pt x="9" y="247"/>
                    </a:cubicBezTo>
                    <a:cubicBezTo>
                      <a:pt x="0" y="247"/>
                      <a:pt x="0" y="253"/>
                      <a:pt x="0" y="268"/>
                    </a:cubicBezTo>
                    <a:cubicBezTo>
                      <a:pt x="0" y="307"/>
                      <a:pt x="0" y="347"/>
                      <a:pt x="0" y="386"/>
                    </a:cubicBezTo>
                    <a:cubicBezTo>
                      <a:pt x="0" y="401"/>
                      <a:pt x="0" y="407"/>
                      <a:pt x="9" y="407"/>
                    </a:cubicBezTo>
                    <a:cubicBezTo>
                      <a:pt x="11" y="407"/>
                      <a:pt x="15" y="408"/>
                      <a:pt x="30" y="389"/>
                    </a:cubicBezTo>
                    <a:cubicBezTo>
                      <a:pt x="31" y="387"/>
                      <a:pt x="30" y="386"/>
                      <a:pt x="46" y="369"/>
                    </a:cubicBezTo>
                    <a:cubicBezTo>
                      <a:pt x="80" y="407"/>
                      <a:pt x="116" y="407"/>
                      <a:pt x="132" y="407"/>
                    </a:cubicBezTo>
                    <a:cubicBezTo>
                      <a:pt x="226" y="407"/>
                      <a:pt x="263" y="348"/>
                      <a:pt x="263" y="283"/>
                    </a:cubicBezTo>
                    <a:cubicBezTo>
                      <a:pt x="263" y="237"/>
                      <a:pt x="237" y="210"/>
                      <a:pt x="228" y="199"/>
                    </a:cubicBezTo>
                    <a:cubicBezTo>
                      <a:pt x="201" y="172"/>
                      <a:pt x="171" y="164"/>
                      <a:pt x="137" y="157"/>
                    </a:cubicBezTo>
                    <a:cubicBezTo>
                      <a:pt x="91" y="146"/>
                      <a:pt x="39" y="136"/>
                      <a:pt x="39" y="83"/>
                    </a:cubicBezTo>
                    <a:cubicBezTo>
                      <a:pt x="39" y="53"/>
                      <a:pt x="59" y="18"/>
                      <a:pt x="128" y="18"/>
                    </a:cubicBezTo>
                    <a:cubicBezTo>
                      <a:pt x="217" y="18"/>
                      <a:pt x="221" y="96"/>
                      <a:pt x="221" y="124"/>
                    </a:cubicBezTo>
                    <a:cubicBezTo>
                      <a:pt x="224" y="131"/>
                      <a:pt x="228" y="129"/>
                      <a:pt x="231" y="131"/>
                    </a:cubicBezTo>
                    <a:cubicBezTo>
                      <a:pt x="242" y="131"/>
                      <a:pt x="242" y="129"/>
                      <a:pt x="242" y="111"/>
                    </a:cubicBezTo>
                    <a:cubicBezTo>
                      <a:pt x="242" y="81"/>
                      <a:pt x="242" y="51"/>
                      <a:pt x="242" y="20"/>
                    </a:cubicBezTo>
                    <a:cubicBezTo>
                      <a:pt x="242" y="8"/>
                      <a:pt x="242" y="0"/>
                      <a:pt x="233" y="0"/>
                    </a:cubicBezTo>
                    <a:cubicBezTo>
                      <a:pt x="228" y="0"/>
                      <a:pt x="228" y="0"/>
                      <a:pt x="217" y="10"/>
                    </a:cubicBezTo>
                    <a:cubicBezTo>
                      <a:pt x="215" y="15"/>
                      <a:pt x="208" y="23"/>
                      <a:pt x="203" y="25"/>
                    </a:cubicBezTo>
                    <a:cubicBezTo>
                      <a:pt x="174" y="0"/>
                      <a:pt x="139" y="0"/>
                      <a:pt x="128" y="0"/>
                    </a:cubicBezTo>
                    <a:cubicBezTo>
                      <a:pt x="30" y="0"/>
                      <a:pt x="0" y="61"/>
                      <a:pt x="0" y="109"/>
                    </a:cubicBezTo>
                    <a:cubicBezTo>
                      <a:pt x="0" y="139"/>
                      <a:pt x="11" y="164"/>
                      <a:pt x="34" y="184"/>
                    </a:cubicBezTo>
                    <a:cubicBezTo>
                      <a:pt x="59" y="207"/>
                      <a:pt x="82" y="212"/>
                      <a:pt x="139" y="2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"/>
              <p:cNvSpPr/>
              <p:nvPr/>
            </p:nvSpPr>
            <p:spPr>
              <a:xfrm>
                <a:off x="2649240" y="280440"/>
                <a:ext cx="62280" cy="212400"/>
              </a:xfrm>
              <a:custGeom>
                <a:avLst/>
                <a:gdLst/>
                <a:ahLst/>
                <a:rect l="l" t="t" r="r" b="b"/>
                <a:pathLst>
                  <a:path w="175" h="592">
                    <a:moveTo>
                      <a:pt x="116" y="199"/>
                    </a:moveTo>
                    <a:cubicBezTo>
                      <a:pt x="79" y="203"/>
                      <a:pt x="42" y="206"/>
                      <a:pt x="5" y="210"/>
                    </a:cubicBezTo>
                    <a:cubicBezTo>
                      <a:pt x="5" y="219"/>
                      <a:pt x="5" y="228"/>
                      <a:pt x="5" y="237"/>
                    </a:cubicBezTo>
                    <a:cubicBezTo>
                      <a:pt x="57" y="237"/>
                      <a:pt x="64" y="242"/>
                      <a:pt x="64" y="285"/>
                    </a:cubicBezTo>
                    <a:cubicBezTo>
                      <a:pt x="64" y="365"/>
                      <a:pt x="64" y="445"/>
                      <a:pt x="64" y="525"/>
                    </a:cubicBezTo>
                    <a:cubicBezTo>
                      <a:pt x="64" y="563"/>
                      <a:pt x="55" y="563"/>
                      <a:pt x="0" y="563"/>
                    </a:cubicBezTo>
                    <a:cubicBezTo>
                      <a:pt x="0" y="572"/>
                      <a:pt x="0" y="582"/>
                      <a:pt x="0" y="591"/>
                    </a:cubicBezTo>
                    <a:cubicBezTo>
                      <a:pt x="27" y="591"/>
                      <a:pt x="71" y="588"/>
                      <a:pt x="89" y="588"/>
                    </a:cubicBezTo>
                    <a:cubicBezTo>
                      <a:pt x="116" y="588"/>
                      <a:pt x="146" y="591"/>
                      <a:pt x="174" y="591"/>
                    </a:cubicBezTo>
                    <a:cubicBezTo>
                      <a:pt x="174" y="582"/>
                      <a:pt x="174" y="572"/>
                      <a:pt x="174" y="563"/>
                    </a:cubicBezTo>
                    <a:cubicBezTo>
                      <a:pt x="119" y="563"/>
                      <a:pt x="116" y="561"/>
                      <a:pt x="116" y="525"/>
                    </a:cubicBezTo>
                    <a:cubicBezTo>
                      <a:pt x="116" y="417"/>
                      <a:pt x="116" y="308"/>
                      <a:pt x="116" y="199"/>
                    </a:cubicBezTo>
                    <a:moveTo>
                      <a:pt x="119" y="45"/>
                    </a:moveTo>
                    <a:cubicBezTo>
                      <a:pt x="119" y="18"/>
                      <a:pt x="100" y="0"/>
                      <a:pt x="78" y="0"/>
                    </a:cubicBezTo>
                    <a:cubicBezTo>
                      <a:pt x="53" y="0"/>
                      <a:pt x="34" y="23"/>
                      <a:pt x="34" y="45"/>
                    </a:cubicBezTo>
                    <a:cubicBezTo>
                      <a:pt x="34" y="71"/>
                      <a:pt x="53" y="93"/>
                      <a:pt x="78" y="93"/>
                    </a:cubicBezTo>
                    <a:cubicBezTo>
                      <a:pt x="100" y="93"/>
                      <a:pt x="119" y="73"/>
                      <a:pt x="119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"/>
              <p:cNvSpPr/>
              <p:nvPr/>
            </p:nvSpPr>
            <p:spPr>
              <a:xfrm>
                <a:off x="2729880" y="352440"/>
                <a:ext cx="145080" cy="140400"/>
              </a:xfrm>
              <a:custGeom>
                <a:avLst/>
                <a:gdLst/>
                <a:ahLst/>
                <a:rect l="l" t="t" r="r" b="b"/>
                <a:pathLst>
                  <a:path w="405" h="392">
                    <a:moveTo>
                      <a:pt x="62" y="88"/>
                    </a:moveTo>
                    <a:cubicBezTo>
                      <a:pt x="62" y="167"/>
                      <a:pt x="62" y="247"/>
                      <a:pt x="62" y="326"/>
                    </a:cubicBezTo>
                    <a:cubicBezTo>
                      <a:pt x="62" y="364"/>
                      <a:pt x="53" y="364"/>
                      <a:pt x="0" y="364"/>
                    </a:cubicBezTo>
                    <a:cubicBezTo>
                      <a:pt x="0" y="373"/>
                      <a:pt x="0" y="382"/>
                      <a:pt x="0" y="391"/>
                    </a:cubicBezTo>
                    <a:cubicBezTo>
                      <a:pt x="27" y="391"/>
                      <a:pt x="68" y="389"/>
                      <a:pt x="89" y="389"/>
                    </a:cubicBezTo>
                    <a:cubicBezTo>
                      <a:pt x="112" y="389"/>
                      <a:pt x="153" y="391"/>
                      <a:pt x="180" y="391"/>
                    </a:cubicBezTo>
                    <a:cubicBezTo>
                      <a:pt x="180" y="382"/>
                      <a:pt x="180" y="373"/>
                      <a:pt x="180" y="364"/>
                    </a:cubicBezTo>
                    <a:cubicBezTo>
                      <a:pt x="126" y="364"/>
                      <a:pt x="116" y="364"/>
                      <a:pt x="116" y="326"/>
                    </a:cubicBezTo>
                    <a:cubicBezTo>
                      <a:pt x="116" y="271"/>
                      <a:pt x="116" y="216"/>
                      <a:pt x="116" y="162"/>
                    </a:cubicBezTo>
                    <a:cubicBezTo>
                      <a:pt x="116" y="71"/>
                      <a:pt x="174" y="20"/>
                      <a:pt x="226" y="20"/>
                    </a:cubicBezTo>
                    <a:cubicBezTo>
                      <a:pt x="276" y="20"/>
                      <a:pt x="285" y="68"/>
                      <a:pt x="285" y="119"/>
                    </a:cubicBezTo>
                    <a:cubicBezTo>
                      <a:pt x="285" y="188"/>
                      <a:pt x="285" y="257"/>
                      <a:pt x="285" y="326"/>
                    </a:cubicBezTo>
                    <a:cubicBezTo>
                      <a:pt x="285" y="364"/>
                      <a:pt x="276" y="364"/>
                      <a:pt x="221" y="364"/>
                    </a:cubicBezTo>
                    <a:cubicBezTo>
                      <a:pt x="221" y="373"/>
                      <a:pt x="221" y="382"/>
                      <a:pt x="221" y="391"/>
                    </a:cubicBezTo>
                    <a:cubicBezTo>
                      <a:pt x="251" y="391"/>
                      <a:pt x="292" y="389"/>
                      <a:pt x="313" y="389"/>
                    </a:cubicBezTo>
                    <a:cubicBezTo>
                      <a:pt x="333" y="389"/>
                      <a:pt x="377" y="391"/>
                      <a:pt x="404" y="391"/>
                    </a:cubicBezTo>
                    <a:cubicBezTo>
                      <a:pt x="404" y="382"/>
                      <a:pt x="404" y="373"/>
                      <a:pt x="404" y="364"/>
                    </a:cubicBezTo>
                    <a:cubicBezTo>
                      <a:pt x="361" y="364"/>
                      <a:pt x="340" y="364"/>
                      <a:pt x="340" y="338"/>
                    </a:cubicBezTo>
                    <a:cubicBezTo>
                      <a:pt x="340" y="282"/>
                      <a:pt x="340" y="226"/>
                      <a:pt x="340" y="169"/>
                    </a:cubicBezTo>
                    <a:cubicBezTo>
                      <a:pt x="340" y="93"/>
                      <a:pt x="340" y="66"/>
                      <a:pt x="315" y="33"/>
                    </a:cubicBezTo>
                    <a:cubicBezTo>
                      <a:pt x="304" y="18"/>
                      <a:pt x="279" y="0"/>
                      <a:pt x="231" y="0"/>
                    </a:cubicBezTo>
                    <a:cubicBezTo>
                      <a:pt x="174" y="0"/>
                      <a:pt x="135" y="38"/>
                      <a:pt x="112" y="93"/>
                    </a:cubicBezTo>
                    <a:cubicBezTo>
                      <a:pt x="112" y="62"/>
                      <a:pt x="112" y="31"/>
                      <a:pt x="112" y="0"/>
                    </a:cubicBezTo>
                    <a:cubicBezTo>
                      <a:pt x="75" y="3"/>
                      <a:pt x="37" y="7"/>
                      <a:pt x="0" y="10"/>
                    </a:cubicBezTo>
                    <a:cubicBezTo>
                      <a:pt x="0" y="19"/>
                      <a:pt x="0" y="29"/>
                      <a:pt x="0" y="38"/>
                    </a:cubicBezTo>
                    <a:cubicBezTo>
                      <a:pt x="55" y="38"/>
                      <a:pt x="62" y="43"/>
                      <a:pt x="62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"/>
              <p:cNvSpPr/>
              <p:nvPr/>
            </p:nvSpPr>
            <p:spPr>
              <a:xfrm>
                <a:off x="2945160" y="272160"/>
                <a:ext cx="130320" cy="224280"/>
              </a:xfrm>
              <a:custGeom>
                <a:avLst/>
                <a:gdLst/>
                <a:ahLst/>
                <a:rect l="l" t="t" r="r" b="b"/>
                <a:pathLst>
                  <a:path w="364" h="625">
                    <a:moveTo>
                      <a:pt x="185" y="10"/>
                    </a:moveTo>
                    <a:cubicBezTo>
                      <a:pt x="185" y="8"/>
                      <a:pt x="185" y="0"/>
                      <a:pt x="176" y="0"/>
                    </a:cubicBezTo>
                    <a:cubicBezTo>
                      <a:pt x="158" y="0"/>
                      <a:pt x="98" y="8"/>
                      <a:pt x="78" y="8"/>
                    </a:cubicBezTo>
                    <a:cubicBezTo>
                      <a:pt x="71" y="10"/>
                      <a:pt x="62" y="10"/>
                      <a:pt x="62" y="25"/>
                    </a:cubicBezTo>
                    <a:cubicBezTo>
                      <a:pt x="62" y="38"/>
                      <a:pt x="68" y="38"/>
                      <a:pt x="80" y="38"/>
                    </a:cubicBezTo>
                    <a:cubicBezTo>
                      <a:pt x="119" y="38"/>
                      <a:pt x="121" y="43"/>
                      <a:pt x="121" y="53"/>
                    </a:cubicBezTo>
                    <a:cubicBezTo>
                      <a:pt x="120" y="59"/>
                      <a:pt x="119" y="65"/>
                      <a:pt x="119" y="71"/>
                    </a:cubicBezTo>
                    <a:cubicBezTo>
                      <a:pt x="80" y="240"/>
                      <a:pt x="41" y="409"/>
                      <a:pt x="2" y="578"/>
                    </a:cubicBezTo>
                    <a:cubicBezTo>
                      <a:pt x="0" y="591"/>
                      <a:pt x="0" y="593"/>
                      <a:pt x="0" y="598"/>
                    </a:cubicBezTo>
                    <a:cubicBezTo>
                      <a:pt x="0" y="619"/>
                      <a:pt x="16" y="624"/>
                      <a:pt x="23" y="624"/>
                    </a:cubicBezTo>
                    <a:cubicBezTo>
                      <a:pt x="32" y="624"/>
                      <a:pt x="46" y="616"/>
                      <a:pt x="50" y="606"/>
                    </a:cubicBezTo>
                    <a:cubicBezTo>
                      <a:pt x="55" y="596"/>
                      <a:pt x="89" y="434"/>
                      <a:pt x="94" y="412"/>
                    </a:cubicBezTo>
                    <a:cubicBezTo>
                      <a:pt x="121" y="414"/>
                      <a:pt x="187" y="429"/>
                      <a:pt x="187" y="487"/>
                    </a:cubicBezTo>
                    <a:cubicBezTo>
                      <a:pt x="187" y="492"/>
                      <a:pt x="187" y="497"/>
                      <a:pt x="185" y="505"/>
                    </a:cubicBezTo>
                    <a:cubicBezTo>
                      <a:pt x="183" y="515"/>
                      <a:pt x="183" y="525"/>
                      <a:pt x="183" y="535"/>
                    </a:cubicBezTo>
                    <a:cubicBezTo>
                      <a:pt x="183" y="588"/>
                      <a:pt x="215" y="624"/>
                      <a:pt x="256" y="624"/>
                    </a:cubicBezTo>
                    <a:cubicBezTo>
                      <a:pt x="281" y="624"/>
                      <a:pt x="301" y="609"/>
                      <a:pt x="320" y="576"/>
                    </a:cubicBezTo>
                    <a:cubicBezTo>
                      <a:pt x="340" y="538"/>
                      <a:pt x="349" y="490"/>
                      <a:pt x="349" y="487"/>
                    </a:cubicBezTo>
                    <a:cubicBezTo>
                      <a:pt x="349" y="480"/>
                      <a:pt x="340" y="480"/>
                      <a:pt x="338" y="480"/>
                    </a:cubicBezTo>
                    <a:cubicBezTo>
                      <a:pt x="331" y="480"/>
                      <a:pt x="329" y="482"/>
                      <a:pt x="326" y="495"/>
                    </a:cubicBezTo>
                    <a:cubicBezTo>
                      <a:pt x="310" y="558"/>
                      <a:pt x="292" y="603"/>
                      <a:pt x="258" y="603"/>
                    </a:cubicBezTo>
                    <a:cubicBezTo>
                      <a:pt x="242" y="603"/>
                      <a:pt x="233" y="593"/>
                      <a:pt x="233" y="563"/>
                    </a:cubicBezTo>
                    <a:cubicBezTo>
                      <a:pt x="233" y="548"/>
                      <a:pt x="235" y="528"/>
                      <a:pt x="237" y="513"/>
                    </a:cubicBezTo>
                    <a:cubicBezTo>
                      <a:pt x="242" y="497"/>
                      <a:pt x="242" y="495"/>
                      <a:pt x="242" y="485"/>
                    </a:cubicBezTo>
                    <a:cubicBezTo>
                      <a:pt x="242" y="429"/>
                      <a:pt x="192" y="401"/>
                      <a:pt x="123" y="391"/>
                    </a:cubicBezTo>
                    <a:cubicBezTo>
                      <a:pt x="148" y="376"/>
                      <a:pt x="174" y="348"/>
                      <a:pt x="192" y="328"/>
                    </a:cubicBezTo>
                    <a:cubicBezTo>
                      <a:pt x="231" y="280"/>
                      <a:pt x="267" y="242"/>
                      <a:pt x="306" y="242"/>
                    </a:cubicBezTo>
                    <a:cubicBezTo>
                      <a:pt x="310" y="242"/>
                      <a:pt x="310" y="242"/>
                      <a:pt x="313" y="242"/>
                    </a:cubicBezTo>
                    <a:cubicBezTo>
                      <a:pt x="324" y="245"/>
                      <a:pt x="324" y="245"/>
                      <a:pt x="331" y="250"/>
                    </a:cubicBezTo>
                    <a:cubicBezTo>
                      <a:pt x="332" y="251"/>
                      <a:pt x="331" y="253"/>
                      <a:pt x="333" y="253"/>
                    </a:cubicBezTo>
                    <a:cubicBezTo>
                      <a:pt x="295" y="258"/>
                      <a:pt x="288" y="290"/>
                      <a:pt x="288" y="300"/>
                    </a:cubicBezTo>
                    <a:cubicBezTo>
                      <a:pt x="288" y="316"/>
                      <a:pt x="297" y="333"/>
                      <a:pt x="320" y="333"/>
                    </a:cubicBezTo>
                    <a:cubicBezTo>
                      <a:pt x="340" y="333"/>
                      <a:pt x="363" y="313"/>
                      <a:pt x="363" y="278"/>
                    </a:cubicBezTo>
                    <a:cubicBezTo>
                      <a:pt x="363" y="253"/>
                      <a:pt x="345" y="222"/>
                      <a:pt x="308" y="222"/>
                    </a:cubicBezTo>
                    <a:cubicBezTo>
                      <a:pt x="285" y="222"/>
                      <a:pt x="249" y="230"/>
                      <a:pt x="192" y="300"/>
                    </a:cubicBezTo>
                    <a:cubicBezTo>
                      <a:pt x="164" y="333"/>
                      <a:pt x="132" y="369"/>
                      <a:pt x="103" y="384"/>
                    </a:cubicBezTo>
                    <a:cubicBezTo>
                      <a:pt x="130" y="259"/>
                      <a:pt x="158" y="135"/>
                      <a:pt x="18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"/>
              <p:cNvSpPr/>
              <p:nvPr/>
            </p:nvSpPr>
            <p:spPr>
              <a:xfrm>
                <a:off x="3089160" y="443160"/>
                <a:ext cx="103320" cy="143280"/>
              </a:xfrm>
              <a:custGeom>
                <a:avLst/>
                <a:gdLst/>
                <a:ahLst/>
                <a:rect l="l" t="t" r="r" b="b"/>
                <a:pathLst>
                  <a:path w="289" h="400">
                    <a:moveTo>
                      <a:pt x="285" y="38"/>
                    </a:moveTo>
                    <a:cubicBezTo>
                      <a:pt x="288" y="30"/>
                      <a:pt x="288" y="28"/>
                      <a:pt x="288" y="25"/>
                    </a:cubicBezTo>
                    <a:cubicBezTo>
                      <a:pt x="288" y="13"/>
                      <a:pt x="279" y="5"/>
                      <a:pt x="269" y="5"/>
                    </a:cubicBezTo>
                    <a:cubicBezTo>
                      <a:pt x="263" y="5"/>
                      <a:pt x="253" y="8"/>
                      <a:pt x="247" y="20"/>
                    </a:cubicBezTo>
                    <a:cubicBezTo>
                      <a:pt x="244" y="23"/>
                      <a:pt x="240" y="43"/>
                      <a:pt x="237" y="56"/>
                    </a:cubicBezTo>
                    <a:cubicBezTo>
                      <a:pt x="234" y="72"/>
                      <a:pt x="230" y="89"/>
                      <a:pt x="226" y="106"/>
                    </a:cubicBezTo>
                    <a:cubicBezTo>
                      <a:pt x="221" y="121"/>
                      <a:pt x="205" y="199"/>
                      <a:pt x="203" y="207"/>
                    </a:cubicBezTo>
                    <a:cubicBezTo>
                      <a:pt x="180" y="225"/>
                      <a:pt x="178" y="260"/>
                      <a:pt x="135" y="260"/>
                    </a:cubicBezTo>
                    <a:cubicBezTo>
                      <a:pt x="96" y="260"/>
                      <a:pt x="96" y="220"/>
                      <a:pt x="96" y="210"/>
                    </a:cubicBezTo>
                    <a:cubicBezTo>
                      <a:pt x="96" y="177"/>
                      <a:pt x="110" y="136"/>
                      <a:pt x="126" y="88"/>
                    </a:cubicBezTo>
                    <a:cubicBezTo>
                      <a:pt x="132" y="68"/>
                      <a:pt x="135" y="63"/>
                      <a:pt x="135" y="51"/>
                    </a:cubicBezTo>
                    <a:cubicBezTo>
                      <a:pt x="135" y="23"/>
                      <a:pt x="112" y="0"/>
                      <a:pt x="82" y="0"/>
                    </a:cubicBezTo>
                    <a:cubicBezTo>
                      <a:pt x="25" y="0"/>
                      <a:pt x="0" y="83"/>
                      <a:pt x="0" y="93"/>
                    </a:cubicBezTo>
                    <a:cubicBezTo>
                      <a:pt x="0" y="101"/>
                      <a:pt x="7" y="101"/>
                      <a:pt x="9" y="101"/>
                    </a:cubicBezTo>
                    <a:cubicBezTo>
                      <a:pt x="16" y="101"/>
                      <a:pt x="18" y="98"/>
                      <a:pt x="18" y="91"/>
                    </a:cubicBezTo>
                    <a:cubicBezTo>
                      <a:pt x="34" y="40"/>
                      <a:pt x="57" y="15"/>
                      <a:pt x="80" y="15"/>
                    </a:cubicBezTo>
                    <a:cubicBezTo>
                      <a:pt x="89" y="15"/>
                      <a:pt x="94" y="23"/>
                      <a:pt x="94" y="38"/>
                    </a:cubicBezTo>
                    <a:cubicBezTo>
                      <a:pt x="94" y="53"/>
                      <a:pt x="89" y="66"/>
                      <a:pt x="87" y="73"/>
                    </a:cubicBezTo>
                    <a:cubicBezTo>
                      <a:pt x="59" y="149"/>
                      <a:pt x="53" y="172"/>
                      <a:pt x="53" y="199"/>
                    </a:cubicBezTo>
                    <a:cubicBezTo>
                      <a:pt x="53" y="210"/>
                      <a:pt x="53" y="240"/>
                      <a:pt x="75" y="260"/>
                    </a:cubicBezTo>
                    <a:cubicBezTo>
                      <a:pt x="94" y="275"/>
                      <a:pt x="116" y="278"/>
                      <a:pt x="132" y="278"/>
                    </a:cubicBezTo>
                    <a:cubicBezTo>
                      <a:pt x="153" y="278"/>
                      <a:pt x="174" y="270"/>
                      <a:pt x="192" y="250"/>
                    </a:cubicBezTo>
                    <a:cubicBezTo>
                      <a:pt x="185" y="285"/>
                      <a:pt x="180" y="311"/>
                      <a:pt x="155" y="341"/>
                    </a:cubicBezTo>
                    <a:cubicBezTo>
                      <a:pt x="142" y="361"/>
                      <a:pt x="119" y="381"/>
                      <a:pt x="89" y="381"/>
                    </a:cubicBezTo>
                    <a:cubicBezTo>
                      <a:pt x="84" y="381"/>
                      <a:pt x="57" y="381"/>
                      <a:pt x="46" y="361"/>
                    </a:cubicBezTo>
                    <a:cubicBezTo>
                      <a:pt x="78" y="356"/>
                      <a:pt x="78" y="328"/>
                      <a:pt x="78" y="326"/>
                    </a:cubicBezTo>
                    <a:cubicBezTo>
                      <a:pt x="78" y="306"/>
                      <a:pt x="59" y="303"/>
                      <a:pt x="55" y="303"/>
                    </a:cubicBezTo>
                    <a:cubicBezTo>
                      <a:pt x="41" y="303"/>
                      <a:pt x="23" y="316"/>
                      <a:pt x="23" y="343"/>
                    </a:cubicBezTo>
                    <a:cubicBezTo>
                      <a:pt x="23" y="376"/>
                      <a:pt x="48" y="399"/>
                      <a:pt x="89" y="399"/>
                    </a:cubicBezTo>
                    <a:cubicBezTo>
                      <a:pt x="146" y="399"/>
                      <a:pt x="215" y="351"/>
                      <a:pt x="233" y="273"/>
                    </a:cubicBezTo>
                    <a:cubicBezTo>
                      <a:pt x="250" y="194"/>
                      <a:pt x="268" y="116"/>
                      <a:pt x="285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"/>
              <p:cNvSpPr/>
              <p:nvPr/>
            </p:nvSpPr>
            <p:spPr>
              <a:xfrm>
                <a:off x="3229560" y="356040"/>
                <a:ext cx="151560" cy="140400"/>
              </a:xfrm>
              <a:custGeom>
                <a:avLst/>
                <a:gdLst/>
                <a:ahLst/>
                <a:rect l="l" t="t" r="r" b="b"/>
                <a:pathLst>
                  <a:path w="423" h="392">
                    <a:moveTo>
                      <a:pt x="384" y="51"/>
                    </a:moveTo>
                    <a:cubicBezTo>
                      <a:pt x="395" y="51"/>
                      <a:pt x="422" y="51"/>
                      <a:pt x="422" y="20"/>
                    </a:cubicBezTo>
                    <a:cubicBezTo>
                      <a:pt x="422" y="0"/>
                      <a:pt x="406" y="0"/>
                      <a:pt x="393" y="0"/>
                    </a:cubicBezTo>
                    <a:cubicBezTo>
                      <a:pt x="332" y="0"/>
                      <a:pt x="271" y="0"/>
                      <a:pt x="210" y="0"/>
                    </a:cubicBezTo>
                    <a:cubicBezTo>
                      <a:pt x="89" y="0"/>
                      <a:pt x="0" y="146"/>
                      <a:pt x="0" y="253"/>
                    </a:cubicBezTo>
                    <a:cubicBezTo>
                      <a:pt x="0" y="328"/>
                      <a:pt x="46" y="391"/>
                      <a:pt x="119" y="391"/>
                    </a:cubicBezTo>
                    <a:cubicBezTo>
                      <a:pt x="215" y="391"/>
                      <a:pt x="320" y="285"/>
                      <a:pt x="320" y="149"/>
                    </a:cubicBezTo>
                    <a:cubicBezTo>
                      <a:pt x="320" y="134"/>
                      <a:pt x="320" y="91"/>
                      <a:pt x="297" y="51"/>
                    </a:cubicBezTo>
                    <a:cubicBezTo>
                      <a:pt x="326" y="51"/>
                      <a:pt x="355" y="51"/>
                      <a:pt x="384" y="51"/>
                    </a:cubicBezTo>
                    <a:moveTo>
                      <a:pt x="121" y="371"/>
                    </a:moveTo>
                    <a:cubicBezTo>
                      <a:pt x="80" y="371"/>
                      <a:pt x="48" y="341"/>
                      <a:pt x="48" y="275"/>
                    </a:cubicBezTo>
                    <a:cubicBezTo>
                      <a:pt x="48" y="250"/>
                      <a:pt x="59" y="177"/>
                      <a:pt x="87" y="124"/>
                    </a:cubicBezTo>
                    <a:cubicBezTo>
                      <a:pt x="121" y="63"/>
                      <a:pt x="169" y="51"/>
                      <a:pt x="196" y="51"/>
                    </a:cubicBezTo>
                    <a:cubicBezTo>
                      <a:pt x="263" y="51"/>
                      <a:pt x="269" y="111"/>
                      <a:pt x="269" y="136"/>
                    </a:cubicBezTo>
                    <a:cubicBezTo>
                      <a:pt x="269" y="179"/>
                      <a:pt x="253" y="253"/>
                      <a:pt x="226" y="295"/>
                    </a:cubicBezTo>
                    <a:cubicBezTo>
                      <a:pt x="194" y="348"/>
                      <a:pt x="151" y="371"/>
                      <a:pt x="121" y="3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"/>
              <p:cNvSpPr/>
              <p:nvPr/>
            </p:nvSpPr>
            <p:spPr>
              <a:xfrm>
                <a:off x="3393000" y="443160"/>
                <a:ext cx="103320" cy="143280"/>
              </a:xfrm>
              <a:custGeom>
                <a:avLst/>
                <a:gdLst/>
                <a:ahLst/>
                <a:rect l="l" t="t" r="r" b="b"/>
                <a:pathLst>
                  <a:path w="289" h="400">
                    <a:moveTo>
                      <a:pt x="285" y="38"/>
                    </a:moveTo>
                    <a:cubicBezTo>
                      <a:pt x="288" y="30"/>
                      <a:pt x="288" y="28"/>
                      <a:pt x="288" y="25"/>
                    </a:cubicBezTo>
                    <a:cubicBezTo>
                      <a:pt x="288" y="13"/>
                      <a:pt x="279" y="5"/>
                      <a:pt x="269" y="5"/>
                    </a:cubicBezTo>
                    <a:cubicBezTo>
                      <a:pt x="263" y="5"/>
                      <a:pt x="251" y="8"/>
                      <a:pt x="247" y="20"/>
                    </a:cubicBezTo>
                    <a:cubicBezTo>
                      <a:pt x="244" y="23"/>
                      <a:pt x="240" y="43"/>
                      <a:pt x="237" y="56"/>
                    </a:cubicBezTo>
                    <a:cubicBezTo>
                      <a:pt x="233" y="72"/>
                      <a:pt x="228" y="89"/>
                      <a:pt x="224" y="106"/>
                    </a:cubicBezTo>
                    <a:cubicBezTo>
                      <a:pt x="221" y="121"/>
                      <a:pt x="203" y="199"/>
                      <a:pt x="203" y="207"/>
                    </a:cubicBezTo>
                    <a:cubicBezTo>
                      <a:pt x="201" y="207"/>
                      <a:pt x="178" y="260"/>
                      <a:pt x="132" y="260"/>
                    </a:cubicBezTo>
                    <a:cubicBezTo>
                      <a:pt x="96" y="260"/>
                      <a:pt x="96" y="220"/>
                      <a:pt x="96" y="210"/>
                    </a:cubicBezTo>
                    <a:cubicBezTo>
                      <a:pt x="96" y="177"/>
                      <a:pt x="107" y="136"/>
                      <a:pt x="126" y="88"/>
                    </a:cubicBezTo>
                    <a:cubicBezTo>
                      <a:pt x="132" y="68"/>
                      <a:pt x="135" y="63"/>
                      <a:pt x="135" y="51"/>
                    </a:cubicBezTo>
                    <a:cubicBezTo>
                      <a:pt x="135" y="23"/>
                      <a:pt x="112" y="0"/>
                      <a:pt x="80" y="0"/>
                    </a:cubicBezTo>
                    <a:cubicBezTo>
                      <a:pt x="25" y="0"/>
                      <a:pt x="0" y="83"/>
                      <a:pt x="0" y="93"/>
                    </a:cubicBezTo>
                    <a:cubicBezTo>
                      <a:pt x="0" y="101"/>
                      <a:pt x="7" y="101"/>
                      <a:pt x="9" y="101"/>
                    </a:cubicBezTo>
                    <a:cubicBezTo>
                      <a:pt x="16" y="101"/>
                      <a:pt x="16" y="98"/>
                      <a:pt x="18" y="91"/>
                    </a:cubicBezTo>
                    <a:cubicBezTo>
                      <a:pt x="32" y="40"/>
                      <a:pt x="57" y="15"/>
                      <a:pt x="80" y="15"/>
                    </a:cubicBezTo>
                    <a:cubicBezTo>
                      <a:pt x="89" y="15"/>
                      <a:pt x="94" y="23"/>
                      <a:pt x="94" y="38"/>
                    </a:cubicBezTo>
                    <a:cubicBezTo>
                      <a:pt x="94" y="53"/>
                      <a:pt x="89" y="66"/>
                      <a:pt x="84" y="73"/>
                    </a:cubicBezTo>
                    <a:cubicBezTo>
                      <a:pt x="59" y="149"/>
                      <a:pt x="53" y="172"/>
                      <a:pt x="53" y="199"/>
                    </a:cubicBezTo>
                    <a:cubicBezTo>
                      <a:pt x="53" y="210"/>
                      <a:pt x="53" y="240"/>
                      <a:pt x="75" y="260"/>
                    </a:cubicBezTo>
                    <a:cubicBezTo>
                      <a:pt x="91" y="275"/>
                      <a:pt x="116" y="278"/>
                      <a:pt x="130" y="278"/>
                    </a:cubicBezTo>
                    <a:cubicBezTo>
                      <a:pt x="153" y="278"/>
                      <a:pt x="174" y="270"/>
                      <a:pt x="192" y="250"/>
                    </a:cubicBezTo>
                    <a:cubicBezTo>
                      <a:pt x="185" y="285"/>
                      <a:pt x="178" y="311"/>
                      <a:pt x="155" y="341"/>
                    </a:cubicBezTo>
                    <a:cubicBezTo>
                      <a:pt x="139" y="361"/>
                      <a:pt x="116" y="381"/>
                      <a:pt x="87" y="381"/>
                    </a:cubicBezTo>
                    <a:cubicBezTo>
                      <a:pt x="84" y="381"/>
                      <a:pt x="57" y="381"/>
                      <a:pt x="46" y="361"/>
                    </a:cubicBezTo>
                    <a:cubicBezTo>
                      <a:pt x="75" y="356"/>
                      <a:pt x="75" y="328"/>
                      <a:pt x="75" y="326"/>
                    </a:cubicBezTo>
                    <a:cubicBezTo>
                      <a:pt x="75" y="306"/>
                      <a:pt x="59" y="303"/>
                      <a:pt x="55" y="303"/>
                    </a:cubicBezTo>
                    <a:cubicBezTo>
                      <a:pt x="41" y="303"/>
                      <a:pt x="21" y="316"/>
                      <a:pt x="21" y="343"/>
                    </a:cubicBezTo>
                    <a:cubicBezTo>
                      <a:pt x="21" y="376"/>
                      <a:pt x="48" y="399"/>
                      <a:pt x="89" y="399"/>
                    </a:cubicBezTo>
                    <a:cubicBezTo>
                      <a:pt x="146" y="399"/>
                      <a:pt x="215" y="351"/>
                      <a:pt x="231" y="273"/>
                    </a:cubicBezTo>
                    <a:cubicBezTo>
                      <a:pt x="249" y="194"/>
                      <a:pt x="267" y="116"/>
                      <a:pt x="285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"/>
              <p:cNvSpPr/>
              <p:nvPr/>
            </p:nvSpPr>
            <p:spPr>
              <a:xfrm>
                <a:off x="3538800" y="254160"/>
                <a:ext cx="66240" cy="318600"/>
              </a:xfrm>
              <a:custGeom>
                <a:avLst/>
                <a:gdLst/>
                <a:ahLst/>
                <a:rect l="l" t="t" r="r" b="b"/>
                <a:pathLst>
                  <a:path w="186" h="887">
                    <a:moveTo>
                      <a:pt x="185" y="442"/>
                    </a:moveTo>
                    <a:cubicBezTo>
                      <a:pt x="185" y="374"/>
                      <a:pt x="178" y="268"/>
                      <a:pt x="132" y="167"/>
                    </a:cubicBezTo>
                    <a:cubicBezTo>
                      <a:pt x="84" y="58"/>
                      <a:pt x="16" y="0"/>
                      <a:pt x="7" y="0"/>
                    </a:cubicBezTo>
                    <a:cubicBezTo>
                      <a:pt x="2" y="0"/>
                      <a:pt x="0" y="5"/>
                      <a:pt x="0" y="10"/>
                    </a:cubicBezTo>
                    <a:cubicBezTo>
                      <a:pt x="0" y="13"/>
                      <a:pt x="0" y="13"/>
                      <a:pt x="16" y="30"/>
                    </a:cubicBezTo>
                    <a:cubicBezTo>
                      <a:pt x="94" y="116"/>
                      <a:pt x="139" y="258"/>
                      <a:pt x="139" y="442"/>
                    </a:cubicBezTo>
                    <a:cubicBezTo>
                      <a:pt x="139" y="593"/>
                      <a:pt x="110" y="750"/>
                      <a:pt x="11" y="861"/>
                    </a:cubicBezTo>
                    <a:cubicBezTo>
                      <a:pt x="0" y="874"/>
                      <a:pt x="0" y="874"/>
                      <a:pt x="0" y="876"/>
                    </a:cubicBezTo>
                    <a:cubicBezTo>
                      <a:pt x="0" y="881"/>
                      <a:pt x="2" y="886"/>
                      <a:pt x="7" y="886"/>
                    </a:cubicBezTo>
                    <a:cubicBezTo>
                      <a:pt x="16" y="886"/>
                      <a:pt x="89" y="826"/>
                      <a:pt x="135" y="712"/>
                    </a:cubicBezTo>
                    <a:cubicBezTo>
                      <a:pt x="176" y="616"/>
                      <a:pt x="185" y="518"/>
                      <a:pt x="185" y="4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"/>
              <p:cNvSpPr/>
              <p:nvPr/>
            </p:nvSpPr>
            <p:spPr>
              <a:xfrm>
                <a:off x="3714480" y="307800"/>
                <a:ext cx="191880" cy="211320"/>
              </a:xfrm>
              <a:custGeom>
                <a:avLst/>
                <a:gdLst/>
                <a:ahLst/>
                <a:rect l="l" t="t" r="r" b="b"/>
                <a:pathLst>
                  <a:path w="535" h="589">
                    <a:moveTo>
                      <a:pt x="283" y="313"/>
                    </a:moveTo>
                    <a:cubicBezTo>
                      <a:pt x="358" y="313"/>
                      <a:pt x="432" y="313"/>
                      <a:pt x="507" y="313"/>
                    </a:cubicBezTo>
                    <a:cubicBezTo>
                      <a:pt x="518" y="313"/>
                      <a:pt x="534" y="312"/>
                      <a:pt x="534" y="293"/>
                    </a:cubicBezTo>
                    <a:cubicBezTo>
                      <a:pt x="534" y="274"/>
                      <a:pt x="518" y="275"/>
                      <a:pt x="507" y="275"/>
                    </a:cubicBezTo>
                    <a:cubicBezTo>
                      <a:pt x="432" y="275"/>
                      <a:pt x="358" y="275"/>
                      <a:pt x="283" y="275"/>
                    </a:cubicBezTo>
                    <a:cubicBezTo>
                      <a:pt x="283" y="193"/>
                      <a:pt x="283" y="110"/>
                      <a:pt x="283" y="28"/>
                    </a:cubicBezTo>
                    <a:cubicBezTo>
                      <a:pt x="283" y="15"/>
                      <a:pt x="283" y="0"/>
                      <a:pt x="267" y="0"/>
                    </a:cubicBezTo>
                    <a:cubicBezTo>
                      <a:pt x="251" y="0"/>
                      <a:pt x="251" y="15"/>
                      <a:pt x="251" y="28"/>
                    </a:cubicBezTo>
                    <a:cubicBezTo>
                      <a:pt x="251" y="110"/>
                      <a:pt x="251" y="193"/>
                      <a:pt x="251" y="275"/>
                    </a:cubicBezTo>
                    <a:cubicBezTo>
                      <a:pt x="177" y="275"/>
                      <a:pt x="102" y="275"/>
                      <a:pt x="27" y="275"/>
                    </a:cubicBezTo>
                    <a:cubicBezTo>
                      <a:pt x="16" y="275"/>
                      <a:pt x="0" y="274"/>
                      <a:pt x="0" y="293"/>
                    </a:cubicBezTo>
                    <a:cubicBezTo>
                      <a:pt x="0" y="312"/>
                      <a:pt x="16" y="313"/>
                      <a:pt x="27" y="313"/>
                    </a:cubicBezTo>
                    <a:cubicBezTo>
                      <a:pt x="102" y="313"/>
                      <a:pt x="177" y="313"/>
                      <a:pt x="251" y="313"/>
                    </a:cubicBezTo>
                    <a:cubicBezTo>
                      <a:pt x="251" y="396"/>
                      <a:pt x="251" y="478"/>
                      <a:pt x="251" y="561"/>
                    </a:cubicBezTo>
                    <a:cubicBezTo>
                      <a:pt x="251" y="573"/>
                      <a:pt x="251" y="588"/>
                      <a:pt x="267" y="588"/>
                    </a:cubicBezTo>
                    <a:cubicBezTo>
                      <a:pt x="283" y="588"/>
                      <a:pt x="283" y="573"/>
                      <a:pt x="283" y="561"/>
                    </a:cubicBezTo>
                    <a:cubicBezTo>
                      <a:pt x="283" y="478"/>
                      <a:pt x="283" y="396"/>
                      <a:pt x="283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4016160" y="254160"/>
                <a:ext cx="66240" cy="318600"/>
              </a:xfrm>
              <a:custGeom>
                <a:avLst/>
                <a:gdLst/>
                <a:ahLst/>
                <a:rect l="l" t="t" r="r" b="b"/>
                <a:pathLst>
                  <a:path w="186" h="887">
                    <a:moveTo>
                      <a:pt x="185" y="876"/>
                    </a:moveTo>
                    <a:cubicBezTo>
                      <a:pt x="185" y="874"/>
                      <a:pt x="185" y="874"/>
                      <a:pt x="171" y="859"/>
                    </a:cubicBezTo>
                    <a:cubicBezTo>
                      <a:pt x="73" y="745"/>
                      <a:pt x="46" y="578"/>
                      <a:pt x="46" y="442"/>
                    </a:cubicBezTo>
                    <a:cubicBezTo>
                      <a:pt x="46" y="288"/>
                      <a:pt x="78" y="134"/>
                      <a:pt x="176" y="25"/>
                    </a:cubicBezTo>
                    <a:cubicBezTo>
                      <a:pt x="185" y="13"/>
                      <a:pt x="185" y="13"/>
                      <a:pt x="185" y="10"/>
                    </a:cubicBezTo>
                    <a:cubicBezTo>
                      <a:pt x="185" y="3"/>
                      <a:pt x="183" y="0"/>
                      <a:pt x="178" y="0"/>
                    </a:cubicBezTo>
                    <a:cubicBezTo>
                      <a:pt x="169" y="0"/>
                      <a:pt x="98" y="61"/>
                      <a:pt x="50" y="174"/>
                    </a:cubicBezTo>
                    <a:cubicBezTo>
                      <a:pt x="9" y="270"/>
                      <a:pt x="0" y="369"/>
                      <a:pt x="0" y="442"/>
                    </a:cubicBezTo>
                    <a:cubicBezTo>
                      <a:pt x="0" y="513"/>
                      <a:pt x="9" y="619"/>
                      <a:pt x="53" y="720"/>
                    </a:cubicBezTo>
                    <a:cubicBezTo>
                      <a:pt x="100" y="828"/>
                      <a:pt x="169" y="886"/>
                      <a:pt x="178" y="886"/>
                    </a:cubicBezTo>
                    <a:cubicBezTo>
                      <a:pt x="183" y="886"/>
                      <a:pt x="185" y="884"/>
                      <a:pt x="185" y="8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"/>
              <p:cNvSpPr/>
              <p:nvPr/>
            </p:nvSpPr>
            <p:spPr>
              <a:xfrm>
                <a:off x="4114080" y="281520"/>
                <a:ext cx="115560" cy="211320"/>
              </a:xfrm>
              <a:custGeom>
                <a:avLst/>
                <a:gdLst/>
                <a:ahLst/>
                <a:rect l="l" t="t" r="r" b="b"/>
                <a:pathLst>
                  <a:path w="323" h="589">
                    <a:moveTo>
                      <a:pt x="62" y="520"/>
                    </a:moveTo>
                    <a:cubicBezTo>
                      <a:pt x="91" y="490"/>
                      <a:pt x="119" y="460"/>
                      <a:pt x="148" y="429"/>
                    </a:cubicBezTo>
                    <a:cubicBezTo>
                      <a:pt x="272" y="308"/>
                      <a:pt x="322" y="260"/>
                      <a:pt x="322" y="172"/>
                    </a:cubicBezTo>
                    <a:cubicBezTo>
                      <a:pt x="322" y="71"/>
                      <a:pt x="249" y="0"/>
                      <a:pt x="151" y="0"/>
                    </a:cubicBezTo>
                    <a:cubicBezTo>
                      <a:pt x="59" y="0"/>
                      <a:pt x="0" y="81"/>
                      <a:pt x="0" y="159"/>
                    </a:cubicBezTo>
                    <a:cubicBezTo>
                      <a:pt x="0" y="210"/>
                      <a:pt x="41" y="210"/>
                      <a:pt x="43" y="210"/>
                    </a:cubicBezTo>
                    <a:cubicBezTo>
                      <a:pt x="57" y="210"/>
                      <a:pt x="84" y="199"/>
                      <a:pt x="84" y="162"/>
                    </a:cubicBezTo>
                    <a:cubicBezTo>
                      <a:pt x="84" y="139"/>
                      <a:pt x="71" y="116"/>
                      <a:pt x="43" y="116"/>
                    </a:cubicBezTo>
                    <a:cubicBezTo>
                      <a:pt x="37" y="116"/>
                      <a:pt x="34" y="116"/>
                      <a:pt x="32" y="116"/>
                    </a:cubicBezTo>
                    <a:cubicBezTo>
                      <a:pt x="50" y="58"/>
                      <a:pt x="94" y="28"/>
                      <a:pt x="142" y="28"/>
                    </a:cubicBezTo>
                    <a:cubicBezTo>
                      <a:pt x="212" y="28"/>
                      <a:pt x="249" y="98"/>
                      <a:pt x="249" y="172"/>
                    </a:cubicBezTo>
                    <a:cubicBezTo>
                      <a:pt x="249" y="242"/>
                      <a:pt x="208" y="311"/>
                      <a:pt x="164" y="366"/>
                    </a:cubicBezTo>
                    <a:cubicBezTo>
                      <a:pt x="113" y="429"/>
                      <a:pt x="61" y="492"/>
                      <a:pt x="9" y="556"/>
                    </a:cubicBezTo>
                    <a:cubicBezTo>
                      <a:pt x="0" y="566"/>
                      <a:pt x="0" y="568"/>
                      <a:pt x="0" y="588"/>
                    </a:cubicBezTo>
                    <a:cubicBezTo>
                      <a:pt x="100" y="588"/>
                      <a:pt x="199" y="588"/>
                      <a:pt x="299" y="588"/>
                    </a:cubicBezTo>
                    <a:cubicBezTo>
                      <a:pt x="307" y="537"/>
                      <a:pt x="314" y="486"/>
                      <a:pt x="322" y="434"/>
                    </a:cubicBezTo>
                    <a:cubicBezTo>
                      <a:pt x="315" y="434"/>
                      <a:pt x="308" y="434"/>
                      <a:pt x="301" y="434"/>
                    </a:cubicBezTo>
                    <a:cubicBezTo>
                      <a:pt x="297" y="462"/>
                      <a:pt x="292" y="500"/>
                      <a:pt x="283" y="513"/>
                    </a:cubicBezTo>
                    <a:cubicBezTo>
                      <a:pt x="279" y="520"/>
                      <a:pt x="224" y="520"/>
                      <a:pt x="208" y="520"/>
                    </a:cubicBezTo>
                    <a:cubicBezTo>
                      <a:pt x="159" y="520"/>
                      <a:pt x="110" y="520"/>
                      <a:pt x="62" y="5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>
                <a:off x="4332600" y="406800"/>
                <a:ext cx="175680" cy="13320"/>
              </a:xfrm>
              <a:custGeom>
                <a:avLst/>
                <a:gdLst/>
                <a:ahLst/>
                <a:rect l="l" t="t" r="r" b="b"/>
                <a:pathLst>
                  <a:path w="490" h="40">
                    <a:moveTo>
                      <a:pt x="461" y="39"/>
                    </a:moveTo>
                    <a:cubicBezTo>
                      <a:pt x="475" y="39"/>
                      <a:pt x="489" y="38"/>
                      <a:pt x="489" y="19"/>
                    </a:cubicBezTo>
                    <a:cubicBezTo>
                      <a:pt x="489" y="0"/>
                      <a:pt x="475" y="1"/>
                      <a:pt x="461" y="1"/>
                    </a:cubicBezTo>
                    <a:cubicBezTo>
                      <a:pt x="317" y="1"/>
                      <a:pt x="172" y="1"/>
                      <a:pt x="27" y="1"/>
                    </a:cubicBezTo>
                    <a:cubicBezTo>
                      <a:pt x="14" y="1"/>
                      <a:pt x="0" y="0"/>
                      <a:pt x="0" y="19"/>
                    </a:cubicBezTo>
                    <a:cubicBezTo>
                      <a:pt x="0" y="38"/>
                      <a:pt x="14" y="39"/>
                      <a:pt x="27" y="39"/>
                    </a:cubicBezTo>
                    <a:cubicBezTo>
                      <a:pt x="172" y="39"/>
                      <a:pt x="317" y="39"/>
                      <a:pt x="461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>
                <a:off x="4603680" y="294120"/>
                <a:ext cx="88560" cy="202320"/>
              </a:xfrm>
              <a:custGeom>
                <a:avLst/>
                <a:gdLst/>
                <a:ahLst/>
                <a:rect l="l" t="t" r="r" b="b"/>
                <a:pathLst>
                  <a:path w="248" h="564">
                    <a:moveTo>
                      <a:pt x="146" y="199"/>
                    </a:moveTo>
                    <a:cubicBezTo>
                      <a:pt x="171" y="199"/>
                      <a:pt x="196" y="199"/>
                      <a:pt x="221" y="199"/>
                    </a:cubicBezTo>
                    <a:cubicBezTo>
                      <a:pt x="237" y="199"/>
                      <a:pt x="247" y="199"/>
                      <a:pt x="247" y="182"/>
                    </a:cubicBezTo>
                    <a:cubicBezTo>
                      <a:pt x="247" y="172"/>
                      <a:pt x="237" y="172"/>
                      <a:pt x="224" y="172"/>
                    </a:cubicBezTo>
                    <a:cubicBezTo>
                      <a:pt x="200" y="172"/>
                      <a:pt x="177" y="172"/>
                      <a:pt x="153" y="172"/>
                    </a:cubicBezTo>
                    <a:cubicBezTo>
                      <a:pt x="183" y="45"/>
                      <a:pt x="187" y="28"/>
                      <a:pt x="187" y="23"/>
                    </a:cubicBezTo>
                    <a:cubicBezTo>
                      <a:pt x="187" y="8"/>
                      <a:pt x="176" y="0"/>
                      <a:pt x="162" y="0"/>
                    </a:cubicBezTo>
                    <a:cubicBezTo>
                      <a:pt x="160" y="0"/>
                      <a:pt x="139" y="0"/>
                      <a:pt x="130" y="30"/>
                    </a:cubicBezTo>
                    <a:cubicBezTo>
                      <a:pt x="120" y="77"/>
                      <a:pt x="110" y="125"/>
                      <a:pt x="100" y="172"/>
                    </a:cubicBezTo>
                    <a:cubicBezTo>
                      <a:pt x="75" y="172"/>
                      <a:pt x="50" y="172"/>
                      <a:pt x="25" y="172"/>
                    </a:cubicBezTo>
                    <a:cubicBezTo>
                      <a:pt x="9" y="172"/>
                      <a:pt x="0" y="172"/>
                      <a:pt x="0" y="189"/>
                    </a:cubicBezTo>
                    <a:cubicBezTo>
                      <a:pt x="0" y="199"/>
                      <a:pt x="7" y="199"/>
                      <a:pt x="23" y="199"/>
                    </a:cubicBezTo>
                    <a:cubicBezTo>
                      <a:pt x="46" y="199"/>
                      <a:pt x="70" y="199"/>
                      <a:pt x="94" y="199"/>
                    </a:cubicBezTo>
                    <a:cubicBezTo>
                      <a:pt x="37" y="449"/>
                      <a:pt x="32" y="465"/>
                      <a:pt x="32" y="482"/>
                    </a:cubicBezTo>
                    <a:cubicBezTo>
                      <a:pt x="32" y="530"/>
                      <a:pt x="64" y="563"/>
                      <a:pt x="107" y="563"/>
                    </a:cubicBezTo>
                    <a:cubicBezTo>
                      <a:pt x="187" y="563"/>
                      <a:pt x="233" y="434"/>
                      <a:pt x="233" y="427"/>
                    </a:cubicBezTo>
                    <a:cubicBezTo>
                      <a:pt x="233" y="419"/>
                      <a:pt x="228" y="419"/>
                      <a:pt x="224" y="419"/>
                    </a:cubicBezTo>
                    <a:cubicBezTo>
                      <a:pt x="217" y="419"/>
                      <a:pt x="217" y="422"/>
                      <a:pt x="212" y="429"/>
                    </a:cubicBezTo>
                    <a:cubicBezTo>
                      <a:pt x="178" y="523"/>
                      <a:pt x="135" y="543"/>
                      <a:pt x="107" y="543"/>
                    </a:cubicBezTo>
                    <a:cubicBezTo>
                      <a:pt x="91" y="543"/>
                      <a:pt x="82" y="533"/>
                      <a:pt x="82" y="502"/>
                    </a:cubicBezTo>
                    <a:cubicBezTo>
                      <a:pt x="82" y="482"/>
                      <a:pt x="84" y="475"/>
                      <a:pt x="87" y="460"/>
                    </a:cubicBezTo>
                    <a:cubicBezTo>
                      <a:pt x="107" y="373"/>
                      <a:pt x="126" y="286"/>
                      <a:pt x="146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>
                <a:off x="4712400" y="393120"/>
                <a:ext cx="93240" cy="152280"/>
              </a:xfrm>
              <a:custGeom>
                <a:avLst/>
                <a:gdLst/>
                <a:ahLst/>
                <a:rect l="l" t="t" r="r" b="b"/>
                <a:pathLst>
                  <a:path w="261" h="425">
                    <a:moveTo>
                      <a:pt x="260" y="212"/>
                    </a:moveTo>
                    <a:cubicBezTo>
                      <a:pt x="260" y="144"/>
                      <a:pt x="253" y="96"/>
                      <a:pt x="226" y="53"/>
                    </a:cubicBezTo>
                    <a:cubicBezTo>
                      <a:pt x="210" y="25"/>
                      <a:pt x="174" y="0"/>
                      <a:pt x="130" y="0"/>
                    </a:cubicBezTo>
                    <a:cubicBezTo>
                      <a:pt x="0" y="0"/>
                      <a:pt x="0" y="168"/>
                      <a:pt x="0" y="212"/>
                    </a:cubicBezTo>
                    <a:cubicBezTo>
                      <a:pt x="0" y="256"/>
                      <a:pt x="0" y="424"/>
                      <a:pt x="130" y="424"/>
                    </a:cubicBezTo>
                    <a:cubicBezTo>
                      <a:pt x="260" y="424"/>
                      <a:pt x="260" y="258"/>
                      <a:pt x="260" y="212"/>
                    </a:cubicBezTo>
                    <a:moveTo>
                      <a:pt x="130" y="407"/>
                    </a:moveTo>
                    <a:cubicBezTo>
                      <a:pt x="103" y="407"/>
                      <a:pt x="68" y="389"/>
                      <a:pt x="59" y="338"/>
                    </a:cubicBezTo>
                    <a:cubicBezTo>
                      <a:pt x="50" y="303"/>
                      <a:pt x="50" y="250"/>
                      <a:pt x="50" y="205"/>
                    </a:cubicBezTo>
                    <a:cubicBezTo>
                      <a:pt x="50" y="159"/>
                      <a:pt x="50" y="114"/>
                      <a:pt x="59" y="78"/>
                    </a:cubicBezTo>
                    <a:cubicBezTo>
                      <a:pt x="71" y="30"/>
                      <a:pt x="107" y="18"/>
                      <a:pt x="130" y="18"/>
                    </a:cubicBezTo>
                    <a:cubicBezTo>
                      <a:pt x="160" y="18"/>
                      <a:pt x="189" y="38"/>
                      <a:pt x="199" y="73"/>
                    </a:cubicBezTo>
                    <a:cubicBezTo>
                      <a:pt x="208" y="106"/>
                      <a:pt x="208" y="152"/>
                      <a:pt x="208" y="205"/>
                    </a:cubicBezTo>
                    <a:cubicBezTo>
                      <a:pt x="208" y="250"/>
                      <a:pt x="208" y="298"/>
                      <a:pt x="201" y="336"/>
                    </a:cubicBezTo>
                    <a:cubicBezTo>
                      <a:pt x="189" y="391"/>
                      <a:pt x="153" y="407"/>
                      <a:pt x="130" y="4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>
                <a:off x="4859280" y="254160"/>
                <a:ext cx="66960" cy="318600"/>
              </a:xfrm>
              <a:custGeom>
                <a:avLst/>
                <a:gdLst/>
                <a:ahLst/>
                <a:rect l="l" t="t" r="r" b="b"/>
                <a:pathLst>
                  <a:path w="188" h="887">
                    <a:moveTo>
                      <a:pt x="187" y="876"/>
                    </a:moveTo>
                    <a:cubicBezTo>
                      <a:pt x="187" y="874"/>
                      <a:pt x="187" y="874"/>
                      <a:pt x="174" y="859"/>
                    </a:cubicBezTo>
                    <a:cubicBezTo>
                      <a:pt x="73" y="745"/>
                      <a:pt x="48" y="578"/>
                      <a:pt x="48" y="442"/>
                    </a:cubicBezTo>
                    <a:cubicBezTo>
                      <a:pt x="48" y="288"/>
                      <a:pt x="78" y="134"/>
                      <a:pt x="176" y="25"/>
                    </a:cubicBezTo>
                    <a:cubicBezTo>
                      <a:pt x="187" y="13"/>
                      <a:pt x="187" y="13"/>
                      <a:pt x="187" y="10"/>
                    </a:cubicBezTo>
                    <a:cubicBezTo>
                      <a:pt x="187" y="3"/>
                      <a:pt x="185" y="0"/>
                      <a:pt x="178" y="0"/>
                    </a:cubicBezTo>
                    <a:cubicBezTo>
                      <a:pt x="171" y="0"/>
                      <a:pt x="98" y="61"/>
                      <a:pt x="53" y="174"/>
                    </a:cubicBezTo>
                    <a:cubicBezTo>
                      <a:pt x="11" y="270"/>
                      <a:pt x="0" y="369"/>
                      <a:pt x="0" y="442"/>
                    </a:cubicBezTo>
                    <a:cubicBezTo>
                      <a:pt x="0" y="513"/>
                      <a:pt x="9" y="619"/>
                      <a:pt x="55" y="720"/>
                    </a:cubicBezTo>
                    <a:cubicBezTo>
                      <a:pt x="103" y="828"/>
                      <a:pt x="171" y="886"/>
                      <a:pt x="178" y="886"/>
                    </a:cubicBezTo>
                    <a:cubicBezTo>
                      <a:pt x="185" y="886"/>
                      <a:pt x="187" y="884"/>
                      <a:pt x="187" y="8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>
                <a:off x="4953240" y="350640"/>
                <a:ext cx="109800" cy="146160"/>
              </a:xfrm>
              <a:custGeom>
                <a:avLst/>
                <a:gdLst/>
                <a:ahLst/>
                <a:rect l="l" t="t" r="r" b="b"/>
                <a:pathLst>
                  <a:path w="307" h="408">
                    <a:moveTo>
                      <a:pt x="66" y="205"/>
                    </a:moveTo>
                    <a:cubicBezTo>
                      <a:pt x="66" y="61"/>
                      <a:pt x="132" y="23"/>
                      <a:pt x="176" y="23"/>
                    </a:cubicBezTo>
                    <a:cubicBezTo>
                      <a:pt x="183" y="23"/>
                      <a:pt x="233" y="23"/>
                      <a:pt x="260" y="56"/>
                    </a:cubicBezTo>
                    <a:cubicBezTo>
                      <a:pt x="228" y="58"/>
                      <a:pt x="224" y="83"/>
                      <a:pt x="224" y="96"/>
                    </a:cubicBezTo>
                    <a:cubicBezTo>
                      <a:pt x="224" y="119"/>
                      <a:pt x="237" y="136"/>
                      <a:pt x="260" y="136"/>
                    </a:cubicBezTo>
                    <a:cubicBezTo>
                      <a:pt x="281" y="136"/>
                      <a:pt x="297" y="121"/>
                      <a:pt x="297" y="96"/>
                    </a:cubicBezTo>
                    <a:cubicBezTo>
                      <a:pt x="297" y="35"/>
                      <a:pt x="237" y="0"/>
                      <a:pt x="174" y="0"/>
                    </a:cubicBezTo>
                    <a:cubicBezTo>
                      <a:pt x="75" y="0"/>
                      <a:pt x="0" y="96"/>
                      <a:pt x="0" y="205"/>
                    </a:cubicBezTo>
                    <a:cubicBezTo>
                      <a:pt x="0" y="318"/>
                      <a:pt x="80" y="407"/>
                      <a:pt x="174" y="407"/>
                    </a:cubicBezTo>
                    <a:cubicBezTo>
                      <a:pt x="281" y="407"/>
                      <a:pt x="306" y="299"/>
                      <a:pt x="306" y="290"/>
                    </a:cubicBezTo>
                    <a:cubicBezTo>
                      <a:pt x="306" y="282"/>
                      <a:pt x="299" y="283"/>
                      <a:pt x="297" y="283"/>
                    </a:cubicBezTo>
                    <a:cubicBezTo>
                      <a:pt x="288" y="283"/>
                      <a:pt x="288" y="285"/>
                      <a:pt x="285" y="290"/>
                    </a:cubicBezTo>
                    <a:cubicBezTo>
                      <a:pt x="263" y="374"/>
                      <a:pt x="210" y="384"/>
                      <a:pt x="180" y="384"/>
                    </a:cubicBezTo>
                    <a:cubicBezTo>
                      <a:pt x="137" y="384"/>
                      <a:pt x="66" y="346"/>
                      <a:pt x="66" y="2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5079600" y="350640"/>
                <a:ext cx="127800" cy="146160"/>
              </a:xfrm>
              <a:custGeom>
                <a:avLst/>
                <a:gdLst/>
                <a:ahLst/>
                <a:rect l="l" t="t" r="r" b="b"/>
                <a:pathLst>
                  <a:path w="357" h="408">
                    <a:moveTo>
                      <a:pt x="356" y="207"/>
                    </a:moveTo>
                    <a:cubicBezTo>
                      <a:pt x="356" y="93"/>
                      <a:pt x="276" y="0"/>
                      <a:pt x="178" y="0"/>
                    </a:cubicBezTo>
                    <a:cubicBezTo>
                      <a:pt x="78" y="0"/>
                      <a:pt x="0" y="96"/>
                      <a:pt x="0" y="207"/>
                    </a:cubicBezTo>
                    <a:cubicBezTo>
                      <a:pt x="0" y="321"/>
                      <a:pt x="84" y="407"/>
                      <a:pt x="178" y="407"/>
                    </a:cubicBezTo>
                    <a:cubicBezTo>
                      <a:pt x="274" y="407"/>
                      <a:pt x="356" y="321"/>
                      <a:pt x="356" y="207"/>
                    </a:cubicBezTo>
                    <a:moveTo>
                      <a:pt x="178" y="384"/>
                    </a:moveTo>
                    <a:cubicBezTo>
                      <a:pt x="144" y="384"/>
                      <a:pt x="110" y="366"/>
                      <a:pt x="87" y="326"/>
                    </a:cubicBezTo>
                    <a:cubicBezTo>
                      <a:pt x="66" y="285"/>
                      <a:pt x="66" y="232"/>
                      <a:pt x="66" y="199"/>
                    </a:cubicBezTo>
                    <a:cubicBezTo>
                      <a:pt x="66" y="167"/>
                      <a:pt x="66" y="119"/>
                      <a:pt x="87" y="78"/>
                    </a:cubicBezTo>
                    <a:cubicBezTo>
                      <a:pt x="107" y="38"/>
                      <a:pt x="146" y="20"/>
                      <a:pt x="178" y="20"/>
                    </a:cubicBezTo>
                    <a:cubicBezTo>
                      <a:pt x="212" y="20"/>
                      <a:pt x="249" y="40"/>
                      <a:pt x="269" y="78"/>
                    </a:cubicBezTo>
                    <a:cubicBezTo>
                      <a:pt x="290" y="116"/>
                      <a:pt x="290" y="167"/>
                      <a:pt x="290" y="199"/>
                    </a:cubicBezTo>
                    <a:cubicBezTo>
                      <a:pt x="290" y="232"/>
                      <a:pt x="290" y="280"/>
                      <a:pt x="272" y="318"/>
                    </a:cubicBezTo>
                    <a:cubicBezTo>
                      <a:pt x="253" y="359"/>
                      <a:pt x="219" y="384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"/>
              <p:cNvSpPr/>
              <p:nvPr/>
            </p:nvSpPr>
            <p:spPr>
              <a:xfrm>
                <a:off x="5226120" y="350640"/>
                <a:ext cx="94320" cy="146160"/>
              </a:xfrm>
              <a:custGeom>
                <a:avLst/>
                <a:gdLst/>
                <a:ahLst/>
                <a:rect l="l" t="t" r="r" b="b"/>
                <a:pathLst>
                  <a:path w="264" h="408">
                    <a:moveTo>
                      <a:pt x="139" y="225"/>
                    </a:moveTo>
                    <a:cubicBezTo>
                      <a:pt x="158" y="230"/>
                      <a:pt x="224" y="242"/>
                      <a:pt x="224" y="306"/>
                    </a:cubicBezTo>
                    <a:cubicBezTo>
                      <a:pt x="224" y="351"/>
                      <a:pt x="196" y="386"/>
                      <a:pt x="132" y="386"/>
                    </a:cubicBezTo>
                    <a:cubicBezTo>
                      <a:pt x="66" y="386"/>
                      <a:pt x="37" y="336"/>
                      <a:pt x="21" y="263"/>
                    </a:cubicBezTo>
                    <a:cubicBezTo>
                      <a:pt x="18" y="250"/>
                      <a:pt x="18" y="247"/>
                      <a:pt x="9" y="247"/>
                    </a:cubicBezTo>
                    <a:cubicBezTo>
                      <a:pt x="0" y="247"/>
                      <a:pt x="0" y="253"/>
                      <a:pt x="0" y="268"/>
                    </a:cubicBezTo>
                    <a:cubicBezTo>
                      <a:pt x="0" y="307"/>
                      <a:pt x="0" y="347"/>
                      <a:pt x="0" y="386"/>
                    </a:cubicBezTo>
                    <a:cubicBezTo>
                      <a:pt x="0" y="401"/>
                      <a:pt x="0" y="407"/>
                      <a:pt x="9" y="407"/>
                    </a:cubicBezTo>
                    <a:cubicBezTo>
                      <a:pt x="11" y="407"/>
                      <a:pt x="14" y="407"/>
                      <a:pt x="27" y="389"/>
                    </a:cubicBezTo>
                    <a:cubicBezTo>
                      <a:pt x="30" y="386"/>
                      <a:pt x="30" y="386"/>
                      <a:pt x="43" y="369"/>
                    </a:cubicBezTo>
                    <a:cubicBezTo>
                      <a:pt x="80" y="407"/>
                      <a:pt x="116" y="407"/>
                      <a:pt x="132" y="407"/>
                    </a:cubicBezTo>
                    <a:cubicBezTo>
                      <a:pt x="226" y="407"/>
                      <a:pt x="263" y="348"/>
                      <a:pt x="263" y="283"/>
                    </a:cubicBezTo>
                    <a:cubicBezTo>
                      <a:pt x="263" y="237"/>
                      <a:pt x="237" y="210"/>
                      <a:pt x="228" y="199"/>
                    </a:cubicBezTo>
                    <a:cubicBezTo>
                      <a:pt x="201" y="172"/>
                      <a:pt x="171" y="164"/>
                      <a:pt x="137" y="157"/>
                    </a:cubicBezTo>
                    <a:cubicBezTo>
                      <a:pt x="91" y="146"/>
                      <a:pt x="39" y="136"/>
                      <a:pt x="39" y="83"/>
                    </a:cubicBezTo>
                    <a:cubicBezTo>
                      <a:pt x="39" y="53"/>
                      <a:pt x="59" y="18"/>
                      <a:pt x="128" y="18"/>
                    </a:cubicBezTo>
                    <a:cubicBezTo>
                      <a:pt x="217" y="18"/>
                      <a:pt x="219" y="96"/>
                      <a:pt x="221" y="124"/>
                    </a:cubicBezTo>
                    <a:cubicBezTo>
                      <a:pt x="221" y="131"/>
                      <a:pt x="228" y="129"/>
                      <a:pt x="231" y="131"/>
                    </a:cubicBezTo>
                    <a:cubicBezTo>
                      <a:pt x="242" y="131"/>
                      <a:pt x="242" y="129"/>
                      <a:pt x="242" y="111"/>
                    </a:cubicBezTo>
                    <a:cubicBezTo>
                      <a:pt x="242" y="81"/>
                      <a:pt x="242" y="51"/>
                      <a:pt x="242" y="20"/>
                    </a:cubicBezTo>
                    <a:cubicBezTo>
                      <a:pt x="242" y="8"/>
                      <a:pt x="242" y="0"/>
                      <a:pt x="233" y="0"/>
                    </a:cubicBezTo>
                    <a:cubicBezTo>
                      <a:pt x="228" y="0"/>
                      <a:pt x="228" y="0"/>
                      <a:pt x="217" y="10"/>
                    </a:cubicBezTo>
                    <a:cubicBezTo>
                      <a:pt x="215" y="15"/>
                      <a:pt x="205" y="23"/>
                      <a:pt x="203" y="25"/>
                    </a:cubicBezTo>
                    <a:cubicBezTo>
                      <a:pt x="174" y="0"/>
                      <a:pt x="139" y="0"/>
                      <a:pt x="128" y="0"/>
                    </a:cubicBezTo>
                    <a:cubicBezTo>
                      <a:pt x="30" y="0"/>
                      <a:pt x="0" y="61"/>
                      <a:pt x="0" y="109"/>
                    </a:cubicBezTo>
                    <a:cubicBezTo>
                      <a:pt x="0" y="139"/>
                      <a:pt x="11" y="164"/>
                      <a:pt x="34" y="184"/>
                    </a:cubicBezTo>
                    <a:cubicBezTo>
                      <a:pt x="59" y="207"/>
                      <a:pt x="82" y="212"/>
                      <a:pt x="139" y="2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"/>
              <p:cNvSpPr/>
              <p:nvPr/>
            </p:nvSpPr>
            <p:spPr>
              <a:xfrm>
                <a:off x="5394600" y="272160"/>
                <a:ext cx="130320" cy="224280"/>
              </a:xfrm>
              <a:custGeom>
                <a:avLst/>
                <a:gdLst/>
                <a:ahLst/>
                <a:rect l="l" t="t" r="r" b="b"/>
                <a:pathLst>
                  <a:path w="364" h="625">
                    <a:moveTo>
                      <a:pt x="185" y="10"/>
                    </a:moveTo>
                    <a:cubicBezTo>
                      <a:pt x="185" y="8"/>
                      <a:pt x="185" y="0"/>
                      <a:pt x="176" y="0"/>
                    </a:cubicBezTo>
                    <a:cubicBezTo>
                      <a:pt x="158" y="0"/>
                      <a:pt x="98" y="8"/>
                      <a:pt x="78" y="8"/>
                    </a:cubicBezTo>
                    <a:cubicBezTo>
                      <a:pt x="71" y="10"/>
                      <a:pt x="62" y="10"/>
                      <a:pt x="62" y="25"/>
                    </a:cubicBezTo>
                    <a:cubicBezTo>
                      <a:pt x="62" y="38"/>
                      <a:pt x="68" y="38"/>
                      <a:pt x="82" y="38"/>
                    </a:cubicBezTo>
                    <a:cubicBezTo>
                      <a:pt x="119" y="38"/>
                      <a:pt x="121" y="43"/>
                      <a:pt x="121" y="53"/>
                    </a:cubicBezTo>
                    <a:cubicBezTo>
                      <a:pt x="120" y="59"/>
                      <a:pt x="119" y="65"/>
                      <a:pt x="119" y="71"/>
                    </a:cubicBezTo>
                    <a:cubicBezTo>
                      <a:pt x="80" y="240"/>
                      <a:pt x="41" y="409"/>
                      <a:pt x="2" y="578"/>
                    </a:cubicBezTo>
                    <a:cubicBezTo>
                      <a:pt x="0" y="591"/>
                      <a:pt x="0" y="593"/>
                      <a:pt x="0" y="598"/>
                    </a:cubicBezTo>
                    <a:cubicBezTo>
                      <a:pt x="0" y="619"/>
                      <a:pt x="16" y="624"/>
                      <a:pt x="23" y="624"/>
                    </a:cubicBezTo>
                    <a:cubicBezTo>
                      <a:pt x="32" y="624"/>
                      <a:pt x="46" y="616"/>
                      <a:pt x="50" y="606"/>
                    </a:cubicBezTo>
                    <a:cubicBezTo>
                      <a:pt x="55" y="596"/>
                      <a:pt x="89" y="434"/>
                      <a:pt x="96" y="412"/>
                    </a:cubicBezTo>
                    <a:cubicBezTo>
                      <a:pt x="121" y="414"/>
                      <a:pt x="187" y="429"/>
                      <a:pt x="187" y="487"/>
                    </a:cubicBezTo>
                    <a:cubicBezTo>
                      <a:pt x="187" y="492"/>
                      <a:pt x="187" y="497"/>
                      <a:pt x="185" y="505"/>
                    </a:cubicBezTo>
                    <a:cubicBezTo>
                      <a:pt x="185" y="515"/>
                      <a:pt x="183" y="525"/>
                      <a:pt x="183" y="535"/>
                    </a:cubicBezTo>
                    <a:cubicBezTo>
                      <a:pt x="183" y="588"/>
                      <a:pt x="215" y="624"/>
                      <a:pt x="256" y="624"/>
                    </a:cubicBezTo>
                    <a:cubicBezTo>
                      <a:pt x="281" y="624"/>
                      <a:pt x="301" y="609"/>
                      <a:pt x="320" y="576"/>
                    </a:cubicBezTo>
                    <a:cubicBezTo>
                      <a:pt x="340" y="538"/>
                      <a:pt x="349" y="490"/>
                      <a:pt x="349" y="487"/>
                    </a:cubicBezTo>
                    <a:cubicBezTo>
                      <a:pt x="349" y="480"/>
                      <a:pt x="340" y="480"/>
                      <a:pt x="338" y="480"/>
                    </a:cubicBezTo>
                    <a:cubicBezTo>
                      <a:pt x="331" y="480"/>
                      <a:pt x="329" y="482"/>
                      <a:pt x="326" y="495"/>
                    </a:cubicBezTo>
                    <a:cubicBezTo>
                      <a:pt x="310" y="558"/>
                      <a:pt x="292" y="603"/>
                      <a:pt x="258" y="603"/>
                    </a:cubicBezTo>
                    <a:cubicBezTo>
                      <a:pt x="242" y="603"/>
                      <a:pt x="233" y="593"/>
                      <a:pt x="233" y="563"/>
                    </a:cubicBezTo>
                    <a:cubicBezTo>
                      <a:pt x="233" y="548"/>
                      <a:pt x="235" y="528"/>
                      <a:pt x="237" y="513"/>
                    </a:cubicBezTo>
                    <a:cubicBezTo>
                      <a:pt x="242" y="497"/>
                      <a:pt x="242" y="495"/>
                      <a:pt x="242" y="485"/>
                    </a:cubicBezTo>
                    <a:cubicBezTo>
                      <a:pt x="242" y="429"/>
                      <a:pt x="192" y="401"/>
                      <a:pt x="123" y="391"/>
                    </a:cubicBezTo>
                    <a:cubicBezTo>
                      <a:pt x="148" y="376"/>
                      <a:pt x="174" y="348"/>
                      <a:pt x="192" y="328"/>
                    </a:cubicBezTo>
                    <a:cubicBezTo>
                      <a:pt x="231" y="280"/>
                      <a:pt x="267" y="242"/>
                      <a:pt x="306" y="242"/>
                    </a:cubicBezTo>
                    <a:cubicBezTo>
                      <a:pt x="310" y="242"/>
                      <a:pt x="310" y="242"/>
                      <a:pt x="313" y="242"/>
                    </a:cubicBezTo>
                    <a:cubicBezTo>
                      <a:pt x="324" y="245"/>
                      <a:pt x="324" y="245"/>
                      <a:pt x="331" y="250"/>
                    </a:cubicBezTo>
                    <a:cubicBezTo>
                      <a:pt x="333" y="250"/>
                      <a:pt x="333" y="252"/>
                      <a:pt x="333" y="253"/>
                    </a:cubicBezTo>
                    <a:cubicBezTo>
                      <a:pt x="295" y="258"/>
                      <a:pt x="288" y="290"/>
                      <a:pt x="288" y="300"/>
                    </a:cubicBezTo>
                    <a:cubicBezTo>
                      <a:pt x="288" y="316"/>
                      <a:pt x="297" y="333"/>
                      <a:pt x="320" y="333"/>
                    </a:cubicBezTo>
                    <a:cubicBezTo>
                      <a:pt x="340" y="333"/>
                      <a:pt x="363" y="313"/>
                      <a:pt x="363" y="278"/>
                    </a:cubicBezTo>
                    <a:cubicBezTo>
                      <a:pt x="363" y="253"/>
                      <a:pt x="345" y="222"/>
                      <a:pt x="308" y="222"/>
                    </a:cubicBezTo>
                    <a:cubicBezTo>
                      <a:pt x="285" y="222"/>
                      <a:pt x="249" y="230"/>
                      <a:pt x="192" y="300"/>
                    </a:cubicBezTo>
                    <a:cubicBezTo>
                      <a:pt x="164" y="333"/>
                      <a:pt x="132" y="369"/>
                      <a:pt x="103" y="384"/>
                    </a:cubicBezTo>
                    <a:cubicBezTo>
                      <a:pt x="130" y="259"/>
                      <a:pt x="158" y="135"/>
                      <a:pt x="18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"/>
              <p:cNvSpPr/>
              <p:nvPr/>
            </p:nvSpPr>
            <p:spPr>
              <a:xfrm>
                <a:off x="5538240" y="443160"/>
                <a:ext cx="108000" cy="99720"/>
              </a:xfrm>
              <a:custGeom>
                <a:avLst/>
                <a:gdLst/>
                <a:ahLst/>
                <a:rect l="l" t="t" r="r" b="b"/>
                <a:pathLst>
                  <a:path w="302" h="279">
                    <a:moveTo>
                      <a:pt x="114" y="207"/>
                    </a:moveTo>
                    <a:cubicBezTo>
                      <a:pt x="107" y="227"/>
                      <a:pt x="89" y="260"/>
                      <a:pt x="59" y="260"/>
                    </a:cubicBezTo>
                    <a:cubicBezTo>
                      <a:pt x="49" y="258"/>
                      <a:pt x="41" y="260"/>
                      <a:pt x="30" y="253"/>
                    </a:cubicBezTo>
                    <a:cubicBezTo>
                      <a:pt x="53" y="245"/>
                      <a:pt x="55" y="222"/>
                      <a:pt x="55" y="217"/>
                    </a:cubicBezTo>
                    <a:cubicBezTo>
                      <a:pt x="55" y="205"/>
                      <a:pt x="46" y="194"/>
                      <a:pt x="32" y="194"/>
                    </a:cubicBezTo>
                    <a:cubicBezTo>
                      <a:pt x="16" y="194"/>
                      <a:pt x="0" y="210"/>
                      <a:pt x="0" y="232"/>
                    </a:cubicBezTo>
                    <a:cubicBezTo>
                      <a:pt x="0" y="265"/>
                      <a:pt x="32" y="278"/>
                      <a:pt x="59" y="278"/>
                    </a:cubicBezTo>
                    <a:cubicBezTo>
                      <a:pt x="84" y="278"/>
                      <a:pt x="107" y="260"/>
                      <a:pt x="123" y="235"/>
                    </a:cubicBezTo>
                    <a:cubicBezTo>
                      <a:pt x="135" y="268"/>
                      <a:pt x="167" y="278"/>
                      <a:pt x="189" y="278"/>
                    </a:cubicBezTo>
                    <a:cubicBezTo>
                      <a:pt x="253" y="278"/>
                      <a:pt x="288" y="202"/>
                      <a:pt x="288" y="184"/>
                    </a:cubicBezTo>
                    <a:cubicBezTo>
                      <a:pt x="288" y="174"/>
                      <a:pt x="281" y="174"/>
                      <a:pt x="279" y="174"/>
                    </a:cubicBezTo>
                    <a:cubicBezTo>
                      <a:pt x="272" y="174"/>
                      <a:pt x="269" y="179"/>
                      <a:pt x="267" y="187"/>
                    </a:cubicBezTo>
                    <a:cubicBezTo>
                      <a:pt x="256" y="230"/>
                      <a:pt x="224" y="260"/>
                      <a:pt x="192" y="260"/>
                    </a:cubicBezTo>
                    <a:cubicBezTo>
                      <a:pt x="169" y="260"/>
                      <a:pt x="158" y="245"/>
                      <a:pt x="158" y="220"/>
                    </a:cubicBezTo>
                    <a:cubicBezTo>
                      <a:pt x="158" y="205"/>
                      <a:pt x="171" y="149"/>
                      <a:pt x="187" y="78"/>
                    </a:cubicBezTo>
                    <a:cubicBezTo>
                      <a:pt x="196" y="33"/>
                      <a:pt x="224" y="15"/>
                      <a:pt x="242" y="15"/>
                    </a:cubicBezTo>
                    <a:cubicBezTo>
                      <a:pt x="252" y="19"/>
                      <a:pt x="260" y="15"/>
                      <a:pt x="272" y="25"/>
                    </a:cubicBezTo>
                    <a:cubicBezTo>
                      <a:pt x="253" y="30"/>
                      <a:pt x="247" y="48"/>
                      <a:pt x="247" y="58"/>
                    </a:cubicBezTo>
                    <a:cubicBezTo>
                      <a:pt x="247" y="73"/>
                      <a:pt x="256" y="81"/>
                      <a:pt x="269" y="81"/>
                    </a:cubicBezTo>
                    <a:cubicBezTo>
                      <a:pt x="283" y="81"/>
                      <a:pt x="301" y="71"/>
                      <a:pt x="301" y="43"/>
                    </a:cubicBezTo>
                    <a:cubicBezTo>
                      <a:pt x="301" y="10"/>
                      <a:pt x="265" y="0"/>
                      <a:pt x="242" y="0"/>
                    </a:cubicBezTo>
                    <a:cubicBezTo>
                      <a:pt x="215" y="0"/>
                      <a:pt x="192" y="20"/>
                      <a:pt x="180" y="43"/>
                    </a:cubicBezTo>
                    <a:cubicBezTo>
                      <a:pt x="169" y="18"/>
                      <a:pt x="144" y="0"/>
                      <a:pt x="112" y="0"/>
                    </a:cubicBezTo>
                    <a:cubicBezTo>
                      <a:pt x="50" y="0"/>
                      <a:pt x="14" y="76"/>
                      <a:pt x="14" y="93"/>
                    </a:cubicBezTo>
                    <a:cubicBezTo>
                      <a:pt x="14" y="101"/>
                      <a:pt x="21" y="101"/>
                      <a:pt x="23" y="101"/>
                    </a:cubicBezTo>
                    <a:cubicBezTo>
                      <a:pt x="30" y="101"/>
                      <a:pt x="30" y="98"/>
                      <a:pt x="34" y="91"/>
                    </a:cubicBezTo>
                    <a:cubicBezTo>
                      <a:pt x="48" y="43"/>
                      <a:pt x="82" y="15"/>
                      <a:pt x="110" y="15"/>
                    </a:cubicBezTo>
                    <a:cubicBezTo>
                      <a:pt x="128" y="15"/>
                      <a:pt x="144" y="28"/>
                      <a:pt x="144" y="58"/>
                    </a:cubicBezTo>
                    <a:cubicBezTo>
                      <a:pt x="144" y="68"/>
                      <a:pt x="137" y="101"/>
                      <a:pt x="132" y="121"/>
                    </a:cubicBezTo>
                    <a:cubicBezTo>
                      <a:pt x="126" y="150"/>
                      <a:pt x="120" y="178"/>
                      <a:pt x="114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"/>
              <p:cNvSpPr/>
              <p:nvPr/>
            </p:nvSpPr>
            <p:spPr>
              <a:xfrm>
                <a:off x="5754600" y="307800"/>
                <a:ext cx="191880" cy="211320"/>
              </a:xfrm>
              <a:custGeom>
                <a:avLst/>
                <a:gdLst/>
                <a:ahLst/>
                <a:rect l="l" t="t" r="r" b="b"/>
                <a:pathLst>
                  <a:path w="535" h="589">
                    <a:moveTo>
                      <a:pt x="283" y="313"/>
                    </a:moveTo>
                    <a:cubicBezTo>
                      <a:pt x="358" y="313"/>
                      <a:pt x="432" y="313"/>
                      <a:pt x="507" y="313"/>
                    </a:cubicBezTo>
                    <a:cubicBezTo>
                      <a:pt x="518" y="313"/>
                      <a:pt x="534" y="312"/>
                      <a:pt x="534" y="293"/>
                    </a:cubicBezTo>
                    <a:cubicBezTo>
                      <a:pt x="534" y="274"/>
                      <a:pt x="518" y="275"/>
                      <a:pt x="507" y="275"/>
                    </a:cubicBezTo>
                    <a:cubicBezTo>
                      <a:pt x="432" y="275"/>
                      <a:pt x="358" y="275"/>
                      <a:pt x="283" y="275"/>
                    </a:cubicBezTo>
                    <a:cubicBezTo>
                      <a:pt x="283" y="193"/>
                      <a:pt x="283" y="110"/>
                      <a:pt x="283" y="28"/>
                    </a:cubicBezTo>
                    <a:cubicBezTo>
                      <a:pt x="283" y="15"/>
                      <a:pt x="283" y="0"/>
                      <a:pt x="267" y="0"/>
                    </a:cubicBezTo>
                    <a:cubicBezTo>
                      <a:pt x="251" y="0"/>
                      <a:pt x="251" y="15"/>
                      <a:pt x="251" y="28"/>
                    </a:cubicBezTo>
                    <a:cubicBezTo>
                      <a:pt x="251" y="110"/>
                      <a:pt x="251" y="193"/>
                      <a:pt x="251" y="275"/>
                    </a:cubicBezTo>
                    <a:cubicBezTo>
                      <a:pt x="177" y="275"/>
                      <a:pt x="102" y="275"/>
                      <a:pt x="27" y="275"/>
                    </a:cubicBezTo>
                    <a:cubicBezTo>
                      <a:pt x="16" y="275"/>
                      <a:pt x="0" y="274"/>
                      <a:pt x="0" y="293"/>
                    </a:cubicBezTo>
                    <a:cubicBezTo>
                      <a:pt x="0" y="312"/>
                      <a:pt x="16" y="313"/>
                      <a:pt x="27" y="313"/>
                    </a:cubicBezTo>
                    <a:cubicBezTo>
                      <a:pt x="102" y="313"/>
                      <a:pt x="177" y="313"/>
                      <a:pt x="251" y="313"/>
                    </a:cubicBezTo>
                    <a:cubicBezTo>
                      <a:pt x="251" y="396"/>
                      <a:pt x="251" y="478"/>
                      <a:pt x="251" y="561"/>
                    </a:cubicBezTo>
                    <a:cubicBezTo>
                      <a:pt x="251" y="573"/>
                      <a:pt x="251" y="588"/>
                      <a:pt x="267" y="588"/>
                    </a:cubicBezTo>
                    <a:cubicBezTo>
                      <a:pt x="283" y="588"/>
                      <a:pt x="283" y="573"/>
                      <a:pt x="283" y="561"/>
                    </a:cubicBezTo>
                    <a:cubicBezTo>
                      <a:pt x="283" y="478"/>
                      <a:pt x="283" y="396"/>
                      <a:pt x="283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"/>
              <p:cNvSpPr/>
              <p:nvPr/>
            </p:nvSpPr>
            <p:spPr>
              <a:xfrm>
                <a:off x="6038640" y="352440"/>
                <a:ext cx="112320" cy="144000"/>
              </a:xfrm>
              <a:custGeom>
                <a:avLst/>
                <a:gdLst/>
                <a:ahLst/>
                <a:rect l="l" t="t" r="r" b="b"/>
                <a:pathLst>
                  <a:path w="314" h="402">
                    <a:moveTo>
                      <a:pt x="285" y="56"/>
                    </a:moveTo>
                    <a:cubicBezTo>
                      <a:pt x="272" y="56"/>
                      <a:pt x="260" y="56"/>
                      <a:pt x="249" y="68"/>
                    </a:cubicBezTo>
                    <a:cubicBezTo>
                      <a:pt x="237" y="81"/>
                      <a:pt x="235" y="96"/>
                      <a:pt x="235" y="104"/>
                    </a:cubicBezTo>
                    <a:cubicBezTo>
                      <a:pt x="235" y="124"/>
                      <a:pt x="249" y="134"/>
                      <a:pt x="265" y="134"/>
                    </a:cubicBezTo>
                    <a:cubicBezTo>
                      <a:pt x="288" y="134"/>
                      <a:pt x="310" y="111"/>
                      <a:pt x="310" y="76"/>
                    </a:cubicBezTo>
                    <a:cubicBezTo>
                      <a:pt x="310" y="33"/>
                      <a:pt x="272" y="0"/>
                      <a:pt x="215" y="0"/>
                    </a:cubicBezTo>
                    <a:cubicBezTo>
                      <a:pt x="107" y="0"/>
                      <a:pt x="0" y="126"/>
                      <a:pt x="0" y="253"/>
                    </a:cubicBezTo>
                    <a:cubicBezTo>
                      <a:pt x="0" y="331"/>
                      <a:pt x="48" y="401"/>
                      <a:pt x="130" y="401"/>
                    </a:cubicBezTo>
                    <a:cubicBezTo>
                      <a:pt x="244" y="401"/>
                      <a:pt x="313" y="308"/>
                      <a:pt x="313" y="298"/>
                    </a:cubicBezTo>
                    <a:cubicBezTo>
                      <a:pt x="313" y="293"/>
                      <a:pt x="308" y="285"/>
                      <a:pt x="304" y="285"/>
                    </a:cubicBezTo>
                    <a:cubicBezTo>
                      <a:pt x="299" y="285"/>
                      <a:pt x="297" y="288"/>
                      <a:pt x="292" y="295"/>
                    </a:cubicBezTo>
                    <a:cubicBezTo>
                      <a:pt x="228" y="381"/>
                      <a:pt x="142" y="381"/>
                      <a:pt x="132" y="381"/>
                    </a:cubicBezTo>
                    <a:cubicBezTo>
                      <a:pt x="82" y="381"/>
                      <a:pt x="59" y="338"/>
                      <a:pt x="59" y="285"/>
                    </a:cubicBezTo>
                    <a:cubicBezTo>
                      <a:pt x="59" y="250"/>
                      <a:pt x="75" y="164"/>
                      <a:pt x="103" y="109"/>
                    </a:cubicBezTo>
                    <a:cubicBezTo>
                      <a:pt x="128" y="58"/>
                      <a:pt x="171" y="20"/>
                      <a:pt x="217" y="20"/>
                    </a:cubicBezTo>
                    <a:cubicBezTo>
                      <a:pt x="244" y="20"/>
                      <a:pt x="274" y="30"/>
                      <a:pt x="28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"/>
              <p:cNvSpPr/>
              <p:nvPr/>
            </p:nvSpPr>
            <p:spPr>
              <a:xfrm>
                <a:off x="6163560" y="352440"/>
                <a:ext cx="123840" cy="144000"/>
              </a:xfrm>
              <a:custGeom>
                <a:avLst/>
                <a:gdLst/>
                <a:ahLst/>
                <a:rect l="l" t="t" r="r" b="b"/>
                <a:pathLst>
                  <a:path w="346" h="402">
                    <a:moveTo>
                      <a:pt x="345" y="149"/>
                    </a:moveTo>
                    <a:cubicBezTo>
                      <a:pt x="345" y="58"/>
                      <a:pt x="288" y="0"/>
                      <a:pt x="215" y="0"/>
                    </a:cubicBezTo>
                    <a:cubicBezTo>
                      <a:pt x="107" y="0"/>
                      <a:pt x="0" y="126"/>
                      <a:pt x="0" y="253"/>
                    </a:cubicBezTo>
                    <a:cubicBezTo>
                      <a:pt x="0" y="338"/>
                      <a:pt x="55" y="401"/>
                      <a:pt x="128" y="401"/>
                    </a:cubicBezTo>
                    <a:cubicBezTo>
                      <a:pt x="235" y="401"/>
                      <a:pt x="345" y="280"/>
                      <a:pt x="345" y="149"/>
                    </a:cubicBezTo>
                    <a:moveTo>
                      <a:pt x="130" y="381"/>
                    </a:moveTo>
                    <a:cubicBezTo>
                      <a:pt x="96" y="381"/>
                      <a:pt x="59" y="354"/>
                      <a:pt x="59" y="285"/>
                    </a:cubicBezTo>
                    <a:cubicBezTo>
                      <a:pt x="59" y="242"/>
                      <a:pt x="80" y="146"/>
                      <a:pt x="107" y="101"/>
                    </a:cubicBezTo>
                    <a:cubicBezTo>
                      <a:pt x="146" y="33"/>
                      <a:pt x="192" y="20"/>
                      <a:pt x="215" y="20"/>
                    </a:cubicBezTo>
                    <a:cubicBezTo>
                      <a:pt x="260" y="20"/>
                      <a:pt x="285" y="63"/>
                      <a:pt x="285" y="116"/>
                    </a:cubicBezTo>
                    <a:cubicBezTo>
                      <a:pt x="285" y="149"/>
                      <a:pt x="269" y="242"/>
                      <a:pt x="240" y="300"/>
                    </a:cubicBezTo>
                    <a:cubicBezTo>
                      <a:pt x="210" y="351"/>
                      <a:pt x="167" y="381"/>
                      <a:pt x="130" y="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6306840" y="352440"/>
                <a:ext cx="106560" cy="144000"/>
              </a:xfrm>
              <a:custGeom>
                <a:avLst/>
                <a:gdLst/>
                <a:ahLst/>
                <a:rect l="l" t="t" r="r" b="b"/>
                <a:pathLst>
                  <a:path w="298" h="402">
                    <a:moveTo>
                      <a:pt x="274" y="61"/>
                    </a:moveTo>
                    <a:cubicBezTo>
                      <a:pt x="251" y="61"/>
                      <a:pt x="235" y="81"/>
                      <a:pt x="235" y="101"/>
                    </a:cubicBezTo>
                    <a:cubicBezTo>
                      <a:pt x="235" y="114"/>
                      <a:pt x="243" y="126"/>
                      <a:pt x="260" y="126"/>
                    </a:cubicBezTo>
                    <a:cubicBezTo>
                      <a:pt x="277" y="126"/>
                      <a:pt x="297" y="111"/>
                      <a:pt x="297" y="76"/>
                    </a:cubicBezTo>
                    <a:cubicBezTo>
                      <a:pt x="297" y="38"/>
                      <a:pt x="263" y="0"/>
                      <a:pt x="201" y="0"/>
                    </a:cubicBezTo>
                    <a:cubicBezTo>
                      <a:pt x="96" y="0"/>
                      <a:pt x="66" y="91"/>
                      <a:pt x="66" y="129"/>
                    </a:cubicBezTo>
                    <a:cubicBezTo>
                      <a:pt x="66" y="199"/>
                      <a:pt x="126" y="212"/>
                      <a:pt x="148" y="217"/>
                    </a:cubicBezTo>
                    <a:cubicBezTo>
                      <a:pt x="189" y="227"/>
                      <a:pt x="231" y="235"/>
                      <a:pt x="231" y="285"/>
                    </a:cubicBezTo>
                    <a:cubicBezTo>
                      <a:pt x="231" y="308"/>
                      <a:pt x="212" y="381"/>
                      <a:pt x="116" y="381"/>
                    </a:cubicBezTo>
                    <a:cubicBezTo>
                      <a:pt x="105" y="381"/>
                      <a:pt x="43" y="381"/>
                      <a:pt x="25" y="336"/>
                    </a:cubicBezTo>
                    <a:cubicBezTo>
                      <a:pt x="55" y="338"/>
                      <a:pt x="75" y="313"/>
                      <a:pt x="75" y="288"/>
                    </a:cubicBezTo>
                    <a:cubicBezTo>
                      <a:pt x="75" y="268"/>
                      <a:pt x="64" y="258"/>
                      <a:pt x="46" y="258"/>
                    </a:cubicBezTo>
                    <a:cubicBezTo>
                      <a:pt x="25" y="258"/>
                      <a:pt x="0" y="275"/>
                      <a:pt x="0" y="316"/>
                    </a:cubicBezTo>
                    <a:cubicBezTo>
                      <a:pt x="0" y="366"/>
                      <a:pt x="48" y="401"/>
                      <a:pt x="116" y="401"/>
                    </a:cubicBezTo>
                    <a:cubicBezTo>
                      <a:pt x="247" y="401"/>
                      <a:pt x="276" y="295"/>
                      <a:pt x="276" y="255"/>
                    </a:cubicBezTo>
                    <a:cubicBezTo>
                      <a:pt x="276" y="222"/>
                      <a:pt x="263" y="199"/>
                      <a:pt x="251" y="189"/>
                    </a:cubicBezTo>
                    <a:cubicBezTo>
                      <a:pt x="231" y="164"/>
                      <a:pt x="208" y="162"/>
                      <a:pt x="171" y="152"/>
                    </a:cubicBezTo>
                    <a:cubicBezTo>
                      <a:pt x="144" y="146"/>
                      <a:pt x="112" y="139"/>
                      <a:pt x="112" y="98"/>
                    </a:cubicBezTo>
                    <a:cubicBezTo>
                      <a:pt x="112" y="73"/>
                      <a:pt x="130" y="20"/>
                      <a:pt x="201" y="20"/>
                    </a:cubicBezTo>
                    <a:cubicBezTo>
                      <a:pt x="221" y="20"/>
                      <a:pt x="260" y="25"/>
                      <a:pt x="274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6443280" y="272160"/>
                <a:ext cx="130320" cy="224280"/>
              </a:xfrm>
              <a:custGeom>
                <a:avLst/>
                <a:gdLst/>
                <a:ahLst/>
                <a:rect l="l" t="t" r="r" b="b"/>
                <a:pathLst>
                  <a:path w="364" h="625">
                    <a:moveTo>
                      <a:pt x="187" y="10"/>
                    </a:moveTo>
                    <a:cubicBezTo>
                      <a:pt x="187" y="8"/>
                      <a:pt x="187" y="0"/>
                      <a:pt x="176" y="0"/>
                    </a:cubicBezTo>
                    <a:cubicBezTo>
                      <a:pt x="158" y="0"/>
                      <a:pt x="98" y="8"/>
                      <a:pt x="78" y="8"/>
                    </a:cubicBezTo>
                    <a:cubicBezTo>
                      <a:pt x="73" y="10"/>
                      <a:pt x="64" y="10"/>
                      <a:pt x="64" y="25"/>
                    </a:cubicBezTo>
                    <a:cubicBezTo>
                      <a:pt x="64" y="38"/>
                      <a:pt x="71" y="38"/>
                      <a:pt x="82" y="38"/>
                    </a:cubicBezTo>
                    <a:cubicBezTo>
                      <a:pt x="121" y="38"/>
                      <a:pt x="123" y="43"/>
                      <a:pt x="123" y="53"/>
                    </a:cubicBezTo>
                    <a:cubicBezTo>
                      <a:pt x="123" y="59"/>
                      <a:pt x="122" y="65"/>
                      <a:pt x="121" y="71"/>
                    </a:cubicBezTo>
                    <a:cubicBezTo>
                      <a:pt x="82" y="240"/>
                      <a:pt x="43" y="409"/>
                      <a:pt x="5" y="578"/>
                    </a:cubicBezTo>
                    <a:cubicBezTo>
                      <a:pt x="0" y="591"/>
                      <a:pt x="0" y="593"/>
                      <a:pt x="0" y="598"/>
                    </a:cubicBezTo>
                    <a:cubicBezTo>
                      <a:pt x="0" y="619"/>
                      <a:pt x="16" y="624"/>
                      <a:pt x="23" y="624"/>
                    </a:cubicBezTo>
                    <a:cubicBezTo>
                      <a:pt x="34" y="624"/>
                      <a:pt x="46" y="616"/>
                      <a:pt x="50" y="606"/>
                    </a:cubicBezTo>
                    <a:cubicBezTo>
                      <a:pt x="55" y="596"/>
                      <a:pt x="91" y="434"/>
                      <a:pt x="96" y="412"/>
                    </a:cubicBezTo>
                    <a:cubicBezTo>
                      <a:pt x="123" y="414"/>
                      <a:pt x="189" y="429"/>
                      <a:pt x="189" y="487"/>
                    </a:cubicBezTo>
                    <a:cubicBezTo>
                      <a:pt x="189" y="492"/>
                      <a:pt x="189" y="497"/>
                      <a:pt x="187" y="505"/>
                    </a:cubicBezTo>
                    <a:cubicBezTo>
                      <a:pt x="185" y="515"/>
                      <a:pt x="183" y="525"/>
                      <a:pt x="183" y="535"/>
                    </a:cubicBezTo>
                    <a:cubicBezTo>
                      <a:pt x="183" y="588"/>
                      <a:pt x="215" y="624"/>
                      <a:pt x="258" y="624"/>
                    </a:cubicBezTo>
                    <a:cubicBezTo>
                      <a:pt x="281" y="624"/>
                      <a:pt x="304" y="609"/>
                      <a:pt x="320" y="576"/>
                    </a:cubicBezTo>
                    <a:cubicBezTo>
                      <a:pt x="340" y="538"/>
                      <a:pt x="349" y="490"/>
                      <a:pt x="349" y="487"/>
                    </a:cubicBezTo>
                    <a:cubicBezTo>
                      <a:pt x="349" y="480"/>
                      <a:pt x="342" y="480"/>
                      <a:pt x="340" y="480"/>
                    </a:cubicBezTo>
                    <a:cubicBezTo>
                      <a:pt x="331" y="480"/>
                      <a:pt x="331" y="482"/>
                      <a:pt x="329" y="495"/>
                    </a:cubicBezTo>
                    <a:cubicBezTo>
                      <a:pt x="313" y="558"/>
                      <a:pt x="295" y="603"/>
                      <a:pt x="258" y="603"/>
                    </a:cubicBezTo>
                    <a:cubicBezTo>
                      <a:pt x="244" y="603"/>
                      <a:pt x="233" y="593"/>
                      <a:pt x="233" y="563"/>
                    </a:cubicBezTo>
                    <a:cubicBezTo>
                      <a:pt x="233" y="548"/>
                      <a:pt x="237" y="528"/>
                      <a:pt x="240" y="513"/>
                    </a:cubicBezTo>
                    <a:cubicBezTo>
                      <a:pt x="242" y="497"/>
                      <a:pt x="242" y="495"/>
                      <a:pt x="242" y="485"/>
                    </a:cubicBezTo>
                    <a:cubicBezTo>
                      <a:pt x="242" y="429"/>
                      <a:pt x="192" y="401"/>
                      <a:pt x="123" y="391"/>
                    </a:cubicBezTo>
                    <a:cubicBezTo>
                      <a:pt x="148" y="376"/>
                      <a:pt x="176" y="348"/>
                      <a:pt x="194" y="328"/>
                    </a:cubicBezTo>
                    <a:cubicBezTo>
                      <a:pt x="231" y="280"/>
                      <a:pt x="269" y="242"/>
                      <a:pt x="308" y="242"/>
                    </a:cubicBezTo>
                    <a:cubicBezTo>
                      <a:pt x="313" y="242"/>
                      <a:pt x="313" y="242"/>
                      <a:pt x="315" y="242"/>
                    </a:cubicBezTo>
                    <a:cubicBezTo>
                      <a:pt x="324" y="245"/>
                      <a:pt x="326" y="245"/>
                      <a:pt x="331" y="250"/>
                    </a:cubicBezTo>
                    <a:cubicBezTo>
                      <a:pt x="333" y="250"/>
                      <a:pt x="333" y="253"/>
                      <a:pt x="336" y="253"/>
                    </a:cubicBezTo>
                    <a:cubicBezTo>
                      <a:pt x="297" y="258"/>
                      <a:pt x="290" y="290"/>
                      <a:pt x="290" y="300"/>
                    </a:cubicBezTo>
                    <a:cubicBezTo>
                      <a:pt x="290" y="316"/>
                      <a:pt x="299" y="333"/>
                      <a:pt x="320" y="333"/>
                    </a:cubicBezTo>
                    <a:cubicBezTo>
                      <a:pt x="340" y="333"/>
                      <a:pt x="363" y="313"/>
                      <a:pt x="363" y="278"/>
                    </a:cubicBezTo>
                    <a:cubicBezTo>
                      <a:pt x="363" y="253"/>
                      <a:pt x="345" y="222"/>
                      <a:pt x="310" y="222"/>
                    </a:cubicBezTo>
                    <a:cubicBezTo>
                      <a:pt x="288" y="222"/>
                      <a:pt x="251" y="230"/>
                      <a:pt x="192" y="300"/>
                    </a:cubicBezTo>
                    <a:cubicBezTo>
                      <a:pt x="164" y="333"/>
                      <a:pt x="135" y="369"/>
                      <a:pt x="103" y="384"/>
                    </a:cubicBezTo>
                    <a:cubicBezTo>
                      <a:pt x="131" y="259"/>
                      <a:pt x="159" y="135"/>
                      <a:pt x="18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"/>
              <p:cNvSpPr/>
              <p:nvPr/>
            </p:nvSpPr>
            <p:spPr>
              <a:xfrm>
                <a:off x="6586920" y="443160"/>
                <a:ext cx="104040" cy="143280"/>
              </a:xfrm>
              <a:custGeom>
                <a:avLst/>
                <a:gdLst/>
                <a:ahLst/>
                <a:rect l="l" t="t" r="r" b="b"/>
                <a:pathLst>
                  <a:path w="291" h="400">
                    <a:moveTo>
                      <a:pt x="288" y="38"/>
                    </a:moveTo>
                    <a:cubicBezTo>
                      <a:pt x="290" y="30"/>
                      <a:pt x="290" y="28"/>
                      <a:pt x="290" y="25"/>
                    </a:cubicBezTo>
                    <a:cubicBezTo>
                      <a:pt x="290" y="13"/>
                      <a:pt x="281" y="5"/>
                      <a:pt x="272" y="5"/>
                    </a:cubicBezTo>
                    <a:cubicBezTo>
                      <a:pt x="265" y="5"/>
                      <a:pt x="253" y="8"/>
                      <a:pt x="247" y="20"/>
                    </a:cubicBezTo>
                    <a:cubicBezTo>
                      <a:pt x="247" y="23"/>
                      <a:pt x="242" y="43"/>
                      <a:pt x="240" y="56"/>
                    </a:cubicBezTo>
                    <a:cubicBezTo>
                      <a:pt x="235" y="72"/>
                      <a:pt x="231" y="89"/>
                      <a:pt x="226" y="106"/>
                    </a:cubicBezTo>
                    <a:cubicBezTo>
                      <a:pt x="224" y="121"/>
                      <a:pt x="205" y="199"/>
                      <a:pt x="205" y="207"/>
                    </a:cubicBezTo>
                    <a:cubicBezTo>
                      <a:pt x="203" y="207"/>
                      <a:pt x="178" y="260"/>
                      <a:pt x="135" y="260"/>
                    </a:cubicBezTo>
                    <a:cubicBezTo>
                      <a:pt x="98" y="260"/>
                      <a:pt x="98" y="220"/>
                      <a:pt x="98" y="210"/>
                    </a:cubicBezTo>
                    <a:cubicBezTo>
                      <a:pt x="98" y="177"/>
                      <a:pt x="110" y="136"/>
                      <a:pt x="128" y="88"/>
                    </a:cubicBezTo>
                    <a:cubicBezTo>
                      <a:pt x="135" y="68"/>
                      <a:pt x="137" y="63"/>
                      <a:pt x="137" y="51"/>
                    </a:cubicBezTo>
                    <a:cubicBezTo>
                      <a:pt x="137" y="23"/>
                      <a:pt x="114" y="0"/>
                      <a:pt x="82" y="0"/>
                    </a:cubicBezTo>
                    <a:cubicBezTo>
                      <a:pt x="27" y="0"/>
                      <a:pt x="0" y="83"/>
                      <a:pt x="0" y="93"/>
                    </a:cubicBezTo>
                    <a:cubicBezTo>
                      <a:pt x="0" y="101"/>
                      <a:pt x="9" y="101"/>
                      <a:pt x="11" y="101"/>
                    </a:cubicBezTo>
                    <a:cubicBezTo>
                      <a:pt x="18" y="101"/>
                      <a:pt x="18" y="98"/>
                      <a:pt x="21" y="91"/>
                    </a:cubicBezTo>
                    <a:cubicBezTo>
                      <a:pt x="34" y="40"/>
                      <a:pt x="59" y="15"/>
                      <a:pt x="82" y="15"/>
                    </a:cubicBezTo>
                    <a:cubicBezTo>
                      <a:pt x="91" y="15"/>
                      <a:pt x="96" y="23"/>
                      <a:pt x="96" y="38"/>
                    </a:cubicBezTo>
                    <a:cubicBezTo>
                      <a:pt x="96" y="53"/>
                      <a:pt x="91" y="66"/>
                      <a:pt x="87" y="73"/>
                    </a:cubicBezTo>
                    <a:cubicBezTo>
                      <a:pt x="62" y="149"/>
                      <a:pt x="55" y="172"/>
                      <a:pt x="55" y="199"/>
                    </a:cubicBezTo>
                    <a:cubicBezTo>
                      <a:pt x="55" y="210"/>
                      <a:pt x="55" y="240"/>
                      <a:pt x="78" y="260"/>
                    </a:cubicBezTo>
                    <a:cubicBezTo>
                      <a:pt x="94" y="275"/>
                      <a:pt x="119" y="278"/>
                      <a:pt x="132" y="278"/>
                    </a:cubicBezTo>
                    <a:cubicBezTo>
                      <a:pt x="155" y="278"/>
                      <a:pt x="176" y="270"/>
                      <a:pt x="194" y="250"/>
                    </a:cubicBezTo>
                    <a:cubicBezTo>
                      <a:pt x="187" y="285"/>
                      <a:pt x="180" y="311"/>
                      <a:pt x="158" y="341"/>
                    </a:cubicBezTo>
                    <a:cubicBezTo>
                      <a:pt x="142" y="361"/>
                      <a:pt x="119" y="381"/>
                      <a:pt x="89" y="381"/>
                    </a:cubicBezTo>
                    <a:cubicBezTo>
                      <a:pt x="87" y="381"/>
                      <a:pt x="59" y="381"/>
                      <a:pt x="48" y="361"/>
                    </a:cubicBezTo>
                    <a:cubicBezTo>
                      <a:pt x="78" y="356"/>
                      <a:pt x="78" y="328"/>
                      <a:pt x="78" y="326"/>
                    </a:cubicBezTo>
                    <a:cubicBezTo>
                      <a:pt x="78" y="306"/>
                      <a:pt x="62" y="303"/>
                      <a:pt x="57" y="303"/>
                    </a:cubicBezTo>
                    <a:cubicBezTo>
                      <a:pt x="41" y="303"/>
                      <a:pt x="23" y="316"/>
                      <a:pt x="23" y="343"/>
                    </a:cubicBezTo>
                    <a:cubicBezTo>
                      <a:pt x="23" y="376"/>
                      <a:pt x="50" y="399"/>
                      <a:pt x="91" y="399"/>
                    </a:cubicBezTo>
                    <a:cubicBezTo>
                      <a:pt x="146" y="399"/>
                      <a:pt x="217" y="351"/>
                      <a:pt x="233" y="273"/>
                    </a:cubicBezTo>
                    <a:cubicBezTo>
                      <a:pt x="251" y="194"/>
                      <a:pt x="269" y="116"/>
                      <a:pt x="288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"/>
              <p:cNvSpPr/>
              <p:nvPr/>
            </p:nvSpPr>
            <p:spPr>
              <a:xfrm>
                <a:off x="6733440" y="254160"/>
                <a:ext cx="66240" cy="318600"/>
              </a:xfrm>
              <a:custGeom>
                <a:avLst/>
                <a:gdLst/>
                <a:ahLst/>
                <a:rect l="l" t="t" r="r" b="b"/>
                <a:pathLst>
                  <a:path w="186" h="887">
                    <a:moveTo>
                      <a:pt x="185" y="442"/>
                    </a:moveTo>
                    <a:cubicBezTo>
                      <a:pt x="185" y="374"/>
                      <a:pt x="178" y="268"/>
                      <a:pt x="132" y="167"/>
                    </a:cubicBezTo>
                    <a:cubicBezTo>
                      <a:pt x="84" y="58"/>
                      <a:pt x="16" y="0"/>
                      <a:pt x="7" y="0"/>
                    </a:cubicBezTo>
                    <a:cubicBezTo>
                      <a:pt x="2" y="0"/>
                      <a:pt x="0" y="5"/>
                      <a:pt x="0" y="10"/>
                    </a:cubicBezTo>
                    <a:cubicBezTo>
                      <a:pt x="0" y="13"/>
                      <a:pt x="0" y="13"/>
                      <a:pt x="16" y="30"/>
                    </a:cubicBezTo>
                    <a:cubicBezTo>
                      <a:pt x="94" y="116"/>
                      <a:pt x="139" y="258"/>
                      <a:pt x="139" y="442"/>
                    </a:cubicBezTo>
                    <a:cubicBezTo>
                      <a:pt x="139" y="593"/>
                      <a:pt x="110" y="750"/>
                      <a:pt x="9" y="861"/>
                    </a:cubicBezTo>
                    <a:cubicBezTo>
                      <a:pt x="0" y="874"/>
                      <a:pt x="0" y="874"/>
                      <a:pt x="0" y="876"/>
                    </a:cubicBezTo>
                    <a:cubicBezTo>
                      <a:pt x="0" y="881"/>
                      <a:pt x="2" y="886"/>
                      <a:pt x="7" y="886"/>
                    </a:cubicBezTo>
                    <a:cubicBezTo>
                      <a:pt x="16" y="886"/>
                      <a:pt x="89" y="826"/>
                      <a:pt x="135" y="712"/>
                    </a:cubicBezTo>
                    <a:cubicBezTo>
                      <a:pt x="176" y="616"/>
                      <a:pt x="185" y="518"/>
                      <a:pt x="185" y="4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6845760" y="254160"/>
                <a:ext cx="66240" cy="318600"/>
              </a:xfrm>
              <a:custGeom>
                <a:avLst/>
                <a:gdLst/>
                <a:ahLst/>
                <a:rect l="l" t="t" r="r" b="b"/>
                <a:pathLst>
                  <a:path w="186" h="887">
                    <a:moveTo>
                      <a:pt x="185" y="442"/>
                    </a:moveTo>
                    <a:cubicBezTo>
                      <a:pt x="185" y="374"/>
                      <a:pt x="176" y="268"/>
                      <a:pt x="132" y="167"/>
                    </a:cubicBezTo>
                    <a:cubicBezTo>
                      <a:pt x="84" y="58"/>
                      <a:pt x="16" y="0"/>
                      <a:pt x="7" y="0"/>
                    </a:cubicBezTo>
                    <a:cubicBezTo>
                      <a:pt x="2" y="0"/>
                      <a:pt x="0" y="5"/>
                      <a:pt x="0" y="10"/>
                    </a:cubicBezTo>
                    <a:cubicBezTo>
                      <a:pt x="0" y="13"/>
                      <a:pt x="0" y="13"/>
                      <a:pt x="14" y="30"/>
                    </a:cubicBezTo>
                    <a:cubicBezTo>
                      <a:pt x="94" y="116"/>
                      <a:pt x="139" y="258"/>
                      <a:pt x="139" y="442"/>
                    </a:cubicBezTo>
                    <a:cubicBezTo>
                      <a:pt x="139" y="593"/>
                      <a:pt x="110" y="750"/>
                      <a:pt x="9" y="861"/>
                    </a:cubicBezTo>
                    <a:cubicBezTo>
                      <a:pt x="0" y="874"/>
                      <a:pt x="0" y="874"/>
                      <a:pt x="0" y="876"/>
                    </a:cubicBezTo>
                    <a:cubicBezTo>
                      <a:pt x="0" y="881"/>
                      <a:pt x="2" y="886"/>
                      <a:pt x="7" y="886"/>
                    </a:cubicBezTo>
                    <a:cubicBezTo>
                      <a:pt x="16" y="886"/>
                      <a:pt x="87" y="826"/>
                      <a:pt x="135" y="712"/>
                    </a:cubicBezTo>
                    <a:cubicBezTo>
                      <a:pt x="176" y="616"/>
                      <a:pt x="185" y="518"/>
                      <a:pt x="185" y="4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7000560" y="356040"/>
                <a:ext cx="152640" cy="140400"/>
              </a:xfrm>
              <a:custGeom>
                <a:avLst/>
                <a:gdLst/>
                <a:ahLst/>
                <a:rect l="l" t="t" r="r" b="b"/>
                <a:pathLst>
                  <a:path w="426" h="392">
                    <a:moveTo>
                      <a:pt x="386" y="51"/>
                    </a:moveTo>
                    <a:cubicBezTo>
                      <a:pt x="395" y="51"/>
                      <a:pt x="425" y="51"/>
                      <a:pt x="425" y="20"/>
                    </a:cubicBezTo>
                    <a:cubicBezTo>
                      <a:pt x="425" y="0"/>
                      <a:pt x="409" y="0"/>
                      <a:pt x="393" y="0"/>
                    </a:cubicBezTo>
                    <a:cubicBezTo>
                      <a:pt x="332" y="0"/>
                      <a:pt x="271" y="0"/>
                      <a:pt x="210" y="0"/>
                    </a:cubicBezTo>
                    <a:cubicBezTo>
                      <a:pt x="89" y="0"/>
                      <a:pt x="0" y="146"/>
                      <a:pt x="0" y="253"/>
                    </a:cubicBezTo>
                    <a:cubicBezTo>
                      <a:pt x="0" y="328"/>
                      <a:pt x="48" y="391"/>
                      <a:pt x="121" y="391"/>
                    </a:cubicBezTo>
                    <a:cubicBezTo>
                      <a:pt x="215" y="391"/>
                      <a:pt x="322" y="285"/>
                      <a:pt x="322" y="149"/>
                    </a:cubicBezTo>
                    <a:cubicBezTo>
                      <a:pt x="322" y="134"/>
                      <a:pt x="322" y="91"/>
                      <a:pt x="297" y="51"/>
                    </a:cubicBezTo>
                    <a:cubicBezTo>
                      <a:pt x="326" y="51"/>
                      <a:pt x="356" y="51"/>
                      <a:pt x="386" y="51"/>
                    </a:cubicBezTo>
                    <a:moveTo>
                      <a:pt x="121" y="371"/>
                    </a:moveTo>
                    <a:cubicBezTo>
                      <a:pt x="82" y="371"/>
                      <a:pt x="50" y="341"/>
                      <a:pt x="50" y="275"/>
                    </a:cubicBezTo>
                    <a:cubicBezTo>
                      <a:pt x="50" y="250"/>
                      <a:pt x="59" y="177"/>
                      <a:pt x="87" y="124"/>
                    </a:cubicBezTo>
                    <a:cubicBezTo>
                      <a:pt x="121" y="63"/>
                      <a:pt x="169" y="51"/>
                      <a:pt x="196" y="51"/>
                    </a:cubicBezTo>
                    <a:cubicBezTo>
                      <a:pt x="265" y="51"/>
                      <a:pt x="272" y="111"/>
                      <a:pt x="272" y="136"/>
                    </a:cubicBezTo>
                    <a:cubicBezTo>
                      <a:pt x="272" y="179"/>
                      <a:pt x="253" y="253"/>
                      <a:pt x="228" y="295"/>
                    </a:cubicBezTo>
                    <a:cubicBezTo>
                      <a:pt x="196" y="348"/>
                      <a:pt x="153" y="371"/>
                      <a:pt x="121" y="3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7167240" y="443160"/>
                <a:ext cx="92520" cy="99720"/>
              </a:xfrm>
              <a:custGeom>
                <a:avLst/>
                <a:gdLst/>
                <a:ahLst/>
                <a:rect l="l" t="t" r="r" b="b"/>
                <a:pathLst>
                  <a:path w="259" h="280">
                    <a:moveTo>
                      <a:pt x="59" y="218"/>
                    </a:moveTo>
                    <a:cubicBezTo>
                      <a:pt x="73" y="203"/>
                      <a:pt x="84" y="190"/>
                      <a:pt x="132" y="148"/>
                    </a:cubicBezTo>
                    <a:cubicBezTo>
                      <a:pt x="144" y="137"/>
                      <a:pt x="185" y="102"/>
                      <a:pt x="201" y="84"/>
                    </a:cubicBezTo>
                    <a:cubicBezTo>
                      <a:pt x="235" y="47"/>
                      <a:pt x="258" y="12"/>
                      <a:pt x="258" y="6"/>
                    </a:cubicBezTo>
                    <a:cubicBezTo>
                      <a:pt x="258" y="0"/>
                      <a:pt x="251" y="1"/>
                      <a:pt x="249" y="1"/>
                    </a:cubicBezTo>
                    <a:cubicBezTo>
                      <a:pt x="242" y="1"/>
                      <a:pt x="242" y="1"/>
                      <a:pt x="237" y="6"/>
                    </a:cubicBezTo>
                    <a:cubicBezTo>
                      <a:pt x="221" y="34"/>
                      <a:pt x="210" y="44"/>
                      <a:pt x="196" y="44"/>
                    </a:cubicBezTo>
                    <a:cubicBezTo>
                      <a:pt x="189" y="44"/>
                      <a:pt x="180" y="44"/>
                      <a:pt x="164" y="26"/>
                    </a:cubicBezTo>
                    <a:cubicBezTo>
                      <a:pt x="144" y="4"/>
                      <a:pt x="132" y="1"/>
                      <a:pt x="119" y="1"/>
                    </a:cubicBezTo>
                    <a:cubicBezTo>
                      <a:pt x="75" y="1"/>
                      <a:pt x="43" y="54"/>
                      <a:pt x="43" y="72"/>
                    </a:cubicBezTo>
                    <a:cubicBezTo>
                      <a:pt x="43" y="77"/>
                      <a:pt x="50" y="79"/>
                      <a:pt x="53" y="79"/>
                    </a:cubicBezTo>
                    <a:cubicBezTo>
                      <a:pt x="59" y="79"/>
                      <a:pt x="62" y="77"/>
                      <a:pt x="64" y="72"/>
                    </a:cubicBezTo>
                    <a:cubicBezTo>
                      <a:pt x="73" y="49"/>
                      <a:pt x="103" y="49"/>
                      <a:pt x="112" y="49"/>
                    </a:cubicBezTo>
                    <a:cubicBezTo>
                      <a:pt x="126" y="49"/>
                      <a:pt x="139" y="52"/>
                      <a:pt x="148" y="54"/>
                    </a:cubicBezTo>
                    <a:cubicBezTo>
                      <a:pt x="178" y="62"/>
                      <a:pt x="183" y="62"/>
                      <a:pt x="196" y="62"/>
                    </a:cubicBezTo>
                    <a:cubicBezTo>
                      <a:pt x="183" y="77"/>
                      <a:pt x="171" y="89"/>
                      <a:pt x="119" y="135"/>
                    </a:cubicBezTo>
                    <a:cubicBezTo>
                      <a:pt x="75" y="175"/>
                      <a:pt x="59" y="190"/>
                      <a:pt x="48" y="203"/>
                    </a:cubicBezTo>
                    <a:cubicBezTo>
                      <a:pt x="16" y="238"/>
                      <a:pt x="0" y="266"/>
                      <a:pt x="0" y="271"/>
                    </a:cubicBezTo>
                    <a:cubicBezTo>
                      <a:pt x="0" y="279"/>
                      <a:pt x="7" y="279"/>
                      <a:pt x="9" y="279"/>
                    </a:cubicBezTo>
                    <a:cubicBezTo>
                      <a:pt x="14" y="279"/>
                      <a:pt x="16" y="279"/>
                      <a:pt x="18" y="274"/>
                    </a:cubicBezTo>
                    <a:cubicBezTo>
                      <a:pt x="34" y="249"/>
                      <a:pt x="50" y="236"/>
                      <a:pt x="71" y="236"/>
                    </a:cubicBezTo>
                    <a:cubicBezTo>
                      <a:pt x="75" y="236"/>
                      <a:pt x="84" y="236"/>
                      <a:pt x="100" y="251"/>
                    </a:cubicBezTo>
                    <a:cubicBezTo>
                      <a:pt x="116" y="271"/>
                      <a:pt x="128" y="279"/>
                      <a:pt x="146" y="279"/>
                    </a:cubicBezTo>
                    <a:cubicBezTo>
                      <a:pt x="208" y="279"/>
                      <a:pt x="244" y="203"/>
                      <a:pt x="244" y="183"/>
                    </a:cubicBezTo>
                    <a:cubicBezTo>
                      <a:pt x="244" y="175"/>
                      <a:pt x="237" y="175"/>
                      <a:pt x="235" y="175"/>
                    </a:cubicBezTo>
                    <a:cubicBezTo>
                      <a:pt x="228" y="175"/>
                      <a:pt x="226" y="178"/>
                      <a:pt x="224" y="185"/>
                    </a:cubicBezTo>
                    <a:cubicBezTo>
                      <a:pt x="215" y="216"/>
                      <a:pt x="180" y="231"/>
                      <a:pt x="153" y="231"/>
                    </a:cubicBezTo>
                    <a:cubicBezTo>
                      <a:pt x="142" y="231"/>
                      <a:pt x="126" y="228"/>
                      <a:pt x="112" y="223"/>
                    </a:cubicBezTo>
                    <a:cubicBezTo>
                      <a:pt x="87" y="218"/>
                      <a:pt x="82" y="218"/>
                      <a:pt x="73" y="218"/>
                    </a:cubicBezTo>
                    <a:cubicBezTo>
                      <a:pt x="71" y="218"/>
                      <a:pt x="62" y="218"/>
                      <a:pt x="59" y="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>
                <a:off x="7367760" y="307800"/>
                <a:ext cx="191880" cy="211320"/>
              </a:xfrm>
              <a:custGeom>
                <a:avLst/>
                <a:gdLst/>
                <a:ahLst/>
                <a:rect l="l" t="t" r="r" b="b"/>
                <a:pathLst>
                  <a:path w="535" h="589">
                    <a:moveTo>
                      <a:pt x="283" y="313"/>
                    </a:moveTo>
                    <a:cubicBezTo>
                      <a:pt x="358" y="313"/>
                      <a:pt x="432" y="313"/>
                      <a:pt x="507" y="313"/>
                    </a:cubicBezTo>
                    <a:cubicBezTo>
                      <a:pt x="518" y="313"/>
                      <a:pt x="534" y="312"/>
                      <a:pt x="534" y="293"/>
                    </a:cubicBezTo>
                    <a:cubicBezTo>
                      <a:pt x="534" y="274"/>
                      <a:pt x="518" y="275"/>
                      <a:pt x="507" y="275"/>
                    </a:cubicBezTo>
                    <a:cubicBezTo>
                      <a:pt x="432" y="275"/>
                      <a:pt x="358" y="275"/>
                      <a:pt x="283" y="275"/>
                    </a:cubicBezTo>
                    <a:cubicBezTo>
                      <a:pt x="283" y="193"/>
                      <a:pt x="283" y="110"/>
                      <a:pt x="283" y="28"/>
                    </a:cubicBezTo>
                    <a:cubicBezTo>
                      <a:pt x="283" y="15"/>
                      <a:pt x="283" y="0"/>
                      <a:pt x="267" y="0"/>
                    </a:cubicBezTo>
                    <a:cubicBezTo>
                      <a:pt x="251" y="0"/>
                      <a:pt x="251" y="15"/>
                      <a:pt x="251" y="28"/>
                    </a:cubicBezTo>
                    <a:cubicBezTo>
                      <a:pt x="251" y="110"/>
                      <a:pt x="251" y="193"/>
                      <a:pt x="251" y="275"/>
                    </a:cubicBezTo>
                    <a:cubicBezTo>
                      <a:pt x="177" y="275"/>
                      <a:pt x="102" y="275"/>
                      <a:pt x="27" y="275"/>
                    </a:cubicBezTo>
                    <a:cubicBezTo>
                      <a:pt x="16" y="275"/>
                      <a:pt x="0" y="274"/>
                      <a:pt x="0" y="293"/>
                    </a:cubicBezTo>
                    <a:cubicBezTo>
                      <a:pt x="0" y="312"/>
                      <a:pt x="16" y="313"/>
                      <a:pt x="27" y="313"/>
                    </a:cubicBezTo>
                    <a:cubicBezTo>
                      <a:pt x="102" y="313"/>
                      <a:pt x="177" y="313"/>
                      <a:pt x="251" y="313"/>
                    </a:cubicBezTo>
                    <a:cubicBezTo>
                      <a:pt x="251" y="396"/>
                      <a:pt x="251" y="478"/>
                      <a:pt x="251" y="561"/>
                    </a:cubicBezTo>
                    <a:cubicBezTo>
                      <a:pt x="251" y="573"/>
                      <a:pt x="251" y="588"/>
                      <a:pt x="267" y="588"/>
                    </a:cubicBezTo>
                    <a:cubicBezTo>
                      <a:pt x="283" y="588"/>
                      <a:pt x="283" y="573"/>
                      <a:pt x="283" y="561"/>
                    </a:cubicBezTo>
                    <a:cubicBezTo>
                      <a:pt x="283" y="478"/>
                      <a:pt x="283" y="396"/>
                      <a:pt x="283" y="3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"/>
              <p:cNvSpPr/>
              <p:nvPr/>
            </p:nvSpPr>
            <p:spPr>
              <a:xfrm>
                <a:off x="7669440" y="254160"/>
                <a:ext cx="66240" cy="318600"/>
              </a:xfrm>
              <a:custGeom>
                <a:avLst/>
                <a:gdLst/>
                <a:ahLst/>
                <a:rect l="l" t="t" r="r" b="b"/>
                <a:pathLst>
                  <a:path w="186" h="887">
                    <a:moveTo>
                      <a:pt x="185" y="876"/>
                    </a:moveTo>
                    <a:cubicBezTo>
                      <a:pt x="185" y="874"/>
                      <a:pt x="185" y="874"/>
                      <a:pt x="171" y="859"/>
                    </a:cubicBezTo>
                    <a:cubicBezTo>
                      <a:pt x="71" y="745"/>
                      <a:pt x="46" y="578"/>
                      <a:pt x="46" y="442"/>
                    </a:cubicBezTo>
                    <a:cubicBezTo>
                      <a:pt x="46" y="288"/>
                      <a:pt x="78" y="134"/>
                      <a:pt x="176" y="25"/>
                    </a:cubicBezTo>
                    <a:cubicBezTo>
                      <a:pt x="185" y="13"/>
                      <a:pt x="185" y="13"/>
                      <a:pt x="185" y="10"/>
                    </a:cubicBezTo>
                    <a:cubicBezTo>
                      <a:pt x="185" y="3"/>
                      <a:pt x="183" y="0"/>
                      <a:pt x="178" y="0"/>
                    </a:cubicBezTo>
                    <a:cubicBezTo>
                      <a:pt x="169" y="0"/>
                      <a:pt x="98" y="61"/>
                      <a:pt x="50" y="174"/>
                    </a:cubicBezTo>
                    <a:cubicBezTo>
                      <a:pt x="9" y="270"/>
                      <a:pt x="0" y="369"/>
                      <a:pt x="0" y="442"/>
                    </a:cubicBezTo>
                    <a:cubicBezTo>
                      <a:pt x="0" y="513"/>
                      <a:pt x="9" y="619"/>
                      <a:pt x="53" y="720"/>
                    </a:cubicBezTo>
                    <a:cubicBezTo>
                      <a:pt x="100" y="828"/>
                      <a:pt x="169" y="886"/>
                      <a:pt x="178" y="886"/>
                    </a:cubicBezTo>
                    <a:cubicBezTo>
                      <a:pt x="183" y="886"/>
                      <a:pt x="185" y="884"/>
                      <a:pt x="185" y="8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"/>
              <p:cNvSpPr/>
              <p:nvPr/>
            </p:nvSpPr>
            <p:spPr>
              <a:xfrm>
                <a:off x="7759800" y="294120"/>
                <a:ext cx="88560" cy="202320"/>
              </a:xfrm>
              <a:custGeom>
                <a:avLst/>
                <a:gdLst/>
                <a:ahLst/>
                <a:rect l="l" t="t" r="r" b="b"/>
                <a:pathLst>
                  <a:path w="248" h="564">
                    <a:moveTo>
                      <a:pt x="146" y="199"/>
                    </a:moveTo>
                    <a:cubicBezTo>
                      <a:pt x="171" y="199"/>
                      <a:pt x="196" y="199"/>
                      <a:pt x="221" y="199"/>
                    </a:cubicBezTo>
                    <a:cubicBezTo>
                      <a:pt x="237" y="199"/>
                      <a:pt x="247" y="199"/>
                      <a:pt x="247" y="182"/>
                    </a:cubicBezTo>
                    <a:cubicBezTo>
                      <a:pt x="247" y="172"/>
                      <a:pt x="237" y="172"/>
                      <a:pt x="224" y="172"/>
                    </a:cubicBezTo>
                    <a:cubicBezTo>
                      <a:pt x="200" y="172"/>
                      <a:pt x="177" y="172"/>
                      <a:pt x="153" y="172"/>
                    </a:cubicBezTo>
                    <a:cubicBezTo>
                      <a:pt x="183" y="45"/>
                      <a:pt x="185" y="28"/>
                      <a:pt x="185" y="23"/>
                    </a:cubicBezTo>
                    <a:cubicBezTo>
                      <a:pt x="185" y="8"/>
                      <a:pt x="176" y="0"/>
                      <a:pt x="162" y="0"/>
                    </a:cubicBezTo>
                    <a:cubicBezTo>
                      <a:pt x="160" y="0"/>
                      <a:pt x="137" y="0"/>
                      <a:pt x="130" y="30"/>
                    </a:cubicBezTo>
                    <a:cubicBezTo>
                      <a:pt x="119" y="77"/>
                      <a:pt x="109" y="125"/>
                      <a:pt x="98" y="172"/>
                    </a:cubicBezTo>
                    <a:cubicBezTo>
                      <a:pt x="73" y="172"/>
                      <a:pt x="48" y="172"/>
                      <a:pt x="23" y="172"/>
                    </a:cubicBezTo>
                    <a:cubicBezTo>
                      <a:pt x="7" y="172"/>
                      <a:pt x="0" y="172"/>
                      <a:pt x="0" y="189"/>
                    </a:cubicBezTo>
                    <a:cubicBezTo>
                      <a:pt x="0" y="199"/>
                      <a:pt x="7" y="199"/>
                      <a:pt x="23" y="199"/>
                    </a:cubicBezTo>
                    <a:cubicBezTo>
                      <a:pt x="46" y="199"/>
                      <a:pt x="70" y="199"/>
                      <a:pt x="94" y="199"/>
                    </a:cubicBezTo>
                    <a:cubicBezTo>
                      <a:pt x="34" y="449"/>
                      <a:pt x="32" y="465"/>
                      <a:pt x="32" y="482"/>
                    </a:cubicBezTo>
                    <a:cubicBezTo>
                      <a:pt x="32" y="530"/>
                      <a:pt x="62" y="563"/>
                      <a:pt x="105" y="563"/>
                    </a:cubicBezTo>
                    <a:cubicBezTo>
                      <a:pt x="187" y="563"/>
                      <a:pt x="233" y="434"/>
                      <a:pt x="233" y="427"/>
                    </a:cubicBezTo>
                    <a:cubicBezTo>
                      <a:pt x="233" y="419"/>
                      <a:pt x="226" y="419"/>
                      <a:pt x="224" y="419"/>
                    </a:cubicBezTo>
                    <a:cubicBezTo>
                      <a:pt x="217" y="419"/>
                      <a:pt x="215" y="422"/>
                      <a:pt x="212" y="429"/>
                    </a:cubicBezTo>
                    <a:cubicBezTo>
                      <a:pt x="176" y="523"/>
                      <a:pt x="135" y="543"/>
                      <a:pt x="107" y="543"/>
                    </a:cubicBezTo>
                    <a:cubicBezTo>
                      <a:pt x="89" y="543"/>
                      <a:pt x="82" y="533"/>
                      <a:pt x="82" y="502"/>
                    </a:cubicBezTo>
                    <a:cubicBezTo>
                      <a:pt x="82" y="482"/>
                      <a:pt x="84" y="475"/>
                      <a:pt x="87" y="460"/>
                    </a:cubicBezTo>
                    <a:cubicBezTo>
                      <a:pt x="107" y="373"/>
                      <a:pt x="126" y="286"/>
                      <a:pt x="146" y="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"/>
              <p:cNvSpPr/>
              <p:nvPr/>
            </p:nvSpPr>
            <p:spPr>
              <a:xfrm>
                <a:off x="7869960" y="443160"/>
                <a:ext cx="92520" cy="99720"/>
              </a:xfrm>
              <a:custGeom>
                <a:avLst/>
                <a:gdLst/>
                <a:ahLst/>
                <a:rect l="l" t="t" r="r" b="b"/>
                <a:pathLst>
                  <a:path w="259" h="280">
                    <a:moveTo>
                      <a:pt x="59" y="218"/>
                    </a:moveTo>
                    <a:cubicBezTo>
                      <a:pt x="73" y="203"/>
                      <a:pt x="84" y="190"/>
                      <a:pt x="132" y="148"/>
                    </a:cubicBezTo>
                    <a:cubicBezTo>
                      <a:pt x="144" y="137"/>
                      <a:pt x="185" y="102"/>
                      <a:pt x="201" y="84"/>
                    </a:cubicBezTo>
                    <a:cubicBezTo>
                      <a:pt x="235" y="47"/>
                      <a:pt x="258" y="12"/>
                      <a:pt x="258" y="6"/>
                    </a:cubicBezTo>
                    <a:cubicBezTo>
                      <a:pt x="258" y="0"/>
                      <a:pt x="251" y="1"/>
                      <a:pt x="249" y="1"/>
                    </a:cubicBezTo>
                    <a:cubicBezTo>
                      <a:pt x="242" y="1"/>
                      <a:pt x="242" y="1"/>
                      <a:pt x="237" y="6"/>
                    </a:cubicBezTo>
                    <a:cubicBezTo>
                      <a:pt x="221" y="34"/>
                      <a:pt x="210" y="44"/>
                      <a:pt x="196" y="44"/>
                    </a:cubicBezTo>
                    <a:cubicBezTo>
                      <a:pt x="189" y="44"/>
                      <a:pt x="180" y="44"/>
                      <a:pt x="164" y="26"/>
                    </a:cubicBezTo>
                    <a:cubicBezTo>
                      <a:pt x="144" y="4"/>
                      <a:pt x="132" y="1"/>
                      <a:pt x="119" y="1"/>
                    </a:cubicBezTo>
                    <a:cubicBezTo>
                      <a:pt x="75" y="1"/>
                      <a:pt x="43" y="54"/>
                      <a:pt x="43" y="72"/>
                    </a:cubicBezTo>
                    <a:cubicBezTo>
                      <a:pt x="43" y="77"/>
                      <a:pt x="50" y="79"/>
                      <a:pt x="53" y="79"/>
                    </a:cubicBezTo>
                    <a:cubicBezTo>
                      <a:pt x="59" y="79"/>
                      <a:pt x="62" y="77"/>
                      <a:pt x="64" y="72"/>
                    </a:cubicBezTo>
                    <a:cubicBezTo>
                      <a:pt x="73" y="49"/>
                      <a:pt x="103" y="49"/>
                      <a:pt x="112" y="49"/>
                    </a:cubicBezTo>
                    <a:cubicBezTo>
                      <a:pt x="126" y="49"/>
                      <a:pt x="139" y="52"/>
                      <a:pt x="148" y="54"/>
                    </a:cubicBezTo>
                    <a:cubicBezTo>
                      <a:pt x="178" y="62"/>
                      <a:pt x="183" y="62"/>
                      <a:pt x="196" y="62"/>
                    </a:cubicBezTo>
                    <a:cubicBezTo>
                      <a:pt x="183" y="77"/>
                      <a:pt x="171" y="89"/>
                      <a:pt x="119" y="135"/>
                    </a:cubicBezTo>
                    <a:cubicBezTo>
                      <a:pt x="75" y="175"/>
                      <a:pt x="59" y="190"/>
                      <a:pt x="48" y="203"/>
                    </a:cubicBezTo>
                    <a:cubicBezTo>
                      <a:pt x="16" y="238"/>
                      <a:pt x="0" y="266"/>
                      <a:pt x="0" y="271"/>
                    </a:cubicBezTo>
                    <a:cubicBezTo>
                      <a:pt x="0" y="279"/>
                      <a:pt x="7" y="279"/>
                      <a:pt x="9" y="279"/>
                    </a:cubicBezTo>
                    <a:cubicBezTo>
                      <a:pt x="14" y="279"/>
                      <a:pt x="16" y="279"/>
                      <a:pt x="18" y="274"/>
                    </a:cubicBezTo>
                    <a:cubicBezTo>
                      <a:pt x="34" y="249"/>
                      <a:pt x="50" y="236"/>
                      <a:pt x="71" y="236"/>
                    </a:cubicBezTo>
                    <a:cubicBezTo>
                      <a:pt x="78" y="236"/>
                      <a:pt x="84" y="236"/>
                      <a:pt x="100" y="251"/>
                    </a:cubicBezTo>
                    <a:cubicBezTo>
                      <a:pt x="116" y="271"/>
                      <a:pt x="128" y="279"/>
                      <a:pt x="146" y="279"/>
                    </a:cubicBezTo>
                    <a:cubicBezTo>
                      <a:pt x="208" y="279"/>
                      <a:pt x="244" y="203"/>
                      <a:pt x="244" y="183"/>
                    </a:cubicBezTo>
                    <a:cubicBezTo>
                      <a:pt x="244" y="175"/>
                      <a:pt x="237" y="175"/>
                      <a:pt x="235" y="175"/>
                    </a:cubicBezTo>
                    <a:cubicBezTo>
                      <a:pt x="228" y="175"/>
                      <a:pt x="226" y="178"/>
                      <a:pt x="224" y="185"/>
                    </a:cubicBezTo>
                    <a:cubicBezTo>
                      <a:pt x="215" y="216"/>
                      <a:pt x="180" y="231"/>
                      <a:pt x="153" y="231"/>
                    </a:cubicBezTo>
                    <a:cubicBezTo>
                      <a:pt x="142" y="231"/>
                      <a:pt x="126" y="228"/>
                      <a:pt x="112" y="223"/>
                    </a:cubicBezTo>
                    <a:cubicBezTo>
                      <a:pt x="87" y="218"/>
                      <a:pt x="82" y="218"/>
                      <a:pt x="73" y="218"/>
                    </a:cubicBezTo>
                    <a:cubicBezTo>
                      <a:pt x="71" y="218"/>
                      <a:pt x="62" y="218"/>
                      <a:pt x="59" y="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"/>
              <p:cNvSpPr/>
              <p:nvPr/>
            </p:nvSpPr>
            <p:spPr>
              <a:xfrm>
                <a:off x="8048160" y="350640"/>
                <a:ext cx="109800" cy="146160"/>
              </a:xfrm>
              <a:custGeom>
                <a:avLst/>
                <a:gdLst/>
                <a:ahLst/>
                <a:rect l="l" t="t" r="r" b="b"/>
                <a:pathLst>
                  <a:path w="307" h="408">
                    <a:moveTo>
                      <a:pt x="66" y="205"/>
                    </a:moveTo>
                    <a:cubicBezTo>
                      <a:pt x="66" y="61"/>
                      <a:pt x="132" y="23"/>
                      <a:pt x="176" y="23"/>
                    </a:cubicBezTo>
                    <a:cubicBezTo>
                      <a:pt x="183" y="23"/>
                      <a:pt x="233" y="23"/>
                      <a:pt x="260" y="56"/>
                    </a:cubicBezTo>
                    <a:cubicBezTo>
                      <a:pt x="228" y="58"/>
                      <a:pt x="224" y="83"/>
                      <a:pt x="224" y="96"/>
                    </a:cubicBezTo>
                    <a:cubicBezTo>
                      <a:pt x="224" y="119"/>
                      <a:pt x="237" y="136"/>
                      <a:pt x="260" y="136"/>
                    </a:cubicBezTo>
                    <a:cubicBezTo>
                      <a:pt x="281" y="136"/>
                      <a:pt x="297" y="121"/>
                      <a:pt x="297" y="96"/>
                    </a:cubicBezTo>
                    <a:cubicBezTo>
                      <a:pt x="297" y="35"/>
                      <a:pt x="235" y="0"/>
                      <a:pt x="174" y="0"/>
                    </a:cubicBezTo>
                    <a:cubicBezTo>
                      <a:pt x="73" y="0"/>
                      <a:pt x="0" y="96"/>
                      <a:pt x="0" y="205"/>
                    </a:cubicBezTo>
                    <a:cubicBezTo>
                      <a:pt x="0" y="318"/>
                      <a:pt x="80" y="407"/>
                      <a:pt x="174" y="407"/>
                    </a:cubicBezTo>
                    <a:cubicBezTo>
                      <a:pt x="281" y="407"/>
                      <a:pt x="306" y="299"/>
                      <a:pt x="306" y="290"/>
                    </a:cubicBezTo>
                    <a:cubicBezTo>
                      <a:pt x="306" y="282"/>
                      <a:pt x="297" y="283"/>
                      <a:pt x="295" y="283"/>
                    </a:cubicBezTo>
                    <a:cubicBezTo>
                      <a:pt x="288" y="283"/>
                      <a:pt x="285" y="285"/>
                      <a:pt x="285" y="290"/>
                    </a:cubicBezTo>
                    <a:cubicBezTo>
                      <a:pt x="263" y="374"/>
                      <a:pt x="210" y="384"/>
                      <a:pt x="180" y="384"/>
                    </a:cubicBezTo>
                    <a:cubicBezTo>
                      <a:pt x="137" y="384"/>
                      <a:pt x="66" y="346"/>
                      <a:pt x="66" y="2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"/>
              <p:cNvSpPr/>
              <p:nvPr/>
            </p:nvSpPr>
            <p:spPr>
              <a:xfrm>
                <a:off x="8174880" y="350640"/>
                <a:ext cx="127800" cy="146160"/>
              </a:xfrm>
              <a:custGeom>
                <a:avLst/>
                <a:gdLst/>
                <a:ahLst/>
                <a:rect l="l" t="t" r="r" b="b"/>
                <a:pathLst>
                  <a:path w="357" h="408">
                    <a:moveTo>
                      <a:pt x="356" y="207"/>
                    </a:moveTo>
                    <a:cubicBezTo>
                      <a:pt x="356" y="93"/>
                      <a:pt x="276" y="0"/>
                      <a:pt x="178" y="0"/>
                    </a:cubicBezTo>
                    <a:cubicBezTo>
                      <a:pt x="78" y="0"/>
                      <a:pt x="0" y="96"/>
                      <a:pt x="0" y="207"/>
                    </a:cubicBezTo>
                    <a:cubicBezTo>
                      <a:pt x="0" y="321"/>
                      <a:pt x="84" y="407"/>
                      <a:pt x="178" y="407"/>
                    </a:cubicBezTo>
                    <a:cubicBezTo>
                      <a:pt x="274" y="407"/>
                      <a:pt x="356" y="321"/>
                      <a:pt x="356" y="207"/>
                    </a:cubicBezTo>
                    <a:moveTo>
                      <a:pt x="178" y="384"/>
                    </a:moveTo>
                    <a:cubicBezTo>
                      <a:pt x="144" y="384"/>
                      <a:pt x="110" y="366"/>
                      <a:pt x="87" y="326"/>
                    </a:cubicBezTo>
                    <a:cubicBezTo>
                      <a:pt x="66" y="285"/>
                      <a:pt x="66" y="232"/>
                      <a:pt x="66" y="199"/>
                    </a:cubicBezTo>
                    <a:cubicBezTo>
                      <a:pt x="66" y="167"/>
                      <a:pt x="66" y="119"/>
                      <a:pt x="87" y="78"/>
                    </a:cubicBezTo>
                    <a:cubicBezTo>
                      <a:pt x="107" y="38"/>
                      <a:pt x="146" y="20"/>
                      <a:pt x="178" y="20"/>
                    </a:cubicBezTo>
                    <a:cubicBezTo>
                      <a:pt x="212" y="20"/>
                      <a:pt x="245" y="40"/>
                      <a:pt x="267" y="78"/>
                    </a:cubicBezTo>
                    <a:cubicBezTo>
                      <a:pt x="289" y="116"/>
                      <a:pt x="290" y="167"/>
                      <a:pt x="290" y="199"/>
                    </a:cubicBezTo>
                    <a:cubicBezTo>
                      <a:pt x="290" y="232"/>
                      <a:pt x="290" y="280"/>
                      <a:pt x="272" y="318"/>
                    </a:cubicBezTo>
                    <a:cubicBezTo>
                      <a:pt x="253" y="359"/>
                      <a:pt x="219" y="384"/>
                      <a:pt x="178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8321040" y="350640"/>
                <a:ext cx="93240" cy="146160"/>
              </a:xfrm>
              <a:custGeom>
                <a:avLst/>
                <a:gdLst/>
                <a:ahLst/>
                <a:rect l="l" t="t" r="r" b="b"/>
                <a:pathLst>
                  <a:path w="261" h="408">
                    <a:moveTo>
                      <a:pt x="139" y="225"/>
                    </a:moveTo>
                    <a:cubicBezTo>
                      <a:pt x="158" y="230"/>
                      <a:pt x="224" y="242"/>
                      <a:pt x="224" y="306"/>
                    </a:cubicBezTo>
                    <a:cubicBezTo>
                      <a:pt x="224" y="351"/>
                      <a:pt x="194" y="386"/>
                      <a:pt x="132" y="386"/>
                    </a:cubicBezTo>
                    <a:cubicBezTo>
                      <a:pt x="64" y="386"/>
                      <a:pt x="37" y="336"/>
                      <a:pt x="21" y="263"/>
                    </a:cubicBezTo>
                    <a:cubicBezTo>
                      <a:pt x="18" y="250"/>
                      <a:pt x="18" y="247"/>
                      <a:pt x="9" y="247"/>
                    </a:cubicBezTo>
                    <a:cubicBezTo>
                      <a:pt x="0" y="247"/>
                      <a:pt x="0" y="253"/>
                      <a:pt x="0" y="268"/>
                    </a:cubicBezTo>
                    <a:cubicBezTo>
                      <a:pt x="0" y="307"/>
                      <a:pt x="0" y="347"/>
                      <a:pt x="0" y="386"/>
                    </a:cubicBezTo>
                    <a:cubicBezTo>
                      <a:pt x="0" y="401"/>
                      <a:pt x="0" y="407"/>
                      <a:pt x="7" y="407"/>
                    </a:cubicBezTo>
                    <a:cubicBezTo>
                      <a:pt x="11" y="407"/>
                      <a:pt x="14" y="407"/>
                      <a:pt x="27" y="389"/>
                    </a:cubicBezTo>
                    <a:cubicBezTo>
                      <a:pt x="30" y="386"/>
                      <a:pt x="30" y="386"/>
                      <a:pt x="43" y="369"/>
                    </a:cubicBezTo>
                    <a:cubicBezTo>
                      <a:pt x="80" y="407"/>
                      <a:pt x="116" y="407"/>
                      <a:pt x="132" y="407"/>
                    </a:cubicBezTo>
                    <a:cubicBezTo>
                      <a:pt x="224" y="407"/>
                      <a:pt x="260" y="348"/>
                      <a:pt x="260" y="283"/>
                    </a:cubicBezTo>
                    <a:cubicBezTo>
                      <a:pt x="260" y="237"/>
                      <a:pt x="237" y="210"/>
                      <a:pt x="228" y="199"/>
                    </a:cubicBezTo>
                    <a:cubicBezTo>
                      <a:pt x="201" y="172"/>
                      <a:pt x="169" y="164"/>
                      <a:pt x="137" y="157"/>
                    </a:cubicBezTo>
                    <a:cubicBezTo>
                      <a:pt x="91" y="146"/>
                      <a:pt x="37" y="136"/>
                      <a:pt x="37" y="83"/>
                    </a:cubicBezTo>
                    <a:cubicBezTo>
                      <a:pt x="37" y="53"/>
                      <a:pt x="59" y="18"/>
                      <a:pt x="128" y="18"/>
                    </a:cubicBezTo>
                    <a:cubicBezTo>
                      <a:pt x="215" y="18"/>
                      <a:pt x="219" y="96"/>
                      <a:pt x="221" y="124"/>
                    </a:cubicBezTo>
                    <a:cubicBezTo>
                      <a:pt x="221" y="131"/>
                      <a:pt x="228" y="131"/>
                      <a:pt x="231" y="131"/>
                    </a:cubicBezTo>
                    <a:cubicBezTo>
                      <a:pt x="242" y="131"/>
                      <a:pt x="242" y="129"/>
                      <a:pt x="242" y="111"/>
                    </a:cubicBezTo>
                    <a:cubicBezTo>
                      <a:pt x="242" y="81"/>
                      <a:pt x="242" y="51"/>
                      <a:pt x="242" y="20"/>
                    </a:cubicBezTo>
                    <a:cubicBezTo>
                      <a:pt x="242" y="8"/>
                      <a:pt x="242" y="0"/>
                      <a:pt x="233" y="0"/>
                    </a:cubicBezTo>
                    <a:cubicBezTo>
                      <a:pt x="228" y="0"/>
                      <a:pt x="226" y="0"/>
                      <a:pt x="217" y="10"/>
                    </a:cubicBezTo>
                    <a:cubicBezTo>
                      <a:pt x="215" y="15"/>
                      <a:pt x="205" y="23"/>
                      <a:pt x="203" y="25"/>
                    </a:cubicBezTo>
                    <a:cubicBezTo>
                      <a:pt x="171" y="0"/>
                      <a:pt x="139" y="0"/>
                      <a:pt x="128" y="0"/>
                    </a:cubicBezTo>
                    <a:cubicBezTo>
                      <a:pt x="30" y="0"/>
                      <a:pt x="0" y="61"/>
                      <a:pt x="0" y="109"/>
                    </a:cubicBezTo>
                    <a:cubicBezTo>
                      <a:pt x="0" y="139"/>
                      <a:pt x="11" y="164"/>
                      <a:pt x="34" y="184"/>
                    </a:cubicBezTo>
                    <a:cubicBezTo>
                      <a:pt x="59" y="207"/>
                      <a:pt x="82" y="212"/>
                      <a:pt x="139" y="2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8488800" y="272160"/>
                <a:ext cx="131040" cy="224280"/>
              </a:xfrm>
              <a:custGeom>
                <a:avLst/>
                <a:gdLst/>
                <a:ahLst/>
                <a:rect l="l" t="t" r="r" b="b"/>
                <a:pathLst>
                  <a:path w="366" h="625">
                    <a:moveTo>
                      <a:pt x="187" y="10"/>
                    </a:moveTo>
                    <a:cubicBezTo>
                      <a:pt x="187" y="8"/>
                      <a:pt x="187" y="0"/>
                      <a:pt x="176" y="0"/>
                    </a:cubicBezTo>
                    <a:cubicBezTo>
                      <a:pt x="158" y="0"/>
                      <a:pt x="100" y="8"/>
                      <a:pt x="80" y="8"/>
                    </a:cubicBezTo>
                    <a:cubicBezTo>
                      <a:pt x="73" y="10"/>
                      <a:pt x="64" y="10"/>
                      <a:pt x="64" y="25"/>
                    </a:cubicBezTo>
                    <a:cubicBezTo>
                      <a:pt x="64" y="38"/>
                      <a:pt x="71" y="38"/>
                      <a:pt x="82" y="38"/>
                    </a:cubicBezTo>
                    <a:cubicBezTo>
                      <a:pt x="121" y="38"/>
                      <a:pt x="123" y="43"/>
                      <a:pt x="123" y="53"/>
                    </a:cubicBezTo>
                    <a:cubicBezTo>
                      <a:pt x="123" y="59"/>
                      <a:pt x="122" y="65"/>
                      <a:pt x="121" y="71"/>
                    </a:cubicBezTo>
                    <a:cubicBezTo>
                      <a:pt x="82" y="240"/>
                      <a:pt x="43" y="409"/>
                      <a:pt x="5" y="578"/>
                    </a:cubicBezTo>
                    <a:cubicBezTo>
                      <a:pt x="0" y="591"/>
                      <a:pt x="0" y="593"/>
                      <a:pt x="0" y="598"/>
                    </a:cubicBezTo>
                    <a:cubicBezTo>
                      <a:pt x="0" y="619"/>
                      <a:pt x="18" y="624"/>
                      <a:pt x="25" y="624"/>
                    </a:cubicBezTo>
                    <a:cubicBezTo>
                      <a:pt x="34" y="624"/>
                      <a:pt x="48" y="616"/>
                      <a:pt x="53" y="606"/>
                    </a:cubicBezTo>
                    <a:cubicBezTo>
                      <a:pt x="55" y="596"/>
                      <a:pt x="91" y="434"/>
                      <a:pt x="96" y="412"/>
                    </a:cubicBezTo>
                    <a:cubicBezTo>
                      <a:pt x="123" y="414"/>
                      <a:pt x="189" y="429"/>
                      <a:pt x="189" y="487"/>
                    </a:cubicBezTo>
                    <a:cubicBezTo>
                      <a:pt x="189" y="492"/>
                      <a:pt x="189" y="497"/>
                      <a:pt x="187" y="505"/>
                    </a:cubicBezTo>
                    <a:cubicBezTo>
                      <a:pt x="185" y="515"/>
                      <a:pt x="185" y="525"/>
                      <a:pt x="185" y="535"/>
                    </a:cubicBezTo>
                    <a:cubicBezTo>
                      <a:pt x="185" y="588"/>
                      <a:pt x="217" y="624"/>
                      <a:pt x="258" y="624"/>
                    </a:cubicBezTo>
                    <a:cubicBezTo>
                      <a:pt x="281" y="624"/>
                      <a:pt x="304" y="609"/>
                      <a:pt x="322" y="576"/>
                    </a:cubicBezTo>
                    <a:cubicBezTo>
                      <a:pt x="340" y="538"/>
                      <a:pt x="349" y="490"/>
                      <a:pt x="349" y="487"/>
                    </a:cubicBezTo>
                    <a:cubicBezTo>
                      <a:pt x="349" y="480"/>
                      <a:pt x="342" y="480"/>
                      <a:pt x="340" y="480"/>
                    </a:cubicBezTo>
                    <a:cubicBezTo>
                      <a:pt x="333" y="480"/>
                      <a:pt x="331" y="482"/>
                      <a:pt x="329" y="495"/>
                    </a:cubicBezTo>
                    <a:cubicBezTo>
                      <a:pt x="313" y="558"/>
                      <a:pt x="295" y="603"/>
                      <a:pt x="260" y="603"/>
                    </a:cubicBezTo>
                    <a:cubicBezTo>
                      <a:pt x="244" y="603"/>
                      <a:pt x="233" y="593"/>
                      <a:pt x="233" y="563"/>
                    </a:cubicBezTo>
                    <a:cubicBezTo>
                      <a:pt x="233" y="548"/>
                      <a:pt x="237" y="528"/>
                      <a:pt x="240" y="513"/>
                    </a:cubicBezTo>
                    <a:cubicBezTo>
                      <a:pt x="244" y="497"/>
                      <a:pt x="244" y="495"/>
                      <a:pt x="244" y="485"/>
                    </a:cubicBezTo>
                    <a:cubicBezTo>
                      <a:pt x="244" y="429"/>
                      <a:pt x="192" y="401"/>
                      <a:pt x="126" y="391"/>
                    </a:cubicBezTo>
                    <a:cubicBezTo>
                      <a:pt x="148" y="376"/>
                      <a:pt x="176" y="348"/>
                      <a:pt x="194" y="328"/>
                    </a:cubicBezTo>
                    <a:cubicBezTo>
                      <a:pt x="233" y="280"/>
                      <a:pt x="269" y="242"/>
                      <a:pt x="308" y="242"/>
                    </a:cubicBezTo>
                    <a:cubicBezTo>
                      <a:pt x="313" y="242"/>
                      <a:pt x="313" y="242"/>
                      <a:pt x="315" y="242"/>
                    </a:cubicBezTo>
                    <a:cubicBezTo>
                      <a:pt x="324" y="245"/>
                      <a:pt x="326" y="245"/>
                      <a:pt x="333" y="250"/>
                    </a:cubicBezTo>
                    <a:cubicBezTo>
                      <a:pt x="334" y="251"/>
                      <a:pt x="333" y="253"/>
                      <a:pt x="336" y="253"/>
                    </a:cubicBezTo>
                    <a:cubicBezTo>
                      <a:pt x="297" y="258"/>
                      <a:pt x="290" y="290"/>
                      <a:pt x="290" y="300"/>
                    </a:cubicBezTo>
                    <a:cubicBezTo>
                      <a:pt x="290" y="316"/>
                      <a:pt x="299" y="333"/>
                      <a:pt x="320" y="333"/>
                    </a:cubicBezTo>
                    <a:cubicBezTo>
                      <a:pt x="340" y="333"/>
                      <a:pt x="365" y="313"/>
                      <a:pt x="365" y="278"/>
                    </a:cubicBezTo>
                    <a:cubicBezTo>
                      <a:pt x="365" y="253"/>
                      <a:pt x="347" y="222"/>
                      <a:pt x="310" y="222"/>
                    </a:cubicBezTo>
                    <a:cubicBezTo>
                      <a:pt x="288" y="222"/>
                      <a:pt x="251" y="230"/>
                      <a:pt x="192" y="300"/>
                    </a:cubicBezTo>
                    <a:cubicBezTo>
                      <a:pt x="167" y="333"/>
                      <a:pt x="135" y="369"/>
                      <a:pt x="103" y="384"/>
                    </a:cubicBezTo>
                    <a:cubicBezTo>
                      <a:pt x="131" y="259"/>
                      <a:pt x="159" y="135"/>
                      <a:pt x="187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8636040" y="443160"/>
                <a:ext cx="92520" cy="99720"/>
              </a:xfrm>
              <a:custGeom>
                <a:avLst/>
                <a:gdLst/>
                <a:ahLst/>
                <a:rect l="l" t="t" r="r" b="b"/>
                <a:pathLst>
                  <a:path w="259" h="280">
                    <a:moveTo>
                      <a:pt x="59" y="218"/>
                    </a:moveTo>
                    <a:cubicBezTo>
                      <a:pt x="75" y="203"/>
                      <a:pt x="84" y="190"/>
                      <a:pt x="132" y="148"/>
                    </a:cubicBezTo>
                    <a:cubicBezTo>
                      <a:pt x="144" y="137"/>
                      <a:pt x="187" y="102"/>
                      <a:pt x="203" y="84"/>
                    </a:cubicBezTo>
                    <a:cubicBezTo>
                      <a:pt x="237" y="47"/>
                      <a:pt x="258" y="12"/>
                      <a:pt x="258" y="6"/>
                    </a:cubicBezTo>
                    <a:cubicBezTo>
                      <a:pt x="258" y="0"/>
                      <a:pt x="251" y="1"/>
                      <a:pt x="249" y="1"/>
                    </a:cubicBezTo>
                    <a:cubicBezTo>
                      <a:pt x="244" y="1"/>
                      <a:pt x="242" y="1"/>
                      <a:pt x="240" y="6"/>
                    </a:cubicBezTo>
                    <a:cubicBezTo>
                      <a:pt x="221" y="34"/>
                      <a:pt x="210" y="44"/>
                      <a:pt x="196" y="44"/>
                    </a:cubicBezTo>
                    <a:cubicBezTo>
                      <a:pt x="189" y="44"/>
                      <a:pt x="183" y="44"/>
                      <a:pt x="164" y="26"/>
                    </a:cubicBezTo>
                    <a:cubicBezTo>
                      <a:pt x="146" y="4"/>
                      <a:pt x="132" y="1"/>
                      <a:pt x="121" y="1"/>
                    </a:cubicBezTo>
                    <a:cubicBezTo>
                      <a:pt x="75" y="1"/>
                      <a:pt x="46" y="54"/>
                      <a:pt x="46" y="72"/>
                    </a:cubicBezTo>
                    <a:cubicBezTo>
                      <a:pt x="46" y="77"/>
                      <a:pt x="50" y="79"/>
                      <a:pt x="55" y="79"/>
                    </a:cubicBezTo>
                    <a:cubicBezTo>
                      <a:pt x="62" y="79"/>
                      <a:pt x="62" y="77"/>
                      <a:pt x="64" y="72"/>
                    </a:cubicBezTo>
                    <a:cubicBezTo>
                      <a:pt x="73" y="49"/>
                      <a:pt x="105" y="49"/>
                      <a:pt x="114" y="49"/>
                    </a:cubicBezTo>
                    <a:cubicBezTo>
                      <a:pt x="126" y="49"/>
                      <a:pt x="142" y="52"/>
                      <a:pt x="148" y="54"/>
                    </a:cubicBezTo>
                    <a:cubicBezTo>
                      <a:pt x="180" y="62"/>
                      <a:pt x="185" y="62"/>
                      <a:pt x="199" y="62"/>
                    </a:cubicBezTo>
                    <a:cubicBezTo>
                      <a:pt x="183" y="77"/>
                      <a:pt x="174" y="89"/>
                      <a:pt x="121" y="135"/>
                    </a:cubicBezTo>
                    <a:cubicBezTo>
                      <a:pt x="75" y="175"/>
                      <a:pt x="62" y="190"/>
                      <a:pt x="50" y="203"/>
                    </a:cubicBezTo>
                    <a:cubicBezTo>
                      <a:pt x="16" y="238"/>
                      <a:pt x="0" y="266"/>
                      <a:pt x="0" y="271"/>
                    </a:cubicBezTo>
                    <a:cubicBezTo>
                      <a:pt x="0" y="279"/>
                      <a:pt x="7" y="279"/>
                      <a:pt x="9" y="279"/>
                    </a:cubicBezTo>
                    <a:cubicBezTo>
                      <a:pt x="16" y="279"/>
                      <a:pt x="16" y="279"/>
                      <a:pt x="18" y="274"/>
                    </a:cubicBezTo>
                    <a:cubicBezTo>
                      <a:pt x="34" y="249"/>
                      <a:pt x="53" y="236"/>
                      <a:pt x="71" y="236"/>
                    </a:cubicBezTo>
                    <a:cubicBezTo>
                      <a:pt x="78" y="236"/>
                      <a:pt x="87" y="236"/>
                      <a:pt x="100" y="251"/>
                    </a:cubicBezTo>
                    <a:cubicBezTo>
                      <a:pt x="119" y="271"/>
                      <a:pt x="130" y="279"/>
                      <a:pt x="148" y="279"/>
                    </a:cubicBezTo>
                    <a:cubicBezTo>
                      <a:pt x="208" y="279"/>
                      <a:pt x="247" y="203"/>
                      <a:pt x="247" y="183"/>
                    </a:cubicBezTo>
                    <a:cubicBezTo>
                      <a:pt x="247" y="175"/>
                      <a:pt x="240" y="175"/>
                      <a:pt x="235" y="175"/>
                    </a:cubicBezTo>
                    <a:cubicBezTo>
                      <a:pt x="228" y="175"/>
                      <a:pt x="228" y="178"/>
                      <a:pt x="226" y="185"/>
                    </a:cubicBezTo>
                    <a:cubicBezTo>
                      <a:pt x="215" y="216"/>
                      <a:pt x="183" y="231"/>
                      <a:pt x="155" y="231"/>
                    </a:cubicBezTo>
                    <a:cubicBezTo>
                      <a:pt x="142" y="231"/>
                      <a:pt x="128" y="228"/>
                      <a:pt x="114" y="223"/>
                    </a:cubicBezTo>
                    <a:cubicBezTo>
                      <a:pt x="87" y="218"/>
                      <a:pt x="84" y="218"/>
                      <a:pt x="73" y="218"/>
                    </a:cubicBezTo>
                    <a:cubicBezTo>
                      <a:pt x="68" y="218"/>
                      <a:pt x="64" y="218"/>
                      <a:pt x="59" y="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"/>
              <p:cNvSpPr/>
              <p:nvPr/>
            </p:nvSpPr>
            <p:spPr>
              <a:xfrm>
                <a:off x="8844840" y="406800"/>
                <a:ext cx="176400" cy="13320"/>
              </a:xfrm>
              <a:custGeom>
                <a:avLst/>
                <a:gdLst/>
                <a:ahLst/>
                <a:rect l="l" t="t" r="r" b="b"/>
                <a:pathLst>
                  <a:path w="492" h="40">
                    <a:moveTo>
                      <a:pt x="463" y="39"/>
                    </a:moveTo>
                    <a:cubicBezTo>
                      <a:pt x="477" y="39"/>
                      <a:pt x="491" y="38"/>
                      <a:pt x="491" y="19"/>
                    </a:cubicBezTo>
                    <a:cubicBezTo>
                      <a:pt x="491" y="0"/>
                      <a:pt x="477" y="1"/>
                      <a:pt x="463" y="1"/>
                    </a:cubicBezTo>
                    <a:cubicBezTo>
                      <a:pt x="319" y="1"/>
                      <a:pt x="174" y="1"/>
                      <a:pt x="30" y="1"/>
                    </a:cubicBezTo>
                    <a:cubicBezTo>
                      <a:pt x="16" y="1"/>
                      <a:pt x="0" y="0"/>
                      <a:pt x="0" y="19"/>
                    </a:cubicBezTo>
                    <a:cubicBezTo>
                      <a:pt x="0" y="38"/>
                      <a:pt x="16" y="39"/>
                      <a:pt x="30" y="39"/>
                    </a:cubicBezTo>
                    <a:cubicBezTo>
                      <a:pt x="174" y="39"/>
                      <a:pt x="319" y="39"/>
                      <a:pt x="46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"/>
              <p:cNvSpPr/>
              <p:nvPr/>
            </p:nvSpPr>
            <p:spPr>
              <a:xfrm>
                <a:off x="9118440" y="352440"/>
                <a:ext cx="236520" cy="144000"/>
              </a:xfrm>
              <a:custGeom>
                <a:avLst/>
                <a:gdLst/>
                <a:ahLst/>
                <a:rect l="l" t="t" r="r" b="b"/>
                <a:pathLst>
                  <a:path w="659" h="402">
                    <a:moveTo>
                      <a:pt x="46" y="338"/>
                    </a:moveTo>
                    <a:cubicBezTo>
                      <a:pt x="43" y="354"/>
                      <a:pt x="39" y="374"/>
                      <a:pt x="39" y="379"/>
                    </a:cubicBezTo>
                    <a:cubicBezTo>
                      <a:pt x="39" y="394"/>
                      <a:pt x="50" y="401"/>
                      <a:pt x="64" y="401"/>
                    </a:cubicBezTo>
                    <a:cubicBezTo>
                      <a:pt x="73" y="401"/>
                      <a:pt x="87" y="394"/>
                      <a:pt x="94" y="376"/>
                    </a:cubicBezTo>
                    <a:cubicBezTo>
                      <a:pt x="94" y="374"/>
                      <a:pt x="103" y="333"/>
                      <a:pt x="107" y="311"/>
                    </a:cubicBezTo>
                    <a:cubicBezTo>
                      <a:pt x="113" y="284"/>
                      <a:pt x="119" y="258"/>
                      <a:pt x="126" y="232"/>
                    </a:cubicBezTo>
                    <a:cubicBezTo>
                      <a:pt x="130" y="212"/>
                      <a:pt x="135" y="192"/>
                      <a:pt x="139" y="172"/>
                    </a:cubicBezTo>
                    <a:cubicBezTo>
                      <a:pt x="142" y="157"/>
                      <a:pt x="148" y="131"/>
                      <a:pt x="148" y="129"/>
                    </a:cubicBezTo>
                    <a:cubicBezTo>
                      <a:pt x="162" y="101"/>
                      <a:pt x="203" y="20"/>
                      <a:pt x="281" y="20"/>
                    </a:cubicBezTo>
                    <a:cubicBezTo>
                      <a:pt x="317" y="20"/>
                      <a:pt x="324" y="53"/>
                      <a:pt x="324" y="81"/>
                    </a:cubicBezTo>
                    <a:cubicBezTo>
                      <a:pt x="324" y="104"/>
                      <a:pt x="317" y="129"/>
                      <a:pt x="310" y="157"/>
                    </a:cubicBezTo>
                    <a:cubicBezTo>
                      <a:pt x="304" y="190"/>
                      <a:pt x="297" y="224"/>
                      <a:pt x="290" y="258"/>
                    </a:cubicBezTo>
                    <a:cubicBezTo>
                      <a:pt x="285" y="280"/>
                      <a:pt x="279" y="303"/>
                      <a:pt x="274" y="326"/>
                    </a:cubicBezTo>
                    <a:cubicBezTo>
                      <a:pt x="269" y="343"/>
                      <a:pt x="263" y="374"/>
                      <a:pt x="263" y="379"/>
                    </a:cubicBezTo>
                    <a:cubicBezTo>
                      <a:pt x="263" y="394"/>
                      <a:pt x="274" y="401"/>
                      <a:pt x="285" y="401"/>
                    </a:cubicBezTo>
                    <a:cubicBezTo>
                      <a:pt x="310" y="401"/>
                      <a:pt x="315" y="379"/>
                      <a:pt x="322" y="351"/>
                    </a:cubicBezTo>
                    <a:cubicBezTo>
                      <a:pt x="333" y="300"/>
                      <a:pt x="363" y="172"/>
                      <a:pt x="370" y="139"/>
                    </a:cubicBezTo>
                    <a:cubicBezTo>
                      <a:pt x="372" y="126"/>
                      <a:pt x="416" y="20"/>
                      <a:pt x="502" y="20"/>
                    </a:cubicBezTo>
                    <a:cubicBezTo>
                      <a:pt x="537" y="20"/>
                      <a:pt x="546" y="51"/>
                      <a:pt x="546" y="81"/>
                    </a:cubicBezTo>
                    <a:cubicBezTo>
                      <a:pt x="546" y="131"/>
                      <a:pt x="511" y="232"/>
                      <a:pt x="495" y="280"/>
                    </a:cubicBezTo>
                    <a:cubicBezTo>
                      <a:pt x="489" y="300"/>
                      <a:pt x="486" y="311"/>
                      <a:pt x="486" y="328"/>
                    </a:cubicBezTo>
                    <a:cubicBezTo>
                      <a:pt x="486" y="371"/>
                      <a:pt x="514" y="401"/>
                      <a:pt x="552" y="401"/>
                    </a:cubicBezTo>
                    <a:cubicBezTo>
                      <a:pt x="628" y="401"/>
                      <a:pt x="658" y="273"/>
                      <a:pt x="658" y="265"/>
                    </a:cubicBezTo>
                    <a:cubicBezTo>
                      <a:pt x="658" y="258"/>
                      <a:pt x="648" y="258"/>
                      <a:pt x="646" y="258"/>
                    </a:cubicBezTo>
                    <a:cubicBezTo>
                      <a:pt x="639" y="258"/>
                      <a:pt x="639" y="260"/>
                      <a:pt x="635" y="273"/>
                    </a:cubicBezTo>
                    <a:cubicBezTo>
                      <a:pt x="623" y="318"/>
                      <a:pt x="598" y="381"/>
                      <a:pt x="552" y="381"/>
                    </a:cubicBezTo>
                    <a:cubicBezTo>
                      <a:pt x="539" y="381"/>
                      <a:pt x="534" y="374"/>
                      <a:pt x="534" y="354"/>
                    </a:cubicBezTo>
                    <a:cubicBezTo>
                      <a:pt x="534" y="331"/>
                      <a:pt x="541" y="311"/>
                      <a:pt x="548" y="290"/>
                    </a:cubicBezTo>
                    <a:cubicBezTo>
                      <a:pt x="564" y="245"/>
                      <a:pt x="598" y="146"/>
                      <a:pt x="598" y="96"/>
                    </a:cubicBezTo>
                    <a:cubicBezTo>
                      <a:pt x="598" y="38"/>
                      <a:pt x="565" y="0"/>
                      <a:pt x="505" y="0"/>
                    </a:cubicBezTo>
                    <a:cubicBezTo>
                      <a:pt x="444" y="0"/>
                      <a:pt x="404" y="40"/>
                      <a:pt x="374" y="86"/>
                    </a:cubicBezTo>
                    <a:cubicBezTo>
                      <a:pt x="374" y="76"/>
                      <a:pt x="370" y="45"/>
                      <a:pt x="349" y="23"/>
                    </a:cubicBezTo>
                    <a:cubicBezTo>
                      <a:pt x="329" y="5"/>
                      <a:pt x="304" y="0"/>
                      <a:pt x="283" y="0"/>
                    </a:cubicBezTo>
                    <a:cubicBezTo>
                      <a:pt x="210" y="0"/>
                      <a:pt x="171" y="58"/>
                      <a:pt x="158" y="78"/>
                    </a:cubicBezTo>
                    <a:cubicBezTo>
                      <a:pt x="153" y="28"/>
                      <a:pt x="119" y="0"/>
                      <a:pt x="84" y="0"/>
                    </a:cubicBezTo>
                    <a:cubicBezTo>
                      <a:pt x="46" y="0"/>
                      <a:pt x="32" y="35"/>
                      <a:pt x="25" y="51"/>
                    </a:cubicBezTo>
                    <a:cubicBezTo>
                      <a:pt x="9" y="81"/>
                      <a:pt x="0" y="134"/>
                      <a:pt x="0" y="136"/>
                    </a:cubicBezTo>
                    <a:cubicBezTo>
                      <a:pt x="0" y="146"/>
                      <a:pt x="7" y="146"/>
                      <a:pt x="9" y="146"/>
                    </a:cubicBezTo>
                    <a:cubicBezTo>
                      <a:pt x="16" y="146"/>
                      <a:pt x="18" y="144"/>
                      <a:pt x="23" y="126"/>
                    </a:cubicBezTo>
                    <a:cubicBezTo>
                      <a:pt x="37" y="63"/>
                      <a:pt x="53" y="20"/>
                      <a:pt x="82" y="20"/>
                    </a:cubicBezTo>
                    <a:cubicBezTo>
                      <a:pt x="94" y="20"/>
                      <a:pt x="105" y="28"/>
                      <a:pt x="105" y="61"/>
                    </a:cubicBezTo>
                    <a:cubicBezTo>
                      <a:pt x="105" y="78"/>
                      <a:pt x="103" y="88"/>
                      <a:pt x="94" y="134"/>
                    </a:cubicBezTo>
                    <a:cubicBezTo>
                      <a:pt x="78" y="202"/>
                      <a:pt x="62" y="270"/>
                      <a:pt x="46" y="3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9379800" y="254160"/>
                <a:ext cx="66960" cy="318600"/>
              </a:xfrm>
              <a:custGeom>
                <a:avLst/>
                <a:gdLst/>
                <a:ahLst/>
                <a:rect l="l" t="t" r="r" b="b"/>
                <a:pathLst>
                  <a:path w="188" h="887">
                    <a:moveTo>
                      <a:pt x="187" y="442"/>
                    </a:moveTo>
                    <a:cubicBezTo>
                      <a:pt x="187" y="374"/>
                      <a:pt x="178" y="268"/>
                      <a:pt x="132" y="167"/>
                    </a:cubicBezTo>
                    <a:cubicBezTo>
                      <a:pt x="84" y="58"/>
                      <a:pt x="16" y="0"/>
                      <a:pt x="9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"/>
                      <a:pt x="0" y="13"/>
                      <a:pt x="16" y="30"/>
                    </a:cubicBezTo>
                    <a:cubicBezTo>
                      <a:pt x="94" y="116"/>
                      <a:pt x="139" y="258"/>
                      <a:pt x="139" y="442"/>
                    </a:cubicBezTo>
                    <a:cubicBezTo>
                      <a:pt x="139" y="593"/>
                      <a:pt x="110" y="750"/>
                      <a:pt x="11" y="861"/>
                    </a:cubicBezTo>
                    <a:cubicBezTo>
                      <a:pt x="0" y="874"/>
                      <a:pt x="0" y="874"/>
                      <a:pt x="0" y="876"/>
                    </a:cubicBezTo>
                    <a:cubicBezTo>
                      <a:pt x="0" y="881"/>
                      <a:pt x="5" y="886"/>
                      <a:pt x="9" y="886"/>
                    </a:cubicBezTo>
                    <a:cubicBezTo>
                      <a:pt x="16" y="886"/>
                      <a:pt x="89" y="826"/>
                      <a:pt x="137" y="712"/>
                    </a:cubicBezTo>
                    <a:cubicBezTo>
                      <a:pt x="176" y="616"/>
                      <a:pt x="187" y="518"/>
                      <a:pt x="187" y="4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"/>
              <p:cNvSpPr/>
              <p:nvPr/>
            </p:nvSpPr>
            <p:spPr>
              <a:xfrm>
                <a:off x="9486720" y="356040"/>
                <a:ext cx="152640" cy="140400"/>
              </a:xfrm>
              <a:custGeom>
                <a:avLst/>
                <a:gdLst/>
                <a:ahLst/>
                <a:rect l="l" t="t" r="r" b="b"/>
                <a:pathLst>
                  <a:path w="426" h="392">
                    <a:moveTo>
                      <a:pt x="386" y="51"/>
                    </a:moveTo>
                    <a:cubicBezTo>
                      <a:pt x="395" y="51"/>
                      <a:pt x="425" y="51"/>
                      <a:pt x="425" y="20"/>
                    </a:cubicBezTo>
                    <a:cubicBezTo>
                      <a:pt x="425" y="0"/>
                      <a:pt x="409" y="0"/>
                      <a:pt x="393" y="0"/>
                    </a:cubicBezTo>
                    <a:cubicBezTo>
                      <a:pt x="332" y="0"/>
                      <a:pt x="271" y="0"/>
                      <a:pt x="210" y="0"/>
                    </a:cubicBezTo>
                    <a:cubicBezTo>
                      <a:pt x="89" y="0"/>
                      <a:pt x="0" y="146"/>
                      <a:pt x="0" y="253"/>
                    </a:cubicBezTo>
                    <a:cubicBezTo>
                      <a:pt x="0" y="328"/>
                      <a:pt x="48" y="391"/>
                      <a:pt x="121" y="391"/>
                    </a:cubicBezTo>
                    <a:cubicBezTo>
                      <a:pt x="215" y="391"/>
                      <a:pt x="322" y="285"/>
                      <a:pt x="322" y="149"/>
                    </a:cubicBezTo>
                    <a:cubicBezTo>
                      <a:pt x="322" y="134"/>
                      <a:pt x="322" y="91"/>
                      <a:pt x="297" y="51"/>
                    </a:cubicBezTo>
                    <a:cubicBezTo>
                      <a:pt x="326" y="51"/>
                      <a:pt x="356" y="51"/>
                      <a:pt x="386" y="51"/>
                    </a:cubicBezTo>
                    <a:moveTo>
                      <a:pt x="121" y="371"/>
                    </a:moveTo>
                    <a:cubicBezTo>
                      <a:pt x="82" y="371"/>
                      <a:pt x="50" y="341"/>
                      <a:pt x="50" y="275"/>
                    </a:cubicBezTo>
                    <a:cubicBezTo>
                      <a:pt x="50" y="250"/>
                      <a:pt x="59" y="177"/>
                      <a:pt x="87" y="124"/>
                    </a:cubicBezTo>
                    <a:cubicBezTo>
                      <a:pt x="121" y="63"/>
                      <a:pt x="169" y="51"/>
                      <a:pt x="196" y="51"/>
                    </a:cubicBezTo>
                    <a:cubicBezTo>
                      <a:pt x="265" y="51"/>
                      <a:pt x="272" y="111"/>
                      <a:pt x="272" y="136"/>
                    </a:cubicBezTo>
                    <a:cubicBezTo>
                      <a:pt x="272" y="179"/>
                      <a:pt x="256" y="253"/>
                      <a:pt x="228" y="295"/>
                    </a:cubicBezTo>
                    <a:cubicBezTo>
                      <a:pt x="196" y="348"/>
                      <a:pt x="153" y="371"/>
                      <a:pt x="121" y="3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"/>
              <p:cNvSpPr/>
              <p:nvPr/>
            </p:nvSpPr>
            <p:spPr>
              <a:xfrm>
                <a:off x="9653400" y="443160"/>
                <a:ext cx="92520" cy="99720"/>
              </a:xfrm>
              <a:custGeom>
                <a:avLst/>
                <a:gdLst/>
                <a:ahLst/>
                <a:rect l="l" t="t" r="r" b="b"/>
                <a:pathLst>
                  <a:path w="259" h="280">
                    <a:moveTo>
                      <a:pt x="59" y="218"/>
                    </a:moveTo>
                    <a:cubicBezTo>
                      <a:pt x="73" y="203"/>
                      <a:pt x="84" y="190"/>
                      <a:pt x="132" y="148"/>
                    </a:cubicBezTo>
                    <a:cubicBezTo>
                      <a:pt x="144" y="137"/>
                      <a:pt x="185" y="102"/>
                      <a:pt x="201" y="84"/>
                    </a:cubicBezTo>
                    <a:cubicBezTo>
                      <a:pt x="235" y="47"/>
                      <a:pt x="258" y="12"/>
                      <a:pt x="258" y="6"/>
                    </a:cubicBezTo>
                    <a:cubicBezTo>
                      <a:pt x="258" y="0"/>
                      <a:pt x="251" y="1"/>
                      <a:pt x="249" y="1"/>
                    </a:cubicBezTo>
                    <a:cubicBezTo>
                      <a:pt x="242" y="1"/>
                      <a:pt x="242" y="1"/>
                      <a:pt x="237" y="6"/>
                    </a:cubicBezTo>
                    <a:cubicBezTo>
                      <a:pt x="221" y="34"/>
                      <a:pt x="210" y="44"/>
                      <a:pt x="196" y="44"/>
                    </a:cubicBezTo>
                    <a:cubicBezTo>
                      <a:pt x="189" y="44"/>
                      <a:pt x="180" y="44"/>
                      <a:pt x="164" y="26"/>
                    </a:cubicBezTo>
                    <a:cubicBezTo>
                      <a:pt x="144" y="4"/>
                      <a:pt x="132" y="1"/>
                      <a:pt x="119" y="1"/>
                    </a:cubicBezTo>
                    <a:cubicBezTo>
                      <a:pt x="75" y="1"/>
                      <a:pt x="43" y="54"/>
                      <a:pt x="43" y="72"/>
                    </a:cubicBezTo>
                    <a:cubicBezTo>
                      <a:pt x="43" y="77"/>
                      <a:pt x="50" y="79"/>
                      <a:pt x="53" y="79"/>
                    </a:cubicBezTo>
                    <a:cubicBezTo>
                      <a:pt x="59" y="79"/>
                      <a:pt x="62" y="77"/>
                      <a:pt x="64" y="72"/>
                    </a:cubicBezTo>
                    <a:cubicBezTo>
                      <a:pt x="73" y="49"/>
                      <a:pt x="103" y="49"/>
                      <a:pt x="112" y="49"/>
                    </a:cubicBezTo>
                    <a:cubicBezTo>
                      <a:pt x="126" y="49"/>
                      <a:pt x="139" y="52"/>
                      <a:pt x="148" y="54"/>
                    </a:cubicBezTo>
                    <a:cubicBezTo>
                      <a:pt x="178" y="62"/>
                      <a:pt x="183" y="62"/>
                      <a:pt x="196" y="62"/>
                    </a:cubicBezTo>
                    <a:cubicBezTo>
                      <a:pt x="183" y="77"/>
                      <a:pt x="171" y="89"/>
                      <a:pt x="119" y="135"/>
                    </a:cubicBezTo>
                    <a:cubicBezTo>
                      <a:pt x="75" y="175"/>
                      <a:pt x="59" y="190"/>
                      <a:pt x="50" y="203"/>
                    </a:cubicBezTo>
                    <a:cubicBezTo>
                      <a:pt x="16" y="238"/>
                      <a:pt x="0" y="266"/>
                      <a:pt x="0" y="271"/>
                    </a:cubicBezTo>
                    <a:cubicBezTo>
                      <a:pt x="0" y="279"/>
                      <a:pt x="7" y="279"/>
                      <a:pt x="9" y="279"/>
                    </a:cubicBezTo>
                    <a:cubicBezTo>
                      <a:pt x="14" y="279"/>
                      <a:pt x="16" y="279"/>
                      <a:pt x="18" y="274"/>
                    </a:cubicBezTo>
                    <a:cubicBezTo>
                      <a:pt x="34" y="249"/>
                      <a:pt x="50" y="236"/>
                      <a:pt x="71" y="236"/>
                    </a:cubicBezTo>
                    <a:cubicBezTo>
                      <a:pt x="78" y="236"/>
                      <a:pt x="84" y="236"/>
                      <a:pt x="100" y="251"/>
                    </a:cubicBezTo>
                    <a:cubicBezTo>
                      <a:pt x="119" y="271"/>
                      <a:pt x="128" y="279"/>
                      <a:pt x="146" y="279"/>
                    </a:cubicBezTo>
                    <a:cubicBezTo>
                      <a:pt x="208" y="279"/>
                      <a:pt x="244" y="203"/>
                      <a:pt x="244" y="183"/>
                    </a:cubicBezTo>
                    <a:cubicBezTo>
                      <a:pt x="244" y="175"/>
                      <a:pt x="237" y="175"/>
                      <a:pt x="235" y="175"/>
                    </a:cubicBezTo>
                    <a:cubicBezTo>
                      <a:pt x="228" y="175"/>
                      <a:pt x="226" y="178"/>
                      <a:pt x="226" y="185"/>
                    </a:cubicBezTo>
                    <a:cubicBezTo>
                      <a:pt x="215" y="216"/>
                      <a:pt x="180" y="231"/>
                      <a:pt x="153" y="231"/>
                    </a:cubicBezTo>
                    <a:cubicBezTo>
                      <a:pt x="142" y="231"/>
                      <a:pt x="126" y="228"/>
                      <a:pt x="112" y="223"/>
                    </a:cubicBezTo>
                    <a:cubicBezTo>
                      <a:pt x="87" y="218"/>
                      <a:pt x="82" y="218"/>
                      <a:pt x="73" y="218"/>
                    </a:cubicBezTo>
                    <a:cubicBezTo>
                      <a:pt x="71" y="218"/>
                      <a:pt x="62" y="218"/>
                      <a:pt x="59" y="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5" name=""/>
          <p:cNvSpPr/>
          <p:nvPr/>
        </p:nvSpPr>
        <p:spPr>
          <a:xfrm>
            <a:off x="457200" y="901080"/>
            <a:ext cx="1827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Here we choose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36" name=""/>
          <p:cNvGrpSpPr/>
          <p:nvPr/>
        </p:nvGrpSpPr>
        <p:grpSpPr>
          <a:xfrm>
            <a:off x="2285280" y="914400"/>
            <a:ext cx="3165120" cy="284040"/>
            <a:chOff x="2285280" y="914400"/>
            <a:chExt cx="3165120" cy="284040"/>
          </a:xfrm>
        </p:grpSpPr>
        <p:grpSp>
          <p:nvGrpSpPr>
            <p:cNvPr id="137" name=""/>
            <p:cNvGrpSpPr/>
            <p:nvPr/>
          </p:nvGrpSpPr>
          <p:grpSpPr>
            <a:xfrm>
              <a:off x="2285280" y="914400"/>
              <a:ext cx="3165120" cy="284040"/>
              <a:chOff x="2285280" y="914400"/>
              <a:chExt cx="3165120" cy="284040"/>
            </a:xfrm>
          </p:grpSpPr>
          <p:sp>
            <p:nvSpPr>
              <p:cNvPr id="138" name=""/>
              <p:cNvSpPr/>
              <p:nvPr/>
            </p:nvSpPr>
            <p:spPr>
              <a:xfrm>
                <a:off x="2294640" y="931320"/>
                <a:ext cx="3138840" cy="250200"/>
              </a:xfrm>
              <a:custGeom>
                <a:avLst/>
                <a:gdLst/>
                <a:ahLst/>
                <a:rect l="l" t="t" r="r" b="b"/>
                <a:pathLst>
                  <a:path w="8721" h="697">
                    <a:moveTo>
                      <a:pt x="0" y="0"/>
                    </a:moveTo>
                    <a:cubicBezTo>
                      <a:pt x="2907" y="0"/>
                      <a:pt x="5813" y="0"/>
                      <a:pt x="8720" y="0"/>
                    </a:cubicBezTo>
                    <a:cubicBezTo>
                      <a:pt x="8720" y="232"/>
                      <a:pt x="8720" y="464"/>
                      <a:pt x="8720" y="696"/>
                    </a:cubicBezTo>
                    <a:cubicBezTo>
                      <a:pt x="5813" y="696"/>
                      <a:pt x="2907" y="696"/>
                      <a:pt x="0" y="696"/>
                    </a:cubicBezTo>
                    <a:cubicBezTo>
                      <a:pt x="0" y="464"/>
                      <a:pt x="0" y="23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"/>
              <p:cNvSpPr/>
              <p:nvPr/>
            </p:nvSpPr>
            <p:spPr>
              <a:xfrm>
                <a:off x="2285280" y="927720"/>
                <a:ext cx="101160" cy="210240"/>
              </a:xfrm>
              <a:custGeom>
                <a:avLst/>
                <a:gdLst/>
                <a:ahLst/>
                <a:rect l="l" t="t" r="r" b="b"/>
                <a:pathLst>
                  <a:path w="283" h="586">
                    <a:moveTo>
                      <a:pt x="167" y="207"/>
                    </a:moveTo>
                    <a:cubicBezTo>
                      <a:pt x="196" y="207"/>
                      <a:pt x="225" y="207"/>
                      <a:pt x="253" y="207"/>
                    </a:cubicBezTo>
                    <a:cubicBezTo>
                      <a:pt x="272" y="207"/>
                      <a:pt x="282" y="207"/>
                      <a:pt x="282" y="189"/>
                    </a:cubicBezTo>
                    <a:cubicBezTo>
                      <a:pt x="282" y="178"/>
                      <a:pt x="272" y="178"/>
                      <a:pt x="256" y="178"/>
                    </a:cubicBezTo>
                    <a:cubicBezTo>
                      <a:pt x="229" y="178"/>
                      <a:pt x="202" y="178"/>
                      <a:pt x="175" y="178"/>
                    </a:cubicBezTo>
                    <a:cubicBezTo>
                      <a:pt x="209" y="50"/>
                      <a:pt x="214" y="31"/>
                      <a:pt x="214" y="24"/>
                    </a:cubicBezTo>
                    <a:cubicBezTo>
                      <a:pt x="214" y="10"/>
                      <a:pt x="201" y="0"/>
                      <a:pt x="185" y="0"/>
                    </a:cubicBezTo>
                    <a:cubicBezTo>
                      <a:pt x="183" y="0"/>
                      <a:pt x="159" y="0"/>
                      <a:pt x="149" y="34"/>
                    </a:cubicBezTo>
                    <a:cubicBezTo>
                      <a:pt x="137" y="82"/>
                      <a:pt x="126" y="130"/>
                      <a:pt x="115" y="178"/>
                    </a:cubicBezTo>
                    <a:cubicBezTo>
                      <a:pt x="86" y="178"/>
                      <a:pt x="57" y="178"/>
                      <a:pt x="29" y="178"/>
                    </a:cubicBezTo>
                    <a:cubicBezTo>
                      <a:pt x="10" y="178"/>
                      <a:pt x="0" y="178"/>
                      <a:pt x="0" y="197"/>
                    </a:cubicBezTo>
                    <a:cubicBezTo>
                      <a:pt x="0" y="207"/>
                      <a:pt x="8" y="207"/>
                      <a:pt x="26" y="207"/>
                    </a:cubicBezTo>
                    <a:cubicBezTo>
                      <a:pt x="53" y="207"/>
                      <a:pt x="80" y="207"/>
                      <a:pt x="107" y="207"/>
                    </a:cubicBezTo>
                    <a:cubicBezTo>
                      <a:pt x="42" y="470"/>
                      <a:pt x="37" y="486"/>
                      <a:pt x="37" y="501"/>
                    </a:cubicBezTo>
                    <a:cubicBezTo>
                      <a:pt x="37" y="551"/>
                      <a:pt x="70" y="585"/>
                      <a:pt x="120" y="585"/>
                    </a:cubicBezTo>
                    <a:cubicBezTo>
                      <a:pt x="214" y="585"/>
                      <a:pt x="266" y="451"/>
                      <a:pt x="266" y="444"/>
                    </a:cubicBezTo>
                    <a:cubicBezTo>
                      <a:pt x="266" y="436"/>
                      <a:pt x="261" y="436"/>
                      <a:pt x="256" y="436"/>
                    </a:cubicBezTo>
                    <a:cubicBezTo>
                      <a:pt x="248" y="436"/>
                      <a:pt x="248" y="438"/>
                      <a:pt x="243" y="449"/>
                    </a:cubicBezTo>
                    <a:cubicBezTo>
                      <a:pt x="204" y="543"/>
                      <a:pt x="154" y="567"/>
                      <a:pt x="123" y="567"/>
                    </a:cubicBezTo>
                    <a:cubicBezTo>
                      <a:pt x="104" y="567"/>
                      <a:pt x="94" y="554"/>
                      <a:pt x="94" y="522"/>
                    </a:cubicBezTo>
                    <a:cubicBezTo>
                      <a:pt x="94" y="501"/>
                      <a:pt x="97" y="496"/>
                      <a:pt x="99" y="480"/>
                    </a:cubicBezTo>
                    <a:cubicBezTo>
                      <a:pt x="122" y="389"/>
                      <a:pt x="144" y="298"/>
                      <a:pt x="167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"/>
              <p:cNvSpPr/>
              <p:nvPr/>
            </p:nvSpPr>
            <p:spPr>
              <a:xfrm>
                <a:off x="2507040" y="1013760"/>
                <a:ext cx="219600" cy="77040"/>
              </a:xfrm>
              <a:custGeom>
                <a:avLst/>
                <a:gdLst/>
                <a:ahLst/>
                <a:rect l="l" t="t" r="r" b="b"/>
                <a:pathLst>
                  <a:path w="612" h="216">
                    <a:moveTo>
                      <a:pt x="580" y="37"/>
                    </a:moveTo>
                    <a:cubicBezTo>
                      <a:pt x="593" y="37"/>
                      <a:pt x="611" y="37"/>
                      <a:pt x="611" y="18"/>
                    </a:cubicBezTo>
                    <a:cubicBezTo>
                      <a:pt x="611" y="0"/>
                      <a:pt x="593" y="0"/>
                      <a:pt x="580" y="0"/>
                    </a:cubicBezTo>
                    <a:cubicBezTo>
                      <a:pt x="397" y="0"/>
                      <a:pt x="214" y="0"/>
                      <a:pt x="31" y="0"/>
                    </a:cubicBezTo>
                    <a:cubicBezTo>
                      <a:pt x="18" y="0"/>
                      <a:pt x="0" y="0"/>
                      <a:pt x="0" y="18"/>
                    </a:cubicBezTo>
                    <a:cubicBezTo>
                      <a:pt x="0" y="37"/>
                      <a:pt x="18" y="37"/>
                      <a:pt x="31" y="37"/>
                    </a:cubicBezTo>
                    <a:cubicBezTo>
                      <a:pt x="214" y="37"/>
                      <a:pt x="397" y="37"/>
                      <a:pt x="580" y="37"/>
                    </a:cubicBezTo>
                    <a:moveTo>
                      <a:pt x="580" y="215"/>
                    </a:moveTo>
                    <a:cubicBezTo>
                      <a:pt x="593" y="215"/>
                      <a:pt x="611" y="215"/>
                      <a:pt x="611" y="197"/>
                    </a:cubicBezTo>
                    <a:cubicBezTo>
                      <a:pt x="611" y="178"/>
                      <a:pt x="593" y="178"/>
                      <a:pt x="580" y="178"/>
                    </a:cubicBezTo>
                    <a:cubicBezTo>
                      <a:pt x="397" y="178"/>
                      <a:pt x="214" y="178"/>
                      <a:pt x="31" y="178"/>
                    </a:cubicBezTo>
                    <a:cubicBezTo>
                      <a:pt x="18" y="178"/>
                      <a:pt x="0" y="178"/>
                      <a:pt x="0" y="197"/>
                    </a:cubicBezTo>
                    <a:cubicBezTo>
                      <a:pt x="0" y="215"/>
                      <a:pt x="18" y="215"/>
                      <a:pt x="31" y="215"/>
                    </a:cubicBezTo>
                    <a:cubicBezTo>
                      <a:pt x="214" y="215"/>
                      <a:pt x="397" y="215"/>
                      <a:pt x="580" y="2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>
                <a:off x="2844360" y="927720"/>
                <a:ext cx="101160" cy="210240"/>
              </a:xfrm>
              <a:custGeom>
                <a:avLst/>
                <a:gdLst/>
                <a:ahLst/>
                <a:rect l="l" t="t" r="r" b="b"/>
                <a:pathLst>
                  <a:path w="283" h="586">
                    <a:moveTo>
                      <a:pt x="170" y="207"/>
                    </a:moveTo>
                    <a:cubicBezTo>
                      <a:pt x="198" y="207"/>
                      <a:pt x="227" y="207"/>
                      <a:pt x="256" y="207"/>
                    </a:cubicBezTo>
                    <a:cubicBezTo>
                      <a:pt x="274" y="207"/>
                      <a:pt x="282" y="207"/>
                      <a:pt x="282" y="189"/>
                    </a:cubicBezTo>
                    <a:cubicBezTo>
                      <a:pt x="282" y="178"/>
                      <a:pt x="274" y="178"/>
                      <a:pt x="256" y="178"/>
                    </a:cubicBezTo>
                    <a:cubicBezTo>
                      <a:pt x="230" y="178"/>
                      <a:pt x="204" y="178"/>
                      <a:pt x="178" y="178"/>
                    </a:cubicBezTo>
                    <a:cubicBezTo>
                      <a:pt x="209" y="50"/>
                      <a:pt x="214" y="31"/>
                      <a:pt x="214" y="24"/>
                    </a:cubicBezTo>
                    <a:cubicBezTo>
                      <a:pt x="214" y="10"/>
                      <a:pt x="204" y="0"/>
                      <a:pt x="188" y="0"/>
                    </a:cubicBezTo>
                    <a:cubicBezTo>
                      <a:pt x="185" y="0"/>
                      <a:pt x="159" y="0"/>
                      <a:pt x="151" y="34"/>
                    </a:cubicBezTo>
                    <a:cubicBezTo>
                      <a:pt x="139" y="82"/>
                      <a:pt x="127" y="130"/>
                      <a:pt x="115" y="178"/>
                    </a:cubicBezTo>
                    <a:cubicBezTo>
                      <a:pt x="86" y="178"/>
                      <a:pt x="57" y="178"/>
                      <a:pt x="29" y="178"/>
                    </a:cubicBezTo>
                    <a:cubicBezTo>
                      <a:pt x="10" y="178"/>
                      <a:pt x="0" y="178"/>
                      <a:pt x="0" y="197"/>
                    </a:cubicBezTo>
                    <a:cubicBezTo>
                      <a:pt x="0" y="207"/>
                      <a:pt x="8" y="207"/>
                      <a:pt x="26" y="207"/>
                    </a:cubicBezTo>
                    <a:cubicBezTo>
                      <a:pt x="53" y="207"/>
                      <a:pt x="80" y="207"/>
                      <a:pt x="107" y="207"/>
                    </a:cubicBezTo>
                    <a:cubicBezTo>
                      <a:pt x="42" y="470"/>
                      <a:pt x="37" y="486"/>
                      <a:pt x="37" y="501"/>
                    </a:cubicBezTo>
                    <a:cubicBezTo>
                      <a:pt x="37" y="551"/>
                      <a:pt x="73" y="585"/>
                      <a:pt x="123" y="585"/>
                    </a:cubicBezTo>
                    <a:cubicBezTo>
                      <a:pt x="217" y="585"/>
                      <a:pt x="269" y="451"/>
                      <a:pt x="269" y="444"/>
                    </a:cubicBezTo>
                    <a:cubicBezTo>
                      <a:pt x="269" y="436"/>
                      <a:pt x="261" y="436"/>
                      <a:pt x="256" y="436"/>
                    </a:cubicBezTo>
                    <a:cubicBezTo>
                      <a:pt x="248" y="436"/>
                      <a:pt x="248" y="438"/>
                      <a:pt x="243" y="449"/>
                    </a:cubicBezTo>
                    <a:cubicBezTo>
                      <a:pt x="204" y="543"/>
                      <a:pt x="154" y="567"/>
                      <a:pt x="125" y="567"/>
                    </a:cubicBezTo>
                    <a:cubicBezTo>
                      <a:pt x="104" y="567"/>
                      <a:pt x="97" y="554"/>
                      <a:pt x="97" y="522"/>
                    </a:cubicBezTo>
                    <a:cubicBezTo>
                      <a:pt x="97" y="501"/>
                      <a:pt x="97" y="496"/>
                      <a:pt x="102" y="480"/>
                    </a:cubicBezTo>
                    <a:cubicBezTo>
                      <a:pt x="124" y="389"/>
                      <a:pt x="147" y="298"/>
                      <a:pt x="170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2968560" y="1030680"/>
                <a:ext cx="106920" cy="158400"/>
              </a:xfrm>
              <a:custGeom>
                <a:avLst/>
                <a:gdLst/>
                <a:ahLst/>
                <a:rect l="l" t="t" r="r" b="b"/>
                <a:pathLst>
                  <a:path w="299" h="442">
                    <a:moveTo>
                      <a:pt x="298" y="223"/>
                    </a:moveTo>
                    <a:cubicBezTo>
                      <a:pt x="298" y="152"/>
                      <a:pt x="290" y="100"/>
                      <a:pt x="261" y="55"/>
                    </a:cubicBezTo>
                    <a:cubicBezTo>
                      <a:pt x="240" y="26"/>
                      <a:pt x="201" y="0"/>
                      <a:pt x="149" y="0"/>
                    </a:cubicBezTo>
                    <a:cubicBezTo>
                      <a:pt x="0" y="0"/>
                      <a:pt x="0" y="177"/>
                      <a:pt x="0" y="223"/>
                    </a:cubicBezTo>
                    <a:cubicBezTo>
                      <a:pt x="0" y="269"/>
                      <a:pt x="0" y="441"/>
                      <a:pt x="149" y="441"/>
                    </a:cubicBezTo>
                    <a:cubicBezTo>
                      <a:pt x="298" y="441"/>
                      <a:pt x="298" y="268"/>
                      <a:pt x="298" y="223"/>
                    </a:cubicBezTo>
                    <a:moveTo>
                      <a:pt x="149" y="423"/>
                    </a:moveTo>
                    <a:cubicBezTo>
                      <a:pt x="120" y="423"/>
                      <a:pt x="81" y="404"/>
                      <a:pt x="68" y="352"/>
                    </a:cubicBezTo>
                    <a:cubicBezTo>
                      <a:pt x="57" y="315"/>
                      <a:pt x="57" y="262"/>
                      <a:pt x="57" y="213"/>
                    </a:cubicBezTo>
                    <a:cubicBezTo>
                      <a:pt x="57" y="168"/>
                      <a:pt x="57" y="118"/>
                      <a:pt x="68" y="81"/>
                    </a:cubicBezTo>
                    <a:cubicBezTo>
                      <a:pt x="81" y="31"/>
                      <a:pt x="123" y="18"/>
                      <a:pt x="149" y="18"/>
                    </a:cubicBezTo>
                    <a:cubicBezTo>
                      <a:pt x="183" y="18"/>
                      <a:pt x="217" y="39"/>
                      <a:pt x="230" y="76"/>
                    </a:cubicBezTo>
                    <a:cubicBezTo>
                      <a:pt x="240" y="110"/>
                      <a:pt x="240" y="157"/>
                      <a:pt x="240" y="213"/>
                    </a:cubicBezTo>
                    <a:cubicBezTo>
                      <a:pt x="240" y="262"/>
                      <a:pt x="240" y="310"/>
                      <a:pt x="232" y="349"/>
                    </a:cubicBezTo>
                    <a:cubicBezTo>
                      <a:pt x="219" y="409"/>
                      <a:pt x="175" y="423"/>
                      <a:pt x="149" y="4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3214800" y="1013760"/>
                <a:ext cx="219600" cy="77040"/>
              </a:xfrm>
              <a:custGeom>
                <a:avLst/>
                <a:gdLst/>
                <a:ahLst/>
                <a:rect l="l" t="t" r="r" b="b"/>
                <a:pathLst>
                  <a:path w="612" h="216">
                    <a:moveTo>
                      <a:pt x="580" y="37"/>
                    </a:moveTo>
                    <a:cubicBezTo>
                      <a:pt x="593" y="37"/>
                      <a:pt x="611" y="37"/>
                      <a:pt x="611" y="18"/>
                    </a:cubicBezTo>
                    <a:cubicBezTo>
                      <a:pt x="611" y="0"/>
                      <a:pt x="593" y="0"/>
                      <a:pt x="580" y="0"/>
                    </a:cubicBezTo>
                    <a:cubicBezTo>
                      <a:pt x="397" y="0"/>
                      <a:pt x="214" y="0"/>
                      <a:pt x="31" y="0"/>
                    </a:cubicBezTo>
                    <a:cubicBezTo>
                      <a:pt x="18" y="0"/>
                      <a:pt x="0" y="0"/>
                      <a:pt x="0" y="18"/>
                    </a:cubicBezTo>
                    <a:cubicBezTo>
                      <a:pt x="0" y="37"/>
                      <a:pt x="18" y="37"/>
                      <a:pt x="31" y="37"/>
                    </a:cubicBezTo>
                    <a:cubicBezTo>
                      <a:pt x="214" y="37"/>
                      <a:pt x="397" y="37"/>
                      <a:pt x="580" y="37"/>
                    </a:cubicBezTo>
                    <a:moveTo>
                      <a:pt x="580" y="215"/>
                    </a:moveTo>
                    <a:cubicBezTo>
                      <a:pt x="593" y="215"/>
                      <a:pt x="611" y="215"/>
                      <a:pt x="611" y="197"/>
                    </a:cubicBezTo>
                    <a:cubicBezTo>
                      <a:pt x="611" y="178"/>
                      <a:pt x="593" y="178"/>
                      <a:pt x="580" y="178"/>
                    </a:cubicBezTo>
                    <a:cubicBezTo>
                      <a:pt x="397" y="178"/>
                      <a:pt x="214" y="178"/>
                      <a:pt x="31" y="178"/>
                    </a:cubicBezTo>
                    <a:cubicBezTo>
                      <a:pt x="18" y="178"/>
                      <a:pt x="0" y="178"/>
                      <a:pt x="0" y="197"/>
                    </a:cubicBezTo>
                    <a:cubicBezTo>
                      <a:pt x="0" y="215"/>
                      <a:pt x="18" y="215"/>
                      <a:pt x="31" y="215"/>
                    </a:cubicBezTo>
                    <a:cubicBezTo>
                      <a:pt x="214" y="215"/>
                      <a:pt x="397" y="215"/>
                      <a:pt x="580" y="2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"/>
              <p:cNvSpPr/>
              <p:nvPr/>
            </p:nvSpPr>
            <p:spPr>
              <a:xfrm>
                <a:off x="3552120" y="927720"/>
                <a:ext cx="101160" cy="210240"/>
              </a:xfrm>
              <a:custGeom>
                <a:avLst/>
                <a:gdLst/>
                <a:ahLst/>
                <a:rect l="l" t="t" r="r" b="b"/>
                <a:pathLst>
                  <a:path w="283" h="586">
                    <a:moveTo>
                      <a:pt x="170" y="207"/>
                    </a:moveTo>
                    <a:cubicBezTo>
                      <a:pt x="198" y="207"/>
                      <a:pt x="227" y="207"/>
                      <a:pt x="256" y="207"/>
                    </a:cubicBezTo>
                    <a:cubicBezTo>
                      <a:pt x="274" y="207"/>
                      <a:pt x="282" y="207"/>
                      <a:pt x="282" y="189"/>
                    </a:cubicBezTo>
                    <a:cubicBezTo>
                      <a:pt x="282" y="178"/>
                      <a:pt x="274" y="178"/>
                      <a:pt x="256" y="178"/>
                    </a:cubicBezTo>
                    <a:cubicBezTo>
                      <a:pt x="230" y="178"/>
                      <a:pt x="204" y="178"/>
                      <a:pt x="178" y="178"/>
                    </a:cubicBezTo>
                    <a:cubicBezTo>
                      <a:pt x="209" y="50"/>
                      <a:pt x="214" y="31"/>
                      <a:pt x="214" y="24"/>
                    </a:cubicBezTo>
                    <a:cubicBezTo>
                      <a:pt x="214" y="10"/>
                      <a:pt x="204" y="0"/>
                      <a:pt x="188" y="0"/>
                    </a:cubicBezTo>
                    <a:cubicBezTo>
                      <a:pt x="185" y="0"/>
                      <a:pt x="159" y="0"/>
                      <a:pt x="151" y="34"/>
                    </a:cubicBezTo>
                    <a:cubicBezTo>
                      <a:pt x="139" y="82"/>
                      <a:pt x="127" y="130"/>
                      <a:pt x="115" y="178"/>
                    </a:cubicBezTo>
                    <a:cubicBezTo>
                      <a:pt x="86" y="178"/>
                      <a:pt x="57" y="178"/>
                      <a:pt x="29" y="178"/>
                    </a:cubicBezTo>
                    <a:cubicBezTo>
                      <a:pt x="10" y="178"/>
                      <a:pt x="0" y="178"/>
                      <a:pt x="0" y="197"/>
                    </a:cubicBezTo>
                    <a:cubicBezTo>
                      <a:pt x="0" y="207"/>
                      <a:pt x="8" y="207"/>
                      <a:pt x="26" y="207"/>
                    </a:cubicBezTo>
                    <a:cubicBezTo>
                      <a:pt x="53" y="207"/>
                      <a:pt x="80" y="207"/>
                      <a:pt x="107" y="207"/>
                    </a:cubicBezTo>
                    <a:cubicBezTo>
                      <a:pt x="42" y="470"/>
                      <a:pt x="37" y="486"/>
                      <a:pt x="37" y="501"/>
                    </a:cubicBezTo>
                    <a:cubicBezTo>
                      <a:pt x="37" y="551"/>
                      <a:pt x="73" y="585"/>
                      <a:pt x="123" y="585"/>
                    </a:cubicBezTo>
                    <a:cubicBezTo>
                      <a:pt x="217" y="585"/>
                      <a:pt x="269" y="451"/>
                      <a:pt x="269" y="444"/>
                    </a:cubicBezTo>
                    <a:cubicBezTo>
                      <a:pt x="269" y="436"/>
                      <a:pt x="261" y="436"/>
                      <a:pt x="256" y="436"/>
                    </a:cubicBezTo>
                    <a:cubicBezTo>
                      <a:pt x="248" y="436"/>
                      <a:pt x="248" y="438"/>
                      <a:pt x="243" y="449"/>
                    </a:cubicBezTo>
                    <a:cubicBezTo>
                      <a:pt x="204" y="543"/>
                      <a:pt x="154" y="567"/>
                      <a:pt x="123" y="567"/>
                    </a:cubicBezTo>
                    <a:cubicBezTo>
                      <a:pt x="104" y="567"/>
                      <a:pt x="97" y="554"/>
                      <a:pt x="97" y="522"/>
                    </a:cubicBezTo>
                    <a:cubicBezTo>
                      <a:pt x="97" y="501"/>
                      <a:pt x="97" y="496"/>
                      <a:pt x="102" y="480"/>
                    </a:cubicBezTo>
                    <a:cubicBezTo>
                      <a:pt x="124" y="389"/>
                      <a:pt x="147" y="298"/>
                      <a:pt x="170" y="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"/>
              <p:cNvSpPr/>
              <p:nvPr/>
            </p:nvSpPr>
            <p:spPr>
              <a:xfrm>
                <a:off x="3678120" y="1082520"/>
                <a:ext cx="105840" cy="103680"/>
              </a:xfrm>
              <a:custGeom>
                <a:avLst/>
                <a:gdLst/>
                <a:ahLst/>
                <a:rect l="l" t="t" r="r" b="b"/>
                <a:pathLst>
                  <a:path w="296" h="290">
                    <a:moveTo>
                      <a:pt x="70" y="226"/>
                    </a:moveTo>
                    <a:cubicBezTo>
                      <a:pt x="86" y="210"/>
                      <a:pt x="97" y="197"/>
                      <a:pt x="151" y="155"/>
                    </a:cubicBezTo>
                    <a:cubicBezTo>
                      <a:pt x="164" y="142"/>
                      <a:pt x="214" y="105"/>
                      <a:pt x="232" y="87"/>
                    </a:cubicBezTo>
                    <a:cubicBezTo>
                      <a:pt x="272" y="47"/>
                      <a:pt x="295" y="16"/>
                      <a:pt x="295" y="8"/>
                    </a:cubicBezTo>
                    <a:cubicBezTo>
                      <a:pt x="295" y="0"/>
                      <a:pt x="287" y="0"/>
                      <a:pt x="285" y="0"/>
                    </a:cubicBezTo>
                    <a:cubicBezTo>
                      <a:pt x="279" y="0"/>
                      <a:pt x="277" y="0"/>
                      <a:pt x="274" y="5"/>
                    </a:cubicBezTo>
                    <a:cubicBezTo>
                      <a:pt x="253" y="34"/>
                      <a:pt x="240" y="45"/>
                      <a:pt x="225" y="45"/>
                    </a:cubicBezTo>
                    <a:cubicBezTo>
                      <a:pt x="217" y="45"/>
                      <a:pt x="209" y="45"/>
                      <a:pt x="188" y="26"/>
                    </a:cubicBezTo>
                    <a:cubicBezTo>
                      <a:pt x="167" y="3"/>
                      <a:pt x="151" y="0"/>
                      <a:pt x="138" y="0"/>
                    </a:cubicBezTo>
                    <a:cubicBezTo>
                      <a:pt x="86" y="0"/>
                      <a:pt x="52" y="55"/>
                      <a:pt x="52" y="73"/>
                    </a:cubicBezTo>
                    <a:cubicBezTo>
                      <a:pt x="52" y="81"/>
                      <a:pt x="57" y="81"/>
                      <a:pt x="63" y="81"/>
                    </a:cubicBezTo>
                    <a:cubicBezTo>
                      <a:pt x="70" y="81"/>
                      <a:pt x="73" y="81"/>
                      <a:pt x="73" y="73"/>
                    </a:cubicBezTo>
                    <a:cubicBezTo>
                      <a:pt x="84" y="50"/>
                      <a:pt x="120" y="50"/>
                      <a:pt x="131" y="50"/>
                    </a:cubicBezTo>
                    <a:cubicBezTo>
                      <a:pt x="146" y="50"/>
                      <a:pt x="162" y="52"/>
                      <a:pt x="170" y="55"/>
                    </a:cubicBezTo>
                    <a:cubicBezTo>
                      <a:pt x="206" y="63"/>
                      <a:pt x="211" y="63"/>
                      <a:pt x="227" y="63"/>
                    </a:cubicBezTo>
                    <a:cubicBezTo>
                      <a:pt x="209" y="81"/>
                      <a:pt x="198" y="92"/>
                      <a:pt x="138" y="142"/>
                    </a:cubicBezTo>
                    <a:cubicBezTo>
                      <a:pt x="86" y="181"/>
                      <a:pt x="70" y="197"/>
                      <a:pt x="57" y="210"/>
                    </a:cubicBezTo>
                    <a:cubicBezTo>
                      <a:pt x="18" y="247"/>
                      <a:pt x="0" y="276"/>
                      <a:pt x="0" y="281"/>
                    </a:cubicBezTo>
                    <a:cubicBezTo>
                      <a:pt x="0" y="289"/>
                      <a:pt x="8" y="289"/>
                      <a:pt x="10" y="289"/>
                    </a:cubicBezTo>
                    <a:cubicBezTo>
                      <a:pt x="18" y="289"/>
                      <a:pt x="18" y="289"/>
                      <a:pt x="23" y="283"/>
                    </a:cubicBezTo>
                    <a:cubicBezTo>
                      <a:pt x="39" y="260"/>
                      <a:pt x="60" y="244"/>
                      <a:pt x="81" y="244"/>
                    </a:cubicBezTo>
                    <a:cubicBezTo>
                      <a:pt x="89" y="244"/>
                      <a:pt x="99" y="244"/>
                      <a:pt x="115" y="260"/>
                    </a:cubicBezTo>
                    <a:cubicBezTo>
                      <a:pt x="136" y="281"/>
                      <a:pt x="149" y="289"/>
                      <a:pt x="170" y="289"/>
                    </a:cubicBezTo>
                    <a:cubicBezTo>
                      <a:pt x="238" y="289"/>
                      <a:pt x="282" y="213"/>
                      <a:pt x="282" y="189"/>
                    </a:cubicBezTo>
                    <a:cubicBezTo>
                      <a:pt x="282" y="181"/>
                      <a:pt x="274" y="181"/>
                      <a:pt x="272" y="181"/>
                    </a:cubicBezTo>
                    <a:cubicBezTo>
                      <a:pt x="264" y="181"/>
                      <a:pt x="261" y="184"/>
                      <a:pt x="258" y="192"/>
                    </a:cubicBezTo>
                    <a:cubicBezTo>
                      <a:pt x="245" y="223"/>
                      <a:pt x="209" y="239"/>
                      <a:pt x="178" y="239"/>
                    </a:cubicBezTo>
                    <a:cubicBezTo>
                      <a:pt x="162" y="239"/>
                      <a:pt x="146" y="236"/>
                      <a:pt x="131" y="234"/>
                    </a:cubicBezTo>
                    <a:cubicBezTo>
                      <a:pt x="102" y="226"/>
                      <a:pt x="97" y="226"/>
                      <a:pt x="84" y="226"/>
                    </a:cubicBezTo>
                    <a:cubicBezTo>
                      <a:pt x="79" y="226"/>
                      <a:pt x="73" y="226"/>
                      <a:pt x="70" y="2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3926160" y="1013760"/>
                <a:ext cx="219600" cy="77040"/>
              </a:xfrm>
              <a:custGeom>
                <a:avLst/>
                <a:gdLst/>
                <a:ahLst/>
                <a:rect l="l" t="t" r="r" b="b"/>
                <a:pathLst>
                  <a:path w="612" h="216">
                    <a:moveTo>
                      <a:pt x="580" y="37"/>
                    </a:moveTo>
                    <a:cubicBezTo>
                      <a:pt x="593" y="37"/>
                      <a:pt x="611" y="37"/>
                      <a:pt x="611" y="18"/>
                    </a:cubicBezTo>
                    <a:cubicBezTo>
                      <a:pt x="611" y="0"/>
                      <a:pt x="593" y="0"/>
                      <a:pt x="580" y="0"/>
                    </a:cubicBezTo>
                    <a:cubicBezTo>
                      <a:pt x="397" y="0"/>
                      <a:pt x="214" y="0"/>
                      <a:pt x="31" y="0"/>
                    </a:cubicBezTo>
                    <a:cubicBezTo>
                      <a:pt x="18" y="0"/>
                      <a:pt x="0" y="0"/>
                      <a:pt x="0" y="18"/>
                    </a:cubicBezTo>
                    <a:cubicBezTo>
                      <a:pt x="0" y="37"/>
                      <a:pt x="18" y="37"/>
                      <a:pt x="31" y="37"/>
                    </a:cubicBezTo>
                    <a:cubicBezTo>
                      <a:pt x="214" y="37"/>
                      <a:pt x="397" y="37"/>
                      <a:pt x="580" y="37"/>
                    </a:cubicBezTo>
                    <a:moveTo>
                      <a:pt x="580" y="215"/>
                    </a:moveTo>
                    <a:cubicBezTo>
                      <a:pt x="593" y="215"/>
                      <a:pt x="611" y="215"/>
                      <a:pt x="611" y="197"/>
                    </a:cubicBezTo>
                    <a:cubicBezTo>
                      <a:pt x="611" y="178"/>
                      <a:pt x="593" y="178"/>
                      <a:pt x="580" y="178"/>
                    </a:cubicBezTo>
                    <a:cubicBezTo>
                      <a:pt x="397" y="178"/>
                      <a:pt x="214" y="178"/>
                      <a:pt x="31" y="178"/>
                    </a:cubicBezTo>
                    <a:cubicBezTo>
                      <a:pt x="18" y="178"/>
                      <a:pt x="0" y="178"/>
                      <a:pt x="0" y="197"/>
                    </a:cubicBezTo>
                    <a:cubicBezTo>
                      <a:pt x="0" y="215"/>
                      <a:pt x="18" y="215"/>
                      <a:pt x="31" y="215"/>
                    </a:cubicBezTo>
                    <a:cubicBezTo>
                      <a:pt x="214" y="215"/>
                      <a:pt x="397" y="215"/>
                      <a:pt x="580" y="2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"/>
              <p:cNvSpPr/>
              <p:nvPr/>
            </p:nvSpPr>
            <p:spPr>
              <a:xfrm>
                <a:off x="4286160" y="914400"/>
                <a:ext cx="108720" cy="219960"/>
              </a:xfrm>
              <a:custGeom>
                <a:avLst/>
                <a:gdLst/>
                <a:ahLst/>
                <a:rect l="l" t="t" r="r" b="b"/>
                <a:pathLst>
                  <a:path w="304" h="613">
                    <a:moveTo>
                      <a:pt x="188" y="24"/>
                    </a:moveTo>
                    <a:cubicBezTo>
                      <a:pt x="188" y="3"/>
                      <a:pt x="188" y="0"/>
                      <a:pt x="167" y="0"/>
                    </a:cubicBezTo>
                    <a:cubicBezTo>
                      <a:pt x="110" y="58"/>
                      <a:pt x="29" y="58"/>
                      <a:pt x="0" y="58"/>
                    </a:cubicBezTo>
                    <a:cubicBezTo>
                      <a:pt x="0" y="67"/>
                      <a:pt x="0" y="77"/>
                      <a:pt x="0" y="87"/>
                    </a:cubicBezTo>
                    <a:cubicBezTo>
                      <a:pt x="18" y="87"/>
                      <a:pt x="73" y="87"/>
                      <a:pt x="120" y="63"/>
                    </a:cubicBezTo>
                    <a:cubicBezTo>
                      <a:pt x="120" y="222"/>
                      <a:pt x="120" y="381"/>
                      <a:pt x="120" y="541"/>
                    </a:cubicBezTo>
                    <a:cubicBezTo>
                      <a:pt x="120" y="572"/>
                      <a:pt x="117" y="585"/>
                      <a:pt x="34" y="585"/>
                    </a:cubicBezTo>
                    <a:cubicBezTo>
                      <a:pt x="24" y="585"/>
                      <a:pt x="15" y="585"/>
                      <a:pt x="5" y="585"/>
                    </a:cubicBezTo>
                    <a:cubicBezTo>
                      <a:pt x="5" y="594"/>
                      <a:pt x="5" y="603"/>
                      <a:pt x="5" y="612"/>
                    </a:cubicBezTo>
                    <a:cubicBezTo>
                      <a:pt x="37" y="609"/>
                      <a:pt x="117" y="609"/>
                      <a:pt x="154" y="609"/>
                    </a:cubicBezTo>
                    <a:cubicBezTo>
                      <a:pt x="191" y="609"/>
                      <a:pt x="269" y="609"/>
                      <a:pt x="303" y="612"/>
                    </a:cubicBezTo>
                    <a:cubicBezTo>
                      <a:pt x="303" y="603"/>
                      <a:pt x="303" y="594"/>
                      <a:pt x="303" y="585"/>
                    </a:cubicBezTo>
                    <a:cubicBezTo>
                      <a:pt x="293" y="585"/>
                      <a:pt x="284" y="585"/>
                      <a:pt x="274" y="585"/>
                    </a:cubicBezTo>
                    <a:cubicBezTo>
                      <a:pt x="191" y="585"/>
                      <a:pt x="188" y="575"/>
                      <a:pt x="188" y="541"/>
                    </a:cubicBezTo>
                    <a:cubicBezTo>
                      <a:pt x="188" y="368"/>
                      <a:pt x="188" y="196"/>
                      <a:pt x="18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"/>
              <p:cNvSpPr/>
              <p:nvPr/>
            </p:nvSpPr>
            <p:spPr>
              <a:xfrm>
                <a:off x="4449960" y="1099440"/>
                <a:ext cx="39240" cy="99000"/>
              </a:xfrm>
              <a:custGeom>
                <a:avLst/>
                <a:gdLst/>
                <a:ahLst/>
                <a:rect l="l" t="t" r="r" b="b"/>
                <a:pathLst>
                  <a:path w="111" h="277">
                    <a:moveTo>
                      <a:pt x="110" y="97"/>
                    </a:moveTo>
                    <a:cubicBezTo>
                      <a:pt x="110" y="37"/>
                      <a:pt x="86" y="0"/>
                      <a:pt x="50" y="0"/>
                    </a:cubicBezTo>
                    <a:cubicBezTo>
                      <a:pt x="18" y="0"/>
                      <a:pt x="0" y="24"/>
                      <a:pt x="0" y="50"/>
                    </a:cubicBezTo>
                    <a:cubicBezTo>
                      <a:pt x="0" y="73"/>
                      <a:pt x="18" y="97"/>
                      <a:pt x="50" y="97"/>
                    </a:cubicBezTo>
                    <a:cubicBezTo>
                      <a:pt x="60" y="97"/>
                      <a:pt x="73" y="94"/>
                      <a:pt x="81" y="87"/>
                    </a:cubicBezTo>
                    <a:cubicBezTo>
                      <a:pt x="84" y="84"/>
                      <a:pt x="84" y="85"/>
                      <a:pt x="86" y="84"/>
                    </a:cubicBezTo>
                    <a:cubicBezTo>
                      <a:pt x="87" y="88"/>
                      <a:pt x="89" y="84"/>
                      <a:pt x="89" y="97"/>
                    </a:cubicBezTo>
                    <a:cubicBezTo>
                      <a:pt x="89" y="165"/>
                      <a:pt x="58" y="221"/>
                      <a:pt x="26" y="252"/>
                    </a:cubicBezTo>
                    <a:cubicBezTo>
                      <a:pt x="17" y="261"/>
                      <a:pt x="16" y="262"/>
                      <a:pt x="16" y="265"/>
                    </a:cubicBezTo>
                    <a:cubicBezTo>
                      <a:pt x="16" y="273"/>
                      <a:pt x="21" y="276"/>
                      <a:pt x="26" y="276"/>
                    </a:cubicBezTo>
                    <a:cubicBezTo>
                      <a:pt x="34" y="276"/>
                      <a:pt x="110" y="205"/>
                      <a:pt x="110" y="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"/>
              <p:cNvSpPr/>
              <p:nvPr/>
            </p:nvSpPr>
            <p:spPr>
              <a:xfrm>
                <a:off x="4578480" y="988200"/>
                <a:ext cx="269280" cy="149760"/>
              </a:xfrm>
              <a:custGeom>
                <a:avLst/>
                <a:gdLst/>
                <a:ahLst/>
                <a:rect l="l" t="t" r="r" b="b"/>
                <a:pathLst>
                  <a:path w="750" h="418">
                    <a:moveTo>
                      <a:pt x="52" y="354"/>
                    </a:moveTo>
                    <a:cubicBezTo>
                      <a:pt x="50" y="367"/>
                      <a:pt x="44" y="388"/>
                      <a:pt x="44" y="394"/>
                    </a:cubicBezTo>
                    <a:cubicBezTo>
                      <a:pt x="44" y="409"/>
                      <a:pt x="57" y="417"/>
                      <a:pt x="70" y="417"/>
                    </a:cubicBezTo>
                    <a:cubicBezTo>
                      <a:pt x="84" y="417"/>
                      <a:pt x="99" y="409"/>
                      <a:pt x="104" y="391"/>
                    </a:cubicBezTo>
                    <a:cubicBezTo>
                      <a:pt x="107" y="391"/>
                      <a:pt x="117" y="346"/>
                      <a:pt x="123" y="323"/>
                    </a:cubicBezTo>
                    <a:cubicBezTo>
                      <a:pt x="130" y="296"/>
                      <a:pt x="137" y="269"/>
                      <a:pt x="144" y="241"/>
                    </a:cubicBezTo>
                    <a:cubicBezTo>
                      <a:pt x="149" y="220"/>
                      <a:pt x="154" y="202"/>
                      <a:pt x="159" y="178"/>
                    </a:cubicBezTo>
                    <a:cubicBezTo>
                      <a:pt x="162" y="165"/>
                      <a:pt x="170" y="136"/>
                      <a:pt x="170" y="134"/>
                    </a:cubicBezTo>
                    <a:cubicBezTo>
                      <a:pt x="185" y="105"/>
                      <a:pt x="232" y="21"/>
                      <a:pt x="321" y="21"/>
                    </a:cubicBezTo>
                    <a:cubicBezTo>
                      <a:pt x="360" y="21"/>
                      <a:pt x="371" y="55"/>
                      <a:pt x="371" y="87"/>
                    </a:cubicBezTo>
                    <a:cubicBezTo>
                      <a:pt x="371" y="108"/>
                      <a:pt x="363" y="134"/>
                      <a:pt x="355" y="163"/>
                    </a:cubicBezTo>
                    <a:cubicBezTo>
                      <a:pt x="346" y="198"/>
                      <a:pt x="338" y="233"/>
                      <a:pt x="329" y="268"/>
                    </a:cubicBezTo>
                    <a:cubicBezTo>
                      <a:pt x="323" y="291"/>
                      <a:pt x="317" y="315"/>
                      <a:pt x="311" y="339"/>
                    </a:cubicBezTo>
                    <a:cubicBezTo>
                      <a:pt x="308" y="357"/>
                      <a:pt x="300" y="388"/>
                      <a:pt x="300" y="394"/>
                    </a:cubicBezTo>
                    <a:cubicBezTo>
                      <a:pt x="300" y="409"/>
                      <a:pt x="313" y="417"/>
                      <a:pt x="326" y="417"/>
                    </a:cubicBezTo>
                    <a:cubicBezTo>
                      <a:pt x="355" y="417"/>
                      <a:pt x="360" y="394"/>
                      <a:pt x="368" y="365"/>
                    </a:cubicBezTo>
                    <a:cubicBezTo>
                      <a:pt x="381" y="315"/>
                      <a:pt x="415" y="178"/>
                      <a:pt x="423" y="144"/>
                    </a:cubicBezTo>
                    <a:cubicBezTo>
                      <a:pt x="426" y="131"/>
                      <a:pt x="475" y="21"/>
                      <a:pt x="574" y="21"/>
                    </a:cubicBezTo>
                    <a:cubicBezTo>
                      <a:pt x="614" y="21"/>
                      <a:pt x="624" y="52"/>
                      <a:pt x="624" y="87"/>
                    </a:cubicBezTo>
                    <a:cubicBezTo>
                      <a:pt x="624" y="139"/>
                      <a:pt x="585" y="244"/>
                      <a:pt x="567" y="291"/>
                    </a:cubicBezTo>
                    <a:cubicBezTo>
                      <a:pt x="559" y="315"/>
                      <a:pt x="556" y="323"/>
                      <a:pt x="556" y="341"/>
                    </a:cubicBezTo>
                    <a:cubicBezTo>
                      <a:pt x="556" y="386"/>
                      <a:pt x="587" y="417"/>
                      <a:pt x="629" y="417"/>
                    </a:cubicBezTo>
                    <a:cubicBezTo>
                      <a:pt x="715" y="417"/>
                      <a:pt x="749" y="283"/>
                      <a:pt x="749" y="276"/>
                    </a:cubicBezTo>
                    <a:cubicBezTo>
                      <a:pt x="749" y="268"/>
                      <a:pt x="741" y="268"/>
                      <a:pt x="739" y="268"/>
                    </a:cubicBezTo>
                    <a:cubicBezTo>
                      <a:pt x="731" y="268"/>
                      <a:pt x="731" y="270"/>
                      <a:pt x="726" y="283"/>
                    </a:cubicBezTo>
                    <a:cubicBezTo>
                      <a:pt x="713" y="333"/>
                      <a:pt x="681" y="399"/>
                      <a:pt x="632" y="399"/>
                    </a:cubicBezTo>
                    <a:cubicBezTo>
                      <a:pt x="616" y="399"/>
                      <a:pt x="611" y="388"/>
                      <a:pt x="611" y="367"/>
                    </a:cubicBezTo>
                    <a:cubicBezTo>
                      <a:pt x="611" y="344"/>
                      <a:pt x="619" y="323"/>
                      <a:pt x="627" y="302"/>
                    </a:cubicBezTo>
                    <a:cubicBezTo>
                      <a:pt x="645" y="255"/>
                      <a:pt x="681" y="152"/>
                      <a:pt x="681" y="100"/>
                    </a:cubicBezTo>
                    <a:cubicBezTo>
                      <a:pt x="681" y="39"/>
                      <a:pt x="645" y="0"/>
                      <a:pt x="577" y="0"/>
                    </a:cubicBezTo>
                    <a:cubicBezTo>
                      <a:pt x="509" y="0"/>
                      <a:pt x="462" y="42"/>
                      <a:pt x="428" y="89"/>
                    </a:cubicBezTo>
                    <a:cubicBezTo>
                      <a:pt x="426" y="79"/>
                      <a:pt x="423" y="47"/>
                      <a:pt x="397" y="26"/>
                    </a:cubicBezTo>
                    <a:cubicBezTo>
                      <a:pt x="376" y="5"/>
                      <a:pt x="345" y="0"/>
                      <a:pt x="324" y="0"/>
                    </a:cubicBezTo>
                    <a:cubicBezTo>
                      <a:pt x="240" y="0"/>
                      <a:pt x="196" y="60"/>
                      <a:pt x="180" y="81"/>
                    </a:cubicBezTo>
                    <a:cubicBezTo>
                      <a:pt x="175" y="29"/>
                      <a:pt x="136" y="0"/>
                      <a:pt x="94" y="0"/>
                    </a:cubicBezTo>
                    <a:cubicBezTo>
                      <a:pt x="52" y="0"/>
                      <a:pt x="37" y="37"/>
                      <a:pt x="26" y="52"/>
                    </a:cubicBezTo>
                    <a:cubicBezTo>
                      <a:pt x="10" y="87"/>
                      <a:pt x="0" y="139"/>
                      <a:pt x="0" y="142"/>
                    </a:cubicBezTo>
                    <a:cubicBezTo>
                      <a:pt x="0" y="152"/>
                      <a:pt x="8" y="152"/>
                      <a:pt x="10" y="152"/>
                    </a:cubicBezTo>
                    <a:cubicBezTo>
                      <a:pt x="18" y="152"/>
                      <a:pt x="21" y="152"/>
                      <a:pt x="26" y="131"/>
                    </a:cubicBezTo>
                    <a:cubicBezTo>
                      <a:pt x="42" y="66"/>
                      <a:pt x="60" y="21"/>
                      <a:pt x="91" y="21"/>
                    </a:cubicBezTo>
                    <a:cubicBezTo>
                      <a:pt x="107" y="21"/>
                      <a:pt x="120" y="29"/>
                      <a:pt x="120" y="63"/>
                    </a:cubicBezTo>
                    <a:cubicBezTo>
                      <a:pt x="120" y="84"/>
                      <a:pt x="117" y="94"/>
                      <a:pt x="107" y="142"/>
                    </a:cubicBezTo>
                    <a:cubicBezTo>
                      <a:pt x="89" y="213"/>
                      <a:pt x="70" y="283"/>
                      <a:pt x="52" y="3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"/>
              <p:cNvSpPr/>
              <p:nvPr/>
            </p:nvSpPr>
            <p:spPr>
              <a:xfrm>
                <a:off x="4968720" y="1013760"/>
                <a:ext cx="219600" cy="77040"/>
              </a:xfrm>
              <a:custGeom>
                <a:avLst/>
                <a:gdLst/>
                <a:ahLst/>
                <a:rect l="l" t="t" r="r" b="b"/>
                <a:pathLst>
                  <a:path w="612" h="216">
                    <a:moveTo>
                      <a:pt x="580" y="37"/>
                    </a:moveTo>
                    <a:cubicBezTo>
                      <a:pt x="593" y="37"/>
                      <a:pt x="611" y="37"/>
                      <a:pt x="611" y="18"/>
                    </a:cubicBezTo>
                    <a:cubicBezTo>
                      <a:pt x="611" y="0"/>
                      <a:pt x="593" y="0"/>
                      <a:pt x="580" y="0"/>
                    </a:cubicBezTo>
                    <a:cubicBezTo>
                      <a:pt x="397" y="0"/>
                      <a:pt x="214" y="0"/>
                      <a:pt x="31" y="0"/>
                    </a:cubicBezTo>
                    <a:cubicBezTo>
                      <a:pt x="18" y="0"/>
                      <a:pt x="0" y="0"/>
                      <a:pt x="0" y="18"/>
                    </a:cubicBezTo>
                    <a:cubicBezTo>
                      <a:pt x="0" y="37"/>
                      <a:pt x="18" y="37"/>
                      <a:pt x="31" y="37"/>
                    </a:cubicBezTo>
                    <a:cubicBezTo>
                      <a:pt x="214" y="37"/>
                      <a:pt x="397" y="37"/>
                      <a:pt x="580" y="37"/>
                    </a:cubicBezTo>
                    <a:moveTo>
                      <a:pt x="580" y="215"/>
                    </a:moveTo>
                    <a:cubicBezTo>
                      <a:pt x="593" y="215"/>
                      <a:pt x="611" y="215"/>
                      <a:pt x="611" y="197"/>
                    </a:cubicBezTo>
                    <a:cubicBezTo>
                      <a:pt x="611" y="178"/>
                      <a:pt x="593" y="178"/>
                      <a:pt x="580" y="178"/>
                    </a:cubicBezTo>
                    <a:cubicBezTo>
                      <a:pt x="397" y="178"/>
                      <a:pt x="214" y="178"/>
                      <a:pt x="31" y="178"/>
                    </a:cubicBezTo>
                    <a:cubicBezTo>
                      <a:pt x="18" y="178"/>
                      <a:pt x="0" y="178"/>
                      <a:pt x="0" y="197"/>
                    </a:cubicBezTo>
                    <a:cubicBezTo>
                      <a:pt x="0" y="215"/>
                      <a:pt x="18" y="215"/>
                      <a:pt x="31" y="215"/>
                    </a:cubicBezTo>
                    <a:cubicBezTo>
                      <a:pt x="214" y="215"/>
                      <a:pt x="397" y="215"/>
                      <a:pt x="580" y="2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"/>
              <p:cNvSpPr/>
              <p:nvPr/>
            </p:nvSpPr>
            <p:spPr>
              <a:xfrm>
                <a:off x="5311800" y="914400"/>
                <a:ext cx="138600" cy="227520"/>
              </a:xfrm>
              <a:custGeom>
                <a:avLst/>
                <a:gdLst/>
                <a:ahLst/>
                <a:rect l="l" t="t" r="r" b="b"/>
                <a:pathLst>
                  <a:path w="387" h="634">
                    <a:moveTo>
                      <a:pt x="386" y="318"/>
                    </a:moveTo>
                    <a:cubicBezTo>
                      <a:pt x="386" y="244"/>
                      <a:pt x="381" y="171"/>
                      <a:pt x="350" y="102"/>
                    </a:cubicBezTo>
                    <a:cubicBezTo>
                      <a:pt x="308" y="16"/>
                      <a:pt x="232" y="0"/>
                      <a:pt x="193" y="0"/>
                    </a:cubicBezTo>
                    <a:cubicBezTo>
                      <a:pt x="138" y="0"/>
                      <a:pt x="70" y="24"/>
                      <a:pt x="34" y="110"/>
                    </a:cubicBezTo>
                    <a:cubicBezTo>
                      <a:pt x="5" y="173"/>
                      <a:pt x="0" y="244"/>
                      <a:pt x="0" y="318"/>
                    </a:cubicBezTo>
                    <a:cubicBezTo>
                      <a:pt x="0" y="388"/>
                      <a:pt x="3" y="470"/>
                      <a:pt x="42" y="541"/>
                    </a:cubicBezTo>
                    <a:cubicBezTo>
                      <a:pt x="81" y="614"/>
                      <a:pt x="149" y="633"/>
                      <a:pt x="193" y="633"/>
                    </a:cubicBezTo>
                    <a:cubicBezTo>
                      <a:pt x="243" y="633"/>
                      <a:pt x="313" y="614"/>
                      <a:pt x="352" y="525"/>
                    </a:cubicBezTo>
                    <a:cubicBezTo>
                      <a:pt x="381" y="462"/>
                      <a:pt x="386" y="391"/>
                      <a:pt x="386" y="318"/>
                    </a:cubicBezTo>
                    <a:moveTo>
                      <a:pt x="193" y="612"/>
                    </a:moveTo>
                    <a:cubicBezTo>
                      <a:pt x="157" y="612"/>
                      <a:pt x="102" y="591"/>
                      <a:pt x="86" y="501"/>
                    </a:cubicBezTo>
                    <a:cubicBezTo>
                      <a:pt x="76" y="446"/>
                      <a:pt x="76" y="362"/>
                      <a:pt x="76" y="307"/>
                    </a:cubicBezTo>
                    <a:cubicBezTo>
                      <a:pt x="76" y="249"/>
                      <a:pt x="76" y="186"/>
                      <a:pt x="84" y="139"/>
                    </a:cubicBezTo>
                    <a:cubicBezTo>
                      <a:pt x="102" y="29"/>
                      <a:pt x="170" y="21"/>
                      <a:pt x="193" y="21"/>
                    </a:cubicBezTo>
                    <a:cubicBezTo>
                      <a:pt x="222" y="21"/>
                      <a:pt x="285" y="37"/>
                      <a:pt x="300" y="129"/>
                    </a:cubicBezTo>
                    <a:cubicBezTo>
                      <a:pt x="311" y="178"/>
                      <a:pt x="311" y="249"/>
                      <a:pt x="311" y="307"/>
                    </a:cubicBezTo>
                    <a:cubicBezTo>
                      <a:pt x="311" y="375"/>
                      <a:pt x="311" y="438"/>
                      <a:pt x="300" y="499"/>
                    </a:cubicBezTo>
                    <a:cubicBezTo>
                      <a:pt x="287" y="585"/>
                      <a:pt x="235" y="612"/>
                      <a:pt x="193" y="6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2" name=""/>
          <p:cNvSpPr/>
          <p:nvPr/>
        </p:nvSpPr>
        <p:spPr>
          <a:xfrm>
            <a:off x="457200" y="1600200"/>
            <a:ext cx="93214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 put                and vary     between 0 to     (we don’t need to consider negative values of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because                                           ) and the Density of States of energy eigenvalues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are plotted in the next page.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3" name=""/>
          <p:cNvGrpSpPr/>
          <p:nvPr/>
        </p:nvGrpSpPr>
        <p:grpSpPr>
          <a:xfrm>
            <a:off x="1399680" y="1562400"/>
            <a:ext cx="837360" cy="446040"/>
            <a:chOff x="1399680" y="1562400"/>
            <a:chExt cx="837360" cy="446040"/>
          </a:xfrm>
        </p:grpSpPr>
        <p:grpSp>
          <p:nvGrpSpPr>
            <p:cNvPr id="154" name=""/>
            <p:cNvGrpSpPr/>
            <p:nvPr/>
          </p:nvGrpSpPr>
          <p:grpSpPr>
            <a:xfrm>
              <a:off x="1399680" y="1562400"/>
              <a:ext cx="837360" cy="446040"/>
              <a:chOff x="1399680" y="1562400"/>
              <a:chExt cx="837360" cy="446040"/>
            </a:xfrm>
          </p:grpSpPr>
          <p:sp>
            <p:nvSpPr>
              <p:cNvPr id="155" name=""/>
              <p:cNvSpPr/>
              <p:nvPr/>
            </p:nvSpPr>
            <p:spPr>
              <a:xfrm>
                <a:off x="1399680" y="1575000"/>
                <a:ext cx="825480" cy="420480"/>
              </a:xfrm>
              <a:custGeom>
                <a:avLst/>
                <a:gdLst/>
                <a:ahLst/>
                <a:rect l="l" t="t" r="r" b="b"/>
                <a:pathLst>
                  <a:path w="2295" h="1170">
                    <a:moveTo>
                      <a:pt x="0" y="0"/>
                    </a:moveTo>
                    <a:cubicBezTo>
                      <a:pt x="765" y="0"/>
                      <a:pt x="1529" y="0"/>
                      <a:pt x="2294" y="0"/>
                    </a:cubicBezTo>
                    <a:cubicBezTo>
                      <a:pt x="2294" y="390"/>
                      <a:pt x="2294" y="779"/>
                      <a:pt x="2294" y="1169"/>
                    </a:cubicBezTo>
                    <a:cubicBezTo>
                      <a:pt x="1529" y="1169"/>
                      <a:pt x="765" y="1169"/>
                      <a:pt x="0" y="1169"/>
                    </a:cubicBezTo>
                    <a:cubicBezTo>
                      <a:pt x="0" y="779"/>
                      <a:pt x="0" y="39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"/>
              <p:cNvSpPr/>
              <p:nvPr/>
            </p:nvSpPr>
            <p:spPr>
              <a:xfrm>
                <a:off x="1400400" y="1665360"/>
                <a:ext cx="104760" cy="174960"/>
              </a:xfrm>
              <a:custGeom>
                <a:avLst/>
                <a:gdLst/>
                <a:ahLst/>
                <a:rect l="l" t="t" r="r" b="b"/>
                <a:pathLst>
                  <a:path w="293" h="488">
                    <a:moveTo>
                      <a:pt x="151" y="8"/>
                    </a:moveTo>
                    <a:cubicBezTo>
                      <a:pt x="148" y="5"/>
                      <a:pt x="151" y="0"/>
                      <a:pt x="141" y="0"/>
                    </a:cubicBezTo>
                    <a:cubicBezTo>
                      <a:pt x="127" y="0"/>
                      <a:pt x="81" y="6"/>
                      <a:pt x="62" y="8"/>
                    </a:cubicBezTo>
                    <a:cubicBezTo>
                      <a:pt x="59" y="8"/>
                      <a:pt x="51" y="8"/>
                      <a:pt x="51" y="22"/>
                    </a:cubicBezTo>
                    <a:cubicBezTo>
                      <a:pt x="51" y="30"/>
                      <a:pt x="57" y="30"/>
                      <a:pt x="66" y="30"/>
                    </a:cubicBezTo>
                    <a:cubicBezTo>
                      <a:pt x="97" y="30"/>
                      <a:pt x="99" y="34"/>
                      <a:pt x="99" y="41"/>
                    </a:cubicBezTo>
                    <a:cubicBezTo>
                      <a:pt x="99" y="46"/>
                      <a:pt x="98" y="51"/>
                      <a:pt x="97" y="55"/>
                    </a:cubicBezTo>
                    <a:cubicBezTo>
                      <a:pt x="66" y="188"/>
                      <a:pt x="35" y="321"/>
                      <a:pt x="4" y="453"/>
                    </a:cubicBezTo>
                    <a:cubicBezTo>
                      <a:pt x="0" y="463"/>
                      <a:pt x="0" y="463"/>
                      <a:pt x="0" y="467"/>
                    </a:cubicBezTo>
                    <a:cubicBezTo>
                      <a:pt x="0" y="485"/>
                      <a:pt x="13" y="487"/>
                      <a:pt x="18" y="487"/>
                    </a:cubicBezTo>
                    <a:cubicBezTo>
                      <a:pt x="28" y="487"/>
                      <a:pt x="37" y="481"/>
                      <a:pt x="40" y="473"/>
                    </a:cubicBezTo>
                    <a:cubicBezTo>
                      <a:pt x="44" y="467"/>
                      <a:pt x="73" y="339"/>
                      <a:pt x="77" y="321"/>
                    </a:cubicBezTo>
                    <a:cubicBezTo>
                      <a:pt x="99" y="323"/>
                      <a:pt x="152" y="335"/>
                      <a:pt x="152" y="380"/>
                    </a:cubicBezTo>
                    <a:cubicBezTo>
                      <a:pt x="152" y="384"/>
                      <a:pt x="152" y="388"/>
                      <a:pt x="151" y="394"/>
                    </a:cubicBezTo>
                    <a:cubicBezTo>
                      <a:pt x="149" y="402"/>
                      <a:pt x="147" y="412"/>
                      <a:pt x="147" y="420"/>
                    </a:cubicBezTo>
                    <a:cubicBezTo>
                      <a:pt x="147" y="459"/>
                      <a:pt x="173" y="487"/>
                      <a:pt x="208" y="487"/>
                    </a:cubicBezTo>
                    <a:cubicBezTo>
                      <a:pt x="226" y="487"/>
                      <a:pt x="244" y="477"/>
                      <a:pt x="257" y="451"/>
                    </a:cubicBezTo>
                    <a:cubicBezTo>
                      <a:pt x="274" y="420"/>
                      <a:pt x="281" y="382"/>
                      <a:pt x="281" y="380"/>
                    </a:cubicBezTo>
                    <a:cubicBezTo>
                      <a:pt x="281" y="375"/>
                      <a:pt x="275" y="375"/>
                      <a:pt x="274" y="375"/>
                    </a:cubicBezTo>
                    <a:cubicBezTo>
                      <a:pt x="266" y="375"/>
                      <a:pt x="266" y="377"/>
                      <a:pt x="264" y="386"/>
                    </a:cubicBezTo>
                    <a:cubicBezTo>
                      <a:pt x="252" y="438"/>
                      <a:pt x="237" y="473"/>
                      <a:pt x="208" y="473"/>
                    </a:cubicBezTo>
                    <a:cubicBezTo>
                      <a:pt x="197" y="473"/>
                      <a:pt x="187" y="465"/>
                      <a:pt x="187" y="440"/>
                    </a:cubicBezTo>
                    <a:cubicBezTo>
                      <a:pt x="187" y="428"/>
                      <a:pt x="191" y="412"/>
                      <a:pt x="193" y="400"/>
                    </a:cubicBezTo>
                    <a:cubicBezTo>
                      <a:pt x="195" y="388"/>
                      <a:pt x="195" y="386"/>
                      <a:pt x="195" y="380"/>
                    </a:cubicBezTo>
                    <a:cubicBezTo>
                      <a:pt x="195" y="335"/>
                      <a:pt x="154" y="315"/>
                      <a:pt x="99" y="308"/>
                    </a:cubicBezTo>
                    <a:cubicBezTo>
                      <a:pt x="119" y="294"/>
                      <a:pt x="141" y="272"/>
                      <a:pt x="156" y="256"/>
                    </a:cubicBezTo>
                    <a:cubicBezTo>
                      <a:pt x="186" y="219"/>
                      <a:pt x="217" y="189"/>
                      <a:pt x="248" y="189"/>
                    </a:cubicBezTo>
                    <a:cubicBezTo>
                      <a:pt x="252" y="189"/>
                      <a:pt x="252" y="189"/>
                      <a:pt x="253" y="189"/>
                    </a:cubicBezTo>
                    <a:cubicBezTo>
                      <a:pt x="261" y="191"/>
                      <a:pt x="263" y="191"/>
                      <a:pt x="266" y="195"/>
                    </a:cubicBezTo>
                    <a:cubicBezTo>
                      <a:pt x="268" y="197"/>
                      <a:pt x="268" y="197"/>
                      <a:pt x="270" y="199"/>
                    </a:cubicBezTo>
                    <a:cubicBezTo>
                      <a:pt x="239" y="201"/>
                      <a:pt x="233" y="227"/>
                      <a:pt x="233" y="237"/>
                    </a:cubicBezTo>
                    <a:cubicBezTo>
                      <a:pt x="233" y="246"/>
                      <a:pt x="241" y="260"/>
                      <a:pt x="257" y="260"/>
                    </a:cubicBezTo>
                    <a:cubicBezTo>
                      <a:pt x="274" y="260"/>
                      <a:pt x="292" y="244"/>
                      <a:pt x="292" y="219"/>
                    </a:cubicBezTo>
                    <a:cubicBezTo>
                      <a:pt x="292" y="197"/>
                      <a:pt x="277" y="173"/>
                      <a:pt x="250" y="173"/>
                    </a:cubicBezTo>
                    <a:cubicBezTo>
                      <a:pt x="231" y="173"/>
                      <a:pt x="202" y="179"/>
                      <a:pt x="154" y="235"/>
                    </a:cubicBezTo>
                    <a:cubicBezTo>
                      <a:pt x="132" y="262"/>
                      <a:pt x="108" y="290"/>
                      <a:pt x="83" y="300"/>
                    </a:cubicBezTo>
                    <a:cubicBezTo>
                      <a:pt x="105" y="202"/>
                      <a:pt x="128" y="105"/>
                      <a:pt x="151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1518840" y="1798560"/>
                <a:ext cx="74520" cy="77760"/>
              </a:xfrm>
              <a:custGeom>
                <a:avLst/>
                <a:gdLst/>
                <a:ahLst/>
                <a:rect l="l" t="t" r="r" b="b"/>
                <a:pathLst>
                  <a:path w="209" h="218">
                    <a:moveTo>
                      <a:pt x="48" y="170"/>
                    </a:moveTo>
                    <a:cubicBezTo>
                      <a:pt x="61" y="158"/>
                      <a:pt x="68" y="148"/>
                      <a:pt x="107" y="116"/>
                    </a:cubicBezTo>
                    <a:cubicBezTo>
                      <a:pt x="116" y="108"/>
                      <a:pt x="149" y="79"/>
                      <a:pt x="163" y="65"/>
                    </a:cubicBezTo>
                    <a:cubicBezTo>
                      <a:pt x="191" y="35"/>
                      <a:pt x="208" y="12"/>
                      <a:pt x="208" y="6"/>
                    </a:cubicBezTo>
                    <a:cubicBezTo>
                      <a:pt x="208" y="0"/>
                      <a:pt x="202" y="0"/>
                      <a:pt x="200" y="0"/>
                    </a:cubicBezTo>
                    <a:cubicBezTo>
                      <a:pt x="197" y="0"/>
                      <a:pt x="195" y="0"/>
                      <a:pt x="193" y="4"/>
                    </a:cubicBezTo>
                    <a:cubicBezTo>
                      <a:pt x="178" y="28"/>
                      <a:pt x="169" y="34"/>
                      <a:pt x="158" y="34"/>
                    </a:cubicBezTo>
                    <a:cubicBezTo>
                      <a:pt x="152" y="34"/>
                      <a:pt x="145" y="34"/>
                      <a:pt x="132" y="20"/>
                    </a:cubicBezTo>
                    <a:cubicBezTo>
                      <a:pt x="116" y="2"/>
                      <a:pt x="107" y="0"/>
                      <a:pt x="96" y="0"/>
                    </a:cubicBezTo>
                    <a:cubicBezTo>
                      <a:pt x="61" y="0"/>
                      <a:pt x="35" y="41"/>
                      <a:pt x="35" y="55"/>
                    </a:cubicBezTo>
                    <a:cubicBezTo>
                      <a:pt x="35" y="61"/>
                      <a:pt x="40" y="61"/>
                      <a:pt x="44" y="61"/>
                    </a:cubicBezTo>
                    <a:cubicBezTo>
                      <a:pt x="50" y="61"/>
                      <a:pt x="50" y="61"/>
                      <a:pt x="51" y="55"/>
                    </a:cubicBezTo>
                    <a:cubicBezTo>
                      <a:pt x="59" y="37"/>
                      <a:pt x="84" y="37"/>
                      <a:pt x="90" y="37"/>
                    </a:cubicBezTo>
                    <a:cubicBezTo>
                      <a:pt x="101" y="37"/>
                      <a:pt x="114" y="39"/>
                      <a:pt x="119" y="41"/>
                    </a:cubicBezTo>
                    <a:cubicBezTo>
                      <a:pt x="143" y="47"/>
                      <a:pt x="147" y="47"/>
                      <a:pt x="158" y="47"/>
                    </a:cubicBezTo>
                    <a:cubicBezTo>
                      <a:pt x="147" y="61"/>
                      <a:pt x="140" y="69"/>
                      <a:pt x="96" y="106"/>
                    </a:cubicBezTo>
                    <a:cubicBezTo>
                      <a:pt x="61" y="136"/>
                      <a:pt x="48" y="148"/>
                      <a:pt x="40" y="158"/>
                    </a:cubicBezTo>
                    <a:cubicBezTo>
                      <a:pt x="13" y="187"/>
                      <a:pt x="0" y="207"/>
                      <a:pt x="0" y="213"/>
                    </a:cubicBezTo>
                    <a:cubicBezTo>
                      <a:pt x="0" y="217"/>
                      <a:pt x="6" y="217"/>
                      <a:pt x="7" y="217"/>
                    </a:cubicBezTo>
                    <a:cubicBezTo>
                      <a:pt x="11" y="217"/>
                      <a:pt x="13" y="217"/>
                      <a:pt x="15" y="213"/>
                    </a:cubicBezTo>
                    <a:cubicBezTo>
                      <a:pt x="28" y="195"/>
                      <a:pt x="40" y="183"/>
                      <a:pt x="57" y="183"/>
                    </a:cubicBezTo>
                    <a:cubicBezTo>
                      <a:pt x="62" y="183"/>
                      <a:pt x="68" y="183"/>
                      <a:pt x="81" y="195"/>
                    </a:cubicBezTo>
                    <a:cubicBezTo>
                      <a:pt x="96" y="211"/>
                      <a:pt x="105" y="217"/>
                      <a:pt x="118" y="217"/>
                    </a:cubicBezTo>
                    <a:cubicBezTo>
                      <a:pt x="167" y="217"/>
                      <a:pt x="197" y="160"/>
                      <a:pt x="197" y="142"/>
                    </a:cubicBezTo>
                    <a:cubicBezTo>
                      <a:pt x="197" y="136"/>
                      <a:pt x="193" y="136"/>
                      <a:pt x="189" y="136"/>
                    </a:cubicBezTo>
                    <a:cubicBezTo>
                      <a:pt x="184" y="136"/>
                      <a:pt x="184" y="138"/>
                      <a:pt x="182" y="144"/>
                    </a:cubicBezTo>
                    <a:cubicBezTo>
                      <a:pt x="173" y="168"/>
                      <a:pt x="145" y="179"/>
                      <a:pt x="123" y="179"/>
                    </a:cubicBezTo>
                    <a:cubicBezTo>
                      <a:pt x="114" y="179"/>
                      <a:pt x="103" y="177"/>
                      <a:pt x="90" y="175"/>
                    </a:cubicBezTo>
                    <a:cubicBezTo>
                      <a:pt x="70" y="170"/>
                      <a:pt x="66" y="170"/>
                      <a:pt x="59" y="170"/>
                    </a:cubicBezTo>
                    <a:cubicBezTo>
                      <a:pt x="57" y="170"/>
                      <a:pt x="51" y="170"/>
                      <a:pt x="48" y="1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1693080" y="1747080"/>
                <a:ext cx="153720" cy="57960"/>
              </a:xfrm>
              <a:custGeom>
                <a:avLst/>
                <a:gdLst/>
                <a:ahLst/>
                <a:rect l="l" t="t" r="r" b="b"/>
                <a:pathLst>
                  <a:path w="429" h="163">
                    <a:moveTo>
                      <a:pt x="406" y="28"/>
                    </a:moveTo>
                    <a:cubicBezTo>
                      <a:pt x="417" y="28"/>
                      <a:pt x="428" y="28"/>
                      <a:pt x="428" y="14"/>
                    </a:cubicBezTo>
                    <a:cubicBezTo>
                      <a:pt x="428" y="0"/>
                      <a:pt x="417" y="0"/>
                      <a:pt x="408" y="0"/>
                    </a:cubicBezTo>
                    <a:cubicBezTo>
                      <a:pt x="279" y="0"/>
                      <a:pt x="149" y="0"/>
                      <a:pt x="20" y="0"/>
                    </a:cubicBezTo>
                    <a:cubicBezTo>
                      <a:pt x="13" y="0"/>
                      <a:pt x="0" y="0"/>
                      <a:pt x="0" y="14"/>
                    </a:cubicBezTo>
                    <a:cubicBezTo>
                      <a:pt x="0" y="28"/>
                      <a:pt x="13" y="28"/>
                      <a:pt x="22" y="28"/>
                    </a:cubicBezTo>
                    <a:cubicBezTo>
                      <a:pt x="150" y="28"/>
                      <a:pt x="278" y="28"/>
                      <a:pt x="406" y="28"/>
                    </a:cubicBezTo>
                    <a:moveTo>
                      <a:pt x="408" y="162"/>
                    </a:moveTo>
                    <a:cubicBezTo>
                      <a:pt x="417" y="162"/>
                      <a:pt x="428" y="162"/>
                      <a:pt x="428" y="148"/>
                    </a:cubicBezTo>
                    <a:cubicBezTo>
                      <a:pt x="428" y="134"/>
                      <a:pt x="417" y="134"/>
                      <a:pt x="406" y="134"/>
                    </a:cubicBezTo>
                    <a:cubicBezTo>
                      <a:pt x="278" y="134"/>
                      <a:pt x="150" y="134"/>
                      <a:pt x="22" y="134"/>
                    </a:cubicBezTo>
                    <a:cubicBezTo>
                      <a:pt x="13" y="134"/>
                      <a:pt x="0" y="134"/>
                      <a:pt x="0" y="148"/>
                    </a:cubicBezTo>
                    <a:cubicBezTo>
                      <a:pt x="0" y="162"/>
                      <a:pt x="13" y="162"/>
                      <a:pt x="20" y="162"/>
                    </a:cubicBezTo>
                    <a:cubicBezTo>
                      <a:pt x="149" y="162"/>
                      <a:pt x="279" y="162"/>
                      <a:pt x="408" y="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1931760" y="1662480"/>
                <a:ext cx="126720" cy="223200"/>
              </a:xfrm>
              <a:custGeom>
                <a:avLst/>
                <a:gdLst/>
                <a:ahLst/>
                <a:rect l="l" t="t" r="r" b="b"/>
                <a:pathLst>
                  <a:path w="354" h="622">
                    <a:moveTo>
                      <a:pt x="353" y="95"/>
                    </a:moveTo>
                    <a:cubicBezTo>
                      <a:pt x="353" y="43"/>
                      <a:pt x="318" y="0"/>
                      <a:pt x="264" y="0"/>
                    </a:cubicBezTo>
                    <a:cubicBezTo>
                      <a:pt x="228" y="0"/>
                      <a:pt x="209" y="10"/>
                      <a:pt x="187" y="30"/>
                    </a:cubicBezTo>
                    <a:cubicBezTo>
                      <a:pt x="151" y="57"/>
                      <a:pt x="116" y="124"/>
                      <a:pt x="103" y="175"/>
                    </a:cubicBezTo>
                    <a:cubicBezTo>
                      <a:pt x="69" y="322"/>
                      <a:pt x="34" y="469"/>
                      <a:pt x="0" y="615"/>
                    </a:cubicBezTo>
                    <a:cubicBezTo>
                      <a:pt x="0" y="617"/>
                      <a:pt x="5" y="621"/>
                      <a:pt x="9" y="621"/>
                    </a:cubicBezTo>
                    <a:cubicBezTo>
                      <a:pt x="14" y="621"/>
                      <a:pt x="17" y="621"/>
                      <a:pt x="17" y="619"/>
                    </a:cubicBezTo>
                    <a:cubicBezTo>
                      <a:pt x="31" y="555"/>
                      <a:pt x="46" y="492"/>
                      <a:pt x="61" y="428"/>
                    </a:cubicBezTo>
                    <a:cubicBezTo>
                      <a:pt x="73" y="469"/>
                      <a:pt x="102" y="495"/>
                      <a:pt x="149" y="495"/>
                    </a:cubicBezTo>
                    <a:cubicBezTo>
                      <a:pt x="196" y="495"/>
                      <a:pt x="244" y="471"/>
                      <a:pt x="274" y="440"/>
                    </a:cubicBezTo>
                    <a:cubicBezTo>
                      <a:pt x="305" y="408"/>
                      <a:pt x="325" y="365"/>
                      <a:pt x="325" y="313"/>
                    </a:cubicBezTo>
                    <a:cubicBezTo>
                      <a:pt x="325" y="262"/>
                      <a:pt x="301" y="227"/>
                      <a:pt x="277" y="209"/>
                    </a:cubicBezTo>
                    <a:cubicBezTo>
                      <a:pt x="316" y="187"/>
                      <a:pt x="353" y="144"/>
                      <a:pt x="353" y="95"/>
                    </a:cubicBezTo>
                    <a:moveTo>
                      <a:pt x="237" y="209"/>
                    </a:moveTo>
                    <a:cubicBezTo>
                      <a:pt x="228" y="213"/>
                      <a:pt x="220" y="215"/>
                      <a:pt x="206" y="215"/>
                    </a:cubicBezTo>
                    <a:cubicBezTo>
                      <a:pt x="197" y="215"/>
                      <a:pt x="184" y="215"/>
                      <a:pt x="176" y="211"/>
                    </a:cubicBezTo>
                    <a:cubicBezTo>
                      <a:pt x="178" y="205"/>
                      <a:pt x="202" y="205"/>
                      <a:pt x="209" y="205"/>
                    </a:cubicBezTo>
                    <a:cubicBezTo>
                      <a:pt x="222" y="205"/>
                      <a:pt x="228" y="205"/>
                      <a:pt x="237" y="209"/>
                    </a:cubicBezTo>
                    <a:moveTo>
                      <a:pt x="316" y="79"/>
                    </a:moveTo>
                    <a:cubicBezTo>
                      <a:pt x="316" y="126"/>
                      <a:pt x="292" y="177"/>
                      <a:pt x="259" y="197"/>
                    </a:cubicBezTo>
                    <a:cubicBezTo>
                      <a:pt x="241" y="191"/>
                      <a:pt x="228" y="189"/>
                      <a:pt x="209" y="189"/>
                    </a:cubicBezTo>
                    <a:cubicBezTo>
                      <a:pt x="195" y="189"/>
                      <a:pt x="158" y="189"/>
                      <a:pt x="158" y="211"/>
                    </a:cubicBezTo>
                    <a:cubicBezTo>
                      <a:pt x="158" y="231"/>
                      <a:pt x="191" y="229"/>
                      <a:pt x="204" y="229"/>
                    </a:cubicBezTo>
                    <a:cubicBezTo>
                      <a:pt x="228" y="229"/>
                      <a:pt x="237" y="229"/>
                      <a:pt x="257" y="221"/>
                    </a:cubicBezTo>
                    <a:cubicBezTo>
                      <a:pt x="281" y="244"/>
                      <a:pt x="285" y="266"/>
                      <a:pt x="285" y="298"/>
                    </a:cubicBezTo>
                    <a:cubicBezTo>
                      <a:pt x="287" y="339"/>
                      <a:pt x="270" y="390"/>
                      <a:pt x="252" y="418"/>
                    </a:cubicBezTo>
                    <a:cubicBezTo>
                      <a:pt x="228" y="455"/>
                      <a:pt x="184" y="479"/>
                      <a:pt x="147" y="479"/>
                    </a:cubicBezTo>
                    <a:cubicBezTo>
                      <a:pt x="97" y="479"/>
                      <a:pt x="73" y="440"/>
                      <a:pt x="73" y="390"/>
                    </a:cubicBezTo>
                    <a:cubicBezTo>
                      <a:pt x="73" y="382"/>
                      <a:pt x="73" y="373"/>
                      <a:pt x="77" y="361"/>
                    </a:cubicBezTo>
                    <a:cubicBezTo>
                      <a:pt x="91" y="302"/>
                      <a:pt x="104" y="244"/>
                      <a:pt x="118" y="185"/>
                    </a:cubicBezTo>
                    <a:cubicBezTo>
                      <a:pt x="132" y="126"/>
                      <a:pt x="178" y="16"/>
                      <a:pt x="257" y="16"/>
                    </a:cubicBezTo>
                    <a:cubicBezTo>
                      <a:pt x="294" y="16"/>
                      <a:pt x="316" y="37"/>
                      <a:pt x="316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"/>
              <p:cNvSpPr/>
              <p:nvPr/>
            </p:nvSpPr>
            <p:spPr>
              <a:xfrm>
                <a:off x="2103120" y="1562400"/>
                <a:ext cx="124560" cy="109800"/>
              </a:xfrm>
              <a:custGeom>
                <a:avLst/>
                <a:gdLst/>
                <a:ahLst/>
                <a:rect l="l" t="t" r="r" b="b"/>
                <a:pathLst>
                  <a:path w="348" h="307">
                    <a:moveTo>
                      <a:pt x="152" y="39"/>
                    </a:moveTo>
                    <a:cubicBezTo>
                      <a:pt x="177" y="39"/>
                      <a:pt x="201" y="39"/>
                      <a:pt x="226" y="39"/>
                    </a:cubicBezTo>
                    <a:cubicBezTo>
                      <a:pt x="204" y="142"/>
                      <a:pt x="198" y="172"/>
                      <a:pt x="198" y="219"/>
                    </a:cubicBezTo>
                    <a:cubicBezTo>
                      <a:pt x="198" y="229"/>
                      <a:pt x="198" y="248"/>
                      <a:pt x="204" y="270"/>
                    </a:cubicBezTo>
                    <a:cubicBezTo>
                      <a:pt x="211" y="302"/>
                      <a:pt x="217" y="306"/>
                      <a:pt x="228" y="306"/>
                    </a:cubicBezTo>
                    <a:cubicBezTo>
                      <a:pt x="241" y="306"/>
                      <a:pt x="253" y="294"/>
                      <a:pt x="253" y="280"/>
                    </a:cubicBezTo>
                    <a:cubicBezTo>
                      <a:pt x="253" y="276"/>
                      <a:pt x="253" y="274"/>
                      <a:pt x="250" y="264"/>
                    </a:cubicBezTo>
                    <a:cubicBezTo>
                      <a:pt x="231" y="215"/>
                      <a:pt x="231" y="170"/>
                      <a:pt x="231" y="150"/>
                    </a:cubicBezTo>
                    <a:cubicBezTo>
                      <a:pt x="231" y="114"/>
                      <a:pt x="235" y="77"/>
                      <a:pt x="242" y="39"/>
                    </a:cubicBezTo>
                    <a:cubicBezTo>
                      <a:pt x="267" y="39"/>
                      <a:pt x="291" y="39"/>
                      <a:pt x="316" y="39"/>
                    </a:cubicBezTo>
                    <a:cubicBezTo>
                      <a:pt x="325" y="39"/>
                      <a:pt x="347" y="39"/>
                      <a:pt x="347" y="16"/>
                    </a:cubicBezTo>
                    <a:cubicBezTo>
                      <a:pt x="347" y="0"/>
                      <a:pt x="334" y="0"/>
                      <a:pt x="321" y="0"/>
                    </a:cubicBezTo>
                    <a:cubicBezTo>
                      <a:pt x="250" y="0"/>
                      <a:pt x="178" y="0"/>
                      <a:pt x="107" y="0"/>
                    </a:cubicBezTo>
                    <a:cubicBezTo>
                      <a:pt x="92" y="0"/>
                      <a:pt x="68" y="0"/>
                      <a:pt x="39" y="32"/>
                    </a:cubicBezTo>
                    <a:cubicBezTo>
                      <a:pt x="17" y="59"/>
                      <a:pt x="0" y="91"/>
                      <a:pt x="0" y="95"/>
                    </a:cubicBezTo>
                    <a:cubicBezTo>
                      <a:pt x="2" y="97"/>
                      <a:pt x="0" y="103"/>
                      <a:pt x="7" y="103"/>
                    </a:cubicBezTo>
                    <a:cubicBezTo>
                      <a:pt x="13" y="103"/>
                      <a:pt x="13" y="99"/>
                      <a:pt x="18" y="93"/>
                    </a:cubicBezTo>
                    <a:cubicBezTo>
                      <a:pt x="50" y="39"/>
                      <a:pt x="86" y="39"/>
                      <a:pt x="99" y="39"/>
                    </a:cubicBezTo>
                    <a:cubicBezTo>
                      <a:pt x="111" y="39"/>
                      <a:pt x="124" y="39"/>
                      <a:pt x="136" y="39"/>
                    </a:cubicBezTo>
                    <a:cubicBezTo>
                      <a:pt x="116" y="124"/>
                      <a:pt x="81" y="207"/>
                      <a:pt x="53" y="270"/>
                    </a:cubicBezTo>
                    <a:cubicBezTo>
                      <a:pt x="48" y="280"/>
                      <a:pt x="48" y="282"/>
                      <a:pt x="48" y="288"/>
                    </a:cubicBezTo>
                    <a:cubicBezTo>
                      <a:pt x="48" y="300"/>
                      <a:pt x="59" y="306"/>
                      <a:pt x="68" y="306"/>
                    </a:cubicBezTo>
                    <a:cubicBezTo>
                      <a:pt x="86" y="306"/>
                      <a:pt x="92" y="286"/>
                      <a:pt x="99" y="260"/>
                    </a:cubicBezTo>
                    <a:cubicBezTo>
                      <a:pt x="108" y="229"/>
                      <a:pt x="108" y="227"/>
                      <a:pt x="118" y="193"/>
                    </a:cubicBezTo>
                    <a:cubicBezTo>
                      <a:pt x="129" y="142"/>
                      <a:pt x="141" y="91"/>
                      <a:pt x="152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"/>
              <p:cNvSpPr/>
              <p:nvPr/>
            </p:nvSpPr>
            <p:spPr>
              <a:xfrm>
                <a:off x="2096640" y="1771200"/>
                <a:ext cx="140400" cy="9720"/>
              </a:xfrm>
              <a:custGeom>
                <a:avLst/>
                <a:gdLst/>
                <a:ahLst/>
                <a:rect l="l" t="t" r="r" b="b"/>
                <a:pathLst>
                  <a:path w="392" h="29">
                    <a:moveTo>
                      <a:pt x="0" y="0"/>
                    </a:moveTo>
                    <a:cubicBezTo>
                      <a:pt x="130" y="0"/>
                      <a:pt x="261" y="0"/>
                      <a:pt x="391" y="0"/>
                    </a:cubicBezTo>
                    <a:cubicBezTo>
                      <a:pt x="391" y="9"/>
                      <a:pt x="391" y="18"/>
                      <a:pt x="391" y="28"/>
                    </a:cubicBezTo>
                    <a:cubicBezTo>
                      <a:pt x="261" y="28"/>
                      <a:pt x="130" y="28"/>
                      <a:pt x="0" y="28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"/>
              <p:cNvSpPr/>
              <p:nvPr/>
            </p:nvSpPr>
            <p:spPr>
              <a:xfrm>
                <a:off x="2120400" y="1842840"/>
                <a:ext cx="92160" cy="165600"/>
              </a:xfrm>
              <a:custGeom>
                <a:avLst/>
                <a:gdLst/>
                <a:ahLst/>
                <a:rect l="l" t="t" r="r" b="b"/>
                <a:pathLst>
                  <a:path w="258" h="462">
                    <a:moveTo>
                      <a:pt x="50" y="408"/>
                    </a:moveTo>
                    <a:cubicBezTo>
                      <a:pt x="73" y="384"/>
                      <a:pt x="96" y="361"/>
                      <a:pt x="119" y="337"/>
                    </a:cubicBezTo>
                    <a:cubicBezTo>
                      <a:pt x="219" y="241"/>
                      <a:pt x="257" y="205"/>
                      <a:pt x="257" y="134"/>
                    </a:cubicBezTo>
                    <a:cubicBezTo>
                      <a:pt x="257" y="55"/>
                      <a:pt x="200" y="0"/>
                      <a:pt x="121" y="0"/>
                    </a:cubicBezTo>
                    <a:cubicBezTo>
                      <a:pt x="48" y="0"/>
                      <a:pt x="0" y="65"/>
                      <a:pt x="0" y="126"/>
                    </a:cubicBezTo>
                    <a:cubicBezTo>
                      <a:pt x="0" y="166"/>
                      <a:pt x="33" y="166"/>
                      <a:pt x="35" y="166"/>
                    </a:cubicBezTo>
                    <a:cubicBezTo>
                      <a:pt x="46" y="166"/>
                      <a:pt x="68" y="156"/>
                      <a:pt x="68" y="128"/>
                    </a:cubicBezTo>
                    <a:cubicBezTo>
                      <a:pt x="68" y="110"/>
                      <a:pt x="57" y="93"/>
                      <a:pt x="35" y="93"/>
                    </a:cubicBezTo>
                    <a:cubicBezTo>
                      <a:pt x="29" y="93"/>
                      <a:pt x="28" y="93"/>
                      <a:pt x="26" y="93"/>
                    </a:cubicBezTo>
                    <a:cubicBezTo>
                      <a:pt x="40" y="47"/>
                      <a:pt x="75" y="22"/>
                      <a:pt x="112" y="22"/>
                    </a:cubicBezTo>
                    <a:cubicBezTo>
                      <a:pt x="171" y="22"/>
                      <a:pt x="200" y="79"/>
                      <a:pt x="200" y="134"/>
                    </a:cubicBezTo>
                    <a:cubicBezTo>
                      <a:pt x="200" y="191"/>
                      <a:pt x="167" y="244"/>
                      <a:pt x="132" y="288"/>
                    </a:cubicBezTo>
                    <a:cubicBezTo>
                      <a:pt x="91" y="337"/>
                      <a:pt x="49" y="386"/>
                      <a:pt x="7" y="436"/>
                    </a:cubicBezTo>
                    <a:cubicBezTo>
                      <a:pt x="0" y="444"/>
                      <a:pt x="0" y="446"/>
                      <a:pt x="0" y="461"/>
                    </a:cubicBezTo>
                    <a:cubicBezTo>
                      <a:pt x="80" y="461"/>
                      <a:pt x="160" y="461"/>
                      <a:pt x="241" y="461"/>
                    </a:cubicBezTo>
                    <a:cubicBezTo>
                      <a:pt x="246" y="421"/>
                      <a:pt x="252" y="381"/>
                      <a:pt x="257" y="341"/>
                    </a:cubicBezTo>
                    <a:cubicBezTo>
                      <a:pt x="252" y="341"/>
                      <a:pt x="247" y="341"/>
                      <a:pt x="242" y="341"/>
                    </a:cubicBezTo>
                    <a:cubicBezTo>
                      <a:pt x="239" y="361"/>
                      <a:pt x="233" y="392"/>
                      <a:pt x="228" y="402"/>
                    </a:cubicBezTo>
                    <a:cubicBezTo>
                      <a:pt x="224" y="408"/>
                      <a:pt x="180" y="408"/>
                      <a:pt x="167" y="408"/>
                    </a:cubicBezTo>
                    <a:cubicBezTo>
                      <a:pt x="128" y="408"/>
                      <a:pt x="89" y="408"/>
                      <a:pt x="50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3" name=""/>
          <p:cNvGrpSpPr/>
          <p:nvPr/>
        </p:nvGrpSpPr>
        <p:grpSpPr>
          <a:xfrm>
            <a:off x="3234240" y="1640160"/>
            <a:ext cx="194400" cy="281160"/>
            <a:chOff x="3234240" y="1640160"/>
            <a:chExt cx="194400" cy="281160"/>
          </a:xfrm>
        </p:grpSpPr>
        <p:grpSp>
          <p:nvGrpSpPr>
            <p:cNvPr id="164" name=""/>
            <p:cNvGrpSpPr/>
            <p:nvPr/>
          </p:nvGrpSpPr>
          <p:grpSpPr>
            <a:xfrm>
              <a:off x="3234240" y="1640160"/>
              <a:ext cx="194400" cy="281160"/>
              <a:chOff x="3234240" y="1640160"/>
              <a:chExt cx="194400" cy="281160"/>
            </a:xfrm>
          </p:grpSpPr>
          <p:sp>
            <p:nvSpPr>
              <p:cNvPr id="165" name=""/>
              <p:cNvSpPr/>
              <p:nvPr/>
            </p:nvSpPr>
            <p:spPr>
              <a:xfrm>
                <a:off x="3242520" y="1656360"/>
                <a:ext cx="167760" cy="249120"/>
              </a:xfrm>
              <a:custGeom>
                <a:avLst/>
                <a:gdLst/>
                <a:ahLst/>
                <a:rect l="l" t="t" r="r" b="b"/>
                <a:pathLst>
                  <a:path w="468" h="694">
                    <a:moveTo>
                      <a:pt x="0" y="0"/>
                    </a:moveTo>
                    <a:cubicBezTo>
                      <a:pt x="156" y="0"/>
                      <a:pt x="312" y="0"/>
                      <a:pt x="467" y="0"/>
                    </a:cubicBezTo>
                    <a:cubicBezTo>
                      <a:pt x="467" y="231"/>
                      <a:pt x="467" y="462"/>
                      <a:pt x="467" y="693"/>
                    </a:cubicBezTo>
                    <a:cubicBezTo>
                      <a:pt x="312" y="693"/>
                      <a:pt x="156" y="693"/>
                      <a:pt x="0" y="693"/>
                    </a:cubicBezTo>
                    <a:cubicBezTo>
                      <a:pt x="0" y="462"/>
                      <a:pt x="0" y="2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"/>
              <p:cNvSpPr/>
              <p:nvPr/>
            </p:nvSpPr>
            <p:spPr>
              <a:xfrm>
                <a:off x="3234240" y="1640160"/>
                <a:ext cx="194400" cy="281160"/>
              </a:xfrm>
              <a:custGeom>
                <a:avLst/>
                <a:gdLst/>
                <a:ahLst/>
                <a:rect l="l" t="t" r="r" b="b"/>
                <a:pathLst>
                  <a:path w="542" h="783">
                    <a:moveTo>
                      <a:pt x="541" y="119"/>
                    </a:moveTo>
                    <a:cubicBezTo>
                      <a:pt x="541" y="55"/>
                      <a:pt x="487" y="0"/>
                      <a:pt x="405" y="0"/>
                    </a:cubicBezTo>
                    <a:cubicBezTo>
                      <a:pt x="348" y="0"/>
                      <a:pt x="320" y="15"/>
                      <a:pt x="286" y="37"/>
                    </a:cubicBezTo>
                    <a:cubicBezTo>
                      <a:pt x="232" y="72"/>
                      <a:pt x="178" y="156"/>
                      <a:pt x="159" y="221"/>
                    </a:cubicBezTo>
                    <a:cubicBezTo>
                      <a:pt x="106" y="405"/>
                      <a:pt x="53" y="588"/>
                      <a:pt x="0" y="772"/>
                    </a:cubicBezTo>
                    <a:cubicBezTo>
                      <a:pt x="0" y="777"/>
                      <a:pt x="7" y="782"/>
                      <a:pt x="14" y="782"/>
                    </a:cubicBezTo>
                    <a:cubicBezTo>
                      <a:pt x="21" y="782"/>
                      <a:pt x="25" y="780"/>
                      <a:pt x="25" y="777"/>
                    </a:cubicBezTo>
                    <a:cubicBezTo>
                      <a:pt x="48" y="698"/>
                      <a:pt x="71" y="618"/>
                      <a:pt x="93" y="539"/>
                    </a:cubicBezTo>
                    <a:cubicBezTo>
                      <a:pt x="113" y="591"/>
                      <a:pt x="157" y="623"/>
                      <a:pt x="229" y="623"/>
                    </a:cubicBezTo>
                    <a:cubicBezTo>
                      <a:pt x="302" y="623"/>
                      <a:pt x="377" y="591"/>
                      <a:pt x="419" y="554"/>
                    </a:cubicBezTo>
                    <a:cubicBezTo>
                      <a:pt x="467" y="514"/>
                      <a:pt x="499" y="457"/>
                      <a:pt x="499" y="395"/>
                    </a:cubicBezTo>
                    <a:cubicBezTo>
                      <a:pt x="499" y="330"/>
                      <a:pt x="462" y="285"/>
                      <a:pt x="428" y="263"/>
                    </a:cubicBezTo>
                    <a:cubicBezTo>
                      <a:pt x="484" y="236"/>
                      <a:pt x="541" y="181"/>
                      <a:pt x="541" y="119"/>
                    </a:cubicBezTo>
                    <a:moveTo>
                      <a:pt x="363" y="263"/>
                    </a:moveTo>
                    <a:cubicBezTo>
                      <a:pt x="351" y="268"/>
                      <a:pt x="340" y="268"/>
                      <a:pt x="314" y="268"/>
                    </a:cubicBezTo>
                    <a:cubicBezTo>
                      <a:pt x="300" y="268"/>
                      <a:pt x="280" y="271"/>
                      <a:pt x="272" y="266"/>
                    </a:cubicBezTo>
                    <a:cubicBezTo>
                      <a:pt x="275" y="258"/>
                      <a:pt x="309" y="258"/>
                      <a:pt x="320" y="258"/>
                    </a:cubicBezTo>
                    <a:cubicBezTo>
                      <a:pt x="340" y="258"/>
                      <a:pt x="351" y="258"/>
                      <a:pt x="363" y="263"/>
                    </a:cubicBezTo>
                    <a:moveTo>
                      <a:pt x="484" y="99"/>
                    </a:moveTo>
                    <a:cubicBezTo>
                      <a:pt x="484" y="159"/>
                      <a:pt x="448" y="223"/>
                      <a:pt x="397" y="248"/>
                    </a:cubicBezTo>
                    <a:cubicBezTo>
                      <a:pt x="371" y="241"/>
                      <a:pt x="351" y="238"/>
                      <a:pt x="320" y="238"/>
                    </a:cubicBezTo>
                    <a:cubicBezTo>
                      <a:pt x="300" y="238"/>
                      <a:pt x="244" y="238"/>
                      <a:pt x="244" y="266"/>
                    </a:cubicBezTo>
                    <a:cubicBezTo>
                      <a:pt x="244" y="290"/>
                      <a:pt x="295" y="288"/>
                      <a:pt x="312" y="288"/>
                    </a:cubicBezTo>
                    <a:cubicBezTo>
                      <a:pt x="348" y="288"/>
                      <a:pt x="363" y="288"/>
                      <a:pt x="394" y="278"/>
                    </a:cubicBezTo>
                    <a:cubicBezTo>
                      <a:pt x="431" y="308"/>
                      <a:pt x="436" y="335"/>
                      <a:pt x="436" y="375"/>
                    </a:cubicBezTo>
                    <a:cubicBezTo>
                      <a:pt x="439" y="425"/>
                      <a:pt x="416" y="492"/>
                      <a:pt x="388" y="524"/>
                    </a:cubicBezTo>
                    <a:cubicBezTo>
                      <a:pt x="348" y="571"/>
                      <a:pt x="283" y="603"/>
                      <a:pt x="227" y="603"/>
                    </a:cubicBezTo>
                    <a:cubicBezTo>
                      <a:pt x="150" y="603"/>
                      <a:pt x="113" y="554"/>
                      <a:pt x="113" y="492"/>
                    </a:cubicBezTo>
                    <a:cubicBezTo>
                      <a:pt x="113" y="482"/>
                      <a:pt x="113" y="469"/>
                      <a:pt x="119" y="452"/>
                    </a:cubicBezTo>
                    <a:cubicBezTo>
                      <a:pt x="140" y="379"/>
                      <a:pt x="161" y="306"/>
                      <a:pt x="181" y="233"/>
                    </a:cubicBezTo>
                    <a:cubicBezTo>
                      <a:pt x="204" y="159"/>
                      <a:pt x="275" y="20"/>
                      <a:pt x="394" y="20"/>
                    </a:cubicBezTo>
                    <a:cubicBezTo>
                      <a:pt x="450" y="20"/>
                      <a:pt x="484" y="47"/>
                      <a:pt x="484" y="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7" name=""/>
          <p:cNvGrpSpPr/>
          <p:nvPr/>
        </p:nvGrpSpPr>
        <p:grpSpPr>
          <a:xfrm>
            <a:off x="4852800" y="1696320"/>
            <a:ext cx="189000" cy="153720"/>
            <a:chOff x="4852800" y="1696320"/>
            <a:chExt cx="189000" cy="153720"/>
          </a:xfrm>
        </p:grpSpPr>
        <p:grpSp>
          <p:nvGrpSpPr>
            <p:cNvPr id="168" name=""/>
            <p:cNvGrpSpPr/>
            <p:nvPr/>
          </p:nvGrpSpPr>
          <p:grpSpPr>
            <a:xfrm>
              <a:off x="4852800" y="1696320"/>
              <a:ext cx="189000" cy="153720"/>
              <a:chOff x="4852800" y="1696320"/>
              <a:chExt cx="189000" cy="153720"/>
            </a:xfrm>
          </p:grpSpPr>
          <p:sp>
            <p:nvSpPr>
              <p:cNvPr id="169" name=""/>
              <p:cNvSpPr/>
              <p:nvPr/>
            </p:nvSpPr>
            <p:spPr>
              <a:xfrm>
                <a:off x="4861800" y="1713240"/>
                <a:ext cx="162000" cy="119880"/>
              </a:xfrm>
              <a:custGeom>
                <a:avLst/>
                <a:gdLst/>
                <a:ahLst/>
                <a:rect l="l" t="t" r="r" b="b"/>
                <a:pathLst>
                  <a:path w="452" h="335">
                    <a:moveTo>
                      <a:pt x="0" y="0"/>
                    </a:moveTo>
                    <a:cubicBezTo>
                      <a:pt x="150" y="0"/>
                      <a:pt x="301" y="0"/>
                      <a:pt x="451" y="0"/>
                    </a:cubicBezTo>
                    <a:cubicBezTo>
                      <a:pt x="451" y="111"/>
                      <a:pt x="451" y="222"/>
                      <a:pt x="451" y="334"/>
                    </a:cubicBezTo>
                    <a:cubicBezTo>
                      <a:pt x="301" y="334"/>
                      <a:pt x="150" y="334"/>
                      <a:pt x="0" y="334"/>
                    </a:cubicBezTo>
                    <a:cubicBezTo>
                      <a:pt x="0" y="222"/>
                      <a:pt x="0" y="11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4852800" y="1696320"/>
                <a:ext cx="189000" cy="153720"/>
              </a:xfrm>
              <a:custGeom>
                <a:avLst/>
                <a:gdLst/>
                <a:ahLst/>
                <a:rect l="l" t="t" r="r" b="b"/>
                <a:pathLst>
                  <a:path w="527" h="429">
                    <a:moveTo>
                      <a:pt x="234" y="56"/>
                    </a:moveTo>
                    <a:cubicBezTo>
                      <a:pt x="270" y="56"/>
                      <a:pt x="306" y="56"/>
                      <a:pt x="342" y="56"/>
                    </a:cubicBezTo>
                    <a:cubicBezTo>
                      <a:pt x="309" y="200"/>
                      <a:pt x="301" y="242"/>
                      <a:pt x="301" y="306"/>
                    </a:cubicBezTo>
                    <a:cubicBezTo>
                      <a:pt x="301" y="320"/>
                      <a:pt x="301" y="347"/>
                      <a:pt x="309" y="381"/>
                    </a:cubicBezTo>
                    <a:cubicBezTo>
                      <a:pt x="320" y="422"/>
                      <a:pt x="328" y="428"/>
                      <a:pt x="345" y="428"/>
                    </a:cubicBezTo>
                    <a:cubicBezTo>
                      <a:pt x="365" y="428"/>
                      <a:pt x="384" y="411"/>
                      <a:pt x="384" y="392"/>
                    </a:cubicBezTo>
                    <a:cubicBezTo>
                      <a:pt x="384" y="386"/>
                      <a:pt x="384" y="384"/>
                      <a:pt x="379" y="370"/>
                    </a:cubicBezTo>
                    <a:cubicBezTo>
                      <a:pt x="351" y="300"/>
                      <a:pt x="351" y="236"/>
                      <a:pt x="351" y="211"/>
                    </a:cubicBezTo>
                    <a:cubicBezTo>
                      <a:pt x="351" y="158"/>
                      <a:pt x="356" y="106"/>
                      <a:pt x="367" y="56"/>
                    </a:cubicBezTo>
                    <a:cubicBezTo>
                      <a:pt x="405" y="56"/>
                      <a:pt x="442" y="56"/>
                      <a:pt x="479" y="56"/>
                    </a:cubicBezTo>
                    <a:cubicBezTo>
                      <a:pt x="490" y="56"/>
                      <a:pt x="526" y="56"/>
                      <a:pt x="526" y="22"/>
                    </a:cubicBezTo>
                    <a:cubicBezTo>
                      <a:pt x="526" y="0"/>
                      <a:pt x="507" y="0"/>
                      <a:pt x="487" y="0"/>
                    </a:cubicBezTo>
                    <a:cubicBezTo>
                      <a:pt x="379" y="0"/>
                      <a:pt x="270" y="0"/>
                      <a:pt x="161" y="0"/>
                    </a:cubicBezTo>
                    <a:cubicBezTo>
                      <a:pt x="139" y="0"/>
                      <a:pt x="103" y="0"/>
                      <a:pt x="61" y="44"/>
                    </a:cubicBezTo>
                    <a:cubicBezTo>
                      <a:pt x="28" y="83"/>
                      <a:pt x="0" y="128"/>
                      <a:pt x="0" y="133"/>
                    </a:cubicBezTo>
                    <a:cubicBezTo>
                      <a:pt x="5" y="136"/>
                      <a:pt x="0" y="142"/>
                      <a:pt x="14" y="142"/>
                    </a:cubicBezTo>
                    <a:cubicBezTo>
                      <a:pt x="19" y="142"/>
                      <a:pt x="22" y="139"/>
                      <a:pt x="28" y="131"/>
                    </a:cubicBezTo>
                    <a:cubicBezTo>
                      <a:pt x="75" y="56"/>
                      <a:pt x="134" y="56"/>
                      <a:pt x="153" y="56"/>
                    </a:cubicBezTo>
                    <a:cubicBezTo>
                      <a:pt x="171" y="56"/>
                      <a:pt x="188" y="56"/>
                      <a:pt x="206" y="56"/>
                    </a:cubicBezTo>
                    <a:cubicBezTo>
                      <a:pt x="175" y="172"/>
                      <a:pt x="122" y="292"/>
                      <a:pt x="84" y="378"/>
                    </a:cubicBezTo>
                    <a:cubicBezTo>
                      <a:pt x="75" y="392"/>
                      <a:pt x="75" y="395"/>
                      <a:pt x="75" y="403"/>
                    </a:cubicBezTo>
                    <a:cubicBezTo>
                      <a:pt x="75" y="420"/>
                      <a:pt x="92" y="428"/>
                      <a:pt x="103" y="428"/>
                    </a:cubicBezTo>
                    <a:cubicBezTo>
                      <a:pt x="134" y="428"/>
                      <a:pt x="139" y="400"/>
                      <a:pt x="153" y="364"/>
                    </a:cubicBezTo>
                    <a:cubicBezTo>
                      <a:pt x="164" y="320"/>
                      <a:pt x="164" y="320"/>
                      <a:pt x="178" y="270"/>
                    </a:cubicBezTo>
                    <a:cubicBezTo>
                      <a:pt x="197" y="198"/>
                      <a:pt x="215" y="127"/>
                      <a:pt x="234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1" name=""/>
          <p:cNvGrpSpPr/>
          <p:nvPr/>
        </p:nvGrpSpPr>
        <p:grpSpPr>
          <a:xfrm>
            <a:off x="9750600" y="1640160"/>
            <a:ext cx="194400" cy="281160"/>
            <a:chOff x="9750600" y="1640160"/>
            <a:chExt cx="194400" cy="281160"/>
          </a:xfrm>
        </p:grpSpPr>
        <p:grpSp>
          <p:nvGrpSpPr>
            <p:cNvPr id="172" name=""/>
            <p:cNvGrpSpPr/>
            <p:nvPr/>
          </p:nvGrpSpPr>
          <p:grpSpPr>
            <a:xfrm>
              <a:off x="9750600" y="1640160"/>
              <a:ext cx="194400" cy="281160"/>
              <a:chOff x="9750600" y="1640160"/>
              <a:chExt cx="194400" cy="281160"/>
            </a:xfrm>
          </p:grpSpPr>
          <p:sp>
            <p:nvSpPr>
              <p:cNvPr id="173" name=""/>
              <p:cNvSpPr/>
              <p:nvPr/>
            </p:nvSpPr>
            <p:spPr>
              <a:xfrm>
                <a:off x="9758880" y="1656360"/>
                <a:ext cx="167760" cy="249120"/>
              </a:xfrm>
              <a:custGeom>
                <a:avLst/>
                <a:gdLst/>
                <a:ahLst/>
                <a:rect l="l" t="t" r="r" b="b"/>
                <a:pathLst>
                  <a:path w="468" h="694">
                    <a:moveTo>
                      <a:pt x="0" y="0"/>
                    </a:moveTo>
                    <a:cubicBezTo>
                      <a:pt x="156" y="0"/>
                      <a:pt x="312" y="0"/>
                      <a:pt x="467" y="0"/>
                    </a:cubicBezTo>
                    <a:cubicBezTo>
                      <a:pt x="467" y="231"/>
                      <a:pt x="467" y="462"/>
                      <a:pt x="467" y="693"/>
                    </a:cubicBezTo>
                    <a:cubicBezTo>
                      <a:pt x="312" y="693"/>
                      <a:pt x="156" y="693"/>
                      <a:pt x="0" y="693"/>
                    </a:cubicBezTo>
                    <a:cubicBezTo>
                      <a:pt x="0" y="462"/>
                      <a:pt x="0" y="2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9750600" y="1640160"/>
                <a:ext cx="194400" cy="281160"/>
              </a:xfrm>
              <a:custGeom>
                <a:avLst/>
                <a:gdLst/>
                <a:ahLst/>
                <a:rect l="l" t="t" r="r" b="b"/>
                <a:pathLst>
                  <a:path w="542" h="783">
                    <a:moveTo>
                      <a:pt x="541" y="119"/>
                    </a:moveTo>
                    <a:cubicBezTo>
                      <a:pt x="541" y="55"/>
                      <a:pt x="487" y="0"/>
                      <a:pt x="405" y="0"/>
                    </a:cubicBezTo>
                    <a:cubicBezTo>
                      <a:pt x="348" y="0"/>
                      <a:pt x="320" y="15"/>
                      <a:pt x="286" y="37"/>
                    </a:cubicBezTo>
                    <a:cubicBezTo>
                      <a:pt x="232" y="72"/>
                      <a:pt x="178" y="156"/>
                      <a:pt x="159" y="221"/>
                    </a:cubicBezTo>
                    <a:cubicBezTo>
                      <a:pt x="106" y="405"/>
                      <a:pt x="53" y="588"/>
                      <a:pt x="0" y="772"/>
                    </a:cubicBezTo>
                    <a:cubicBezTo>
                      <a:pt x="0" y="777"/>
                      <a:pt x="7" y="782"/>
                      <a:pt x="14" y="782"/>
                    </a:cubicBezTo>
                    <a:cubicBezTo>
                      <a:pt x="21" y="782"/>
                      <a:pt x="25" y="780"/>
                      <a:pt x="25" y="777"/>
                    </a:cubicBezTo>
                    <a:cubicBezTo>
                      <a:pt x="48" y="698"/>
                      <a:pt x="71" y="618"/>
                      <a:pt x="93" y="539"/>
                    </a:cubicBezTo>
                    <a:cubicBezTo>
                      <a:pt x="113" y="591"/>
                      <a:pt x="157" y="623"/>
                      <a:pt x="229" y="623"/>
                    </a:cubicBezTo>
                    <a:cubicBezTo>
                      <a:pt x="302" y="623"/>
                      <a:pt x="377" y="591"/>
                      <a:pt x="419" y="554"/>
                    </a:cubicBezTo>
                    <a:cubicBezTo>
                      <a:pt x="467" y="514"/>
                      <a:pt x="499" y="457"/>
                      <a:pt x="499" y="395"/>
                    </a:cubicBezTo>
                    <a:cubicBezTo>
                      <a:pt x="499" y="330"/>
                      <a:pt x="462" y="285"/>
                      <a:pt x="428" y="263"/>
                    </a:cubicBezTo>
                    <a:cubicBezTo>
                      <a:pt x="484" y="236"/>
                      <a:pt x="541" y="181"/>
                      <a:pt x="541" y="119"/>
                    </a:cubicBezTo>
                    <a:moveTo>
                      <a:pt x="363" y="263"/>
                    </a:moveTo>
                    <a:cubicBezTo>
                      <a:pt x="351" y="268"/>
                      <a:pt x="340" y="268"/>
                      <a:pt x="314" y="268"/>
                    </a:cubicBezTo>
                    <a:cubicBezTo>
                      <a:pt x="300" y="268"/>
                      <a:pt x="280" y="271"/>
                      <a:pt x="272" y="266"/>
                    </a:cubicBezTo>
                    <a:cubicBezTo>
                      <a:pt x="275" y="258"/>
                      <a:pt x="309" y="258"/>
                      <a:pt x="320" y="258"/>
                    </a:cubicBezTo>
                    <a:cubicBezTo>
                      <a:pt x="340" y="258"/>
                      <a:pt x="351" y="258"/>
                      <a:pt x="363" y="263"/>
                    </a:cubicBezTo>
                    <a:moveTo>
                      <a:pt x="484" y="99"/>
                    </a:moveTo>
                    <a:cubicBezTo>
                      <a:pt x="484" y="159"/>
                      <a:pt x="448" y="223"/>
                      <a:pt x="397" y="248"/>
                    </a:cubicBezTo>
                    <a:cubicBezTo>
                      <a:pt x="371" y="241"/>
                      <a:pt x="351" y="238"/>
                      <a:pt x="320" y="238"/>
                    </a:cubicBezTo>
                    <a:cubicBezTo>
                      <a:pt x="300" y="238"/>
                      <a:pt x="244" y="238"/>
                      <a:pt x="244" y="266"/>
                    </a:cubicBezTo>
                    <a:cubicBezTo>
                      <a:pt x="244" y="290"/>
                      <a:pt x="295" y="288"/>
                      <a:pt x="312" y="288"/>
                    </a:cubicBezTo>
                    <a:cubicBezTo>
                      <a:pt x="348" y="288"/>
                      <a:pt x="363" y="288"/>
                      <a:pt x="394" y="278"/>
                    </a:cubicBezTo>
                    <a:cubicBezTo>
                      <a:pt x="431" y="308"/>
                      <a:pt x="436" y="335"/>
                      <a:pt x="436" y="375"/>
                    </a:cubicBezTo>
                    <a:cubicBezTo>
                      <a:pt x="439" y="425"/>
                      <a:pt x="416" y="492"/>
                      <a:pt x="388" y="524"/>
                    </a:cubicBezTo>
                    <a:cubicBezTo>
                      <a:pt x="348" y="571"/>
                      <a:pt x="283" y="603"/>
                      <a:pt x="227" y="603"/>
                    </a:cubicBezTo>
                    <a:cubicBezTo>
                      <a:pt x="150" y="603"/>
                      <a:pt x="113" y="554"/>
                      <a:pt x="113" y="492"/>
                    </a:cubicBezTo>
                    <a:cubicBezTo>
                      <a:pt x="113" y="482"/>
                      <a:pt x="113" y="469"/>
                      <a:pt x="119" y="452"/>
                    </a:cubicBezTo>
                    <a:cubicBezTo>
                      <a:pt x="140" y="379"/>
                      <a:pt x="161" y="306"/>
                      <a:pt x="181" y="233"/>
                    </a:cubicBezTo>
                    <a:cubicBezTo>
                      <a:pt x="204" y="159"/>
                      <a:pt x="275" y="20"/>
                      <a:pt x="394" y="20"/>
                    </a:cubicBezTo>
                    <a:cubicBezTo>
                      <a:pt x="450" y="20"/>
                      <a:pt x="484" y="47"/>
                      <a:pt x="484" y="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5" name=""/>
          <p:cNvGrpSpPr/>
          <p:nvPr/>
        </p:nvGrpSpPr>
        <p:grpSpPr>
          <a:xfrm>
            <a:off x="1509480" y="2136960"/>
            <a:ext cx="2581200" cy="292680"/>
            <a:chOff x="1509480" y="2136960"/>
            <a:chExt cx="2581200" cy="292680"/>
          </a:xfrm>
        </p:grpSpPr>
        <p:grpSp>
          <p:nvGrpSpPr>
            <p:cNvPr id="176" name=""/>
            <p:cNvGrpSpPr/>
            <p:nvPr/>
          </p:nvGrpSpPr>
          <p:grpSpPr>
            <a:xfrm>
              <a:off x="1509480" y="2136960"/>
              <a:ext cx="2581200" cy="292680"/>
              <a:chOff x="1509480" y="2136960"/>
              <a:chExt cx="2581200" cy="292680"/>
            </a:xfrm>
          </p:grpSpPr>
          <p:sp>
            <p:nvSpPr>
              <p:cNvPr id="177" name=""/>
              <p:cNvSpPr/>
              <p:nvPr/>
            </p:nvSpPr>
            <p:spPr>
              <a:xfrm>
                <a:off x="1514880" y="2152080"/>
                <a:ext cx="2559600" cy="262800"/>
              </a:xfrm>
              <a:custGeom>
                <a:avLst/>
                <a:gdLst/>
                <a:ahLst/>
                <a:rect l="l" t="t" r="r" b="b"/>
                <a:pathLst>
                  <a:path w="7112" h="732">
                    <a:moveTo>
                      <a:pt x="3556" y="731"/>
                    </a:moveTo>
                    <a:cubicBezTo>
                      <a:pt x="2370" y="731"/>
                      <a:pt x="1185" y="731"/>
                      <a:pt x="0" y="731"/>
                    </a:cubicBezTo>
                    <a:cubicBezTo>
                      <a:pt x="0" y="487"/>
                      <a:pt x="0" y="244"/>
                      <a:pt x="0" y="0"/>
                    </a:cubicBezTo>
                    <a:cubicBezTo>
                      <a:pt x="2370" y="0"/>
                      <a:pt x="4741" y="0"/>
                      <a:pt x="7111" y="0"/>
                    </a:cubicBezTo>
                    <a:cubicBezTo>
                      <a:pt x="7111" y="244"/>
                      <a:pt x="7111" y="487"/>
                      <a:pt x="7111" y="731"/>
                    </a:cubicBezTo>
                    <a:cubicBezTo>
                      <a:pt x="5926" y="731"/>
                      <a:pt x="4741" y="731"/>
                      <a:pt x="3556" y="7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1509480" y="2225520"/>
                <a:ext cx="120240" cy="133920"/>
              </a:xfrm>
              <a:custGeom>
                <a:avLst/>
                <a:gdLst/>
                <a:ahLst/>
                <a:rect l="l" t="t" r="r" b="b"/>
                <a:pathLst>
                  <a:path w="336" h="374">
                    <a:moveTo>
                      <a:pt x="72" y="188"/>
                    </a:moveTo>
                    <a:cubicBezTo>
                      <a:pt x="72" y="56"/>
                      <a:pt x="145" y="21"/>
                      <a:pt x="192" y="21"/>
                    </a:cubicBezTo>
                    <a:cubicBezTo>
                      <a:pt x="200" y="21"/>
                      <a:pt x="255" y="21"/>
                      <a:pt x="285" y="51"/>
                    </a:cubicBezTo>
                    <a:cubicBezTo>
                      <a:pt x="250" y="53"/>
                      <a:pt x="245" y="77"/>
                      <a:pt x="245" y="88"/>
                    </a:cubicBezTo>
                    <a:cubicBezTo>
                      <a:pt x="245" y="109"/>
                      <a:pt x="260" y="125"/>
                      <a:pt x="285" y="125"/>
                    </a:cubicBezTo>
                    <a:cubicBezTo>
                      <a:pt x="307" y="125"/>
                      <a:pt x="325" y="111"/>
                      <a:pt x="325" y="88"/>
                    </a:cubicBezTo>
                    <a:cubicBezTo>
                      <a:pt x="325" y="32"/>
                      <a:pt x="257" y="0"/>
                      <a:pt x="190" y="0"/>
                    </a:cubicBezTo>
                    <a:cubicBezTo>
                      <a:pt x="80" y="0"/>
                      <a:pt x="0" y="88"/>
                      <a:pt x="0" y="188"/>
                    </a:cubicBezTo>
                    <a:cubicBezTo>
                      <a:pt x="0" y="292"/>
                      <a:pt x="87" y="373"/>
                      <a:pt x="190" y="373"/>
                    </a:cubicBezTo>
                    <a:cubicBezTo>
                      <a:pt x="307" y="373"/>
                      <a:pt x="335" y="275"/>
                      <a:pt x="335" y="267"/>
                    </a:cubicBezTo>
                    <a:cubicBezTo>
                      <a:pt x="335" y="259"/>
                      <a:pt x="327" y="260"/>
                      <a:pt x="322" y="260"/>
                    </a:cubicBezTo>
                    <a:cubicBezTo>
                      <a:pt x="315" y="260"/>
                      <a:pt x="315" y="262"/>
                      <a:pt x="312" y="267"/>
                    </a:cubicBezTo>
                    <a:cubicBezTo>
                      <a:pt x="287" y="343"/>
                      <a:pt x="230" y="353"/>
                      <a:pt x="197" y="353"/>
                    </a:cubicBezTo>
                    <a:cubicBezTo>
                      <a:pt x="150" y="353"/>
                      <a:pt x="72" y="318"/>
                      <a:pt x="72" y="1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1647720" y="2225520"/>
                <a:ext cx="140040" cy="133920"/>
              </a:xfrm>
              <a:custGeom>
                <a:avLst/>
                <a:gdLst/>
                <a:ahLst/>
                <a:rect l="l" t="t" r="r" b="b"/>
                <a:pathLst>
                  <a:path w="391" h="374">
                    <a:moveTo>
                      <a:pt x="390" y="190"/>
                    </a:moveTo>
                    <a:cubicBezTo>
                      <a:pt x="390" y="86"/>
                      <a:pt x="302" y="0"/>
                      <a:pt x="195" y="0"/>
                    </a:cubicBezTo>
                    <a:cubicBezTo>
                      <a:pt x="85" y="0"/>
                      <a:pt x="0" y="88"/>
                      <a:pt x="0" y="190"/>
                    </a:cubicBezTo>
                    <a:cubicBezTo>
                      <a:pt x="0" y="295"/>
                      <a:pt x="92" y="373"/>
                      <a:pt x="195" y="373"/>
                    </a:cubicBezTo>
                    <a:cubicBezTo>
                      <a:pt x="300" y="373"/>
                      <a:pt x="390" y="295"/>
                      <a:pt x="390" y="190"/>
                    </a:cubicBezTo>
                    <a:moveTo>
                      <a:pt x="195" y="353"/>
                    </a:moveTo>
                    <a:cubicBezTo>
                      <a:pt x="157" y="353"/>
                      <a:pt x="120" y="336"/>
                      <a:pt x="95" y="299"/>
                    </a:cubicBezTo>
                    <a:cubicBezTo>
                      <a:pt x="72" y="262"/>
                      <a:pt x="72" y="213"/>
                      <a:pt x="72" y="183"/>
                    </a:cubicBezTo>
                    <a:cubicBezTo>
                      <a:pt x="72" y="153"/>
                      <a:pt x="72" y="109"/>
                      <a:pt x="95" y="72"/>
                    </a:cubicBezTo>
                    <a:cubicBezTo>
                      <a:pt x="117" y="35"/>
                      <a:pt x="160" y="19"/>
                      <a:pt x="195" y="19"/>
                    </a:cubicBezTo>
                    <a:cubicBezTo>
                      <a:pt x="232" y="19"/>
                      <a:pt x="271" y="37"/>
                      <a:pt x="295" y="72"/>
                    </a:cubicBezTo>
                    <a:cubicBezTo>
                      <a:pt x="318" y="107"/>
                      <a:pt x="317" y="153"/>
                      <a:pt x="317" y="183"/>
                    </a:cubicBezTo>
                    <a:cubicBezTo>
                      <a:pt x="317" y="213"/>
                      <a:pt x="317" y="257"/>
                      <a:pt x="297" y="292"/>
                    </a:cubicBezTo>
                    <a:cubicBezTo>
                      <a:pt x="277" y="329"/>
                      <a:pt x="240" y="353"/>
                      <a:pt x="195" y="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1807920" y="2225520"/>
                <a:ext cx="102960" cy="133920"/>
              </a:xfrm>
              <a:custGeom>
                <a:avLst/>
                <a:gdLst/>
                <a:ahLst/>
                <a:rect l="l" t="t" r="r" b="b"/>
                <a:pathLst>
                  <a:path w="288" h="374">
                    <a:moveTo>
                      <a:pt x="152" y="206"/>
                    </a:moveTo>
                    <a:cubicBezTo>
                      <a:pt x="172" y="211"/>
                      <a:pt x="245" y="223"/>
                      <a:pt x="245" y="281"/>
                    </a:cubicBezTo>
                    <a:cubicBezTo>
                      <a:pt x="245" y="322"/>
                      <a:pt x="212" y="355"/>
                      <a:pt x="145" y="355"/>
                    </a:cubicBezTo>
                    <a:cubicBezTo>
                      <a:pt x="70" y="355"/>
                      <a:pt x="40" y="309"/>
                      <a:pt x="22" y="241"/>
                    </a:cubicBezTo>
                    <a:cubicBezTo>
                      <a:pt x="20" y="230"/>
                      <a:pt x="20" y="227"/>
                      <a:pt x="10" y="227"/>
                    </a:cubicBezTo>
                    <a:cubicBezTo>
                      <a:pt x="0" y="227"/>
                      <a:pt x="0" y="232"/>
                      <a:pt x="0" y="246"/>
                    </a:cubicBezTo>
                    <a:cubicBezTo>
                      <a:pt x="0" y="282"/>
                      <a:pt x="0" y="319"/>
                      <a:pt x="0" y="355"/>
                    </a:cubicBezTo>
                    <a:cubicBezTo>
                      <a:pt x="0" y="369"/>
                      <a:pt x="0" y="373"/>
                      <a:pt x="10" y="373"/>
                    </a:cubicBezTo>
                    <a:cubicBezTo>
                      <a:pt x="12" y="373"/>
                      <a:pt x="15" y="373"/>
                      <a:pt x="30" y="357"/>
                    </a:cubicBezTo>
                    <a:cubicBezTo>
                      <a:pt x="32" y="355"/>
                      <a:pt x="32" y="355"/>
                      <a:pt x="47" y="339"/>
                    </a:cubicBezTo>
                    <a:cubicBezTo>
                      <a:pt x="87" y="373"/>
                      <a:pt x="127" y="373"/>
                      <a:pt x="145" y="373"/>
                    </a:cubicBezTo>
                    <a:cubicBezTo>
                      <a:pt x="245" y="373"/>
                      <a:pt x="287" y="320"/>
                      <a:pt x="287" y="260"/>
                    </a:cubicBezTo>
                    <a:cubicBezTo>
                      <a:pt x="287" y="218"/>
                      <a:pt x="260" y="193"/>
                      <a:pt x="250" y="183"/>
                    </a:cubicBezTo>
                    <a:cubicBezTo>
                      <a:pt x="220" y="158"/>
                      <a:pt x="185" y="151"/>
                      <a:pt x="150" y="144"/>
                    </a:cubicBezTo>
                    <a:cubicBezTo>
                      <a:pt x="100" y="135"/>
                      <a:pt x="42" y="125"/>
                      <a:pt x="42" y="77"/>
                    </a:cubicBezTo>
                    <a:cubicBezTo>
                      <a:pt x="42" y="49"/>
                      <a:pt x="65" y="16"/>
                      <a:pt x="140" y="16"/>
                    </a:cubicBezTo>
                    <a:cubicBezTo>
                      <a:pt x="237" y="16"/>
                      <a:pt x="240" y="88"/>
                      <a:pt x="242" y="114"/>
                    </a:cubicBezTo>
                    <a:cubicBezTo>
                      <a:pt x="242" y="121"/>
                      <a:pt x="250" y="121"/>
                      <a:pt x="252" y="121"/>
                    </a:cubicBezTo>
                    <a:cubicBezTo>
                      <a:pt x="265" y="121"/>
                      <a:pt x="265" y="118"/>
                      <a:pt x="265" y="102"/>
                    </a:cubicBezTo>
                    <a:cubicBezTo>
                      <a:pt x="265" y="74"/>
                      <a:pt x="265" y="46"/>
                      <a:pt x="265" y="19"/>
                    </a:cubicBezTo>
                    <a:cubicBezTo>
                      <a:pt x="265" y="7"/>
                      <a:pt x="265" y="0"/>
                      <a:pt x="255" y="0"/>
                    </a:cubicBezTo>
                    <a:cubicBezTo>
                      <a:pt x="250" y="0"/>
                      <a:pt x="247" y="0"/>
                      <a:pt x="237" y="9"/>
                    </a:cubicBezTo>
                    <a:cubicBezTo>
                      <a:pt x="235" y="14"/>
                      <a:pt x="225" y="21"/>
                      <a:pt x="222" y="23"/>
                    </a:cubicBezTo>
                    <a:cubicBezTo>
                      <a:pt x="190" y="0"/>
                      <a:pt x="152" y="0"/>
                      <a:pt x="140" y="0"/>
                    </a:cubicBezTo>
                    <a:cubicBezTo>
                      <a:pt x="32" y="0"/>
                      <a:pt x="0" y="56"/>
                      <a:pt x="0" y="100"/>
                    </a:cubicBezTo>
                    <a:cubicBezTo>
                      <a:pt x="0" y="128"/>
                      <a:pt x="12" y="151"/>
                      <a:pt x="37" y="169"/>
                    </a:cubicBezTo>
                    <a:cubicBezTo>
                      <a:pt x="65" y="190"/>
                      <a:pt x="90" y="195"/>
                      <a:pt x="152" y="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1952640" y="2136960"/>
                <a:ext cx="73440" cy="292680"/>
              </a:xfrm>
              <a:custGeom>
                <a:avLst/>
                <a:gdLst/>
                <a:ahLst/>
                <a:rect l="l" t="t" r="r" b="b"/>
                <a:pathLst>
                  <a:path w="206" h="815">
                    <a:moveTo>
                      <a:pt x="205" y="805"/>
                    </a:moveTo>
                    <a:cubicBezTo>
                      <a:pt x="205" y="803"/>
                      <a:pt x="205" y="803"/>
                      <a:pt x="190" y="789"/>
                    </a:cubicBezTo>
                    <a:cubicBezTo>
                      <a:pt x="80" y="684"/>
                      <a:pt x="52" y="531"/>
                      <a:pt x="52" y="408"/>
                    </a:cubicBezTo>
                    <a:cubicBezTo>
                      <a:pt x="52" y="264"/>
                      <a:pt x="85" y="123"/>
                      <a:pt x="192" y="23"/>
                    </a:cubicBezTo>
                    <a:cubicBezTo>
                      <a:pt x="205" y="12"/>
                      <a:pt x="205" y="12"/>
                      <a:pt x="205" y="9"/>
                    </a:cubicBezTo>
                    <a:cubicBezTo>
                      <a:pt x="205" y="2"/>
                      <a:pt x="202" y="0"/>
                      <a:pt x="195" y="0"/>
                    </a:cubicBezTo>
                    <a:cubicBezTo>
                      <a:pt x="187" y="0"/>
                      <a:pt x="107" y="56"/>
                      <a:pt x="57" y="160"/>
                    </a:cubicBezTo>
                    <a:cubicBezTo>
                      <a:pt x="12" y="248"/>
                      <a:pt x="0" y="339"/>
                      <a:pt x="0" y="408"/>
                    </a:cubicBezTo>
                    <a:cubicBezTo>
                      <a:pt x="0" y="471"/>
                      <a:pt x="10" y="568"/>
                      <a:pt x="60" y="661"/>
                    </a:cubicBezTo>
                    <a:cubicBezTo>
                      <a:pt x="112" y="761"/>
                      <a:pt x="187" y="814"/>
                      <a:pt x="195" y="814"/>
                    </a:cubicBezTo>
                    <a:cubicBezTo>
                      <a:pt x="202" y="814"/>
                      <a:pt x="205" y="812"/>
                      <a:pt x="205" y="8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"/>
              <p:cNvSpPr/>
              <p:nvPr/>
            </p:nvSpPr>
            <p:spPr>
              <a:xfrm>
                <a:off x="2070360" y="2277360"/>
                <a:ext cx="192960" cy="12240"/>
              </a:xfrm>
              <a:custGeom>
                <a:avLst/>
                <a:gdLst/>
                <a:ahLst/>
                <a:rect l="l" t="t" r="r" b="b"/>
                <a:pathLst>
                  <a:path w="538" h="37">
                    <a:moveTo>
                      <a:pt x="507" y="35"/>
                    </a:moveTo>
                    <a:cubicBezTo>
                      <a:pt x="522" y="35"/>
                      <a:pt x="537" y="36"/>
                      <a:pt x="537" y="19"/>
                    </a:cubicBezTo>
                    <a:cubicBezTo>
                      <a:pt x="537" y="1"/>
                      <a:pt x="522" y="0"/>
                      <a:pt x="507" y="0"/>
                    </a:cubicBezTo>
                    <a:cubicBezTo>
                      <a:pt x="349" y="0"/>
                      <a:pt x="191" y="0"/>
                      <a:pt x="32" y="0"/>
                    </a:cubicBezTo>
                    <a:cubicBezTo>
                      <a:pt x="17" y="0"/>
                      <a:pt x="0" y="1"/>
                      <a:pt x="0" y="19"/>
                    </a:cubicBezTo>
                    <a:cubicBezTo>
                      <a:pt x="0" y="36"/>
                      <a:pt x="17" y="35"/>
                      <a:pt x="32" y="35"/>
                    </a:cubicBezTo>
                    <a:cubicBezTo>
                      <a:pt x="191" y="35"/>
                      <a:pt x="349" y="35"/>
                      <a:pt x="507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>
                <a:off x="2307600" y="2153520"/>
                <a:ext cx="142560" cy="205920"/>
              </a:xfrm>
              <a:custGeom>
                <a:avLst/>
                <a:gdLst/>
                <a:ahLst/>
                <a:rect l="l" t="t" r="r" b="b"/>
                <a:pathLst>
                  <a:path w="398" h="574">
                    <a:moveTo>
                      <a:pt x="202" y="9"/>
                    </a:moveTo>
                    <a:cubicBezTo>
                      <a:pt x="202" y="7"/>
                      <a:pt x="202" y="0"/>
                      <a:pt x="192" y="0"/>
                    </a:cubicBezTo>
                    <a:cubicBezTo>
                      <a:pt x="172" y="0"/>
                      <a:pt x="107" y="7"/>
                      <a:pt x="85" y="7"/>
                    </a:cubicBezTo>
                    <a:cubicBezTo>
                      <a:pt x="77" y="9"/>
                      <a:pt x="67" y="9"/>
                      <a:pt x="67" y="23"/>
                    </a:cubicBezTo>
                    <a:cubicBezTo>
                      <a:pt x="67" y="35"/>
                      <a:pt x="75" y="35"/>
                      <a:pt x="90" y="35"/>
                    </a:cubicBezTo>
                    <a:cubicBezTo>
                      <a:pt x="132" y="35"/>
                      <a:pt x="132" y="39"/>
                      <a:pt x="132" y="49"/>
                    </a:cubicBezTo>
                    <a:cubicBezTo>
                      <a:pt x="132" y="54"/>
                      <a:pt x="131" y="60"/>
                      <a:pt x="130" y="65"/>
                    </a:cubicBezTo>
                    <a:cubicBezTo>
                      <a:pt x="87" y="220"/>
                      <a:pt x="45" y="376"/>
                      <a:pt x="2" y="531"/>
                    </a:cubicBezTo>
                    <a:cubicBezTo>
                      <a:pt x="0" y="543"/>
                      <a:pt x="0" y="545"/>
                      <a:pt x="0" y="550"/>
                    </a:cubicBezTo>
                    <a:cubicBezTo>
                      <a:pt x="0" y="568"/>
                      <a:pt x="17" y="573"/>
                      <a:pt x="25" y="573"/>
                    </a:cubicBezTo>
                    <a:cubicBezTo>
                      <a:pt x="37" y="573"/>
                      <a:pt x="50" y="566"/>
                      <a:pt x="55" y="557"/>
                    </a:cubicBezTo>
                    <a:cubicBezTo>
                      <a:pt x="60" y="547"/>
                      <a:pt x="100" y="399"/>
                      <a:pt x="105" y="378"/>
                    </a:cubicBezTo>
                    <a:cubicBezTo>
                      <a:pt x="135" y="380"/>
                      <a:pt x="205" y="394"/>
                      <a:pt x="205" y="448"/>
                    </a:cubicBezTo>
                    <a:cubicBezTo>
                      <a:pt x="205" y="452"/>
                      <a:pt x="205" y="457"/>
                      <a:pt x="202" y="464"/>
                    </a:cubicBezTo>
                    <a:cubicBezTo>
                      <a:pt x="202" y="473"/>
                      <a:pt x="200" y="482"/>
                      <a:pt x="200" y="492"/>
                    </a:cubicBezTo>
                    <a:cubicBezTo>
                      <a:pt x="200" y="540"/>
                      <a:pt x="235" y="573"/>
                      <a:pt x="280" y="573"/>
                    </a:cubicBezTo>
                    <a:cubicBezTo>
                      <a:pt x="307" y="573"/>
                      <a:pt x="330" y="559"/>
                      <a:pt x="350" y="529"/>
                    </a:cubicBezTo>
                    <a:cubicBezTo>
                      <a:pt x="372" y="494"/>
                      <a:pt x="382" y="450"/>
                      <a:pt x="382" y="448"/>
                    </a:cubicBezTo>
                    <a:cubicBezTo>
                      <a:pt x="382" y="441"/>
                      <a:pt x="375" y="441"/>
                      <a:pt x="370" y="441"/>
                    </a:cubicBezTo>
                    <a:cubicBezTo>
                      <a:pt x="362" y="441"/>
                      <a:pt x="362" y="443"/>
                      <a:pt x="360" y="455"/>
                    </a:cubicBezTo>
                    <a:cubicBezTo>
                      <a:pt x="342" y="513"/>
                      <a:pt x="320" y="554"/>
                      <a:pt x="282" y="554"/>
                    </a:cubicBezTo>
                    <a:cubicBezTo>
                      <a:pt x="265" y="554"/>
                      <a:pt x="255" y="545"/>
                      <a:pt x="255" y="517"/>
                    </a:cubicBezTo>
                    <a:cubicBezTo>
                      <a:pt x="255" y="503"/>
                      <a:pt x="257" y="485"/>
                      <a:pt x="262" y="471"/>
                    </a:cubicBezTo>
                    <a:cubicBezTo>
                      <a:pt x="265" y="457"/>
                      <a:pt x="265" y="455"/>
                      <a:pt x="265" y="445"/>
                    </a:cubicBezTo>
                    <a:cubicBezTo>
                      <a:pt x="265" y="394"/>
                      <a:pt x="210" y="369"/>
                      <a:pt x="135" y="362"/>
                    </a:cubicBezTo>
                    <a:cubicBezTo>
                      <a:pt x="162" y="346"/>
                      <a:pt x="190" y="320"/>
                      <a:pt x="210" y="302"/>
                    </a:cubicBezTo>
                    <a:cubicBezTo>
                      <a:pt x="252" y="257"/>
                      <a:pt x="292" y="223"/>
                      <a:pt x="335" y="223"/>
                    </a:cubicBezTo>
                    <a:cubicBezTo>
                      <a:pt x="342" y="223"/>
                      <a:pt x="342" y="223"/>
                      <a:pt x="345" y="223"/>
                    </a:cubicBezTo>
                    <a:cubicBezTo>
                      <a:pt x="355" y="225"/>
                      <a:pt x="355" y="225"/>
                      <a:pt x="362" y="230"/>
                    </a:cubicBezTo>
                    <a:cubicBezTo>
                      <a:pt x="365" y="230"/>
                      <a:pt x="364" y="231"/>
                      <a:pt x="365" y="232"/>
                    </a:cubicBezTo>
                    <a:cubicBezTo>
                      <a:pt x="322" y="237"/>
                      <a:pt x="315" y="267"/>
                      <a:pt x="315" y="276"/>
                    </a:cubicBezTo>
                    <a:cubicBezTo>
                      <a:pt x="315" y="290"/>
                      <a:pt x="325" y="306"/>
                      <a:pt x="350" y="306"/>
                    </a:cubicBezTo>
                    <a:cubicBezTo>
                      <a:pt x="372" y="306"/>
                      <a:pt x="397" y="288"/>
                      <a:pt x="397" y="255"/>
                    </a:cubicBezTo>
                    <a:cubicBezTo>
                      <a:pt x="397" y="232"/>
                      <a:pt x="377" y="204"/>
                      <a:pt x="337" y="204"/>
                    </a:cubicBezTo>
                    <a:cubicBezTo>
                      <a:pt x="312" y="204"/>
                      <a:pt x="272" y="211"/>
                      <a:pt x="210" y="276"/>
                    </a:cubicBezTo>
                    <a:cubicBezTo>
                      <a:pt x="180" y="306"/>
                      <a:pt x="145" y="339"/>
                      <a:pt x="112" y="353"/>
                    </a:cubicBezTo>
                    <a:cubicBezTo>
                      <a:pt x="142" y="238"/>
                      <a:pt x="172" y="124"/>
                      <a:pt x="202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"/>
              <p:cNvSpPr/>
              <p:nvPr/>
            </p:nvSpPr>
            <p:spPr>
              <a:xfrm>
                <a:off x="2467800" y="2310480"/>
                <a:ext cx="102240" cy="91440"/>
              </a:xfrm>
              <a:custGeom>
                <a:avLst/>
                <a:gdLst/>
                <a:ahLst/>
                <a:rect l="l" t="t" r="r" b="b"/>
                <a:pathLst>
                  <a:path w="286" h="257">
                    <a:moveTo>
                      <a:pt x="67" y="201"/>
                    </a:moveTo>
                    <a:cubicBezTo>
                      <a:pt x="82" y="187"/>
                      <a:pt x="95" y="175"/>
                      <a:pt x="145" y="136"/>
                    </a:cubicBezTo>
                    <a:cubicBezTo>
                      <a:pt x="160" y="126"/>
                      <a:pt x="205" y="94"/>
                      <a:pt x="222" y="78"/>
                    </a:cubicBezTo>
                    <a:cubicBezTo>
                      <a:pt x="260" y="43"/>
                      <a:pt x="285" y="12"/>
                      <a:pt x="285" y="6"/>
                    </a:cubicBezTo>
                    <a:cubicBezTo>
                      <a:pt x="285" y="0"/>
                      <a:pt x="275" y="1"/>
                      <a:pt x="272" y="1"/>
                    </a:cubicBezTo>
                    <a:cubicBezTo>
                      <a:pt x="267" y="1"/>
                      <a:pt x="265" y="1"/>
                      <a:pt x="262" y="6"/>
                    </a:cubicBezTo>
                    <a:cubicBezTo>
                      <a:pt x="245" y="31"/>
                      <a:pt x="230" y="41"/>
                      <a:pt x="217" y="41"/>
                    </a:cubicBezTo>
                    <a:cubicBezTo>
                      <a:pt x="210" y="41"/>
                      <a:pt x="200" y="41"/>
                      <a:pt x="180" y="24"/>
                    </a:cubicBezTo>
                    <a:cubicBezTo>
                      <a:pt x="160" y="3"/>
                      <a:pt x="147" y="1"/>
                      <a:pt x="132" y="1"/>
                    </a:cubicBezTo>
                    <a:cubicBezTo>
                      <a:pt x="82" y="1"/>
                      <a:pt x="50" y="50"/>
                      <a:pt x="50" y="66"/>
                    </a:cubicBezTo>
                    <a:cubicBezTo>
                      <a:pt x="50" y="71"/>
                      <a:pt x="57" y="73"/>
                      <a:pt x="60" y="73"/>
                    </a:cubicBezTo>
                    <a:cubicBezTo>
                      <a:pt x="67" y="73"/>
                      <a:pt x="70" y="71"/>
                      <a:pt x="72" y="66"/>
                    </a:cubicBezTo>
                    <a:cubicBezTo>
                      <a:pt x="80" y="45"/>
                      <a:pt x="115" y="45"/>
                      <a:pt x="125" y="45"/>
                    </a:cubicBezTo>
                    <a:cubicBezTo>
                      <a:pt x="140" y="45"/>
                      <a:pt x="155" y="47"/>
                      <a:pt x="165" y="50"/>
                    </a:cubicBezTo>
                    <a:cubicBezTo>
                      <a:pt x="197" y="57"/>
                      <a:pt x="202" y="57"/>
                      <a:pt x="217" y="57"/>
                    </a:cubicBezTo>
                    <a:cubicBezTo>
                      <a:pt x="202" y="71"/>
                      <a:pt x="190" y="82"/>
                      <a:pt x="132" y="126"/>
                    </a:cubicBezTo>
                    <a:cubicBezTo>
                      <a:pt x="85" y="161"/>
                      <a:pt x="67" y="175"/>
                      <a:pt x="55" y="187"/>
                    </a:cubicBezTo>
                    <a:cubicBezTo>
                      <a:pt x="20" y="219"/>
                      <a:pt x="0" y="245"/>
                      <a:pt x="0" y="249"/>
                    </a:cubicBezTo>
                    <a:cubicBezTo>
                      <a:pt x="0" y="256"/>
                      <a:pt x="10" y="256"/>
                      <a:pt x="12" y="256"/>
                    </a:cubicBezTo>
                    <a:cubicBezTo>
                      <a:pt x="17" y="256"/>
                      <a:pt x="20" y="256"/>
                      <a:pt x="22" y="252"/>
                    </a:cubicBezTo>
                    <a:cubicBezTo>
                      <a:pt x="37" y="228"/>
                      <a:pt x="57" y="217"/>
                      <a:pt x="77" y="217"/>
                    </a:cubicBezTo>
                    <a:cubicBezTo>
                      <a:pt x="85" y="217"/>
                      <a:pt x="95" y="217"/>
                      <a:pt x="112" y="231"/>
                    </a:cubicBezTo>
                    <a:cubicBezTo>
                      <a:pt x="130" y="249"/>
                      <a:pt x="142" y="256"/>
                      <a:pt x="162" y="256"/>
                    </a:cubicBezTo>
                    <a:cubicBezTo>
                      <a:pt x="227" y="256"/>
                      <a:pt x="270" y="187"/>
                      <a:pt x="270" y="168"/>
                    </a:cubicBezTo>
                    <a:cubicBezTo>
                      <a:pt x="270" y="161"/>
                      <a:pt x="262" y="161"/>
                      <a:pt x="260" y="161"/>
                    </a:cubicBezTo>
                    <a:cubicBezTo>
                      <a:pt x="252" y="161"/>
                      <a:pt x="250" y="163"/>
                      <a:pt x="247" y="170"/>
                    </a:cubicBezTo>
                    <a:cubicBezTo>
                      <a:pt x="237" y="198"/>
                      <a:pt x="200" y="212"/>
                      <a:pt x="170" y="212"/>
                    </a:cubicBezTo>
                    <a:cubicBezTo>
                      <a:pt x="155" y="212"/>
                      <a:pt x="140" y="210"/>
                      <a:pt x="125" y="205"/>
                    </a:cubicBezTo>
                    <a:cubicBezTo>
                      <a:pt x="97" y="201"/>
                      <a:pt x="92" y="201"/>
                      <a:pt x="80" y="201"/>
                    </a:cubicBezTo>
                    <a:cubicBezTo>
                      <a:pt x="76" y="201"/>
                      <a:pt x="70" y="201"/>
                      <a:pt x="67" y="2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"/>
              <p:cNvSpPr/>
              <p:nvPr/>
            </p:nvSpPr>
            <p:spPr>
              <a:xfrm>
                <a:off x="2617920" y="2136960"/>
                <a:ext cx="73440" cy="292680"/>
              </a:xfrm>
              <a:custGeom>
                <a:avLst/>
                <a:gdLst/>
                <a:ahLst/>
                <a:rect l="l" t="t" r="r" b="b"/>
                <a:pathLst>
                  <a:path w="206" h="815">
                    <a:moveTo>
                      <a:pt x="205" y="408"/>
                    </a:moveTo>
                    <a:cubicBezTo>
                      <a:pt x="205" y="343"/>
                      <a:pt x="195" y="246"/>
                      <a:pt x="147" y="153"/>
                    </a:cubicBezTo>
                    <a:cubicBezTo>
                      <a:pt x="95" y="53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8"/>
                    </a:cubicBezTo>
                    <a:cubicBezTo>
                      <a:pt x="102" y="107"/>
                      <a:pt x="152" y="237"/>
                      <a:pt x="152" y="408"/>
                    </a:cubicBezTo>
                    <a:cubicBezTo>
                      <a:pt x="152" y="545"/>
                      <a:pt x="120" y="689"/>
                      <a:pt x="12" y="791"/>
                    </a:cubicBezTo>
                    <a:cubicBezTo>
                      <a:pt x="0" y="803"/>
                      <a:pt x="0" y="803"/>
                      <a:pt x="0" y="805"/>
                    </a:cubicBezTo>
                    <a:cubicBezTo>
                      <a:pt x="0" y="810"/>
                      <a:pt x="5" y="814"/>
                      <a:pt x="10" y="814"/>
                    </a:cubicBezTo>
                    <a:cubicBezTo>
                      <a:pt x="17" y="814"/>
                      <a:pt x="97" y="758"/>
                      <a:pt x="150" y="654"/>
                    </a:cubicBezTo>
                    <a:cubicBezTo>
                      <a:pt x="195" y="566"/>
                      <a:pt x="205" y="476"/>
                      <a:pt x="205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"/>
              <p:cNvSpPr/>
              <p:nvPr/>
            </p:nvSpPr>
            <p:spPr>
              <a:xfrm>
                <a:off x="2828160" y="2248920"/>
                <a:ext cx="209880" cy="69120"/>
              </a:xfrm>
              <a:custGeom>
                <a:avLst/>
                <a:gdLst/>
                <a:ahLst/>
                <a:rect l="l" t="t" r="r" b="b"/>
                <a:pathLst>
                  <a:path w="585" h="196">
                    <a:moveTo>
                      <a:pt x="554" y="36"/>
                    </a:moveTo>
                    <a:cubicBezTo>
                      <a:pt x="567" y="36"/>
                      <a:pt x="584" y="35"/>
                      <a:pt x="584" y="17"/>
                    </a:cubicBezTo>
                    <a:cubicBezTo>
                      <a:pt x="584" y="0"/>
                      <a:pt x="567" y="1"/>
                      <a:pt x="554" y="1"/>
                    </a:cubicBezTo>
                    <a:cubicBezTo>
                      <a:pt x="380" y="1"/>
                      <a:pt x="205" y="1"/>
                      <a:pt x="30" y="1"/>
                    </a:cubicBezTo>
                    <a:cubicBezTo>
                      <a:pt x="17" y="1"/>
                      <a:pt x="0" y="0"/>
                      <a:pt x="0" y="17"/>
                    </a:cubicBezTo>
                    <a:cubicBezTo>
                      <a:pt x="0" y="35"/>
                      <a:pt x="17" y="36"/>
                      <a:pt x="30" y="36"/>
                    </a:cubicBezTo>
                    <a:cubicBezTo>
                      <a:pt x="205" y="36"/>
                      <a:pt x="380" y="36"/>
                      <a:pt x="554" y="36"/>
                    </a:cubicBezTo>
                    <a:moveTo>
                      <a:pt x="554" y="194"/>
                    </a:moveTo>
                    <a:cubicBezTo>
                      <a:pt x="567" y="194"/>
                      <a:pt x="584" y="195"/>
                      <a:pt x="584" y="177"/>
                    </a:cubicBezTo>
                    <a:cubicBezTo>
                      <a:pt x="584" y="160"/>
                      <a:pt x="567" y="159"/>
                      <a:pt x="554" y="159"/>
                    </a:cubicBezTo>
                    <a:cubicBezTo>
                      <a:pt x="380" y="159"/>
                      <a:pt x="205" y="159"/>
                      <a:pt x="30" y="159"/>
                    </a:cubicBezTo>
                    <a:cubicBezTo>
                      <a:pt x="17" y="159"/>
                      <a:pt x="0" y="160"/>
                      <a:pt x="0" y="177"/>
                    </a:cubicBezTo>
                    <a:cubicBezTo>
                      <a:pt x="0" y="195"/>
                      <a:pt x="17" y="194"/>
                      <a:pt x="30" y="194"/>
                    </a:cubicBezTo>
                    <a:cubicBezTo>
                      <a:pt x="205" y="194"/>
                      <a:pt x="380" y="194"/>
                      <a:pt x="554" y="1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3154320" y="2225520"/>
                <a:ext cx="120240" cy="133920"/>
              </a:xfrm>
              <a:custGeom>
                <a:avLst/>
                <a:gdLst/>
                <a:ahLst/>
                <a:rect l="l" t="t" r="r" b="b"/>
                <a:pathLst>
                  <a:path w="336" h="374">
                    <a:moveTo>
                      <a:pt x="75" y="188"/>
                    </a:moveTo>
                    <a:cubicBezTo>
                      <a:pt x="75" y="56"/>
                      <a:pt x="145" y="21"/>
                      <a:pt x="192" y="21"/>
                    </a:cubicBezTo>
                    <a:cubicBezTo>
                      <a:pt x="200" y="21"/>
                      <a:pt x="255" y="21"/>
                      <a:pt x="287" y="51"/>
                    </a:cubicBezTo>
                    <a:cubicBezTo>
                      <a:pt x="250" y="53"/>
                      <a:pt x="245" y="77"/>
                      <a:pt x="245" y="88"/>
                    </a:cubicBezTo>
                    <a:cubicBezTo>
                      <a:pt x="245" y="109"/>
                      <a:pt x="260" y="125"/>
                      <a:pt x="285" y="125"/>
                    </a:cubicBezTo>
                    <a:cubicBezTo>
                      <a:pt x="307" y="125"/>
                      <a:pt x="325" y="111"/>
                      <a:pt x="325" y="88"/>
                    </a:cubicBezTo>
                    <a:cubicBezTo>
                      <a:pt x="325" y="32"/>
                      <a:pt x="260" y="0"/>
                      <a:pt x="192" y="0"/>
                    </a:cubicBezTo>
                    <a:cubicBezTo>
                      <a:pt x="82" y="0"/>
                      <a:pt x="0" y="88"/>
                      <a:pt x="0" y="188"/>
                    </a:cubicBezTo>
                    <a:cubicBezTo>
                      <a:pt x="0" y="292"/>
                      <a:pt x="87" y="373"/>
                      <a:pt x="190" y="373"/>
                    </a:cubicBezTo>
                    <a:cubicBezTo>
                      <a:pt x="307" y="373"/>
                      <a:pt x="335" y="275"/>
                      <a:pt x="335" y="267"/>
                    </a:cubicBezTo>
                    <a:cubicBezTo>
                      <a:pt x="335" y="259"/>
                      <a:pt x="327" y="260"/>
                      <a:pt x="325" y="260"/>
                    </a:cubicBezTo>
                    <a:cubicBezTo>
                      <a:pt x="315" y="260"/>
                      <a:pt x="315" y="262"/>
                      <a:pt x="312" y="267"/>
                    </a:cubicBezTo>
                    <a:cubicBezTo>
                      <a:pt x="287" y="343"/>
                      <a:pt x="230" y="353"/>
                      <a:pt x="197" y="353"/>
                    </a:cubicBezTo>
                    <a:cubicBezTo>
                      <a:pt x="150" y="353"/>
                      <a:pt x="75" y="318"/>
                      <a:pt x="75" y="1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3292920" y="2225520"/>
                <a:ext cx="140040" cy="133920"/>
              </a:xfrm>
              <a:custGeom>
                <a:avLst/>
                <a:gdLst/>
                <a:ahLst/>
                <a:rect l="l" t="t" r="r" b="b"/>
                <a:pathLst>
                  <a:path w="391" h="374">
                    <a:moveTo>
                      <a:pt x="390" y="190"/>
                    </a:moveTo>
                    <a:cubicBezTo>
                      <a:pt x="390" y="86"/>
                      <a:pt x="302" y="0"/>
                      <a:pt x="195" y="0"/>
                    </a:cubicBezTo>
                    <a:cubicBezTo>
                      <a:pt x="85" y="0"/>
                      <a:pt x="0" y="88"/>
                      <a:pt x="0" y="190"/>
                    </a:cubicBezTo>
                    <a:cubicBezTo>
                      <a:pt x="0" y="295"/>
                      <a:pt x="92" y="373"/>
                      <a:pt x="195" y="373"/>
                    </a:cubicBezTo>
                    <a:cubicBezTo>
                      <a:pt x="302" y="373"/>
                      <a:pt x="390" y="295"/>
                      <a:pt x="390" y="190"/>
                    </a:cubicBezTo>
                    <a:moveTo>
                      <a:pt x="195" y="353"/>
                    </a:moveTo>
                    <a:cubicBezTo>
                      <a:pt x="157" y="353"/>
                      <a:pt x="120" y="336"/>
                      <a:pt x="95" y="299"/>
                    </a:cubicBezTo>
                    <a:cubicBezTo>
                      <a:pt x="75" y="262"/>
                      <a:pt x="75" y="213"/>
                      <a:pt x="75" y="183"/>
                    </a:cubicBezTo>
                    <a:cubicBezTo>
                      <a:pt x="75" y="153"/>
                      <a:pt x="75" y="109"/>
                      <a:pt x="95" y="72"/>
                    </a:cubicBezTo>
                    <a:cubicBezTo>
                      <a:pt x="117" y="35"/>
                      <a:pt x="160" y="19"/>
                      <a:pt x="195" y="19"/>
                    </a:cubicBezTo>
                    <a:cubicBezTo>
                      <a:pt x="232" y="19"/>
                      <a:pt x="272" y="37"/>
                      <a:pt x="295" y="72"/>
                    </a:cubicBezTo>
                    <a:cubicBezTo>
                      <a:pt x="317" y="107"/>
                      <a:pt x="317" y="153"/>
                      <a:pt x="317" y="183"/>
                    </a:cubicBezTo>
                    <a:cubicBezTo>
                      <a:pt x="317" y="213"/>
                      <a:pt x="317" y="257"/>
                      <a:pt x="297" y="292"/>
                    </a:cubicBezTo>
                    <a:cubicBezTo>
                      <a:pt x="277" y="329"/>
                      <a:pt x="240" y="353"/>
                      <a:pt x="195" y="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3452760" y="2225520"/>
                <a:ext cx="102960" cy="133920"/>
              </a:xfrm>
              <a:custGeom>
                <a:avLst/>
                <a:gdLst/>
                <a:ahLst/>
                <a:rect l="l" t="t" r="r" b="b"/>
                <a:pathLst>
                  <a:path w="288" h="374">
                    <a:moveTo>
                      <a:pt x="152" y="206"/>
                    </a:moveTo>
                    <a:cubicBezTo>
                      <a:pt x="172" y="211"/>
                      <a:pt x="245" y="223"/>
                      <a:pt x="245" y="281"/>
                    </a:cubicBezTo>
                    <a:cubicBezTo>
                      <a:pt x="245" y="322"/>
                      <a:pt x="215" y="355"/>
                      <a:pt x="145" y="355"/>
                    </a:cubicBezTo>
                    <a:cubicBezTo>
                      <a:pt x="72" y="355"/>
                      <a:pt x="40" y="309"/>
                      <a:pt x="22" y="241"/>
                    </a:cubicBezTo>
                    <a:cubicBezTo>
                      <a:pt x="20" y="230"/>
                      <a:pt x="20" y="227"/>
                      <a:pt x="10" y="227"/>
                    </a:cubicBezTo>
                    <a:cubicBezTo>
                      <a:pt x="0" y="227"/>
                      <a:pt x="0" y="232"/>
                      <a:pt x="0" y="246"/>
                    </a:cubicBezTo>
                    <a:cubicBezTo>
                      <a:pt x="0" y="282"/>
                      <a:pt x="0" y="319"/>
                      <a:pt x="0" y="355"/>
                    </a:cubicBezTo>
                    <a:cubicBezTo>
                      <a:pt x="0" y="369"/>
                      <a:pt x="0" y="373"/>
                      <a:pt x="10" y="373"/>
                    </a:cubicBezTo>
                    <a:cubicBezTo>
                      <a:pt x="12" y="373"/>
                      <a:pt x="15" y="373"/>
                      <a:pt x="30" y="357"/>
                    </a:cubicBezTo>
                    <a:cubicBezTo>
                      <a:pt x="32" y="355"/>
                      <a:pt x="32" y="355"/>
                      <a:pt x="47" y="339"/>
                    </a:cubicBezTo>
                    <a:cubicBezTo>
                      <a:pt x="87" y="373"/>
                      <a:pt x="127" y="373"/>
                      <a:pt x="145" y="373"/>
                    </a:cubicBezTo>
                    <a:cubicBezTo>
                      <a:pt x="247" y="373"/>
                      <a:pt x="287" y="320"/>
                      <a:pt x="287" y="260"/>
                    </a:cubicBezTo>
                    <a:cubicBezTo>
                      <a:pt x="287" y="218"/>
                      <a:pt x="260" y="193"/>
                      <a:pt x="250" y="183"/>
                    </a:cubicBezTo>
                    <a:cubicBezTo>
                      <a:pt x="220" y="158"/>
                      <a:pt x="187" y="151"/>
                      <a:pt x="150" y="144"/>
                    </a:cubicBezTo>
                    <a:cubicBezTo>
                      <a:pt x="100" y="135"/>
                      <a:pt x="42" y="125"/>
                      <a:pt x="42" y="77"/>
                    </a:cubicBezTo>
                    <a:cubicBezTo>
                      <a:pt x="42" y="49"/>
                      <a:pt x="65" y="16"/>
                      <a:pt x="140" y="16"/>
                    </a:cubicBezTo>
                    <a:cubicBezTo>
                      <a:pt x="237" y="16"/>
                      <a:pt x="240" y="88"/>
                      <a:pt x="242" y="114"/>
                    </a:cubicBezTo>
                    <a:cubicBezTo>
                      <a:pt x="242" y="121"/>
                      <a:pt x="249" y="118"/>
                      <a:pt x="252" y="121"/>
                    </a:cubicBezTo>
                    <a:cubicBezTo>
                      <a:pt x="265" y="121"/>
                      <a:pt x="265" y="118"/>
                      <a:pt x="265" y="102"/>
                    </a:cubicBezTo>
                    <a:cubicBezTo>
                      <a:pt x="265" y="74"/>
                      <a:pt x="265" y="46"/>
                      <a:pt x="265" y="19"/>
                    </a:cubicBezTo>
                    <a:cubicBezTo>
                      <a:pt x="265" y="7"/>
                      <a:pt x="265" y="0"/>
                      <a:pt x="255" y="0"/>
                    </a:cubicBezTo>
                    <a:cubicBezTo>
                      <a:pt x="250" y="0"/>
                      <a:pt x="250" y="0"/>
                      <a:pt x="237" y="9"/>
                    </a:cubicBezTo>
                    <a:cubicBezTo>
                      <a:pt x="235" y="14"/>
                      <a:pt x="225" y="21"/>
                      <a:pt x="222" y="23"/>
                    </a:cubicBezTo>
                    <a:cubicBezTo>
                      <a:pt x="190" y="0"/>
                      <a:pt x="152" y="0"/>
                      <a:pt x="140" y="0"/>
                    </a:cubicBezTo>
                    <a:cubicBezTo>
                      <a:pt x="32" y="0"/>
                      <a:pt x="0" y="56"/>
                      <a:pt x="0" y="100"/>
                    </a:cubicBezTo>
                    <a:cubicBezTo>
                      <a:pt x="0" y="128"/>
                      <a:pt x="12" y="151"/>
                      <a:pt x="37" y="169"/>
                    </a:cubicBezTo>
                    <a:cubicBezTo>
                      <a:pt x="65" y="190"/>
                      <a:pt x="90" y="195"/>
                      <a:pt x="152" y="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3598560" y="2136960"/>
                <a:ext cx="72360" cy="292680"/>
              </a:xfrm>
              <a:custGeom>
                <a:avLst/>
                <a:gdLst/>
                <a:ahLst/>
                <a:rect l="l" t="t" r="r" b="b"/>
                <a:pathLst>
                  <a:path w="203" h="815">
                    <a:moveTo>
                      <a:pt x="202" y="805"/>
                    </a:moveTo>
                    <a:cubicBezTo>
                      <a:pt x="202" y="803"/>
                      <a:pt x="202" y="803"/>
                      <a:pt x="187" y="789"/>
                    </a:cubicBezTo>
                    <a:cubicBezTo>
                      <a:pt x="77" y="684"/>
                      <a:pt x="50" y="531"/>
                      <a:pt x="50" y="408"/>
                    </a:cubicBezTo>
                    <a:cubicBezTo>
                      <a:pt x="50" y="264"/>
                      <a:pt x="82" y="123"/>
                      <a:pt x="192" y="23"/>
                    </a:cubicBezTo>
                    <a:cubicBezTo>
                      <a:pt x="202" y="12"/>
                      <a:pt x="202" y="12"/>
                      <a:pt x="202" y="9"/>
                    </a:cubicBezTo>
                    <a:cubicBezTo>
                      <a:pt x="202" y="2"/>
                      <a:pt x="200" y="0"/>
                      <a:pt x="195" y="0"/>
                    </a:cubicBezTo>
                    <a:cubicBezTo>
                      <a:pt x="185" y="0"/>
                      <a:pt x="105" y="56"/>
                      <a:pt x="55" y="160"/>
                    </a:cubicBezTo>
                    <a:cubicBezTo>
                      <a:pt x="10" y="248"/>
                      <a:pt x="0" y="339"/>
                      <a:pt x="0" y="408"/>
                    </a:cubicBezTo>
                    <a:cubicBezTo>
                      <a:pt x="0" y="471"/>
                      <a:pt x="7" y="568"/>
                      <a:pt x="57" y="661"/>
                    </a:cubicBezTo>
                    <a:cubicBezTo>
                      <a:pt x="110" y="761"/>
                      <a:pt x="185" y="814"/>
                      <a:pt x="195" y="814"/>
                    </a:cubicBezTo>
                    <a:cubicBezTo>
                      <a:pt x="200" y="814"/>
                      <a:pt x="202" y="812"/>
                      <a:pt x="202" y="8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>
                <a:off x="3707280" y="2153520"/>
                <a:ext cx="142560" cy="205920"/>
              </a:xfrm>
              <a:custGeom>
                <a:avLst/>
                <a:gdLst/>
                <a:ahLst/>
                <a:rect l="l" t="t" r="r" b="b"/>
                <a:pathLst>
                  <a:path w="398" h="574">
                    <a:moveTo>
                      <a:pt x="202" y="9"/>
                    </a:moveTo>
                    <a:cubicBezTo>
                      <a:pt x="202" y="7"/>
                      <a:pt x="202" y="0"/>
                      <a:pt x="192" y="0"/>
                    </a:cubicBezTo>
                    <a:cubicBezTo>
                      <a:pt x="172" y="0"/>
                      <a:pt x="107" y="7"/>
                      <a:pt x="85" y="7"/>
                    </a:cubicBezTo>
                    <a:cubicBezTo>
                      <a:pt x="77" y="9"/>
                      <a:pt x="67" y="9"/>
                      <a:pt x="67" y="23"/>
                    </a:cubicBezTo>
                    <a:cubicBezTo>
                      <a:pt x="67" y="35"/>
                      <a:pt x="75" y="35"/>
                      <a:pt x="90" y="35"/>
                    </a:cubicBezTo>
                    <a:cubicBezTo>
                      <a:pt x="130" y="35"/>
                      <a:pt x="132" y="39"/>
                      <a:pt x="132" y="49"/>
                    </a:cubicBezTo>
                    <a:cubicBezTo>
                      <a:pt x="132" y="54"/>
                      <a:pt x="131" y="60"/>
                      <a:pt x="130" y="65"/>
                    </a:cubicBezTo>
                    <a:cubicBezTo>
                      <a:pt x="87" y="220"/>
                      <a:pt x="45" y="376"/>
                      <a:pt x="2" y="531"/>
                    </a:cubicBezTo>
                    <a:cubicBezTo>
                      <a:pt x="0" y="543"/>
                      <a:pt x="0" y="545"/>
                      <a:pt x="0" y="550"/>
                    </a:cubicBezTo>
                    <a:cubicBezTo>
                      <a:pt x="0" y="568"/>
                      <a:pt x="17" y="573"/>
                      <a:pt x="25" y="573"/>
                    </a:cubicBezTo>
                    <a:cubicBezTo>
                      <a:pt x="37" y="573"/>
                      <a:pt x="50" y="566"/>
                      <a:pt x="55" y="557"/>
                    </a:cubicBezTo>
                    <a:cubicBezTo>
                      <a:pt x="60" y="547"/>
                      <a:pt x="97" y="399"/>
                      <a:pt x="105" y="378"/>
                    </a:cubicBezTo>
                    <a:cubicBezTo>
                      <a:pt x="135" y="380"/>
                      <a:pt x="205" y="394"/>
                      <a:pt x="205" y="448"/>
                    </a:cubicBezTo>
                    <a:cubicBezTo>
                      <a:pt x="205" y="452"/>
                      <a:pt x="205" y="457"/>
                      <a:pt x="202" y="464"/>
                    </a:cubicBezTo>
                    <a:cubicBezTo>
                      <a:pt x="202" y="473"/>
                      <a:pt x="200" y="482"/>
                      <a:pt x="200" y="492"/>
                    </a:cubicBezTo>
                    <a:cubicBezTo>
                      <a:pt x="200" y="540"/>
                      <a:pt x="235" y="573"/>
                      <a:pt x="280" y="573"/>
                    </a:cubicBezTo>
                    <a:cubicBezTo>
                      <a:pt x="307" y="573"/>
                      <a:pt x="330" y="559"/>
                      <a:pt x="350" y="529"/>
                    </a:cubicBezTo>
                    <a:cubicBezTo>
                      <a:pt x="372" y="494"/>
                      <a:pt x="382" y="450"/>
                      <a:pt x="382" y="448"/>
                    </a:cubicBezTo>
                    <a:cubicBezTo>
                      <a:pt x="382" y="441"/>
                      <a:pt x="372" y="441"/>
                      <a:pt x="370" y="441"/>
                    </a:cubicBezTo>
                    <a:cubicBezTo>
                      <a:pt x="362" y="441"/>
                      <a:pt x="362" y="443"/>
                      <a:pt x="357" y="455"/>
                    </a:cubicBezTo>
                    <a:cubicBezTo>
                      <a:pt x="340" y="513"/>
                      <a:pt x="320" y="554"/>
                      <a:pt x="282" y="554"/>
                    </a:cubicBezTo>
                    <a:cubicBezTo>
                      <a:pt x="265" y="554"/>
                      <a:pt x="255" y="545"/>
                      <a:pt x="255" y="517"/>
                    </a:cubicBezTo>
                    <a:cubicBezTo>
                      <a:pt x="255" y="503"/>
                      <a:pt x="257" y="485"/>
                      <a:pt x="260" y="471"/>
                    </a:cubicBezTo>
                    <a:cubicBezTo>
                      <a:pt x="265" y="457"/>
                      <a:pt x="265" y="455"/>
                      <a:pt x="265" y="445"/>
                    </a:cubicBezTo>
                    <a:cubicBezTo>
                      <a:pt x="265" y="394"/>
                      <a:pt x="210" y="369"/>
                      <a:pt x="135" y="362"/>
                    </a:cubicBezTo>
                    <a:cubicBezTo>
                      <a:pt x="162" y="346"/>
                      <a:pt x="190" y="320"/>
                      <a:pt x="210" y="302"/>
                    </a:cubicBezTo>
                    <a:cubicBezTo>
                      <a:pt x="252" y="257"/>
                      <a:pt x="292" y="223"/>
                      <a:pt x="335" y="223"/>
                    </a:cubicBezTo>
                    <a:cubicBezTo>
                      <a:pt x="340" y="223"/>
                      <a:pt x="340" y="223"/>
                      <a:pt x="342" y="223"/>
                    </a:cubicBezTo>
                    <a:cubicBezTo>
                      <a:pt x="355" y="225"/>
                      <a:pt x="355" y="225"/>
                      <a:pt x="362" y="230"/>
                    </a:cubicBezTo>
                    <a:cubicBezTo>
                      <a:pt x="365" y="230"/>
                      <a:pt x="364" y="231"/>
                      <a:pt x="365" y="232"/>
                    </a:cubicBezTo>
                    <a:cubicBezTo>
                      <a:pt x="322" y="237"/>
                      <a:pt x="315" y="267"/>
                      <a:pt x="315" y="276"/>
                    </a:cubicBezTo>
                    <a:cubicBezTo>
                      <a:pt x="315" y="290"/>
                      <a:pt x="325" y="306"/>
                      <a:pt x="350" y="306"/>
                    </a:cubicBezTo>
                    <a:cubicBezTo>
                      <a:pt x="372" y="306"/>
                      <a:pt x="397" y="288"/>
                      <a:pt x="397" y="255"/>
                    </a:cubicBezTo>
                    <a:cubicBezTo>
                      <a:pt x="397" y="232"/>
                      <a:pt x="377" y="204"/>
                      <a:pt x="337" y="204"/>
                    </a:cubicBezTo>
                    <a:cubicBezTo>
                      <a:pt x="312" y="204"/>
                      <a:pt x="272" y="211"/>
                      <a:pt x="210" y="276"/>
                    </a:cubicBezTo>
                    <a:cubicBezTo>
                      <a:pt x="180" y="306"/>
                      <a:pt x="145" y="339"/>
                      <a:pt x="112" y="353"/>
                    </a:cubicBezTo>
                    <a:cubicBezTo>
                      <a:pt x="142" y="238"/>
                      <a:pt x="172" y="124"/>
                      <a:pt x="202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3867120" y="2310480"/>
                <a:ext cx="101160" cy="91440"/>
              </a:xfrm>
              <a:custGeom>
                <a:avLst/>
                <a:gdLst/>
                <a:ahLst/>
                <a:rect l="l" t="t" r="r" b="b"/>
                <a:pathLst>
                  <a:path w="283" h="257">
                    <a:moveTo>
                      <a:pt x="67" y="201"/>
                    </a:moveTo>
                    <a:cubicBezTo>
                      <a:pt x="82" y="187"/>
                      <a:pt x="92" y="175"/>
                      <a:pt x="145" y="136"/>
                    </a:cubicBezTo>
                    <a:cubicBezTo>
                      <a:pt x="160" y="126"/>
                      <a:pt x="205" y="94"/>
                      <a:pt x="222" y="78"/>
                    </a:cubicBezTo>
                    <a:cubicBezTo>
                      <a:pt x="260" y="43"/>
                      <a:pt x="282" y="12"/>
                      <a:pt x="282" y="6"/>
                    </a:cubicBezTo>
                    <a:cubicBezTo>
                      <a:pt x="282" y="0"/>
                      <a:pt x="275" y="1"/>
                      <a:pt x="272" y="1"/>
                    </a:cubicBezTo>
                    <a:cubicBezTo>
                      <a:pt x="267" y="1"/>
                      <a:pt x="265" y="1"/>
                      <a:pt x="262" y="6"/>
                    </a:cubicBezTo>
                    <a:cubicBezTo>
                      <a:pt x="242" y="31"/>
                      <a:pt x="230" y="41"/>
                      <a:pt x="215" y="41"/>
                    </a:cubicBezTo>
                    <a:cubicBezTo>
                      <a:pt x="207" y="41"/>
                      <a:pt x="200" y="41"/>
                      <a:pt x="180" y="24"/>
                    </a:cubicBezTo>
                    <a:cubicBezTo>
                      <a:pt x="160" y="3"/>
                      <a:pt x="147" y="1"/>
                      <a:pt x="132" y="1"/>
                    </a:cubicBezTo>
                    <a:cubicBezTo>
                      <a:pt x="82" y="1"/>
                      <a:pt x="50" y="50"/>
                      <a:pt x="50" y="66"/>
                    </a:cubicBezTo>
                    <a:cubicBezTo>
                      <a:pt x="50" y="71"/>
                      <a:pt x="55" y="73"/>
                      <a:pt x="60" y="73"/>
                    </a:cubicBezTo>
                    <a:cubicBezTo>
                      <a:pt x="67" y="73"/>
                      <a:pt x="70" y="71"/>
                      <a:pt x="72" y="66"/>
                    </a:cubicBezTo>
                    <a:cubicBezTo>
                      <a:pt x="80" y="45"/>
                      <a:pt x="115" y="45"/>
                      <a:pt x="125" y="45"/>
                    </a:cubicBezTo>
                    <a:cubicBezTo>
                      <a:pt x="140" y="45"/>
                      <a:pt x="155" y="47"/>
                      <a:pt x="165" y="50"/>
                    </a:cubicBezTo>
                    <a:cubicBezTo>
                      <a:pt x="197" y="57"/>
                      <a:pt x="202" y="57"/>
                      <a:pt x="217" y="57"/>
                    </a:cubicBezTo>
                    <a:cubicBezTo>
                      <a:pt x="202" y="71"/>
                      <a:pt x="190" y="82"/>
                      <a:pt x="132" y="126"/>
                    </a:cubicBezTo>
                    <a:cubicBezTo>
                      <a:pt x="85" y="161"/>
                      <a:pt x="67" y="175"/>
                      <a:pt x="55" y="187"/>
                    </a:cubicBezTo>
                    <a:cubicBezTo>
                      <a:pt x="17" y="219"/>
                      <a:pt x="0" y="245"/>
                      <a:pt x="0" y="249"/>
                    </a:cubicBezTo>
                    <a:cubicBezTo>
                      <a:pt x="0" y="256"/>
                      <a:pt x="10" y="256"/>
                      <a:pt x="12" y="256"/>
                    </a:cubicBezTo>
                    <a:cubicBezTo>
                      <a:pt x="17" y="256"/>
                      <a:pt x="17" y="256"/>
                      <a:pt x="22" y="252"/>
                    </a:cubicBezTo>
                    <a:cubicBezTo>
                      <a:pt x="37" y="228"/>
                      <a:pt x="57" y="217"/>
                      <a:pt x="77" y="217"/>
                    </a:cubicBezTo>
                    <a:cubicBezTo>
                      <a:pt x="85" y="217"/>
                      <a:pt x="95" y="217"/>
                      <a:pt x="112" y="231"/>
                    </a:cubicBezTo>
                    <a:cubicBezTo>
                      <a:pt x="130" y="249"/>
                      <a:pt x="142" y="256"/>
                      <a:pt x="162" y="256"/>
                    </a:cubicBezTo>
                    <a:cubicBezTo>
                      <a:pt x="227" y="256"/>
                      <a:pt x="270" y="187"/>
                      <a:pt x="270" y="168"/>
                    </a:cubicBezTo>
                    <a:cubicBezTo>
                      <a:pt x="270" y="161"/>
                      <a:pt x="262" y="161"/>
                      <a:pt x="260" y="161"/>
                    </a:cubicBezTo>
                    <a:cubicBezTo>
                      <a:pt x="252" y="161"/>
                      <a:pt x="250" y="163"/>
                      <a:pt x="247" y="170"/>
                    </a:cubicBezTo>
                    <a:cubicBezTo>
                      <a:pt x="237" y="198"/>
                      <a:pt x="200" y="212"/>
                      <a:pt x="170" y="212"/>
                    </a:cubicBezTo>
                    <a:cubicBezTo>
                      <a:pt x="155" y="212"/>
                      <a:pt x="140" y="210"/>
                      <a:pt x="125" y="205"/>
                    </a:cubicBezTo>
                    <a:cubicBezTo>
                      <a:pt x="97" y="201"/>
                      <a:pt x="92" y="201"/>
                      <a:pt x="80" y="201"/>
                    </a:cubicBezTo>
                    <a:cubicBezTo>
                      <a:pt x="76" y="201"/>
                      <a:pt x="70" y="201"/>
                      <a:pt x="67" y="2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4017240" y="2136960"/>
                <a:ext cx="73440" cy="292680"/>
              </a:xfrm>
              <a:custGeom>
                <a:avLst/>
                <a:gdLst/>
                <a:ahLst/>
                <a:rect l="l" t="t" r="r" b="b"/>
                <a:pathLst>
                  <a:path w="206" h="815">
                    <a:moveTo>
                      <a:pt x="205" y="408"/>
                    </a:moveTo>
                    <a:cubicBezTo>
                      <a:pt x="205" y="343"/>
                      <a:pt x="195" y="246"/>
                      <a:pt x="147" y="153"/>
                    </a:cubicBezTo>
                    <a:cubicBezTo>
                      <a:pt x="95" y="53"/>
                      <a:pt x="17" y="0"/>
                      <a:pt x="10" y="0"/>
                    </a:cubicBezTo>
                    <a:cubicBezTo>
                      <a:pt x="5" y="0"/>
                      <a:pt x="0" y="5"/>
                      <a:pt x="0" y="9"/>
                    </a:cubicBezTo>
                    <a:cubicBezTo>
                      <a:pt x="0" y="12"/>
                      <a:pt x="0" y="12"/>
                      <a:pt x="17" y="28"/>
                    </a:cubicBezTo>
                    <a:cubicBezTo>
                      <a:pt x="102" y="107"/>
                      <a:pt x="152" y="237"/>
                      <a:pt x="152" y="408"/>
                    </a:cubicBezTo>
                    <a:cubicBezTo>
                      <a:pt x="152" y="545"/>
                      <a:pt x="120" y="689"/>
                      <a:pt x="12" y="791"/>
                    </a:cubicBezTo>
                    <a:cubicBezTo>
                      <a:pt x="0" y="803"/>
                      <a:pt x="0" y="803"/>
                      <a:pt x="0" y="805"/>
                    </a:cubicBezTo>
                    <a:cubicBezTo>
                      <a:pt x="0" y="810"/>
                      <a:pt x="5" y="814"/>
                      <a:pt x="10" y="814"/>
                    </a:cubicBezTo>
                    <a:cubicBezTo>
                      <a:pt x="17" y="814"/>
                      <a:pt x="97" y="758"/>
                      <a:pt x="150" y="654"/>
                    </a:cubicBezTo>
                    <a:cubicBezTo>
                      <a:pt x="195" y="566"/>
                      <a:pt x="205" y="476"/>
                      <a:pt x="205" y="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4" name=""/>
          <p:cNvSpPr/>
          <p:nvPr/>
        </p:nvSpPr>
        <p:spPr>
          <a:xfrm>
            <a:off x="457200" y="3168360"/>
            <a:ext cx="4670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Weyl points are found at                         , i.e.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5" name=""/>
          <p:cNvGrpSpPr/>
          <p:nvPr/>
        </p:nvGrpSpPr>
        <p:grpSpPr>
          <a:xfrm>
            <a:off x="3198960" y="3031560"/>
            <a:ext cx="1332360" cy="632520"/>
            <a:chOff x="3198960" y="3031560"/>
            <a:chExt cx="1332360" cy="632520"/>
          </a:xfrm>
        </p:grpSpPr>
        <p:grpSp>
          <p:nvGrpSpPr>
            <p:cNvPr id="196" name=""/>
            <p:cNvGrpSpPr/>
            <p:nvPr/>
          </p:nvGrpSpPr>
          <p:grpSpPr>
            <a:xfrm>
              <a:off x="3198960" y="3031560"/>
              <a:ext cx="1332360" cy="632520"/>
              <a:chOff x="3198960" y="3031560"/>
              <a:chExt cx="1332360" cy="632520"/>
            </a:xfrm>
          </p:grpSpPr>
          <p:sp>
            <p:nvSpPr>
              <p:cNvPr id="197" name=""/>
              <p:cNvSpPr/>
              <p:nvPr/>
            </p:nvSpPr>
            <p:spPr>
              <a:xfrm>
                <a:off x="3198960" y="3049560"/>
                <a:ext cx="1314360" cy="596160"/>
              </a:xfrm>
              <a:custGeom>
                <a:avLst/>
                <a:gdLst/>
                <a:ahLst/>
                <a:rect l="l" t="t" r="r" b="b"/>
                <a:pathLst>
                  <a:path w="3653" h="1658">
                    <a:moveTo>
                      <a:pt x="0" y="0"/>
                    </a:moveTo>
                    <a:cubicBezTo>
                      <a:pt x="1217" y="0"/>
                      <a:pt x="2434" y="0"/>
                      <a:pt x="3652" y="0"/>
                    </a:cubicBezTo>
                    <a:cubicBezTo>
                      <a:pt x="3652" y="552"/>
                      <a:pt x="3652" y="1105"/>
                      <a:pt x="3652" y="1657"/>
                    </a:cubicBezTo>
                    <a:cubicBezTo>
                      <a:pt x="2434" y="1657"/>
                      <a:pt x="1217" y="1657"/>
                      <a:pt x="0" y="1657"/>
                    </a:cubicBezTo>
                    <a:cubicBezTo>
                      <a:pt x="0" y="1105"/>
                      <a:pt x="0" y="55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3200040" y="3177360"/>
                <a:ext cx="159840" cy="248040"/>
              </a:xfrm>
              <a:custGeom>
                <a:avLst/>
                <a:gdLst/>
                <a:ahLst/>
                <a:rect l="l" t="t" r="r" b="b"/>
                <a:pathLst>
                  <a:path w="446" h="691">
                    <a:moveTo>
                      <a:pt x="229" y="11"/>
                    </a:moveTo>
                    <a:cubicBezTo>
                      <a:pt x="225" y="7"/>
                      <a:pt x="229" y="0"/>
                      <a:pt x="215" y="0"/>
                    </a:cubicBezTo>
                    <a:cubicBezTo>
                      <a:pt x="193" y="0"/>
                      <a:pt x="123" y="8"/>
                      <a:pt x="95" y="11"/>
                    </a:cubicBezTo>
                    <a:cubicBezTo>
                      <a:pt x="90" y="11"/>
                      <a:pt x="78" y="11"/>
                      <a:pt x="78" y="31"/>
                    </a:cubicBezTo>
                    <a:cubicBezTo>
                      <a:pt x="78" y="42"/>
                      <a:pt x="87" y="42"/>
                      <a:pt x="101" y="42"/>
                    </a:cubicBezTo>
                    <a:cubicBezTo>
                      <a:pt x="148" y="42"/>
                      <a:pt x="151" y="48"/>
                      <a:pt x="151" y="59"/>
                    </a:cubicBezTo>
                    <a:cubicBezTo>
                      <a:pt x="150" y="65"/>
                      <a:pt x="149" y="72"/>
                      <a:pt x="148" y="78"/>
                    </a:cubicBezTo>
                    <a:cubicBezTo>
                      <a:pt x="101" y="266"/>
                      <a:pt x="53" y="455"/>
                      <a:pt x="6" y="643"/>
                    </a:cubicBezTo>
                    <a:cubicBezTo>
                      <a:pt x="0" y="657"/>
                      <a:pt x="0" y="657"/>
                      <a:pt x="0" y="662"/>
                    </a:cubicBezTo>
                    <a:cubicBezTo>
                      <a:pt x="0" y="688"/>
                      <a:pt x="20" y="690"/>
                      <a:pt x="31" y="690"/>
                    </a:cubicBezTo>
                    <a:cubicBezTo>
                      <a:pt x="42" y="690"/>
                      <a:pt x="56" y="682"/>
                      <a:pt x="62" y="671"/>
                    </a:cubicBezTo>
                    <a:cubicBezTo>
                      <a:pt x="67" y="662"/>
                      <a:pt x="112" y="481"/>
                      <a:pt x="118" y="456"/>
                    </a:cubicBezTo>
                    <a:cubicBezTo>
                      <a:pt x="151" y="458"/>
                      <a:pt x="232" y="475"/>
                      <a:pt x="232" y="539"/>
                    </a:cubicBezTo>
                    <a:cubicBezTo>
                      <a:pt x="232" y="545"/>
                      <a:pt x="232" y="551"/>
                      <a:pt x="229" y="559"/>
                    </a:cubicBezTo>
                    <a:cubicBezTo>
                      <a:pt x="227" y="570"/>
                      <a:pt x="224" y="584"/>
                      <a:pt x="224" y="595"/>
                    </a:cubicBezTo>
                    <a:cubicBezTo>
                      <a:pt x="224" y="651"/>
                      <a:pt x="263" y="690"/>
                      <a:pt x="316" y="690"/>
                    </a:cubicBezTo>
                    <a:cubicBezTo>
                      <a:pt x="344" y="690"/>
                      <a:pt x="372" y="676"/>
                      <a:pt x="392" y="640"/>
                    </a:cubicBezTo>
                    <a:cubicBezTo>
                      <a:pt x="417" y="595"/>
                      <a:pt x="428" y="542"/>
                      <a:pt x="428" y="539"/>
                    </a:cubicBezTo>
                    <a:cubicBezTo>
                      <a:pt x="428" y="531"/>
                      <a:pt x="420" y="531"/>
                      <a:pt x="417" y="531"/>
                    </a:cubicBezTo>
                    <a:cubicBezTo>
                      <a:pt x="406" y="531"/>
                      <a:pt x="406" y="534"/>
                      <a:pt x="403" y="548"/>
                    </a:cubicBezTo>
                    <a:cubicBezTo>
                      <a:pt x="383" y="620"/>
                      <a:pt x="361" y="671"/>
                      <a:pt x="316" y="671"/>
                    </a:cubicBezTo>
                    <a:cubicBezTo>
                      <a:pt x="299" y="671"/>
                      <a:pt x="285" y="660"/>
                      <a:pt x="285" y="623"/>
                    </a:cubicBezTo>
                    <a:cubicBezTo>
                      <a:pt x="285" y="606"/>
                      <a:pt x="291" y="584"/>
                      <a:pt x="294" y="567"/>
                    </a:cubicBezTo>
                    <a:cubicBezTo>
                      <a:pt x="297" y="551"/>
                      <a:pt x="297" y="548"/>
                      <a:pt x="297" y="539"/>
                    </a:cubicBezTo>
                    <a:cubicBezTo>
                      <a:pt x="297" y="475"/>
                      <a:pt x="235" y="447"/>
                      <a:pt x="151" y="436"/>
                    </a:cubicBezTo>
                    <a:cubicBezTo>
                      <a:pt x="182" y="416"/>
                      <a:pt x="215" y="386"/>
                      <a:pt x="238" y="363"/>
                    </a:cubicBezTo>
                    <a:cubicBezTo>
                      <a:pt x="283" y="310"/>
                      <a:pt x="330" y="268"/>
                      <a:pt x="378" y="268"/>
                    </a:cubicBezTo>
                    <a:cubicBezTo>
                      <a:pt x="383" y="268"/>
                      <a:pt x="383" y="268"/>
                      <a:pt x="386" y="268"/>
                    </a:cubicBezTo>
                    <a:cubicBezTo>
                      <a:pt x="397" y="271"/>
                      <a:pt x="400" y="271"/>
                      <a:pt x="406" y="277"/>
                    </a:cubicBezTo>
                    <a:cubicBezTo>
                      <a:pt x="409" y="279"/>
                      <a:pt x="409" y="279"/>
                      <a:pt x="411" y="282"/>
                    </a:cubicBezTo>
                    <a:cubicBezTo>
                      <a:pt x="364" y="285"/>
                      <a:pt x="355" y="321"/>
                      <a:pt x="355" y="335"/>
                    </a:cubicBezTo>
                    <a:cubicBezTo>
                      <a:pt x="355" y="349"/>
                      <a:pt x="367" y="369"/>
                      <a:pt x="392" y="369"/>
                    </a:cubicBezTo>
                    <a:cubicBezTo>
                      <a:pt x="417" y="369"/>
                      <a:pt x="445" y="347"/>
                      <a:pt x="445" y="310"/>
                    </a:cubicBezTo>
                    <a:cubicBezTo>
                      <a:pt x="445" y="279"/>
                      <a:pt x="423" y="246"/>
                      <a:pt x="381" y="246"/>
                    </a:cubicBezTo>
                    <a:cubicBezTo>
                      <a:pt x="353" y="246"/>
                      <a:pt x="308" y="254"/>
                      <a:pt x="235" y="333"/>
                    </a:cubicBezTo>
                    <a:cubicBezTo>
                      <a:pt x="201" y="372"/>
                      <a:pt x="165" y="411"/>
                      <a:pt x="126" y="425"/>
                    </a:cubicBezTo>
                    <a:cubicBezTo>
                      <a:pt x="160" y="287"/>
                      <a:pt x="195" y="149"/>
                      <a:pt x="229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"/>
              <p:cNvSpPr/>
              <p:nvPr/>
            </p:nvSpPr>
            <p:spPr>
              <a:xfrm>
                <a:off x="3380400" y="3366720"/>
                <a:ext cx="113400" cy="110160"/>
              </a:xfrm>
              <a:custGeom>
                <a:avLst/>
                <a:gdLst/>
                <a:ahLst/>
                <a:rect l="l" t="t" r="r" b="b"/>
                <a:pathLst>
                  <a:path w="317" h="308">
                    <a:moveTo>
                      <a:pt x="73" y="240"/>
                    </a:moveTo>
                    <a:cubicBezTo>
                      <a:pt x="92" y="224"/>
                      <a:pt x="104" y="210"/>
                      <a:pt x="162" y="165"/>
                    </a:cubicBezTo>
                    <a:cubicBezTo>
                      <a:pt x="176" y="154"/>
                      <a:pt x="227" y="112"/>
                      <a:pt x="249" y="92"/>
                    </a:cubicBezTo>
                    <a:cubicBezTo>
                      <a:pt x="291" y="50"/>
                      <a:pt x="316" y="17"/>
                      <a:pt x="316" y="8"/>
                    </a:cubicBezTo>
                    <a:cubicBezTo>
                      <a:pt x="316" y="0"/>
                      <a:pt x="308" y="0"/>
                      <a:pt x="305" y="0"/>
                    </a:cubicBezTo>
                    <a:cubicBezTo>
                      <a:pt x="299" y="0"/>
                      <a:pt x="297" y="0"/>
                      <a:pt x="294" y="6"/>
                    </a:cubicBezTo>
                    <a:cubicBezTo>
                      <a:pt x="271" y="39"/>
                      <a:pt x="257" y="48"/>
                      <a:pt x="241" y="48"/>
                    </a:cubicBezTo>
                    <a:cubicBezTo>
                      <a:pt x="232" y="48"/>
                      <a:pt x="221" y="48"/>
                      <a:pt x="201" y="28"/>
                    </a:cubicBezTo>
                    <a:cubicBezTo>
                      <a:pt x="179" y="3"/>
                      <a:pt x="162" y="0"/>
                      <a:pt x="146" y="0"/>
                    </a:cubicBezTo>
                    <a:cubicBezTo>
                      <a:pt x="92" y="0"/>
                      <a:pt x="53" y="59"/>
                      <a:pt x="53" y="78"/>
                    </a:cubicBezTo>
                    <a:cubicBezTo>
                      <a:pt x="53" y="87"/>
                      <a:pt x="62" y="87"/>
                      <a:pt x="67" y="87"/>
                    </a:cubicBezTo>
                    <a:cubicBezTo>
                      <a:pt x="76" y="87"/>
                      <a:pt x="76" y="87"/>
                      <a:pt x="78" y="78"/>
                    </a:cubicBezTo>
                    <a:cubicBezTo>
                      <a:pt x="90" y="53"/>
                      <a:pt x="129" y="53"/>
                      <a:pt x="137" y="53"/>
                    </a:cubicBezTo>
                    <a:cubicBezTo>
                      <a:pt x="154" y="53"/>
                      <a:pt x="173" y="56"/>
                      <a:pt x="182" y="59"/>
                    </a:cubicBezTo>
                    <a:cubicBezTo>
                      <a:pt x="218" y="67"/>
                      <a:pt x="224" y="67"/>
                      <a:pt x="241" y="67"/>
                    </a:cubicBezTo>
                    <a:cubicBezTo>
                      <a:pt x="224" y="87"/>
                      <a:pt x="213" y="98"/>
                      <a:pt x="146" y="151"/>
                    </a:cubicBezTo>
                    <a:cubicBezTo>
                      <a:pt x="92" y="193"/>
                      <a:pt x="73" y="210"/>
                      <a:pt x="62" y="224"/>
                    </a:cubicBezTo>
                    <a:cubicBezTo>
                      <a:pt x="20" y="266"/>
                      <a:pt x="0" y="293"/>
                      <a:pt x="0" y="302"/>
                    </a:cubicBezTo>
                    <a:cubicBezTo>
                      <a:pt x="0" y="307"/>
                      <a:pt x="8" y="307"/>
                      <a:pt x="11" y="307"/>
                    </a:cubicBezTo>
                    <a:cubicBezTo>
                      <a:pt x="17" y="307"/>
                      <a:pt x="20" y="307"/>
                      <a:pt x="22" y="302"/>
                    </a:cubicBezTo>
                    <a:cubicBezTo>
                      <a:pt x="42" y="277"/>
                      <a:pt x="62" y="260"/>
                      <a:pt x="87" y="260"/>
                    </a:cubicBezTo>
                    <a:cubicBezTo>
                      <a:pt x="95" y="260"/>
                      <a:pt x="104" y="260"/>
                      <a:pt x="123" y="277"/>
                    </a:cubicBezTo>
                    <a:cubicBezTo>
                      <a:pt x="146" y="299"/>
                      <a:pt x="159" y="307"/>
                      <a:pt x="179" y="307"/>
                    </a:cubicBezTo>
                    <a:cubicBezTo>
                      <a:pt x="255" y="307"/>
                      <a:pt x="299" y="226"/>
                      <a:pt x="299" y="201"/>
                    </a:cubicBezTo>
                    <a:cubicBezTo>
                      <a:pt x="299" y="193"/>
                      <a:pt x="294" y="193"/>
                      <a:pt x="288" y="193"/>
                    </a:cubicBezTo>
                    <a:cubicBezTo>
                      <a:pt x="280" y="193"/>
                      <a:pt x="280" y="196"/>
                      <a:pt x="277" y="204"/>
                    </a:cubicBezTo>
                    <a:cubicBezTo>
                      <a:pt x="263" y="238"/>
                      <a:pt x="221" y="254"/>
                      <a:pt x="187" y="254"/>
                    </a:cubicBezTo>
                    <a:cubicBezTo>
                      <a:pt x="173" y="254"/>
                      <a:pt x="157" y="252"/>
                      <a:pt x="137" y="249"/>
                    </a:cubicBezTo>
                    <a:cubicBezTo>
                      <a:pt x="106" y="240"/>
                      <a:pt x="101" y="240"/>
                      <a:pt x="90" y="240"/>
                    </a:cubicBezTo>
                    <a:cubicBezTo>
                      <a:pt x="87" y="240"/>
                      <a:pt x="78" y="240"/>
                      <a:pt x="73" y="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"/>
              <p:cNvSpPr/>
              <p:nvPr/>
            </p:nvSpPr>
            <p:spPr>
              <a:xfrm>
                <a:off x="3646080" y="3293280"/>
                <a:ext cx="234360" cy="82080"/>
              </a:xfrm>
              <a:custGeom>
                <a:avLst/>
                <a:gdLst/>
                <a:ahLst/>
                <a:rect l="l" t="t" r="r" b="b"/>
                <a:pathLst>
                  <a:path w="653" h="230">
                    <a:moveTo>
                      <a:pt x="618" y="39"/>
                    </a:moveTo>
                    <a:cubicBezTo>
                      <a:pt x="635" y="39"/>
                      <a:pt x="652" y="39"/>
                      <a:pt x="652" y="20"/>
                    </a:cubicBezTo>
                    <a:cubicBezTo>
                      <a:pt x="652" y="0"/>
                      <a:pt x="635" y="0"/>
                      <a:pt x="621" y="0"/>
                    </a:cubicBezTo>
                    <a:cubicBezTo>
                      <a:pt x="424" y="0"/>
                      <a:pt x="228" y="0"/>
                      <a:pt x="31" y="0"/>
                    </a:cubicBezTo>
                    <a:cubicBezTo>
                      <a:pt x="20" y="0"/>
                      <a:pt x="0" y="0"/>
                      <a:pt x="0" y="20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29" y="39"/>
                      <a:pt x="423" y="39"/>
                      <a:pt x="618" y="39"/>
                    </a:cubicBezTo>
                    <a:moveTo>
                      <a:pt x="621" y="229"/>
                    </a:moveTo>
                    <a:cubicBezTo>
                      <a:pt x="635" y="229"/>
                      <a:pt x="652" y="229"/>
                      <a:pt x="652" y="210"/>
                    </a:cubicBezTo>
                    <a:cubicBezTo>
                      <a:pt x="652" y="190"/>
                      <a:pt x="635" y="190"/>
                      <a:pt x="618" y="190"/>
                    </a:cubicBezTo>
                    <a:cubicBezTo>
                      <a:pt x="423" y="190"/>
                      <a:pt x="229" y="190"/>
                      <a:pt x="34" y="190"/>
                    </a:cubicBezTo>
                    <a:cubicBezTo>
                      <a:pt x="20" y="190"/>
                      <a:pt x="0" y="190"/>
                      <a:pt x="0" y="210"/>
                    </a:cubicBezTo>
                    <a:cubicBezTo>
                      <a:pt x="0" y="229"/>
                      <a:pt x="20" y="229"/>
                      <a:pt x="31" y="229"/>
                    </a:cubicBezTo>
                    <a:cubicBezTo>
                      <a:pt x="228" y="229"/>
                      <a:pt x="424" y="229"/>
                      <a:pt x="621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"/>
              <p:cNvSpPr/>
              <p:nvPr/>
            </p:nvSpPr>
            <p:spPr>
              <a:xfrm>
                <a:off x="4019040" y="3187440"/>
                <a:ext cx="235440" cy="234000"/>
              </a:xfrm>
              <a:custGeom>
                <a:avLst/>
                <a:gdLst/>
                <a:ahLst/>
                <a:rect l="l" t="t" r="r" b="b"/>
                <a:pathLst>
                  <a:path w="656" h="652">
                    <a:moveTo>
                      <a:pt x="350" y="347"/>
                    </a:moveTo>
                    <a:cubicBezTo>
                      <a:pt x="440" y="347"/>
                      <a:pt x="531" y="347"/>
                      <a:pt x="621" y="347"/>
                    </a:cubicBezTo>
                    <a:cubicBezTo>
                      <a:pt x="638" y="347"/>
                      <a:pt x="655" y="347"/>
                      <a:pt x="655" y="327"/>
                    </a:cubicBezTo>
                    <a:cubicBezTo>
                      <a:pt x="655" y="307"/>
                      <a:pt x="638" y="307"/>
                      <a:pt x="621" y="307"/>
                    </a:cubicBezTo>
                    <a:cubicBezTo>
                      <a:pt x="531" y="307"/>
                      <a:pt x="440" y="307"/>
                      <a:pt x="350" y="307"/>
                    </a:cubicBezTo>
                    <a:cubicBezTo>
                      <a:pt x="350" y="217"/>
                      <a:pt x="350" y="127"/>
                      <a:pt x="350" y="36"/>
                    </a:cubicBezTo>
                    <a:cubicBezTo>
                      <a:pt x="350" y="20"/>
                      <a:pt x="350" y="0"/>
                      <a:pt x="330" y="0"/>
                    </a:cubicBezTo>
                    <a:cubicBezTo>
                      <a:pt x="311" y="0"/>
                      <a:pt x="311" y="17"/>
                      <a:pt x="311" y="34"/>
                    </a:cubicBezTo>
                    <a:cubicBezTo>
                      <a:pt x="311" y="125"/>
                      <a:pt x="311" y="216"/>
                      <a:pt x="311" y="307"/>
                    </a:cubicBezTo>
                    <a:cubicBezTo>
                      <a:pt x="219" y="307"/>
                      <a:pt x="128" y="307"/>
                      <a:pt x="36" y="307"/>
                    </a:cubicBezTo>
                    <a:cubicBezTo>
                      <a:pt x="20" y="307"/>
                      <a:pt x="0" y="307"/>
                      <a:pt x="0" y="327"/>
                    </a:cubicBezTo>
                    <a:cubicBezTo>
                      <a:pt x="0" y="347"/>
                      <a:pt x="20" y="347"/>
                      <a:pt x="36" y="347"/>
                    </a:cubicBezTo>
                    <a:cubicBezTo>
                      <a:pt x="128" y="347"/>
                      <a:pt x="219" y="347"/>
                      <a:pt x="311" y="347"/>
                    </a:cubicBezTo>
                    <a:cubicBezTo>
                      <a:pt x="311" y="435"/>
                      <a:pt x="311" y="524"/>
                      <a:pt x="311" y="612"/>
                    </a:cubicBezTo>
                    <a:cubicBezTo>
                      <a:pt x="219" y="612"/>
                      <a:pt x="128" y="612"/>
                      <a:pt x="36" y="612"/>
                    </a:cubicBezTo>
                    <a:cubicBezTo>
                      <a:pt x="20" y="612"/>
                      <a:pt x="0" y="612"/>
                      <a:pt x="0" y="632"/>
                    </a:cubicBezTo>
                    <a:cubicBezTo>
                      <a:pt x="0" y="651"/>
                      <a:pt x="20" y="651"/>
                      <a:pt x="36" y="651"/>
                    </a:cubicBezTo>
                    <a:cubicBezTo>
                      <a:pt x="231" y="651"/>
                      <a:pt x="426" y="651"/>
                      <a:pt x="621" y="651"/>
                    </a:cubicBezTo>
                    <a:cubicBezTo>
                      <a:pt x="638" y="651"/>
                      <a:pt x="655" y="651"/>
                      <a:pt x="655" y="632"/>
                    </a:cubicBezTo>
                    <a:cubicBezTo>
                      <a:pt x="655" y="612"/>
                      <a:pt x="638" y="612"/>
                      <a:pt x="621" y="612"/>
                    </a:cubicBezTo>
                    <a:cubicBezTo>
                      <a:pt x="531" y="612"/>
                      <a:pt x="440" y="612"/>
                      <a:pt x="350" y="612"/>
                    </a:cubicBezTo>
                    <a:cubicBezTo>
                      <a:pt x="350" y="524"/>
                      <a:pt x="350" y="435"/>
                      <a:pt x="350" y="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"/>
              <p:cNvSpPr/>
              <p:nvPr/>
            </p:nvSpPr>
            <p:spPr>
              <a:xfrm>
                <a:off x="4327200" y="3031560"/>
                <a:ext cx="190080" cy="155520"/>
              </a:xfrm>
              <a:custGeom>
                <a:avLst/>
                <a:gdLst/>
                <a:ahLst/>
                <a:rect l="l" t="t" r="r" b="b"/>
                <a:pathLst>
                  <a:path w="530" h="434">
                    <a:moveTo>
                      <a:pt x="232" y="56"/>
                    </a:moveTo>
                    <a:cubicBezTo>
                      <a:pt x="270" y="56"/>
                      <a:pt x="307" y="56"/>
                      <a:pt x="344" y="56"/>
                    </a:cubicBezTo>
                    <a:cubicBezTo>
                      <a:pt x="311" y="201"/>
                      <a:pt x="302" y="243"/>
                      <a:pt x="302" y="310"/>
                    </a:cubicBezTo>
                    <a:cubicBezTo>
                      <a:pt x="302" y="324"/>
                      <a:pt x="302" y="352"/>
                      <a:pt x="311" y="383"/>
                    </a:cubicBezTo>
                    <a:cubicBezTo>
                      <a:pt x="322" y="428"/>
                      <a:pt x="330" y="433"/>
                      <a:pt x="347" y="433"/>
                    </a:cubicBezTo>
                    <a:cubicBezTo>
                      <a:pt x="367" y="433"/>
                      <a:pt x="386" y="416"/>
                      <a:pt x="386" y="397"/>
                    </a:cubicBezTo>
                    <a:cubicBezTo>
                      <a:pt x="386" y="391"/>
                      <a:pt x="386" y="388"/>
                      <a:pt x="381" y="375"/>
                    </a:cubicBezTo>
                    <a:cubicBezTo>
                      <a:pt x="353" y="305"/>
                      <a:pt x="353" y="240"/>
                      <a:pt x="353" y="212"/>
                    </a:cubicBezTo>
                    <a:cubicBezTo>
                      <a:pt x="353" y="162"/>
                      <a:pt x="358" y="109"/>
                      <a:pt x="369" y="56"/>
                    </a:cubicBezTo>
                    <a:cubicBezTo>
                      <a:pt x="407" y="56"/>
                      <a:pt x="444" y="56"/>
                      <a:pt x="481" y="56"/>
                    </a:cubicBezTo>
                    <a:cubicBezTo>
                      <a:pt x="495" y="56"/>
                      <a:pt x="529" y="56"/>
                      <a:pt x="529" y="22"/>
                    </a:cubicBezTo>
                    <a:cubicBezTo>
                      <a:pt x="529" y="0"/>
                      <a:pt x="509" y="0"/>
                      <a:pt x="490" y="0"/>
                    </a:cubicBezTo>
                    <a:cubicBezTo>
                      <a:pt x="381" y="0"/>
                      <a:pt x="271" y="0"/>
                      <a:pt x="162" y="0"/>
                    </a:cubicBezTo>
                    <a:cubicBezTo>
                      <a:pt x="140" y="0"/>
                      <a:pt x="104" y="0"/>
                      <a:pt x="59" y="45"/>
                    </a:cubicBezTo>
                    <a:cubicBezTo>
                      <a:pt x="25" y="84"/>
                      <a:pt x="0" y="129"/>
                      <a:pt x="0" y="134"/>
                    </a:cubicBezTo>
                    <a:cubicBezTo>
                      <a:pt x="4" y="138"/>
                      <a:pt x="0" y="145"/>
                      <a:pt x="11" y="145"/>
                    </a:cubicBezTo>
                    <a:cubicBezTo>
                      <a:pt x="20" y="145"/>
                      <a:pt x="20" y="140"/>
                      <a:pt x="28" y="131"/>
                    </a:cubicBezTo>
                    <a:cubicBezTo>
                      <a:pt x="76" y="56"/>
                      <a:pt x="132" y="56"/>
                      <a:pt x="151" y="56"/>
                    </a:cubicBezTo>
                    <a:cubicBezTo>
                      <a:pt x="170" y="56"/>
                      <a:pt x="188" y="56"/>
                      <a:pt x="207" y="56"/>
                    </a:cubicBezTo>
                    <a:cubicBezTo>
                      <a:pt x="176" y="176"/>
                      <a:pt x="123" y="293"/>
                      <a:pt x="81" y="383"/>
                    </a:cubicBezTo>
                    <a:cubicBezTo>
                      <a:pt x="73" y="397"/>
                      <a:pt x="73" y="400"/>
                      <a:pt x="73" y="408"/>
                    </a:cubicBezTo>
                    <a:cubicBezTo>
                      <a:pt x="73" y="425"/>
                      <a:pt x="90" y="433"/>
                      <a:pt x="104" y="433"/>
                    </a:cubicBezTo>
                    <a:cubicBezTo>
                      <a:pt x="132" y="433"/>
                      <a:pt x="140" y="405"/>
                      <a:pt x="151" y="369"/>
                    </a:cubicBezTo>
                    <a:cubicBezTo>
                      <a:pt x="165" y="324"/>
                      <a:pt x="165" y="321"/>
                      <a:pt x="179" y="274"/>
                    </a:cubicBezTo>
                    <a:cubicBezTo>
                      <a:pt x="197" y="201"/>
                      <a:pt x="215" y="129"/>
                      <a:pt x="232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"/>
              <p:cNvSpPr/>
              <p:nvPr/>
            </p:nvSpPr>
            <p:spPr>
              <a:xfrm>
                <a:off x="4317120" y="3327480"/>
                <a:ext cx="214200" cy="13680"/>
              </a:xfrm>
              <a:custGeom>
                <a:avLst/>
                <a:gdLst/>
                <a:ahLst/>
                <a:rect l="l" t="t" r="r" b="b"/>
                <a:pathLst>
                  <a:path w="597" h="40">
                    <a:moveTo>
                      <a:pt x="0" y="0"/>
                    </a:moveTo>
                    <a:cubicBezTo>
                      <a:pt x="199" y="0"/>
                      <a:pt x="397" y="0"/>
                      <a:pt x="596" y="0"/>
                    </a:cubicBezTo>
                    <a:cubicBezTo>
                      <a:pt x="596" y="13"/>
                      <a:pt x="596" y="26"/>
                      <a:pt x="596" y="39"/>
                    </a:cubicBezTo>
                    <a:cubicBezTo>
                      <a:pt x="397" y="39"/>
                      <a:pt x="199" y="39"/>
                      <a:pt x="0" y="39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4353480" y="3429000"/>
                <a:ext cx="140760" cy="235080"/>
              </a:xfrm>
              <a:custGeom>
                <a:avLst/>
                <a:gdLst/>
                <a:ahLst/>
                <a:rect l="l" t="t" r="r" b="b"/>
                <a:pathLst>
                  <a:path w="393" h="655">
                    <a:moveTo>
                      <a:pt x="76" y="579"/>
                    </a:moveTo>
                    <a:cubicBezTo>
                      <a:pt x="111" y="545"/>
                      <a:pt x="146" y="511"/>
                      <a:pt x="182" y="478"/>
                    </a:cubicBezTo>
                    <a:cubicBezTo>
                      <a:pt x="333" y="341"/>
                      <a:pt x="392" y="291"/>
                      <a:pt x="392" y="190"/>
                    </a:cubicBezTo>
                    <a:cubicBezTo>
                      <a:pt x="392" y="78"/>
                      <a:pt x="305" y="0"/>
                      <a:pt x="185" y="0"/>
                    </a:cubicBezTo>
                    <a:cubicBezTo>
                      <a:pt x="73" y="0"/>
                      <a:pt x="0" y="92"/>
                      <a:pt x="0" y="179"/>
                    </a:cubicBezTo>
                    <a:cubicBezTo>
                      <a:pt x="0" y="235"/>
                      <a:pt x="50" y="235"/>
                      <a:pt x="53" y="235"/>
                    </a:cubicBezTo>
                    <a:cubicBezTo>
                      <a:pt x="70" y="235"/>
                      <a:pt x="104" y="221"/>
                      <a:pt x="104" y="182"/>
                    </a:cubicBezTo>
                    <a:cubicBezTo>
                      <a:pt x="104" y="157"/>
                      <a:pt x="87" y="131"/>
                      <a:pt x="53" y="131"/>
                    </a:cubicBezTo>
                    <a:cubicBezTo>
                      <a:pt x="45" y="131"/>
                      <a:pt x="42" y="131"/>
                      <a:pt x="39" y="131"/>
                    </a:cubicBezTo>
                    <a:cubicBezTo>
                      <a:pt x="62" y="67"/>
                      <a:pt x="115" y="31"/>
                      <a:pt x="171" y="31"/>
                    </a:cubicBezTo>
                    <a:cubicBezTo>
                      <a:pt x="260" y="31"/>
                      <a:pt x="305" y="112"/>
                      <a:pt x="305" y="190"/>
                    </a:cubicBezTo>
                    <a:cubicBezTo>
                      <a:pt x="305" y="271"/>
                      <a:pt x="255" y="347"/>
                      <a:pt x="201" y="408"/>
                    </a:cubicBezTo>
                    <a:cubicBezTo>
                      <a:pt x="138" y="478"/>
                      <a:pt x="75" y="548"/>
                      <a:pt x="11" y="618"/>
                    </a:cubicBezTo>
                    <a:cubicBezTo>
                      <a:pt x="0" y="629"/>
                      <a:pt x="0" y="632"/>
                      <a:pt x="0" y="654"/>
                    </a:cubicBezTo>
                    <a:cubicBezTo>
                      <a:pt x="122" y="654"/>
                      <a:pt x="244" y="654"/>
                      <a:pt x="367" y="654"/>
                    </a:cubicBezTo>
                    <a:cubicBezTo>
                      <a:pt x="375" y="597"/>
                      <a:pt x="383" y="540"/>
                      <a:pt x="392" y="484"/>
                    </a:cubicBezTo>
                    <a:cubicBezTo>
                      <a:pt x="384" y="484"/>
                      <a:pt x="377" y="484"/>
                      <a:pt x="369" y="484"/>
                    </a:cubicBezTo>
                    <a:cubicBezTo>
                      <a:pt x="364" y="511"/>
                      <a:pt x="355" y="556"/>
                      <a:pt x="347" y="570"/>
                    </a:cubicBezTo>
                    <a:cubicBezTo>
                      <a:pt x="341" y="579"/>
                      <a:pt x="274" y="579"/>
                      <a:pt x="255" y="579"/>
                    </a:cubicBezTo>
                    <a:cubicBezTo>
                      <a:pt x="195" y="579"/>
                      <a:pt x="135" y="579"/>
                      <a:pt x="76" y="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5" name=""/>
          <p:cNvGrpSpPr/>
          <p:nvPr/>
        </p:nvGrpSpPr>
        <p:grpSpPr>
          <a:xfrm>
            <a:off x="583920" y="3852720"/>
            <a:ext cx="4532760" cy="429120"/>
            <a:chOff x="583920" y="3852720"/>
            <a:chExt cx="4532760" cy="429120"/>
          </a:xfrm>
        </p:grpSpPr>
        <p:grpSp>
          <p:nvGrpSpPr>
            <p:cNvPr id="206" name=""/>
            <p:cNvGrpSpPr/>
            <p:nvPr/>
          </p:nvGrpSpPr>
          <p:grpSpPr>
            <a:xfrm>
              <a:off x="583920" y="3852720"/>
              <a:ext cx="4532760" cy="429120"/>
              <a:chOff x="583920" y="3852720"/>
              <a:chExt cx="4532760" cy="429120"/>
            </a:xfrm>
          </p:grpSpPr>
          <p:sp>
            <p:nvSpPr>
              <p:cNvPr id="207" name=""/>
              <p:cNvSpPr/>
              <p:nvPr/>
            </p:nvSpPr>
            <p:spPr>
              <a:xfrm>
                <a:off x="583920" y="3870720"/>
                <a:ext cx="4514760" cy="392760"/>
              </a:xfrm>
              <a:custGeom>
                <a:avLst/>
                <a:gdLst/>
                <a:ahLst/>
                <a:rect l="l" t="t" r="r" b="b"/>
                <a:pathLst>
                  <a:path w="12543" h="1093">
                    <a:moveTo>
                      <a:pt x="0" y="0"/>
                    </a:moveTo>
                    <a:cubicBezTo>
                      <a:pt x="4181" y="0"/>
                      <a:pt x="8361" y="0"/>
                      <a:pt x="12542" y="0"/>
                    </a:cubicBezTo>
                    <a:cubicBezTo>
                      <a:pt x="12542" y="364"/>
                      <a:pt x="12542" y="728"/>
                      <a:pt x="12542" y="1092"/>
                    </a:cubicBezTo>
                    <a:cubicBezTo>
                      <a:pt x="8361" y="1092"/>
                      <a:pt x="4181" y="1092"/>
                      <a:pt x="0" y="1092"/>
                    </a:cubicBezTo>
                    <a:cubicBezTo>
                      <a:pt x="0" y="728"/>
                      <a:pt x="0" y="36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>
                <a:off x="586080" y="3945240"/>
                <a:ext cx="239400" cy="255960"/>
              </a:xfrm>
              <a:custGeom>
                <a:avLst/>
                <a:gdLst/>
                <a:ahLst/>
                <a:rect l="l" t="t" r="r" b="b"/>
                <a:pathLst>
                  <a:path w="667" h="713">
                    <a:moveTo>
                      <a:pt x="526" y="629"/>
                    </a:moveTo>
                    <a:cubicBezTo>
                      <a:pt x="540" y="651"/>
                      <a:pt x="579" y="690"/>
                      <a:pt x="591" y="690"/>
                    </a:cubicBezTo>
                    <a:cubicBezTo>
                      <a:pt x="599" y="690"/>
                      <a:pt x="599" y="682"/>
                      <a:pt x="599" y="668"/>
                    </a:cubicBezTo>
                    <a:cubicBezTo>
                      <a:pt x="599" y="611"/>
                      <a:pt x="599" y="554"/>
                      <a:pt x="599" y="497"/>
                    </a:cubicBezTo>
                    <a:cubicBezTo>
                      <a:pt x="599" y="458"/>
                      <a:pt x="602" y="453"/>
                      <a:pt x="666" y="453"/>
                    </a:cubicBezTo>
                    <a:cubicBezTo>
                      <a:pt x="666" y="442"/>
                      <a:pt x="666" y="432"/>
                      <a:pt x="666" y="422"/>
                    </a:cubicBezTo>
                    <a:cubicBezTo>
                      <a:pt x="630" y="425"/>
                      <a:pt x="577" y="427"/>
                      <a:pt x="546" y="427"/>
                    </a:cubicBezTo>
                    <a:cubicBezTo>
                      <a:pt x="507" y="427"/>
                      <a:pt x="423" y="427"/>
                      <a:pt x="389" y="422"/>
                    </a:cubicBezTo>
                    <a:cubicBezTo>
                      <a:pt x="389" y="432"/>
                      <a:pt x="389" y="442"/>
                      <a:pt x="389" y="453"/>
                    </a:cubicBezTo>
                    <a:cubicBezTo>
                      <a:pt x="399" y="453"/>
                      <a:pt x="410" y="453"/>
                      <a:pt x="420" y="453"/>
                    </a:cubicBezTo>
                    <a:cubicBezTo>
                      <a:pt x="510" y="453"/>
                      <a:pt x="512" y="464"/>
                      <a:pt x="512" y="500"/>
                    </a:cubicBezTo>
                    <a:cubicBezTo>
                      <a:pt x="512" y="522"/>
                      <a:pt x="512" y="543"/>
                      <a:pt x="512" y="564"/>
                    </a:cubicBezTo>
                    <a:cubicBezTo>
                      <a:pt x="512" y="673"/>
                      <a:pt x="386" y="682"/>
                      <a:pt x="358" y="682"/>
                    </a:cubicBezTo>
                    <a:cubicBezTo>
                      <a:pt x="294" y="682"/>
                      <a:pt x="101" y="648"/>
                      <a:pt x="101" y="355"/>
                    </a:cubicBezTo>
                    <a:cubicBezTo>
                      <a:pt x="101" y="61"/>
                      <a:pt x="294" y="31"/>
                      <a:pt x="353" y="31"/>
                    </a:cubicBezTo>
                    <a:cubicBezTo>
                      <a:pt x="459" y="31"/>
                      <a:pt x="549" y="117"/>
                      <a:pt x="568" y="263"/>
                    </a:cubicBezTo>
                    <a:cubicBezTo>
                      <a:pt x="568" y="277"/>
                      <a:pt x="568" y="279"/>
                      <a:pt x="582" y="279"/>
                    </a:cubicBezTo>
                    <a:cubicBezTo>
                      <a:pt x="599" y="279"/>
                      <a:pt x="599" y="277"/>
                      <a:pt x="599" y="254"/>
                    </a:cubicBezTo>
                    <a:cubicBezTo>
                      <a:pt x="599" y="177"/>
                      <a:pt x="599" y="100"/>
                      <a:pt x="599" y="22"/>
                    </a:cubicBezTo>
                    <a:cubicBezTo>
                      <a:pt x="599" y="6"/>
                      <a:pt x="599" y="0"/>
                      <a:pt x="588" y="0"/>
                    </a:cubicBezTo>
                    <a:cubicBezTo>
                      <a:pt x="585" y="0"/>
                      <a:pt x="579" y="0"/>
                      <a:pt x="574" y="11"/>
                    </a:cubicBezTo>
                    <a:cubicBezTo>
                      <a:pt x="557" y="35"/>
                      <a:pt x="540" y="60"/>
                      <a:pt x="524" y="84"/>
                    </a:cubicBezTo>
                    <a:cubicBezTo>
                      <a:pt x="493" y="53"/>
                      <a:pt x="440" y="0"/>
                      <a:pt x="342" y="0"/>
                    </a:cubicBezTo>
                    <a:cubicBezTo>
                      <a:pt x="160" y="0"/>
                      <a:pt x="0" y="154"/>
                      <a:pt x="0" y="355"/>
                    </a:cubicBezTo>
                    <a:cubicBezTo>
                      <a:pt x="0" y="556"/>
                      <a:pt x="157" y="712"/>
                      <a:pt x="344" y="712"/>
                    </a:cubicBezTo>
                    <a:cubicBezTo>
                      <a:pt x="414" y="712"/>
                      <a:pt x="493" y="687"/>
                      <a:pt x="526" y="6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857880" y="4035600"/>
                <a:ext cx="159840" cy="161640"/>
              </a:xfrm>
              <a:custGeom>
                <a:avLst/>
                <a:gdLst/>
                <a:ahLst/>
                <a:rect l="l" t="t" r="r" b="b"/>
                <a:pathLst>
                  <a:path w="446" h="451">
                    <a:moveTo>
                      <a:pt x="288" y="366"/>
                    </a:moveTo>
                    <a:cubicBezTo>
                      <a:pt x="291" y="405"/>
                      <a:pt x="319" y="444"/>
                      <a:pt x="364" y="444"/>
                    </a:cubicBezTo>
                    <a:cubicBezTo>
                      <a:pt x="386" y="444"/>
                      <a:pt x="445" y="430"/>
                      <a:pt x="445" y="352"/>
                    </a:cubicBezTo>
                    <a:cubicBezTo>
                      <a:pt x="445" y="333"/>
                      <a:pt x="445" y="315"/>
                      <a:pt x="445" y="296"/>
                    </a:cubicBezTo>
                    <a:cubicBezTo>
                      <a:pt x="437" y="296"/>
                      <a:pt x="428" y="296"/>
                      <a:pt x="420" y="296"/>
                    </a:cubicBezTo>
                    <a:cubicBezTo>
                      <a:pt x="420" y="315"/>
                      <a:pt x="420" y="333"/>
                      <a:pt x="420" y="352"/>
                    </a:cubicBezTo>
                    <a:cubicBezTo>
                      <a:pt x="420" y="408"/>
                      <a:pt x="395" y="414"/>
                      <a:pt x="386" y="414"/>
                    </a:cubicBezTo>
                    <a:cubicBezTo>
                      <a:pt x="353" y="414"/>
                      <a:pt x="350" y="372"/>
                      <a:pt x="350" y="366"/>
                    </a:cubicBezTo>
                    <a:cubicBezTo>
                      <a:pt x="350" y="301"/>
                      <a:pt x="350" y="236"/>
                      <a:pt x="350" y="170"/>
                    </a:cubicBezTo>
                    <a:cubicBezTo>
                      <a:pt x="350" y="129"/>
                      <a:pt x="350" y="89"/>
                      <a:pt x="314" y="53"/>
                    </a:cubicBezTo>
                    <a:cubicBezTo>
                      <a:pt x="274" y="17"/>
                      <a:pt x="227" y="0"/>
                      <a:pt x="179" y="0"/>
                    </a:cubicBezTo>
                    <a:cubicBezTo>
                      <a:pt x="98" y="0"/>
                      <a:pt x="31" y="47"/>
                      <a:pt x="31" y="112"/>
                    </a:cubicBezTo>
                    <a:cubicBezTo>
                      <a:pt x="31" y="140"/>
                      <a:pt x="50" y="156"/>
                      <a:pt x="76" y="156"/>
                    </a:cubicBezTo>
                    <a:cubicBezTo>
                      <a:pt x="104" y="156"/>
                      <a:pt x="120" y="137"/>
                      <a:pt x="120" y="112"/>
                    </a:cubicBezTo>
                    <a:cubicBezTo>
                      <a:pt x="120" y="101"/>
                      <a:pt x="115" y="67"/>
                      <a:pt x="70" y="67"/>
                    </a:cubicBezTo>
                    <a:cubicBezTo>
                      <a:pt x="98" y="34"/>
                      <a:pt x="146" y="22"/>
                      <a:pt x="176" y="22"/>
                    </a:cubicBezTo>
                    <a:cubicBezTo>
                      <a:pt x="224" y="22"/>
                      <a:pt x="280" y="59"/>
                      <a:pt x="280" y="148"/>
                    </a:cubicBezTo>
                    <a:cubicBezTo>
                      <a:pt x="280" y="160"/>
                      <a:pt x="280" y="172"/>
                      <a:pt x="280" y="184"/>
                    </a:cubicBezTo>
                    <a:cubicBezTo>
                      <a:pt x="230" y="187"/>
                      <a:pt x="162" y="190"/>
                      <a:pt x="101" y="218"/>
                    </a:cubicBezTo>
                    <a:cubicBezTo>
                      <a:pt x="25" y="251"/>
                      <a:pt x="0" y="302"/>
                      <a:pt x="0" y="346"/>
                    </a:cubicBezTo>
                    <a:cubicBezTo>
                      <a:pt x="0" y="425"/>
                      <a:pt x="98" y="450"/>
                      <a:pt x="160" y="450"/>
                    </a:cubicBezTo>
                    <a:cubicBezTo>
                      <a:pt x="224" y="450"/>
                      <a:pt x="269" y="411"/>
                      <a:pt x="288" y="366"/>
                    </a:cubicBezTo>
                    <a:moveTo>
                      <a:pt x="280" y="204"/>
                    </a:moveTo>
                    <a:cubicBezTo>
                      <a:pt x="280" y="237"/>
                      <a:pt x="280" y="269"/>
                      <a:pt x="280" y="302"/>
                    </a:cubicBezTo>
                    <a:cubicBezTo>
                      <a:pt x="280" y="394"/>
                      <a:pt x="210" y="427"/>
                      <a:pt x="165" y="427"/>
                    </a:cubicBezTo>
                    <a:cubicBezTo>
                      <a:pt x="118" y="427"/>
                      <a:pt x="78" y="394"/>
                      <a:pt x="78" y="346"/>
                    </a:cubicBezTo>
                    <a:cubicBezTo>
                      <a:pt x="78" y="291"/>
                      <a:pt x="118" y="210"/>
                      <a:pt x="280" y="2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1032480" y="4037760"/>
                <a:ext cx="177120" cy="159480"/>
              </a:xfrm>
              <a:custGeom>
                <a:avLst/>
                <a:gdLst/>
                <a:ahLst/>
                <a:rect l="l" t="t" r="r" b="b"/>
                <a:pathLst>
                  <a:path w="494" h="445">
                    <a:moveTo>
                      <a:pt x="353" y="358"/>
                    </a:moveTo>
                    <a:cubicBezTo>
                      <a:pt x="353" y="386"/>
                      <a:pt x="353" y="415"/>
                      <a:pt x="353" y="444"/>
                    </a:cubicBezTo>
                    <a:cubicBezTo>
                      <a:pt x="399" y="441"/>
                      <a:pt x="446" y="437"/>
                      <a:pt x="493" y="433"/>
                    </a:cubicBezTo>
                    <a:cubicBezTo>
                      <a:pt x="493" y="423"/>
                      <a:pt x="493" y="413"/>
                      <a:pt x="493" y="402"/>
                    </a:cubicBezTo>
                    <a:cubicBezTo>
                      <a:pt x="426" y="402"/>
                      <a:pt x="417" y="397"/>
                      <a:pt x="417" y="349"/>
                    </a:cubicBezTo>
                    <a:cubicBezTo>
                      <a:pt x="417" y="233"/>
                      <a:pt x="417" y="116"/>
                      <a:pt x="417" y="0"/>
                    </a:cubicBezTo>
                    <a:cubicBezTo>
                      <a:pt x="369" y="4"/>
                      <a:pt x="320" y="7"/>
                      <a:pt x="272" y="11"/>
                    </a:cubicBezTo>
                    <a:cubicBezTo>
                      <a:pt x="272" y="21"/>
                      <a:pt x="272" y="32"/>
                      <a:pt x="272" y="42"/>
                    </a:cubicBezTo>
                    <a:cubicBezTo>
                      <a:pt x="342" y="42"/>
                      <a:pt x="350" y="47"/>
                      <a:pt x="350" y="98"/>
                    </a:cubicBezTo>
                    <a:cubicBezTo>
                      <a:pt x="350" y="156"/>
                      <a:pt x="350" y="213"/>
                      <a:pt x="350" y="271"/>
                    </a:cubicBezTo>
                    <a:cubicBezTo>
                      <a:pt x="350" y="358"/>
                      <a:pt x="302" y="422"/>
                      <a:pt x="230" y="422"/>
                    </a:cubicBezTo>
                    <a:cubicBezTo>
                      <a:pt x="148" y="422"/>
                      <a:pt x="143" y="377"/>
                      <a:pt x="143" y="327"/>
                    </a:cubicBezTo>
                    <a:cubicBezTo>
                      <a:pt x="143" y="218"/>
                      <a:pt x="143" y="109"/>
                      <a:pt x="143" y="0"/>
                    </a:cubicBezTo>
                    <a:cubicBezTo>
                      <a:pt x="95" y="4"/>
                      <a:pt x="48" y="7"/>
                      <a:pt x="0" y="11"/>
                    </a:cubicBezTo>
                    <a:cubicBezTo>
                      <a:pt x="0" y="21"/>
                      <a:pt x="0" y="32"/>
                      <a:pt x="0" y="42"/>
                    </a:cubicBezTo>
                    <a:cubicBezTo>
                      <a:pt x="76" y="42"/>
                      <a:pt x="76" y="45"/>
                      <a:pt x="76" y="131"/>
                    </a:cubicBezTo>
                    <a:cubicBezTo>
                      <a:pt x="76" y="181"/>
                      <a:pt x="76" y="230"/>
                      <a:pt x="76" y="279"/>
                    </a:cubicBezTo>
                    <a:cubicBezTo>
                      <a:pt x="76" y="355"/>
                      <a:pt x="76" y="444"/>
                      <a:pt x="224" y="444"/>
                    </a:cubicBezTo>
                    <a:cubicBezTo>
                      <a:pt x="280" y="444"/>
                      <a:pt x="325" y="416"/>
                      <a:pt x="353" y="3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1226880" y="4033800"/>
                <a:ext cx="162000" cy="232920"/>
              </a:xfrm>
              <a:custGeom>
                <a:avLst/>
                <a:gdLst/>
                <a:ahLst/>
                <a:rect l="l" t="t" r="r" b="b"/>
                <a:pathLst>
                  <a:path w="452" h="649">
                    <a:moveTo>
                      <a:pt x="193" y="277"/>
                    </a:moveTo>
                    <a:cubicBezTo>
                      <a:pt x="106" y="277"/>
                      <a:pt x="106" y="179"/>
                      <a:pt x="106" y="156"/>
                    </a:cubicBezTo>
                    <a:cubicBezTo>
                      <a:pt x="106" y="129"/>
                      <a:pt x="106" y="98"/>
                      <a:pt x="123" y="73"/>
                    </a:cubicBezTo>
                    <a:cubicBezTo>
                      <a:pt x="129" y="61"/>
                      <a:pt x="154" y="34"/>
                      <a:pt x="193" y="34"/>
                    </a:cubicBezTo>
                    <a:cubicBezTo>
                      <a:pt x="277" y="34"/>
                      <a:pt x="277" y="131"/>
                      <a:pt x="277" y="154"/>
                    </a:cubicBezTo>
                    <a:cubicBezTo>
                      <a:pt x="277" y="182"/>
                      <a:pt x="277" y="212"/>
                      <a:pt x="263" y="237"/>
                    </a:cubicBezTo>
                    <a:cubicBezTo>
                      <a:pt x="255" y="249"/>
                      <a:pt x="232" y="277"/>
                      <a:pt x="193" y="277"/>
                    </a:cubicBezTo>
                    <a:moveTo>
                      <a:pt x="78" y="316"/>
                    </a:moveTo>
                    <a:cubicBezTo>
                      <a:pt x="78" y="310"/>
                      <a:pt x="78" y="288"/>
                      <a:pt x="95" y="268"/>
                    </a:cubicBezTo>
                    <a:cubicBezTo>
                      <a:pt x="134" y="296"/>
                      <a:pt x="174" y="299"/>
                      <a:pt x="193" y="299"/>
                    </a:cubicBezTo>
                    <a:cubicBezTo>
                      <a:pt x="283" y="299"/>
                      <a:pt x="353" y="232"/>
                      <a:pt x="353" y="156"/>
                    </a:cubicBezTo>
                    <a:cubicBezTo>
                      <a:pt x="353" y="120"/>
                      <a:pt x="336" y="84"/>
                      <a:pt x="311" y="61"/>
                    </a:cubicBezTo>
                    <a:cubicBezTo>
                      <a:pt x="347" y="28"/>
                      <a:pt x="381" y="22"/>
                      <a:pt x="400" y="22"/>
                    </a:cubicBezTo>
                    <a:cubicBezTo>
                      <a:pt x="403" y="22"/>
                      <a:pt x="406" y="22"/>
                      <a:pt x="409" y="22"/>
                    </a:cubicBezTo>
                    <a:cubicBezTo>
                      <a:pt x="398" y="28"/>
                      <a:pt x="395" y="39"/>
                      <a:pt x="395" y="50"/>
                    </a:cubicBezTo>
                    <a:cubicBezTo>
                      <a:pt x="395" y="67"/>
                      <a:pt x="406" y="78"/>
                      <a:pt x="423" y="78"/>
                    </a:cubicBezTo>
                    <a:cubicBezTo>
                      <a:pt x="431" y="78"/>
                      <a:pt x="451" y="73"/>
                      <a:pt x="451" y="47"/>
                    </a:cubicBezTo>
                    <a:cubicBezTo>
                      <a:pt x="451" y="34"/>
                      <a:pt x="440" y="0"/>
                      <a:pt x="400" y="0"/>
                    </a:cubicBezTo>
                    <a:cubicBezTo>
                      <a:pt x="381" y="0"/>
                      <a:pt x="339" y="6"/>
                      <a:pt x="297" y="47"/>
                    </a:cubicBezTo>
                    <a:cubicBezTo>
                      <a:pt x="255" y="14"/>
                      <a:pt x="213" y="11"/>
                      <a:pt x="193" y="11"/>
                    </a:cubicBezTo>
                    <a:cubicBezTo>
                      <a:pt x="101" y="11"/>
                      <a:pt x="34" y="78"/>
                      <a:pt x="34" y="154"/>
                    </a:cubicBezTo>
                    <a:cubicBezTo>
                      <a:pt x="34" y="198"/>
                      <a:pt x="53" y="235"/>
                      <a:pt x="78" y="257"/>
                    </a:cubicBezTo>
                    <a:cubicBezTo>
                      <a:pt x="67" y="271"/>
                      <a:pt x="48" y="302"/>
                      <a:pt x="48" y="338"/>
                    </a:cubicBezTo>
                    <a:cubicBezTo>
                      <a:pt x="48" y="369"/>
                      <a:pt x="62" y="405"/>
                      <a:pt x="92" y="425"/>
                    </a:cubicBezTo>
                    <a:cubicBezTo>
                      <a:pt x="34" y="441"/>
                      <a:pt x="0" y="483"/>
                      <a:pt x="0" y="522"/>
                    </a:cubicBezTo>
                    <a:cubicBezTo>
                      <a:pt x="0" y="592"/>
                      <a:pt x="98" y="648"/>
                      <a:pt x="218" y="648"/>
                    </a:cubicBezTo>
                    <a:cubicBezTo>
                      <a:pt x="336" y="648"/>
                      <a:pt x="437" y="598"/>
                      <a:pt x="437" y="520"/>
                    </a:cubicBezTo>
                    <a:cubicBezTo>
                      <a:pt x="437" y="486"/>
                      <a:pt x="423" y="436"/>
                      <a:pt x="372" y="408"/>
                    </a:cubicBezTo>
                    <a:cubicBezTo>
                      <a:pt x="322" y="380"/>
                      <a:pt x="263" y="380"/>
                      <a:pt x="204" y="380"/>
                    </a:cubicBezTo>
                    <a:cubicBezTo>
                      <a:pt x="179" y="380"/>
                      <a:pt x="137" y="380"/>
                      <a:pt x="129" y="380"/>
                    </a:cubicBezTo>
                    <a:cubicBezTo>
                      <a:pt x="98" y="377"/>
                      <a:pt x="78" y="346"/>
                      <a:pt x="78" y="316"/>
                    </a:cubicBezTo>
                    <a:moveTo>
                      <a:pt x="218" y="623"/>
                    </a:moveTo>
                    <a:cubicBezTo>
                      <a:pt x="120" y="623"/>
                      <a:pt x="53" y="576"/>
                      <a:pt x="53" y="522"/>
                    </a:cubicBezTo>
                    <a:cubicBezTo>
                      <a:pt x="53" y="478"/>
                      <a:pt x="90" y="441"/>
                      <a:pt x="134" y="439"/>
                    </a:cubicBezTo>
                    <a:cubicBezTo>
                      <a:pt x="153" y="439"/>
                      <a:pt x="172" y="439"/>
                      <a:pt x="190" y="439"/>
                    </a:cubicBezTo>
                    <a:cubicBezTo>
                      <a:pt x="274" y="439"/>
                      <a:pt x="386" y="439"/>
                      <a:pt x="386" y="522"/>
                    </a:cubicBezTo>
                    <a:cubicBezTo>
                      <a:pt x="386" y="576"/>
                      <a:pt x="316" y="623"/>
                      <a:pt x="218" y="6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1404360" y="4035600"/>
                <a:ext cx="136800" cy="161640"/>
              </a:xfrm>
              <a:custGeom>
                <a:avLst/>
                <a:gdLst/>
                <a:ahLst/>
                <a:rect l="l" t="t" r="r" b="b"/>
                <a:pathLst>
                  <a:path w="382" h="451">
                    <a:moveTo>
                      <a:pt x="84" y="193"/>
                    </a:moveTo>
                    <a:cubicBezTo>
                      <a:pt x="90" y="47"/>
                      <a:pt x="171" y="22"/>
                      <a:pt x="204" y="22"/>
                    </a:cubicBezTo>
                    <a:cubicBezTo>
                      <a:pt x="305" y="22"/>
                      <a:pt x="316" y="154"/>
                      <a:pt x="316" y="193"/>
                    </a:cubicBezTo>
                    <a:cubicBezTo>
                      <a:pt x="239" y="193"/>
                      <a:pt x="161" y="193"/>
                      <a:pt x="84" y="193"/>
                    </a:cubicBezTo>
                    <a:moveTo>
                      <a:pt x="81" y="212"/>
                    </a:moveTo>
                    <a:cubicBezTo>
                      <a:pt x="173" y="212"/>
                      <a:pt x="264" y="212"/>
                      <a:pt x="356" y="212"/>
                    </a:cubicBezTo>
                    <a:cubicBezTo>
                      <a:pt x="378" y="212"/>
                      <a:pt x="381" y="212"/>
                      <a:pt x="381" y="193"/>
                    </a:cubicBezTo>
                    <a:cubicBezTo>
                      <a:pt x="381" y="95"/>
                      <a:pt x="328" y="0"/>
                      <a:pt x="204" y="0"/>
                    </a:cubicBezTo>
                    <a:cubicBezTo>
                      <a:pt x="90" y="0"/>
                      <a:pt x="0" y="101"/>
                      <a:pt x="0" y="224"/>
                    </a:cubicBezTo>
                    <a:cubicBezTo>
                      <a:pt x="0" y="355"/>
                      <a:pt x="104" y="450"/>
                      <a:pt x="216" y="450"/>
                    </a:cubicBezTo>
                    <a:cubicBezTo>
                      <a:pt x="336" y="450"/>
                      <a:pt x="381" y="341"/>
                      <a:pt x="381" y="324"/>
                    </a:cubicBezTo>
                    <a:cubicBezTo>
                      <a:pt x="381" y="313"/>
                      <a:pt x="372" y="310"/>
                      <a:pt x="370" y="310"/>
                    </a:cubicBezTo>
                    <a:cubicBezTo>
                      <a:pt x="358" y="310"/>
                      <a:pt x="358" y="316"/>
                      <a:pt x="356" y="324"/>
                    </a:cubicBezTo>
                    <a:cubicBezTo>
                      <a:pt x="322" y="425"/>
                      <a:pt x="232" y="425"/>
                      <a:pt x="224" y="425"/>
                    </a:cubicBezTo>
                    <a:cubicBezTo>
                      <a:pt x="174" y="425"/>
                      <a:pt x="134" y="397"/>
                      <a:pt x="112" y="360"/>
                    </a:cubicBezTo>
                    <a:cubicBezTo>
                      <a:pt x="81" y="313"/>
                      <a:pt x="81" y="249"/>
                      <a:pt x="81" y="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1682280" y="4035600"/>
                <a:ext cx="133560" cy="161640"/>
              </a:xfrm>
              <a:custGeom>
                <a:avLst/>
                <a:gdLst/>
                <a:ahLst/>
                <a:rect l="l" t="t" r="r" b="b"/>
                <a:pathLst>
                  <a:path w="373" h="451">
                    <a:moveTo>
                      <a:pt x="81" y="226"/>
                    </a:moveTo>
                    <a:cubicBezTo>
                      <a:pt x="81" y="67"/>
                      <a:pt x="160" y="25"/>
                      <a:pt x="213" y="25"/>
                    </a:cubicBezTo>
                    <a:cubicBezTo>
                      <a:pt x="221" y="25"/>
                      <a:pt x="283" y="25"/>
                      <a:pt x="319" y="61"/>
                    </a:cubicBezTo>
                    <a:cubicBezTo>
                      <a:pt x="277" y="64"/>
                      <a:pt x="272" y="92"/>
                      <a:pt x="272" y="106"/>
                    </a:cubicBezTo>
                    <a:cubicBezTo>
                      <a:pt x="272" y="131"/>
                      <a:pt x="291" y="151"/>
                      <a:pt x="316" y="151"/>
                    </a:cubicBezTo>
                    <a:cubicBezTo>
                      <a:pt x="342" y="151"/>
                      <a:pt x="364" y="134"/>
                      <a:pt x="364" y="106"/>
                    </a:cubicBezTo>
                    <a:cubicBezTo>
                      <a:pt x="364" y="39"/>
                      <a:pt x="288" y="0"/>
                      <a:pt x="213" y="0"/>
                    </a:cubicBezTo>
                    <a:cubicBezTo>
                      <a:pt x="90" y="0"/>
                      <a:pt x="0" y="106"/>
                      <a:pt x="0" y="226"/>
                    </a:cubicBezTo>
                    <a:cubicBezTo>
                      <a:pt x="0" y="352"/>
                      <a:pt x="95" y="450"/>
                      <a:pt x="210" y="450"/>
                    </a:cubicBezTo>
                    <a:cubicBezTo>
                      <a:pt x="342" y="450"/>
                      <a:pt x="372" y="334"/>
                      <a:pt x="372" y="324"/>
                    </a:cubicBezTo>
                    <a:cubicBezTo>
                      <a:pt x="372" y="314"/>
                      <a:pt x="364" y="313"/>
                      <a:pt x="361" y="313"/>
                    </a:cubicBezTo>
                    <a:cubicBezTo>
                      <a:pt x="353" y="313"/>
                      <a:pt x="350" y="316"/>
                      <a:pt x="347" y="324"/>
                    </a:cubicBezTo>
                    <a:cubicBezTo>
                      <a:pt x="319" y="414"/>
                      <a:pt x="255" y="425"/>
                      <a:pt x="218" y="425"/>
                    </a:cubicBezTo>
                    <a:cubicBezTo>
                      <a:pt x="168" y="425"/>
                      <a:pt x="81" y="383"/>
                      <a:pt x="81" y="2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1828440" y="3949200"/>
                <a:ext cx="178200" cy="244080"/>
              </a:xfrm>
              <a:custGeom>
                <a:avLst/>
                <a:gdLst/>
                <a:ahLst/>
                <a:rect l="l" t="t" r="r" b="b"/>
                <a:pathLst>
                  <a:path w="497" h="680">
                    <a:moveTo>
                      <a:pt x="78" y="606"/>
                    </a:moveTo>
                    <a:cubicBezTo>
                      <a:pt x="78" y="648"/>
                      <a:pt x="67" y="648"/>
                      <a:pt x="0" y="648"/>
                    </a:cubicBezTo>
                    <a:cubicBezTo>
                      <a:pt x="0" y="658"/>
                      <a:pt x="0" y="669"/>
                      <a:pt x="0" y="679"/>
                    </a:cubicBezTo>
                    <a:cubicBezTo>
                      <a:pt x="34" y="679"/>
                      <a:pt x="84" y="676"/>
                      <a:pt x="112" y="676"/>
                    </a:cubicBezTo>
                    <a:cubicBezTo>
                      <a:pt x="137" y="676"/>
                      <a:pt x="188" y="679"/>
                      <a:pt x="221" y="679"/>
                    </a:cubicBezTo>
                    <a:cubicBezTo>
                      <a:pt x="221" y="669"/>
                      <a:pt x="221" y="658"/>
                      <a:pt x="221" y="648"/>
                    </a:cubicBezTo>
                    <a:cubicBezTo>
                      <a:pt x="157" y="648"/>
                      <a:pt x="146" y="648"/>
                      <a:pt x="146" y="606"/>
                    </a:cubicBezTo>
                    <a:cubicBezTo>
                      <a:pt x="146" y="546"/>
                      <a:pt x="146" y="485"/>
                      <a:pt x="146" y="425"/>
                    </a:cubicBezTo>
                    <a:cubicBezTo>
                      <a:pt x="146" y="324"/>
                      <a:pt x="216" y="268"/>
                      <a:pt x="277" y="268"/>
                    </a:cubicBezTo>
                    <a:cubicBezTo>
                      <a:pt x="339" y="268"/>
                      <a:pt x="350" y="321"/>
                      <a:pt x="350" y="377"/>
                    </a:cubicBezTo>
                    <a:cubicBezTo>
                      <a:pt x="350" y="454"/>
                      <a:pt x="350" y="530"/>
                      <a:pt x="350" y="606"/>
                    </a:cubicBezTo>
                    <a:cubicBezTo>
                      <a:pt x="350" y="648"/>
                      <a:pt x="339" y="648"/>
                      <a:pt x="274" y="648"/>
                    </a:cubicBezTo>
                    <a:cubicBezTo>
                      <a:pt x="274" y="658"/>
                      <a:pt x="274" y="669"/>
                      <a:pt x="274" y="679"/>
                    </a:cubicBezTo>
                    <a:cubicBezTo>
                      <a:pt x="308" y="679"/>
                      <a:pt x="358" y="676"/>
                      <a:pt x="386" y="676"/>
                    </a:cubicBezTo>
                    <a:cubicBezTo>
                      <a:pt x="412" y="676"/>
                      <a:pt x="462" y="679"/>
                      <a:pt x="496" y="679"/>
                    </a:cubicBezTo>
                    <a:cubicBezTo>
                      <a:pt x="496" y="669"/>
                      <a:pt x="496" y="658"/>
                      <a:pt x="496" y="648"/>
                    </a:cubicBezTo>
                    <a:cubicBezTo>
                      <a:pt x="445" y="648"/>
                      <a:pt x="420" y="648"/>
                      <a:pt x="420" y="620"/>
                    </a:cubicBezTo>
                    <a:cubicBezTo>
                      <a:pt x="420" y="558"/>
                      <a:pt x="420" y="495"/>
                      <a:pt x="420" y="433"/>
                    </a:cubicBezTo>
                    <a:cubicBezTo>
                      <a:pt x="420" y="349"/>
                      <a:pt x="420" y="319"/>
                      <a:pt x="389" y="282"/>
                    </a:cubicBezTo>
                    <a:cubicBezTo>
                      <a:pt x="375" y="265"/>
                      <a:pt x="342" y="246"/>
                      <a:pt x="286" y="246"/>
                    </a:cubicBezTo>
                    <a:cubicBezTo>
                      <a:pt x="202" y="246"/>
                      <a:pt x="160" y="305"/>
                      <a:pt x="143" y="344"/>
                    </a:cubicBezTo>
                    <a:cubicBezTo>
                      <a:pt x="143" y="229"/>
                      <a:pt x="143" y="115"/>
                      <a:pt x="143" y="0"/>
                    </a:cubicBezTo>
                    <a:cubicBezTo>
                      <a:pt x="95" y="4"/>
                      <a:pt x="48" y="7"/>
                      <a:pt x="0" y="11"/>
                    </a:cubicBezTo>
                    <a:cubicBezTo>
                      <a:pt x="0" y="20"/>
                      <a:pt x="0" y="30"/>
                      <a:pt x="0" y="39"/>
                    </a:cubicBezTo>
                    <a:cubicBezTo>
                      <a:pt x="70" y="39"/>
                      <a:pt x="78" y="47"/>
                      <a:pt x="78" y="95"/>
                    </a:cubicBezTo>
                    <a:cubicBezTo>
                      <a:pt x="78" y="265"/>
                      <a:pt x="78" y="436"/>
                      <a:pt x="78" y="6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"/>
              <p:cNvSpPr/>
              <p:nvPr/>
            </p:nvSpPr>
            <p:spPr>
              <a:xfrm>
                <a:off x="2023920" y="4035600"/>
                <a:ext cx="156960" cy="161640"/>
              </a:xfrm>
              <a:custGeom>
                <a:avLst/>
                <a:gdLst/>
                <a:ahLst/>
                <a:rect l="l" t="t" r="r" b="b"/>
                <a:pathLst>
                  <a:path w="438" h="451">
                    <a:moveTo>
                      <a:pt x="437" y="229"/>
                    </a:moveTo>
                    <a:cubicBezTo>
                      <a:pt x="437" y="103"/>
                      <a:pt x="339" y="0"/>
                      <a:pt x="218" y="0"/>
                    </a:cubicBezTo>
                    <a:cubicBezTo>
                      <a:pt x="95" y="0"/>
                      <a:pt x="0" y="106"/>
                      <a:pt x="0" y="229"/>
                    </a:cubicBezTo>
                    <a:cubicBezTo>
                      <a:pt x="0" y="355"/>
                      <a:pt x="104" y="450"/>
                      <a:pt x="218" y="450"/>
                    </a:cubicBezTo>
                    <a:cubicBezTo>
                      <a:pt x="336" y="450"/>
                      <a:pt x="437" y="355"/>
                      <a:pt x="437" y="229"/>
                    </a:cubicBezTo>
                    <a:moveTo>
                      <a:pt x="218" y="425"/>
                    </a:moveTo>
                    <a:cubicBezTo>
                      <a:pt x="176" y="425"/>
                      <a:pt x="132" y="405"/>
                      <a:pt x="106" y="360"/>
                    </a:cubicBezTo>
                    <a:cubicBezTo>
                      <a:pt x="81" y="316"/>
                      <a:pt x="81" y="257"/>
                      <a:pt x="81" y="221"/>
                    </a:cubicBezTo>
                    <a:cubicBezTo>
                      <a:pt x="81" y="184"/>
                      <a:pt x="81" y="131"/>
                      <a:pt x="106" y="87"/>
                    </a:cubicBezTo>
                    <a:cubicBezTo>
                      <a:pt x="132" y="42"/>
                      <a:pt x="179" y="22"/>
                      <a:pt x="218" y="22"/>
                    </a:cubicBezTo>
                    <a:cubicBezTo>
                      <a:pt x="260" y="22"/>
                      <a:pt x="302" y="43"/>
                      <a:pt x="328" y="87"/>
                    </a:cubicBezTo>
                    <a:cubicBezTo>
                      <a:pt x="353" y="130"/>
                      <a:pt x="353" y="184"/>
                      <a:pt x="353" y="221"/>
                    </a:cubicBezTo>
                    <a:cubicBezTo>
                      <a:pt x="353" y="257"/>
                      <a:pt x="353" y="310"/>
                      <a:pt x="333" y="352"/>
                    </a:cubicBezTo>
                    <a:cubicBezTo>
                      <a:pt x="311" y="397"/>
                      <a:pt x="269" y="425"/>
                      <a:pt x="218" y="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2202480" y="3957480"/>
                <a:ext cx="76320" cy="236160"/>
              </a:xfrm>
              <a:custGeom>
                <a:avLst/>
                <a:gdLst/>
                <a:ahLst/>
                <a:rect l="l" t="t" r="r" b="b"/>
                <a:pathLst>
                  <a:path w="214" h="658">
                    <a:moveTo>
                      <a:pt x="143" y="224"/>
                    </a:moveTo>
                    <a:cubicBezTo>
                      <a:pt x="97" y="227"/>
                      <a:pt x="51" y="231"/>
                      <a:pt x="6" y="235"/>
                    </a:cubicBezTo>
                    <a:cubicBezTo>
                      <a:pt x="6" y="245"/>
                      <a:pt x="6" y="255"/>
                      <a:pt x="6" y="265"/>
                    </a:cubicBezTo>
                    <a:cubicBezTo>
                      <a:pt x="70" y="265"/>
                      <a:pt x="78" y="271"/>
                      <a:pt x="78" y="319"/>
                    </a:cubicBezTo>
                    <a:cubicBezTo>
                      <a:pt x="78" y="407"/>
                      <a:pt x="78" y="495"/>
                      <a:pt x="78" y="584"/>
                    </a:cubicBezTo>
                    <a:cubicBezTo>
                      <a:pt x="78" y="626"/>
                      <a:pt x="67" y="626"/>
                      <a:pt x="0" y="626"/>
                    </a:cubicBezTo>
                    <a:cubicBezTo>
                      <a:pt x="0" y="636"/>
                      <a:pt x="0" y="646"/>
                      <a:pt x="0" y="657"/>
                    </a:cubicBezTo>
                    <a:cubicBezTo>
                      <a:pt x="34" y="657"/>
                      <a:pt x="87" y="654"/>
                      <a:pt x="109" y="654"/>
                    </a:cubicBezTo>
                    <a:cubicBezTo>
                      <a:pt x="143" y="654"/>
                      <a:pt x="179" y="657"/>
                      <a:pt x="213" y="657"/>
                    </a:cubicBezTo>
                    <a:cubicBezTo>
                      <a:pt x="213" y="646"/>
                      <a:pt x="213" y="636"/>
                      <a:pt x="213" y="626"/>
                    </a:cubicBezTo>
                    <a:cubicBezTo>
                      <a:pt x="146" y="626"/>
                      <a:pt x="143" y="623"/>
                      <a:pt x="143" y="584"/>
                    </a:cubicBezTo>
                    <a:cubicBezTo>
                      <a:pt x="143" y="464"/>
                      <a:pt x="143" y="344"/>
                      <a:pt x="143" y="224"/>
                    </a:cubicBezTo>
                    <a:moveTo>
                      <a:pt x="146" y="53"/>
                    </a:moveTo>
                    <a:cubicBezTo>
                      <a:pt x="146" y="22"/>
                      <a:pt x="123" y="0"/>
                      <a:pt x="95" y="0"/>
                    </a:cubicBezTo>
                    <a:cubicBezTo>
                      <a:pt x="64" y="0"/>
                      <a:pt x="42" y="28"/>
                      <a:pt x="42" y="53"/>
                    </a:cubicBezTo>
                    <a:cubicBezTo>
                      <a:pt x="42" y="81"/>
                      <a:pt x="64" y="106"/>
                      <a:pt x="95" y="106"/>
                    </a:cubicBezTo>
                    <a:cubicBezTo>
                      <a:pt x="123" y="106"/>
                      <a:pt x="146" y="84"/>
                      <a:pt x="14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2301120" y="4035600"/>
                <a:ext cx="134640" cy="161640"/>
              </a:xfrm>
              <a:custGeom>
                <a:avLst/>
                <a:gdLst/>
                <a:ahLst/>
                <a:rect l="l" t="t" r="r" b="b"/>
                <a:pathLst>
                  <a:path w="376" h="451">
                    <a:moveTo>
                      <a:pt x="84" y="226"/>
                    </a:moveTo>
                    <a:cubicBezTo>
                      <a:pt x="84" y="67"/>
                      <a:pt x="162" y="25"/>
                      <a:pt x="216" y="25"/>
                    </a:cubicBezTo>
                    <a:cubicBezTo>
                      <a:pt x="224" y="25"/>
                      <a:pt x="286" y="25"/>
                      <a:pt x="322" y="61"/>
                    </a:cubicBezTo>
                    <a:cubicBezTo>
                      <a:pt x="280" y="64"/>
                      <a:pt x="274" y="92"/>
                      <a:pt x="274" y="106"/>
                    </a:cubicBezTo>
                    <a:cubicBezTo>
                      <a:pt x="274" y="131"/>
                      <a:pt x="291" y="151"/>
                      <a:pt x="319" y="151"/>
                    </a:cubicBezTo>
                    <a:cubicBezTo>
                      <a:pt x="344" y="151"/>
                      <a:pt x="364" y="134"/>
                      <a:pt x="364" y="106"/>
                    </a:cubicBezTo>
                    <a:cubicBezTo>
                      <a:pt x="364" y="39"/>
                      <a:pt x="291" y="0"/>
                      <a:pt x="216" y="0"/>
                    </a:cubicBezTo>
                    <a:cubicBezTo>
                      <a:pt x="92" y="0"/>
                      <a:pt x="0" y="106"/>
                      <a:pt x="0" y="226"/>
                    </a:cubicBezTo>
                    <a:cubicBezTo>
                      <a:pt x="0" y="352"/>
                      <a:pt x="98" y="450"/>
                      <a:pt x="213" y="450"/>
                    </a:cubicBezTo>
                    <a:cubicBezTo>
                      <a:pt x="344" y="450"/>
                      <a:pt x="375" y="334"/>
                      <a:pt x="375" y="324"/>
                    </a:cubicBezTo>
                    <a:cubicBezTo>
                      <a:pt x="375" y="314"/>
                      <a:pt x="367" y="313"/>
                      <a:pt x="364" y="313"/>
                    </a:cubicBezTo>
                    <a:cubicBezTo>
                      <a:pt x="356" y="313"/>
                      <a:pt x="353" y="316"/>
                      <a:pt x="350" y="324"/>
                    </a:cubicBezTo>
                    <a:cubicBezTo>
                      <a:pt x="322" y="414"/>
                      <a:pt x="258" y="425"/>
                      <a:pt x="221" y="425"/>
                    </a:cubicBezTo>
                    <a:cubicBezTo>
                      <a:pt x="168" y="425"/>
                      <a:pt x="84" y="383"/>
                      <a:pt x="84" y="2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2456280" y="4035600"/>
                <a:ext cx="136800" cy="161640"/>
              </a:xfrm>
              <a:custGeom>
                <a:avLst/>
                <a:gdLst/>
                <a:ahLst/>
                <a:rect l="l" t="t" r="r" b="b"/>
                <a:pathLst>
                  <a:path w="382" h="451">
                    <a:moveTo>
                      <a:pt x="84" y="193"/>
                    </a:moveTo>
                    <a:cubicBezTo>
                      <a:pt x="90" y="47"/>
                      <a:pt x="174" y="22"/>
                      <a:pt x="207" y="22"/>
                    </a:cubicBezTo>
                    <a:cubicBezTo>
                      <a:pt x="308" y="22"/>
                      <a:pt x="316" y="154"/>
                      <a:pt x="316" y="193"/>
                    </a:cubicBezTo>
                    <a:cubicBezTo>
                      <a:pt x="239" y="193"/>
                      <a:pt x="161" y="193"/>
                      <a:pt x="84" y="193"/>
                    </a:cubicBezTo>
                    <a:moveTo>
                      <a:pt x="84" y="212"/>
                    </a:moveTo>
                    <a:cubicBezTo>
                      <a:pt x="175" y="212"/>
                      <a:pt x="267" y="212"/>
                      <a:pt x="358" y="212"/>
                    </a:cubicBezTo>
                    <a:cubicBezTo>
                      <a:pt x="378" y="212"/>
                      <a:pt x="381" y="212"/>
                      <a:pt x="381" y="193"/>
                    </a:cubicBezTo>
                    <a:cubicBezTo>
                      <a:pt x="381" y="95"/>
                      <a:pt x="328" y="0"/>
                      <a:pt x="207" y="0"/>
                    </a:cubicBezTo>
                    <a:cubicBezTo>
                      <a:pt x="92" y="0"/>
                      <a:pt x="0" y="101"/>
                      <a:pt x="0" y="224"/>
                    </a:cubicBezTo>
                    <a:cubicBezTo>
                      <a:pt x="0" y="355"/>
                      <a:pt x="104" y="450"/>
                      <a:pt x="218" y="450"/>
                    </a:cubicBezTo>
                    <a:cubicBezTo>
                      <a:pt x="339" y="450"/>
                      <a:pt x="381" y="341"/>
                      <a:pt x="381" y="324"/>
                    </a:cubicBezTo>
                    <a:cubicBezTo>
                      <a:pt x="381" y="313"/>
                      <a:pt x="375" y="310"/>
                      <a:pt x="370" y="310"/>
                    </a:cubicBezTo>
                    <a:cubicBezTo>
                      <a:pt x="361" y="310"/>
                      <a:pt x="358" y="316"/>
                      <a:pt x="356" y="324"/>
                    </a:cubicBezTo>
                    <a:cubicBezTo>
                      <a:pt x="322" y="425"/>
                      <a:pt x="232" y="425"/>
                      <a:pt x="224" y="425"/>
                    </a:cubicBezTo>
                    <a:cubicBezTo>
                      <a:pt x="174" y="425"/>
                      <a:pt x="134" y="397"/>
                      <a:pt x="112" y="360"/>
                    </a:cubicBezTo>
                    <a:cubicBezTo>
                      <a:pt x="84" y="313"/>
                      <a:pt x="84" y="249"/>
                      <a:pt x="84" y="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2853360" y="3852720"/>
                <a:ext cx="155880" cy="69120"/>
              </a:xfrm>
              <a:custGeom>
                <a:avLst/>
                <a:gdLst/>
                <a:ahLst/>
                <a:rect l="l" t="t" r="r" b="b"/>
                <a:pathLst>
                  <a:path w="435" h="194">
                    <a:moveTo>
                      <a:pt x="347" y="117"/>
                    </a:moveTo>
                    <a:cubicBezTo>
                      <a:pt x="333" y="129"/>
                      <a:pt x="302" y="156"/>
                      <a:pt x="302" y="173"/>
                    </a:cubicBezTo>
                    <a:cubicBezTo>
                      <a:pt x="302" y="184"/>
                      <a:pt x="311" y="193"/>
                      <a:pt x="322" y="193"/>
                    </a:cubicBezTo>
                    <a:cubicBezTo>
                      <a:pt x="330" y="193"/>
                      <a:pt x="336" y="187"/>
                      <a:pt x="339" y="182"/>
                    </a:cubicBezTo>
                    <a:cubicBezTo>
                      <a:pt x="353" y="168"/>
                      <a:pt x="375" y="140"/>
                      <a:pt x="417" y="117"/>
                    </a:cubicBezTo>
                    <a:cubicBezTo>
                      <a:pt x="426" y="115"/>
                      <a:pt x="434" y="109"/>
                      <a:pt x="434" y="98"/>
                    </a:cubicBezTo>
                    <a:cubicBezTo>
                      <a:pt x="434" y="87"/>
                      <a:pt x="428" y="81"/>
                      <a:pt x="420" y="78"/>
                    </a:cubicBezTo>
                    <a:cubicBezTo>
                      <a:pt x="400" y="61"/>
                      <a:pt x="389" y="45"/>
                      <a:pt x="381" y="22"/>
                    </a:cubicBezTo>
                    <a:cubicBezTo>
                      <a:pt x="378" y="14"/>
                      <a:pt x="375" y="0"/>
                      <a:pt x="361" y="0"/>
                    </a:cubicBezTo>
                    <a:cubicBezTo>
                      <a:pt x="347" y="0"/>
                      <a:pt x="342" y="14"/>
                      <a:pt x="342" y="20"/>
                    </a:cubicBezTo>
                    <a:cubicBezTo>
                      <a:pt x="342" y="25"/>
                      <a:pt x="350" y="56"/>
                      <a:pt x="364" y="78"/>
                    </a:cubicBezTo>
                    <a:cubicBezTo>
                      <a:pt x="254" y="78"/>
                      <a:pt x="144" y="78"/>
                      <a:pt x="34" y="78"/>
                    </a:cubicBezTo>
                    <a:cubicBezTo>
                      <a:pt x="17" y="78"/>
                      <a:pt x="0" y="78"/>
                      <a:pt x="0" y="98"/>
                    </a:cubicBezTo>
                    <a:cubicBezTo>
                      <a:pt x="0" y="117"/>
                      <a:pt x="17" y="117"/>
                      <a:pt x="34" y="117"/>
                    </a:cubicBezTo>
                    <a:cubicBezTo>
                      <a:pt x="138" y="117"/>
                      <a:pt x="243" y="117"/>
                      <a:pt x="347" y="1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2734560" y="3941280"/>
                <a:ext cx="242640" cy="252000"/>
              </a:xfrm>
              <a:custGeom>
                <a:avLst/>
                <a:gdLst/>
                <a:ahLst/>
                <a:rect l="l" t="t" r="r" b="b"/>
                <a:pathLst>
                  <a:path w="676" h="702">
                    <a:moveTo>
                      <a:pt x="143" y="590"/>
                    </a:moveTo>
                    <a:cubicBezTo>
                      <a:pt x="104" y="654"/>
                      <a:pt x="64" y="668"/>
                      <a:pt x="22" y="671"/>
                    </a:cubicBezTo>
                    <a:cubicBezTo>
                      <a:pt x="8" y="673"/>
                      <a:pt x="0" y="673"/>
                      <a:pt x="0" y="690"/>
                    </a:cubicBezTo>
                    <a:cubicBezTo>
                      <a:pt x="0" y="698"/>
                      <a:pt x="6" y="701"/>
                      <a:pt x="14" y="701"/>
                    </a:cubicBezTo>
                    <a:cubicBezTo>
                      <a:pt x="39" y="701"/>
                      <a:pt x="70" y="698"/>
                      <a:pt x="98" y="698"/>
                    </a:cubicBezTo>
                    <a:cubicBezTo>
                      <a:pt x="132" y="698"/>
                      <a:pt x="165" y="701"/>
                      <a:pt x="196" y="701"/>
                    </a:cubicBezTo>
                    <a:cubicBezTo>
                      <a:pt x="202" y="701"/>
                      <a:pt x="216" y="701"/>
                      <a:pt x="216" y="685"/>
                    </a:cubicBezTo>
                    <a:cubicBezTo>
                      <a:pt x="216" y="673"/>
                      <a:pt x="207" y="671"/>
                      <a:pt x="199" y="671"/>
                    </a:cubicBezTo>
                    <a:cubicBezTo>
                      <a:pt x="176" y="671"/>
                      <a:pt x="154" y="662"/>
                      <a:pt x="154" y="637"/>
                    </a:cubicBezTo>
                    <a:cubicBezTo>
                      <a:pt x="154" y="626"/>
                      <a:pt x="160" y="615"/>
                      <a:pt x="168" y="601"/>
                    </a:cubicBezTo>
                    <a:cubicBezTo>
                      <a:pt x="192" y="559"/>
                      <a:pt x="216" y="517"/>
                      <a:pt x="241" y="475"/>
                    </a:cubicBezTo>
                    <a:cubicBezTo>
                      <a:pt x="323" y="475"/>
                      <a:pt x="405" y="475"/>
                      <a:pt x="487" y="475"/>
                    </a:cubicBezTo>
                    <a:cubicBezTo>
                      <a:pt x="490" y="497"/>
                      <a:pt x="504" y="629"/>
                      <a:pt x="504" y="640"/>
                    </a:cubicBezTo>
                    <a:cubicBezTo>
                      <a:pt x="504" y="668"/>
                      <a:pt x="454" y="671"/>
                      <a:pt x="434" y="671"/>
                    </a:cubicBezTo>
                    <a:cubicBezTo>
                      <a:pt x="420" y="671"/>
                      <a:pt x="409" y="671"/>
                      <a:pt x="409" y="690"/>
                    </a:cubicBezTo>
                    <a:cubicBezTo>
                      <a:pt x="409" y="701"/>
                      <a:pt x="418" y="698"/>
                      <a:pt x="423" y="701"/>
                    </a:cubicBezTo>
                    <a:cubicBezTo>
                      <a:pt x="465" y="701"/>
                      <a:pt x="507" y="698"/>
                      <a:pt x="546" y="698"/>
                    </a:cubicBezTo>
                    <a:cubicBezTo>
                      <a:pt x="571" y="698"/>
                      <a:pt x="633" y="701"/>
                      <a:pt x="658" y="701"/>
                    </a:cubicBezTo>
                    <a:cubicBezTo>
                      <a:pt x="663" y="701"/>
                      <a:pt x="675" y="701"/>
                      <a:pt x="675" y="682"/>
                    </a:cubicBezTo>
                    <a:cubicBezTo>
                      <a:pt x="675" y="671"/>
                      <a:pt x="666" y="671"/>
                      <a:pt x="652" y="671"/>
                    </a:cubicBezTo>
                    <a:cubicBezTo>
                      <a:pt x="591" y="671"/>
                      <a:pt x="591" y="665"/>
                      <a:pt x="588" y="637"/>
                    </a:cubicBezTo>
                    <a:cubicBezTo>
                      <a:pt x="568" y="432"/>
                      <a:pt x="549" y="227"/>
                      <a:pt x="529" y="22"/>
                    </a:cubicBezTo>
                    <a:cubicBezTo>
                      <a:pt x="526" y="3"/>
                      <a:pt x="526" y="0"/>
                      <a:pt x="510" y="0"/>
                    </a:cubicBezTo>
                    <a:cubicBezTo>
                      <a:pt x="496" y="0"/>
                      <a:pt x="490" y="6"/>
                      <a:pt x="484" y="17"/>
                    </a:cubicBezTo>
                    <a:cubicBezTo>
                      <a:pt x="370" y="208"/>
                      <a:pt x="257" y="399"/>
                      <a:pt x="143" y="590"/>
                    </a:cubicBezTo>
                    <a:moveTo>
                      <a:pt x="260" y="444"/>
                    </a:moveTo>
                    <a:cubicBezTo>
                      <a:pt x="325" y="337"/>
                      <a:pt x="389" y="230"/>
                      <a:pt x="454" y="123"/>
                    </a:cubicBezTo>
                    <a:cubicBezTo>
                      <a:pt x="464" y="230"/>
                      <a:pt x="474" y="337"/>
                      <a:pt x="484" y="444"/>
                    </a:cubicBezTo>
                    <a:cubicBezTo>
                      <a:pt x="410" y="444"/>
                      <a:pt x="335" y="444"/>
                      <a:pt x="260" y="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"/>
              <p:cNvSpPr/>
              <p:nvPr/>
            </p:nvSpPr>
            <p:spPr>
              <a:xfrm>
                <a:off x="3106440" y="4064040"/>
                <a:ext cx="234360" cy="83160"/>
              </a:xfrm>
              <a:custGeom>
                <a:avLst/>
                <a:gdLst/>
                <a:ahLst/>
                <a:rect l="l" t="t" r="r" b="b"/>
                <a:pathLst>
                  <a:path w="653" h="234">
                    <a:moveTo>
                      <a:pt x="619" y="43"/>
                    </a:moveTo>
                    <a:cubicBezTo>
                      <a:pt x="635" y="43"/>
                      <a:pt x="652" y="42"/>
                      <a:pt x="652" y="21"/>
                    </a:cubicBezTo>
                    <a:cubicBezTo>
                      <a:pt x="652" y="0"/>
                      <a:pt x="635" y="1"/>
                      <a:pt x="621" y="1"/>
                    </a:cubicBezTo>
                    <a:cubicBezTo>
                      <a:pt x="425" y="1"/>
                      <a:pt x="228" y="1"/>
                      <a:pt x="31" y="1"/>
                    </a:cubicBezTo>
                    <a:cubicBezTo>
                      <a:pt x="17" y="1"/>
                      <a:pt x="0" y="0"/>
                      <a:pt x="0" y="21"/>
                    </a:cubicBezTo>
                    <a:cubicBezTo>
                      <a:pt x="0" y="42"/>
                      <a:pt x="17" y="43"/>
                      <a:pt x="34" y="43"/>
                    </a:cubicBezTo>
                    <a:cubicBezTo>
                      <a:pt x="229" y="43"/>
                      <a:pt x="424" y="43"/>
                      <a:pt x="619" y="43"/>
                    </a:cubicBezTo>
                    <a:moveTo>
                      <a:pt x="621" y="233"/>
                    </a:moveTo>
                    <a:cubicBezTo>
                      <a:pt x="635" y="233"/>
                      <a:pt x="652" y="233"/>
                      <a:pt x="652" y="213"/>
                    </a:cubicBezTo>
                    <a:cubicBezTo>
                      <a:pt x="652" y="194"/>
                      <a:pt x="635" y="194"/>
                      <a:pt x="619" y="194"/>
                    </a:cubicBezTo>
                    <a:cubicBezTo>
                      <a:pt x="424" y="194"/>
                      <a:pt x="229" y="194"/>
                      <a:pt x="34" y="194"/>
                    </a:cubicBezTo>
                    <a:cubicBezTo>
                      <a:pt x="17" y="194"/>
                      <a:pt x="0" y="194"/>
                      <a:pt x="0" y="213"/>
                    </a:cubicBezTo>
                    <a:cubicBezTo>
                      <a:pt x="0" y="233"/>
                      <a:pt x="17" y="233"/>
                      <a:pt x="31" y="233"/>
                    </a:cubicBezTo>
                    <a:cubicBezTo>
                      <a:pt x="228" y="233"/>
                      <a:pt x="425" y="233"/>
                      <a:pt x="621" y="2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"/>
              <p:cNvSpPr/>
              <p:nvPr/>
            </p:nvSpPr>
            <p:spPr>
              <a:xfrm>
                <a:off x="3495600" y="3929040"/>
                <a:ext cx="81360" cy="352800"/>
              </a:xfrm>
              <a:custGeom>
                <a:avLst/>
                <a:gdLst/>
                <a:ahLst/>
                <a:rect l="l" t="t" r="r" b="b"/>
                <a:pathLst>
                  <a:path w="228" h="982">
                    <a:moveTo>
                      <a:pt x="227" y="969"/>
                    </a:moveTo>
                    <a:cubicBezTo>
                      <a:pt x="227" y="967"/>
                      <a:pt x="227" y="967"/>
                      <a:pt x="210" y="950"/>
                    </a:cubicBezTo>
                    <a:cubicBezTo>
                      <a:pt x="87" y="827"/>
                      <a:pt x="56" y="640"/>
                      <a:pt x="56" y="492"/>
                    </a:cubicBezTo>
                    <a:cubicBezTo>
                      <a:pt x="56" y="319"/>
                      <a:pt x="92" y="148"/>
                      <a:pt x="216" y="28"/>
                    </a:cubicBezTo>
                    <a:cubicBezTo>
                      <a:pt x="227" y="14"/>
                      <a:pt x="227" y="14"/>
                      <a:pt x="227" y="11"/>
                    </a:cubicBezTo>
                    <a:cubicBezTo>
                      <a:pt x="227" y="3"/>
                      <a:pt x="224" y="0"/>
                      <a:pt x="218" y="0"/>
                    </a:cubicBezTo>
                    <a:cubicBezTo>
                      <a:pt x="207" y="0"/>
                      <a:pt x="120" y="67"/>
                      <a:pt x="62" y="193"/>
                    </a:cubicBezTo>
                    <a:cubicBezTo>
                      <a:pt x="11" y="299"/>
                      <a:pt x="0" y="408"/>
                      <a:pt x="0" y="492"/>
                    </a:cubicBezTo>
                    <a:cubicBezTo>
                      <a:pt x="0" y="567"/>
                      <a:pt x="11" y="685"/>
                      <a:pt x="64" y="796"/>
                    </a:cubicBezTo>
                    <a:cubicBezTo>
                      <a:pt x="123" y="916"/>
                      <a:pt x="207" y="981"/>
                      <a:pt x="218" y="981"/>
                    </a:cubicBezTo>
                    <a:cubicBezTo>
                      <a:pt x="224" y="981"/>
                      <a:pt x="227" y="978"/>
                      <a:pt x="227" y="9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"/>
              <p:cNvSpPr/>
              <p:nvPr/>
            </p:nvSpPr>
            <p:spPr>
              <a:xfrm>
                <a:off x="3627360" y="4099320"/>
                <a:ext cx="215280" cy="13680"/>
              </a:xfrm>
              <a:custGeom>
                <a:avLst/>
                <a:gdLst/>
                <a:ahLst/>
                <a:rect l="l" t="t" r="r" b="b"/>
                <a:pathLst>
                  <a:path w="600" h="40">
                    <a:moveTo>
                      <a:pt x="565" y="39"/>
                    </a:moveTo>
                    <a:cubicBezTo>
                      <a:pt x="582" y="39"/>
                      <a:pt x="599" y="39"/>
                      <a:pt x="599" y="20"/>
                    </a:cubicBezTo>
                    <a:cubicBezTo>
                      <a:pt x="599" y="0"/>
                      <a:pt x="582" y="0"/>
                      <a:pt x="565" y="0"/>
                    </a:cubicBezTo>
                    <a:cubicBezTo>
                      <a:pt x="388" y="0"/>
                      <a:pt x="211" y="0"/>
                      <a:pt x="34" y="0"/>
                    </a:cubicBezTo>
                    <a:cubicBezTo>
                      <a:pt x="17" y="0"/>
                      <a:pt x="0" y="0"/>
                      <a:pt x="0" y="20"/>
                    </a:cubicBezTo>
                    <a:cubicBezTo>
                      <a:pt x="0" y="39"/>
                      <a:pt x="17" y="39"/>
                      <a:pt x="34" y="39"/>
                    </a:cubicBezTo>
                    <a:cubicBezTo>
                      <a:pt x="211" y="39"/>
                      <a:pt x="388" y="39"/>
                      <a:pt x="565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"/>
              <p:cNvSpPr/>
              <p:nvPr/>
            </p:nvSpPr>
            <p:spPr>
              <a:xfrm>
                <a:off x="3888360" y="3953160"/>
                <a:ext cx="251640" cy="240120"/>
              </a:xfrm>
              <a:custGeom>
                <a:avLst/>
                <a:gdLst/>
                <a:ahLst/>
                <a:rect l="l" t="t" r="r" b="b"/>
                <a:pathLst>
                  <a:path w="701" h="669">
                    <a:moveTo>
                      <a:pt x="115" y="592"/>
                    </a:moveTo>
                    <a:cubicBezTo>
                      <a:pt x="104" y="631"/>
                      <a:pt x="104" y="637"/>
                      <a:pt x="25" y="637"/>
                    </a:cubicBezTo>
                    <a:cubicBezTo>
                      <a:pt x="8" y="637"/>
                      <a:pt x="0" y="637"/>
                      <a:pt x="0" y="657"/>
                    </a:cubicBezTo>
                    <a:cubicBezTo>
                      <a:pt x="0" y="668"/>
                      <a:pt x="8" y="668"/>
                      <a:pt x="25" y="668"/>
                    </a:cubicBezTo>
                    <a:cubicBezTo>
                      <a:pt x="142" y="668"/>
                      <a:pt x="258" y="668"/>
                      <a:pt x="375" y="668"/>
                    </a:cubicBezTo>
                    <a:cubicBezTo>
                      <a:pt x="532" y="668"/>
                      <a:pt x="647" y="553"/>
                      <a:pt x="647" y="455"/>
                    </a:cubicBezTo>
                    <a:cubicBezTo>
                      <a:pt x="647" y="386"/>
                      <a:pt x="591" y="330"/>
                      <a:pt x="496" y="319"/>
                    </a:cubicBezTo>
                    <a:cubicBezTo>
                      <a:pt x="599" y="299"/>
                      <a:pt x="700" y="226"/>
                      <a:pt x="700" y="134"/>
                    </a:cubicBezTo>
                    <a:cubicBezTo>
                      <a:pt x="700" y="61"/>
                      <a:pt x="635" y="0"/>
                      <a:pt x="518" y="0"/>
                    </a:cubicBezTo>
                    <a:cubicBezTo>
                      <a:pt x="408" y="0"/>
                      <a:pt x="298" y="0"/>
                      <a:pt x="188" y="0"/>
                    </a:cubicBezTo>
                    <a:cubicBezTo>
                      <a:pt x="168" y="0"/>
                      <a:pt x="160" y="0"/>
                      <a:pt x="160" y="20"/>
                    </a:cubicBezTo>
                    <a:cubicBezTo>
                      <a:pt x="160" y="28"/>
                      <a:pt x="168" y="28"/>
                      <a:pt x="188" y="28"/>
                    </a:cubicBezTo>
                    <a:cubicBezTo>
                      <a:pt x="200" y="29"/>
                      <a:pt x="207" y="28"/>
                      <a:pt x="224" y="31"/>
                    </a:cubicBezTo>
                    <a:cubicBezTo>
                      <a:pt x="241" y="34"/>
                      <a:pt x="249" y="34"/>
                      <a:pt x="249" y="47"/>
                    </a:cubicBezTo>
                    <a:cubicBezTo>
                      <a:pt x="249" y="50"/>
                      <a:pt x="249" y="53"/>
                      <a:pt x="246" y="64"/>
                    </a:cubicBezTo>
                    <a:cubicBezTo>
                      <a:pt x="202" y="240"/>
                      <a:pt x="159" y="416"/>
                      <a:pt x="115" y="592"/>
                    </a:cubicBezTo>
                    <a:moveTo>
                      <a:pt x="263" y="310"/>
                    </a:moveTo>
                    <a:cubicBezTo>
                      <a:pt x="284" y="229"/>
                      <a:pt x="304" y="148"/>
                      <a:pt x="325" y="67"/>
                    </a:cubicBezTo>
                    <a:cubicBezTo>
                      <a:pt x="333" y="34"/>
                      <a:pt x="336" y="28"/>
                      <a:pt x="378" y="28"/>
                    </a:cubicBezTo>
                    <a:cubicBezTo>
                      <a:pt x="420" y="28"/>
                      <a:pt x="462" y="28"/>
                      <a:pt x="504" y="28"/>
                    </a:cubicBezTo>
                    <a:cubicBezTo>
                      <a:pt x="591" y="28"/>
                      <a:pt x="610" y="87"/>
                      <a:pt x="610" y="131"/>
                    </a:cubicBezTo>
                    <a:cubicBezTo>
                      <a:pt x="610" y="215"/>
                      <a:pt x="526" y="310"/>
                      <a:pt x="406" y="310"/>
                    </a:cubicBezTo>
                    <a:cubicBezTo>
                      <a:pt x="358" y="310"/>
                      <a:pt x="311" y="310"/>
                      <a:pt x="263" y="310"/>
                    </a:cubicBezTo>
                    <a:moveTo>
                      <a:pt x="218" y="637"/>
                    </a:moveTo>
                    <a:cubicBezTo>
                      <a:pt x="204" y="637"/>
                      <a:pt x="204" y="637"/>
                      <a:pt x="199" y="637"/>
                    </a:cubicBezTo>
                    <a:cubicBezTo>
                      <a:pt x="188" y="637"/>
                      <a:pt x="185" y="634"/>
                      <a:pt x="185" y="629"/>
                    </a:cubicBezTo>
                    <a:cubicBezTo>
                      <a:pt x="185" y="623"/>
                      <a:pt x="185" y="623"/>
                      <a:pt x="190" y="603"/>
                    </a:cubicBezTo>
                    <a:cubicBezTo>
                      <a:pt x="213" y="513"/>
                      <a:pt x="235" y="423"/>
                      <a:pt x="258" y="332"/>
                    </a:cubicBezTo>
                    <a:cubicBezTo>
                      <a:pt x="319" y="332"/>
                      <a:pt x="381" y="332"/>
                      <a:pt x="442" y="332"/>
                    </a:cubicBezTo>
                    <a:cubicBezTo>
                      <a:pt x="537" y="332"/>
                      <a:pt x="557" y="405"/>
                      <a:pt x="557" y="447"/>
                    </a:cubicBezTo>
                    <a:cubicBezTo>
                      <a:pt x="557" y="542"/>
                      <a:pt x="468" y="637"/>
                      <a:pt x="353" y="637"/>
                    </a:cubicBezTo>
                    <a:cubicBezTo>
                      <a:pt x="308" y="637"/>
                      <a:pt x="263" y="637"/>
                      <a:pt x="218" y="6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"/>
              <p:cNvSpPr/>
              <p:nvPr/>
            </p:nvSpPr>
            <p:spPr>
              <a:xfrm>
                <a:off x="4169520" y="4037760"/>
                <a:ext cx="163080" cy="227880"/>
              </a:xfrm>
              <a:custGeom>
                <a:avLst/>
                <a:gdLst/>
                <a:ahLst/>
                <a:rect l="l" t="t" r="r" b="b"/>
                <a:pathLst>
                  <a:path w="455" h="635">
                    <a:moveTo>
                      <a:pt x="451" y="61"/>
                    </a:moveTo>
                    <a:cubicBezTo>
                      <a:pt x="454" y="47"/>
                      <a:pt x="454" y="45"/>
                      <a:pt x="454" y="36"/>
                    </a:cubicBezTo>
                    <a:cubicBezTo>
                      <a:pt x="454" y="20"/>
                      <a:pt x="440" y="11"/>
                      <a:pt x="426" y="11"/>
                    </a:cubicBezTo>
                    <a:cubicBezTo>
                      <a:pt x="414" y="11"/>
                      <a:pt x="400" y="17"/>
                      <a:pt x="392" y="31"/>
                    </a:cubicBezTo>
                    <a:cubicBezTo>
                      <a:pt x="389" y="36"/>
                      <a:pt x="381" y="67"/>
                      <a:pt x="378" y="84"/>
                    </a:cubicBezTo>
                    <a:cubicBezTo>
                      <a:pt x="370" y="109"/>
                      <a:pt x="364" y="137"/>
                      <a:pt x="358" y="162"/>
                    </a:cubicBezTo>
                    <a:cubicBezTo>
                      <a:pt x="343" y="222"/>
                      <a:pt x="328" y="281"/>
                      <a:pt x="314" y="341"/>
                    </a:cubicBezTo>
                    <a:cubicBezTo>
                      <a:pt x="308" y="355"/>
                      <a:pt x="266" y="422"/>
                      <a:pt x="202" y="422"/>
                    </a:cubicBezTo>
                    <a:cubicBezTo>
                      <a:pt x="151" y="422"/>
                      <a:pt x="140" y="380"/>
                      <a:pt x="140" y="344"/>
                    </a:cubicBezTo>
                    <a:cubicBezTo>
                      <a:pt x="140" y="299"/>
                      <a:pt x="157" y="237"/>
                      <a:pt x="190" y="151"/>
                    </a:cubicBezTo>
                    <a:cubicBezTo>
                      <a:pt x="207" y="112"/>
                      <a:pt x="210" y="101"/>
                      <a:pt x="210" y="81"/>
                    </a:cubicBezTo>
                    <a:cubicBezTo>
                      <a:pt x="210" y="36"/>
                      <a:pt x="179" y="0"/>
                      <a:pt x="129" y="0"/>
                    </a:cubicBezTo>
                    <a:cubicBezTo>
                      <a:pt x="36" y="0"/>
                      <a:pt x="0" y="142"/>
                      <a:pt x="0" y="151"/>
                    </a:cubicBezTo>
                    <a:cubicBezTo>
                      <a:pt x="0" y="162"/>
                      <a:pt x="7" y="158"/>
                      <a:pt x="11" y="162"/>
                    </a:cubicBezTo>
                    <a:cubicBezTo>
                      <a:pt x="22" y="162"/>
                      <a:pt x="22" y="159"/>
                      <a:pt x="28" y="142"/>
                    </a:cubicBezTo>
                    <a:cubicBezTo>
                      <a:pt x="53" y="50"/>
                      <a:pt x="92" y="22"/>
                      <a:pt x="126" y="22"/>
                    </a:cubicBezTo>
                    <a:cubicBezTo>
                      <a:pt x="134" y="22"/>
                      <a:pt x="151" y="22"/>
                      <a:pt x="151" y="53"/>
                    </a:cubicBezTo>
                    <a:cubicBezTo>
                      <a:pt x="151" y="78"/>
                      <a:pt x="143" y="103"/>
                      <a:pt x="134" y="123"/>
                    </a:cubicBezTo>
                    <a:cubicBezTo>
                      <a:pt x="95" y="226"/>
                      <a:pt x="78" y="282"/>
                      <a:pt x="78" y="327"/>
                    </a:cubicBezTo>
                    <a:cubicBezTo>
                      <a:pt x="78" y="416"/>
                      <a:pt x="140" y="444"/>
                      <a:pt x="199" y="444"/>
                    </a:cubicBezTo>
                    <a:cubicBezTo>
                      <a:pt x="235" y="444"/>
                      <a:pt x="269" y="427"/>
                      <a:pt x="297" y="400"/>
                    </a:cubicBezTo>
                    <a:cubicBezTo>
                      <a:pt x="286" y="453"/>
                      <a:pt x="272" y="500"/>
                      <a:pt x="232" y="550"/>
                    </a:cubicBezTo>
                    <a:cubicBezTo>
                      <a:pt x="207" y="584"/>
                      <a:pt x="171" y="612"/>
                      <a:pt x="126" y="612"/>
                    </a:cubicBezTo>
                    <a:cubicBezTo>
                      <a:pt x="112" y="612"/>
                      <a:pt x="67" y="609"/>
                      <a:pt x="50" y="573"/>
                    </a:cubicBezTo>
                    <a:cubicBezTo>
                      <a:pt x="67" y="573"/>
                      <a:pt x="78" y="573"/>
                      <a:pt x="92" y="562"/>
                    </a:cubicBezTo>
                    <a:cubicBezTo>
                      <a:pt x="104" y="550"/>
                      <a:pt x="112" y="539"/>
                      <a:pt x="112" y="520"/>
                    </a:cubicBezTo>
                    <a:cubicBezTo>
                      <a:pt x="112" y="489"/>
                      <a:pt x="87" y="486"/>
                      <a:pt x="76" y="486"/>
                    </a:cubicBezTo>
                    <a:cubicBezTo>
                      <a:pt x="53" y="486"/>
                      <a:pt x="20" y="500"/>
                      <a:pt x="20" y="550"/>
                    </a:cubicBezTo>
                    <a:cubicBezTo>
                      <a:pt x="20" y="598"/>
                      <a:pt x="64" y="634"/>
                      <a:pt x="126" y="634"/>
                    </a:cubicBezTo>
                    <a:cubicBezTo>
                      <a:pt x="227" y="634"/>
                      <a:pt x="328" y="545"/>
                      <a:pt x="356" y="436"/>
                    </a:cubicBezTo>
                    <a:cubicBezTo>
                      <a:pt x="387" y="311"/>
                      <a:pt x="419" y="186"/>
                      <a:pt x="451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"/>
              <p:cNvSpPr/>
              <p:nvPr/>
            </p:nvSpPr>
            <p:spPr>
              <a:xfrm>
                <a:off x="4376160" y="4156560"/>
                <a:ext cx="41040" cy="105120"/>
              </a:xfrm>
              <a:custGeom>
                <a:avLst/>
                <a:gdLst/>
                <a:ahLst/>
                <a:rect l="l" t="t" r="r" b="b"/>
                <a:pathLst>
                  <a:path w="116" h="294">
                    <a:moveTo>
                      <a:pt x="115" y="103"/>
                    </a:moveTo>
                    <a:cubicBezTo>
                      <a:pt x="115" y="39"/>
                      <a:pt x="90" y="0"/>
                      <a:pt x="53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3" y="103"/>
                    </a:cubicBezTo>
                    <a:cubicBezTo>
                      <a:pt x="64" y="103"/>
                      <a:pt x="76" y="101"/>
                      <a:pt x="87" y="92"/>
                    </a:cubicBezTo>
                    <a:cubicBezTo>
                      <a:pt x="90" y="89"/>
                      <a:pt x="90" y="89"/>
                      <a:pt x="92" y="89"/>
                    </a:cubicBezTo>
                    <a:cubicBezTo>
                      <a:pt x="92" y="94"/>
                      <a:pt x="92" y="89"/>
                      <a:pt x="92" y="103"/>
                    </a:cubicBezTo>
                    <a:cubicBezTo>
                      <a:pt x="92" y="176"/>
                      <a:pt x="59" y="235"/>
                      <a:pt x="25" y="268"/>
                    </a:cubicBezTo>
                    <a:cubicBezTo>
                      <a:pt x="17" y="277"/>
                      <a:pt x="17" y="279"/>
                      <a:pt x="17" y="282"/>
                    </a:cubicBezTo>
                    <a:cubicBezTo>
                      <a:pt x="17" y="291"/>
                      <a:pt x="20" y="293"/>
                      <a:pt x="25" y="293"/>
                    </a:cubicBezTo>
                    <a:cubicBezTo>
                      <a:pt x="36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"/>
              <p:cNvSpPr/>
              <p:nvPr/>
            </p:nvSpPr>
            <p:spPr>
              <a:xfrm>
                <a:off x="4517280" y="3959280"/>
                <a:ext cx="148680" cy="241920"/>
              </a:xfrm>
              <a:custGeom>
                <a:avLst/>
                <a:gdLst/>
                <a:ahLst/>
                <a:rect l="l" t="t" r="r" b="b"/>
                <a:pathLst>
                  <a:path w="415" h="674">
                    <a:moveTo>
                      <a:pt x="414" y="338"/>
                    </a:moveTo>
                    <a:cubicBezTo>
                      <a:pt x="414" y="260"/>
                      <a:pt x="409" y="182"/>
                      <a:pt x="375" y="109"/>
                    </a:cubicBezTo>
                    <a:cubicBezTo>
                      <a:pt x="328" y="14"/>
                      <a:pt x="249" y="0"/>
                      <a:pt x="207" y="0"/>
                    </a:cubicBezTo>
                    <a:cubicBezTo>
                      <a:pt x="148" y="0"/>
                      <a:pt x="76" y="25"/>
                      <a:pt x="36" y="115"/>
                    </a:cubicBezTo>
                    <a:cubicBezTo>
                      <a:pt x="3" y="184"/>
                      <a:pt x="0" y="260"/>
                      <a:pt x="0" y="338"/>
                    </a:cubicBezTo>
                    <a:cubicBezTo>
                      <a:pt x="0" y="411"/>
                      <a:pt x="3" y="500"/>
                      <a:pt x="42" y="576"/>
                    </a:cubicBezTo>
                    <a:cubicBezTo>
                      <a:pt x="87" y="654"/>
                      <a:pt x="157" y="673"/>
                      <a:pt x="204" y="673"/>
                    </a:cubicBezTo>
                    <a:cubicBezTo>
                      <a:pt x="258" y="673"/>
                      <a:pt x="333" y="654"/>
                      <a:pt x="378" y="559"/>
                    </a:cubicBezTo>
                    <a:cubicBezTo>
                      <a:pt x="409" y="492"/>
                      <a:pt x="414" y="416"/>
                      <a:pt x="414" y="338"/>
                    </a:cubicBezTo>
                    <a:moveTo>
                      <a:pt x="204" y="651"/>
                    </a:moveTo>
                    <a:cubicBezTo>
                      <a:pt x="168" y="651"/>
                      <a:pt x="109" y="626"/>
                      <a:pt x="92" y="534"/>
                    </a:cubicBezTo>
                    <a:cubicBezTo>
                      <a:pt x="81" y="475"/>
                      <a:pt x="81" y="383"/>
                      <a:pt x="81" y="327"/>
                    </a:cubicBezTo>
                    <a:cubicBezTo>
                      <a:pt x="81" y="263"/>
                      <a:pt x="81" y="198"/>
                      <a:pt x="90" y="145"/>
                    </a:cubicBezTo>
                    <a:cubicBezTo>
                      <a:pt x="106" y="28"/>
                      <a:pt x="182" y="20"/>
                      <a:pt x="204" y="20"/>
                    </a:cubicBezTo>
                    <a:cubicBezTo>
                      <a:pt x="238" y="20"/>
                      <a:pt x="302" y="39"/>
                      <a:pt x="322" y="134"/>
                    </a:cubicBezTo>
                    <a:cubicBezTo>
                      <a:pt x="330" y="190"/>
                      <a:pt x="330" y="265"/>
                      <a:pt x="330" y="327"/>
                    </a:cubicBezTo>
                    <a:cubicBezTo>
                      <a:pt x="330" y="400"/>
                      <a:pt x="330" y="467"/>
                      <a:pt x="322" y="528"/>
                    </a:cubicBezTo>
                    <a:cubicBezTo>
                      <a:pt x="305" y="623"/>
                      <a:pt x="249" y="651"/>
                      <a:pt x="204" y="6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"/>
              <p:cNvSpPr/>
              <p:nvPr/>
            </p:nvSpPr>
            <p:spPr>
              <a:xfrm>
                <a:off x="4710960" y="4156560"/>
                <a:ext cx="41040" cy="105120"/>
              </a:xfrm>
              <a:custGeom>
                <a:avLst/>
                <a:gdLst/>
                <a:ahLst/>
                <a:rect l="l" t="t" r="r" b="b"/>
                <a:pathLst>
                  <a:path w="116" h="294">
                    <a:moveTo>
                      <a:pt x="115" y="103"/>
                    </a:moveTo>
                    <a:cubicBezTo>
                      <a:pt x="115" y="39"/>
                      <a:pt x="90" y="0"/>
                      <a:pt x="50" y="0"/>
                    </a:cubicBezTo>
                    <a:cubicBezTo>
                      <a:pt x="20" y="0"/>
                      <a:pt x="0" y="25"/>
                      <a:pt x="0" y="53"/>
                    </a:cubicBezTo>
                    <a:cubicBezTo>
                      <a:pt x="0" y="78"/>
                      <a:pt x="20" y="103"/>
                      <a:pt x="50" y="103"/>
                    </a:cubicBezTo>
                    <a:cubicBezTo>
                      <a:pt x="64" y="103"/>
                      <a:pt x="76" y="101"/>
                      <a:pt x="87" y="92"/>
                    </a:cubicBezTo>
                    <a:cubicBezTo>
                      <a:pt x="90" y="89"/>
                      <a:pt x="90" y="89"/>
                      <a:pt x="92" y="89"/>
                    </a:cubicBezTo>
                    <a:cubicBezTo>
                      <a:pt x="92" y="94"/>
                      <a:pt x="92" y="89"/>
                      <a:pt x="92" y="103"/>
                    </a:cubicBezTo>
                    <a:cubicBezTo>
                      <a:pt x="92" y="176"/>
                      <a:pt x="59" y="235"/>
                      <a:pt x="25" y="268"/>
                    </a:cubicBezTo>
                    <a:cubicBezTo>
                      <a:pt x="14" y="277"/>
                      <a:pt x="14" y="279"/>
                      <a:pt x="14" y="282"/>
                    </a:cubicBezTo>
                    <a:cubicBezTo>
                      <a:pt x="14" y="291"/>
                      <a:pt x="20" y="293"/>
                      <a:pt x="25" y="293"/>
                    </a:cubicBezTo>
                    <a:cubicBezTo>
                      <a:pt x="36" y="293"/>
                      <a:pt x="115" y="218"/>
                      <a:pt x="115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"/>
              <p:cNvSpPr/>
              <p:nvPr/>
            </p:nvSpPr>
            <p:spPr>
              <a:xfrm>
                <a:off x="4851000" y="3959280"/>
                <a:ext cx="148680" cy="241920"/>
              </a:xfrm>
              <a:custGeom>
                <a:avLst/>
                <a:gdLst/>
                <a:ahLst/>
                <a:rect l="l" t="t" r="r" b="b"/>
                <a:pathLst>
                  <a:path w="415" h="674">
                    <a:moveTo>
                      <a:pt x="414" y="338"/>
                    </a:moveTo>
                    <a:cubicBezTo>
                      <a:pt x="414" y="260"/>
                      <a:pt x="412" y="182"/>
                      <a:pt x="375" y="109"/>
                    </a:cubicBezTo>
                    <a:cubicBezTo>
                      <a:pt x="330" y="14"/>
                      <a:pt x="249" y="0"/>
                      <a:pt x="210" y="0"/>
                    </a:cubicBezTo>
                    <a:cubicBezTo>
                      <a:pt x="151" y="0"/>
                      <a:pt x="78" y="25"/>
                      <a:pt x="36" y="115"/>
                    </a:cubicBezTo>
                    <a:cubicBezTo>
                      <a:pt x="6" y="184"/>
                      <a:pt x="0" y="260"/>
                      <a:pt x="0" y="338"/>
                    </a:cubicBezTo>
                    <a:cubicBezTo>
                      <a:pt x="0" y="411"/>
                      <a:pt x="6" y="500"/>
                      <a:pt x="45" y="576"/>
                    </a:cubicBezTo>
                    <a:cubicBezTo>
                      <a:pt x="87" y="654"/>
                      <a:pt x="160" y="673"/>
                      <a:pt x="207" y="673"/>
                    </a:cubicBezTo>
                    <a:cubicBezTo>
                      <a:pt x="260" y="673"/>
                      <a:pt x="336" y="654"/>
                      <a:pt x="378" y="559"/>
                    </a:cubicBezTo>
                    <a:cubicBezTo>
                      <a:pt x="412" y="492"/>
                      <a:pt x="414" y="416"/>
                      <a:pt x="414" y="338"/>
                    </a:cubicBezTo>
                    <a:moveTo>
                      <a:pt x="207" y="651"/>
                    </a:moveTo>
                    <a:cubicBezTo>
                      <a:pt x="171" y="651"/>
                      <a:pt x="112" y="626"/>
                      <a:pt x="95" y="534"/>
                    </a:cubicBezTo>
                    <a:cubicBezTo>
                      <a:pt x="84" y="475"/>
                      <a:pt x="84" y="383"/>
                      <a:pt x="84" y="327"/>
                    </a:cubicBezTo>
                    <a:cubicBezTo>
                      <a:pt x="84" y="263"/>
                      <a:pt x="84" y="198"/>
                      <a:pt x="90" y="145"/>
                    </a:cubicBezTo>
                    <a:cubicBezTo>
                      <a:pt x="109" y="28"/>
                      <a:pt x="182" y="20"/>
                      <a:pt x="207" y="20"/>
                    </a:cubicBezTo>
                    <a:cubicBezTo>
                      <a:pt x="241" y="20"/>
                      <a:pt x="305" y="39"/>
                      <a:pt x="325" y="134"/>
                    </a:cubicBezTo>
                    <a:cubicBezTo>
                      <a:pt x="333" y="190"/>
                      <a:pt x="333" y="265"/>
                      <a:pt x="333" y="327"/>
                    </a:cubicBezTo>
                    <a:cubicBezTo>
                      <a:pt x="333" y="400"/>
                      <a:pt x="333" y="467"/>
                      <a:pt x="322" y="528"/>
                    </a:cubicBezTo>
                    <a:cubicBezTo>
                      <a:pt x="308" y="623"/>
                      <a:pt x="252" y="651"/>
                      <a:pt x="207" y="6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"/>
              <p:cNvSpPr/>
              <p:nvPr/>
            </p:nvSpPr>
            <p:spPr>
              <a:xfrm>
                <a:off x="5034240" y="3929040"/>
                <a:ext cx="82440" cy="352800"/>
              </a:xfrm>
              <a:custGeom>
                <a:avLst/>
                <a:gdLst/>
                <a:ahLst/>
                <a:rect l="l" t="t" r="r" b="b"/>
                <a:pathLst>
                  <a:path w="231" h="982">
                    <a:moveTo>
                      <a:pt x="230" y="492"/>
                    </a:moveTo>
                    <a:cubicBezTo>
                      <a:pt x="230" y="414"/>
                      <a:pt x="218" y="296"/>
                      <a:pt x="165" y="184"/>
                    </a:cubicBezTo>
                    <a:cubicBezTo>
                      <a:pt x="106" y="64"/>
                      <a:pt x="22" y="0"/>
                      <a:pt x="11" y="0"/>
                    </a:cubicBezTo>
                    <a:cubicBezTo>
                      <a:pt x="6" y="0"/>
                      <a:pt x="0" y="3"/>
                      <a:pt x="0" y="11"/>
                    </a:cubicBezTo>
                    <a:cubicBezTo>
                      <a:pt x="0" y="14"/>
                      <a:pt x="0" y="14"/>
                      <a:pt x="20" y="34"/>
                    </a:cubicBezTo>
                    <a:cubicBezTo>
                      <a:pt x="118" y="129"/>
                      <a:pt x="174" y="285"/>
                      <a:pt x="174" y="492"/>
                    </a:cubicBezTo>
                    <a:cubicBezTo>
                      <a:pt x="174" y="659"/>
                      <a:pt x="137" y="830"/>
                      <a:pt x="14" y="956"/>
                    </a:cubicBezTo>
                    <a:cubicBezTo>
                      <a:pt x="0" y="967"/>
                      <a:pt x="0" y="967"/>
                      <a:pt x="0" y="969"/>
                    </a:cubicBezTo>
                    <a:cubicBezTo>
                      <a:pt x="0" y="978"/>
                      <a:pt x="6" y="981"/>
                      <a:pt x="11" y="981"/>
                    </a:cubicBezTo>
                    <a:cubicBezTo>
                      <a:pt x="22" y="981"/>
                      <a:pt x="109" y="914"/>
                      <a:pt x="168" y="791"/>
                    </a:cubicBezTo>
                    <a:cubicBezTo>
                      <a:pt x="218" y="682"/>
                      <a:pt x="230" y="573"/>
                      <a:pt x="230" y="4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1" name=""/>
          <p:cNvSpPr/>
          <p:nvPr/>
        </p:nvSpPr>
        <p:spPr>
          <a:xfrm>
            <a:off x="534240" y="4783680"/>
            <a:ext cx="216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System size  40x40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2" name=""/>
          <p:cNvGrpSpPr/>
          <p:nvPr/>
        </p:nvGrpSpPr>
        <p:grpSpPr>
          <a:xfrm>
            <a:off x="5120280" y="3171960"/>
            <a:ext cx="1363320" cy="351360"/>
            <a:chOff x="5120280" y="3171960"/>
            <a:chExt cx="1363320" cy="351360"/>
          </a:xfrm>
        </p:grpSpPr>
        <p:grpSp>
          <p:nvGrpSpPr>
            <p:cNvPr id="233" name=""/>
            <p:cNvGrpSpPr/>
            <p:nvPr/>
          </p:nvGrpSpPr>
          <p:grpSpPr>
            <a:xfrm>
              <a:off x="5120280" y="3171960"/>
              <a:ext cx="1363320" cy="351360"/>
              <a:chOff x="5120280" y="3171960"/>
              <a:chExt cx="1363320" cy="351360"/>
            </a:xfrm>
          </p:grpSpPr>
          <p:sp>
            <p:nvSpPr>
              <p:cNvPr id="234" name=""/>
              <p:cNvSpPr/>
              <p:nvPr/>
            </p:nvSpPr>
            <p:spPr>
              <a:xfrm>
                <a:off x="5120280" y="3189960"/>
                <a:ext cx="1345320" cy="315360"/>
              </a:xfrm>
              <a:custGeom>
                <a:avLst/>
                <a:gdLst/>
                <a:ahLst/>
                <a:rect l="l" t="t" r="r" b="b"/>
                <a:pathLst>
                  <a:path w="3739" h="878">
                    <a:moveTo>
                      <a:pt x="0" y="0"/>
                    </a:moveTo>
                    <a:cubicBezTo>
                      <a:pt x="1246" y="0"/>
                      <a:pt x="2492" y="0"/>
                      <a:pt x="3738" y="0"/>
                    </a:cubicBezTo>
                    <a:cubicBezTo>
                      <a:pt x="3738" y="292"/>
                      <a:pt x="3738" y="584"/>
                      <a:pt x="3738" y="877"/>
                    </a:cubicBezTo>
                    <a:cubicBezTo>
                      <a:pt x="2492" y="877"/>
                      <a:pt x="1246" y="877"/>
                      <a:pt x="0" y="877"/>
                    </a:cubicBezTo>
                    <a:cubicBezTo>
                      <a:pt x="0" y="584"/>
                      <a:pt x="0" y="29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5137560" y="3171960"/>
                <a:ext cx="81360" cy="351360"/>
              </a:xfrm>
              <a:custGeom>
                <a:avLst/>
                <a:gdLst/>
                <a:ahLst/>
                <a:rect l="l" t="t" r="r" b="b"/>
                <a:pathLst>
                  <a:path w="228" h="978">
                    <a:moveTo>
                      <a:pt x="227" y="966"/>
                    </a:moveTo>
                    <a:cubicBezTo>
                      <a:pt x="227" y="963"/>
                      <a:pt x="227" y="963"/>
                      <a:pt x="210" y="946"/>
                    </a:cubicBezTo>
                    <a:cubicBezTo>
                      <a:pt x="87" y="823"/>
                      <a:pt x="56" y="639"/>
                      <a:pt x="56" y="489"/>
                    </a:cubicBezTo>
                    <a:cubicBezTo>
                      <a:pt x="56" y="318"/>
                      <a:pt x="92" y="148"/>
                      <a:pt x="215" y="25"/>
                    </a:cubicBezTo>
                    <a:cubicBezTo>
                      <a:pt x="227" y="14"/>
                      <a:pt x="227" y="14"/>
                      <a:pt x="227" y="8"/>
                    </a:cubicBezTo>
                    <a:cubicBezTo>
                      <a:pt x="227" y="3"/>
                      <a:pt x="224" y="0"/>
                      <a:pt x="218" y="0"/>
                    </a:cubicBezTo>
                    <a:cubicBezTo>
                      <a:pt x="207" y="0"/>
                      <a:pt x="120" y="67"/>
                      <a:pt x="62" y="190"/>
                    </a:cubicBezTo>
                    <a:cubicBezTo>
                      <a:pt x="11" y="299"/>
                      <a:pt x="0" y="408"/>
                      <a:pt x="0" y="489"/>
                    </a:cubicBezTo>
                    <a:cubicBezTo>
                      <a:pt x="0" y="564"/>
                      <a:pt x="11" y="684"/>
                      <a:pt x="64" y="793"/>
                    </a:cubicBezTo>
                    <a:cubicBezTo>
                      <a:pt x="123" y="913"/>
                      <a:pt x="207" y="977"/>
                      <a:pt x="218" y="977"/>
                    </a:cubicBezTo>
                    <a:cubicBezTo>
                      <a:pt x="224" y="977"/>
                      <a:pt x="227" y="974"/>
                      <a:pt x="227" y="9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>
                <a:off x="5250240" y="3187080"/>
                <a:ext cx="191880" cy="316080"/>
              </a:xfrm>
              <a:custGeom>
                <a:avLst/>
                <a:gdLst/>
                <a:ahLst/>
                <a:rect l="l" t="t" r="r" b="b"/>
                <a:pathLst>
                  <a:path w="535" h="880">
                    <a:moveTo>
                      <a:pt x="534" y="134"/>
                    </a:moveTo>
                    <a:cubicBezTo>
                      <a:pt x="534" y="61"/>
                      <a:pt x="481" y="0"/>
                      <a:pt x="403" y="0"/>
                    </a:cubicBezTo>
                    <a:cubicBezTo>
                      <a:pt x="344" y="0"/>
                      <a:pt x="316" y="17"/>
                      <a:pt x="283" y="42"/>
                    </a:cubicBezTo>
                    <a:cubicBezTo>
                      <a:pt x="229" y="81"/>
                      <a:pt x="176" y="176"/>
                      <a:pt x="157" y="251"/>
                    </a:cubicBezTo>
                    <a:cubicBezTo>
                      <a:pt x="104" y="458"/>
                      <a:pt x="52" y="664"/>
                      <a:pt x="0" y="871"/>
                    </a:cubicBezTo>
                    <a:cubicBezTo>
                      <a:pt x="0" y="874"/>
                      <a:pt x="3" y="879"/>
                      <a:pt x="11" y="879"/>
                    </a:cubicBezTo>
                    <a:cubicBezTo>
                      <a:pt x="20" y="879"/>
                      <a:pt x="22" y="879"/>
                      <a:pt x="25" y="877"/>
                    </a:cubicBezTo>
                    <a:cubicBezTo>
                      <a:pt x="48" y="786"/>
                      <a:pt x="70" y="696"/>
                      <a:pt x="92" y="606"/>
                    </a:cubicBezTo>
                    <a:cubicBezTo>
                      <a:pt x="112" y="664"/>
                      <a:pt x="155" y="701"/>
                      <a:pt x="227" y="701"/>
                    </a:cubicBezTo>
                    <a:cubicBezTo>
                      <a:pt x="298" y="701"/>
                      <a:pt x="372" y="667"/>
                      <a:pt x="417" y="622"/>
                    </a:cubicBezTo>
                    <a:cubicBezTo>
                      <a:pt x="462" y="578"/>
                      <a:pt x="495" y="516"/>
                      <a:pt x="495" y="444"/>
                    </a:cubicBezTo>
                    <a:cubicBezTo>
                      <a:pt x="495" y="374"/>
                      <a:pt x="459" y="324"/>
                      <a:pt x="422" y="299"/>
                    </a:cubicBezTo>
                    <a:cubicBezTo>
                      <a:pt x="478" y="265"/>
                      <a:pt x="534" y="207"/>
                      <a:pt x="534" y="134"/>
                    </a:cubicBezTo>
                    <a:moveTo>
                      <a:pt x="358" y="296"/>
                    </a:moveTo>
                    <a:cubicBezTo>
                      <a:pt x="347" y="301"/>
                      <a:pt x="336" y="304"/>
                      <a:pt x="311" y="304"/>
                    </a:cubicBezTo>
                    <a:cubicBezTo>
                      <a:pt x="297" y="304"/>
                      <a:pt x="277" y="304"/>
                      <a:pt x="269" y="301"/>
                    </a:cubicBezTo>
                    <a:cubicBezTo>
                      <a:pt x="271" y="290"/>
                      <a:pt x="305" y="293"/>
                      <a:pt x="316" y="293"/>
                    </a:cubicBezTo>
                    <a:cubicBezTo>
                      <a:pt x="339" y="293"/>
                      <a:pt x="347" y="293"/>
                      <a:pt x="358" y="296"/>
                    </a:cubicBezTo>
                    <a:moveTo>
                      <a:pt x="481" y="112"/>
                    </a:moveTo>
                    <a:cubicBezTo>
                      <a:pt x="481" y="181"/>
                      <a:pt x="442" y="251"/>
                      <a:pt x="392" y="282"/>
                    </a:cubicBezTo>
                    <a:cubicBezTo>
                      <a:pt x="366" y="271"/>
                      <a:pt x="347" y="271"/>
                      <a:pt x="316" y="271"/>
                    </a:cubicBezTo>
                    <a:cubicBezTo>
                      <a:pt x="297" y="271"/>
                      <a:pt x="241" y="268"/>
                      <a:pt x="241" y="301"/>
                    </a:cubicBezTo>
                    <a:cubicBezTo>
                      <a:pt x="241" y="329"/>
                      <a:pt x="291" y="327"/>
                      <a:pt x="308" y="327"/>
                    </a:cubicBezTo>
                    <a:cubicBezTo>
                      <a:pt x="344" y="327"/>
                      <a:pt x="361" y="324"/>
                      <a:pt x="389" y="313"/>
                    </a:cubicBezTo>
                    <a:cubicBezTo>
                      <a:pt x="425" y="349"/>
                      <a:pt x="431" y="377"/>
                      <a:pt x="434" y="424"/>
                    </a:cubicBezTo>
                    <a:cubicBezTo>
                      <a:pt x="434" y="480"/>
                      <a:pt x="411" y="553"/>
                      <a:pt x="383" y="592"/>
                    </a:cubicBezTo>
                    <a:cubicBezTo>
                      <a:pt x="344" y="645"/>
                      <a:pt x="280" y="678"/>
                      <a:pt x="224" y="678"/>
                    </a:cubicBezTo>
                    <a:cubicBezTo>
                      <a:pt x="148" y="678"/>
                      <a:pt x="112" y="622"/>
                      <a:pt x="112" y="553"/>
                    </a:cubicBezTo>
                    <a:cubicBezTo>
                      <a:pt x="112" y="544"/>
                      <a:pt x="112" y="528"/>
                      <a:pt x="118" y="511"/>
                    </a:cubicBezTo>
                    <a:cubicBezTo>
                      <a:pt x="138" y="428"/>
                      <a:pt x="159" y="345"/>
                      <a:pt x="179" y="262"/>
                    </a:cubicBezTo>
                    <a:cubicBezTo>
                      <a:pt x="201" y="179"/>
                      <a:pt x="271" y="22"/>
                      <a:pt x="389" y="22"/>
                    </a:cubicBezTo>
                    <a:cubicBezTo>
                      <a:pt x="445" y="22"/>
                      <a:pt x="481" y="53"/>
                      <a:pt x="48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5576400" y="3306600"/>
                <a:ext cx="234360" cy="82080"/>
              </a:xfrm>
              <a:custGeom>
                <a:avLst/>
                <a:gdLst/>
                <a:ahLst/>
                <a:rect l="l" t="t" r="r" b="b"/>
                <a:pathLst>
                  <a:path w="653" h="230">
                    <a:moveTo>
                      <a:pt x="618" y="39"/>
                    </a:moveTo>
                    <a:cubicBezTo>
                      <a:pt x="635" y="39"/>
                      <a:pt x="652" y="39"/>
                      <a:pt x="652" y="20"/>
                    </a:cubicBezTo>
                    <a:cubicBezTo>
                      <a:pt x="652" y="0"/>
                      <a:pt x="635" y="0"/>
                      <a:pt x="621" y="0"/>
                    </a:cubicBezTo>
                    <a:cubicBezTo>
                      <a:pt x="424" y="0"/>
                      <a:pt x="228" y="0"/>
                      <a:pt x="31" y="0"/>
                    </a:cubicBezTo>
                    <a:cubicBezTo>
                      <a:pt x="20" y="0"/>
                      <a:pt x="0" y="0"/>
                      <a:pt x="0" y="20"/>
                    </a:cubicBezTo>
                    <a:cubicBezTo>
                      <a:pt x="0" y="39"/>
                      <a:pt x="20" y="39"/>
                      <a:pt x="34" y="39"/>
                    </a:cubicBezTo>
                    <a:cubicBezTo>
                      <a:pt x="228" y="39"/>
                      <a:pt x="423" y="39"/>
                      <a:pt x="618" y="39"/>
                    </a:cubicBezTo>
                    <a:moveTo>
                      <a:pt x="621" y="229"/>
                    </a:moveTo>
                    <a:cubicBezTo>
                      <a:pt x="635" y="229"/>
                      <a:pt x="652" y="229"/>
                      <a:pt x="652" y="209"/>
                    </a:cubicBezTo>
                    <a:cubicBezTo>
                      <a:pt x="652" y="190"/>
                      <a:pt x="635" y="190"/>
                      <a:pt x="618" y="190"/>
                    </a:cubicBezTo>
                    <a:cubicBezTo>
                      <a:pt x="423" y="190"/>
                      <a:pt x="228" y="190"/>
                      <a:pt x="34" y="190"/>
                    </a:cubicBezTo>
                    <a:cubicBezTo>
                      <a:pt x="20" y="190"/>
                      <a:pt x="0" y="190"/>
                      <a:pt x="0" y="209"/>
                    </a:cubicBezTo>
                    <a:cubicBezTo>
                      <a:pt x="0" y="229"/>
                      <a:pt x="20" y="229"/>
                      <a:pt x="31" y="229"/>
                    </a:cubicBezTo>
                    <a:cubicBezTo>
                      <a:pt x="228" y="229"/>
                      <a:pt x="424" y="229"/>
                      <a:pt x="621" y="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5949000" y="3201120"/>
                <a:ext cx="235440" cy="234720"/>
              </a:xfrm>
              <a:custGeom>
                <a:avLst/>
                <a:gdLst/>
                <a:ahLst/>
                <a:rect l="l" t="t" r="r" b="b"/>
                <a:pathLst>
                  <a:path w="656" h="654">
                    <a:moveTo>
                      <a:pt x="347" y="346"/>
                    </a:moveTo>
                    <a:cubicBezTo>
                      <a:pt x="438" y="346"/>
                      <a:pt x="530" y="346"/>
                      <a:pt x="621" y="346"/>
                    </a:cubicBezTo>
                    <a:cubicBezTo>
                      <a:pt x="638" y="346"/>
                      <a:pt x="655" y="346"/>
                      <a:pt x="655" y="327"/>
                    </a:cubicBezTo>
                    <a:cubicBezTo>
                      <a:pt x="655" y="307"/>
                      <a:pt x="638" y="307"/>
                      <a:pt x="621" y="307"/>
                    </a:cubicBezTo>
                    <a:cubicBezTo>
                      <a:pt x="530" y="307"/>
                      <a:pt x="438" y="307"/>
                      <a:pt x="347" y="307"/>
                    </a:cubicBezTo>
                    <a:cubicBezTo>
                      <a:pt x="347" y="217"/>
                      <a:pt x="347" y="127"/>
                      <a:pt x="347" y="36"/>
                    </a:cubicBezTo>
                    <a:cubicBezTo>
                      <a:pt x="347" y="22"/>
                      <a:pt x="347" y="0"/>
                      <a:pt x="327" y="0"/>
                    </a:cubicBezTo>
                    <a:cubicBezTo>
                      <a:pt x="308" y="0"/>
                      <a:pt x="308" y="20"/>
                      <a:pt x="308" y="33"/>
                    </a:cubicBezTo>
                    <a:cubicBezTo>
                      <a:pt x="308" y="125"/>
                      <a:pt x="308" y="216"/>
                      <a:pt x="308" y="307"/>
                    </a:cubicBezTo>
                    <a:cubicBezTo>
                      <a:pt x="216" y="307"/>
                      <a:pt x="125" y="307"/>
                      <a:pt x="34" y="307"/>
                    </a:cubicBezTo>
                    <a:cubicBezTo>
                      <a:pt x="17" y="307"/>
                      <a:pt x="0" y="307"/>
                      <a:pt x="0" y="327"/>
                    </a:cubicBezTo>
                    <a:cubicBezTo>
                      <a:pt x="0" y="346"/>
                      <a:pt x="17" y="346"/>
                      <a:pt x="34" y="346"/>
                    </a:cubicBezTo>
                    <a:cubicBezTo>
                      <a:pt x="125" y="346"/>
                      <a:pt x="216" y="346"/>
                      <a:pt x="308" y="346"/>
                    </a:cubicBezTo>
                    <a:cubicBezTo>
                      <a:pt x="308" y="435"/>
                      <a:pt x="308" y="523"/>
                      <a:pt x="308" y="611"/>
                    </a:cubicBezTo>
                    <a:cubicBezTo>
                      <a:pt x="216" y="611"/>
                      <a:pt x="125" y="611"/>
                      <a:pt x="34" y="611"/>
                    </a:cubicBezTo>
                    <a:cubicBezTo>
                      <a:pt x="17" y="611"/>
                      <a:pt x="0" y="610"/>
                      <a:pt x="0" y="631"/>
                    </a:cubicBezTo>
                    <a:cubicBezTo>
                      <a:pt x="0" y="652"/>
                      <a:pt x="17" y="653"/>
                      <a:pt x="34" y="653"/>
                    </a:cubicBezTo>
                    <a:cubicBezTo>
                      <a:pt x="229" y="653"/>
                      <a:pt x="425" y="653"/>
                      <a:pt x="621" y="653"/>
                    </a:cubicBezTo>
                    <a:cubicBezTo>
                      <a:pt x="638" y="653"/>
                      <a:pt x="655" y="652"/>
                      <a:pt x="655" y="631"/>
                    </a:cubicBezTo>
                    <a:cubicBezTo>
                      <a:pt x="655" y="610"/>
                      <a:pt x="638" y="611"/>
                      <a:pt x="621" y="611"/>
                    </a:cubicBezTo>
                    <a:cubicBezTo>
                      <a:pt x="530" y="611"/>
                      <a:pt x="438" y="611"/>
                      <a:pt x="347" y="611"/>
                    </a:cubicBezTo>
                    <a:cubicBezTo>
                      <a:pt x="347" y="523"/>
                      <a:pt x="347" y="435"/>
                      <a:pt x="347" y="3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"/>
              <p:cNvSpPr/>
              <p:nvPr/>
            </p:nvSpPr>
            <p:spPr>
              <a:xfrm>
                <a:off x="6236280" y="3201120"/>
                <a:ext cx="116640" cy="234720"/>
              </a:xfrm>
              <a:custGeom>
                <a:avLst/>
                <a:gdLst/>
                <a:ahLst/>
                <a:rect l="l" t="t" r="r" b="b"/>
                <a:pathLst>
                  <a:path w="326" h="654">
                    <a:moveTo>
                      <a:pt x="201" y="25"/>
                    </a:moveTo>
                    <a:cubicBezTo>
                      <a:pt x="201" y="3"/>
                      <a:pt x="201" y="0"/>
                      <a:pt x="179" y="0"/>
                    </a:cubicBezTo>
                    <a:cubicBezTo>
                      <a:pt x="118" y="64"/>
                      <a:pt x="31" y="64"/>
                      <a:pt x="0" y="64"/>
                    </a:cubicBezTo>
                    <a:cubicBezTo>
                      <a:pt x="0" y="74"/>
                      <a:pt x="0" y="85"/>
                      <a:pt x="0" y="95"/>
                    </a:cubicBezTo>
                    <a:cubicBezTo>
                      <a:pt x="20" y="95"/>
                      <a:pt x="78" y="95"/>
                      <a:pt x="129" y="70"/>
                    </a:cubicBezTo>
                    <a:cubicBezTo>
                      <a:pt x="129" y="238"/>
                      <a:pt x="129" y="407"/>
                      <a:pt x="129" y="575"/>
                    </a:cubicBezTo>
                    <a:cubicBezTo>
                      <a:pt x="129" y="609"/>
                      <a:pt x="126" y="622"/>
                      <a:pt x="39" y="622"/>
                    </a:cubicBezTo>
                    <a:cubicBezTo>
                      <a:pt x="28" y="622"/>
                      <a:pt x="17" y="622"/>
                      <a:pt x="6" y="622"/>
                    </a:cubicBezTo>
                    <a:cubicBezTo>
                      <a:pt x="6" y="633"/>
                      <a:pt x="6" y="643"/>
                      <a:pt x="6" y="653"/>
                    </a:cubicBezTo>
                    <a:cubicBezTo>
                      <a:pt x="42" y="648"/>
                      <a:pt x="126" y="648"/>
                      <a:pt x="165" y="648"/>
                    </a:cubicBezTo>
                    <a:cubicBezTo>
                      <a:pt x="204" y="648"/>
                      <a:pt x="291" y="648"/>
                      <a:pt x="325" y="653"/>
                    </a:cubicBezTo>
                    <a:cubicBezTo>
                      <a:pt x="325" y="643"/>
                      <a:pt x="325" y="633"/>
                      <a:pt x="325" y="622"/>
                    </a:cubicBezTo>
                    <a:cubicBezTo>
                      <a:pt x="314" y="622"/>
                      <a:pt x="304" y="622"/>
                      <a:pt x="294" y="622"/>
                    </a:cubicBezTo>
                    <a:cubicBezTo>
                      <a:pt x="204" y="622"/>
                      <a:pt x="201" y="611"/>
                      <a:pt x="201" y="575"/>
                    </a:cubicBezTo>
                    <a:cubicBezTo>
                      <a:pt x="201" y="392"/>
                      <a:pt x="201" y="208"/>
                      <a:pt x="201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"/>
              <p:cNvSpPr/>
              <p:nvPr/>
            </p:nvSpPr>
            <p:spPr>
              <a:xfrm>
                <a:off x="6402240" y="3171960"/>
                <a:ext cx="81360" cy="351360"/>
              </a:xfrm>
              <a:custGeom>
                <a:avLst/>
                <a:gdLst/>
                <a:ahLst/>
                <a:rect l="l" t="t" r="r" b="b"/>
                <a:pathLst>
                  <a:path w="228" h="978">
                    <a:moveTo>
                      <a:pt x="227" y="489"/>
                    </a:moveTo>
                    <a:cubicBezTo>
                      <a:pt x="227" y="413"/>
                      <a:pt x="215" y="293"/>
                      <a:pt x="162" y="184"/>
                    </a:cubicBezTo>
                    <a:cubicBezTo>
                      <a:pt x="104" y="64"/>
                      <a:pt x="20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0" y="14"/>
                      <a:pt x="17" y="33"/>
                    </a:cubicBezTo>
                    <a:cubicBezTo>
                      <a:pt x="115" y="128"/>
                      <a:pt x="171" y="285"/>
                      <a:pt x="171" y="489"/>
                    </a:cubicBezTo>
                    <a:cubicBezTo>
                      <a:pt x="171" y="656"/>
                      <a:pt x="134" y="826"/>
                      <a:pt x="11" y="952"/>
                    </a:cubicBezTo>
                    <a:cubicBezTo>
                      <a:pt x="0" y="963"/>
                      <a:pt x="0" y="963"/>
                      <a:pt x="0" y="966"/>
                    </a:cubicBezTo>
                    <a:cubicBezTo>
                      <a:pt x="0" y="974"/>
                      <a:pt x="3" y="977"/>
                      <a:pt x="8" y="977"/>
                    </a:cubicBezTo>
                    <a:cubicBezTo>
                      <a:pt x="20" y="977"/>
                      <a:pt x="106" y="910"/>
                      <a:pt x="165" y="787"/>
                    </a:cubicBezTo>
                    <a:cubicBezTo>
                      <a:pt x="215" y="678"/>
                      <a:pt x="227" y="569"/>
                      <a:pt x="227" y="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477480" y="2693520"/>
            <a:ext cx="3452040" cy="22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52600" y="72000"/>
            <a:ext cx="1973880" cy="129924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592200" y="1468800"/>
            <a:ext cx="1947240" cy="128736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592200" y="2832840"/>
            <a:ext cx="1982880" cy="132192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4"/>
          <a:stretch/>
        </p:blipFill>
        <p:spPr>
          <a:xfrm>
            <a:off x="556200" y="4274640"/>
            <a:ext cx="2021040" cy="131328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2912400" y="45000"/>
            <a:ext cx="1981080" cy="132624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6"/>
          <a:stretch/>
        </p:blipFill>
        <p:spPr>
          <a:xfrm>
            <a:off x="2926800" y="1492200"/>
            <a:ext cx="1958040" cy="127260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7"/>
          <a:stretch/>
        </p:blipFill>
        <p:spPr>
          <a:xfrm>
            <a:off x="2971800" y="2851200"/>
            <a:ext cx="1925640" cy="128916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8"/>
          <a:stretch/>
        </p:blipFill>
        <p:spPr>
          <a:xfrm>
            <a:off x="2971800" y="4329000"/>
            <a:ext cx="1841040" cy="1243440"/>
          </a:xfrm>
          <a:prstGeom prst="rect">
            <a:avLst/>
          </a:prstGeom>
          <a:ln w="0">
            <a:noFill/>
          </a:ln>
        </p:spPr>
      </p:pic>
      <p:grpSp>
        <p:nvGrpSpPr>
          <p:cNvPr id="250" name=""/>
          <p:cNvGrpSpPr/>
          <p:nvPr/>
        </p:nvGrpSpPr>
        <p:grpSpPr>
          <a:xfrm>
            <a:off x="84240" y="207000"/>
            <a:ext cx="480600" cy="181080"/>
            <a:chOff x="84240" y="207000"/>
            <a:chExt cx="480600" cy="181080"/>
          </a:xfrm>
        </p:grpSpPr>
        <p:grpSp>
          <p:nvGrpSpPr>
            <p:cNvPr id="251" name=""/>
            <p:cNvGrpSpPr/>
            <p:nvPr/>
          </p:nvGrpSpPr>
          <p:grpSpPr>
            <a:xfrm>
              <a:off x="84240" y="207000"/>
              <a:ext cx="480600" cy="181080"/>
              <a:chOff x="84240" y="207000"/>
              <a:chExt cx="480600" cy="181080"/>
            </a:xfrm>
          </p:grpSpPr>
          <p:sp>
            <p:nvSpPr>
              <p:cNvPr id="252" name=""/>
              <p:cNvSpPr/>
              <p:nvPr/>
            </p:nvSpPr>
            <p:spPr>
              <a:xfrm>
                <a:off x="88200" y="217440"/>
                <a:ext cx="466200" cy="160560"/>
              </a:xfrm>
              <a:custGeom>
                <a:avLst/>
                <a:gdLst/>
                <a:ahLst/>
                <a:rect l="l" t="t" r="r" b="b"/>
                <a:pathLst>
                  <a:path w="1297" h="448">
                    <a:moveTo>
                      <a:pt x="649" y="447"/>
                    </a:moveTo>
                    <a:cubicBezTo>
                      <a:pt x="433" y="447"/>
                      <a:pt x="216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32" y="0"/>
                      <a:pt x="864" y="0"/>
                      <a:pt x="1296" y="0"/>
                    </a:cubicBezTo>
                    <a:cubicBezTo>
                      <a:pt x="1296" y="149"/>
                      <a:pt x="1296" y="298"/>
                      <a:pt x="1296" y="447"/>
                    </a:cubicBezTo>
                    <a:cubicBezTo>
                      <a:pt x="1080" y="447"/>
                      <a:pt x="865" y="447"/>
                      <a:pt x="649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84240" y="207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2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89" y="400"/>
                      <a:pt x="129" y="400"/>
                    </a:cubicBezTo>
                    <a:cubicBezTo>
                      <a:pt x="170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5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270000" y="275400"/>
                <a:ext cx="134280" cy="46800"/>
              </a:xfrm>
              <a:custGeom>
                <a:avLst/>
                <a:gdLst/>
                <a:ahLst/>
                <a:rect l="l" t="t" r="r" b="b"/>
                <a:pathLst>
                  <a:path w="375" h="132">
                    <a:moveTo>
                      <a:pt x="355" y="22"/>
                    </a:moveTo>
                    <a:cubicBezTo>
                      <a:pt x="363" y="22"/>
                      <a:pt x="374" y="22"/>
                      <a:pt x="374" y="11"/>
                    </a:cubicBezTo>
                    <a:cubicBezTo>
                      <a:pt x="374" y="0"/>
                      <a:pt x="363" y="0"/>
                      <a:pt x="355" y="0"/>
                    </a:cubicBezTo>
                    <a:cubicBezTo>
                      <a:pt x="243" y="0"/>
                      <a:pt x="131" y="0"/>
                      <a:pt x="19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2"/>
                      <a:pt x="11" y="22"/>
                      <a:pt x="19" y="22"/>
                    </a:cubicBezTo>
                    <a:cubicBezTo>
                      <a:pt x="131" y="22"/>
                      <a:pt x="243" y="22"/>
                      <a:pt x="355" y="22"/>
                    </a:cubicBezTo>
                    <a:moveTo>
                      <a:pt x="355" y="131"/>
                    </a:moveTo>
                    <a:cubicBezTo>
                      <a:pt x="363" y="131"/>
                      <a:pt x="374" y="131"/>
                      <a:pt x="374" y="120"/>
                    </a:cubicBezTo>
                    <a:cubicBezTo>
                      <a:pt x="374" y="108"/>
                      <a:pt x="363" y="108"/>
                      <a:pt x="355" y="108"/>
                    </a:cubicBezTo>
                    <a:cubicBezTo>
                      <a:pt x="243" y="108"/>
                      <a:pt x="131" y="108"/>
                      <a:pt x="19" y="108"/>
                    </a:cubicBezTo>
                    <a:cubicBezTo>
                      <a:pt x="11" y="108"/>
                      <a:pt x="0" y="108"/>
                      <a:pt x="0" y="120"/>
                    </a:cubicBezTo>
                    <a:cubicBezTo>
                      <a:pt x="0" y="131"/>
                      <a:pt x="11" y="131"/>
                      <a:pt x="19" y="131"/>
                    </a:cubicBezTo>
                    <a:cubicBezTo>
                      <a:pt x="131" y="131"/>
                      <a:pt x="243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479880" y="214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3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2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0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2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6" y="13"/>
                      <a:pt x="173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6" name=""/>
          <p:cNvGrpSpPr/>
          <p:nvPr/>
        </p:nvGrpSpPr>
        <p:grpSpPr>
          <a:xfrm>
            <a:off x="48600" y="1683000"/>
            <a:ext cx="736920" cy="181080"/>
            <a:chOff x="48600" y="1683000"/>
            <a:chExt cx="736920" cy="181080"/>
          </a:xfrm>
        </p:grpSpPr>
        <p:grpSp>
          <p:nvGrpSpPr>
            <p:cNvPr id="257" name=""/>
            <p:cNvGrpSpPr/>
            <p:nvPr/>
          </p:nvGrpSpPr>
          <p:grpSpPr>
            <a:xfrm>
              <a:off x="48600" y="1683000"/>
              <a:ext cx="736920" cy="181080"/>
              <a:chOff x="48600" y="1683000"/>
              <a:chExt cx="736920" cy="181080"/>
            </a:xfrm>
          </p:grpSpPr>
          <p:sp>
            <p:nvSpPr>
              <p:cNvPr id="258" name=""/>
              <p:cNvSpPr/>
              <p:nvPr/>
            </p:nvSpPr>
            <p:spPr>
              <a:xfrm>
                <a:off x="52560" y="1693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"/>
              <p:cNvSpPr/>
              <p:nvPr/>
            </p:nvSpPr>
            <p:spPr>
              <a:xfrm>
                <a:off x="48600" y="1683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"/>
              <p:cNvSpPr/>
              <p:nvPr/>
            </p:nvSpPr>
            <p:spPr>
              <a:xfrm>
                <a:off x="235080" y="1751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"/>
              <p:cNvSpPr/>
              <p:nvPr/>
            </p:nvSpPr>
            <p:spPr>
              <a:xfrm>
                <a:off x="444600" y="1690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5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3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2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4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7" y="13"/>
                      <a:pt x="174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"/>
              <p:cNvSpPr/>
              <p:nvPr/>
            </p:nvSpPr>
            <p:spPr>
              <a:xfrm>
                <a:off x="555120" y="1804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604080" y="1690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4" y="0"/>
                      <a:pt x="106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9" y="132"/>
                      <a:pt x="30" y="132"/>
                    </a:cubicBezTo>
                    <a:cubicBezTo>
                      <a:pt x="40" y="132"/>
                      <a:pt x="59" y="126"/>
                      <a:pt x="59" y="104"/>
                    </a:cubicBezTo>
                    <a:cubicBezTo>
                      <a:pt x="59" y="89"/>
                      <a:pt x="50" y="75"/>
                      <a:pt x="29" y="75"/>
                    </a:cubicBezTo>
                    <a:cubicBezTo>
                      <a:pt x="26" y="75"/>
                      <a:pt x="24" y="75"/>
                      <a:pt x="22" y="75"/>
                    </a:cubicBezTo>
                    <a:cubicBezTo>
                      <a:pt x="35" y="38"/>
                      <a:pt x="66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5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9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8" y="292"/>
                      <a:pt x="203" y="317"/>
                      <a:pt x="198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705240" y="1690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5" name=""/>
          <p:cNvGrpSpPr/>
          <p:nvPr/>
        </p:nvGrpSpPr>
        <p:grpSpPr>
          <a:xfrm>
            <a:off x="12600" y="3051000"/>
            <a:ext cx="636120" cy="181080"/>
            <a:chOff x="12600" y="3051000"/>
            <a:chExt cx="636120" cy="181080"/>
          </a:xfrm>
        </p:grpSpPr>
        <p:grpSp>
          <p:nvGrpSpPr>
            <p:cNvPr id="266" name=""/>
            <p:cNvGrpSpPr/>
            <p:nvPr/>
          </p:nvGrpSpPr>
          <p:grpSpPr>
            <a:xfrm>
              <a:off x="12600" y="3051000"/>
              <a:ext cx="636120" cy="181080"/>
              <a:chOff x="12600" y="3051000"/>
              <a:chExt cx="636120" cy="181080"/>
            </a:xfrm>
          </p:grpSpPr>
          <p:sp>
            <p:nvSpPr>
              <p:cNvPr id="267" name=""/>
              <p:cNvSpPr/>
              <p:nvPr/>
            </p:nvSpPr>
            <p:spPr>
              <a:xfrm>
                <a:off x="16560" y="3061440"/>
                <a:ext cx="621720" cy="160560"/>
              </a:xfrm>
              <a:custGeom>
                <a:avLst/>
                <a:gdLst/>
                <a:ahLst/>
                <a:rect l="l" t="t" r="r" b="b"/>
                <a:pathLst>
                  <a:path w="1729" h="448">
                    <a:moveTo>
                      <a:pt x="863" y="447"/>
                    </a:moveTo>
                    <a:cubicBezTo>
                      <a:pt x="575" y="447"/>
                      <a:pt x="288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576" y="0"/>
                      <a:pt x="1152" y="0"/>
                      <a:pt x="1728" y="0"/>
                    </a:cubicBezTo>
                    <a:cubicBezTo>
                      <a:pt x="1728" y="149"/>
                      <a:pt x="1728" y="298"/>
                      <a:pt x="1728" y="447"/>
                    </a:cubicBezTo>
                    <a:cubicBezTo>
                      <a:pt x="1440" y="447"/>
                      <a:pt x="1152" y="447"/>
                      <a:pt x="863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12600" y="3051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6" y="64"/>
                    </a:moveTo>
                    <a:cubicBezTo>
                      <a:pt x="276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1" y="389"/>
                      <a:pt x="129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6" y="30"/>
                      <a:pt x="276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199080" y="3119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3" y="22"/>
                      <a:pt x="372" y="22"/>
                      <a:pt x="372" y="11"/>
                    </a:cubicBezTo>
                    <a:cubicBezTo>
                      <a:pt x="372" y="0"/>
                      <a:pt x="363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3" y="131"/>
                      <a:pt x="372" y="131"/>
                      <a:pt x="372" y="120"/>
                    </a:cubicBezTo>
                    <a:cubicBezTo>
                      <a:pt x="372" y="108"/>
                      <a:pt x="363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408960" y="3058920"/>
                <a:ext cx="84240" cy="137880"/>
              </a:xfrm>
              <a:custGeom>
                <a:avLst/>
                <a:gdLst/>
                <a:ahLst/>
                <a:rect l="l" t="t" r="r" b="b"/>
                <a:pathLst>
                  <a:path w="236" h="385">
                    <a:moveTo>
                      <a:pt x="235" y="195"/>
                    </a:moveTo>
                    <a:cubicBezTo>
                      <a:pt x="235" y="150"/>
                      <a:pt x="233" y="104"/>
                      <a:pt x="213" y="64"/>
                    </a:cubicBezTo>
                    <a:cubicBezTo>
                      <a:pt x="187" y="10"/>
                      <a:pt x="141" y="0"/>
                      <a:pt x="118" y="0"/>
                    </a:cubicBezTo>
                    <a:cubicBezTo>
                      <a:pt x="85" y="0"/>
                      <a:pt x="43" y="14"/>
                      <a:pt x="21" y="67"/>
                    </a:cubicBezTo>
                    <a:cubicBezTo>
                      <a:pt x="2" y="105"/>
                      <a:pt x="0" y="150"/>
                      <a:pt x="0" y="195"/>
                    </a:cubicBezTo>
                    <a:cubicBezTo>
                      <a:pt x="0" y="236"/>
                      <a:pt x="2" y="286"/>
                      <a:pt x="24" y="329"/>
                    </a:cubicBezTo>
                    <a:cubicBezTo>
                      <a:pt x="48" y="373"/>
                      <a:pt x="90" y="384"/>
                      <a:pt x="117" y="384"/>
                    </a:cubicBezTo>
                    <a:cubicBezTo>
                      <a:pt x="147" y="384"/>
                      <a:pt x="190" y="373"/>
                      <a:pt x="214" y="321"/>
                    </a:cubicBezTo>
                    <a:cubicBezTo>
                      <a:pt x="233" y="282"/>
                      <a:pt x="235" y="238"/>
                      <a:pt x="235" y="195"/>
                    </a:cubicBezTo>
                    <a:moveTo>
                      <a:pt x="117" y="373"/>
                    </a:moveTo>
                    <a:cubicBezTo>
                      <a:pt x="96" y="373"/>
                      <a:pt x="62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0" y="85"/>
                    </a:cubicBezTo>
                    <a:cubicBezTo>
                      <a:pt x="61" y="18"/>
                      <a:pt x="104" y="13"/>
                      <a:pt x="117" y="13"/>
                    </a:cubicBezTo>
                    <a:cubicBezTo>
                      <a:pt x="136" y="13"/>
                      <a:pt x="173" y="22"/>
                      <a:pt x="184" y="78"/>
                    </a:cubicBezTo>
                    <a:cubicBezTo>
                      <a:pt x="189" y="110"/>
                      <a:pt x="189" y="152"/>
                      <a:pt x="189" y="187"/>
                    </a:cubicBezTo>
                    <a:cubicBezTo>
                      <a:pt x="189" y="230"/>
                      <a:pt x="189" y="266"/>
                      <a:pt x="182" y="303"/>
                    </a:cubicBezTo>
                    <a:cubicBezTo>
                      <a:pt x="174" y="356"/>
                      <a:pt x="142" y="373"/>
                      <a:pt x="117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"/>
              <p:cNvSpPr/>
              <p:nvPr/>
            </p:nvSpPr>
            <p:spPr>
              <a:xfrm>
                <a:off x="519480" y="3172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9"/>
                      <a:pt x="29" y="59"/>
                    </a:cubicBezTo>
                    <a:cubicBezTo>
                      <a:pt x="45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"/>
              <p:cNvSpPr/>
              <p:nvPr/>
            </p:nvSpPr>
            <p:spPr>
              <a:xfrm>
                <a:off x="568440" y="3058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6" y="61"/>
                      <a:pt x="75" y="65"/>
                      <a:pt x="93" y="65"/>
                    </a:cubicBezTo>
                    <a:cubicBezTo>
                      <a:pt x="161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5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99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3" name=""/>
          <p:cNvGrpSpPr/>
          <p:nvPr/>
        </p:nvGrpSpPr>
        <p:grpSpPr>
          <a:xfrm>
            <a:off x="12600" y="4455000"/>
            <a:ext cx="736920" cy="181080"/>
            <a:chOff x="12600" y="4455000"/>
            <a:chExt cx="736920" cy="181080"/>
          </a:xfrm>
        </p:grpSpPr>
        <p:grpSp>
          <p:nvGrpSpPr>
            <p:cNvPr id="274" name=""/>
            <p:cNvGrpSpPr/>
            <p:nvPr/>
          </p:nvGrpSpPr>
          <p:grpSpPr>
            <a:xfrm>
              <a:off x="12600" y="4455000"/>
              <a:ext cx="736920" cy="181080"/>
              <a:chOff x="12600" y="4455000"/>
              <a:chExt cx="736920" cy="181080"/>
            </a:xfrm>
          </p:grpSpPr>
          <p:sp>
            <p:nvSpPr>
              <p:cNvPr id="275" name=""/>
              <p:cNvSpPr/>
              <p:nvPr/>
            </p:nvSpPr>
            <p:spPr>
              <a:xfrm>
                <a:off x="16560" y="4465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12600" y="4455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199080" y="4523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408600" y="4462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5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3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2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4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7" y="13"/>
                      <a:pt x="174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519120" y="4576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569160" y="4461120"/>
                <a:ext cx="86400" cy="139680"/>
              </a:xfrm>
              <a:custGeom>
                <a:avLst/>
                <a:gdLst/>
                <a:ahLst/>
                <a:rect l="l" t="t" r="r" b="b"/>
                <a:pathLst>
                  <a:path w="242" h="390">
                    <a:moveTo>
                      <a:pt x="237" y="37"/>
                    </a:moveTo>
                    <a:cubicBezTo>
                      <a:pt x="241" y="30"/>
                      <a:pt x="241" y="29"/>
                      <a:pt x="241" y="18"/>
                    </a:cubicBezTo>
                    <a:cubicBezTo>
                      <a:pt x="196" y="18"/>
                      <a:pt x="151" y="18"/>
                      <a:pt x="106" y="18"/>
                    </a:cubicBezTo>
                    <a:cubicBezTo>
                      <a:pt x="37" y="18"/>
                      <a:pt x="35" y="10"/>
                      <a:pt x="34" y="0"/>
                    </a:cubicBezTo>
                    <a:cubicBezTo>
                      <a:pt x="29" y="0"/>
                      <a:pt x="24" y="0"/>
                      <a:pt x="19" y="0"/>
                    </a:cubicBezTo>
                    <a:cubicBezTo>
                      <a:pt x="13" y="38"/>
                      <a:pt x="6" y="77"/>
                      <a:pt x="0" y="115"/>
                    </a:cubicBezTo>
                    <a:cubicBezTo>
                      <a:pt x="5" y="115"/>
                      <a:pt x="10" y="115"/>
                      <a:pt x="14" y="115"/>
                    </a:cubicBezTo>
                    <a:cubicBezTo>
                      <a:pt x="16" y="105"/>
                      <a:pt x="21" y="70"/>
                      <a:pt x="29" y="64"/>
                    </a:cubicBezTo>
                    <a:cubicBezTo>
                      <a:pt x="32" y="61"/>
                      <a:pt x="77" y="61"/>
                      <a:pt x="83" y="61"/>
                    </a:cubicBezTo>
                    <a:cubicBezTo>
                      <a:pt x="122" y="61"/>
                      <a:pt x="161" y="61"/>
                      <a:pt x="200" y="61"/>
                    </a:cubicBezTo>
                    <a:cubicBezTo>
                      <a:pt x="193" y="70"/>
                      <a:pt x="149" y="131"/>
                      <a:pt x="137" y="148"/>
                    </a:cubicBezTo>
                    <a:cubicBezTo>
                      <a:pt x="86" y="225"/>
                      <a:pt x="67" y="302"/>
                      <a:pt x="67" y="359"/>
                    </a:cubicBezTo>
                    <a:cubicBezTo>
                      <a:pt x="67" y="365"/>
                      <a:pt x="68" y="389"/>
                      <a:pt x="94" y="389"/>
                    </a:cubicBezTo>
                    <a:cubicBezTo>
                      <a:pt x="121" y="389"/>
                      <a:pt x="120" y="365"/>
                      <a:pt x="120" y="359"/>
                    </a:cubicBezTo>
                    <a:cubicBezTo>
                      <a:pt x="120" y="349"/>
                      <a:pt x="120" y="340"/>
                      <a:pt x="120" y="330"/>
                    </a:cubicBezTo>
                    <a:cubicBezTo>
                      <a:pt x="120" y="300"/>
                      <a:pt x="122" y="270"/>
                      <a:pt x="126" y="239"/>
                    </a:cubicBezTo>
                    <a:cubicBezTo>
                      <a:pt x="128" y="227"/>
                      <a:pt x="136" y="179"/>
                      <a:pt x="160" y="144"/>
                    </a:cubicBezTo>
                    <a:cubicBezTo>
                      <a:pt x="185" y="108"/>
                      <a:pt x="211" y="72"/>
                      <a:pt x="237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"/>
              <p:cNvSpPr/>
              <p:nvPr/>
            </p:nvSpPr>
            <p:spPr>
              <a:xfrm>
                <a:off x="669240" y="4462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2" name=""/>
          <p:cNvGrpSpPr/>
          <p:nvPr/>
        </p:nvGrpSpPr>
        <p:grpSpPr>
          <a:xfrm>
            <a:off x="4872600" y="171000"/>
            <a:ext cx="472680" cy="181080"/>
            <a:chOff x="4872600" y="171000"/>
            <a:chExt cx="472680" cy="181080"/>
          </a:xfrm>
        </p:grpSpPr>
        <p:grpSp>
          <p:nvGrpSpPr>
            <p:cNvPr id="283" name=""/>
            <p:cNvGrpSpPr/>
            <p:nvPr/>
          </p:nvGrpSpPr>
          <p:grpSpPr>
            <a:xfrm>
              <a:off x="4872600" y="171000"/>
              <a:ext cx="472680" cy="181080"/>
              <a:chOff x="4872600" y="171000"/>
              <a:chExt cx="472680" cy="181080"/>
            </a:xfrm>
          </p:grpSpPr>
          <p:sp>
            <p:nvSpPr>
              <p:cNvPr id="284" name=""/>
              <p:cNvSpPr/>
              <p:nvPr/>
            </p:nvSpPr>
            <p:spPr>
              <a:xfrm>
                <a:off x="4876560" y="181440"/>
                <a:ext cx="458280" cy="160560"/>
              </a:xfrm>
              <a:custGeom>
                <a:avLst/>
                <a:gdLst/>
                <a:ahLst/>
                <a:rect l="l" t="t" r="r" b="b"/>
                <a:pathLst>
                  <a:path w="1275" h="448">
                    <a:moveTo>
                      <a:pt x="636" y="447"/>
                    </a:moveTo>
                    <a:cubicBezTo>
                      <a:pt x="424" y="447"/>
                      <a:pt x="212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25" y="0"/>
                      <a:pt x="849" y="0"/>
                      <a:pt x="1274" y="0"/>
                    </a:cubicBezTo>
                    <a:cubicBezTo>
                      <a:pt x="1274" y="149"/>
                      <a:pt x="1274" y="298"/>
                      <a:pt x="1274" y="447"/>
                    </a:cubicBezTo>
                    <a:cubicBezTo>
                      <a:pt x="1061" y="447"/>
                      <a:pt x="849" y="447"/>
                      <a:pt x="636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4872600" y="171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5059080" y="239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1" y="22"/>
                      <a:pt x="372" y="22"/>
                      <a:pt x="372" y="11"/>
                    </a:cubicBezTo>
                    <a:cubicBezTo>
                      <a:pt x="372" y="0"/>
                      <a:pt x="361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1" y="131"/>
                      <a:pt x="372" y="131"/>
                      <a:pt x="372" y="120"/>
                    </a:cubicBezTo>
                    <a:cubicBezTo>
                      <a:pt x="372" y="108"/>
                      <a:pt x="361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"/>
              <p:cNvSpPr/>
              <p:nvPr/>
            </p:nvSpPr>
            <p:spPr>
              <a:xfrm>
                <a:off x="5279040" y="178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5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5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80" y="356"/>
                      <a:pt x="174" y="356"/>
                      <a:pt x="168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8" name=""/>
          <p:cNvGrpSpPr/>
          <p:nvPr/>
        </p:nvGrpSpPr>
        <p:grpSpPr>
          <a:xfrm>
            <a:off x="4728600" y="1683000"/>
            <a:ext cx="736920" cy="181080"/>
            <a:chOff x="4728600" y="1683000"/>
            <a:chExt cx="736920" cy="181080"/>
          </a:xfrm>
        </p:grpSpPr>
        <p:grpSp>
          <p:nvGrpSpPr>
            <p:cNvPr id="289" name=""/>
            <p:cNvGrpSpPr/>
            <p:nvPr/>
          </p:nvGrpSpPr>
          <p:grpSpPr>
            <a:xfrm>
              <a:off x="4728600" y="1683000"/>
              <a:ext cx="736920" cy="181080"/>
              <a:chOff x="4728600" y="1683000"/>
              <a:chExt cx="736920" cy="181080"/>
            </a:xfrm>
          </p:grpSpPr>
          <p:sp>
            <p:nvSpPr>
              <p:cNvPr id="290" name=""/>
              <p:cNvSpPr/>
              <p:nvPr/>
            </p:nvSpPr>
            <p:spPr>
              <a:xfrm>
                <a:off x="4732560" y="1693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"/>
              <p:cNvSpPr/>
              <p:nvPr/>
            </p:nvSpPr>
            <p:spPr>
              <a:xfrm>
                <a:off x="4728600" y="1683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"/>
              <p:cNvSpPr/>
              <p:nvPr/>
            </p:nvSpPr>
            <p:spPr>
              <a:xfrm>
                <a:off x="4915080" y="1751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"/>
              <p:cNvSpPr/>
              <p:nvPr/>
            </p:nvSpPr>
            <p:spPr>
              <a:xfrm>
                <a:off x="5135040" y="1690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3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5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79" y="356"/>
                      <a:pt x="173" y="356"/>
                      <a:pt x="166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"/>
              <p:cNvSpPr/>
              <p:nvPr/>
            </p:nvSpPr>
            <p:spPr>
              <a:xfrm>
                <a:off x="5235120" y="1804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"/>
              <p:cNvSpPr/>
              <p:nvPr/>
            </p:nvSpPr>
            <p:spPr>
              <a:xfrm>
                <a:off x="5284080" y="1690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4" y="0"/>
                      <a:pt x="106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9" y="132"/>
                      <a:pt x="30" y="132"/>
                    </a:cubicBezTo>
                    <a:cubicBezTo>
                      <a:pt x="40" y="132"/>
                      <a:pt x="59" y="126"/>
                      <a:pt x="59" y="104"/>
                    </a:cubicBezTo>
                    <a:cubicBezTo>
                      <a:pt x="59" y="89"/>
                      <a:pt x="50" y="75"/>
                      <a:pt x="29" y="75"/>
                    </a:cubicBezTo>
                    <a:cubicBezTo>
                      <a:pt x="26" y="75"/>
                      <a:pt x="24" y="75"/>
                      <a:pt x="22" y="75"/>
                    </a:cubicBezTo>
                    <a:cubicBezTo>
                      <a:pt x="35" y="38"/>
                      <a:pt x="66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5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9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8" y="292"/>
                      <a:pt x="203" y="317"/>
                      <a:pt x="198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"/>
              <p:cNvSpPr/>
              <p:nvPr/>
            </p:nvSpPr>
            <p:spPr>
              <a:xfrm>
                <a:off x="5385240" y="1690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7" name=""/>
          <p:cNvGrpSpPr/>
          <p:nvPr/>
        </p:nvGrpSpPr>
        <p:grpSpPr>
          <a:xfrm>
            <a:off x="4800600" y="2979000"/>
            <a:ext cx="636120" cy="181080"/>
            <a:chOff x="4800600" y="2979000"/>
            <a:chExt cx="636120" cy="181080"/>
          </a:xfrm>
        </p:grpSpPr>
        <p:grpSp>
          <p:nvGrpSpPr>
            <p:cNvPr id="298" name=""/>
            <p:cNvGrpSpPr/>
            <p:nvPr/>
          </p:nvGrpSpPr>
          <p:grpSpPr>
            <a:xfrm>
              <a:off x="4800600" y="2979000"/>
              <a:ext cx="636120" cy="181080"/>
              <a:chOff x="4800600" y="2979000"/>
              <a:chExt cx="636120" cy="181080"/>
            </a:xfrm>
          </p:grpSpPr>
          <p:sp>
            <p:nvSpPr>
              <p:cNvPr id="299" name=""/>
              <p:cNvSpPr/>
              <p:nvPr/>
            </p:nvSpPr>
            <p:spPr>
              <a:xfrm>
                <a:off x="4804560" y="2989440"/>
                <a:ext cx="621720" cy="160560"/>
              </a:xfrm>
              <a:custGeom>
                <a:avLst/>
                <a:gdLst/>
                <a:ahLst/>
                <a:rect l="l" t="t" r="r" b="b"/>
                <a:pathLst>
                  <a:path w="1729" h="448">
                    <a:moveTo>
                      <a:pt x="863" y="447"/>
                    </a:moveTo>
                    <a:cubicBezTo>
                      <a:pt x="575" y="447"/>
                      <a:pt x="288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576" y="0"/>
                      <a:pt x="1152" y="0"/>
                      <a:pt x="1728" y="0"/>
                    </a:cubicBezTo>
                    <a:cubicBezTo>
                      <a:pt x="1728" y="149"/>
                      <a:pt x="1728" y="298"/>
                      <a:pt x="1728" y="447"/>
                    </a:cubicBezTo>
                    <a:cubicBezTo>
                      <a:pt x="1440" y="447"/>
                      <a:pt x="1152" y="447"/>
                      <a:pt x="863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>
                <a:off x="4800600" y="2979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6" y="64"/>
                    </a:moveTo>
                    <a:cubicBezTo>
                      <a:pt x="276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1" y="389"/>
                      <a:pt x="129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6" y="30"/>
                      <a:pt x="276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4987080" y="3047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3" y="22"/>
                      <a:pt x="372" y="22"/>
                      <a:pt x="372" y="11"/>
                    </a:cubicBezTo>
                    <a:cubicBezTo>
                      <a:pt x="372" y="0"/>
                      <a:pt x="363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3" y="131"/>
                      <a:pt x="372" y="131"/>
                      <a:pt x="372" y="120"/>
                    </a:cubicBezTo>
                    <a:cubicBezTo>
                      <a:pt x="372" y="108"/>
                      <a:pt x="363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"/>
              <p:cNvSpPr/>
              <p:nvPr/>
            </p:nvSpPr>
            <p:spPr>
              <a:xfrm>
                <a:off x="5207040" y="2986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5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6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80" y="356"/>
                      <a:pt x="174" y="356"/>
                      <a:pt x="168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"/>
              <p:cNvSpPr/>
              <p:nvPr/>
            </p:nvSpPr>
            <p:spPr>
              <a:xfrm>
                <a:off x="5307480" y="3100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9"/>
                      <a:pt x="29" y="59"/>
                    </a:cubicBezTo>
                    <a:cubicBezTo>
                      <a:pt x="45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"/>
              <p:cNvSpPr/>
              <p:nvPr/>
            </p:nvSpPr>
            <p:spPr>
              <a:xfrm>
                <a:off x="5356440" y="2986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6" y="61"/>
                      <a:pt x="75" y="65"/>
                      <a:pt x="93" y="65"/>
                    </a:cubicBezTo>
                    <a:cubicBezTo>
                      <a:pt x="161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5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99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5" name=""/>
          <p:cNvGrpSpPr/>
          <p:nvPr/>
        </p:nvGrpSpPr>
        <p:grpSpPr>
          <a:xfrm>
            <a:off x="4764600" y="4455000"/>
            <a:ext cx="478440" cy="181080"/>
            <a:chOff x="4764600" y="4455000"/>
            <a:chExt cx="478440" cy="181080"/>
          </a:xfrm>
        </p:grpSpPr>
        <p:grpSp>
          <p:nvGrpSpPr>
            <p:cNvPr id="306" name=""/>
            <p:cNvGrpSpPr/>
            <p:nvPr/>
          </p:nvGrpSpPr>
          <p:grpSpPr>
            <a:xfrm>
              <a:off x="4764600" y="4455000"/>
              <a:ext cx="478440" cy="181080"/>
              <a:chOff x="4764600" y="4455000"/>
              <a:chExt cx="478440" cy="181080"/>
            </a:xfrm>
          </p:grpSpPr>
          <p:sp>
            <p:nvSpPr>
              <p:cNvPr id="307" name=""/>
              <p:cNvSpPr/>
              <p:nvPr/>
            </p:nvSpPr>
            <p:spPr>
              <a:xfrm>
                <a:off x="4768560" y="4465440"/>
                <a:ext cx="464040" cy="160560"/>
              </a:xfrm>
              <a:custGeom>
                <a:avLst/>
                <a:gdLst/>
                <a:ahLst/>
                <a:rect l="l" t="t" r="r" b="b"/>
                <a:pathLst>
                  <a:path w="1291" h="448">
                    <a:moveTo>
                      <a:pt x="646" y="447"/>
                    </a:moveTo>
                    <a:cubicBezTo>
                      <a:pt x="431" y="447"/>
                      <a:pt x="21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30" y="0"/>
                      <a:pt x="860" y="0"/>
                      <a:pt x="1290" y="0"/>
                    </a:cubicBezTo>
                    <a:cubicBezTo>
                      <a:pt x="1290" y="149"/>
                      <a:pt x="1290" y="298"/>
                      <a:pt x="1290" y="447"/>
                    </a:cubicBezTo>
                    <a:cubicBezTo>
                      <a:pt x="1075" y="447"/>
                      <a:pt x="861" y="447"/>
                      <a:pt x="646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4764600" y="4455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89" y="400"/>
                      <a:pt x="129" y="400"/>
                    </a:cubicBezTo>
                    <a:cubicBezTo>
                      <a:pt x="170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5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4950360" y="4523400"/>
                <a:ext cx="134280" cy="46800"/>
              </a:xfrm>
              <a:custGeom>
                <a:avLst/>
                <a:gdLst/>
                <a:ahLst/>
                <a:rect l="l" t="t" r="r" b="b"/>
                <a:pathLst>
                  <a:path w="375" h="132">
                    <a:moveTo>
                      <a:pt x="355" y="22"/>
                    </a:moveTo>
                    <a:cubicBezTo>
                      <a:pt x="363" y="22"/>
                      <a:pt x="374" y="22"/>
                      <a:pt x="374" y="11"/>
                    </a:cubicBezTo>
                    <a:cubicBezTo>
                      <a:pt x="374" y="0"/>
                      <a:pt x="363" y="0"/>
                      <a:pt x="355" y="0"/>
                    </a:cubicBezTo>
                    <a:cubicBezTo>
                      <a:pt x="243" y="0"/>
                      <a:pt x="131" y="0"/>
                      <a:pt x="19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2"/>
                      <a:pt x="11" y="22"/>
                      <a:pt x="19" y="22"/>
                    </a:cubicBezTo>
                    <a:cubicBezTo>
                      <a:pt x="131" y="22"/>
                      <a:pt x="243" y="22"/>
                      <a:pt x="355" y="22"/>
                    </a:cubicBezTo>
                    <a:moveTo>
                      <a:pt x="355" y="131"/>
                    </a:moveTo>
                    <a:cubicBezTo>
                      <a:pt x="363" y="131"/>
                      <a:pt x="374" y="131"/>
                      <a:pt x="374" y="120"/>
                    </a:cubicBezTo>
                    <a:cubicBezTo>
                      <a:pt x="374" y="108"/>
                      <a:pt x="363" y="108"/>
                      <a:pt x="355" y="108"/>
                    </a:cubicBezTo>
                    <a:cubicBezTo>
                      <a:pt x="243" y="108"/>
                      <a:pt x="131" y="108"/>
                      <a:pt x="19" y="108"/>
                    </a:cubicBezTo>
                    <a:cubicBezTo>
                      <a:pt x="11" y="108"/>
                      <a:pt x="0" y="108"/>
                      <a:pt x="0" y="120"/>
                    </a:cubicBezTo>
                    <a:cubicBezTo>
                      <a:pt x="0" y="131"/>
                      <a:pt x="11" y="131"/>
                      <a:pt x="19" y="131"/>
                    </a:cubicBezTo>
                    <a:cubicBezTo>
                      <a:pt x="131" y="131"/>
                      <a:pt x="243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5162760" y="4462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3" y="0"/>
                      <a:pt x="104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7" y="132"/>
                      <a:pt x="29" y="132"/>
                    </a:cubicBezTo>
                    <a:cubicBezTo>
                      <a:pt x="38" y="132"/>
                      <a:pt x="59" y="126"/>
                      <a:pt x="59" y="104"/>
                    </a:cubicBezTo>
                    <a:cubicBezTo>
                      <a:pt x="59" y="89"/>
                      <a:pt x="48" y="75"/>
                      <a:pt x="29" y="75"/>
                    </a:cubicBezTo>
                    <a:cubicBezTo>
                      <a:pt x="24" y="75"/>
                      <a:pt x="22" y="75"/>
                      <a:pt x="21" y="75"/>
                    </a:cubicBezTo>
                    <a:cubicBezTo>
                      <a:pt x="35" y="38"/>
                      <a:pt x="64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4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8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6" y="292"/>
                      <a:pt x="203" y="317"/>
                      <a:pt x="197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11" name=""/>
          <p:cNvSpPr/>
          <p:nvPr/>
        </p:nvSpPr>
        <p:spPr>
          <a:xfrm>
            <a:off x="1409400" y="1212480"/>
            <a:ext cx="270504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Periodic in X Open in 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9"/>
          <a:stretch/>
        </p:blipFill>
        <p:spPr>
          <a:xfrm>
            <a:off x="5499000" y="81720"/>
            <a:ext cx="2039400" cy="1325520"/>
          </a:xfrm>
          <a:prstGeom prst="rect">
            <a:avLst/>
          </a:prstGeom>
          <a:ln w="0">
            <a:noFill/>
          </a:ln>
        </p:spPr>
      </p:pic>
      <p:sp>
        <p:nvSpPr>
          <p:cNvPr id="313" name=""/>
          <p:cNvSpPr/>
          <p:nvPr/>
        </p:nvSpPr>
        <p:spPr>
          <a:xfrm>
            <a:off x="5499000" y="0"/>
            <a:ext cx="360" cy="567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10"/>
          <a:stretch/>
        </p:blipFill>
        <p:spPr>
          <a:xfrm>
            <a:off x="5532120" y="1492200"/>
            <a:ext cx="1951920" cy="1268640"/>
          </a:xfrm>
          <a:prstGeom prst="rect">
            <a:avLst/>
          </a:prstGeom>
          <a:ln w="0">
            <a:noFill/>
          </a:ln>
        </p:spPr>
      </p:pic>
      <p:grpSp>
        <p:nvGrpSpPr>
          <p:cNvPr id="315" name=""/>
          <p:cNvGrpSpPr/>
          <p:nvPr/>
        </p:nvGrpSpPr>
        <p:grpSpPr>
          <a:xfrm>
            <a:off x="7464240" y="99000"/>
            <a:ext cx="480600" cy="181080"/>
            <a:chOff x="7464240" y="99000"/>
            <a:chExt cx="480600" cy="181080"/>
          </a:xfrm>
        </p:grpSpPr>
        <p:grpSp>
          <p:nvGrpSpPr>
            <p:cNvPr id="316" name=""/>
            <p:cNvGrpSpPr/>
            <p:nvPr/>
          </p:nvGrpSpPr>
          <p:grpSpPr>
            <a:xfrm>
              <a:off x="7464240" y="99000"/>
              <a:ext cx="480600" cy="181080"/>
              <a:chOff x="7464240" y="99000"/>
              <a:chExt cx="480600" cy="181080"/>
            </a:xfrm>
          </p:grpSpPr>
          <p:sp>
            <p:nvSpPr>
              <p:cNvPr id="317" name=""/>
              <p:cNvSpPr/>
              <p:nvPr/>
            </p:nvSpPr>
            <p:spPr>
              <a:xfrm>
                <a:off x="7468200" y="109440"/>
                <a:ext cx="466200" cy="160560"/>
              </a:xfrm>
              <a:custGeom>
                <a:avLst/>
                <a:gdLst/>
                <a:ahLst/>
                <a:rect l="l" t="t" r="r" b="b"/>
                <a:pathLst>
                  <a:path w="1297" h="448">
                    <a:moveTo>
                      <a:pt x="649" y="447"/>
                    </a:moveTo>
                    <a:cubicBezTo>
                      <a:pt x="433" y="447"/>
                      <a:pt x="216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32" y="0"/>
                      <a:pt x="864" y="0"/>
                      <a:pt x="1296" y="0"/>
                    </a:cubicBezTo>
                    <a:cubicBezTo>
                      <a:pt x="1296" y="149"/>
                      <a:pt x="1296" y="298"/>
                      <a:pt x="1296" y="447"/>
                    </a:cubicBezTo>
                    <a:cubicBezTo>
                      <a:pt x="1080" y="447"/>
                      <a:pt x="865" y="447"/>
                      <a:pt x="649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"/>
              <p:cNvSpPr/>
              <p:nvPr/>
            </p:nvSpPr>
            <p:spPr>
              <a:xfrm>
                <a:off x="7464240" y="99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2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89" y="400"/>
                      <a:pt x="129" y="400"/>
                    </a:cubicBezTo>
                    <a:cubicBezTo>
                      <a:pt x="170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5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7650000" y="167400"/>
                <a:ext cx="134280" cy="46800"/>
              </a:xfrm>
              <a:custGeom>
                <a:avLst/>
                <a:gdLst/>
                <a:ahLst/>
                <a:rect l="l" t="t" r="r" b="b"/>
                <a:pathLst>
                  <a:path w="375" h="132">
                    <a:moveTo>
                      <a:pt x="355" y="22"/>
                    </a:moveTo>
                    <a:cubicBezTo>
                      <a:pt x="363" y="22"/>
                      <a:pt x="374" y="22"/>
                      <a:pt x="374" y="11"/>
                    </a:cubicBezTo>
                    <a:cubicBezTo>
                      <a:pt x="374" y="0"/>
                      <a:pt x="363" y="0"/>
                      <a:pt x="355" y="0"/>
                    </a:cubicBezTo>
                    <a:cubicBezTo>
                      <a:pt x="243" y="0"/>
                      <a:pt x="131" y="0"/>
                      <a:pt x="19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2"/>
                      <a:pt x="11" y="22"/>
                      <a:pt x="19" y="22"/>
                    </a:cubicBezTo>
                    <a:cubicBezTo>
                      <a:pt x="131" y="22"/>
                      <a:pt x="243" y="22"/>
                      <a:pt x="355" y="22"/>
                    </a:cubicBezTo>
                    <a:moveTo>
                      <a:pt x="355" y="131"/>
                    </a:moveTo>
                    <a:cubicBezTo>
                      <a:pt x="363" y="131"/>
                      <a:pt x="374" y="131"/>
                      <a:pt x="374" y="120"/>
                    </a:cubicBezTo>
                    <a:cubicBezTo>
                      <a:pt x="374" y="108"/>
                      <a:pt x="363" y="108"/>
                      <a:pt x="355" y="108"/>
                    </a:cubicBezTo>
                    <a:cubicBezTo>
                      <a:pt x="243" y="108"/>
                      <a:pt x="131" y="108"/>
                      <a:pt x="19" y="108"/>
                    </a:cubicBezTo>
                    <a:cubicBezTo>
                      <a:pt x="11" y="108"/>
                      <a:pt x="0" y="108"/>
                      <a:pt x="0" y="120"/>
                    </a:cubicBezTo>
                    <a:cubicBezTo>
                      <a:pt x="0" y="131"/>
                      <a:pt x="11" y="131"/>
                      <a:pt x="19" y="131"/>
                    </a:cubicBezTo>
                    <a:cubicBezTo>
                      <a:pt x="131" y="131"/>
                      <a:pt x="243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7859880" y="106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3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2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0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2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6" y="13"/>
                      <a:pt x="173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21" name="" descr=""/>
          <p:cNvPicPr/>
          <p:nvPr/>
        </p:nvPicPr>
        <p:blipFill>
          <a:blip r:embed="rId11"/>
          <a:stretch/>
        </p:blipFill>
        <p:spPr>
          <a:xfrm>
            <a:off x="5535000" y="2898000"/>
            <a:ext cx="2021040" cy="1313640"/>
          </a:xfrm>
          <a:prstGeom prst="rect">
            <a:avLst/>
          </a:prstGeom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12"/>
          <a:stretch/>
        </p:blipFill>
        <p:spPr>
          <a:xfrm>
            <a:off x="5535000" y="4293360"/>
            <a:ext cx="2041200" cy="1349280"/>
          </a:xfrm>
          <a:prstGeom prst="rect">
            <a:avLst/>
          </a:prstGeom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13"/>
          <a:stretch/>
        </p:blipFill>
        <p:spPr>
          <a:xfrm>
            <a:off x="8035920" y="56880"/>
            <a:ext cx="1969560" cy="1280160"/>
          </a:xfrm>
          <a:prstGeom prst="rect">
            <a:avLst/>
          </a:prstGeom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14"/>
          <a:stretch/>
        </p:blipFill>
        <p:spPr>
          <a:xfrm>
            <a:off x="8157240" y="1515600"/>
            <a:ext cx="1888200" cy="1227240"/>
          </a:xfrm>
          <a:prstGeom prst="rect">
            <a:avLst/>
          </a:prstGeom>
          <a:ln w="0">
            <a:noFill/>
          </a:ln>
        </p:spPr>
      </p:pic>
      <p:grpSp>
        <p:nvGrpSpPr>
          <p:cNvPr id="325" name=""/>
          <p:cNvGrpSpPr/>
          <p:nvPr/>
        </p:nvGrpSpPr>
        <p:grpSpPr>
          <a:xfrm>
            <a:off x="7356600" y="1647000"/>
            <a:ext cx="736920" cy="181080"/>
            <a:chOff x="7356600" y="1647000"/>
            <a:chExt cx="736920" cy="181080"/>
          </a:xfrm>
        </p:grpSpPr>
        <p:grpSp>
          <p:nvGrpSpPr>
            <p:cNvPr id="326" name=""/>
            <p:cNvGrpSpPr/>
            <p:nvPr/>
          </p:nvGrpSpPr>
          <p:grpSpPr>
            <a:xfrm>
              <a:off x="7356600" y="1647000"/>
              <a:ext cx="736920" cy="181080"/>
              <a:chOff x="7356600" y="1647000"/>
              <a:chExt cx="736920" cy="181080"/>
            </a:xfrm>
          </p:grpSpPr>
          <p:sp>
            <p:nvSpPr>
              <p:cNvPr id="327" name=""/>
              <p:cNvSpPr/>
              <p:nvPr/>
            </p:nvSpPr>
            <p:spPr>
              <a:xfrm>
                <a:off x="7360560" y="1657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7356600" y="1647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7543080" y="1715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7752600" y="1654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5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3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2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4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7" y="13"/>
                      <a:pt x="174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7863120" y="1768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>
                <a:off x="7912080" y="1654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4" y="0"/>
                      <a:pt x="106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9" y="132"/>
                      <a:pt x="30" y="132"/>
                    </a:cubicBezTo>
                    <a:cubicBezTo>
                      <a:pt x="40" y="132"/>
                      <a:pt x="59" y="126"/>
                      <a:pt x="59" y="104"/>
                    </a:cubicBezTo>
                    <a:cubicBezTo>
                      <a:pt x="59" y="89"/>
                      <a:pt x="50" y="75"/>
                      <a:pt x="29" y="75"/>
                    </a:cubicBezTo>
                    <a:cubicBezTo>
                      <a:pt x="26" y="75"/>
                      <a:pt x="24" y="75"/>
                      <a:pt x="22" y="75"/>
                    </a:cubicBezTo>
                    <a:cubicBezTo>
                      <a:pt x="35" y="38"/>
                      <a:pt x="66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5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9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8" y="292"/>
                      <a:pt x="203" y="317"/>
                      <a:pt x="198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8013240" y="1654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4" name=""/>
          <p:cNvGrpSpPr/>
          <p:nvPr/>
        </p:nvGrpSpPr>
        <p:grpSpPr>
          <a:xfrm>
            <a:off x="8940600" y="135000"/>
            <a:ext cx="472680" cy="181080"/>
            <a:chOff x="8940600" y="135000"/>
            <a:chExt cx="472680" cy="181080"/>
          </a:xfrm>
        </p:grpSpPr>
        <p:grpSp>
          <p:nvGrpSpPr>
            <p:cNvPr id="335" name=""/>
            <p:cNvGrpSpPr/>
            <p:nvPr/>
          </p:nvGrpSpPr>
          <p:grpSpPr>
            <a:xfrm>
              <a:off x="8940600" y="135000"/>
              <a:ext cx="472680" cy="181080"/>
              <a:chOff x="8940600" y="135000"/>
              <a:chExt cx="472680" cy="181080"/>
            </a:xfrm>
          </p:grpSpPr>
          <p:sp>
            <p:nvSpPr>
              <p:cNvPr id="336" name=""/>
              <p:cNvSpPr/>
              <p:nvPr/>
            </p:nvSpPr>
            <p:spPr>
              <a:xfrm>
                <a:off x="8944560" y="145440"/>
                <a:ext cx="458280" cy="160560"/>
              </a:xfrm>
              <a:custGeom>
                <a:avLst/>
                <a:gdLst/>
                <a:ahLst/>
                <a:rect l="l" t="t" r="r" b="b"/>
                <a:pathLst>
                  <a:path w="1275" h="448">
                    <a:moveTo>
                      <a:pt x="636" y="447"/>
                    </a:moveTo>
                    <a:cubicBezTo>
                      <a:pt x="424" y="447"/>
                      <a:pt x="212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25" y="0"/>
                      <a:pt x="849" y="0"/>
                      <a:pt x="1274" y="0"/>
                    </a:cubicBezTo>
                    <a:cubicBezTo>
                      <a:pt x="1274" y="149"/>
                      <a:pt x="1274" y="298"/>
                      <a:pt x="1274" y="447"/>
                    </a:cubicBezTo>
                    <a:cubicBezTo>
                      <a:pt x="1061" y="447"/>
                      <a:pt x="849" y="447"/>
                      <a:pt x="636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>
                <a:off x="8940600" y="135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>
                <a:off x="9127080" y="203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1" y="22"/>
                      <a:pt x="372" y="22"/>
                      <a:pt x="372" y="11"/>
                    </a:cubicBezTo>
                    <a:cubicBezTo>
                      <a:pt x="372" y="0"/>
                      <a:pt x="361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1" y="131"/>
                      <a:pt x="372" y="131"/>
                      <a:pt x="372" y="120"/>
                    </a:cubicBezTo>
                    <a:cubicBezTo>
                      <a:pt x="372" y="108"/>
                      <a:pt x="361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9347040" y="142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5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5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80" y="356"/>
                      <a:pt x="174" y="356"/>
                      <a:pt x="168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40" name=""/>
          <p:cNvGrpSpPr/>
          <p:nvPr/>
        </p:nvGrpSpPr>
        <p:grpSpPr>
          <a:xfrm>
            <a:off x="9336600" y="1431000"/>
            <a:ext cx="736920" cy="181080"/>
            <a:chOff x="9336600" y="1431000"/>
            <a:chExt cx="736920" cy="181080"/>
          </a:xfrm>
        </p:grpSpPr>
        <p:grpSp>
          <p:nvGrpSpPr>
            <p:cNvPr id="341" name=""/>
            <p:cNvGrpSpPr/>
            <p:nvPr/>
          </p:nvGrpSpPr>
          <p:grpSpPr>
            <a:xfrm>
              <a:off x="9336600" y="1431000"/>
              <a:ext cx="736920" cy="181080"/>
              <a:chOff x="9336600" y="1431000"/>
              <a:chExt cx="736920" cy="181080"/>
            </a:xfrm>
          </p:grpSpPr>
          <p:sp>
            <p:nvSpPr>
              <p:cNvPr id="342" name=""/>
              <p:cNvSpPr/>
              <p:nvPr/>
            </p:nvSpPr>
            <p:spPr>
              <a:xfrm>
                <a:off x="9340560" y="1441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"/>
              <p:cNvSpPr/>
              <p:nvPr/>
            </p:nvSpPr>
            <p:spPr>
              <a:xfrm>
                <a:off x="9336600" y="1431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"/>
              <p:cNvSpPr/>
              <p:nvPr/>
            </p:nvSpPr>
            <p:spPr>
              <a:xfrm>
                <a:off x="9523080" y="1499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"/>
              <p:cNvSpPr/>
              <p:nvPr/>
            </p:nvSpPr>
            <p:spPr>
              <a:xfrm>
                <a:off x="9743040" y="1438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3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5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79" y="356"/>
                      <a:pt x="173" y="356"/>
                      <a:pt x="166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"/>
              <p:cNvSpPr/>
              <p:nvPr/>
            </p:nvSpPr>
            <p:spPr>
              <a:xfrm>
                <a:off x="9843120" y="1552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"/>
              <p:cNvSpPr/>
              <p:nvPr/>
            </p:nvSpPr>
            <p:spPr>
              <a:xfrm>
                <a:off x="9892080" y="1438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4" y="0"/>
                      <a:pt x="106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9" y="132"/>
                      <a:pt x="30" y="132"/>
                    </a:cubicBezTo>
                    <a:cubicBezTo>
                      <a:pt x="40" y="132"/>
                      <a:pt x="59" y="126"/>
                      <a:pt x="59" y="104"/>
                    </a:cubicBezTo>
                    <a:cubicBezTo>
                      <a:pt x="59" y="89"/>
                      <a:pt x="50" y="75"/>
                      <a:pt x="29" y="75"/>
                    </a:cubicBezTo>
                    <a:cubicBezTo>
                      <a:pt x="26" y="75"/>
                      <a:pt x="24" y="75"/>
                      <a:pt x="22" y="75"/>
                    </a:cubicBezTo>
                    <a:cubicBezTo>
                      <a:pt x="35" y="38"/>
                      <a:pt x="66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5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9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8" y="292"/>
                      <a:pt x="203" y="317"/>
                      <a:pt x="198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"/>
              <p:cNvSpPr/>
              <p:nvPr/>
            </p:nvSpPr>
            <p:spPr>
              <a:xfrm>
                <a:off x="9993240" y="1438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9" name=""/>
          <p:cNvSpPr/>
          <p:nvPr/>
        </p:nvSpPr>
        <p:spPr>
          <a:xfrm>
            <a:off x="6557760" y="1212840"/>
            <a:ext cx="25858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Open in both X and 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5"/>
          <a:stretch/>
        </p:blipFill>
        <p:spPr>
          <a:xfrm>
            <a:off x="8073000" y="2935800"/>
            <a:ext cx="1987920" cy="1286640"/>
          </a:xfrm>
          <a:prstGeom prst="rect">
            <a:avLst/>
          </a:prstGeom>
          <a:ln w="0">
            <a:noFill/>
          </a:ln>
        </p:spPr>
      </p:pic>
      <p:grpSp>
        <p:nvGrpSpPr>
          <p:cNvPr id="351" name=""/>
          <p:cNvGrpSpPr/>
          <p:nvPr/>
        </p:nvGrpSpPr>
        <p:grpSpPr>
          <a:xfrm>
            <a:off x="7464600" y="3123000"/>
            <a:ext cx="636120" cy="181080"/>
            <a:chOff x="7464600" y="3123000"/>
            <a:chExt cx="636120" cy="181080"/>
          </a:xfrm>
        </p:grpSpPr>
        <p:grpSp>
          <p:nvGrpSpPr>
            <p:cNvPr id="352" name=""/>
            <p:cNvGrpSpPr/>
            <p:nvPr/>
          </p:nvGrpSpPr>
          <p:grpSpPr>
            <a:xfrm>
              <a:off x="7464600" y="3123000"/>
              <a:ext cx="636120" cy="181080"/>
              <a:chOff x="7464600" y="3123000"/>
              <a:chExt cx="636120" cy="181080"/>
            </a:xfrm>
          </p:grpSpPr>
          <p:sp>
            <p:nvSpPr>
              <p:cNvPr id="353" name=""/>
              <p:cNvSpPr/>
              <p:nvPr/>
            </p:nvSpPr>
            <p:spPr>
              <a:xfrm>
                <a:off x="7468560" y="3133440"/>
                <a:ext cx="621720" cy="160560"/>
              </a:xfrm>
              <a:custGeom>
                <a:avLst/>
                <a:gdLst/>
                <a:ahLst/>
                <a:rect l="l" t="t" r="r" b="b"/>
                <a:pathLst>
                  <a:path w="1729" h="448">
                    <a:moveTo>
                      <a:pt x="863" y="447"/>
                    </a:moveTo>
                    <a:cubicBezTo>
                      <a:pt x="575" y="447"/>
                      <a:pt x="288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576" y="0"/>
                      <a:pt x="1152" y="0"/>
                      <a:pt x="1728" y="0"/>
                    </a:cubicBezTo>
                    <a:cubicBezTo>
                      <a:pt x="1728" y="149"/>
                      <a:pt x="1728" y="298"/>
                      <a:pt x="1728" y="447"/>
                    </a:cubicBezTo>
                    <a:cubicBezTo>
                      <a:pt x="1440" y="447"/>
                      <a:pt x="1152" y="447"/>
                      <a:pt x="863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7464600" y="3123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6" y="64"/>
                    </a:moveTo>
                    <a:cubicBezTo>
                      <a:pt x="276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1" y="389"/>
                      <a:pt x="129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6" y="30"/>
                      <a:pt x="276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>
                <a:off x="7651080" y="3191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3" y="22"/>
                      <a:pt x="372" y="22"/>
                      <a:pt x="372" y="11"/>
                    </a:cubicBezTo>
                    <a:cubicBezTo>
                      <a:pt x="372" y="0"/>
                      <a:pt x="363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3" y="131"/>
                      <a:pt x="372" y="131"/>
                      <a:pt x="372" y="120"/>
                    </a:cubicBezTo>
                    <a:cubicBezTo>
                      <a:pt x="372" y="108"/>
                      <a:pt x="363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"/>
              <p:cNvSpPr/>
              <p:nvPr/>
            </p:nvSpPr>
            <p:spPr>
              <a:xfrm>
                <a:off x="7860960" y="3130920"/>
                <a:ext cx="84240" cy="137880"/>
              </a:xfrm>
              <a:custGeom>
                <a:avLst/>
                <a:gdLst/>
                <a:ahLst/>
                <a:rect l="l" t="t" r="r" b="b"/>
                <a:pathLst>
                  <a:path w="236" h="385">
                    <a:moveTo>
                      <a:pt x="235" y="195"/>
                    </a:moveTo>
                    <a:cubicBezTo>
                      <a:pt x="235" y="150"/>
                      <a:pt x="233" y="104"/>
                      <a:pt x="213" y="64"/>
                    </a:cubicBezTo>
                    <a:cubicBezTo>
                      <a:pt x="187" y="10"/>
                      <a:pt x="141" y="0"/>
                      <a:pt x="118" y="0"/>
                    </a:cubicBezTo>
                    <a:cubicBezTo>
                      <a:pt x="85" y="0"/>
                      <a:pt x="43" y="14"/>
                      <a:pt x="21" y="67"/>
                    </a:cubicBezTo>
                    <a:cubicBezTo>
                      <a:pt x="2" y="105"/>
                      <a:pt x="0" y="150"/>
                      <a:pt x="0" y="195"/>
                    </a:cubicBezTo>
                    <a:cubicBezTo>
                      <a:pt x="0" y="236"/>
                      <a:pt x="2" y="286"/>
                      <a:pt x="24" y="329"/>
                    </a:cubicBezTo>
                    <a:cubicBezTo>
                      <a:pt x="48" y="373"/>
                      <a:pt x="90" y="384"/>
                      <a:pt x="117" y="384"/>
                    </a:cubicBezTo>
                    <a:cubicBezTo>
                      <a:pt x="147" y="384"/>
                      <a:pt x="190" y="373"/>
                      <a:pt x="214" y="321"/>
                    </a:cubicBezTo>
                    <a:cubicBezTo>
                      <a:pt x="233" y="282"/>
                      <a:pt x="235" y="238"/>
                      <a:pt x="235" y="195"/>
                    </a:cubicBezTo>
                    <a:moveTo>
                      <a:pt x="117" y="373"/>
                    </a:moveTo>
                    <a:cubicBezTo>
                      <a:pt x="96" y="373"/>
                      <a:pt x="62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0" y="85"/>
                    </a:cubicBezTo>
                    <a:cubicBezTo>
                      <a:pt x="61" y="18"/>
                      <a:pt x="104" y="13"/>
                      <a:pt x="117" y="13"/>
                    </a:cubicBezTo>
                    <a:cubicBezTo>
                      <a:pt x="136" y="13"/>
                      <a:pt x="173" y="22"/>
                      <a:pt x="184" y="78"/>
                    </a:cubicBezTo>
                    <a:cubicBezTo>
                      <a:pt x="189" y="110"/>
                      <a:pt x="189" y="152"/>
                      <a:pt x="189" y="187"/>
                    </a:cubicBezTo>
                    <a:cubicBezTo>
                      <a:pt x="189" y="230"/>
                      <a:pt x="189" y="266"/>
                      <a:pt x="182" y="303"/>
                    </a:cubicBezTo>
                    <a:cubicBezTo>
                      <a:pt x="174" y="356"/>
                      <a:pt x="142" y="373"/>
                      <a:pt x="117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7971480" y="3244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9"/>
                      <a:pt x="29" y="59"/>
                    </a:cubicBezTo>
                    <a:cubicBezTo>
                      <a:pt x="45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8020440" y="3130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6" y="61"/>
                      <a:pt x="75" y="65"/>
                      <a:pt x="93" y="65"/>
                    </a:cubicBezTo>
                    <a:cubicBezTo>
                      <a:pt x="161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5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99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59" name=""/>
          <p:cNvGrpSpPr/>
          <p:nvPr/>
        </p:nvGrpSpPr>
        <p:grpSpPr>
          <a:xfrm>
            <a:off x="9156600" y="2871000"/>
            <a:ext cx="636120" cy="181080"/>
            <a:chOff x="9156600" y="2871000"/>
            <a:chExt cx="636120" cy="181080"/>
          </a:xfrm>
        </p:grpSpPr>
        <p:grpSp>
          <p:nvGrpSpPr>
            <p:cNvPr id="360" name=""/>
            <p:cNvGrpSpPr/>
            <p:nvPr/>
          </p:nvGrpSpPr>
          <p:grpSpPr>
            <a:xfrm>
              <a:off x="9156600" y="2871000"/>
              <a:ext cx="636120" cy="181080"/>
              <a:chOff x="9156600" y="2871000"/>
              <a:chExt cx="636120" cy="181080"/>
            </a:xfrm>
          </p:grpSpPr>
          <p:sp>
            <p:nvSpPr>
              <p:cNvPr id="361" name=""/>
              <p:cNvSpPr/>
              <p:nvPr/>
            </p:nvSpPr>
            <p:spPr>
              <a:xfrm>
                <a:off x="9160560" y="2881440"/>
                <a:ext cx="621720" cy="160560"/>
              </a:xfrm>
              <a:custGeom>
                <a:avLst/>
                <a:gdLst/>
                <a:ahLst/>
                <a:rect l="l" t="t" r="r" b="b"/>
                <a:pathLst>
                  <a:path w="1729" h="448">
                    <a:moveTo>
                      <a:pt x="863" y="447"/>
                    </a:moveTo>
                    <a:cubicBezTo>
                      <a:pt x="575" y="447"/>
                      <a:pt x="288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576" y="0"/>
                      <a:pt x="1152" y="0"/>
                      <a:pt x="1728" y="0"/>
                    </a:cubicBezTo>
                    <a:cubicBezTo>
                      <a:pt x="1728" y="149"/>
                      <a:pt x="1728" y="298"/>
                      <a:pt x="1728" y="447"/>
                    </a:cubicBezTo>
                    <a:cubicBezTo>
                      <a:pt x="1440" y="447"/>
                      <a:pt x="1152" y="447"/>
                      <a:pt x="863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9156600" y="2871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4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3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6" y="64"/>
                    </a:moveTo>
                    <a:cubicBezTo>
                      <a:pt x="276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1" y="389"/>
                      <a:pt x="129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6" y="30"/>
                      <a:pt x="276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9343080" y="2939400"/>
                <a:ext cx="133560" cy="46800"/>
              </a:xfrm>
              <a:custGeom>
                <a:avLst/>
                <a:gdLst/>
                <a:ahLst/>
                <a:rect l="l" t="t" r="r" b="b"/>
                <a:pathLst>
                  <a:path w="373" h="132">
                    <a:moveTo>
                      <a:pt x="353" y="22"/>
                    </a:moveTo>
                    <a:cubicBezTo>
                      <a:pt x="363" y="22"/>
                      <a:pt x="372" y="22"/>
                      <a:pt x="372" y="11"/>
                    </a:cubicBezTo>
                    <a:cubicBezTo>
                      <a:pt x="372" y="0"/>
                      <a:pt x="363" y="0"/>
                      <a:pt x="355" y="0"/>
                    </a:cubicBezTo>
                    <a:cubicBezTo>
                      <a:pt x="242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9" y="22"/>
                    </a:cubicBezTo>
                    <a:cubicBezTo>
                      <a:pt x="131" y="22"/>
                      <a:pt x="242" y="22"/>
                      <a:pt x="353" y="22"/>
                    </a:cubicBezTo>
                    <a:moveTo>
                      <a:pt x="355" y="131"/>
                    </a:moveTo>
                    <a:cubicBezTo>
                      <a:pt x="363" y="131"/>
                      <a:pt x="372" y="131"/>
                      <a:pt x="372" y="120"/>
                    </a:cubicBezTo>
                    <a:cubicBezTo>
                      <a:pt x="372" y="108"/>
                      <a:pt x="363" y="108"/>
                      <a:pt x="353" y="108"/>
                    </a:cubicBezTo>
                    <a:cubicBezTo>
                      <a:pt x="242" y="108"/>
                      <a:pt x="131" y="108"/>
                      <a:pt x="19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2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9563040" y="2878920"/>
                <a:ext cx="66240" cy="133920"/>
              </a:xfrm>
              <a:custGeom>
                <a:avLst/>
                <a:gdLst/>
                <a:ahLst/>
                <a:rect l="l" t="t" r="r" b="b"/>
                <a:pathLst>
                  <a:path w="186" h="374">
                    <a:moveTo>
                      <a:pt x="115" y="14"/>
                    </a:moveTo>
                    <a:cubicBezTo>
                      <a:pt x="115" y="2"/>
                      <a:pt x="115" y="0"/>
                      <a:pt x="102" y="0"/>
                    </a:cubicBezTo>
                    <a:cubicBezTo>
                      <a:pt x="67" y="37"/>
                      <a:pt x="18" y="37"/>
                      <a:pt x="0" y="37"/>
                    </a:cubicBezTo>
                    <a:cubicBezTo>
                      <a:pt x="0" y="43"/>
                      <a:pt x="0" y="48"/>
                      <a:pt x="0" y="54"/>
                    </a:cubicBezTo>
                    <a:cubicBezTo>
                      <a:pt x="11" y="54"/>
                      <a:pt x="45" y="54"/>
                      <a:pt x="74" y="38"/>
                    </a:cubicBezTo>
                    <a:cubicBezTo>
                      <a:pt x="74" y="135"/>
                      <a:pt x="74" y="232"/>
                      <a:pt x="74" y="329"/>
                    </a:cubicBezTo>
                    <a:cubicBezTo>
                      <a:pt x="74" y="349"/>
                      <a:pt x="72" y="356"/>
                      <a:pt x="21" y="356"/>
                    </a:cubicBezTo>
                    <a:cubicBezTo>
                      <a:pt x="15" y="356"/>
                      <a:pt x="9" y="356"/>
                      <a:pt x="3" y="356"/>
                    </a:cubicBezTo>
                    <a:cubicBezTo>
                      <a:pt x="3" y="362"/>
                      <a:pt x="3" y="367"/>
                      <a:pt x="3" y="373"/>
                    </a:cubicBezTo>
                    <a:cubicBezTo>
                      <a:pt x="22" y="372"/>
                      <a:pt x="72" y="372"/>
                      <a:pt x="94" y="372"/>
                    </a:cubicBezTo>
                    <a:cubicBezTo>
                      <a:pt x="117" y="372"/>
                      <a:pt x="166" y="372"/>
                      <a:pt x="185" y="373"/>
                    </a:cubicBezTo>
                    <a:cubicBezTo>
                      <a:pt x="185" y="367"/>
                      <a:pt x="185" y="362"/>
                      <a:pt x="185" y="356"/>
                    </a:cubicBezTo>
                    <a:cubicBezTo>
                      <a:pt x="180" y="356"/>
                      <a:pt x="174" y="356"/>
                      <a:pt x="168" y="356"/>
                    </a:cubicBezTo>
                    <a:cubicBezTo>
                      <a:pt x="117" y="356"/>
                      <a:pt x="115" y="349"/>
                      <a:pt x="115" y="329"/>
                    </a:cubicBezTo>
                    <a:cubicBezTo>
                      <a:pt x="115" y="224"/>
                      <a:pt x="115" y="119"/>
                      <a:pt x="115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"/>
              <p:cNvSpPr/>
              <p:nvPr/>
            </p:nvSpPr>
            <p:spPr>
              <a:xfrm>
                <a:off x="9663480" y="2992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9"/>
                      <a:pt x="29" y="59"/>
                    </a:cubicBezTo>
                    <a:cubicBezTo>
                      <a:pt x="45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"/>
              <p:cNvSpPr/>
              <p:nvPr/>
            </p:nvSpPr>
            <p:spPr>
              <a:xfrm>
                <a:off x="9712440" y="2878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6" y="61"/>
                      <a:pt x="75" y="65"/>
                      <a:pt x="93" y="65"/>
                    </a:cubicBezTo>
                    <a:cubicBezTo>
                      <a:pt x="161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5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99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67" name="" descr=""/>
          <p:cNvPicPr/>
          <p:nvPr/>
        </p:nvPicPr>
        <p:blipFill>
          <a:blip r:embed="rId16"/>
          <a:stretch/>
        </p:blipFill>
        <p:spPr>
          <a:xfrm>
            <a:off x="8021160" y="4268160"/>
            <a:ext cx="2022480" cy="1359720"/>
          </a:xfrm>
          <a:prstGeom prst="rect">
            <a:avLst/>
          </a:prstGeom>
          <a:ln w="0">
            <a:noFill/>
          </a:ln>
        </p:spPr>
      </p:pic>
      <p:grpSp>
        <p:nvGrpSpPr>
          <p:cNvPr id="368" name=""/>
          <p:cNvGrpSpPr/>
          <p:nvPr/>
        </p:nvGrpSpPr>
        <p:grpSpPr>
          <a:xfrm>
            <a:off x="9156600" y="4239000"/>
            <a:ext cx="478440" cy="181080"/>
            <a:chOff x="9156600" y="4239000"/>
            <a:chExt cx="478440" cy="181080"/>
          </a:xfrm>
        </p:grpSpPr>
        <p:grpSp>
          <p:nvGrpSpPr>
            <p:cNvPr id="369" name=""/>
            <p:cNvGrpSpPr/>
            <p:nvPr/>
          </p:nvGrpSpPr>
          <p:grpSpPr>
            <a:xfrm>
              <a:off x="9156600" y="4239000"/>
              <a:ext cx="478440" cy="181080"/>
              <a:chOff x="9156600" y="4239000"/>
              <a:chExt cx="478440" cy="181080"/>
            </a:xfrm>
          </p:grpSpPr>
          <p:sp>
            <p:nvSpPr>
              <p:cNvPr id="370" name=""/>
              <p:cNvSpPr/>
              <p:nvPr/>
            </p:nvSpPr>
            <p:spPr>
              <a:xfrm>
                <a:off x="9160560" y="4249440"/>
                <a:ext cx="464040" cy="160560"/>
              </a:xfrm>
              <a:custGeom>
                <a:avLst/>
                <a:gdLst/>
                <a:ahLst/>
                <a:rect l="l" t="t" r="r" b="b"/>
                <a:pathLst>
                  <a:path w="1291" h="448">
                    <a:moveTo>
                      <a:pt x="646" y="447"/>
                    </a:moveTo>
                    <a:cubicBezTo>
                      <a:pt x="431" y="447"/>
                      <a:pt x="21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430" y="0"/>
                      <a:pt x="860" y="0"/>
                      <a:pt x="1290" y="0"/>
                    </a:cubicBezTo>
                    <a:cubicBezTo>
                      <a:pt x="1290" y="149"/>
                      <a:pt x="1290" y="298"/>
                      <a:pt x="1290" y="447"/>
                    </a:cubicBezTo>
                    <a:cubicBezTo>
                      <a:pt x="1075" y="447"/>
                      <a:pt x="861" y="447"/>
                      <a:pt x="646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"/>
              <p:cNvSpPr/>
              <p:nvPr/>
            </p:nvSpPr>
            <p:spPr>
              <a:xfrm>
                <a:off x="9156600" y="4239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89" y="400"/>
                      <a:pt x="129" y="400"/>
                    </a:cubicBezTo>
                    <a:cubicBezTo>
                      <a:pt x="170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5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"/>
              <p:cNvSpPr/>
              <p:nvPr/>
            </p:nvSpPr>
            <p:spPr>
              <a:xfrm>
                <a:off x="9342360" y="4307400"/>
                <a:ext cx="134280" cy="46800"/>
              </a:xfrm>
              <a:custGeom>
                <a:avLst/>
                <a:gdLst/>
                <a:ahLst/>
                <a:rect l="l" t="t" r="r" b="b"/>
                <a:pathLst>
                  <a:path w="375" h="132">
                    <a:moveTo>
                      <a:pt x="355" y="22"/>
                    </a:moveTo>
                    <a:cubicBezTo>
                      <a:pt x="363" y="22"/>
                      <a:pt x="374" y="22"/>
                      <a:pt x="374" y="11"/>
                    </a:cubicBezTo>
                    <a:cubicBezTo>
                      <a:pt x="374" y="0"/>
                      <a:pt x="363" y="0"/>
                      <a:pt x="355" y="0"/>
                    </a:cubicBezTo>
                    <a:cubicBezTo>
                      <a:pt x="243" y="0"/>
                      <a:pt x="131" y="0"/>
                      <a:pt x="19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22"/>
                      <a:pt x="11" y="22"/>
                      <a:pt x="19" y="22"/>
                    </a:cubicBezTo>
                    <a:cubicBezTo>
                      <a:pt x="131" y="22"/>
                      <a:pt x="243" y="22"/>
                      <a:pt x="355" y="22"/>
                    </a:cubicBezTo>
                    <a:moveTo>
                      <a:pt x="355" y="131"/>
                    </a:moveTo>
                    <a:cubicBezTo>
                      <a:pt x="363" y="131"/>
                      <a:pt x="374" y="131"/>
                      <a:pt x="374" y="120"/>
                    </a:cubicBezTo>
                    <a:cubicBezTo>
                      <a:pt x="374" y="108"/>
                      <a:pt x="363" y="108"/>
                      <a:pt x="355" y="108"/>
                    </a:cubicBezTo>
                    <a:cubicBezTo>
                      <a:pt x="243" y="108"/>
                      <a:pt x="131" y="108"/>
                      <a:pt x="19" y="108"/>
                    </a:cubicBezTo>
                    <a:cubicBezTo>
                      <a:pt x="11" y="108"/>
                      <a:pt x="0" y="108"/>
                      <a:pt x="0" y="120"/>
                    </a:cubicBezTo>
                    <a:cubicBezTo>
                      <a:pt x="0" y="131"/>
                      <a:pt x="11" y="131"/>
                      <a:pt x="19" y="131"/>
                    </a:cubicBezTo>
                    <a:cubicBezTo>
                      <a:pt x="131" y="131"/>
                      <a:pt x="243" y="131"/>
                      <a:pt x="355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9554760" y="4246920"/>
                <a:ext cx="80280" cy="133920"/>
              </a:xfrm>
              <a:custGeom>
                <a:avLst/>
                <a:gdLst/>
                <a:ahLst/>
                <a:rect l="l" t="t" r="r" b="b"/>
                <a:pathLst>
                  <a:path w="225" h="374">
                    <a:moveTo>
                      <a:pt x="43" y="330"/>
                    </a:moveTo>
                    <a:cubicBezTo>
                      <a:pt x="63" y="311"/>
                      <a:pt x="83" y="292"/>
                      <a:pt x="102" y="273"/>
                    </a:cubicBezTo>
                    <a:cubicBezTo>
                      <a:pt x="190" y="195"/>
                      <a:pt x="224" y="164"/>
                      <a:pt x="224" y="108"/>
                    </a:cubicBezTo>
                    <a:cubicBezTo>
                      <a:pt x="224" y="45"/>
                      <a:pt x="173" y="0"/>
                      <a:pt x="104" y="0"/>
                    </a:cubicBezTo>
                    <a:cubicBezTo>
                      <a:pt x="42" y="0"/>
                      <a:pt x="0" y="51"/>
                      <a:pt x="0" y="102"/>
                    </a:cubicBezTo>
                    <a:cubicBezTo>
                      <a:pt x="0" y="132"/>
                      <a:pt x="27" y="132"/>
                      <a:pt x="29" y="132"/>
                    </a:cubicBezTo>
                    <a:cubicBezTo>
                      <a:pt x="38" y="132"/>
                      <a:pt x="59" y="126"/>
                      <a:pt x="59" y="104"/>
                    </a:cubicBezTo>
                    <a:cubicBezTo>
                      <a:pt x="59" y="89"/>
                      <a:pt x="48" y="75"/>
                      <a:pt x="29" y="75"/>
                    </a:cubicBezTo>
                    <a:cubicBezTo>
                      <a:pt x="24" y="75"/>
                      <a:pt x="22" y="75"/>
                      <a:pt x="21" y="75"/>
                    </a:cubicBezTo>
                    <a:cubicBezTo>
                      <a:pt x="35" y="38"/>
                      <a:pt x="64" y="18"/>
                      <a:pt x="98" y="18"/>
                    </a:cubicBezTo>
                    <a:cubicBezTo>
                      <a:pt x="149" y="18"/>
                      <a:pt x="173" y="64"/>
                      <a:pt x="173" y="108"/>
                    </a:cubicBezTo>
                    <a:cubicBezTo>
                      <a:pt x="173" y="153"/>
                      <a:pt x="144" y="198"/>
                      <a:pt x="114" y="233"/>
                    </a:cubicBezTo>
                    <a:cubicBezTo>
                      <a:pt x="78" y="273"/>
                      <a:pt x="42" y="313"/>
                      <a:pt x="6" y="353"/>
                    </a:cubicBezTo>
                    <a:cubicBezTo>
                      <a:pt x="0" y="359"/>
                      <a:pt x="0" y="359"/>
                      <a:pt x="0" y="373"/>
                    </a:cubicBezTo>
                    <a:cubicBezTo>
                      <a:pt x="69" y="373"/>
                      <a:pt x="139" y="373"/>
                      <a:pt x="208" y="373"/>
                    </a:cubicBezTo>
                    <a:cubicBezTo>
                      <a:pt x="213" y="341"/>
                      <a:pt x="218" y="308"/>
                      <a:pt x="224" y="276"/>
                    </a:cubicBezTo>
                    <a:cubicBezTo>
                      <a:pt x="219" y="276"/>
                      <a:pt x="214" y="276"/>
                      <a:pt x="209" y="276"/>
                    </a:cubicBezTo>
                    <a:cubicBezTo>
                      <a:pt x="206" y="292"/>
                      <a:pt x="203" y="317"/>
                      <a:pt x="197" y="325"/>
                    </a:cubicBezTo>
                    <a:cubicBezTo>
                      <a:pt x="193" y="330"/>
                      <a:pt x="157" y="330"/>
                      <a:pt x="144" y="330"/>
                    </a:cubicBezTo>
                    <a:cubicBezTo>
                      <a:pt x="110" y="330"/>
                      <a:pt x="77" y="330"/>
                      <a:pt x="43" y="3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74" name=""/>
          <p:cNvGrpSpPr/>
          <p:nvPr/>
        </p:nvGrpSpPr>
        <p:grpSpPr>
          <a:xfrm>
            <a:off x="7356600" y="4239000"/>
            <a:ext cx="736920" cy="181080"/>
            <a:chOff x="7356600" y="4239000"/>
            <a:chExt cx="736920" cy="181080"/>
          </a:xfrm>
        </p:grpSpPr>
        <p:grpSp>
          <p:nvGrpSpPr>
            <p:cNvPr id="375" name=""/>
            <p:cNvGrpSpPr/>
            <p:nvPr/>
          </p:nvGrpSpPr>
          <p:grpSpPr>
            <a:xfrm>
              <a:off x="7356600" y="4239000"/>
              <a:ext cx="736920" cy="181080"/>
              <a:chOff x="7356600" y="4239000"/>
              <a:chExt cx="736920" cy="181080"/>
            </a:xfrm>
          </p:grpSpPr>
          <p:sp>
            <p:nvSpPr>
              <p:cNvPr id="376" name=""/>
              <p:cNvSpPr/>
              <p:nvPr/>
            </p:nvSpPr>
            <p:spPr>
              <a:xfrm>
                <a:off x="7360560" y="4249440"/>
                <a:ext cx="722520" cy="160560"/>
              </a:xfrm>
              <a:custGeom>
                <a:avLst/>
                <a:gdLst/>
                <a:ahLst/>
                <a:rect l="l" t="t" r="r" b="b"/>
                <a:pathLst>
                  <a:path w="2009" h="448">
                    <a:moveTo>
                      <a:pt x="1004" y="447"/>
                    </a:moveTo>
                    <a:cubicBezTo>
                      <a:pt x="669" y="447"/>
                      <a:pt x="335" y="447"/>
                      <a:pt x="0" y="447"/>
                    </a:cubicBezTo>
                    <a:cubicBezTo>
                      <a:pt x="0" y="298"/>
                      <a:pt x="0" y="149"/>
                      <a:pt x="0" y="0"/>
                    </a:cubicBezTo>
                    <a:cubicBezTo>
                      <a:pt x="669" y="0"/>
                      <a:pt x="1339" y="0"/>
                      <a:pt x="2008" y="0"/>
                    </a:cubicBezTo>
                    <a:cubicBezTo>
                      <a:pt x="2008" y="149"/>
                      <a:pt x="2008" y="298"/>
                      <a:pt x="2008" y="447"/>
                    </a:cubicBezTo>
                    <a:cubicBezTo>
                      <a:pt x="1673" y="447"/>
                      <a:pt x="1339" y="447"/>
                      <a:pt x="1004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7356600" y="4239000"/>
                <a:ext cx="109800" cy="181080"/>
              </a:xfrm>
              <a:custGeom>
                <a:avLst/>
                <a:gdLst/>
                <a:ahLst/>
                <a:rect l="l" t="t" r="r" b="b"/>
                <a:pathLst>
                  <a:path w="308" h="505">
                    <a:moveTo>
                      <a:pt x="307" y="77"/>
                    </a:moveTo>
                    <a:cubicBezTo>
                      <a:pt x="307" y="35"/>
                      <a:pt x="276" y="0"/>
                      <a:pt x="230" y="0"/>
                    </a:cubicBezTo>
                    <a:cubicBezTo>
                      <a:pt x="198" y="0"/>
                      <a:pt x="182" y="10"/>
                      <a:pt x="163" y="24"/>
                    </a:cubicBezTo>
                    <a:cubicBezTo>
                      <a:pt x="133" y="46"/>
                      <a:pt x="101" y="101"/>
                      <a:pt x="91" y="144"/>
                    </a:cubicBezTo>
                    <a:cubicBezTo>
                      <a:pt x="61" y="262"/>
                      <a:pt x="31" y="380"/>
                      <a:pt x="1" y="498"/>
                    </a:cubicBezTo>
                    <a:cubicBezTo>
                      <a:pt x="0" y="501"/>
                      <a:pt x="3" y="504"/>
                      <a:pt x="8" y="504"/>
                    </a:cubicBezTo>
                    <a:cubicBezTo>
                      <a:pt x="13" y="504"/>
                      <a:pt x="14" y="503"/>
                      <a:pt x="14" y="501"/>
                    </a:cubicBezTo>
                    <a:cubicBezTo>
                      <a:pt x="28" y="449"/>
                      <a:pt x="41" y="398"/>
                      <a:pt x="54" y="346"/>
                    </a:cubicBezTo>
                    <a:cubicBezTo>
                      <a:pt x="64" y="380"/>
                      <a:pt x="90" y="400"/>
                      <a:pt x="131" y="400"/>
                    </a:cubicBezTo>
                    <a:cubicBezTo>
                      <a:pt x="172" y="400"/>
                      <a:pt x="212" y="381"/>
                      <a:pt x="238" y="357"/>
                    </a:cubicBezTo>
                    <a:cubicBezTo>
                      <a:pt x="265" y="330"/>
                      <a:pt x="283" y="295"/>
                      <a:pt x="283" y="254"/>
                    </a:cubicBezTo>
                    <a:cubicBezTo>
                      <a:pt x="283" y="214"/>
                      <a:pt x="262" y="185"/>
                      <a:pt x="243" y="171"/>
                    </a:cubicBezTo>
                    <a:cubicBezTo>
                      <a:pt x="275" y="152"/>
                      <a:pt x="307" y="116"/>
                      <a:pt x="307" y="77"/>
                    </a:cubicBezTo>
                    <a:moveTo>
                      <a:pt x="206" y="169"/>
                    </a:moveTo>
                    <a:cubicBezTo>
                      <a:pt x="198" y="172"/>
                      <a:pt x="192" y="174"/>
                      <a:pt x="179" y="174"/>
                    </a:cubicBezTo>
                    <a:cubicBezTo>
                      <a:pt x="171" y="174"/>
                      <a:pt x="160" y="174"/>
                      <a:pt x="155" y="172"/>
                    </a:cubicBezTo>
                    <a:cubicBezTo>
                      <a:pt x="155" y="166"/>
                      <a:pt x="176" y="168"/>
                      <a:pt x="182" y="168"/>
                    </a:cubicBezTo>
                    <a:cubicBezTo>
                      <a:pt x="193" y="168"/>
                      <a:pt x="198" y="168"/>
                      <a:pt x="206" y="169"/>
                    </a:cubicBezTo>
                    <a:moveTo>
                      <a:pt x="275" y="64"/>
                    </a:moveTo>
                    <a:cubicBezTo>
                      <a:pt x="275" y="104"/>
                      <a:pt x="254" y="144"/>
                      <a:pt x="225" y="161"/>
                    </a:cubicBezTo>
                    <a:cubicBezTo>
                      <a:pt x="209" y="155"/>
                      <a:pt x="198" y="155"/>
                      <a:pt x="182" y="155"/>
                    </a:cubicBezTo>
                    <a:cubicBezTo>
                      <a:pt x="169" y="155"/>
                      <a:pt x="139" y="153"/>
                      <a:pt x="139" y="172"/>
                    </a:cubicBezTo>
                    <a:cubicBezTo>
                      <a:pt x="137" y="188"/>
                      <a:pt x="168" y="187"/>
                      <a:pt x="177" y="187"/>
                    </a:cubicBezTo>
                    <a:cubicBezTo>
                      <a:pt x="198" y="187"/>
                      <a:pt x="206" y="185"/>
                      <a:pt x="224" y="179"/>
                    </a:cubicBezTo>
                    <a:cubicBezTo>
                      <a:pt x="244" y="199"/>
                      <a:pt x="248" y="217"/>
                      <a:pt x="248" y="242"/>
                    </a:cubicBezTo>
                    <a:cubicBezTo>
                      <a:pt x="249" y="274"/>
                      <a:pt x="236" y="316"/>
                      <a:pt x="220" y="338"/>
                    </a:cubicBezTo>
                    <a:cubicBezTo>
                      <a:pt x="198" y="369"/>
                      <a:pt x="160" y="389"/>
                      <a:pt x="128" y="389"/>
                    </a:cubicBezTo>
                    <a:cubicBezTo>
                      <a:pt x="86" y="389"/>
                      <a:pt x="64" y="356"/>
                      <a:pt x="64" y="316"/>
                    </a:cubicBezTo>
                    <a:cubicBezTo>
                      <a:pt x="64" y="311"/>
                      <a:pt x="64" y="303"/>
                      <a:pt x="67" y="292"/>
                    </a:cubicBezTo>
                    <a:cubicBezTo>
                      <a:pt x="79" y="245"/>
                      <a:pt x="91" y="197"/>
                      <a:pt x="104" y="150"/>
                    </a:cubicBezTo>
                    <a:cubicBezTo>
                      <a:pt x="115" y="102"/>
                      <a:pt x="156" y="13"/>
                      <a:pt x="224" y="13"/>
                    </a:cubicBezTo>
                    <a:cubicBezTo>
                      <a:pt x="256" y="13"/>
                      <a:pt x="275" y="30"/>
                      <a:pt x="275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7543080" y="4307400"/>
                <a:ext cx="133920" cy="46800"/>
              </a:xfrm>
              <a:custGeom>
                <a:avLst/>
                <a:gdLst/>
                <a:ahLst/>
                <a:rect l="l" t="t" r="r" b="b"/>
                <a:pathLst>
                  <a:path w="374" h="132">
                    <a:moveTo>
                      <a:pt x="353" y="22"/>
                    </a:moveTo>
                    <a:cubicBezTo>
                      <a:pt x="361" y="22"/>
                      <a:pt x="373" y="22"/>
                      <a:pt x="373" y="11"/>
                    </a:cubicBezTo>
                    <a:cubicBezTo>
                      <a:pt x="373" y="0"/>
                      <a:pt x="361" y="0"/>
                      <a:pt x="353" y="0"/>
                    </a:cubicBezTo>
                    <a:cubicBezTo>
                      <a:pt x="241" y="0"/>
                      <a:pt x="130" y="0"/>
                      <a:pt x="18" y="0"/>
                    </a:cubicBezTo>
                    <a:cubicBezTo>
                      <a:pt x="10" y="0"/>
                      <a:pt x="0" y="0"/>
                      <a:pt x="0" y="11"/>
                    </a:cubicBezTo>
                    <a:cubicBezTo>
                      <a:pt x="0" y="22"/>
                      <a:pt x="10" y="22"/>
                      <a:pt x="18" y="22"/>
                    </a:cubicBezTo>
                    <a:cubicBezTo>
                      <a:pt x="130" y="22"/>
                      <a:pt x="241" y="22"/>
                      <a:pt x="353" y="22"/>
                    </a:cubicBezTo>
                    <a:moveTo>
                      <a:pt x="353" y="131"/>
                    </a:moveTo>
                    <a:cubicBezTo>
                      <a:pt x="361" y="131"/>
                      <a:pt x="373" y="131"/>
                      <a:pt x="373" y="120"/>
                    </a:cubicBezTo>
                    <a:cubicBezTo>
                      <a:pt x="373" y="108"/>
                      <a:pt x="361" y="108"/>
                      <a:pt x="353" y="108"/>
                    </a:cubicBezTo>
                    <a:cubicBezTo>
                      <a:pt x="241" y="108"/>
                      <a:pt x="130" y="108"/>
                      <a:pt x="18" y="108"/>
                    </a:cubicBezTo>
                    <a:cubicBezTo>
                      <a:pt x="10" y="108"/>
                      <a:pt x="0" y="108"/>
                      <a:pt x="0" y="120"/>
                    </a:cubicBezTo>
                    <a:cubicBezTo>
                      <a:pt x="0" y="131"/>
                      <a:pt x="10" y="131"/>
                      <a:pt x="18" y="131"/>
                    </a:cubicBezTo>
                    <a:cubicBezTo>
                      <a:pt x="130" y="131"/>
                      <a:pt x="241" y="131"/>
                      <a:pt x="353" y="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7752600" y="4246920"/>
                <a:ext cx="84960" cy="137880"/>
              </a:xfrm>
              <a:custGeom>
                <a:avLst/>
                <a:gdLst/>
                <a:ahLst/>
                <a:rect l="l" t="t" r="r" b="b"/>
                <a:pathLst>
                  <a:path w="238" h="385">
                    <a:moveTo>
                      <a:pt x="237" y="195"/>
                    </a:moveTo>
                    <a:cubicBezTo>
                      <a:pt x="237" y="150"/>
                      <a:pt x="233" y="104"/>
                      <a:pt x="214" y="64"/>
                    </a:cubicBezTo>
                    <a:cubicBezTo>
                      <a:pt x="189" y="10"/>
                      <a:pt x="142" y="0"/>
                      <a:pt x="118" y="0"/>
                    </a:cubicBezTo>
                    <a:cubicBezTo>
                      <a:pt x="85" y="0"/>
                      <a:pt x="45" y="14"/>
                      <a:pt x="21" y="67"/>
                    </a:cubicBezTo>
                    <a:cubicBezTo>
                      <a:pt x="3" y="105"/>
                      <a:pt x="0" y="150"/>
                      <a:pt x="0" y="195"/>
                    </a:cubicBezTo>
                    <a:cubicBezTo>
                      <a:pt x="0" y="236"/>
                      <a:pt x="3" y="286"/>
                      <a:pt x="26" y="329"/>
                    </a:cubicBezTo>
                    <a:cubicBezTo>
                      <a:pt x="50" y="373"/>
                      <a:pt x="91" y="384"/>
                      <a:pt x="118" y="384"/>
                    </a:cubicBezTo>
                    <a:cubicBezTo>
                      <a:pt x="149" y="384"/>
                      <a:pt x="192" y="373"/>
                      <a:pt x="216" y="321"/>
                    </a:cubicBezTo>
                    <a:cubicBezTo>
                      <a:pt x="233" y="282"/>
                      <a:pt x="237" y="238"/>
                      <a:pt x="237" y="195"/>
                    </a:cubicBezTo>
                    <a:moveTo>
                      <a:pt x="118" y="373"/>
                    </a:moveTo>
                    <a:cubicBezTo>
                      <a:pt x="96" y="373"/>
                      <a:pt x="64" y="359"/>
                      <a:pt x="53" y="305"/>
                    </a:cubicBezTo>
                    <a:cubicBezTo>
                      <a:pt x="46" y="271"/>
                      <a:pt x="46" y="220"/>
                      <a:pt x="46" y="187"/>
                    </a:cubicBezTo>
                    <a:cubicBezTo>
                      <a:pt x="46" y="152"/>
                      <a:pt x="46" y="115"/>
                      <a:pt x="51" y="85"/>
                    </a:cubicBezTo>
                    <a:cubicBezTo>
                      <a:pt x="62" y="18"/>
                      <a:pt x="104" y="13"/>
                      <a:pt x="118" y="13"/>
                    </a:cubicBezTo>
                    <a:cubicBezTo>
                      <a:pt x="137" y="13"/>
                      <a:pt x="174" y="22"/>
                      <a:pt x="184" y="78"/>
                    </a:cubicBezTo>
                    <a:cubicBezTo>
                      <a:pt x="190" y="110"/>
                      <a:pt x="190" y="152"/>
                      <a:pt x="190" y="187"/>
                    </a:cubicBezTo>
                    <a:cubicBezTo>
                      <a:pt x="190" y="230"/>
                      <a:pt x="190" y="266"/>
                      <a:pt x="184" y="303"/>
                    </a:cubicBezTo>
                    <a:cubicBezTo>
                      <a:pt x="176" y="356"/>
                      <a:pt x="144" y="373"/>
                      <a:pt x="118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>
                <a:off x="7863120" y="4360320"/>
                <a:ext cx="20880" cy="20880"/>
              </a:xfrm>
              <a:custGeom>
                <a:avLst/>
                <a:gdLst/>
                <a:ahLst/>
                <a:rect l="l" t="t" r="r" b="b"/>
                <a:pathLst>
                  <a:path w="60" h="60">
                    <a:moveTo>
                      <a:pt x="59" y="29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7913160" y="4245120"/>
                <a:ext cx="86400" cy="139680"/>
              </a:xfrm>
              <a:custGeom>
                <a:avLst/>
                <a:gdLst/>
                <a:ahLst/>
                <a:rect l="l" t="t" r="r" b="b"/>
                <a:pathLst>
                  <a:path w="242" h="390">
                    <a:moveTo>
                      <a:pt x="237" y="37"/>
                    </a:moveTo>
                    <a:cubicBezTo>
                      <a:pt x="241" y="30"/>
                      <a:pt x="241" y="29"/>
                      <a:pt x="241" y="18"/>
                    </a:cubicBezTo>
                    <a:cubicBezTo>
                      <a:pt x="196" y="18"/>
                      <a:pt x="151" y="18"/>
                      <a:pt x="106" y="18"/>
                    </a:cubicBezTo>
                    <a:cubicBezTo>
                      <a:pt x="37" y="18"/>
                      <a:pt x="35" y="10"/>
                      <a:pt x="34" y="0"/>
                    </a:cubicBezTo>
                    <a:cubicBezTo>
                      <a:pt x="29" y="0"/>
                      <a:pt x="24" y="0"/>
                      <a:pt x="19" y="0"/>
                    </a:cubicBezTo>
                    <a:cubicBezTo>
                      <a:pt x="13" y="38"/>
                      <a:pt x="6" y="77"/>
                      <a:pt x="0" y="115"/>
                    </a:cubicBezTo>
                    <a:cubicBezTo>
                      <a:pt x="5" y="115"/>
                      <a:pt x="10" y="115"/>
                      <a:pt x="14" y="115"/>
                    </a:cubicBezTo>
                    <a:cubicBezTo>
                      <a:pt x="16" y="105"/>
                      <a:pt x="21" y="70"/>
                      <a:pt x="29" y="64"/>
                    </a:cubicBezTo>
                    <a:cubicBezTo>
                      <a:pt x="32" y="61"/>
                      <a:pt x="77" y="61"/>
                      <a:pt x="83" y="61"/>
                    </a:cubicBezTo>
                    <a:cubicBezTo>
                      <a:pt x="122" y="61"/>
                      <a:pt x="161" y="61"/>
                      <a:pt x="200" y="61"/>
                    </a:cubicBezTo>
                    <a:cubicBezTo>
                      <a:pt x="193" y="70"/>
                      <a:pt x="149" y="131"/>
                      <a:pt x="137" y="148"/>
                    </a:cubicBezTo>
                    <a:cubicBezTo>
                      <a:pt x="86" y="225"/>
                      <a:pt x="67" y="302"/>
                      <a:pt x="67" y="359"/>
                    </a:cubicBezTo>
                    <a:cubicBezTo>
                      <a:pt x="67" y="365"/>
                      <a:pt x="68" y="389"/>
                      <a:pt x="94" y="389"/>
                    </a:cubicBezTo>
                    <a:cubicBezTo>
                      <a:pt x="121" y="389"/>
                      <a:pt x="120" y="365"/>
                      <a:pt x="120" y="359"/>
                    </a:cubicBezTo>
                    <a:cubicBezTo>
                      <a:pt x="120" y="349"/>
                      <a:pt x="120" y="340"/>
                      <a:pt x="120" y="330"/>
                    </a:cubicBezTo>
                    <a:cubicBezTo>
                      <a:pt x="120" y="300"/>
                      <a:pt x="122" y="270"/>
                      <a:pt x="126" y="239"/>
                    </a:cubicBezTo>
                    <a:cubicBezTo>
                      <a:pt x="128" y="227"/>
                      <a:pt x="136" y="179"/>
                      <a:pt x="160" y="144"/>
                    </a:cubicBezTo>
                    <a:cubicBezTo>
                      <a:pt x="185" y="108"/>
                      <a:pt x="211" y="72"/>
                      <a:pt x="237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8013240" y="4246920"/>
                <a:ext cx="80280" cy="137880"/>
              </a:xfrm>
              <a:custGeom>
                <a:avLst/>
                <a:gdLst/>
                <a:ahLst/>
                <a:rect l="l" t="t" r="r" b="b"/>
                <a:pathLst>
                  <a:path w="225" h="385">
                    <a:moveTo>
                      <a:pt x="224" y="260"/>
                    </a:moveTo>
                    <a:cubicBezTo>
                      <a:pt x="224" y="195"/>
                      <a:pt x="177" y="137"/>
                      <a:pt x="117" y="137"/>
                    </a:cubicBezTo>
                    <a:cubicBezTo>
                      <a:pt x="90" y="137"/>
                      <a:pt x="66" y="147"/>
                      <a:pt x="45" y="166"/>
                    </a:cubicBezTo>
                    <a:cubicBezTo>
                      <a:pt x="45" y="130"/>
                      <a:pt x="45" y="94"/>
                      <a:pt x="45" y="57"/>
                    </a:cubicBezTo>
                    <a:cubicBezTo>
                      <a:pt x="58" y="61"/>
                      <a:pt x="75" y="65"/>
                      <a:pt x="93" y="65"/>
                    </a:cubicBezTo>
                    <a:cubicBezTo>
                      <a:pt x="163" y="65"/>
                      <a:pt x="201" y="14"/>
                      <a:pt x="201" y="6"/>
                    </a:cubicBezTo>
                    <a:cubicBezTo>
                      <a:pt x="201" y="3"/>
                      <a:pt x="200" y="0"/>
                      <a:pt x="197" y="0"/>
                    </a:cubicBezTo>
                    <a:cubicBezTo>
                      <a:pt x="195" y="0"/>
                      <a:pt x="195" y="0"/>
                      <a:pt x="192" y="2"/>
                    </a:cubicBezTo>
                    <a:cubicBezTo>
                      <a:pt x="181" y="6"/>
                      <a:pt x="153" y="18"/>
                      <a:pt x="115" y="18"/>
                    </a:cubicBezTo>
                    <a:cubicBezTo>
                      <a:pt x="93" y="18"/>
                      <a:pt x="67" y="14"/>
                      <a:pt x="40" y="3"/>
                    </a:cubicBezTo>
                    <a:cubicBezTo>
                      <a:pt x="37" y="2"/>
                      <a:pt x="35" y="2"/>
                      <a:pt x="34" y="2"/>
                    </a:cubicBezTo>
                    <a:cubicBezTo>
                      <a:pt x="29" y="2"/>
                      <a:pt x="29" y="5"/>
                      <a:pt x="29" y="14"/>
                    </a:cubicBezTo>
                    <a:cubicBezTo>
                      <a:pt x="29" y="70"/>
                      <a:pt x="29" y="125"/>
                      <a:pt x="29" y="180"/>
                    </a:cubicBezTo>
                    <a:cubicBezTo>
                      <a:pt x="29" y="190"/>
                      <a:pt x="29" y="195"/>
                      <a:pt x="37" y="195"/>
                    </a:cubicBezTo>
                    <a:cubicBezTo>
                      <a:pt x="40" y="195"/>
                      <a:pt x="42" y="193"/>
                      <a:pt x="43" y="190"/>
                    </a:cubicBezTo>
                    <a:cubicBezTo>
                      <a:pt x="50" y="180"/>
                      <a:pt x="70" y="150"/>
                      <a:pt x="115" y="150"/>
                    </a:cubicBezTo>
                    <a:cubicBezTo>
                      <a:pt x="145" y="150"/>
                      <a:pt x="158" y="175"/>
                      <a:pt x="163" y="187"/>
                    </a:cubicBezTo>
                    <a:cubicBezTo>
                      <a:pt x="173" y="207"/>
                      <a:pt x="174" y="228"/>
                      <a:pt x="174" y="257"/>
                    </a:cubicBezTo>
                    <a:cubicBezTo>
                      <a:pt x="174" y="276"/>
                      <a:pt x="174" y="309"/>
                      <a:pt x="160" y="333"/>
                    </a:cubicBezTo>
                    <a:cubicBezTo>
                      <a:pt x="147" y="356"/>
                      <a:pt x="126" y="370"/>
                      <a:pt x="101" y="370"/>
                    </a:cubicBezTo>
                    <a:cubicBezTo>
                      <a:pt x="59" y="370"/>
                      <a:pt x="27" y="340"/>
                      <a:pt x="18" y="306"/>
                    </a:cubicBezTo>
                    <a:cubicBezTo>
                      <a:pt x="19" y="308"/>
                      <a:pt x="21" y="308"/>
                      <a:pt x="27" y="308"/>
                    </a:cubicBezTo>
                    <a:cubicBezTo>
                      <a:pt x="45" y="308"/>
                      <a:pt x="54" y="294"/>
                      <a:pt x="54" y="281"/>
                    </a:cubicBezTo>
                    <a:cubicBezTo>
                      <a:pt x="54" y="267"/>
                      <a:pt x="45" y="254"/>
                      <a:pt x="27" y="254"/>
                    </a:cubicBezTo>
                    <a:cubicBezTo>
                      <a:pt x="19" y="254"/>
                      <a:pt x="0" y="257"/>
                      <a:pt x="0" y="282"/>
                    </a:cubicBezTo>
                    <a:cubicBezTo>
                      <a:pt x="0" y="330"/>
                      <a:pt x="38" y="384"/>
                      <a:pt x="101" y="384"/>
                    </a:cubicBezTo>
                    <a:cubicBezTo>
                      <a:pt x="166" y="384"/>
                      <a:pt x="224" y="332"/>
                      <a:pt x="224" y="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Summary of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Particle-hole symmetry is broken.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 high density of states is obtained at zero energy for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Removing the term                                      restores particle-hole symmetry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Qualitatively similar results are obtained for the Hamiltonian in PRL </a:t>
            </a:r>
            <a:r>
              <a:rPr b="1" lang="en-US" sz="2200" spc="-1" strike="noStrike">
                <a:latin typeface="Arial"/>
              </a:rPr>
              <a:t>117</a:t>
            </a:r>
            <a:r>
              <a:rPr b="0" lang="en-US" sz="2200" spc="-1" strike="noStrike">
                <a:latin typeface="Arial"/>
              </a:rPr>
              <a:t>, 086401 (2016).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85" name=""/>
          <p:cNvGrpSpPr/>
          <p:nvPr/>
        </p:nvGrpSpPr>
        <p:grpSpPr>
          <a:xfrm>
            <a:off x="7641360" y="1856880"/>
            <a:ext cx="921600" cy="226440"/>
            <a:chOff x="7641360" y="1856880"/>
            <a:chExt cx="921600" cy="226440"/>
          </a:xfrm>
        </p:grpSpPr>
        <p:grpSp>
          <p:nvGrpSpPr>
            <p:cNvPr id="386" name=""/>
            <p:cNvGrpSpPr/>
            <p:nvPr/>
          </p:nvGrpSpPr>
          <p:grpSpPr>
            <a:xfrm>
              <a:off x="7641360" y="1856880"/>
              <a:ext cx="921600" cy="226440"/>
              <a:chOff x="7641360" y="1856880"/>
              <a:chExt cx="921600" cy="226440"/>
            </a:xfrm>
          </p:grpSpPr>
          <p:sp>
            <p:nvSpPr>
              <p:cNvPr id="387" name=""/>
              <p:cNvSpPr/>
              <p:nvPr/>
            </p:nvSpPr>
            <p:spPr>
              <a:xfrm>
                <a:off x="7646760" y="1869840"/>
                <a:ext cx="903240" cy="200520"/>
              </a:xfrm>
              <a:custGeom>
                <a:avLst/>
                <a:gdLst/>
                <a:ahLst/>
                <a:rect l="l" t="t" r="r" b="b"/>
                <a:pathLst>
                  <a:path w="2511" h="559">
                    <a:moveTo>
                      <a:pt x="1255" y="558"/>
                    </a:moveTo>
                    <a:cubicBezTo>
                      <a:pt x="837" y="558"/>
                      <a:pt x="418" y="558"/>
                      <a:pt x="0" y="558"/>
                    </a:cubicBezTo>
                    <a:cubicBezTo>
                      <a:pt x="0" y="372"/>
                      <a:pt x="0" y="186"/>
                      <a:pt x="0" y="0"/>
                    </a:cubicBezTo>
                    <a:cubicBezTo>
                      <a:pt x="837" y="0"/>
                      <a:pt x="1673" y="0"/>
                      <a:pt x="2510" y="0"/>
                    </a:cubicBezTo>
                    <a:cubicBezTo>
                      <a:pt x="2510" y="186"/>
                      <a:pt x="2510" y="372"/>
                      <a:pt x="2510" y="558"/>
                    </a:cubicBezTo>
                    <a:cubicBezTo>
                      <a:pt x="2092" y="558"/>
                      <a:pt x="1673" y="558"/>
                      <a:pt x="1255" y="5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7641360" y="1856880"/>
                <a:ext cx="137160" cy="226440"/>
              </a:xfrm>
              <a:custGeom>
                <a:avLst/>
                <a:gdLst/>
                <a:ahLst/>
                <a:rect l="l" t="t" r="r" b="b"/>
                <a:pathLst>
                  <a:path w="384" h="631">
                    <a:moveTo>
                      <a:pt x="383" y="96"/>
                    </a:moveTo>
                    <a:cubicBezTo>
                      <a:pt x="383" y="44"/>
                      <a:pt x="345" y="0"/>
                      <a:pt x="287" y="0"/>
                    </a:cubicBezTo>
                    <a:cubicBezTo>
                      <a:pt x="247" y="0"/>
                      <a:pt x="227" y="12"/>
                      <a:pt x="203" y="30"/>
                    </a:cubicBezTo>
                    <a:cubicBezTo>
                      <a:pt x="165" y="58"/>
                      <a:pt x="125" y="126"/>
                      <a:pt x="113" y="179"/>
                    </a:cubicBezTo>
                    <a:cubicBezTo>
                      <a:pt x="76" y="327"/>
                      <a:pt x="39" y="475"/>
                      <a:pt x="2" y="622"/>
                    </a:cubicBezTo>
                    <a:cubicBezTo>
                      <a:pt x="0" y="626"/>
                      <a:pt x="4" y="630"/>
                      <a:pt x="10" y="630"/>
                    </a:cubicBezTo>
                    <a:cubicBezTo>
                      <a:pt x="16" y="630"/>
                      <a:pt x="18" y="628"/>
                      <a:pt x="18" y="626"/>
                    </a:cubicBezTo>
                    <a:cubicBezTo>
                      <a:pt x="34" y="562"/>
                      <a:pt x="51" y="497"/>
                      <a:pt x="67" y="433"/>
                    </a:cubicBezTo>
                    <a:cubicBezTo>
                      <a:pt x="79" y="475"/>
                      <a:pt x="112" y="501"/>
                      <a:pt x="163" y="501"/>
                    </a:cubicBezTo>
                    <a:cubicBezTo>
                      <a:pt x="214" y="501"/>
                      <a:pt x="265" y="477"/>
                      <a:pt x="297" y="447"/>
                    </a:cubicBezTo>
                    <a:cubicBezTo>
                      <a:pt x="331" y="413"/>
                      <a:pt x="353" y="369"/>
                      <a:pt x="353" y="317"/>
                    </a:cubicBezTo>
                    <a:cubicBezTo>
                      <a:pt x="353" y="267"/>
                      <a:pt x="327" y="231"/>
                      <a:pt x="303" y="213"/>
                    </a:cubicBezTo>
                    <a:cubicBezTo>
                      <a:pt x="343" y="189"/>
                      <a:pt x="383" y="146"/>
                      <a:pt x="383" y="96"/>
                    </a:cubicBezTo>
                    <a:moveTo>
                      <a:pt x="257" y="211"/>
                    </a:moveTo>
                    <a:cubicBezTo>
                      <a:pt x="247" y="215"/>
                      <a:pt x="239" y="217"/>
                      <a:pt x="223" y="217"/>
                    </a:cubicBezTo>
                    <a:cubicBezTo>
                      <a:pt x="213" y="217"/>
                      <a:pt x="199" y="217"/>
                      <a:pt x="193" y="215"/>
                    </a:cubicBezTo>
                    <a:cubicBezTo>
                      <a:pt x="193" y="207"/>
                      <a:pt x="219" y="209"/>
                      <a:pt x="227" y="209"/>
                    </a:cubicBezTo>
                    <a:cubicBezTo>
                      <a:pt x="241" y="209"/>
                      <a:pt x="247" y="209"/>
                      <a:pt x="257" y="211"/>
                    </a:cubicBezTo>
                    <a:moveTo>
                      <a:pt x="343" y="80"/>
                    </a:moveTo>
                    <a:cubicBezTo>
                      <a:pt x="343" y="130"/>
                      <a:pt x="317" y="179"/>
                      <a:pt x="281" y="201"/>
                    </a:cubicBezTo>
                    <a:cubicBezTo>
                      <a:pt x="261" y="193"/>
                      <a:pt x="247" y="193"/>
                      <a:pt x="227" y="193"/>
                    </a:cubicBezTo>
                    <a:cubicBezTo>
                      <a:pt x="211" y="193"/>
                      <a:pt x="173" y="191"/>
                      <a:pt x="173" y="215"/>
                    </a:cubicBezTo>
                    <a:cubicBezTo>
                      <a:pt x="171" y="235"/>
                      <a:pt x="209" y="233"/>
                      <a:pt x="221" y="233"/>
                    </a:cubicBezTo>
                    <a:cubicBezTo>
                      <a:pt x="247" y="233"/>
                      <a:pt x="257" y="231"/>
                      <a:pt x="279" y="223"/>
                    </a:cubicBezTo>
                    <a:cubicBezTo>
                      <a:pt x="305" y="249"/>
                      <a:pt x="309" y="271"/>
                      <a:pt x="309" y="303"/>
                    </a:cubicBezTo>
                    <a:cubicBezTo>
                      <a:pt x="311" y="343"/>
                      <a:pt x="295" y="395"/>
                      <a:pt x="275" y="423"/>
                    </a:cubicBezTo>
                    <a:cubicBezTo>
                      <a:pt x="247" y="461"/>
                      <a:pt x="199" y="487"/>
                      <a:pt x="159" y="487"/>
                    </a:cubicBezTo>
                    <a:cubicBezTo>
                      <a:pt x="107" y="487"/>
                      <a:pt x="79" y="445"/>
                      <a:pt x="79" y="395"/>
                    </a:cubicBezTo>
                    <a:cubicBezTo>
                      <a:pt x="79" y="389"/>
                      <a:pt x="79" y="379"/>
                      <a:pt x="83" y="365"/>
                    </a:cubicBezTo>
                    <a:cubicBezTo>
                      <a:pt x="99" y="306"/>
                      <a:pt x="114" y="247"/>
                      <a:pt x="129" y="187"/>
                    </a:cubicBezTo>
                    <a:cubicBezTo>
                      <a:pt x="143" y="128"/>
                      <a:pt x="195" y="16"/>
                      <a:pt x="279" y="16"/>
                    </a:cubicBezTo>
                    <a:cubicBezTo>
                      <a:pt x="319" y="16"/>
                      <a:pt x="343" y="38"/>
                      <a:pt x="343" y="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7873920" y="1912680"/>
                <a:ext cx="168120" cy="107280"/>
              </a:xfrm>
              <a:custGeom>
                <a:avLst/>
                <a:gdLst/>
                <a:ahLst/>
                <a:rect l="l" t="t" r="r" b="b"/>
                <a:pathLst>
                  <a:path w="469" h="300">
                    <a:moveTo>
                      <a:pt x="468" y="22"/>
                    </a:moveTo>
                    <a:cubicBezTo>
                      <a:pt x="468" y="8"/>
                      <a:pt x="464" y="2"/>
                      <a:pt x="458" y="2"/>
                    </a:cubicBezTo>
                    <a:cubicBezTo>
                      <a:pt x="456" y="2"/>
                      <a:pt x="450" y="4"/>
                      <a:pt x="450" y="20"/>
                    </a:cubicBezTo>
                    <a:cubicBezTo>
                      <a:pt x="446" y="68"/>
                      <a:pt x="398" y="98"/>
                      <a:pt x="352" y="98"/>
                    </a:cubicBezTo>
                    <a:cubicBezTo>
                      <a:pt x="310" y="98"/>
                      <a:pt x="276" y="76"/>
                      <a:pt x="240" y="52"/>
                    </a:cubicBezTo>
                    <a:cubicBezTo>
                      <a:pt x="202" y="26"/>
                      <a:pt x="164" y="0"/>
                      <a:pt x="118" y="0"/>
                    </a:cubicBezTo>
                    <a:cubicBezTo>
                      <a:pt x="52" y="0"/>
                      <a:pt x="0" y="50"/>
                      <a:pt x="0" y="116"/>
                    </a:cubicBezTo>
                    <a:cubicBezTo>
                      <a:pt x="0" y="130"/>
                      <a:pt x="6" y="136"/>
                      <a:pt x="10" y="136"/>
                    </a:cubicBezTo>
                    <a:cubicBezTo>
                      <a:pt x="18" y="136"/>
                      <a:pt x="20" y="122"/>
                      <a:pt x="20" y="120"/>
                    </a:cubicBezTo>
                    <a:cubicBezTo>
                      <a:pt x="24" y="62"/>
                      <a:pt x="82" y="40"/>
                      <a:pt x="118" y="40"/>
                    </a:cubicBezTo>
                    <a:cubicBezTo>
                      <a:pt x="158" y="40"/>
                      <a:pt x="194" y="62"/>
                      <a:pt x="230" y="86"/>
                    </a:cubicBezTo>
                    <a:cubicBezTo>
                      <a:pt x="268" y="112"/>
                      <a:pt x="306" y="136"/>
                      <a:pt x="352" y="136"/>
                    </a:cubicBezTo>
                    <a:cubicBezTo>
                      <a:pt x="416" y="136"/>
                      <a:pt x="468" y="88"/>
                      <a:pt x="468" y="22"/>
                    </a:cubicBezTo>
                    <a:moveTo>
                      <a:pt x="468" y="185"/>
                    </a:moveTo>
                    <a:cubicBezTo>
                      <a:pt x="468" y="166"/>
                      <a:pt x="460" y="164"/>
                      <a:pt x="458" y="164"/>
                    </a:cubicBezTo>
                    <a:cubicBezTo>
                      <a:pt x="456" y="164"/>
                      <a:pt x="450" y="168"/>
                      <a:pt x="450" y="183"/>
                    </a:cubicBezTo>
                    <a:cubicBezTo>
                      <a:pt x="446" y="231"/>
                      <a:pt x="398" y="259"/>
                      <a:pt x="352" y="259"/>
                    </a:cubicBezTo>
                    <a:cubicBezTo>
                      <a:pt x="310" y="259"/>
                      <a:pt x="276" y="239"/>
                      <a:pt x="240" y="213"/>
                    </a:cubicBezTo>
                    <a:cubicBezTo>
                      <a:pt x="202" y="189"/>
                      <a:pt x="164" y="164"/>
                      <a:pt x="118" y="164"/>
                    </a:cubicBezTo>
                    <a:cubicBezTo>
                      <a:pt x="52" y="164"/>
                      <a:pt x="0" y="213"/>
                      <a:pt x="0" y="277"/>
                    </a:cubicBezTo>
                    <a:cubicBezTo>
                      <a:pt x="0" y="293"/>
                      <a:pt x="6" y="299"/>
                      <a:pt x="10" y="299"/>
                    </a:cubicBezTo>
                    <a:cubicBezTo>
                      <a:pt x="18" y="299"/>
                      <a:pt x="20" y="285"/>
                      <a:pt x="20" y="283"/>
                    </a:cubicBezTo>
                    <a:cubicBezTo>
                      <a:pt x="24" y="223"/>
                      <a:pt x="82" y="203"/>
                      <a:pt x="118" y="203"/>
                    </a:cubicBezTo>
                    <a:cubicBezTo>
                      <a:pt x="158" y="203"/>
                      <a:pt x="194" y="225"/>
                      <a:pt x="230" y="249"/>
                    </a:cubicBezTo>
                    <a:cubicBezTo>
                      <a:pt x="268" y="275"/>
                      <a:pt x="306" y="299"/>
                      <a:pt x="352" y="299"/>
                    </a:cubicBezTo>
                    <a:cubicBezTo>
                      <a:pt x="418" y="299"/>
                      <a:pt x="468" y="247"/>
                      <a:pt x="468" y="1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"/>
              <p:cNvSpPr/>
              <p:nvPr/>
            </p:nvSpPr>
            <p:spPr>
              <a:xfrm>
                <a:off x="8149680" y="1866960"/>
                <a:ext cx="83160" cy="167760"/>
              </a:xfrm>
              <a:custGeom>
                <a:avLst/>
                <a:gdLst/>
                <a:ahLst/>
                <a:rect l="l" t="t" r="r" b="b"/>
                <a:pathLst>
                  <a:path w="233" h="468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4" y="68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1" y="445"/>
                      <a:pt x="4" y="445"/>
                    </a:cubicBezTo>
                    <a:cubicBezTo>
                      <a:pt x="4" y="452"/>
                      <a:pt x="4" y="459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59"/>
                      <a:pt x="232" y="452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"/>
              <p:cNvSpPr/>
              <p:nvPr/>
            </p:nvSpPr>
            <p:spPr>
              <a:xfrm>
                <a:off x="8274960" y="2008440"/>
                <a:ext cx="26280" cy="26280"/>
              </a:xfrm>
              <a:custGeom>
                <a:avLst/>
                <a:gdLst/>
                <a:ahLst/>
                <a:rect l="l" t="t" r="r" b="b"/>
                <a:pathLst>
                  <a:path w="75" h="75">
                    <a:moveTo>
                      <a:pt x="74" y="36"/>
                    </a:moveTo>
                    <a:cubicBezTo>
                      <a:pt x="74" y="16"/>
                      <a:pt x="58" y="0"/>
                      <a:pt x="38" y="0"/>
                    </a:cubicBezTo>
                    <a:cubicBezTo>
                      <a:pt x="18" y="0"/>
                      <a:pt x="0" y="16"/>
                      <a:pt x="0" y="36"/>
                    </a:cubicBezTo>
                    <a:cubicBezTo>
                      <a:pt x="0" y="56"/>
                      <a:pt x="18" y="74"/>
                      <a:pt x="38" y="74"/>
                    </a:cubicBezTo>
                    <a:cubicBezTo>
                      <a:pt x="58" y="74"/>
                      <a:pt x="74" y="56"/>
                      <a:pt x="74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"/>
              <p:cNvSpPr/>
              <p:nvPr/>
            </p:nvSpPr>
            <p:spPr>
              <a:xfrm>
                <a:off x="8336160" y="1866960"/>
                <a:ext cx="100440" cy="167760"/>
              </a:xfrm>
              <a:custGeom>
                <a:avLst/>
                <a:gdLst/>
                <a:ahLst/>
                <a:rect l="l" t="t" r="r" b="b"/>
                <a:pathLst>
                  <a:path w="281" h="468">
                    <a:moveTo>
                      <a:pt x="54" y="413"/>
                    </a:moveTo>
                    <a:cubicBezTo>
                      <a:pt x="79" y="389"/>
                      <a:pt x="103" y="365"/>
                      <a:pt x="128" y="341"/>
                    </a:cubicBezTo>
                    <a:cubicBezTo>
                      <a:pt x="238" y="243"/>
                      <a:pt x="280" y="205"/>
                      <a:pt x="280" y="136"/>
                    </a:cubicBezTo>
                    <a:cubicBezTo>
                      <a:pt x="280" y="56"/>
                      <a:pt x="218" y="0"/>
                      <a:pt x="132" y="0"/>
                    </a:cubicBezTo>
                    <a:cubicBezTo>
                      <a:pt x="52" y="0"/>
                      <a:pt x="0" y="64"/>
                      <a:pt x="0" y="128"/>
                    </a:cubicBezTo>
                    <a:cubicBezTo>
                      <a:pt x="0" y="166"/>
                      <a:pt x="36" y="166"/>
                      <a:pt x="38" y="166"/>
                    </a:cubicBezTo>
                    <a:cubicBezTo>
                      <a:pt x="50" y="166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6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6" y="80"/>
                      <a:pt x="216" y="136"/>
                    </a:cubicBezTo>
                    <a:cubicBezTo>
                      <a:pt x="216" y="191"/>
                      <a:pt x="182" y="247"/>
                      <a:pt x="142" y="291"/>
                    </a:cubicBezTo>
                    <a:cubicBezTo>
                      <a:pt x="97" y="341"/>
                      <a:pt x="53" y="391"/>
                      <a:pt x="8" y="441"/>
                    </a:cubicBezTo>
                    <a:cubicBezTo>
                      <a:pt x="0" y="449"/>
                      <a:pt x="0" y="449"/>
                      <a:pt x="0" y="467"/>
                    </a:cubicBezTo>
                    <a:cubicBezTo>
                      <a:pt x="87" y="467"/>
                      <a:pt x="173" y="467"/>
                      <a:pt x="260" y="467"/>
                    </a:cubicBezTo>
                    <a:cubicBezTo>
                      <a:pt x="266" y="426"/>
                      <a:pt x="273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60" y="365"/>
                      <a:pt x="254" y="397"/>
                      <a:pt x="248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"/>
              <p:cNvSpPr/>
              <p:nvPr/>
            </p:nvSpPr>
            <p:spPr>
              <a:xfrm>
                <a:off x="8462520" y="1866960"/>
                <a:ext cx="100440" cy="172800"/>
              </a:xfrm>
              <a:custGeom>
                <a:avLst/>
                <a:gdLst/>
                <a:ahLst/>
                <a:rect l="l" t="t" r="r" b="b"/>
                <a:pathLst>
                  <a:path w="281" h="482">
                    <a:moveTo>
                      <a:pt x="280" y="325"/>
                    </a:moveTo>
                    <a:cubicBezTo>
                      <a:pt x="280" y="243"/>
                      <a:pt x="222" y="171"/>
                      <a:pt x="146" y="171"/>
                    </a:cubicBezTo>
                    <a:cubicBezTo>
                      <a:pt x="112" y="171"/>
                      <a:pt x="82" y="183"/>
                      <a:pt x="56" y="207"/>
                    </a:cubicBezTo>
                    <a:cubicBezTo>
                      <a:pt x="56" y="162"/>
                      <a:pt x="56" y="117"/>
                      <a:pt x="56" y="72"/>
                    </a:cubicBezTo>
                    <a:cubicBezTo>
                      <a:pt x="72" y="76"/>
                      <a:pt x="94" y="82"/>
                      <a:pt x="116" y="82"/>
                    </a:cubicBezTo>
                    <a:cubicBezTo>
                      <a:pt x="204" y="82"/>
                      <a:pt x="252" y="18"/>
                      <a:pt x="252" y="8"/>
                    </a:cubicBezTo>
                    <a:cubicBezTo>
                      <a:pt x="252" y="4"/>
                      <a:pt x="250" y="0"/>
                      <a:pt x="246" y="0"/>
                    </a:cubicBezTo>
                    <a:cubicBezTo>
                      <a:pt x="244" y="0"/>
                      <a:pt x="244" y="0"/>
                      <a:pt x="240" y="2"/>
                    </a:cubicBezTo>
                    <a:cubicBezTo>
                      <a:pt x="226" y="8"/>
                      <a:pt x="192" y="22"/>
                      <a:pt x="144" y="22"/>
                    </a:cubicBezTo>
                    <a:cubicBezTo>
                      <a:pt x="116" y="22"/>
                      <a:pt x="84" y="18"/>
                      <a:pt x="50" y="4"/>
                    </a:cubicBezTo>
                    <a:cubicBezTo>
                      <a:pt x="46" y="2"/>
                      <a:pt x="44" y="2"/>
                      <a:pt x="42" y="2"/>
                    </a:cubicBezTo>
                    <a:cubicBezTo>
                      <a:pt x="36" y="2"/>
                      <a:pt x="36" y="6"/>
                      <a:pt x="36" y="18"/>
                    </a:cubicBezTo>
                    <a:cubicBezTo>
                      <a:pt x="36" y="87"/>
                      <a:pt x="36" y="156"/>
                      <a:pt x="36" y="225"/>
                    </a:cubicBezTo>
                    <a:cubicBezTo>
                      <a:pt x="36" y="237"/>
                      <a:pt x="36" y="243"/>
                      <a:pt x="46" y="243"/>
                    </a:cubicBezTo>
                    <a:cubicBezTo>
                      <a:pt x="50" y="243"/>
                      <a:pt x="52" y="241"/>
                      <a:pt x="54" y="237"/>
                    </a:cubicBezTo>
                    <a:cubicBezTo>
                      <a:pt x="62" y="225"/>
                      <a:pt x="88" y="187"/>
                      <a:pt x="144" y="187"/>
                    </a:cubicBezTo>
                    <a:cubicBezTo>
                      <a:pt x="182" y="187"/>
                      <a:pt x="198" y="219"/>
                      <a:pt x="204" y="233"/>
                    </a:cubicBezTo>
                    <a:cubicBezTo>
                      <a:pt x="216" y="259"/>
                      <a:pt x="218" y="285"/>
                      <a:pt x="218" y="321"/>
                    </a:cubicBezTo>
                    <a:cubicBezTo>
                      <a:pt x="218" y="345"/>
                      <a:pt x="218" y="387"/>
                      <a:pt x="200" y="417"/>
                    </a:cubicBezTo>
                    <a:cubicBezTo>
                      <a:pt x="184" y="445"/>
                      <a:pt x="158" y="463"/>
                      <a:pt x="126" y="463"/>
                    </a:cubicBezTo>
                    <a:cubicBezTo>
                      <a:pt x="74" y="463"/>
                      <a:pt x="34" y="425"/>
                      <a:pt x="22" y="383"/>
                    </a:cubicBezTo>
                    <a:cubicBezTo>
                      <a:pt x="24" y="385"/>
                      <a:pt x="26" y="385"/>
                      <a:pt x="34" y="385"/>
                    </a:cubicBezTo>
                    <a:cubicBezTo>
                      <a:pt x="56" y="385"/>
                      <a:pt x="68" y="368"/>
                      <a:pt x="68" y="351"/>
                    </a:cubicBezTo>
                    <a:cubicBezTo>
                      <a:pt x="68" y="334"/>
                      <a:pt x="56" y="317"/>
                      <a:pt x="34" y="317"/>
                    </a:cubicBezTo>
                    <a:cubicBezTo>
                      <a:pt x="24" y="317"/>
                      <a:pt x="0" y="321"/>
                      <a:pt x="0" y="353"/>
                    </a:cubicBezTo>
                    <a:cubicBezTo>
                      <a:pt x="0" y="413"/>
                      <a:pt x="48" y="481"/>
                      <a:pt x="126" y="481"/>
                    </a:cubicBezTo>
                    <a:cubicBezTo>
                      <a:pt x="208" y="481"/>
                      <a:pt x="280" y="415"/>
                      <a:pt x="280" y="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4" name=""/>
          <p:cNvGrpSpPr/>
          <p:nvPr/>
        </p:nvGrpSpPr>
        <p:grpSpPr>
          <a:xfrm>
            <a:off x="3344760" y="2358360"/>
            <a:ext cx="2852280" cy="262440"/>
            <a:chOff x="3344760" y="2358360"/>
            <a:chExt cx="2852280" cy="262440"/>
          </a:xfrm>
        </p:grpSpPr>
        <p:grpSp>
          <p:nvGrpSpPr>
            <p:cNvPr id="395" name=""/>
            <p:cNvGrpSpPr/>
            <p:nvPr/>
          </p:nvGrpSpPr>
          <p:grpSpPr>
            <a:xfrm>
              <a:off x="3344760" y="2358360"/>
              <a:ext cx="2852280" cy="262440"/>
              <a:chOff x="3344760" y="2358360"/>
              <a:chExt cx="2852280" cy="262440"/>
            </a:xfrm>
          </p:grpSpPr>
          <p:sp>
            <p:nvSpPr>
              <p:cNvPr id="396" name=""/>
              <p:cNvSpPr/>
              <p:nvPr/>
            </p:nvSpPr>
            <p:spPr>
              <a:xfrm>
                <a:off x="3344760" y="2371320"/>
                <a:ext cx="2839320" cy="236520"/>
              </a:xfrm>
              <a:custGeom>
                <a:avLst/>
                <a:gdLst/>
                <a:ahLst/>
                <a:rect l="l" t="t" r="r" b="b"/>
                <a:pathLst>
                  <a:path w="7889" h="659">
                    <a:moveTo>
                      <a:pt x="3943" y="658"/>
                    </a:moveTo>
                    <a:cubicBezTo>
                      <a:pt x="2629" y="658"/>
                      <a:pt x="1314" y="658"/>
                      <a:pt x="0" y="658"/>
                    </a:cubicBezTo>
                    <a:cubicBezTo>
                      <a:pt x="0" y="439"/>
                      <a:pt x="0" y="219"/>
                      <a:pt x="0" y="0"/>
                    </a:cubicBezTo>
                    <a:cubicBezTo>
                      <a:pt x="2629" y="0"/>
                      <a:pt x="5259" y="0"/>
                      <a:pt x="7888" y="0"/>
                    </a:cubicBezTo>
                    <a:cubicBezTo>
                      <a:pt x="7888" y="219"/>
                      <a:pt x="7888" y="439"/>
                      <a:pt x="7888" y="658"/>
                    </a:cubicBezTo>
                    <a:cubicBezTo>
                      <a:pt x="6573" y="658"/>
                      <a:pt x="5258" y="658"/>
                      <a:pt x="3943" y="6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3357000" y="235836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0" y="457"/>
                      <a:pt x="40" y="349"/>
                    </a:cubicBezTo>
                    <a:cubicBezTo>
                      <a:pt x="40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3442680" y="2379960"/>
                <a:ext cx="101160" cy="167040"/>
              </a:xfrm>
              <a:custGeom>
                <a:avLst/>
                <a:gdLst/>
                <a:ahLst/>
                <a:rect l="l" t="t" r="r" b="b"/>
                <a:pathLst>
                  <a:path w="283" h="466">
                    <a:moveTo>
                      <a:pt x="54" y="411"/>
                    </a:moveTo>
                    <a:cubicBezTo>
                      <a:pt x="79" y="387"/>
                      <a:pt x="105" y="363"/>
                      <a:pt x="130" y="339"/>
                    </a:cubicBezTo>
                    <a:cubicBezTo>
                      <a:pt x="240" y="243"/>
                      <a:pt x="282" y="205"/>
                      <a:pt x="282" y="136"/>
                    </a:cubicBezTo>
                    <a:cubicBezTo>
                      <a:pt x="282" y="56"/>
                      <a:pt x="218" y="0"/>
                      <a:pt x="132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6" y="166"/>
                      <a:pt x="38" y="166"/>
                    </a:cubicBezTo>
                    <a:cubicBezTo>
                      <a:pt x="50" y="166"/>
                      <a:pt x="74" y="158"/>
                      <a:pt x="74" y="128"/>
                    </a:cubicBezTo>
                    <a:cubicBezTo>
                      <a:pt x="74" y="110"/>
                      <a:pt x="62" y="92"/>
                      <a:pt x="38" y="92"/>
                    </a:cubicBezTo>
                    <a:cubicBezTo>
                      <a:pt x="32" y="92"/>
                      <a:pt x="30" y="92"/>
                      <a:pt x="28" y="92"/>
                    </a:cubicBezTo>
                    <a:cubicBezTo>
                      <a:pt x="44" y="46"/>
                      <a:pt x="82" y="22"/>
                      <a:pt x="124" y="22"/>
                    </a:cubicBezTo>
                    <a:cubicBezTo>
                      <a:pt x="188" y="22"/>
                      <a:pt x="218" y="78"/>
                      <a:pt x="218" y="136"/>
                    </a:cubicBezTo>
                    <a:cubicBezTo>
                      <a:pt x="218" y="192"/>
                      <a:pt x="182" y="245"/>
                      <a:pt x="144" y="289"/>
                    </a:cubicBezTo>
                    <a:cubicBezTo>
                      <a:pt x="99" y="339"/>
                      <a:pt x="53" y="389"/>
                      <a:pt x="8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5" y="465"/>
                      <a:pt x="262" y="465"/>
                    </a:cubicBezTo>
                    <a:cubicBezTo>
                      <a:pt x="269" y="424"/>
                      <a:pt x="275" y="384"/>
                      <a:pt x="282" y="343"/>
                    </a:cubicBezTo>
                    <a:cubicBezTo>
                      <a:pt x="276" y="343"/>
                      <a:pt x="270" y="343"/>
                      <a:pt x="264" y="343"/>
                    </a:cubicBezTo>
                    <a:cubicBezTo>
                      <a:pt x="260" y="365"/>
                      <a:pt x="256" y="395"/>
                      <a:pt x="248" y="405"/>
                    </a:cubicBezTo>
                    <a:cubicBezTo>
                      <a:pt x="244" y="411"/>
                      <a:pt x="196" y="411"/>
                      <a:pt x="182" y="411"/>
                    </a:cubicBezTo>
                    <a:cubicBezTo>
                      <a:pt x="139" y="411"/>
                      <a:pt x="97" y="411"/>
                      <a:pt x="54" y="4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3634200" y="2478960"/>
                <a:ext cx="153720" cy="10440"/>
              </a:xfrm>
              <a:custGeom>
                <a:avLst/>
                <a:gdLst/>
                <a:ahLst/>
                <a:rect l="l" t="t" r="r" b="b"/>
                <a:pathLst>
                  <a:path w="429" h="32">
                    <a:moveTo>
                      <a:pt x="404" y="31"/>
                    </a:moveTo>
                    <a:cubicBezTo>
                      <a:pt x="416" y="31"/>
                      <a:pt x="428" y="30"/>
                      <a:pt x="428" y="15"/>
                    </a:cubicBezTo>
                    <a:cubicBezTo>
                      <a:pt x="428" y="0"/>
                      <a:pt x="416" y="1"/>
                      <a:pt x="404" y="1"/>
                    </a:cubicBezTo>
                    <a:cubicBezTo>
                      <a:pt x="277" y="1"/>
                      <a:pt x="151" y="1"/>
                      <a:pt x="24" y="1"/>
                    </a:cubicBezTo>
                    <a:cubicBezTo>
                      <a:pt x="12" y="1"/>
                      <a:pt x="0" y="0"/>
                      <a:pt x="0" y="15"/>
                    </a:cubicBezTo>
                    <a:cubicBezTo>
                      <a:pt x="0" y="30"/>
                      <a:pt x="12" y="31"/>
                      <a:pt x="24" y="31"/>
                    </a:cubicBezTo>
                    <a:cubicBezTo>
                      <a:pt x="151" y="31"/>
                      <a:pt x="277" y="31"/>
                      <a:pt x="404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3871800" y="2390040"/>
                <a:ext cx="77400" cy="159840"/>
              </a:xfrm>
              <a:custGeom>
                <a:avLst/>
                <a:gdLst/>
                <a:ahLst/>
                <a:rect l="l" t="t" r="r" b="b"/>
                <a:pathLst>
                  <a:path w="217" h="446">
                    <a:moveTo>
                      <a:pt x="128" y="158"/>
                    </a:moveTo>
                    <a:cubicBezTo>
                      <a:pt x="150" y="158"/>
                      <a:pt x="172" y="158"/>
                      <a:pt x="194" y="158"/>
                    </a:cubicBezTo>
                    <a:cubicBezTo>
                      <a:pt x="208" y="158"/>
                      <a:pt x="216" y="158"/>
                      <a:pt x="216" y="144"/>
                    </a:cubicBezTo>
                    <a:cubicBezTo>
                      <a:pt x="216" y="136"/>
                      <a:pt x="208" y="136"/>
                      <a:pt x="196" y="136"/>
                    </a:cubicBezTo>
                    <a:cubicBezTo>
                      <a:pt x="175" y="136"/>
                      <a:pt x="155" y="136"/>
                      <a:pt x="134" y="136"/>
                    </a:cubicBezTo>
                    <a:cubicBezTo>
                      <a:pt x="160" y="36"/>
                      <a:pt x="164" y="22"/>
                      <a:pt x="164" y="18"/>
                    </a:cubicBezTo>
                    <a:cubicBezTo>
                      <a:pt x="164" y="6"/>
                      <a:pt x="154" y="0"/>
                      <a:pt x="142" y="0"/>
                    </a:cubicBezTo>
                    <a:cubicBezTo>
                      <a:pt x="140" y="0"/>
                      <a:pt x="120" y="0"/>
                      <a:pt x="114" y="24"/>
                    </a:cubicBezTo>
                    <a:cubicBezTo>
                      <a:pt x="105" y="61"/>
                      <a:pt x="97" y="98"/>
                      <a:pt x="88" y="136"/>
                    </a:cubicBezTo>
                    <a:cubicBezTo>
                      <a:pt x="66" y="136"/>
                      <a:pt x="44" y="136"/>
                      <a:pt x="22" y="136"/>
                    </a:cubicBezTo>
                    <a:cubicBezTo>
                      <a:pt x="8" y="136"/>
                      <a:pt x="0" y="136"/>
                      <a:pt x="0" y="150"/>
                    </a:cubicBezTo>
                    <a:cubicBezTo>
                      <a:pt x="0" y="158"/>
                      <a:pt x="6" y="158"/>
                      <a:pt x="20" y="158"/>
                    </a:cubicBezTo>
                    <a:cubicBezTo>
                      <a:pt x="41" y="158"/>
                      <a:pt x="61" y="158"/>
                      <a:pt x="82" y="158"/>
                    </a:cubicBezTo>
                    <a:cubicBezTo>
                      <a:pt x="30" y="355"/>
                      <a:pt x="28" y="367"/>
                      <a:pt x="28" y="381"/>
                    </a:cubicBezTo>
                    <a:cubicBezTo>
                      <a:pt x="28" y="419"/>
                      <a:pt x="54" y="445"/>
                      <a:pt x="92" y="445"/>
                    </a:cubicBezTo>
                    <a:cubicBezTo>
                      <a:pt x="164" y="445"/>
                      <a:pt x="204" y="343"/>
                      <a:pt x="204" y="337"/>
                    </a:cubicBezTo>
                    <a:cubicBezTo>
                      <a:pt x="204" y="331"/>
                      <a:pt x="198" y="331"/>
                      <a:pt x="196" y="331"/>
                    </a:cubicBezTo>
                    <a:cubicBezTo>
                      <a:pt x="190" y="331"/>
                      <a:pt x="190" y="333"/>
                      <a:pt x="186" y="339"/>
                    </a:cubicBezTo>
                    <a:cubicBezTo>
                      <a:pt x="156" y="413"/>
                      <a:pt x="118" y="429"/>
                      <a:pt x="94" y="429"/>
                    </a:cubicBezTo>
                    <a:cubicBezTo>
                      <a:pt x="80" y="429"/>
                      <a:pt x="72" y="421"/>
                      <a:pt x="72" y="397"/>
                    </a:cubicBezTo>
                    <a:cubicBezTo>
                      <a:pt x="72" y="381"/>
                      <a:pt x="74" y="375"/>
                      <a:pt x="76" y="363"/>
                    </a:cubicBezTo>
                    <a:cubicBezTo>
                      <a:pt x="93" y="295"/>
                      <a:pt x="111" y="226"/>
                      <a:pt x="128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>
                <a:off x="3966840" y="2468160"/>
                <a:ext cx="81720" cy="120240"/>
              </a:xfrm>
              <a:custGeom>
                <a:avLst/>
                <a:gdLst/>
                <a:ahLst/>
                <a:rect l="l" t="t" r="r" b="b"/>
                <a:pathLst>
                  <a:path w="229" h="336">
                    <a:moveTo>
                      <a:pt x="228" y="168"/>
                    </a:moveTo>
                    <a:cubicBezTo>
                      <a:pt x="228" y="114"/>
                      <a:pt x="222" y="76"/>
                      <a:pt x="198" y="42"/>
                    </a:cubicBezTo>
                    <a:cubicBezTo>
                      <a:pt x="184" y="20"/>
                      <a:pt x="152" y="0"/>
                      <a:pt x="114" y="0"/>
                    </a:cubicBezTo>
                    <a:cubicBezTo>
                      <a:pt x="0" y="0"/>
                      <a:pt x="0" y="133"/>
                      <a:pt x="0" y="168"/>
                    </a:cubicBezTo>
                    <a:cubicBezTo>
                      <a:pt x="0" y="202"/>
                      <a:pt x="0" y="335"/>
                      <a:pt x="114" y="335"/>
                    </a:cubicBezTo>
                    <a:cubicBezTo>
                      <a:pt x="228" y="335"/>
                      <a:pt x="228" y="203"/>
                      <a:pt x="228" y="168"/>
                    </a:cubicBezTo>
                    <a:moveTo>
                      <a:pt x="114" y="321"/>
                    </a:moveTo>
                    <a:cubicBezTo>
                      <a:pt x="90" y="321"/>
                      <a:pt x="60" y="307"/>
                      <a:pt x="50" y="267"/>
                    </a:cubicBezTo>
                    <a:cubicBezTo>
                      <a:pt x="44" y="239"/>
                      <a:pt x="44" y="197"/>
                      <a:pt x="44" y="162"/>
                    </a:cubicBezTo>
                    <a:cubicBezTo>
                      <a:pt x="44" y="126"/>
                      <a:pt x="44" y="90"/>
                      <a:pt x="52" y="62"/>
                    </a:cubicBezTo>
                    <a:cubicBezTo>
                      <a:pt x="62" y="24"/>
                      <a:pt x="94" y="14"/>
                      <a:pt x="114" y="14"/>
                    </a:cubicBezTo>
                    <a:cubicBezTo>
                      <a:pt x="140" y="14"/>
                      <a:pt x="166" y="30"/>
                      <a:pt x="174" y="58"/>
                    </a:cubicBezTo>
                    <a:cubicBezTo>
                      <a:pt x="182" y="84"/>
                      <a:pt x="182" y="120"/>
                      <a:pt x="182" y="162"/>
                    </a:cubicBezTo>
                    <a:cubicBezTo>
                      <a:pt x="182" y="197"/>
                      <a:pt x="182" y="235"/>
                      <a:pt x="176" y="265"/>
                    </a:cubicBezTo>
                    <a:cubicBezTo>
                      <a:pt x="166" y="309"/>
                      <a:pt x="132" y="321"/>
                      <a:pt x="114" y="3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4095360" y="235836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4177440" y="2434320"/>
                <a:ext cx="96120" cy="115200"/>
              </a:xfrm>
              <a:custGeom>
                <a:avLst/>
                <a:gdLst/>
                <a:ahLst/>
                <a:rect l="l" t="t" r="r" b="b"/>
                <a:pathLst>
                  <a:path w="269" h="322">
                    <a:moveTo>
                      <a:pt x="58" y="162"/>
                    </a:moveTo>
                    <a:cubicBezTo>
                      <a:pt x="58" y="48"/>
                      <a:pt x="116" y="18"/>
                      <a:pt x="154" y="18"/>
                    </a:cubicBezTo>
                    <a:cubicBezTo>
                      <a:pt x="160" y="18"/>
                      <a:pt x="204" y="18"/>
                      <a:pt x="228" y="44"/>
                    </a:cubicBezTo>
                    <a:cubicBezTo>
                      <a:pt x="200" y="46"/>
                      <a:pt x="196" y="66"/>
                      <a:pt x="196" y="76"/>
                    </a:cubicBezTo>
                    <a:cubicBezTo>
                      <a:pt x="196" y="94"/>
                      <a:pt x="208" y="108"/>
                      <a:pt x="228" y="108"/>
                    </a:cubicBezTo>
                    <a:cubicBezTo>
                      <a:pt x="246" y="108"/>
                      <a:pt x="260" y="96"/>
                      <a:pt x="260" y="76"/>
                    </a:cubicBezTo>
                    <a:cubicBezTo>
                      <a:pt x="260" y="28"/>
                      <a:pt x="206" y="0"/>
                      <a:pt x="152" y="0"/>
                    </a:cubicBezTo>
                    <a:cubicBezTo>
                      <a:pt x="64" y="0"/>
                      <a:pt x="0" y="76"/>
                      <a:pt x="0" y="162"/>
                    </a:cubicBezTo>
                    <a:cubicBezTo>
                      <a:pt x="0" y="251"/>
                      <a:pt x="70" y="321"/>
                      <a:pt x="152" y="321"/>
                    </a:cubicBezTo>
                    <a:cubicBezTo>
                      <a:pt x="246" y="321"/>
                      <a:pt x="268" y="236"/>
                      <a:pt x="268" y="229"/>
                    </a:cubicBezTo>
                    <a:cubicBezTo>
                      <a:pt x="268" y="222"/>
                      <a:pt x="260" y="223"/>
                      <a:pt x="258" y="223"/>
                    </a:cubicBezTo>
                    <a:cubicBezTo>
                      <a:pt x="252" y="223"/>
                      <a:pt x="250" y="225"/>
                      <a:pt x="250" y="229"/>
                    </a:cubicBezTo>
                    <a:cubicBezTo>
                      <a:pt x="230" y="295"/>
                      <a:pt x="184" y="303"/>
                      <a:pt x="158" y="303"/>
                    </a:cubicBezTo>
                    <a:cubicBezTo>
                      <a:pt x="120" y="303"/>
                      <a:pt x="58" y="273"/>
                      <a:pt x="58" y="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>
                <a:off x="4288320" y="2434320"/>
                <a:ext cx="111960" cy="115200"/>
              </a:xfrm>
              <a:custGeom>
                <a:avLst/>
                <a:gdLst/>
                <a:ahLst/>
                <a:rect l="l" t="t" r="r" b="b"/>
                <a:pathLst>
                  <a:path w="313" h="322">
                    <a:moveTo>
                      <a:pt x="312" y="164"/>
                    </a:moveTo>
                    <a:cubicBezTo>
                      <a:pt x="312" y="74"/>
                      <a:pt x="242" y="0"/>
                      <a:pt x="156" y="0"/>
                    </a:cubicBezTo>
                    <a:cubicBezTo>
                      <a:pt x="68" y="0"/>
                      <a:pt x="0" y="76"/>
                      <a:pt x="0" y="164"/>
                    </a:cubicBezTo>
                    <a:cubicBezTo>
                      <a:pt x="0" y="253"/>
                      <a:pt x="74" y="321"/>
                      <a:pt x="156" y="321"/>
                    </a:cubicBezTo>
                    <a:cubicBezTo>
                      <a:pt x="240" y="321"/>
                      <a:pt x="312" y="253"/>
                      <a:pt x="312" y="164"/>
                    </a:cubicBezTo>
                    <a:moveTo>
                      <a:pt x="156" y="303"/>
                    </a:moveTo>
                    <a:cubicBezTo>
                      <a:pt x="126" y="303"/>
                      <a:pt x="94" y="289"/>
                      <a:pt x="76" y="257"/>
                    </a:cubicBezTo>
                    <a:cubicBezTo>
                      <a:pt x="58" y="225"/>
                      <a:pt x="58" y="184"/>
                      <a:pt x="58" y="158"/>
                    </a:cubicBezTo>
                    <a:cubicBezTo>
                      <a:pt x="58" y="132"/>
                      <a:pt x="58" y="94"/>
                      <a:pt x="76" y="62"/>
                    </a:cubicBezTo>
                    <a:cubicBezTo>
                      <a:pt x="94" y="30"/>
                      <a:pt x="128" y="16"/>
                      <a:pt x="156" y="16"/>
                    </a:cubicBezTo>
                    <a:cubicBezTo>
                      <a:pt x="186" y="16"/>
                      <a:pt x="215" y="32"/>
                      <a:pt x="234" y="62"/>
                    </a:cubicBezTo>
                    <a:cubicBezTo>
                      <a:pt x="253" y="92"/>
                      <a:pt x="254" y="132"/>
                      <a:pt x="254" y="158"/>
                    </a:cubicBezTo>
                    <a:cubicBezTo>
                      <a:pt x="254" y="184"/>
                      <a:pt x="254" y="221"/>
                      <a:pt x="238" y="251"/>
                    </a:cubicBezTo>
                    <a:cubicBezTo>
                      <a:pt x="222" y="283"/>
                      <a:pt x="192" y="303"/>
                      <a:pt x="156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4415760" y="2434320"/>
                <a:ext cx="82440" cy="115200"/>
              </a:xfrm>
              <a:custGeom>
                <a:avLst/>
                <a:gdLst/>
                <a:ahLst/>
                <a:rect l="l" t="t" r="r" b="b"/>
                <a:pathLst>
                  <a:path w="231" h="322">
                    <a:moveTo>
                      <a:pt x="124" y="178"/>
                    </a:moveTo>
                    <a:cubicBezTo>
                      <a:pt x="140" y="182"/>
                      <a:pt x="198" y="192"/>
                      <a:pt x="198" y="241"/>
                    </a:cubicBezTo>
                    <a:cubicBezTo>
                      <a:pt x="198" y="277"/>
                      <a:pt x="172" y="305"/>
                      <a:pt x="118" y="305"/>
                    </a:cubicBezTo>
                    <a:cubicBezTo>
                      <a:pt x="58" y="305"/>
                      <a:pt x="34" y="265"/>
                      <a:pt x="20" y="207"/>
                    </a:cubicBezTo>
                    <a:cubicBezTo>
                      <a:pt x="18" y="197"/>
                      <a:pt x="18" y="196"/>
                      <a:pt x="10" y="196"/>
                    </a:cubicBezTo>
                    <a:cubicBezTo>
                      <a:pt x="0" y="196"/>
                      <a:pt x="0" y="199"/>
                      <a:pt x="0" y="211"/>
                    </a:cubicBezTo>
                    <a:cubicBezTo>
                      <a:pt x="0" y="243"/>
                      <a:pt x="0" y="274"/>
                      <a:pt x="0" y="305"/>
                    </a:cubicBezTo>
                    <a:cubicBezTo>
                      <a:pt x="0" y="317"/>
                      <a:pt x="0" y="321"/>
                      <a:pt x="8" y="321"/>
                    </a:cubicBezTo>
                    <a:cubicBezTo>
                      <a:pt x="12" y="321"/>
                      <a:pt x="12" y="321"/>
                      <a:pt x="26" y="307"/>
                    </a:cubicBezTo>
                    <a:cubicBezTo>
                      <a:pt x="28" y="305"/>
                      <a:pt x="28" y="305"/>
                      <a:pt x="40" y="291"/>
                    </a:cubicBezTo>
                    <a:cubicBezTo>
                      <a:pt x="72" y="321"/>
                      <a:pt x="102" y="321"/>
                      <a:pt x="118" y="321"/>
                    </a:cubicBezTo>
                    <a:cubicBezTo>
                      <a:pt x="198" y="321"/>
                      <a:pt x="230" y="275"/>
                      <a:pt x="230" y="223"/>
                    </a:cubicBezTo>
                    <a:cubicBezTo>
                      <a:pt x="230" y="188"/>
                      <a:pt x="210" y="166"/>
                      <a:pt x="202" y="158"/>
                    </a:cubicBezTo>
                    <a:cubicBezTo>
                      <a:pt x="178" y="136"/>
                      <a:pt x="150" y="130"/>
                      <a:pt x="122" y="124"/>
                    </a:cubicBezTo>
                    <a:cubicBezTo>
                      <a:pt x="82" y="116"/>
                      <a:pt x="34" y="108"/>
                      <a:pt x="34" y="66"/>
                    </a:cubicBezTo>
                    <a:cubicBezTo>
                      <a:pt x="34" y="42"/>
                      <a:pt x="52" y="14"/>
                      <a:pt x="114" y="14"/>
                    </a:cubicBezTo>
                    <a:cubicBezTo>
                      <a:pt x="190" y="14"/>
                      <a:pt x="194" y="76"/>
                      <a:pt x="196" y="98"/>
                    </a:cubicBezTo>
                    <a:cubicBezTo>
                      <a:pt x="196" y="104"/>
                      <a:pt x="202" y="104"/>
                      <a:pt x="204" y="104"/>
                    </a:cubicBezTo>
                    <a:cubicBezTo>
                      <a:pt x="214" y="104"/>
                      <a:pt x="214" y="102"/>
                      <a:pt x="214" y="88"/>
                    </a:cubicBezTo>
                    <a:cubicBezTo>
                      <a:pt x="214" y="64"/>
                      <a:pt x="214" y="40"/>
                      <a:pt x="214" y="16"/>
                    </a:cubicBezTo>
                    <a:cubicBezTo>
                      <a:pt x="214" y="6"/>
                      <a:pt x="214" y="0"/>
                      <a:pt x="206" y="0"/>
                    </a:cubicBezTo>
                    <a:cubicBezTo>
                      <a:pt x="202" y="0"/>
                      <a:pt x="200" y="0"/>
                      <a:pt x="192" y="8"/>
                    </a:cubicBezTo>
                    <a:cubicBezTo>
                      <a:pt x="190" y="12"/>
                      <a:pt x="182" y="18"/>
                      <a:pt x="180" y="20"/>
                    </a:cubicBezTo>
                    <a:cubicBezTo>
                      <a:pt x="152" y="0"/>
                      <a:pt x="124" y="0"/>
                      <a:pt x="114" y="0"/>
                    </a:cubicBezTo>
                    <a:cubicBezTo>
                      <a:pt x="28" y="0"/>
                      <a:pt x="0" y="48"/>
                      <a:pt x="0" y="86"/>
                    </a:cubicBezTo>
                    <a:cubicBezTo>
                      <a:pt x="0" y="110"/>
                      <a:pt x="12" y="130"/>
                      <a:pt x="32" y="146"/>
                    </a:cubicBezTo>
                    <a:cubicBezTo>
                      <a:pt x="54" y="164"/>
                      <a:pt x="74" y="168"/>
                      <a:pt x="124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4563360" y="2372760"/>
                <a:ext cx="114840" cy="177120"/>
              </a:xfrm>
              <a:custGeom>
                <a:avLst/>
                <a:gdLst/>
                <a:ahLst/>
                <a:rect l="l" t="t" r="r" b="b"/>
                <a:pathLst>
                  <a:path w="321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68" y="6"/>
                    </a:cubicBezTo>
                    <a:cubicBezTo>
                      <a:pt x="64" y="8"/>
                      <a:pt x="56" y="8"/>
                      <a:pt x="56" y="20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0"/>
                      <a:pt x="38" y="323"/>
                      <a:pt x="4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2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5"/>
                      <a:pt x="160" y="423"/>
                    </a:cubicBezTo>
                    <a:cubicBezTo>
                      <a:pt x="160" y="465"/>
                      <a:pt x="190" y="493"/>
                      <a:pt x="226" y="493"/>
                    </a:cubicBezTo>
                    <a:cubicBezTo>
                      <a:pt x="246" y="493"/>
                      <a:pt x="266" y="481"/>
                      <a:pt x="282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6" y="477"/>
                    </a:cubicBezTo>
                    <a:cubicBezTo>
                      <a:pt x="214" y="477"/>
                      <a:pt x="204" y="469"/>
                      <a:pt x="204" y="445"/>
                    </a:cubicBezTo>
                    <a:cubicBezTo>
                      <a:pt x="204" y="433"/>
                      <a:pt x="208" y="417"/>
                      <a:pt x="210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4" y="275"/>
                      <a:pt x="170" y="259"/>
                    </a:cubicBezTo>
                    <a:cubicBezTo>
                      <a:pt x="204" y="221"/>
                      <a:pt x="236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6" y="194"/>
                      <a:pt x="290" y="197"/>
                    </a:cubicBezTo>
                    <a:cubicBezTo>
                      <a:pt x="292" y="197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2" y="263"/>
                      <a:pt x="280" y="263"/>
                    </a:cubicBezTo>
                    <a:cubicBezTo>
                      <a:pt x="298" y="263"/>
                      <a:pt x="320" y="247"/>
                      <a:pt x="320" y="219"/>
                    </a:cubicBezTo>
                    <a:cubicBezTo>
                      <a:pt x="320" y="199"/>
                      <a:pt x="302" y="176"/>
                      <a:pt x="272" y="176"/>
                    </a:cubicBezTo>
                    <a:cubicBezTo>
                      <a:pt x="252" y="176"/>
                      <a:pt x="220" y="182"/>
                      <a:pt x="168" y="237"/>
                    </a:cubicBezTo>
                    <a:cubicBezTo>
                      <a:pt x="144" y="263"/>
                      <a:pt x="118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>
                <a:off x="4690080" y="2507760"/>
                <a:ext cx="93960" cy="78480"/>
              </a:xfrm>
              <a:custGeom>
                <a:avLst/>
                <a:gdLst/>
                <a:ahLst/>
                <a:rect l="l" t="t" r="r" b="b"/>
                <a:pathLst>
                  <a:path w="263" h="220">
                    <a:moveTo>
                      <a:pt x="98" y="164"/>
                    </a:moveTo>
                    <a:cubicBezTo>
                      <a:pt x="94" y="180"/>
                      <a:pt x="78" y="205"/>
                      <a:pt x="52" y="205"/>
                    </a:cubicBezTo>
                    <a:cubicBezTo>
                      <a:pt x="50" y="205"/>
                      <a:pt x="36" y="205"/>
                      <a:pt x="26" y="199"/>
                    </a:cubicBezTo>
                    <a:cubicBezTo>
                      <a:pt x="46" y="194"/>
                      <a:pt x="48" y="176"/>
                      <a:pt x="48" y="172"/>
                    </a:cubicBezTo>
                    <a:cubicBezTo>
                      <a:pt x="48" y="162"/>
                      <a:pt x="38" y="154"/>
                      <a:pt x="28" y="154"/>
                    </a:cubicBezTo>
                    <a:cubicBezTo>
                      <a:pt x="14" y="154"/>
                      <a:pt x="0" y="166"/>
                      <a:pt x="0" y="184"/>
                    </a:cubicBezTo>
                    <a:cubicBezTo>
                      <a:pt x="0" y="209"/>
                      <a:pt x="28" y="219"/>
                      <a:pt x="52" y="219"/>
                    </a:cubicBezTo>
                    <a:cubicBezTo>
                      <a:pt x="74" y="219"/>
                      <a:pt x="94" y="205"/>
                      <a:pt x="106" y="186"/>
                    </a:cubicBezTo>
                    <a:cubicBezTo>
                      <a:pt x="118" y="211"/>
                      <a:pt x="146" y="219"/>
                      <a:pt x="164" y="219"/>
                    </a:cubicBezTo>
                    <a:cubicBezTo>
                      <a:pt x="222" y="219"/>
                      <a:pt x="252" y="160"/>
                      <a:pt x="252" y="146"/>
                    </a:cubicBezTo>
                    <a:cubicBezTo>
                      <a:pt x="252" y="138"/>
                      <a:pt x="247" y="140"/>
                      <a:pt x="244" y="138"/>
                    </a:cubicBezTo>
                    <a:cubicBezTo>
                      <a:pt x="236" y="138"/>
                      <a:pt x="236" y="142"/>
                      <a:pt x="234" y="148"/>
                    </a:cubicBezTo>
                    <a:cubicBezTo>
                      <a:pt x="224" y="182"/>
                      <a:pt x="194" y="205"/>
                      <a:pt x="166" y="205"/>
                    </a:cubicBezTo>
                    <a:cubicBezTo>
                      <a:pt x="148" y="205"/>
                      <a:pt x="136" y="194"/>
                      <a:pt x="136" y="174"/>
                    </a:cubicBezTo>
                    <a:cubicBezTo>
                      <a:pt x="136" y="162"/>
                      <a:pt x="148" y="118"/>
                      <a:pt x="162" y="62"/>
                    </a:cubicBezTo>
                    <a:cubicBezTo>
                      <a:pt x="172" y="26"/>
                      <a:pt x="194" y="12"/>
                      <a:pt x="210" y="12"/>
                    </a:cubicBezTo>
                    <a:cubicBezTo>
                      <a:pt x="212" y="12"/>
                      <a:pt x="226" y="12"/>
                      <a:pt x="238" y="20"/>
                    </a:cubicBezTo>
                    <a:cubicBezTo>
                      <a:pt x="222" y="24"/>
                      <a:pt x="216" y="38"/>
                      <a:pt x="216" y="46"/>
                    </a:cubicBezTo>
                    <a:cubicBezTo>
                      <a:pt x="216" y="58"/>
                      <a:pt x="225" y="64"/>
                      <a:pt x="236" y="64"/>
                    </a:cubicBezTo>
                    <a:cubicBezTo>
                      <a:pt x="247" y="64"/>
                      <a:pt x="262" y="56"/>
                      <a:pt x="262" y="34"/>
                    </a:cubicBezTo>
                    <a:cubicBezTo>
                      <a:pt x="262" y="8"/>
                      <a:pt x="232" y="0"/>
                      <a:pt x="212" y="0"/>
                    </a:cubicBezTo>
                    <a:cubicBezTo>
                      <a:pt x="186" y="0"/>
                      <a:pt x="168" y="16"/>
                      <a:pt x="156" y="34"/>
                    </a:cubicBezTo>
                    <a:cubicBezTo>
                      <a:pt x="148" y="14"/>
                      <a:pt x="124" y="0"/>
                      <a:pt x="98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0"/>
                      <a:pt x="18" y="80"/>
                      <a:pt x="20" y="80"/>
                    </a:cubicBezTo>
                    <a:cubicBezTo>
                      <a:pt x="26" y="80"/>
                      <a:pt x="26" y="78"/>
                      <a:pt x="28" y="72"/>
                    </a:cubicBezTo>
                    <a:cubicBezTo>
                      <a:pt x="40" y="34"/>
                      <a:pt x="72" y="12"/>
                      <a:pt x="96" y="12"/>
                    </a:cubicBezTo>
                    <a:cubicBezTo>
                      <a:pt x="112" y="12"/>
                      <a:pt x="126" y="22"/>
                      <a:pt x="126" y="46"/>
                    </a:cubicBezTo>
                    <a:cubicBezTo>
                      <a:pt x="126" y="54"/>
                      <a:pt x="120" y="80"/>
                      <a:pt x="116" y="96"/>
                    </a:cubicBezTo>
                    <a:cubicBezTo>
                      <a:pt x="110" y="118"/>
                      <a:pt x="104" y="141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879440" y="2400840"/>
                <a:ext cx="167400" cy="167040"/>
              </a:xfrm>
              <a:custGeom>
                <a:avLst/>
                <a:gdLst/>
                <a:ahLst/>
                <a:rect l="l" t="t" r="r" b="b"/>
                <a:pathLst>
                  <a:path w="467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6" y="246"/>
                      <a:pt x="466" y="231"/>
                    </a:cubicBezTo>
                    <a:cubicBezTo>
                      <a:pt x="466" y="216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4" y="217"/>
                      <a:pt x="88" y="217"/>
                      <a:pt x="22" y="217"/>
                    </a:cubicBezTo>
                    <a:cubicBezTo>
                      <a:pt x="12" y="217"/>
                      <a:pt x="0" y="216"/>
                      <a:pt x="0" y="231"/>
                    </a:cubicBezTo>
                    <a:cubicBezTo>
                      <a:pt x="0" y="246"/>
                      <a:pt x="12" y="247"/>
                      <a:pt x="22" y="247"/>
                    </a:cubicBezTo>
                    <a:cubicBezTo>
                      <a:pt x="88" y="247"/>
                      <a:pt x="154" y="247"/>
                      <a:pt x="220" y="247"/>
                    </a:cubicBezTo>
                    <a:cubicBezTo>
                      <a:pt x="220" y="313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3"/>
                      <a:pt x="248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5128560" y="2435760"/>
                <a:ext cx="97560" cy="113760"/>
              </a:xfrm>
              <a:custGeom>
                <a:avLst/>
                <a:gdLst/>
                <a:ahLst/>
                <a:rect l="l" t="t" r="r" b="b"/>
                <a:pathLst>
                  <a:path w="273" h="318">
                    <a:moveTo>
                      <a:pt x="248" y="44"/>
                    </a:moveTo>
                    <a:cubicBezTo>
                      <a:pt x="238" y="44"/>
                      <a:pt x="228" y="44"/>
                      <a:pt x="218" y="54"/>
                    </a:cubicBezTo>
                    <a:cubicBezTo>
                      <a:pt x="206" y="64"/>
                      <a:pt x="206" y="76"/>
                      <a:pt x="206" y="82"/>
                    </a:cubicBezTo>
                    <a:cubicBezTo>
                      <a:pt x="206" y="98"/>
                      <a:pt x="218" y="106"/>
                      <a:pt x="232" y="106"/>
                    </a:cubicBezTo>
                    <a:cubicBezTo>
                      <a:pt x="252" y="106"/>
                      <a:pt x="270" y="88"/>
                      <a:pt x="270" y="60"/>
                    </a:cubicBezTo>
                    <a:cubicBezTo>
                      <a:pt x="270" y="26"/>
                      <a:pt x="238" y="0"/>
                      <a:pt x="188" y="0"/>
                    </a:cubicBezTo>
                    <a:cubicBezTo>
                      <a:pt x="92" y="0"/>
                      <a:pt x="0" y="100"/>
                      <a:pt x="0" y="199"/>
                    </a:cubicBezTo>
                    <a:cubicBezTo>
                      <a:pt x="0" y="261"/>
                      <a:pt x="40" y="317"/>
                      <a:pt x="114" y="317"/>
                    </a:cubicBezTo>
                    <a:cubicBezTo>
                      <a:pt x="214" y="317"/>
                      <a:pt x="272" y="243"/>
                      <a:pt x="272" y="235"/>
                    </a:cubicBezTo>
                    <a:cubicBezTo>
                      <a:pt x="272" y="231"/>
                      <a:pt x="268" y="225"/>
                      <a:pt x="264" y="225"/>
                    </a:cubicBezTo>
                    <a:cubicBezTo>
                      <a:pt x="260" y="225"/>
                      <a:pt x="260" y="227"/>
                      <a:pt x="256" y="233"/>
                    </a:cubicBezTo>
                    <a:cubicBezTo>
                      <a:pt x="200" y="301"/>
                      <a:pt x="122" y="301"/>
                      <a:pt x="114" y="301"/>
                    </a:cubicBezTo>
                    <a:cubicBezTo>
                      <a:pt x="70" y="301"/>
                      <a:pt x="52" y="267"/>
                      <a:pt x="52" y="225"/>
                    </a:cubicBezTo>
                    <a:cubicBezTo>
                      <a:pt x="52" y="197"/>
                      <a:pt x="66" y="130"/>
                      <a:pt x="90" y="86"/>
                    </a:cubicBezTo>
                    <a:cubicBezTo>
                      <a:pt x="112" y="46"/>
                      <a:pt x="150" y="16"/>
                      <a:pt x="188" y="16"/>
                    </a:cubicBezTo>
                    <a:cubicBezTo>
                      <a:pt x="212" y="16"/>
                      <a:pt x="238" y="24"/>
                      <a:pt x="248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"/>
              <p:cNvSpPr/>
              <p:nvPr/>
            </p:nvSpPr>
            <p:spPr>
              <a:xfrm>
                <a:off x="5238000" y="2435760"/>
                <a:ext cx="107640" cy="113760"/>
              </a:xfrm>
              <a:custGeom>
                <a:avLst/>
                <a:gdLst/>
                <a:ahLst/>
                <a:rect l="l" t="t" r="r" b="b"/>
                <a:pathLst>
                  <a:path w="301" h="318">
                    <a:moveTo>
                      <a:pt x="300" y="118"/>
                    </a:moveTo>
                    <a:cubicBezTo>
                      <a:pt x="300" y="46"/>
                      <a:pt x="250" y="0"/>
                      <a:pt x="188" y="0"/>
                    </a:cubicBezTo>
                    <a:cubicBezTo>
                      <a:pt x="94" y="0"/>
                      <a:pt x="0" y="100"/>
                      <a:pt x="0" y="199"/>
                    </a:cubicBezTo>
                    <a:cubicBezTo>
                      <a:pt x="0" y="267"/>
                      <a:pt x="46" y="317"/>
                      <a:pt x="112" y="317"/>
                    </a:cubicBezTo>
                    <a:cubicBezTo>
                      <a:pt x="206" y="317"/>
                      <a:pt x="300" y="221"/>
                      <a:pt x="300" y="118"/>
                    </a:cubicBezTo>
                    <a:moveTo>
                      <a:pt x="112" y="301"/>
                    </a:moveTo>
                    <a:cubicBezTo>
                      <a:pt x="82" y="301"/>
                      <a:pt x="52" y="279"/>
                      <a:pt x="52" y="225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8" y="26"/>
                      <a:pt x="168" y="16"/>
                      <a:pt x="186" y="16"/>
                    </a:cubicBezTo>
                    <a:cubicBezTo>
                      <a:pt x="228" y="16"/>
                      <a:pt x="248" y="50"/>
                      <a:pt x="248" y="92"/>
                    </a:cubicBezTo>
                    <a:cubicBezTo>
                      <a:pt x="248" y="118"/>
                      <a:pt x="234" y="192"/>
                      <a:pt x="208" y="237"/>
                    </a:cubicBezTo>
                    <a:cubicBezTo>
                      <a:pt x="184" y="277"/>
                      <a:pt x="144" y="301"/>
                      <a:pt x="112" y="3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5363280" y="2435760"/>
                <a:ext cx="92520" cy="113760"/>
              </a:xfrm>
              <a:custGeom>
                <a:avLst/>
                <a:gdLst/>
                <a:ahLst/>
                <a:rect l="l" t="t" r="r" b="b"/>
                <a:pathLst>
                  <a:path w="259" h="318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90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30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28" y="172"/>
                    </a:cubicBezTo>
                    <a:cubicBezTo>
                      <a:pt x="164" y="180"/>
                      <a:pt x="202" y="186"/>
                      <a:pt x="202" y="225"/>
                    </a:cubicBezTo>
                    <a:cubicBezTo>
                      <a:pt x="202" y="243"/>
                      <a:pt x="186" y="301"/>
                      <a:pt x="100" y="301"/>
                    </a:cubicBezTo>
                    <a:cubicBezTo>
                      <a:pt x="92" y="301"/>
                      <a:pt x="36" y="301"/>
                      <a:pt x="20" y="265"/>
                    </a:cubicBezTo>
                    <a:cubicBezTo>
                      <a:pt x="48" y="267"/>
                      <a:pt x="66" y="247"/>
                      <a:pt x="66" y="227"/>
                    </a:cubicBezTo>
                    <a:cubicBezTo>
                      <a:pt x="66" y="211"/>
                      <a:pt x="54" y="203"/>
                      <a:pt x="40" y="203"/>
                    </a:cubicBezTo>
                    <a:cubicBezTo>
                      <a:pt x="20" y="203"/>
                      <a:pt x="0" y="217"/>
                      <a:pt x="0" y="249"/>
                    </a:cubicBezTo>
                    <a:cubicBezTo>
                      <a:pt x="0" y="289"/>
                      <a:pt x="40" y="317"/>
                      <a:pt x="100" y="317"/>
                    </a:cubicBezTo>
                    <a:cubicBezTo>
                      <a:pt x="214" y="317"/>
                      <a:pt x="242" y="233"/>
                      <a:pt x="242" y="201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"/>
              <p:cNvSpPr/>
              <p:nvPr/>
            </p:nvSpPr>
            <p:spPr>
              <a:xfrm>
                <a:off x="5482800" y="237276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2" y="8"/>
                    </a:moveTo>
                    <a:cubicBezTo>
                      <a:pt x="162" y="6"/>
                      <a:pt x="162" y="0"/>
                      <a:pt x="154" y="0"/>
                    </a:cubicBezTo>
                    <a:cubicBezTo>
                      <a:pt x="136" y="0"/>
                      <a:pt x="86" y="6"/>
                      <a:pt x="68" y="6"/>
                    </a:cubicBezTo>
                    <a:cubicBezTo>
                      <a:pt x="62" y="8"/>
                      <a:pt x="54" y="8"/>
                      <a:pt x="54" y="20"/>
                    </a:cubicBezTo>
                    <a:cubicBezTo>
                      <a:pt x="54" y="30"/>
                      <a:pt x="60" y="30"/>
                      <a:pt x="70" y="30"/>
                    </a:cubicBezTo>
                    <a:cubicBezTo>
                      <a:pt x="104" y="30"/>
                      <a:pt x="106" y="34"/>
                      <a:pt x="106" y="42"/>
                    </a:cubicBezTo>
                    <a:cubicBezTo>
                      <a:pt x="105" y="47"/>
                      <a:pt x="105" y="51"/>
                      <a:pt x="104" y="56"/>
                    </a:cubicBezTo>
                    <a:cubicBezTo>
                      <a:pt x="70" y="190"/>
                      <a:pt x="36" y="323"/>
                      <a:pt x="2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0" y="493"/>
                    </a:cubicBezTo>
                    <a:cubicBezTo>
                      <a:pt x="28" y="493"/>
                      <a:pt x="40" y="487"/>
                      <a:pt x="44" y="479"/>
                    </a:cubicBezTo>
                    <a:cubicBezTo>
                      <a:pt x="46" y="471"/>
                      <a:pt x="78" y="343"/>
                      <a:pt x="82" y="325"/>
                    </a:cubicBezTo>
                    <a:cubicBezTo>
                      <a:pt x="106" y="327"/>
                      <a:pt x="164" y="339"/>
                      <a:pt x="164" y="385"/>
                    </a:cubicBezTo>
                    <a:cubicBezTo>
                      <a:pt x="164" y="389"/>
                      <a:pt x="164" y="393"/>
                      <a:pt x="162" y="399"/>
                    </a:cubicBezTo>
                    <a:cubicBezTo>
                      <a:pt x="160" y="407"/>
                      <a:pt x="160" y="415"/>
                      <a:pt x="160" y="423"/>
                    </a:cubicBezTo>
                    <a:cubicBezTo>
                      <a:pt x="160" y="465"/>
                      <a:pt x="188" y="493"/>
                      <a:pt x="224" y="493"/>
                    </a:cubicBezTo>
                    <a:cubicBezTo>
                      <a:pt x="246" y="493"/>
                      <a:pt x="264" y="481"/>
                      <a:pt x="280" y="455"/>
                    </a:cubicBezTo>
                    <a:cubicBezTo>
                      <a:pt x="298" y="425"/>
                      <a:pt x="304" y="387"/>
                      <a:pt x="304" y="385"/>
                    </a:cubicBezTo>
                    <a:cubicBezTo>
                      <a:pt x="304" y="379"/>
                      <a:pt x="298" y="379"/>
                      <a:pt x="296" y="379"/>
                    </a:cubicBezTo>
                    <a:cubicBezTo>
                      <a:pt x="290" y="379"/>
                      <a:pt x="288" y="381"/>
                      <a:pt x="286" y="391"/>
                    </a:cubicBezTo>
                    <a:cubicBezTo>
                      <a:pt x="272" y="441"/>
                      <a:pt x="256" y="477"/>
                      <a:pt x="226" y="477"/>
                    </a:cubicBezTo>
                    <a:cubicBezTo>
                      <a:pt x="212" y="477"/>
                      <a:pt x="202" y="469"/>
                      <a:pt x="202" y="445"/>
                    </a:cubicBezTo>
                    <a:cubicBezTo>
                      <a:pt x="202" y="433"/>
                      <a:pt x="206" y="417"/>
                      <a:pt x="208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2" y="275"/>
                      <a:pt x="168" y="259"/>
                    </a:cubicBezTo>
                    <a:cubicBezTo>
                      <a:pt x="202" y="221"/>
                      <a:pt x="234" y="192"/>
                      <a:pt x="268" y="192"/>
                    </a:cubicBezTo>
                    <a:cubicBezTo>
                      <a:pt x="272" y="192"/>
                      <a:pt x="272" y="192"/>
                      <a:pt x="274" y="192"/>
                    </a:cubicBezTo>
                    <a:cubicBezTo>
                      <a:pt x="284" y="194"/>
                      <a:pt x="284" y="194"/>
                      <a:pt x="290" y="197"/>
                    </a:cubicBezTo>
                    <a:cubicBezTo>
                      <a:pt x="291" y="198"/>
                      <a:pt x="290" y="199"/>
                      <a:pt x="292" y="199"/>
                    </a:cubicBezTo>
                    <a:cubicBezTo>
                      <a:pt x="258" y="203"/>
                      <a:pt x="252" y="229"/>
                      <a:pt x="252" y="237"/>
                    </a:cubicBezTo>
                    <a:cubicBezTo>
                      <a:pt x="252" y="249"/>
                      <a:pt x="260" y="263"/>
                      <a:pt x="278" y="263"/>
                    </a:cubicBezTo>
                    <a:cubicBezTo>
                      <a:pt x="298" y="263"/>
                      <a:pt x="318" y="247"/>
                      <a:pt x="318" y="219"/>
                    </a:cubicBezTo>
                    <a:cubicBezTo>
                      <a:pt x="318" y="199"/>
                      <a:pt x="302" y="176"/>
                      <a:pt x="270" y="176"/>
                    </a:cubicBezTo>
                    <a:cubicBezTo>
                      <a:pt x="250" y="176"/>
                      <a:pt x="218" y="182"/>
                      <a:pt x="168" y="237"/>
                    </a:cubicBezTo>
                    <a:cubicBezTo>
                      <a:pt x="144" y="263"/>
                      <a:pt x="116" y="291"/>
                      <a:pt x="90" y="303"/>
                    </a:cubicBezTo>
                    <a:cubicBezTo>
                      <a:pt x="114" y="205"/>
                      <a:pt x="138" y="106"/>
                      <a:pt x="16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"/>
              <p:cNvSpPr/>
              <p:nvPr/>
            </p:nvSpPr>
            <p:spPr>
              <a:xfrm>
                <a:off x="5608440" y="2507760"/>
                <a:ext cx="90360" cy="113040"/>
              </a:xfrm>
              <a:custGeom>
                <a:avLst/>
                <a:gdLst/>
                <a:ahLst/>
                <a:rect l="l" t="t" r="r" b="b"/>
                <a:pathLst>
                  <a:path w="253" h="316">
                    <a:moveTo>
                      <a:pt x="250" y="30"/>
                    </a:moveTo>
                    <a:cubicBezTo>
                      <a:pt x="252" y="2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30" y="4"/>
                      <a:pt x="220" y="6"/>
                      <a:pt x="216" y="16"/>
                    </a:cubicBezTo>
                    <a:cubicBezTo>
                      <a:pt x="214" y="18"/>
                      <a:pt x="210" y="34"/>
                      <a:pt x="208" y="44"/>
                    </a:cubicBezTo>
                    <a:cubicBezTo>
                      <a:pt x="205" y="57"/>
                      <a:pt x="201" y="70"/>
                      <a:pt x="198" y="84"/>
                    </a:cubicBezTo>
                    <a:cubicBezTo>
                      <a:pt x="194" y="96"/>
                      <a:pt x="180" y="158"/>
                      <a:pt x="178" y="164"/>
                    </a:cubicBezTo>
                    <a:cubicBezTo>
                      <a:pt x="158" y="178"/>
                      <a:pt x="156" y="205"/>
                      <a:pt x="118" y="205"/>
                    </a:cubicBezTo>
                    <a:cubicBezTo>
                      <a:pt x="84" y="205"/>
                      <a:pt x="84" y="174"/>
                      <a:pt x="84" y="166"/>
                    </a:cubicBezTo>
                    <a:cubicBezTo>
                      <a:pt x="84" y="140"/>
                      <a:pt x="94" y="108"/>
                      <a:pt x="110" y="70"/>
                    </a:cubicBezTo>
                    <a:cubicBezTo>
                      <a:pt x="116" y="54"/>
                      <a:pt x="118" y="50"/>
                      <a:pt x="118" y="40"/>
                    </a:cubicBezTo>
                    <a:cubicBezTo>
                      <a:pt x="118" y="18"/>
                      <a:pt x="98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0"/>
                      <a:pt x="6" y="80"/>
                      <a:pt x="8" y="80"/>
                    </a:cubicBezTo>
                    <a:cubicBezTo>
                      <a:pt x="14" y="80"/>
                      <a:pt x="16" y="78"/>
                      <a:pt x="16" y="72"/>
                    </a:cubicBezTo>
                    <a:cubicBezTo>
                      <a:pt x="28" y="32"/>
                      <a:pt x="50" y="12"/>
                      <a:pt x="70" y="12"/>
                    </a:cubicBezTo>
                    <a:cubicBezTo>
                      <a:pt x="78" y="12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6" y="58"/>
                    </a:cubicBezTo>
                    <a:cubicBezTo>
                      <a:pt x="52" y="118"/>
                      <a:pt x="46" y="136"/>
                      <a:pt x="46" y="158"/>
                    </a:cubicBezTo>
                    <a:cubicBezTo>
                      <a:pt x="46" y="166"/>
                      <a:pt x="46" y="190"/>
                      <a:pt x="66" y="205"/>
                    </a:cubicBezTo>
                    <a:cubicBezTo>
                      <a:pt x="82" y="217"/>
                      <a:pt x="102" y="219"/>
                      <a:pt x="116" y="219"/>
                    </a:cubicBezTo>
                    <a:cubicBezTo>
                      <a:pt x="134" y="219"/>
                      <a:pt x="152" y="213"/>
                      <a:pt x="168" y="197"/>
                    </a:cubicBezTo>
                    <a:cubicBezTo>
                      <a:pt x="162" y="225"/>
                      <a:pt x="156" y="245"/>
                      <a:pt x="136" y="269"/>
                    </a:cubicBezTo>
                    <a:cubicBezTo>
                      <a:pt x="122" y="285"/>
                      <a:pt x="104" y="301"/>
                      <a:pt x="78" y="301"/>
                    </a:cubicBezTo>
                    <a:cubicBezTo>
                      <a:pt x="74" y="301"/>
                      <a:pt x="50" y="301"/>
                      <a:pt x="40" y="285"/>
                    </a:cubicBezTo>
                    <a:cubicBezTo>
                      <a:pt x="66" y="281"/>
                      <a:pt x="66" y="259"/>
                      <a:pt x="66" y="257"/>
                    </a:cubicBezTo>
                    <a:cubicBezTo>
                      <a:pt x="66" y="241"/>
                      <a:pt x="52" y="239"/>
                      <a:pt x="48" y="239"/>
                    </a:cubicBezTo>
                    <a:cubicBezTo>
                      <a:pt x="36" y="239"/>
                      <a:pt x="20" y="249"/>
                      <a:pt x="20" y="271"/>
                    </a:cubicBezTo>
                    <a:cubicBezTo>
                      <a:pt x="20" y="297"/>
                      <a:pt x="42" y="315"/>
                      <a:pt x="78" y="315"/>
                    </a:cubicBezTo>
                    <a:cubicBezTo>
                      <a:pt x="128" y="315"/>
                      <a:pt x="188" y="277"/>
                      <a:pt x="204" y="215"/>
                    </a:cubicBezTo>
                    <a:cubicBezTo>
                      <a:pt x="219" y="154"/>
                      <a:pt x="235" y="92"/>
                      <a:pt x="250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5735880" y="235836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349"/>
                    </a:moveTo>
                    <a:cubicBezTo>
                      <a:pt x="164" y="295"/>
                      <a:pt x="156" y="211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2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8" y="700"/>
                    </a:cubicBezTo>
                    <a:cubicBezTo>
                      <a:pt x="14" y="700"/>
                      <a:pt x="78" y="652"/>
                      <a:pt x="118" y="563"/>
                    </a:cubicBezTo>
                    <a:cubicBezTo>
                      <a:pt x="154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5834520" y="235836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3" h="701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3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"/>
              <p:cNvSpPr/>
              <p:nvPr/>
            </p:nvSpPr>
            <p:spPr>
              <a:xfrm>
                <a:off x="5969880" y="2438640"/>
                <a:ext cx="133560" cy="110880"/>
              </a:xfrm>
              <a:custGeom>
                <a:avLst/>
                <a:gdLst/>
                <a:ahLst/>
                <a:rect l="l" t="t" r="r" b="b"/>
                <a:pathLst>
                  <a:path w="373" h="310">
                    <a:moveTo>
                      <a:pt x="338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9"/>
                    </a:cubicBezTo>
                    <a:cubicBezTo>
                      <a:pt x="0" y="259"/>
                      <a:pt x="42" y="309"/>
                      <a:pt x="106" y="309"/>
                    </a:cubicBezTo>
                    <a:cubicBezTo>
                      <a:pt x="188" y="309"/>
                      <a:pt x="282" y="225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3"/>
                    </a:moveTo>
                    <a:cubicBezTo>
                      <a:pt x="72" y="293"/>
                      <a:pt x="44" y="269"/>
                      <a:pt x="44" y="217"/>
                    </a:cubicBezTo>
                    <a:cubicBezTo>
                      <a:pt x="44" y="197"/>
                      <a:pt x="52" y="140"/>
                      <a:pt x="78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8" y="88"/>
                      <a:pt x="238" y="108"/>
                    </a:cubicBezTo>
                    <a:cubicBezTo>
                      <a:pt x="238" y="142"/>
                      <a:pt x="224" y="199"/>
                      <a:pt x="200" y="233"/>
                    </a:cubicBezTo>
                    <a:cubicBezTo>
                      <a:pt x="172" y="275"/>
                      <a:pt x="134" y="293"/>
                      <a:pt x="106" y="2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"/>
              <p:cNvSpPr/>
              <p:nvPr/>
            </p:nvSpPr>
            <p:spPr>
              <a:xfrm>
                <a:off x="6116040" y="250776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2" y="173"/>
                    </a:moveTo>
                    <a:cubicBezTo>
                      <a:pt x="64" y="161"/>
                      <a:pt x="74" y="151"/>
                      <a:pt x="116" y="117"/>
                    </a:cubicBezTo>
                    <a:cubicBezTo>
                      <a:pt x="126" y="109"/>
                      <a:pt x="162" y="81"/>
                      <a:pt x="176" y="67"/>
                    </a:cubicBezTo>
                    <a:cubicBezTo>
                      <a:pt x="206" y="37"/>
                      <a:pt x="226" y="10"/>
                      <a:pt x="226" y="5"/>
                    </a:cubicBezTo>
                    <a:cubicBezTo>
                      <a:pt x="226" y="0"/>
                      <a:pt x="220" y="1"/>
                      <a:pt x="218" y="1"/>
                    </a:cubicBezTo>
                    <a:cubicBezTo>
                      <a:pt x="212" y="1"/>
                      <a:pt x="212" y="1"/>
                      <a:pt x="208" y="5"/>
                    </a:cubicBezTo>
                    <a:cubicBezTo>
                      <a:pt x="194" y="27"/>
                      <a:pt x="184" y="35"/>
                      <a:pt x="172" y="35"/>
                    </a:cubicBezTo>
                    <a:cubicBezTo>
                      <a:pt x="166" y="35"/>
                      <a:pt x="158" y="35"/>
                      <a:pt x="144" y="21"/>
                    </a:cubicBezTo>
                    <a:cubicBezTo>
                      <a:pt x="126" y="3"/>
                      <a:pt x="116" y="1"/>
                      <a:pt x="104" y="1"/>
                    </a:cubicBezTo>
                    <a:cubicBezTo>
                      <a:pt x="66" y="1"/>
                      <a:pt x="38" y="43"/>
                      <a:pt x="38" y="57"/>
                    </a:cubicBezTo>
                    <a:cubicBezTo>
                      <a:pt x="38" y="61"/>
                      <a:pt x="44" y="63"/>
                      <a:pt x="46" y="63"/>
                    </a:cubicBezTo>
                    <a:cubicBezTo>
                      <a:pt x="52" y="63"/>
                      <a:pt x="54" y="61"/>
                      <a:pt x="56" y="57"/>
                    </a:cubicBezTo>
                    <a:cubicBezTo>
                      <a:pt x="64" y="39"/>
                      <a:pt x="90" y="39"/>
                      <a:pt x="98" y="39"/>
                    </a:cubicBezTo>
                    <a:cubicBezTo>
                      <a:pt x="110" y="39"/>
                      <a:pt x="122" y="41"/>
                      <a:pt x="130" y="43"/>
                    </a:cubicBezTo>
                    <a:cubicBezTo>
                      <a:pt x="156" y="49"/>
                      <a:pt x="160" y="49"/>
                      <a:pt x="172" y="49"/>
                    </a:cubicBezTo>
                    <a:cubicBezTo>
                      <a:pt x="160" y="61"/>
                      <a:pt x="150" y="71"/>
                      <a:pt x="104" y="107"/>
                    </a:cubicBezTo>
                    <a:cubicBezTo>
                      <a:pt x="66" y="139"/>
                      <a:pt x="52" y="151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2" y="221"/>
                      <a:pt x="14" y="221"/>
                      <a:pt x="16" y="217"/>
                    </a:cubicBezTo>
                    <a:cubicBezTo>
                      <a:pt x="30" y="197"/>
                      <a:pt x="44" y="187"/>
                      <a:pt x="62" y="187"/>
                    </a:cubicBezTo>
                    <a:cubicBezTo>
                      <a:pt x="68" y="187"/>
                      <a:pt x="74" y="187"/>
                      <a:pt x="88" y="199"/>
                    </a:cubicBezTo>
                    <a:cubicBezTo>
                      <a:pt x="104" y="215"/>
                      <a:pt x="112" y="221"/>
                      <a:pt x="128" y="221"/>
                    </a:cubicBezTo>
                    <a:cubicBezTo>
                      <a:pt x="182" y="221"/>
                      <a:pt x="214" y="161"/>
                      <a:pt x="214" y="145"/>
                    </a:cubicBezTo>
                    <a:cubicBezTo>
                      <a:pt x="214" y="139"/>
                      <a:pt x="208" y="139"/>
                      <a:pt x="206" y="139"/>
                    </a:cubicBezTo>
                    <a:cubicBezTo>
                      <a:pt x="200" y="139"/>
                      <a:pt x="198" y="141"/>
                      <a:pt x="198" y="147"/>
                    </a:cubicBezTo>
                    <a:cubicBezTo>
                      <a:pt x="188" y="171"/>
                      <a:pt x="158" y="183"/>
                      <a:pt x="134" y="183"/>
                    </a:cubicBezTo>
                    <a:cubicBezTo>
                      <a:pt x="124" y="183"/>
                      <a:pt x="110" y="181"/>
                      <a:pt x="98" y="177"/>
                    </a:cubicBezTo>
                    <a:cubicBezTo>
                      <a:pt x="76" y="173"/>
                      <a:pt x="72" y="173"/>
                      <a:pt x="64" y="173"/>
                    </a:cubicBezTo>
                    <a:cubicBezTo>
                      <a:pt x="62" y="173"/>
                      <a:pt x="54" y="173"/>
                      <a:pt x="52" y="1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18" name=""/>
          <p:cNvGrpSpPr/>
          <p:nvPr/>
        </p:nvGrpSpPr>
        <p:grpSpPr>
          <a:xfrm>
            <a:off x="932040" y="4006800"/>
            <a:ext cx="7859160" cy="262440"/>
            <a:chOff x="932040" y="4006800"/>
            <a:chExt cx="7859160" cy="262440"/>
          </a:xfrm>
        </p:grpSpPr>
        <p:grpSp>
          <p:nvGrpSpPr>
            <p:cNvPr id="419" name=""/>
            <p:cNvGrpSpPr/>
            <p:nvPr/>
          </p:nvGrpSpPr>
          <p:grpSpPr>
            <a:xfrm>
              <a:off x="932040" y="4006800"/>
              <a:ext cx="7859160" cy="262440"/>
              <a:chOff x="932040" y="4006800"/>
              <a:chExt cx="7859160" cy="262440"/>
            </a:xfrm>
          </p:grpSpPr>
          <p:sp>
            <p:nvSpPr>
              <p:cNvPr id="420" name=""/>
              <p:cNvSpPr/>
              <p:nvPr/>
            </p:nvSpPr>
            <p:spPr>
              <a:xfrm>
                <a:off x="934920" y="4019760"/>
                <a:ext cx="7843320" cy="236520"/>
              </a:xfrm>
              <a:custGeom>
                <a:avLst/>
                <a:gdLst/>
                <a:ahLst/>
                <a:rect l="l" t="t" r="r" b="b"/>
                <a:pathLst>
                  <a:path w="21789" h="659">
                    <a:moveTo>
                      <a:pt x="10893" y="658"/>
                    </a:moveTo>
                    <a:cubicBezTo>
                      <a:pt x="7262" y="658"/>
                      <a:pt x="3631" y="658"/>
                      <a:pt x="0" y="658"/>
                    </a:cubicBezTo>
                    <a:cubicBezTo>
                      <a:pt x="0" y="439"/>
                      <a:pt x="0" y="219"/>
                      <a:pt x="0" y="0"/>
                    </a:cubicBezTo>
                    <a:cubicBezTo>
                      <a:pt x="7263" y="0"/>
                      <a:pt x="14525" y="0"/>
                      <a:pt x="21788" y="0"/>
                    </a:cubicBezTo>
                    <a:cubicBezTo>
                      <a:pt x="21788" y="219"/>
                      <a:pt x="21788" y="439"/>
                      <a:pt x="21788" y="658"/>
                    </a:cubicBezTo>
                    <a:cubicBezTo>
                      <a:pt x="18156" y="658"/>
                      <a:pt x="14525" y="658"/>
                      <a:pt x="10893" y="6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932040" y="4024080"/>
                <a:ext cx="212760" cy="171360"/>
              </a:xfrm>
              <a:custGeom>
                <a:avLst/>
                <a:gdLst/>
                <a:ahLst/>
                <a:rect l="l" t="t" r="r" b="b"/>
                <a:pathLst>
                  <a:path w="593" h="478">
                    <a:moveTo>
                      <a:pt x="508" y="54"/>
                    </a:moveTo>
                    <a:cubicBezTo>
                      <a:pt x="516" y="28"/>
                      <a:pt x="516" y="22"/>
                      <a:pt x="568" y="22"/>
                    </a:cubicBezTo>
                    <a:cubicBezTo>
                      <a:pt x="586" y="22"/>
                      <a:pt x="592" y="22"/>
                      <a:pt x="592" y="8"/>
                    </a:cubicBezTo>
                    <a:cubicBezTo>
                      <a:pt x="592" y="0"/>
                      <a:pt x="584" y="0"/>
                      <a:pt x="582" y="0"/>
                    </a:cubicBezTo>
                    <a:cubicBezTo>
                      <a:pt x="562" y="0"/>
                      <a:pt x="512" y="2"/>
                      <a:pt x="492" y="2"/>
                    </a:cubicBezTo>
                    <a:cubicBezTo>
                      <a:pt x="472" y="2"/>
                      <a:pt x="422" y="0"/>
                      <a:pt x="402" y="0"/>
                    </a:cubicBezTo>
                    <a:cubicBezTo>
                      <a:pt x="396" y="0"/>
                      <a:pt x="388" y="0"/>
                      <a:pt x="388" y="14"/>
                    </a:cubicBezTo>
                    <a:cubicBezTo>
                      <a:pt x="388" y="22"/>
                      <a:pt x="394" y="22"/>
                      <a:pt x="408" y="22"/>
                    </a:cubicBezTo>
                    <a:cubicBezTo>
                      <a:pt x="417" y="22"/>
                      <a:pt x="422" y="22"/>
                      <a:pt x="434" y="22"/>
                    </a:cubicBezTo>
                    <a:cubicBezTo>
                      <a:pt x="446" y="24"/>
                      <a:pt x="454" y="24"/>
                      <a:pt x="454" y="34"/>
                    </a:cubicBezTo>
                    <a:cubicBezTo>
                      <a:pt x="454" y="36"/>
                      <a:pt x="452" y="38"/>
                      <a:pt x="450" y="48"/>
                    </a:cubicBezTo>
                    <a:cubicBezTo>
                      <a:pt x="436" y="104"/>
                      <a:pt x="422" y="161"/>
                      <a:pt x="408" y="217"/>
                    </a:cubicBezTo>
                    <a:cubicBezTo>
                      <a:pt x="337" y="217"/>
                      <a:pt x="265" y="217"/>
                      <a:pt x="194" y="217"/>
                    </a:cubicBezTo>
                    <a:cubicBezTo>
                      <a:pt x="208" y="163"/>
                      <a:pt x="222" y="108"/>
                      <a:pt x="236" y="54"/>
                    </a:cubicBezTo>
                    <a:cubicBezTo>
                      <a:pt x="242" y="28"/>
                      <a:pt x="244" y="22"/>
                      <a:pt x="294" y="22"/>
                    </a:cubicBezTo>
                    <a:cubicBezTo>
                      <a:pt x="312" y="22"/>
                      <a:pt x="318" y="22"/>
                      <a:pt x="318" y="8"/>
                    </a:cubicBezTo>
                    <a:cubicBezTo>
                      <a:pt x="318" y="0"/>
                      <a:pt x="310" y="0"/>
                      <a:pt x="308" y="0"/>
                    </a:cubicBezTo>
                    <a:cubicBezTo>
                      <a:pt x="288" y="0"/>
                      <a:pt x="238" y="2"/>
                      <a:pt x="218" y="2"/>
                    </a:cubicBezTo>
                    <a:cubicBezTo>
                      <a:pt x="198" y="2"/>
                      <a:pt x="148" y="0"/>
                      <a:pt x="128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6" y="22"/>
                      <a:pt x="148" y="22"/>
                      <a:pt x="160" y="22"/>
                    </a:cubicBezTo>
                    <a:cubicBezTo>
                      <a:pt x="174" y="24"/>
                      <a:pt x="180" y="24"/>
                      <a:pt x="180" y="34"/>
                    </a:cubicBezTo>
                    <a:cubicBezTo>
                      <a:pt x="180" y="36"/>
                      <a:pt x="180" y="38"/>
                      <a:pt x="176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69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8" y="475"/>
                    </a:cubicBezTo>
                    <a:cubicBezTo>
                      <a:pt x="114" y="475"/>
                      <a:pt x="130" y="475"/>
                      <a:pt x="144" y="475"/>
                    </a:cubicBezTo>
                    <a:cubicBezTo>
                      <a:pt x="160" y="475"/>
                      <a:pt x="174" y="477"/>
                      <a:pt x="190" y="477"/>
                    </a:cubicBezTo>
                    <a:cubicBezTo>
                      <a:pt x="196" y="477"/>
                      <a:pt x="204" y="477"/>
                      <a:pt x="204" y="463"/>
                    </a:cubicBezTo>
                    <a:cubicBezTo>
                      <a:pt x="204" y="455"/>
                      <a:pt x="198" y="455"/>
                      <a:pt x="184" y="455"/>
                    </a:cubicBezTo>
                    <a:cubicBezTo>
                      <a:pt x="158" y="455"/>
                      <a:pt x="138" y="455"/>
                      <a:pt x="138" y="443"/>
                    </a:cubicBezTo>
                    <a:cubicBezTo>
                      <a:pt x="138" y="439"/>
                      <a:pt x="140" y="435"/>
                      <a:pt x="140" y="431"/>
                    </a:cubicBezTo>
                    <a:cubicBezTo>
                      <a:pt x="156" y="367"/>
                      <a:pt x="172" y="303"/>
                      <a:pt x="188" y="239"/>
                    </a:cubicBezTo>
                    <a:cubicBezTo>
                      <a:pt x="259" y="239"/>
                      <a:pt x="331" y="239"/>
                      <a:pt x="402" y="239"/>
                    </a:cubicBezTo>
                    <a:cubicBezTo>
                      <a:pt x="374" y="355"/>
                      <a:pt x="356" y="421"/>
                      <a:pt x="354" y="433"/>
                    </a:cubicBezTo>
                    <a:cubicBezTo>
                      <a:pt x="348" y="455"/>
                      <a:pt x="334" y="455"/>
                      <a:pt x="290" y="455"/>
                    </a:cubicBezTo>
                    <a:cubicBezTo>
                      <a:pt x="280" y="455"/>
                      <a:pt x="274" y="455"/>
                      <a:pt x="274" y="469"/>
                    </a:cubicBezTo>
                    <a:cubicBezTo>
                      <a:pt x="274" y="477"/>
                      <a:pt x="282" y="477"/>
                      <a:pt x="284" y="477"/>
                    </a:cubicBezTo>
                    <a:cubicBezTo>
                      <a:pt x="302" y="477"/>
                      <a:pt x="352" y="475"/>
                      <a:pt x="372" y="475"/>
                    </a:cubicBezTo>
                    <a:cubicBezTo>
                      <a:pt x="388" y="475"/>
                      <a:pt x="402" y="475"/>
                      <a:pt x="418" y="475"/>
                    </a:cubicBezTo>
                    <a:cubicBezTo>
                      <a:pt x="432" y="475"/>
                      <a:pt x="448" y="477"/>
                      <a:pt x="464" y="477"/>
                    </a:cubicBezTo>
                    <a:cubicBezTo>
                      <a:pt x="468" y="477"/>
                      <a:pt x="478" y="477"/>
                      <a:pt x="478" y="463"/>
                    </a:cubicBezTo>
                    <a:cubicBezTo>
                      <a:pt x="478" y="455"/>
                      <a:pt x="470" y="455"/>
                      <a:pt x="458" y="455"/>
                    </a:cubicBezTo>
                    <a:cubicBezTo>
                      <a:pt x="432" y="455"/>
                      <a:pt x="412" y="455"/>
                      <a:pt x="412" y="443"/>
                    </a:cubicBezTo>
                    <a:cubicBezTo>
                      <a:pt x="412" y="439"/>
                      <a:pt x="414" y="435"/>
                      <a:pt x="414" y="431"/>
                    </a:cubicBezTo>
                    <a:cubicBezTo>
                      <a:pt x="445" y="305"/>
                      <a:pt x="477" y="180"/>
                      <a:pt x="508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1237320" y="4102920"/>
                <a:ext cx="168120" cy="59400"/>
              </a:xfrm>
              <a:custGeom>
                <a:avLst/>
                <a:gdLst/>
                <a:ahLst/>
                <a:rect l="l" t="t" r="r" b="b"/>
                <a:pathLst>
                  <a:path w="469" h="169">
                    <a:moveTo>
                      <a:pt x="444" y="31"/>
                    </a:moveTo>
                    <a:cubicBezTo>
                      <a:pt x="454" y="31"/>
                      <a:pt x="468" y="30"/>
                      <a:pt x="468" y="15"/>
                    </a:cubicBezTo>
                    <a:cubicBezTo>
                      <a:pt x="468" y="0"/>
                      <a:pt x="454" y="1"/>
                      <a:pt x="444" y="1"/>
                    </a:cubicBezTo>
                    <a:cubicBezTo>
                      <a:pt x="304" y="1"/>
                      <a:pt x="164" y="1"/>
                      <a:pt x="24" y="1"/>
                    </a:cubicBezTo>
                    <a:cubicBezTo>
                      <a:pt x="14" y="1"/>
                      <a:pt x="0" y="0"/>
                      <a:pt x="0" y="15"/>
                    </a:cubicBezTo>
                    <a:cubicBezTo>
                      <a:pt x="0" y="30"/>
                      <a:pt x="14" y="31"/>
                      <a:pt x="24" y="31"/>
                    </a:cubicBezTo>
                    <a:cubicBezTo>
                      <a:pt x="164" y="31"/>
                      <a:pt x="304" y="31"/>
                      <a:pt x="444" y="31"/>
                    </a:cubicBezTo>
                    <a:moveTo>
                      <a:pt x="444" y="167"/>
                    </a:moveTo>
                    <a:cubicBezTo>
                      <a:pt x="454" y="167"/>
                      <a:pt x="468" y="168"/>
                      <a:pt x="468" y="153"/>
                    </a:cubicBezTo>
                    <a:cubicBezTo>
                      <a:pt x="468" y="138"/>
                      <a:pt x="454" y="137"/>
                      <a:pt x="444" y="137"/>
                    </a:cubicBezTo>
                    <a:cubicBezTo>
                      <a:pt x="304" y="137"/>
                      <a:pt x="164" y="137"/>
                      <a:pt x="24" y="137"/>
                    </a:cubicBezTo>
                    <a:cubicBezTo>
                      <a:pt x="14" y="137"/>
                      <a:pt x="0" y="138"/>
                      <a:pt x="0" y="153"/>
                    </a:cubicBezTo>
                    <a:cubicBezTo>
                      <a:pt x="0" y="168"/>
                      <a:pt x="14" y="167"/>
                      <a:pt x="24" y="167"/>
                    </a:cubicBezTo>
                    <a:cubicBezTo>
                      <a:pt x="164" y="167"/>
                      <a:pt x="304" y="167"/>
                      <a:pt x="444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1503000" y="4028400"/>
                <a:ext cx="100440" cy="167040"/>
              </a:xfrm>
              <a:custGeom>
                <a:avLst/>
                <a:gdLst/>
                <a:ahLst/>
                <a:rect l="l" t="t" r="r" b="b"/>
                <a:pathLst>
                  <a:path w="281" h="466">
                    <a:moveTo>
                      <a:pt x="54" y="411"/>
                    </a:moveTo>
                    <a:cubicBezTo>
                      <a:pt x="79" y="387"/>
                      <a:pt x="103" y="363"/>
                      <a:pt x="128" y="339"/>
                    </a:cubicBezTo>
                    <a:cubicBezTo>
                      <a:pt x="238" y="243"/>
                      <a:pt x="280" y="205"/>
                      <a:pt x="280" y="136"/>
                    </a:cubicBezTo>
                    <a:cubicBezTo>
                      <a:pt x="280" y="56"/>
                      <a:pt x="218" y="0"/>
                      <a:pt x="132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6" y="166"/>
                      <a:pt x="38" y="166"/>
                    </a:cubicBezTo>
                    <a:cubicBezTo>
                      <a:pt x="50" y="166"/>
                      <a:pt x="74" y="158"/>
                      <a:pt x="74" y="128"/>
                    </a:cubicBezTo>
                    <a:cubicBezTo>
                      <a:pt x="74" y="110"/>
                      <a:pt x="62" y="92"/>
                      <a:pt x="36" y="92"/>
                    </a:cubicBezTo>
                    <a:cubicBezTo>
                      <a:pt x="30" y="92"/>
                      <a:pt x="30" y="92"/>
                      <a:pt x="28" y="92"/>
                    </a:cubicBezTo>
                    <a:cubicBezTo>
                      <a:pt x="44" y="46"/>
                      <a:pt x="82" y="22"/>
                      <a:pt x="122" y="22"/>
                    </a:cubicBezTo>
                    <a:cubicBezTo>
                      <a:pt x="186" y="22"/>
                      <a:pt x="216" y="78"/>
                      <a:pt x="216" y="136"/>
                    </a:cubicBezTo>
                    <a:cubicBezTo>
                      <a:pt x="216" y="192"/>
                      <a:pt x="182" y="245"/>
                      <a:pt x="142" y="289"/>
                    </a:cubicBezTo>
                    <a:cubicBezTo>
                      <a:pt x="97" y="339"/>
                      <a:pt x="53" y="389"/>
                      <a:pt x="8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3" y="465"/>
                      <a:pt x="260" y="465"/>
                    </a:cubicBezTo>
                    <a:cubicBezTo>
                      <a:pt x="267" y="424"/>
                      <a:pt x="273" y="384"/>
                      <a:pt x="280" y="343"/>
                    </a:cubicBezTo>
                    <a:cubicBezTo>
                      <a:pt x="274" y="343"/>
                      <a:pt x="268" y="343"/>
                      <a:pt x="262" y="343"/>
                    </a:cubicBezTo>
                    <a:cubicBezTo>
                      <a:pt x="260" y="365"/>
                      <a:pt x="254" y="395"/>
                      <a:pt x="248" y="405"/>
                    </a:cubicBezTo>
                    <a:cubicBezTo>
                      <a:pt x="242" y="411"/>
                      <a:pt x="196" y="411"/>
                      <a:pt x="180" y="411"/>
                    </a:cubicBezTo>
                    <a:cubicBezTo>
                      <a:pt x="138" y="411"/>
                      <a:pt x="96" y="411"/>
                      <a:pt x="54" y="4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1622520" y="4038480"/>
                <a:ext cx="77400" cy="159840"/>
              </a:xfrm>
              <a:custGeom>
                <a:avLst/>
                <a:gdLst/>
                <a:ahLst/>
                <a:rect l="l" t="t" r="r" b="b"/>
                <a:pathLst>
                  <a:path w="217" h="446">
                    <a:moveTo>
                      <a:pt x="130" y="158"/>
                    </a:moveTo>
                    <a:cubicBezTo>
                      <a:pt x="152" y="158"/>
                      <a:pt x="174" y="158"/>
                      <a:pt x="196" y="158"/>
                    </a:cubicBezTo>
                    <a:cubicBezTo>
                      <a:pt x="210" y="158"/>
                      <a:pt x="216" y="158"/>
                      <a:pt x="216" y="144"/>
                    </a:cubicBezTo>
                    <a:cubicBezTo>
                      <a:pt x="216" y="136"/>
                      <a:pt x="210" y="136"/>
                      <a:pt x="196" y="136"/>
                    </a:cubicBezTo>
                    <a:cubicBezTo>
                      <a:pt x="175" y="136"/>
                      <a:pt x="155" y="136"/>
                      <a:pt x="134" y="136"/>
                    </a:cubicBezTo>
                    <a:cubicBezTo>
                      <a:pt x="160" y="36"/>
                      <a:pt x="164" y="22"/>
                      <a:pt x="164" y="18"/>
                    </a:cubicBezTo>
                    <a:cubicBezTo>
                      <a:pt x="164" y="6"/>
                      <a:pt x="156" y="0"/>
                      <a:pt x="144" y="0"/>
                    </a:cubicBezTo>
                    <a:cubicBezTo>
                      <a:pt x="142" y="0"/>
                      <a:pt x="122" y="0"/>
                      <a:pt x="116" y="24"/>
                    </a:cubicBezTo>
                    <a:cubicBezTo>
                      <a:pt x="107" y="61"/>
                      <a:pt x="97" y="98"/>
                      <a:pt x="88" y="136"/>
                    </a:cubicBezTo>
                    <a:cubicBezTo>
                      <a:pt x="66" y="136"/>
                      <a:pt x="44" y="136"/>
                      <a:pt x="22" y="136"/>
                    </a:cubicBezTo>
                    <a:cubicBezTo>
                      <a:pt x="8" y="136"/>
                      <a:pt x="0" y="136"/>
                      <a:pt x="0" y="150"/>
                    </a:cubicBezTo>
                    <a:cubicBezTo>
                      <a:pt x="0" y="158"/>
                      <a:pt x="6" y="158"/>
                      <a:pt x="20" y="158"/>
                    </a:cubicBezTo>
                    <a:cubicBezTo>
                      <a:pt x="41" y="158"/>
                      <a:pt x="61" y="158"/>
                      <a:pt x="82" y="158"/>
                    </a:cubicBezTo>
                    <a:cubicBezTo>
                      <a:pt x="32" y="355"/>
                      <a:pt x="28" y="367"/>
                      <a:pt x="28" y="381"/>
                    </a:cubicBezTo>
                    <a:cubicBezTo>
                      <a:pt x="28" y="419"/>
                      <a:pt x="56" y="445"/>
                      <a:pt x="94" y="445"/>
                    </a:cubicBezTo>
                    <a:cubicBezTo>
                      <a:pt x="164" y="445"/>
                      <a:pt x="206" y="343"/>
                      <a:pt x="206" y="337"/>
                    </a:cubicBezTo>
                    <a:cubicBezTo>
                      <a:pt x="206" y="331"/>
                      <a:pt x="200" y="331"/>
                      <a:pt x="196" y="331"/>
                    </a:cubicBezTo>
                    <a:cubicBezTo>
                      <a:pt x="190" y="331"/>
                      <a:pt x="190" y="333"/>
                      <a:pt x="186" y="339"/>
                    </a:cubicBezTo>
                    <a:cubicBezTo>
                      <a:pt x="156" y="413"/>
                      <a:pt x="118" y="429"/>
                      <a:pt x="94" y="429"/>
                    </a:cubicBezTo>
                    <a:cubicBezTo>
                      <a:pt x="80" y="429"/>
                      <a:pt x="72" y="421"/>
                      <a:pt x="72" y="397"/>
                    </a:cubicBezTo>
                    <a:cubicBezTo>
                      <a:pt x="72" y="381"/>
                      <a:pt x="74" y="375"/>
                      <a:pt x="78" y="363"/>
                    </a:cubicBezTo>
                    <a:cubicBezTo>
                      <a:pt x="95" y="295"/>
                      <a:pt x="113" y="226"/>
                      <a:pt x="13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1733400" y="40068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3" h="701">
                    <a:moveTo>
                      <a:pt x="162" y="692"/>
                    </a:moveTo>
                    <a:cubicBezTo>
                      <a:pt x="162" y="690"/>
                      <a:pt x="162" y="690"/>
                      <a:pt x="150" y="678"/>
                    </a:cubicBezTo>
                    <a:cubicBezTo>
                      <a:pt x="62" y="588"/>
                      <a:pt x="40" y="457"/>
                      <a:pt x="40" y="349"/>
                    </a:cubicBezTo>
                    <a:cubicBezTo>
                      <a:pt x="40" y="227"/>
                      <a:pt x="68" y="106"/>
                      <a:pt x="154" y="20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48" y="700"/>
                      <a:pt x="156" y="700"/>
                    </a:cubicBezTo>
                    <a:cubicBezTo>
                      <a:pt x="160" y="700"/>
                      <a:pt x="162" y="698"/>
                      <a:pt x="162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1814760" y="4082760"/>
                <a:ext cx="82440" cy="115200"/>
              </a:xfrm>
              <a:custGeom>
                <a:avLst/>
                <a:gdLst/>
                <a:ahLst/>
                <a:rect l="l" t="t" r="r" b="b"/>
                <a:pathLst>
                  <a:path w="231" h="322">
                    <a:moveTo>
                      <a:pt x="124" y="178"/>
                    </a:moveTo>
                    <a:cubicBezTo>
                      <a:pt x="140" y="182"/>
                      <a:pt x="196" y="192"/>
                      <a:pt x="196" y="241"/>
                    </a:cubicBezTo>
                    <a:cubicBezTo>
                      <a:pt x="196" y="277"/>
                      <a:pt x="172" y="305"/>
                      <a:pt x="118" y="305"/>
                    </a:cubicBezTo>
                    <a:cubicBezTo>
                      <a:pt x="58" y="305"/>
                      <a:pt x="32" y="265"/>
                      <a:pt x="20" y="207"/>
                    </a:cubicBezTo>
                    <a:cubicBezTo>
                      <a:pt x="18" y="197"/>
                      <a:pt x="16" y="196"/>
                      <a:pt x="10" y="196"/>
                    </a:cubicBezTo>
                    <a:cubicBezTo>
                      <a:pt x="0" y="196"/>
                      <a:pt x="0" y="199"/>
                      <a:pt x="0" y="211"/>
                    </a:cubicBezTo>
                    <a:cubicBezTo>
                      <a:pt x="0" y="243"/>
                      <a:pt x="0" y="274"/>
                      <a:pt x="0" y="305"/>
                    </a:cubicBezTo>
                    <a:cubicBezTo>
                      <a:pt x="0" y="317"/>
                      <a:pt x="0" y="321"/>
                      <a:pt x="8" y="321"/>
                    </a:cubicBezTo>
                    <a:cubicBezTo>
                      <a:pt x="12" y="321"/>
                      <a:pt x="12" y="321"/>
                      <a:pt x="26" y="307"/>
                    </a:cubicBezTo>
                    <a:cubicBezTo>
                      <a:pt x="28" y="305"/>
                      <a:pt x="28" y="305"/>
                      <a:pt x="40" y="291"/>
                    </a:cubicBezTo>
                    <a:cubicBezTo>
                      <a:pt x="70" y="321"/>
                      <a:pt x="102" y="321"/>
                      <a:pt x="118" y="321"/>
                    </a:cubicBezTo>
                    <a:cubicBezTo>
                      <a:pt x="198" y="321"/>
                      <a:pt x="230" y="275"/>
                      <a:pt x="230" y="223"/>
                    </a:cubicBezTo>
                    <a:cubicBezTo>
                      <a:pt x="230" y="188"/>
                      <a:pt x="210" y="166"/>
                      <a:pt x="200" y="158"/>
                    </a:cubicBezTo>
                    <a:cubicBezTo>
                      <a:pt x="178" y="136"/>
                      <a:pt x="150" y="130"/>
                      <a:pt x="120" y="124"/>
                    </a:cubicBezTo>
                    <a:cubicBezTo>
                      <a:pt x="82" y="116"/>
                      <a:pt x="34" y="108"/>
                      <a:pt x="34" y="66"/>
                    </a:cubicBezTo>
                    <a:cubicBezTo>
                      <a:pt x="34" y="42"/>
                      <a:pt x="52" y="14"/>
                      <a:pt x="114" y="14"/>
                    </a:cubicBezTo>
                    <a:cubicBezTo>
                      <a:pt x="190" y="14"/>
                      <a:pt x="194" y="76"/>
                      <a:pt x="196" y="98"/>
                    </a:cubicBezTo>
                    <a:cubicBezTo>
                      <a:pt x="196" y="104"/>
                      <a:pt x="202" y="104"/>
                      <a:pt x="204" y="104"/>
                    </a:cubicBezTo>
                    <a:cubicBezTo>
                      <a:pt x="212" y="104"/>
                      <a:pt x="212" y="102"/>
                      <a:pt x="212" y="88"/>
                    </a:cubicBezTo>
                    <a:cubicBezTo>
                      <a:pt x="212" y="64"/>
                      <a:pt x="212" y="40"/>
                      <a:pt x="212" y="16"/>
                    </a:cubicBezTo>
                    <a:cubicBezTo>
                      <a:pt x="212" y="6"/>
                      <a:pt x="212" y="0"/>
                      <a:pt x="206" y="0"/>
                    </a:cubicBezTo>
                    <a:cubicBezTo>
                      <a:pt x="202" y="0"/>
                      <a:pt x="200" y="0"/>
                      <a:pt x="192" y="8"/>
                    </a:cubicBezTo>
                    <a:cubicBezTo>
                      <a:pt x="190" y="12"/>
                      <a:pt x="182" y="18"/>
                      <a:pt x="180" y="20"/>
                    </a:cubicBezTo>
                    <a:cubicBezTo>
                      <a:pt x="152" y="0"/>
                      <a:pt x="124" y="0"/>
                      <a:pt x="114" y="0"/>
                    </a:cubicBezTo>
                    <a:cubicBezTo>
                      <a:pt x="28" y="0"/>
                      <a:pt x="0" y="48"/>
                      <a:pt x="0" y="86"/>
                    </a:cubicBezTo>
                    <a:cubicBezTo>
                      <a:pt x="0" y="110"/>
                      <a:pt x="12" y="130"/>
                      <a:pt x="30" y="146"/>
                    </a:cubicBezTo>
                    <a:cubicBezTo>
                      <a:pt x="54" y="164"/>
                      <a:pt x="74" y="168"/>
                      <a:pt x="124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1914840" y="4027680"/>
                <a:ext cx="53640" cy="167760"/>
              </a:xfrm>
              <a:custGeom>
                <a:avLst/>
                <a:gdLst/>
                <a:ahLst/>
                <a:rect l="l" t="t" r="r" b="b"/>
                <a:pathLst>
                  <a:path w="151" h="468">
                    <a:moveTo>
                      <a:pt x="102" y="158"/>
                    </a:moveTo>
                    <a:cubicBezTo>
                      <a:pt x="69" y="160"/>
                      <a:pt x="35" y="163"/>
                      <a:pt x="2" y="166"/>
                    </a:cubicBezTo>
                    <a:cubicBezTo>
                      <a:pt x="2" y="173"/>
                      <a:pt x="2" y="180"/>
                      <a:pt x="2" y="188"/>
                    </a:cubicBezTo>
                    <a:cubicBezTo>
                      <a:pt x="48" y="188"/>
                      <a:pt x="54" y="192"/>
                      <a:pt x="54" y="225"/>
                    </a:cubicBezTo>
                    <a:cubicBezTo>
                      <a:pt x="54" y="289"/>
                      <a:pt x="54" y="352"/>
                      <a:pt x="54" y="415"/>
                    </a:cubicBezTo>
                    <a:cubicBezTo>
                      <a:pt x="54" y="445"/>
                      <a:pt x="46" y="445"/>
                      <a:pt x="0" y="445"/>
                    </a:cubicBezTo>
                    <a:cubicBezTo>
                      <a:pt x="0" y="452"/>
                      <a:pt x="0" y="459"/>
                      <a:pt x="0" y="467"/>
                    </a:cubicBezTo>
                    <a:cubicBezTo>
                      <a:pt x="22" y="467"/>
                      <a:pt x="60" y="465"/>
                      <a:pt x="78" y="465"/>
                    </a:cubicBezTo>
                    <a:cubicBezTo>
                      <a:pt x="102" y="465"/>
                      <a:pt x="126" y="467"/>
                      <a:pt x="150" y="467"/>
                    </a:cubicBezTo>
                    <a:cubicBezTo>
                      <a:pt x="150" y="459"/>
                      <a:pt x="150" y="452"/>
                      <a:pt x="150" y="445"/>
                    </a:cubicBezTo>
                    <a:cubicBezTo>
                      <a:pt x="104" y="445"/>
                      <a:pt x="102" y="443"/>
                      <a:pt x="102" y="415"/>
                    </a:cubicBezTo>
                    <a:cubicBezTo>
                      <a:pt x="102" y="329"/>
                      <a:pt x="102" y="243"/>
                      <a:pt x="102" y="158"/>
                    </a:cubicBezTo>
                    <a:moveTo>
                      <a:pt x="104" y="36"/>
                    </a:moveTo>
                    <a:cubicBezTo>
                      <a:pt x="104" y="14"/>
                      <a:pt x="86" y="0"/>
                      <a:pt x="66" y="0"/>
                    </a:cubicBezTo>
                    <a:cubicBezTo>
                      <a:pt x="44" y="0"/>
                      <a:pt x="30" y="18"/>
                      <a:pt x="30" y="36"/>
                    </a:cubicBezTo>
                    <a:cubicBezTo>
                      <a:pt x="30" y="56"/>
                      <a:pt x="44" y="74"/>
                      <a:pt x="66" y="74"/>
                    </a:cubicBezTo>
                    <a:cubicBezTo>
                      <a:pt x="86" y="74"/>
                      <a:pt x="104" y="58"/>
                      <a:pt x="104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1984680" y="4084200"/>
                <a:ext cx="127080" cy="110880"/>
              </a:xfrm>
              <a:custGeom>
                <a:avLst/>
                <a:gdLst/>
                <a:ahLst/>
                <a:rect l="l" t="t" r="r" b="b"/>
                <a:pathLst>
                  <a:path w="355" h="310">
                    <a:moveTo>
                      <a:pt x="56" y="70"/>
                    </a:moveTo>
                    <a:cubicBezTo>
                      <a:pt x="56" y="132"/>
                      <a:pt x="56" y="195"/>
                      <a:pt x="56" y="257"/>
                    </a:cubicBezTo>
                    <a:cubicBezTo>
                      <a:pt x="56" y="287"/>
                      <a:pt x="48" y="287"/>
                      <a:pt x="0" y="287"/>
                    </a:cubicBezTo>
                    <a:cubicBezTo>
                      <a:pt x="0" y="295"/>
                      <a:pt x="0" y="302"/>
                      <a:pt x="0" y="309"/>
                    </a:cubicBezTo>
                    <a:cubicBezTo>
                      <a:pt x="26" y="309"/>
                      <a:pt x="60" y="307"/>
                      <a:pt x="80" y="307"/>
                    </a:cubicBezTo>
                    <a:cubicBezTo>
                      <a:pt x="98" y="307"/>
                      <a:pt x="134" y="309"/>
                      <a:pt x="158" y="309"/>
                    </a:cubicBezTo>
                    <a:cubicBezTo>
                      <a:pt x="158" y="302"/>
                      <a:pt x="158" y="295"/>
                      <a:pt x="158" y="287"/>
                    </a:cubicBezTo>
                    <a:cubicBezTo>
                      <a:pt x="112" y="287"/>
                      <a:pt x="104" y="287"/>
                      <a:pt x="104" y="257"/>
                    </a:cubicBezTo>
                    <a:cubicBezTo>
                      <a:pt x="104" y="214"/>
                      <a:pt x="104" y="171"/>
                      <a:pt x="104" y="128"/>
                    </a:cubicBezTo>
                    <a:cubicBezTo>
                      <a:pt x="104" y="56"/>
                      <a:pt x="154" y="16"/>
                      <a:pt x="198" y="16"/>
                    </a:cubicBezTo>
                    <a:cubicBezTo>
                      <a:pt x="242" y="16"/>
                      <a:pt x="250" y="54"/>
                      <a:pt x="250" y="94"/>
                    </a:cubicBezTo>
                    <a:cubicBezTo>
                      <a:pt x="250" y="148"/>
                      <a:pt x="250" y="203"/>
                      <a:pt x="250" y="257"/>
                    </a:cubicBezTo>
                    <a:cubicBezTo>
                      <a:pt x="250" y="287"/>
                      <a:pt x="242" y="287"/>
                      <a:pt x="196" y="287"/>
                    </a:cubicBezTo>
                    <a:cubicBezTo>
                      <a:pt x="196" y="295"/>
                      <a:pt x="196" y="302"/>
                      <a:pt x="196" y="309"/>
                    </a:cubicBezTo>
                    <a:cubicBezTo>
                      <a:pt x="220" y="309"/>
                      <a:pt x="256" y="307"/>
                      <a:pt x="276" y="307"/>
                    </a:cubicBezTo>
                    <a:cubicBezTo>
                      <a:pt x="294" y="307"/>
                      <a:pt x="330" y="309"/>
                      <a:pt x="354" y="309"/>
                    </a:cubicBezTo>
                    <a:cubicBezTo>
                      <a:pt x="354" y="302"/>
                      <a:pt x="354" y="295"/>
                      <a:pt x="354" y="287"/>
                    </a:cubicBezTo>
                    <a:cubicBezTo>
                      <a:pt x="318" y="287"/>
                      <a:pt x="300" y="287"/>
                      <a:pt x="300" y="267"/>
                    </a:cubicBezTo>
                    <a:cubicBezTo>
                      <a:pt x="300" y="223"/>
                      <a:pt x="300" y="178"/>
                      <a:pt x="300" y="134"/>
                    </a:cubicBezTo>
                    <a:cubicBezTo>
                      <a:pt x="300" y="74"/>
                      <a:pt x="300" y="52"/>
                      <a:pt x="278" y="26"/>
                    </a:cubicBezTo>
                    <a:cubicBezTo>
                      <a:pt x="268" y="14"/>
                      <a:pt x="244" y="0"/>
                      <a:pt x="204" y="0"/>
                    </a:cubicBezTo>
                    <a:cubicBezTo>
                      <a:pt x="152" y="0"/>
                      <a:pt x="120" y="30"/>
                      <a:pt x="100" y="74"/>
                    </a:cubicBezTo>
                    <a:cubicBezTo>
                      <a:pt x="100" y="49"/>
                      <a:pt x="100" y="25"/>
                      <a:pt x="100" y="0"/>
                    </a:cubicBezTo>
                    <a:cubicBezTo>
                      <a:pt x="67" y="3"/>
                      <a:pt x="33" y="5"/>
                      <a:pt x="0" y="8"/>
                    </a:cubicBezTo>
                    <a:cubicBezTo>
                      <a:pt x="0" y="15"/>
                      <a:pt x="0" y="23"/>
                      <a:pt x="0" y="30"/>
                    </a:cubicBezTo>
                    <a:cubicBezTo>
                      <a:pt x="50" y="30"/>
                      <a:pt x="56" y="34"/>
                      <a:pt x="56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2173320" y="402120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6" y="6"/>
                      <a:pt x="68" y="6"/>
                    </a:cubicBezTo>
                    <a:cubicBezTo>
                      <a:pt x="62" y="8"/>
                      <a:pt x="54" y="8"/>
                      <a:pt x="54" y="20"/>
                    </a:cubicBezTo>
                    <a:cubicBezTo>
                      <a:pt x="54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5" y="51"/>
                      <a:pt x="104" y="56"/>
                    </a:cubicBezTo>
                    <a:cubicBezTo>
                      <a:pt x="70" y="190"/>
                      <a:pt x="36" y="323"/>
                      <a:pt x="2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0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5"/>
                      <a:pt x="160" y="423"/>
                    </a:cubicBezTo>
                    <a:cubicBezTo>
                      <a:pt x="160" y="465"/>
                      <a:pt x="188" y="493"/>
                      <a:pt x="226" y="493"/>
                    </a:cubicBezTo>
                    <a:cubicBezTo>
                      <a:pt x="246" y="493"/>
                      <a:pt x="266" y="481"/>
                      <a:pt x="280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6" y="477"/>
                    </a:cubicBezTo>
                    <a:cubicBezTo>
                      <a:pt x="214" y="477"/>
                      <a:pt x="204" y="469"/>
                      <a:pt x="204" y="445"/>
                    </a:cubicBezTo>
                    <a:cubicBezTo>
                      <a:pt x="204" y="433"/>
                      <a:pt x="206" y="417"/>
                      <a:pt x="210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2" y="275"/>
                      <a:pt x="168" y="259"/>
                    </a:cubicBezTo>
                    <a:cubicBezTo>
                      <a:pt x="202" y="221"/>
                      <a:pt x="234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4" y="194"/>
                      <a:pt x="290" y="197"/>
                    </a:cubicBezTo>
                    <a:cubicBezTo>
                      <a:pt x="292" y="197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0" y="263"/>
                      <a:pt x="280" y="263"/>
                    </a:cubicBezTo>
                    <a:cubicBezTo>
                      <a:pt x="298" y="263"/>
                      <a:pt x="318" y="247"/>
                      <a:pt x="318" y="219"/>
                    </a:cubicBezTo>
                    <a:cubicBezTo>
                      <a:pt x="318" y="199"/>
                      <a:pt x="302" y="176"/>
                      <a:pt x="270" y="176"/>
                    </a:cubicBezTo>
                    <a:cubicBezTo>
                      <a:pt x="252" y="176"/>
                      <a:pt x="218" y="182"/>
                      <a:pt x="168" y="237"/>
                    </a:cubicBezTo>
                    <a:cubicBezTo>
                      <a:pt x="144" y="263"/>
                      <a:pt x="116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2300040" y="4156200"/>
                <a:ext cx="93960" cy="78480"/>
              </a:xfrm>
              <a:custGeom>
                <a:avLst/>
                <a:gdLst/>
                <a:ahLst/>
                <a:rect l="l" t="t" r="r" b="b"/>
                <a:pathLst>
                  <a:path w="263" h="220">
                    <a:moveTo>
                      <a:pt x="98" y="164"/>
                    </a:moveTo>
                    <a:cubicBezTo>
                      <a:pt x="94" y="180"/>
                      <a:pt x="76" y="205"/>
                      <a:pt x="52" y="205"/>
                    </a:cubicBezTo>
                    <a:cubicBezTo>
                      <a:pt x="50" y="205"/>
                      <a:pt x="36" y="205"/>
                      <a:pt x="26" y="199"/>
                    </a:cubicBezTo>
                    <a:cubicBezTo>
                      <a:pt x="46" y="194"/>
                      <a:pt x="46" y="176"/>
                      <a:pt x="46" y="172"/>
                    </a:cubicBezTo>
                    <a:cubicBezTo>
                      <a:pt x="46" y="162"/>
                      <a:pt x="38" y="154"/>
                      <a:pt x="28" y="154"/>
                    </a:cubicBezTo>
                    <a:cubicBezTo>
                      <a:pt x="14" y="154"/>
                      <a:pt x="0" y="166"/>
                      <a:pt x="0" y="184"/>
                    </a:cubicBezTo>
                    <a:cubicBezTo>
                      <a:pt x="0" y="209"/>
                      <a:pt x="26" y="219"/>
                      <a:pt x="50" y="219"/>
                    </a:cubicBezTo>
                    <a:cubicBezTo>
                      <a:pt x="74" y="219"/>
                      <a:pt x="94" y="205"/>
                      <a:pt x="106" y="186"/>
                    </a:cubicBezTo>
                    <a:cubicBezTo>
                      <a:pt x="118" y="211"/>
                      <a:pt x="144" y="219"/>
                      <a:pt x="164" y="219"/>
                    </a:cubicBezTo>
                    <a:cubicBezTo>
                      <a:pt x="220" y="219"/>
                      <a:pt x="250" y="160"/>
                      <a:pt x="250" y="146"/>
                    </a:cubicBezTo>
                    <a:cubicBezTo>
                      <a:pt x="250" y="138"/>
                      <a:pt x="246" y="140"/>
                      <a:pt x="244" y="138"/>
                    </a:cubicBezTo>
                    <a:cubicBezTo>
                      <a:pt x="236" y="138"/>
                      <a:pt x="236" y="142"/>
                      <a:pt x="234" y="148"/>
                    </a:cubicBezTo>
                    <a:cubicBezTo>
                      <a:pt x="224" y="182"/>
                      <a:pt x="194" y="205"/>
                      <a:pt x="166" y="205"/>
                    </a:cubicBezTo>
                    <a:cubicBezTo>
                      <a:pt x="146" y="205"/>
                      <a:pt x="136" y="194"/>
                      <a:pt x="136" y="174"/>
                    </a:cubicBezTo>
                    <a:cubicBezTo>
                      <a:pt x="136" y="162"/>
                      <a:pt x="148" y="118"/>
                      <a:pt x="162" y="62"/>
                    </a:cubicBezTo>
                    <a:cubicBezTo>
                      <a:pt x="172" y="26"/>
                      <a:pt x="194" y="12"/>
                      <a:pt x="210" y="12"/>
                    </a:cubicBezTo>
                    <a:cubicBezTo>
                      <a:pt x="212" y="12"/>
                      <a:pt x="226" y="12"/>
                      <a:pt x="236" y="20"/>
                    </a:cubicBezTo>
                    <a:cubicBezTo>
                      <a:pt x="220" y="24"/>
                      <a:pt x="216" y="38"/>
                      <a:pt x="216" y="46"/>
                    </a:cubicBezTo>
                    <a:cubicBezTo>
                      <a:pt x="216" y="58"/>
                      <a:pt x="223" y="64"/>
                      <a:pt x="234" y="64"/>
                    </a:cubicBezTo>
                    <a:cubicBezTo>
                      <a:pt x="245" y="64"/>
                      <a:pt x="262" y="56"/>
                      <a:pt x="262" y="34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6" y="16"/>
                      <a:pt x="156" y="34"/>
                    </a:cubicBezTo>
                    <a:cubicBezTo>
                      <a:pt x="148" y="14"/>
                      <a:pt x="124" y="0"/>
                      <a:pt x="96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0"/>
                      <a:pt x="15" y="78"/>
                      <a:pt x="18" y="80"/>
                    </a:cubicBezTo>
                    <a:cubicBezTo>
                      <a:pt x="26" y="80"/>
                      <a:pt x="26" y="78"/>
                      <a:pt x="28" y="72"/>
                    </a:cubicBezTo>
                    <a:cubicBezTo>
                      <a:pt x="40" y="34"/>
                      <a:pt x="72" y="12"/>
                      <a:pt x="96" y="12"/>
                    </a:cubicBezTo>
                    <a:cubicBezTo>
                      <a:pt x="112" y="12"/>
                      <a:pt x="124" y="22"/>
                      <a:pt x="124" y="46"/>
                    </a:cubicBezTo>
                    <a:cubicBezTo>
                      <a:pt x="124" y="54"/>
                      <a:pt x="120" y="80"/>
                      <a:pt x="114" y="96"/>
                    </a:cubicBezTo>
                    <a:cubicBezTo>
                      <a:pt x="109" y="118"/>
                      <a:pt x="103" y="141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2428200" y="4087080"/>
                <a:ext cx="133560" cy="110880"/>
              </a:xfrm>
              <a:custGeom>
                <a:avLst/>
                <a:gdLst/>
                <a:ahLst/>
                <a:rect l="l" t="t" r="r" b="b"/>
                <a:pathLst>
                  <a:path w="373" h="310">
                    <a:moveTo>
                      <a:pt x="338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9"/>
                    </a:cubicBezTo>
                    <a:cubicBezTo>
                      <a:pt x="0" y="259"/>
                      <a:pt x="42" y="309"/>
                      <a:pt x="106" y="309"/>
                    </a:cubicBezTo>
                    <a:cubicBezTo>
                      <a:pt x="188" y="309"/>
                      <a:pt x="282" y="225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3"/>
                    </a:moveTo>
                    <a:cubicBezTo>
                      <a:pt x="72" y="293"/>
                      <a:pt x="44" y="269"/>
                      <a:pt x="44" y="217"/>
                    </a:cubicBezTo>
                    <a:cubicBezTo>
                      <a:pt x="44" y="197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6" y="88"/>
                      <a:pt x="236" y="108"/>
                    </a:cubicBezTo>
                    <a:cubicBezTo>
                      <a:pt x="236" y="142"/>
                      <a:pt x="222" y="199"/>
                      <a:pt x="198" y="233"/>
                    </a:cubicBezTo>
                    <a:cubicBezTo>
                      <a:pt x="172" y="275"/>
                      <a:pt x="134" y="293"/>
                      <a:pt x="106" y="2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2571480" y="4156200"/>
                <a:ext cx="94680" cy="78480"/>
              </a:xfrm>
              <a:custGeom>
                <a:avLst/>
                <a:gdLst/>
                <a:ahLst/>
                <a:rect l="l" t="t" r="r" b="b"/>
                <a:pathLst>
                  <a:path w="265" h="220">
                    <a:moveTo>
                      <a:pt x="100" y="164"/>
                    </a:moveTo>
                    <a:cubicBezTo>
                      <a:pt x="94" y="180"/>
                      <a:pt x="78" y="205"/>
                      <a:pt x="54" y="205"/>
                    </a:cubicBezTo>
                    <a:cubicBezTo>
                      <a:pt x="52" y="205"/>
                      <a:pt x="36" y="205"/>
                      <a:pt x="26" y="199"/>
                    </a:cubicBezTo>
                    <a:cubicBezTo>
                      <a:pt x="46" y="194"/>
                      <a:pt x="48" y="176"/>
                      <a:pt x="48" y="172"/>
                    </a:cubicBezTo>
                    <a:cubicBezTo>
                      <a:pt x="48" y="162"/>
                      <a:pt x="40" y="154"/>
                      <a:pt x="28" y="154"/>
                    </a:cubicBezTo>
                    <a:cubicBezTo>
                      <a:pt x="14" y="154"/>
                      <a:pt x="0" y="166"/>
                      <a:pt x="0" y="184"/>
                    </a:cubicBezTo>
                    <a:cubicBezTo>
                      <a:pt x="0" y="209"/>
                      <a:pt x="28" y="219"/>
                      <a:pt x="52" y="219"/>
                    </a:cubicBezTo>
                    <a:cubicBezTo>
                      <a:pt x="74" y="219"/>
                      <a:pt x="94" y="205"/>
                      <a:pt x="108" y="186"/>
                    </a:cubicBezTo>
                    <a:cubicBezTo>
                      <a:pt x="120" y="211"/>
                      <a:pt x="146" y="219"/>
                      <a:pt x="166" y="219"/>
                    </a:cubicBezTo>
                    <a:cubicBezTo>
                      <a:pt x="222" y="219"/>
                      <a:pt x="252" y="160"/>
                      <a:pt x="252" y="146"/>
                    </a:cubicBezTo>
                    <a:cubicBezTo>
                      <a:pt x="252" y="138"/>
                      <a:pt x="246" y="138"/>
                      <a:pt x="244" y="138"/>
                    </a:cubicBezTo>
                    <a:cubicBezTo>
                      <a:pt x="238" y="138"/>
                      <a:pt x="238" y="142"/>
                      <a:pt x="236" y="148"/>
                    </a:cubicBezTo>
                    <a:cubicBezTo>
                      <a:pt x="224" y="182"/>
                      <a:pt x="196" y="205"/>
                      <a:pt x="168" y="205"/>
                    </a:cubicBezTo>
                    <a:cubicBezTo>
                      <a:pt x="148" y="205"/>
                      <a:pt x="138" y="194"/>
                      <a:pt x="138" y="174"/>
                    </a:cubicBezTo>
                    <a:cubicBezTo>
                      <a:pt x="138" y="162"/>
                      <a:pt x="150" y="118"/>
                      <a:pt x="164" y="62"/>
                    </a:cubicBezTo>
                    <a:cubicBezTo>
                      <a:pt x="174" y="26"/>
                      <a:pt x="196" y="12"/>
                      <a:pt x="212" y="12"/>
                    </a:cubicBezTo>
                    <a:cubicBezTo>
                      <a:pt x="221" y="15"/>
                      <a:pt x="228" y="12"/>
                      <a:pt x="238" y="20"/>
                    </a:cubicBezTo>
                    <a:cubicBezTo>
                      <a:pt x="222" y="24"/>
                      <a:pt x="216" y="38"/>
                      <a:pt x="216" y="46"/>
                    </a:cubicBezTo>
                    <a:cubicBezTo>
                      <a:pt x="216" y="58"/>
                      <a:pt x="224" y="64"/>
                      <a:pt x="236" y="64"/>
                    </a:cubicBezTo>
                    <a:cubicBezTo>
                      <a:pt x="248" y="64"/>
                      <a:pt x="264" y="56"/>
                      <a:pt x="264" y="34"/>
                    </a:cubicBezTo>
                    <a:cubicBezTo>
                      <a:pt x="264" y="8"/>
                      <a:pt x="232" y="0"/>
                      <a:pt x="212" y="0"/>
                    </a:cubicBezTo>
                    <a:cubicBezTo>
                      <a:pt x="188" y="0"/>
                      <a:pt x="168" y="16"/>
                      <a:pt x="158" y="34"/>
                    </a:cubicBezTo>
                    <a:cubicBezTo>
                      <a:pt x="148" y="14"/>
                      <a:pt x="126" y="0"/>
                      <a:pt x="98" y="0"/>
                    </a:cubicBezTo>
                    <a:cubicBezTo>
                      <a:pt x="44" y="0"/>
                      <a:pt x="12" y="60"/>
                      <a:pt x="12" y="74"/>
                    </a:cubicBezTo>
                    <a:cubicBezTo>
                      <a:pt x="12" y="80"/>
                      <a:pt x="18" y="80"/>
                      <a:pt x="20" y="80"/>
                    </a:cubicBezTo>
                    <a:cubicBezTo>
                      <a:pt x="26" y="80"/>
                      <a:pt x="28" y="78"/>
                      <a:pt x="30" y="72"/>
                    </a:cubicBezTo>
                    <a:cubicBezTo>
                      <a:pt x="42" y="34"/>
                      <a:pt x="72" y="12"/>
                      <a:pt x="96" y="12"/>
                    </a:cubicBezTo>
                    <a:cubicBezTo>
                      <a:pt x="114" y="12"/>
                      <a:pt x="126" y="22"/>
                      <a:pt x="126" y="46"/>
                    </a:cubicBezTo>
                    <a:cubicBezTo>
                      <a:pt x="126" y="54"/>
                      <a:pt x="120" y="80"/>
                      <a:pt x="116" y="96"/>
                    </a:cubicBezTo>
                    <a:cubicBezTo>
                      <a:pt x="111" y="118"/>
                      <a:pt x="105" y="141"/>
                      <a:pt x="100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2760840" y="4049280"/>
                <a:ext cx="168120" cy="16704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8" y="246"/>
                      <a:pt x="468" y="231"/>
                    </a:cubicBezTo>
                    <a:cubicBezTo>
                      <a:pt x="468" y="216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5" y="217"/>
                      <a:pt x="89" y="217"/>
                      <a:pt x="24" y="217"/>
                    </a:cubicBezTo>
                    <a:cubicBezTo>
                      <a:pt x="14" y="217"/>
                      <a:pt x="0" y="216"/>
                      <a:pt x="0" y="231"/>
                    </a:cubicBezTo>
                    <a:cubicBezTo>
                      <a:pt x="0" y="246"/>
                      <a:pt x="14" y="247"/>
                      <a:pt x="24" y="247"/>
                    </a:cubicBezTo>
                    <a:cubicBezTo>
                      <a:pt x="89" y="247"/>
                      <a:pt x="155" y="247"/>
                      <a:pt x="220" y="247"/>
                    </a:cubicBezTo>
                    <a:cubicBezTo>
                      <a:pt x="220" y="313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3"/>
                      <a:pt x="248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>
                <a:off x="3007440" y="4082760"/>
                <a:ext cx="82440" cy="115200"/>
              </a:xfrm>
              <a:custGeom>
                <a:avLst/>
                <a:gdLst/>
                <a:ahLst/>
                <a:rect l="l" t="t" r="r" b="b"/>
                <a:pathLst>
                  <a:path w="231" h="322">
                    <a:moveTo>
                      <a:pt x="124" y="178"/>
                    </a:moveTo>
                    <a:cubicBezTo>
                      <a:pt x="140" y="182"/>
                      <a:pt x="198" y="192"/>
                      <a:pt x="198" y="241"/>
                    </a:cubicBezTo>
                    <a:cubicBezTo>
                      <a:pt x="198" y="277"/>
                      <a:pt x="172" y="305"/>
                      <a:pt x="118" y="305"/>
                    </a:cubicBezTo>
                    <a:cubicBezTo>
                      <a:pt x="58" y="305"/>
                      <a:pt x="34" y="265"/>
                      <a:pt x="20" y="207"/>
                    </a:cubicBezTo>
                    <a:cubicBezTo>
                      <a:pt x="18" y="197"/>
                      <a:pt x="18" y="196"/>
                      <a:pt x="10" y="196"/>
                    </a:cubicBezTo>
                    <a:cubicBezTo>
                      <a:pt x="0" y="196"/>
                      <a:pt x="0" y="199"/>
                      <a:pt x="0" y="211"/>
                    </a:cubicBezTo>
                    <a:cubicBezTo>
                      <a:pt x="0" y="243"/>
                      <a:pt x="0" y="274"/>
                      <a:pt x="0" y="305"/>
                    </a:cubicBezTo>
                    <a:cubicBezTo>
                      <a:pt x="0" y="317"/>
                      <a:pt x="0" y="321"/>
                      <a:pt x="8" y="321"/>
                    </a:cubicBezTo>
                    <a:cubicBezTo>
                      <a:pt x="12" y="321"/>
                      <a:pt x="12" y="321"/>
                      <a:pt x="26" y="307"/>
                    </a:cubicBezTo>
                    <a:cubicBezTo>
                      <a:pt x="28" y="305"/>
                      <a:pt x="28" y="305"/>
                      <a:pt x="40" y="291"/>
                    </a:cubicBezTo>
                    <a:cubicBezTo>
                      <a:pt x="72" y="321"/>
                      <a:pt x="102" y="321"/>
                      <a:pt x="118" y="321"/>
                    </a:cubicBezTo>
                    <a:cubicBezTo>
                      <a:pt x="198" y="321"/>
                      <a:pt x="230" y="275"/>
                      <a:pt x="230" y="223"/>
                    </a:cubicBezTo>
                    <a:cubicBezTo>
                      <a:pt x="230" y="188"/>
                      <a:pt x="210" y="166"/>
                      <a:pt x="202" y="158"/>
                    </a:cubicBezTo>
                    <a:cubicBezTo>
                      <a:pt x="178" y="136"/>
                      <a:pt x="150" y="130"/>
                      <a:pt x="122" y="124"/>
                    </a:cubicBezTo>
                    <a:cubicBezTo>
                      <a:pt x="82" y="116"/>
                      <a:pt x="34" y="108"/>
                      <a:pt x="34" y="66"/>
                    </a:cubicBezTo>
                    <a:cubicBezTo>
                      <a:pt x="34" y="42"/>
                      <a:pt x="52" y="14"/>
                      <a:pt x="114" y="14"/>
                    </a:cubicBezTo>
                    <a:cubicBezTo>
                      <a:pt x="190" y="14"/>
                      <a:pt x="194" y="76"/>
                      <a:pt x="196" y="98"/>
                    </a:cubicBezTo>
                    <a:cubicBezTo>
                      <a:pt x="196" y="104"/>
                      <a:pt x="202" y="104"/>
                      <a:pt x="204" y="104"/>
                    </a:cubicBezTo>
                    <a:cubicBezTo>
                      <a:pt x="214" y="104"/>
                      <a:pt x="214" y="102"/>
                      <a:pt x="214" y="88"/>
                    </a:cubicBezTo>
                    <a:cubicBezTo>
                      <a:pt x="214" y="64"/>
                      <a:pt x="214" y="40"/>
                      <a:pt x="214" y="16"/>
                    </a:cubicBezTo>
                    <a:cubicBezTo>
                      <a:pt x="214" y="6"/>
                      <a:pt x="214" y="0"/>
                      <a:pt x="206" y="0"/>
                    </a:cubicBezTo>
                    <a:cubicBezTo>
                      <a:pt x="202" y="0"/>
                      <a:pt x="200" y="0"/>
                      <a:pt x="192" y="8"/>
                    </a:cubicBezTo>
                    <a:cubicBezTo>
                      <a:pt x="190" y="12"/>
                      <a:pt x="182" y="18"/>
                      <a:pt x="180" y="20"/>
                    </a:cubicBezTo>
                    <a:cubicBezTo>
                      <a:pt x="152" y="0"/>
                      <a:pt x="124" y="0"/>
                      <a:pt x="114" y="0"/>
                    </a:cubicBezTo>
                    <a:cubicBezTo>
                      <a:pt x="28" y="0"/>
                      <a:pt x="0" y="48"/>
                      <a:pt x="0" y="86"/>
                    </a:cubicBezTo>
                    <a:cubicBezTo>
                      <a:pt x="0" y="110"/>
                      <a:pt x="12" y="130"/>
                      <a:pt x="32" y="146"/>
                    </a:cubicBezTo>
                    <a:cubicBezTo>
                      <a:pt x="54" y="164"/>
                      <a:pt x="74" y="168"/>
                      <a:pt x="124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3107520" y="4027680"/>
                <a:ext cx="53640" cy="167760"/>
              </a:xfrm>
              <a:custGeom>
                <a:avLst/>
                <a:gdLst/>
                <a:ahLst/>
                <a:rect l="l" t="t" r="r" b="b"/>
                <a:pathLst>
                  <a:path w="151" h="468">
                    <a:moveTo>
                      <a:pt x="102" y="158"/>
                    </a:moveTo>
                    <a:cubicBezTo>
                      <a:pt x="69" y="160"/>
                      <a:pt x="37" y="163"/>
                      <a:pt x="4" y="166"/>
                    </a:cubicBezTo>
                    <a:cubicBezTo>
                      <a:pt x="4" y="173"/>
                      <a:pt x="4" y="180"/>
                      <a:pt x="4" y="188"/>
                    </a:cubicBezTo>
                    <a:cubicBezTo>
                      <a:pt x="48" y="188"/>
                      <a:pt x="56" y="192"/>
                      <a:pt x="56" y="225"/>
                    </a:cubicBezTo>
                    <a:cubicBezTo>
                      <a:pt x="56" y="289"/>
                      <a:pt x="56" y="352"/>
                      <a:pt x="56" y="415"/>
                    </a:cubicBezTo>
                    <a:cubicBezTo>
                      <a:pt x="56" y="445"/>
                      <a:pt x="48" y="445"/>
                      <a:pt x="0" y="445"/>
                    </a:cubicBezTo>
                    <a:cubicBezTo>
                      <a:pt x="0" y="452"/>
                      <a:pt x="0" y="459"/>
                      <a:pt x="0" y="467"/>
                    </a:cubicBezTo>
                    <a:cubicBezTo>
                      <a:pt x="22" y="467"/>
                      <a:pt x="60" y="465"/>
                      <a:pt x="78" y="465"/>
                    </a:cubicBezTo>
                    <a:cubicBezTo>
                      <a:pt x="102" y="465"/>
                      <a:pt x="126" y="467"/>
                      <a:pt x="150" y="467"/>
                    </a:cubicBezTo>
                    <a:cubicBezTo>
                      <a:pt x="150" y="459"/>
                      <a:pt x="150" y="452"/>
                      <a:pt x="150" y="445"/>
                    </a:cubicBezTo>
                    <a:cubicBezTo>
                      <a:pt x="104" y="445"/>
                      <a:pt x="102" y="443"/>
                      <a:pt x="102" y="415"/>
                    </a:cubicBezTo>
                    <a:cubicBezTo>
                      <a:pt x="102" y="329"/>
                      <a:pt x="102" y="243"/>
                      <a:pt x="102" y="158"/>
                    </a:cubicBezTo>
                    <a:moveTo>
                      <a:pt x="104" y="36"/>
                    </a:moveTo>
                    <a:cubicBezTo>
                      <a:pt x="104" y="14"/>
                      <a:pt x="86" y="0"/>
                      <a:pt x="66" y="0"/>
                    </a:cubicBezTo>
                    <a:cubicBezTo>
                      <a:pt x="46" y="0"/>
                      <a:pt x="30" y="18"/>
                      <a:pt x="30" y="36"/>
                    </a:cubicBezTo>
                    <a:cubicBezTo>
                      <a:pt x="30" y="56"/>
                      <a:pt x="46" y="74"/>
                      <a:pt x="66" y="74"/>
                    </a:cubicBezTo>
                    <a:cubicBezTo>
                      <a:pt x="86" y="74"/>
                      <a:pt x="104" y="58"/>
                      <a:pt x="104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3177360" y="4084200"/>
                <a:ext cx="127080" cy="110880"/>
              </a:xfrm>
              <a:custGeom>
                <a:avLst/>
                <a:gdLst/>
                <a:ahLst/>
                <a:rect l="l" t="t" r="r" b="b"/>
                <a:pathLst>
                  <a:path w="355" h="310">
                    <a:moveTo>
                      <a:pt x="56" y="70"/>
                    </a:moveTo>
                    <a:cubicBezTo>
                      <a:pt x="56" y="132"/>
                      <a:pt x="56" y="195"/>
                      <a:pt x="56" y="257"/>
                    </a:cubicBezTo>
                    <a:cubicBezTo>
                      <a:pt x="56" y="287"/>
                      <a:pt x="48" y="287"/>
                      <a:pt x="0" y="287"/>
                    </a:cubicBezTo>
                    <a:cubicBezTo>
                      <a:pt x="0" y="295"/>
                      <a:pt x="0" y="302"/>
                      <a:pt x="0" y="309"/>
                    </a:cubicBezTo>
                    <a:cubicBezTo>
                      <a:pt x="26" y="309"/>
                      <a:pt x="62" y="307"/>
                      <a:pt x="80" y="307"/>
                    </a:cubicBezTo>
                    <a:cubicBezTo>
                      <a:pt x="98" y="307"/>
                      <a:pt x="134" y="309"/>
                      <a:pt x="158" y="309"/>
                    </a:cubicBezTo>
                    <a:cubicBezTo>
                      <a:pt x="158" y="302"/>
                      <a:pt x="158" y="295"/>
                      <a:pt x="158" y="287"/>
                    </a:cubicBezTo>
                    <a:cubicBezTo>
                      <a:pt x="112" y="287"/>
                      <a:pt x="104" y="287"/>
                      <a:pt x="104" y="257"/>
                    </a:cubicBezTo>
                    <a:cubicBezTo>
                      <a:pt x="104" y="214"/>
                      <a:pt x="104" y="171"/>
                      <a:pt x="104" y="128"/>
                    </a:cubicBezTo>
                    <a:cubicBezTo>
                      <a:pt x="104" y="56"/>
                      <a:pt x="154" y="16"/>
                      <a:pt x="198" y="16"/>
                    </a:cubicBezTo>
                    <a:cubicBezTo>
                      <a:pt x="244" y="16"/>
                      <a:pt x="250" y="54"/>
                      <a:pt x="250" y="94"/>
                    </a:cubicBezTo>
                    <a:cubicBezTo>
                      <a:pt x="250" y="148"/>
                      <a:pt x="250" y="203"/>
                      <a:pt x="250" y="257"/>
                    </a:cubicBezTo>
                    <a:cubicBezTo>
                      <a:pt x="250" y="287"/>
                      <a:pt x="244" y="287"/>
                      <a:pt x="196" y="287"/>
                    </a:cubicBezTo>
                    <a:cubicBezTo>
                      <a:pt x="196" y="295"/>
                      <a:pt x="196" y="302"/>
                      <a:pt x="196" y="309"/>
                    </a:cubicBezTo>
                    <a:cubicBezTo>
                      <a:pt x="220" y="309"/>
                      <a:pt x="256" y="307"/>
                      <a:pt x="276" y="307"/>
                    </a:cubicBezTo>
                    <a:cubicBezTo>
                      <a:pt x="294" y="307"/>
                      <a:pt x="330" y="309"/>
                      <a:pt x="354" y="309"/>
                    </a:cubicBezTo>
                    <a:cubicBezTo>
                      <a:pt x="354" y="302"/>
                      <a:pt x="354" y="295"/>
                      <a:pt x="354" y="287"/>
                    </a:cubicBezTo>
                    <a:cubicBezTo>
                      <a:pt x="318" y="287"/>
                      <a:pt x="300" y="287"/>
                      <a:pt x="300" y="267"/>
                    </a:cubicBezTo>
                    <a:cubicBezTo>
                      <a:pt x="300" y="223"/>
                      <a:pt x="300" y="178"/>
                      <a:pt x="300" y="134"/>
                    </a:cubicBezTo>
                    <a:cubicBezTo>
                      <a:pt x="300" y="74"/>
                      <a:pt x="300" y="52"/>
                      <a:pt x="278" y="26"/>
                    </a:cubicBezTo>
                    <a:cubicBezTo>
                      <a:pt x="268" y="14"/>
                      <a:pt x="244" y="0"/>
                      <a:pt x="204" y="0"/>
                    </a:cubicBezTo>
                    <a:cubicBezTo>
                      <a:pt x="152" y="0"/>
                      <a:pt x="120" y="30"/>
                      <a:pt x="100" y="74"/>
                    </a:cubicBezTo>
                    <a:cubicBezTo>
                      <a:pt x="100" y="49"/>
                      <a:pt x="100" y="25"/>
                      <a:pt x="100" y="0"/>
                    </a:cubicBezTo>
                    <a:cubicBezTo>
                      <a:pt x="67" y="3"/>
                      <a:pt x="33" y="5"/>
                      <a:pt x="0" y="8"/>
                    </a:cubicBezTo>
                    <a:cubicBezTo>
                      <a:pt x="0" y="15"/>
                      <a:pt x="0" y="23"/>
                      <a:pt x="0" y="30"/>
                    </a:cubicBezTo>
                    <a:cubicBezTo>
                      <a:pt x="50" y="30"/>
                      <a:pt x="56" y="34"/>
                      <a:pt x="56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3366000" y="402120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6" y="6"/>
                      <a:pt x="68" y="6"/>
                    </a:cubicBezTo>
                    <a:cubicBezTo>
                      <a:pt x="64" y="8"/>
                      <a:pt x="56" y="8"/>
                      <a:pt x="56" y="20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0"/>
                      <a:pt x="38" y="323"/>
                      <a:pt x="4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0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5"/>
                      <a:pt x="160" y="423"/>
                    </a:cubicBezTo>
                    <a:cubicBezTo>
                      <a:pt x="160" y="465"/>
                      <a:pt x="188" y="493"/>
                      <a:pt x="226" y="493"/>
                    </a:cubicBezTo>
                    <a:cubicBezTo>
                      <a:pt x="246" y="493"/>
                      <a:pt x="266" y="481"/>
                      <a:pt x="280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6" y="477"/>
                    </a:cubicBezTo>
                    <a:cubicBezTo>
                      <a:pt x="214" y="477"/>
                      <a:pt x="204" y="469"/>
                      <a:pt x="204" y="445"/>
                    </a:cubicBezTo>
                    <a:cubicBezTo>
                      <a:pt x="204" y="433"/>
                      <a:pt x="208" y="417"/>
                      <a:pt x="210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4" y="275"/>
                      <a:pt x="170" y="259"/>
                    </a:cubicBezTo>
                    <a:cubicBezTo>
                      <a:pt x="202" y="221"/>
                      <a:pt x="236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6" y="194"/>
                      <a:pt x="290" y="197"/>
                    </a:cubicBezTo>
                    <a:cubicBezTo>
                      <a:pt x="292" y="197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2" y="263"/>
                      <a:pt x="280" y="263"/>
                    </a:cubicBezTo>
                    <a:cubicBezTo>
                      <a:pt x="298" y="263"/>
                      <a:pt x="318" y="247"/>
                      <a:pt x="318" y="219"/>
                    </a:cubicBezTo>
                    <a:cubicBezTo>
                      <a:pt x="318" y="199"/>
                      <a:pt x="302" y="176"/>
                      <a:pt x="272" y="176"/>
                    </a:cubicBezTo>
                    <a:cubicBezTo>
                      <a:pt x="252" y="176"/>
                      <a:pt x="220" y="182"/>
                      <a:pt x="168" y="237"/>
                    </a:cubicBezTo>
                    <a:cubicBezTo>
                      <a:pt x="144" y="263"/>
                      <a:pt x="118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>
                <a:off x="3492000" y="4156200"/>
                <a:ext cx="91080" cy="113040"/>
              </a:xfrm>
              <a:custGeom>
                <a:avLst/>
                <a:gdLst/>
                <a:ahLst/>
                <a:rect l="l" t="t" r="r" b="b"/>
                <a:pathLst>
                  <a:path w="255" h="316">
                    <a:moveTo>
                      <a:pt x="252" y="30"/>
                    </a:moveTo>
                    <a:cubicBezTo>
                      <a:pt x="254" y="24"/>
                      <a:pt x="254" y="22"/>
                      <a:pt x="254" y="20"/>
                    </a:cubicBezTo>
                    <a:cubicBezTo>
                      <a:pt x="254" y="10"/>
                      <a:pt x="246" y="4"/>
                      <a:pt x="238" y="4"/>
                    </a:cubicBezTo>
                    <a:cubicBezTo>
                      <a:pt x="232" y="4"/>
                      <a:pt x="222" y="6"/>
                      <a:pt x="216" y="16"/>
                    </a:cubicBezTo>
                    <a:cubicBezTo>
                      <a:pt x="216" y="18"/>
                      <a:pt x="212" y="34"/>
                      <a:pt x="208" y="44"/>
                    </a:cubicBezTo>
                    <a:cubicBezTo>
                      <a:pt x="205" y="57"/>
                      <a:pt x="201" y="70"/>
                      <a:pt x="198" y="84"/>
                    </a:cubicBezTo>
                    <a:cubicBezTo>
                      <a:pt x="196" y="96"/>
                      <a:pt x="180" y="158"/>
                      <a:pt x="178" y="164"/>
                    </a:cubicBezTo>
                    <a:cubicBezTo>
                      <a:pt x="158" y="178"/>
                      <a:pt x="156" y="205"/>
                      <a:pt x="118" y="205"/>
                    </a:cubicBezTo>
                    <a:cubicBezTo>
                      <a:pt x="84" y="205"/>
                      <a:pt x="84" y="174"/>
                      <a:pt x="84" y="166"/>
                    </a:cubicBezTo>
                    <a:cubicBezTo>
                      <a:pt x="84" y="140"/>
                      <a:pt x="96" y="108"/>
                      <a:pt x="112" y="70"/>
                    </a:cubicBezTo>
                    <a:cubicBezTo>
                      <a:pt x="116" y="54"/>
                      <a:pt x="120" y="50"/>
                      <a:pt x="120" y="40"/>
                    </a:cubicBezTo>
                    <a:cubicBezTo>
                      <a:pt x="120" y="18"/>
                      <a:pt x="100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0"/>
                      <a:pt x="8" y="80"/>
                      <a:pt x="10" y="80"/>
                    </a:cubicBezTo>
                    <a:cubicBezTo>
                      <a:pt x="16" y="80"/>
                      <a:pt x="16" y="78"/>
                      <a:pt x="18" y="72"/>
                    </a:cubicBezTo>
                    <a:cubicBezTo>
                      <a:pt x="30" y="32"/>
                      <a:pt x="52" y="12"/>
                      <a:pt x="72" y="12"/>
                    </a:cubicBezTo>
                    <a:cubicBezTo>
                      <a:pt x="80" y="12"/>
                      <a:pt x="84" y="18"/>
                      <a:pt x="84" y="30"/>
                    </a:cubicBezTo>
                    <a:cubicBezTo>
                      <a:pt x="84" y="42"/>
                      <a:pt x="80" y="52"/>
                      <a:pt x="76" y="58"/>
                    </a:cubicBezTo>
                    <a:cubicBezTo>
                      <a:pt x="54" y="118"/>
                      <a:pt x="48" y="136"/>
                      <a:pt x="48" y="158"/>
                    </a:cubicBezTo>
                    <a:cubicBezTo>
                      <a:pt x="48" y="166"/>
                      <a:pt x="48" y="190"/>
                      <a:pt x="68" y="205"/>
                    </a:cubicBezTo>
                    <a:cubicBezTo>
                      <a:pt x="82" y="217"/>
                      <a:pt x="104" y="219"/>
                      <a:pt x="116" y="219"/>
                    </a:cubicBezTo>
                    <a:cubicBezTo>
                      <a:pt x="136" y="219"/>
                      <a:pt x="154" y="213"/>
                      <a:pt x="170" y="197"/>
                    </a:cubicBezTo>
                    <a:cubicBezTo>
                      <a:pt x="164" y="225"/>
                      <a:pt x="158" y="245"/>
                      <a:pt x="138" y="269"/>
                    </a:cubicBezTo>
                    <a:cubicBezTo>
                      <a:pt x="124" y="285"/>
                      <a:pt x="104" y="301"/>
                      <a:pt x="78" y="301"/>
                    </a:cubicBezTo>
                    <a:cubicBezTo>
                      <a:pt x="76" y="301"/>
                      <a:pt x="52" y="301"/>
                      <a:pt x="42" y="285"/>
                    </a:cubicBezTo>
                    <a:cubicBezTo>
                      <a:pt x="68" y="281"/>
                      <a:pt x="68" y="259"/>
                      <a:pt x="68" y="257"/>
                    </a:cubicBezTo>
                    <a:cubicBezTo>
                      <a:pt x="68" y="241"/>
                      <a:pt x="54" y="239"/>
                      <a:pt x="50" y="239"/>
                    </a:cubicBezTo>
                    <a:cubicBezTo>
                      <a:pt x="36" y="239"/>
                      <a:pt x="20" y="249"/>
                      <a:pt x="20" y="271"/>
                    </a:cubicBezTo>
                    <a:cubicBezTo>
                      <a:pt x="20" y="297"/>
                      <a:pt x="44" y="315"/>
                      <a:pt x="80" y="315"/>
                    </a:cubicBezTo>
                    <a:cubicBezTo>
                      <a:pt x="128" y="315"/>
                      <a:pt x="190" y="277"/>
                      <a:pt x="204" y="215"/>
                    </a:cubicBezTo>
                    <a:cubicBezTo>
                      <a:pt x="220" y="154"/>
                      <a:pt x="236" y="92"/>
                      <a:pt x="252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>
                <a:off x="3615120" y="4087080"/>
                <a:ext cx="133560" cy="110880"/>
              </a:xfrm>
              <a:custGeom>
                <a:avLst/>
                <a:gdLst/>
                <a:ahLst/>
                <a:rect l="l" t="t" r="r" b="b"/>
                <a:pathLst>
                  <a:path w="373" h="310">
                    <a:moveTo>
                      <a:pt x="338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9"/>
                    </a:cubicBezTo>
                    <a:cubicBezTo>
                      <a:pt x="0" y="259"/>
                      <a:pt x="42" y="309"/>
                      <a:pt x="106" y="309"/>
                    </a:cubicBezTo>
                    <a:cubicBezTo>
                      <a:pt x="188" y="309"/>
                      <a:pt x="282" y="225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3"/>
                    </a:moveTo>
                    <a:cubicBezTo>
                      <a:pt x="72" y="293"/>
                      <a:pt x="44" y="269"/>
                      <a:pt x="44" y="217"/>
                    </a:cubicBezTo>
                    <a:cubicBezTo>
                      <a:pt x="44" y="197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8" y="88"/>
                      <a:pt x="238" y="108"/>
                    </a:cubicBezTo>
                    <a:cubicBezTo>
                      <a:pt x="238" y="142"/>
                      <a:pt x="224" y="199"/>
                      <a:pt x="200" y="233"/>
                    </a:cubicBezTo>
                    <a:cubicBezTo>
                      <a:pt x="172" y="275"/>
                      <a:pt x="134" y="293"/>
                      <a:pt x="106" y="2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>
                <a:off x="3758400" y="4156200"/>
                <a:ext cx="90360" cy="113040"/>
              </a:xfrm>
              <a:custGeom>
                <a:avLst/>
                <a:gdLst/>
                <a:ahLst/>
                <a:rect l="l" t="t" r="r" b="b"/>
                <a:pathLst>
                  <a:path w="253" h="316">
                    <a:moveTo>
                      <a:pt x="250" y="30"/>
                    </a:moveTo>
                    <a:cubicBezTo>
                      <a:pt x="252" y="2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32" y="4"/>
                      <a:pt x="222" y="6"/>
                      <a:pt x="216" y="16"/>
                    </a:cubicBezTo>
                    <a:cubicBezTo>
                      <a:pt x="214" y="18"/>
                      <a:pt x="210" y="34"/>
                      <a:pt x="208" y="44"/>
                    </a:cubicBezTo>
                    <a:cubicBezTo>
                      <a:pt x="205" y="57"/>
                      <a:pt x="201" y="70"/>
                      <a:pt x="198" y="84"/>
                    </a:cubicBezTo>
                    <a:cubicBezTo>
                      <a:pt x="196" y="96"/>
                      <a:pt x="180" y="158"/>
                      <a:pt x="178" y="164"/>
                    </a:cubicBezTo>
                    <a:cubicBezTo>
                      <a:pt x="158" y="178"/>
                      <a:pt x="156" y="205"/>
                      <a:pt x="118" y="205"/>
                    </a:cubicBezTo>
                    <a:cubicBezTo>
                      <a:pt x="84" y="205"/>
                      <a:pt x="84" y="174"/>
                      <a:pt x="84" y="166"/>
                    </a:cubicBezTo>
                    <a:cubicBezTo>
                      <a:pt x="84" y="140"/>
                      <a:pt x="96" y="108"/>
                      <a:pt x="110" y="70"/>
                    </a:cubicBezTo>
                    <a:cubicBezTo>
                      <a:pt x="116" y="54"/>
                      <a:pt x="118" y="50"/>
                      <a:pt x="118" y="40"/>
                    </a:cubicBezTo>
                    <a:cubicBezTo>
                      <a:pt x="118" y="18"/>
                      <a:pt x="98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0"/>
                      <a:pt x="5" y="78"/>
                      <a:pt x="8" y="80"/>
                    </a:cubicBezTo>
                    <a:cubicBezTo>
                      <a:pt x="16" y="80"/>
                      <a:pt x="16" y="78"/>
                      <a:pt x="18" y="72"/>
                    </a:cubicBezTo>
                    <a:cubicBezTo>
                      <a:pt x="30" y="32"/>
                      <a:pt x="50" y="12"/>
                      <a:pt x="70" y="12"/>
                    </a:cubicBezTo>
                    <a:cubicBezTo>
                      <a:pt x="80" y="12"/>
                      <a:pt x="82" y="18"/>
                      <a:pt x="82" y="30"/>
                    </a:cubicBezTo>
                    <a:cubicBezTo>
                      <a:pt x="82" y="42"/>
                      <a:pt x="78" y="52"/>
                      <a:pt x="76" y="58"/>
                    </a:cubicBezTo>
                    <a:cubicBezTo>
                      <a:pt x="52" y="118"/>
                      <a:pt x="48" y="136"/>
                      <a:pt x="48" y="158"/>
                    </a:cubicBezTo>
                    <a:cubicBezTo>
                      <a:pt x="48" y="166"/>
                      <a:pt x="48" y="190"/>
                      <a:pt x="66" y="205"/>
                    </a:cubicBezTo>
                    <a:cubicBezTo>
                      <a:pt x="82" y="217"/>
                      <a:pt x="102" y="219"/>
                      <a:pt x="116" y="219"/>
                    </a:cubicBezTo>
                    <a:cubicBezTo>
                      <a:pt x="136" y="219"/>
                      <a:pt x="154" y="213"/>
                      <a:pt x="170" y="197"/>
                    </a:cubicBezTo>
                    <a:cubicBezTo>
                      <a:pt x="164" y="225"/>
                      <a:pt x="158" y="245"/>
                      <a:pt x="138" y="269"/>
                    </a:cubicBezTo>
                    <a:cubicBezTo>
                      <a:pt x="124" y="285"/>
                      <a:pt x="104" y="301"/>
                      <a:pt x="78" y="301"/>
                    </a:cubicBezTo>
                    <a:cubicBezTo>
                      <a:pt x="74" y="301"/>
                      <a:pt x="52" y="301"/>
                      <a:pt x="42" y="285"/>
                    </a:cubicBezTo>
                    <a:cubicBezTo>
                      <a:pt x="68" y="281"/>
                      <a:pt x="68" y="259"/>
                      <a:pt x="68" y="257"/>
                    </a:cubicBezTo>
                    <a:cubicBezTo>
                      <a:pt x="68" y="241"/>
                      <a:pt x="54" y="239"/>
                      <a:pt x="48" y="239"/>
                    </a:cubicBezTo>
                    <a:cubicBezTo>
                      <a:pt x="36" y="239"/>
                      <a:pt x="20" y="249"/>
                      <a:pt x="20" y="271"/>
                    </a:cubicBezTo>
                    <a:cubicBezTo>
                      <a:pt x="20" y="297"/>
                      <a:pt x="44" y="315"/>
                      <a:pt x="78" y="315"/>
                    </a:cubicBezTo>
                    <a:cubicBezTo>
                      <a:pt x="128" y="315"/>
                      <a:pt x="188" y="277"/>
                      <a:pt x="204" y="215"/>
                    </a:cubicBezTo>
                    <a:cubicBezTo>
                      <a:pt x="219" y="154"/>
                      <a:pt x="235" y="92"/>
                      <a:pt x="250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3886560" y="40068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3" h="701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3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4040640" y="4049280"/>
                <a:ext cx="168120" cy="16704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8" y="246"/>
                      <a:pt x="468" y="231"/>
                    </a:cubicBezTo>
                    <a:cubicBezTo>
                      <a:pt x="468" y="216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5" y="217"/>
                      <a:pt x="89" y="217"/>
                      <a:pt x="24" y="217"/>
                    </a:cubicBezTo>
                    <a:cubicBezTo>
                      <a:pt x="14" y="217"/>
                      <a:pt x="0" y="216"/>
                      <a:pt x="0" y="231"/>
                    </a:cubicBezTo>
                    <a:cubicBezTo>
                      <a:pt x="0" y="246"/>
                      <a:pt x="14" y="247"/>
                      <a:pt x="24" y="247"/>
                    </a:cubicBezTo>
                    <a:cubicBezTo>
                      <a:pt x="89" y="247"/>
                      <a:pt x="155" y="247"/>
                      <a:pt x="220" y="247"/>
                    </a:cubicBezTo>
                    <a:cubicBezTo>
                      <a:pt x="220" y="313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3"/>
                      <a:pt x="248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"/>
              <p:cNvSpPr/>
              <p:nvPr/>
            </p:nvSpPr>
            <p:spPr>
              <a:xfrm>
                <a:off x="4291920" y="4028400"/>
                <a:ext cx="100440" cy="167040"/>
              </a:xfrm>
              <a:custGeom>
                <a:avLst/>
                <a:gdLst/>
                <a:ahLst/>
                <a:rect l="l" t="t" r="r" b="b"/>
                <a:pathLst>
                  <a:path w="281" h="466">
                    <a:moveTo>
                      <a:pt x="54" y="411"/>
                    </a:moveTo>
                    <a:cubicBezTo>
                      <a:pt x="79" y="387"/>
                      <a:pt x="105" y="363"/>
                      <a:pt x="130" y="339"/>
                    </a:cubicBezTo>
                    <a:cubicBezTo>
                      <a:pt x="238" y="243"/>
                      <a:pt x="280" y="205"/>
                      <a:pt x="280" y="136"/>
                    </a:cubicBezTo>
                    <a:cubicBezTo>
                      <a:pt x="280" y="56"/>
                      <a:pt x="218" y="0"/>
                      <a:pt x="132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6" y="166"/>
                      <a:pt x="38" y="166"/>
                    </a:cubicBezTo>
                    <a:cubicBezTo>
                      <a:pt x="50" y="166"/>
                      <a:pt x="74" y="158"/>
                      <a:pt x="74" y="128"/>
                    </a:cubicBezTo>
                    <a:cubicBezTo>
                      <a:pt x="74" y="110"/>
                      <a:pt x="62" y="92"/>
                      <a:pt x="38" y="92"/>
                    </a:cubicBezTo>
                    <a:cubicBezTo>
                      <a:pt x="32" y="92"/>
                      <a:pt x="30" y="92"/>
                      <a:pt x="28" y="92"/>
                    </a:cubicBezTo>
                    <a:cubicBezTo>
                      <a:pt x="44" y="46"/>
                      <a:pt x="82" y="22"/>
                      <a:pt x="122" y="22"/>
                    </a:cubicBezTo>
                    <a:cubicBezTo>
                      <a:pt x="186" y="22"/>
                      <a:pt x="216" y="78"/>
                      <a:pt x="216" y="136"/>
                    </a:cubicBezTo>
                    <a:cubicBezTo>
                      <a:pt x="216" y="192"/>
                      <a:pt x="182" y="245"/>
                      <a:pt x="144" y="289"/>
                    </a:cubicBezTo>
                    <a:cubicBezTo>
                      <a:pt x="99" y="339"/>
                      <a:pt x="53" y="389"/>
                      <a:pt x="8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5" y="465"/>
                      <a:pt x="262" y="465"/>
                    </a:cubicBezTo>
                    <a:cubicBezTo>
                      <a:pt x="268" y="424"/>
                      <a:pt x="274" y="384"/>
                      <a:pt x="280" y="343"/>
                    </a:cubicBezTo>
                    <a:cubicBezTo>
                      <a:pt x="275" y="343"/>
                      <a:pt x="269" y="343"/>
                      <a:pt x="264" y="343"/>
                    </a:cubicBezTo>
                    <a:cubicBezTo>
                      <a:pt x="260" y="365"/>
                      <a:pt x="254" y="395"/>
                      <a:pt x="248" y="405"/>
                    </a:cubicBezTo>
                    <a:cubicBezTo>
                      <a:pt x="242" y="411"/>
                      <a:pt x="196" y="411"/>
                      <a:pt x="182" y="411"/>
                    </a:cubicBezTo>
                    <a:cubicBezTo>
                      <a:pt x="139" y="411"/>
                      <a:pt x="97" y="411"/>
                      <a:pt x="54" y="4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"/>
              <p:cNvSpPr/>
              <p:nvPr/>
            </p:nvSpPr>
            <p:spPr>
              <a:xfrm>
                <a:off x="4413600" y="4084200"/>
                <a:ext cx="206280" cy="113760"/>
              </a:xfrm>
              <a:custGeom>
                <a:avLst/>
                <a:gdLst/>
                <a:ahLst/>
                <a:rect l="l" t="t" r="r" b="b"/>
                <a:pathLst>
                  <a:path w="575" h="318">
                    <a:moveTo>
                      <a:pt x="40" y="267"/>
                    </a:moveTo>
                    <a:cubicBezTo>
                      <a:pt x="38" y="279"/>
                      <a:pt x="34" y="295"/>
                      <a:pt x="34" y="299"/>
                    </a:cubicBezTo>
                    <a:cubicBezTo>
                      <a:pt x="34" y="311"/>
                      <a:pt x="44" y="317"/>
                      <a:pt x="54" y="317"/>
                    </a:cubicBezTo>
                    <a:cubicBezTo>
                      <a:pt x="64" y="317"/>
                      <a:pt x="76" y="311"/>
                      <a:pt x="80" y="297"/>
                    </a:cubicBezTo>
                    <a:cubicBezTo>
                      <a:pt x="82" y="295"/>
                      <a:pt x="90" y="263"/>
                      <a:pt x="94" y="245"/>
                    </a:cubicBezTo>
                    <a:cubicBezTo>
                      <a:pt x="99" y="225"/>
                      <a:pt x="105" y="204"/>
                      <a:pt x="110" y="184"/>
                    </a:cubicBezTo>
                    <a:cubicBezTo>
                      <a:pt x="114" y="168"/>
                      <a:pt x="118" y="152"/>
                      <a:pt x="122" y="136"/>
                    </a:cubicBezTo>
                    <a:cubicBezTo>
                      <a:pt x="124" y="124"/>
                      <a:pt x="130" y="104"/>
                      <a:pt x="130" y="102"/>
                    </a:cubicBezTo>
                    <a:cubicBezTo>
                      <a:pt x="142" y="80"/>
                      <a:pt x="178" y="16"/>
                      <a:pt x="246" y="16"/>
                    </a:cubicBezTo>
                    <a:cubicBezTo>
                      <a:pt x="276" y="16"/>
                      <a:pt x="284" y="42"/>
                      <a:pt x="284" y="64"/>
                    </a:cubicBezTo>
                    <a:cubicBezTo>
                      <a:pt x="284" y="82"/>
                      <a:pt x="278" y="102"/>
                      <a:pt x="272" y="124"/>
                    </a:cubicBezTo>
                    <a:cubicBezTo>
                      <a:pt x="265" y="150"/>
                      <a:pt x="259" y="177"/>
                      <a:pt x="252" y="203"/>
                    </a:cubicBezTo>
                    <a:cubicBezTo>
                      <a:pt x="247" y="221"/>
                      <a:pt x="243" y="239"/>
                      <a:pt x="238" y="257"/>
                    </a:cubicBezTo>
                    <a:cubicBezTo>
                      <a:pt x="236" y="271"/>
                      <a:pt x="230" y="295"/>
                      <a:pt x="230" y="299"/>
                    </a:cubicBezTo>
                    <a:cubicBezTo>
                      <a:pt x="230" y="311"/>
                      <a:pt x="240" y="317"/>
                      <a:pt x="250" y="317"/>
                    </a:cubicBezTo>
                    <a:cubicBezTo>
                      <a:pt x="272" y="317"/>
                      <a:pt x="276" y="299"/>
                      <a:pt x="282" y="277"/>
                    </a:cubicBezTo>
                    <a:cubicBezTo>
                      <a:pt x="292" y="237"/>
                      <a:pt x="318" y="136"/>
                      <a:pt x="324" y="110"/>
                    </a:cubicBezTo>
                    <a:cubicBezTo>
                      <a:pt x="326" y="100"/>
                      <a:pt x="364" y="16"/>
                      <a:pt x="440" y="16"/>
                    </a:cubicBezTo>
                    <a:cubicBezTo>
                      <a:pt x="470" y="16"/>
                      <a:pt x="478" y="40"/>
                      <a:pt x="478" y="64"/>
                    </a:cubicBezTo>
                    <a:cubicBezTo>
                      <a:pt x="478" y="104"/>
                      <a:pt x="448" y="184"/>
                      <a:pt x="434" y="221"/>
                    </a:cubicBezTo>
                    <a:cubicBezTo>
                      <a:pt x="428" y="237"/>
                      <a:pt x="426" y="245"/>
                      <a:pt x="426" y="259"/>
                    </a:cubicBezTo>
                    <a:cubicBezTo>
                      <a:pt x="426" y="293"/>
                      <a:pt x="450" y="317"/>
                      <a:pt x="482" y="317"/>
                    </a:cubicBezTo>
                    <a:cubicBezTo>
                      <a:pt x="548" y="317"/>
                      <a:pt x="574" y="215"/>
                      <a:pt x="574" y="209"/>
                    </a:cubicBezTo>
                    <a:cubicBezTo>
                      <a:pt x="574" y="203"/>
                      <a:pt x="568" y="203"/>
                      <a:pt x="566" y="203"/>
                    </a:cubicBezTo>
                    <a:cubicBezTo>
                      <a:pt x="560" y="203"/>
                      <a:pt x="560" y="205"/>
                      <a:pt x="556" y="215"/>
                    </a:cubicBezTo>
                    <a:cubicBezTo>
                      <a:pt x="546" y="251"/>
                      <a:pt x="522" y="301"/>
                      <a:pt x="484" y="301"/>
                    </a:cubicBezTo>
                    <a:cubicBezTo>
                      <a:pt x="472" y="301"/>
                      <a:pt x="468" y="295"/>
                      <a:pt x="468" y="279"/>
                    </a:cubicBezTo>
                    <a:cubicBezTo>
                      <a:pt x="468" y="261"/>
                      <a:pt x="474" y="245"/>
                      <a:pt x="480" y="229"/>
                    </a:cubicBezTo>
                    <a:cubicBezTo>
                      <a:pt x="494" y="194"/>
                      <a:pt x="522" y="116"/>
                      <a:pt x="522" y="76"/>
                    </a:cubicBezTo>
                    <a:cubicBezTo>
                      <a:pt x="522" y="30"/>
                      <a:pt x="494" y="0"/>
                      <a:pt x="442" y="0"/>
                    </a:cubicBezTo>
                    <a:cubicBezTo>
                      <a:pt x="390" y="0"/>
                      <a:pt x="354" y="32"/>
                      <a:pt x="328" y="68"/>
                    </a:cubicBezTo>
                    <a:cubicBezTo>
                      <a:pt x="326" y="60"/>
                      <a:pt x="324" y="36"/>
                      <a:pt x="304" y="18"/>
                    </a:cubicBezTo>
                    <a:cubicBezTo>
                      <a:pt x="288" y="4"/>
                      <a:pt x="264" y="0"/>
                      <a:pt x="248" y="0"/>
                    </a:cubicBezTo>
                    <a:cubicBezTo>
                      <a:pt x="184" y="0"/>
                      <a:pt x="150" y="46"/>
                      <a:pt x="138" y="62"/>
                    </a:cubicBezTo>
                    <a:cubicBezTo>
                      <a:pt x="134" y="22"/>
                      <a:pt x="104" y="0"/>
                      <a:pt x="72" y="0"/>
                    </a:cubicBezTo>
                    <a:cubicBezTo>
                      <a:pt x="40" y="0"/>
                      <a:pt x="28" y="28"/>
                      <a:pt x="20" y="40"/>
                    </a:cubicBezTo>
                    <a:cubicBezTo>
                      <a:pt x="8" y="64"/>
                      <a:pt x="0" y="106"/>
                      <a:pt x="0" y="108"/>
                    </a:cubicBezTo>
                    <a:cubicBezTo>
                      <a:pt x="0" y="116"/>
                      <a:pt x="6" y="116"/>
                      <a:pt x="8" y="116"/>
                    </a:cubicBezTo>
                    <a:cubicBezTo>
                      <a:pt x="14" y="116"/>
                      <a:pt x="16" y="114"/>
                      <a:pt x="20" y="100"/>
                    </a:cubicBezTo>
                    <a:cubicBezTo>
                      <a:pt x="32" y="50"/>
                      <a:pt x="46" y="16"/>
                      <a:pt x="70" y="16"/>
                    </a:cubicBezTo>
                    <a:cubicBezTo>
                      <a:pt x="82" y="16"/>
                      <a:pt x="92" y="22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3"/>
                      <a:pt x="40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"/>
              <p:cNvSpPr/>
              <p:nvPr/>
            </p:nvSpPr>
            <p:spPr>
              <a:xfrm>
                <a:off x="4695120" y="400680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90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"/>
              <p:cNvSpPr/>
              <p:nvPr/>
            </p:nvSpPr>
            <p:spPr>
              <a:xfrm>
                <a:off x="4781520" y="4028400"/>
                <a:ext cx="100440" cy="167040"/>
              </a:xfrm>
              <a:custGeom>
                <a:avLst/>
                <a:gdLst/>
                <a:ahLst/>
                <a:rect l="l" t="t" r="r" b="b"/>
                <a:pathLst>
                  <a:path w="281" h="466">
                    <a:moveTo>
                      <a:pt x="54" y="411"/>
                    </a:moveTo>
                    <a:cubicBezTo>
                      <a:pt x="79" y="387"/>
                      <a:pt x="103" y="363"/>
                      <a:pt x="128" y="339"/>
                    </a:cubicBezTo>
                    <a:cubicBezTo>
                      <a:pt x="238" y="243"/>
                      <a:pt x="280" y="205"/>
                      <a:pt x="280" y="136"/>
                    </a:cubicBezTo>
                    <a:cubicBezTo>
                      <a:pt x="280" y="56"/>
                      <a:pt x="216" y="0"/>
                      <a:pt x="130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4" y="166"/>
                      <a:pt x="36" y="166"/>
                    </a:cubicBezTo>
                    <a:cubicBezTo>
                      <a:pt x="48" y="166"/>
                      <a:pt x="74" y="158"/>
                      <a:pt x="74" y="128"/>
                    </a:cubicBezTo>
                    <a:cubicBezTo>
                      <a:pt x="74" y="110"/>
                      <a:pt x="60" y="92"/>
                      <a:pt x="36" y="92"/>
                    </a:cubicBezTo>
                    <a:cubicBezTo>
                      <a:pt x="30" y="92"/>
                      <a:pt x="30" y="92"/>
                      <a:pt x="26" y="92"/>
                    </a:cubicBezTo>
                    <a:cubicBezTo>
                      <a:pt x="44" y="46"/>
                      <a:pt x="82" y="22"/>
                      <a:pt x="122" y="22"/>
                    </a:cubicBezTo>
                    <a:cubicBezTo>
                      <a:pt x="186" y="22"/>
                      <a:pt x="216" y="78"/>
                      <a:pt x="216" y="136"/>
                    </a:cubicBezTo>
                    <a:cubicBezTo>
                      <a:pt x="216" y="192"/>
                      <a:pt x="180" y="245"/>
                      <a:pt x="142" y="289"/>
                    </a:cubicBezTo>
                    <a:cubicBezTo>
                      <a:pt x="97" y="339"/>
                      <a:pt x="53" y="389"/>
                      <a:pt x="8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3" y="465"/>
                      <a:pt x="260" y="465"/>
                    </a:cubicBezTo>
                    <a:cubicBezTo>
                      <a:pt x="267" y="424"/>
                      <a:pt x="273" y="384"/>
                      <a:pt x="280" y="343"/>
                    </a:cubicBezTo>
                    <a:cubicBezTo>
                      <a:pt x="274" y="343"/>
                      <a:pt x="268" y="343"/>
                      <a:pt x="262" y="343"/>
                    </a:cubicBezTo>
                    <a:cubicBezTo>
                      <a:pt x="258" y="365"/>
                      <a:pt x="254" y="395"/>
                      <a:pt x="246" y="405"/>
                    </a:cubicBezTo>
                    <a:cubicBezTo>
                      <a:pt x="242" y="411"/>
                      <a:pt x="196" y="411"/>
                      <a:pt x="180" y="411"/>
                    </a:cubicBezTo>
                    <a:cubicBezTo>
                      <a:pt x="138" y="411"/>
                      <a:pt x="96" y="411"/>
                      <a:pt x="54" y="4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4972320" y="4127400"/>
                <a:ext cx="154440" cy="10440"/>
              </a:xfrm>
              <a:custGeom>
                <a:avLst/>
                <a:gdLst/>
                <a:ahLst/>
                <a:rect l="l" t="t" r="r" b="b"/>
                <a:pathLst>
                  <a:path w="431" h="32">
                    <a:moveTo>
                      <a:pt x="406" y="31"/>
                    </a:moveTo>
                    <a:cubicBezTo>
                      <a:pt x="418" y="31"/>
                      <a:pt x="430" y="30"/>
                      <a:pt x="430" y="15"/>
                    </a:cubicBezTo>
                    <a:cubicBezTo>
                      <a:pt x="430" y="0"/>
                      <a:pt x="418" y="1"/>
                      <a:pt x="406" y="1"/>
                    </a:cubicBezTo>
                    <a:cubicBezTo>
                      <a:pt x="279" y="1"/>
                      <a:pt x="151" y="1"/>
                      <a:pt x="24" y="1"/>
                    </a:cubicBezTo>
                    <a:cubicBezTo>
                      <a:pt x="12" y="1"/>
                      <a:pt x="0" y="0"/>
                      <a:pt x="0" y="15"/>
                    </a:cubicBezTo>
                    <a:cubicBezTo>
                      <a:pt x="0" y="30"/>
                      <a:pt x="12" y="31"/>
                      <a:pt x="24" y="31"/>
                    </a:cubicBezTo>
                    <a:cubicBezTo>
                      <a:pt x="151" y="31"/>
                      <a:pt x="279" y="31"/>
                      <a:pt x="406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5229360" y="400680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5311440" y="4082760"/>
                <a:ext cx="96120" cy="115200"/>
              </a:xfrm>
              <a:custGeom>
                <a:avLst/>
                <a:gdLst/>
                <a:ahLst/>
                <a:rect l="l" t="t" r="r" b="b"/>
                <a:pathLst>
                  <a:path w="269" h="322">
                    <a:moveTo>
                      <a:pt x="58" y="162"/>
                    </a:moveTo>
                    <a:cubicBezTo>
                      <a:pt x="58" y="48"/>
                      <a:pt x="116" y="18"/>
                      <a:pt x="154" y="18"/>
                    </a:cubicBezTo>
                    <a:cubicBezTo>
                      <a:pt x="160" y="18"/>
                      <a:pt x="204" y="18"/>
                      <a:pt x="228" y="44"/>
                    </a:cubicBezTo>
                    <a:cubicBezTo>
                      <a:pt x="200" y="46"/>
                      <a:pt x="196" y="66"/>
                      <a:pt x="196" y="76"/>
                    </a:cubicBezTo>
                    <a:cubicBezTo>
                      <a:pt x="196" y="94"/>
                      <a:pt x="208" y="108"/>
                      <a:pt x="228" y="108"/>
                    </a:cubicBezTo>
                    <a:cubicBezTo>
                      <a:pt x="246" y="108"/>
                      <a:pt x="260" y="96"/>
                      <a:pt x="260" y="76"/>
                    </a:cubicBezTo>
                    <a:cubicBezTo>
                      <a:pt x="260" y="28"/>
                      <a:pt x="206" y="0"/>
                      <a:pt x="152" y="0"/>
                    </a:cubicBezTo>
                    <a:cubicBezTo>
                      <a:pt x="64" y="0"/>
                      <a:pt x="0" y="76"/>
                      <a:pt x="0" y="162"/>
                    </a:cubicBezTo>
                    <a:cubicBezTo>
                      <a:pt x="0" y="251"/>
                      <a:pt x="70" y="321"/>
                      <a:pt x="152" y="321"/>
                    </a:cubicBezTo>
                    <a:cubicBezTo>
                      <a:pt x="246" y="321"/>
                      <a:pt x="268" y="236"/>
                      <a:pt x="268" y="229"/>
                    </a:cubicBezTo>
                    <a:cubicBezTo>
                      <a:pt x="268" y="222"/>
                      <a:pt x="260" y="223"/>
                      <a:pt x="258" y="223"/>
                    </a:cubicBezTo>
                    <a:cubicBezTo>
                      <a:pt x="252" y="223"/>
                      <a:pt x="250" y="225"/>
                      <a:pt x="250" y="229"/>
                    </a:cubicBezTo>
                    <a:cubicBezTo>
                      <a:pt x="230" y="295"/>
                      <a:pt x="184" y="303"/>
                      <a:pt x="158" y="303"/>
                    </a:cubicBezTo>
                    <a:cubicBezTo>
                      <a:pt x="120" y="303"/>
                      <a:pt x="58" y="273"/>
                      <a:pt x="58" y="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>
                <a:off x="5422320" y="4082760"/>
                <a:ext cx="111960" cy="115200"/>
              </a:xfrm>
              <a:custGeom>
                <a:avLst/>
                <a:gdLst/>
                <a:ahLst/>
                <a:rect l="l" t="t" r="r" b="b"/>
                <a:pathLst>
                  <a:path w="313" h="322">
                    <a:moveTo>
                      <a:pt x="312" y="164"/>
                    </a:moveTo>
                    <a:cubicBezTo>
                      <a:pt x="312" y="74"/>
                      <a:pt x="242" y="0"/>
                      <a:pt x="156" y="0"/>
                    </a:cubicBezTo>
                    <a:cubicBezTo>
                      <a:pt x="68" y="0"/>
                      <a:pt x="0" y="76"/>
                      <a:pt x="0" y="164"/>
                    </a:cubicBezTo>
                    <a:cubicBezTo>
                      <a:pt x="0" y="253"/>
                      <a:pt x="74" y="321"/>
                      <a:pt x="156" y="321"/>
                    </a:cubicBezTo>
                    <a:cubicBezTo>
                      <a:pt x="240" y="321"/>
                      <a:pt x="312" y="253"/>
                      <a:pt x="312" y="164"/>
                    </a:cubicBezTo>
                    <a:moveTo>
                      <a:pt x="156" y="303"/>
                    </a:moveTo>
                    <a:cubicBezTo>
                      <a:pt x="126" y="303"/>
                      <a:pt x="96" y="289"/>
                      <a:pt x="76" y="257"/>
                    </a:cubicBezTo>
                    <a:cubicBezTo>
                      <a:pt x="58" y="225"/>
                      <a:pt x="58" y="184"/>
                      <a:pt x="58" y="158"/>
                    </a:cubicBezTo>
                    <a:cubicBezTo>
                      <a:pt x="58" y="132"/>
                      <a:pt x="58" y="94"/>
                      <a:pt x="76" y="62"/>
                    </a:cubicBezTo>
                    <a:cubicBezTo>
                      <a:pt x="94" y="30"/>
                      <a:pt x="128" y="16"/>
                      <a:pt x="156" y="16"/>
                    </a:cubicBezTo>
                    <a:cubicBezTo>
                      <a:pt x="186" y="16"/>
                      <a:pt x="215" y="32"/>
                      <a:pt x="234" y="62"/>
                    </a:cubicBezTo>
                    <a:cubicBezTo>
                      <a:pt x="253" y="92"/>
                      <a:pt x="254" y="132"/>
                      <a:pt x="254" y="158"/>
                    </a:cubicBezTo>
                    <a:cubicBezTo>
                      <a:pt x="254" y="184"/>
                      <a:pt x="254" y="221"/>
                      <a:pt x="238" y="251"/>
                    </a:cubicBezTo>
                    <a:cubicBezTo>
                      <a:pt x="222" y="283"/>
                      <a:pt x="192" y="303"/>
                      <a:pt x="156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5550480" y="4082760"/>
                <a:ext cx="81720" cy="115200"/>
              </a:xfrm>
              <a:custGeom>
                <a:avLst/>
                <a:gdLst/>
                <a:ahLst/>
                <a:rect l="l" t="t" r="r" b="b"/>
                <a:pathLst>
                  <a:path w="229" h="322">
                    <a:moveTo>
                      <a:pt x="122" y="178"/>
                    </a:moveTo>
                    <a:cubicBezTo>
                      <a:pt x="138" y="182"/>
                      <a:pt x="196" y="192"/>
                      <a:pt x="196" y="241"/>
                    </a:cubicBezTo>
                    <a:cubicBezTo>
                      <a:pt x="196" y="277"/>
                      <a:pt x="170" y="305"/>
                      <a:pt x="116" y="305"/>
                    </a:cubicBezTo>
                    <a:cubicBezTo>
                      <a:pt x="56" y="305"/>
                      <a:pt x="32" y="265"/>
                      <a:pt x="18" y="207"/>
                    </a:cubicBezTo>
                    <a:cubicBezTo>
                      <a:pt x="16" y="197"/>
                      <a:pt x="16" y="196"/>
                      <a:pt x="8" y="196"/>
                    </a:cubicBezTo>
                    <a:cubicBezTo>
                      <a:pt x="0" y="196"/>
                      <a:pt x="0" y="199"/>
                      <a:pt x="0" y="211"/>
                    </a:cubicBezTo>
                    <a:cubicBezTo>
                      <a:pt x="0" y="243"/>
                      <a:pt x="0" y="274"/>
                      <a:pt x="0" y="305"/>
                    </a:cubicBezTo>
                    <a:cubicBezTo>
                      <a:pt x="0" y="317"/>
                      <a:pt x="0" y="321"/>
                      <a:pt x="6" y="321"/>
                    </a:cubicBezTo>
                    <a:cubicBezTo>
                      <a:pt x="10" y="321"/>
                      <a:pt x="12" y="321"/>
                      <a:pt x="24" y="307"/>
                    </a:cubicBezTo>
                    <a:cubicBezTo>
                      <a:pt x="26" y="305"/>
                      <a:pt x="26" y="305"/>
                      <a:pt x="38" y="291"/>
                    </a:cubicBezTo>
                    <a:cubicBezTo>
                      <a:pt x="70" y="321"/>
                      <a:pt x="102" y="321"/>
                      <a:pt x="116" y="321"/>
                    </a:cubicBezTo>
                    <a:cubicBezTo>
                      <a:pt x="196" y="321"/>
                      <a:pt x="228" y="275"/>
                      <a:pt x="228" y="223"/>
                    </a:cubicBezTo>
                    <a:cubicBezTo>
                      <a:pt x="228" y="188"/>
                      <a:pt x="208" y="166"/>
                      <a:pt x="200" y="158"/>
                    </a:cubicBezTo>
                    <a:cubicBezTo>
                      <a:pt x="176" y="136"/>
                      <a:pt x="148" y="130"/>
                      <a:pt x="120" y="124"/>
                    </a:cubicBezTo>
                    <a:cubicBezTo>
                      <a:pt x="80" y="116"/>
                      <a:pt x="32" y="108"/>
                      <a:pt x="32" y="66"/>
                    </a:cubicBezTo>
                    <a:cubicBezTo>
                      <a:pt x="32" y="42"/>
                      <a:pt x="52" y="14"/>
                      <a:pt x="112" y="14"/>
                    </a:cubicBezTo>
                    <a:cubicBezTo>
                      <a:pt x="188" y="14"/>
                      <a:pt x="192" y="76"/>
                      <a:pt x="194" y="98"/>
                    </a:cubicBezTo>
                    <a:cubicBezTo>
                      <a:pt x="194" y="104"/>
                      <a:pt x="200" y="104"/>
                      <a:pt x="202" y="104"/>
                    </a:cubicBezTo>
                    <a:cubicBezTo>
                      <a:pt x="212" y="104"/>
                      <a:pt x="212" y="102"/>
                      <a:pt x="212" y="88"/>
                    </a:cubicBezTo>
                    <a:cubicBezTo>
                      <a:pt x="212" y="64"/>
                      <a:pt x="212" y="40"/>
                      <a:pt x="212" y="16"/>
                    </a:cubicBezTo>
                    <a:cubicBezTo>
                      <a:pt x="212" y="6"/>
                      <a:pt x="212" y="0"/>
                      <a:pt x="204" y="0"/>
                    </a:cubicBezTo>
                    <a:cubicBezTo>
                      <a:pt x="200" y="0"/>
                      <a:pt x="198" y="0"/>
                      <a:pt x="190" y="8"/>
                    </a:cubicBezTo>
                    <a:cubicBezTo>
                      <a:pt x="188" y="12"/>
                      <a:pt x="180" y="18"/>
                      <a:pt x="178" y="20"/>
                    </a:cubicBezTo>
                    <a:cubicBezTo>
                      <a:pt x="150" y="0"/>
                      <a:pt x="122" y="0"/>
                      <a:pt x="112" y="0"/>
                    </a:cubicBezTo>
                    <a:cubicBezTo>
                      <a:pt x="26" y="0"/>
                      <a:pt x="0" y="48"/>
                      <a:pt x="0" y="86"/>
                    </a:cubicBezTo>
                    <a:cubicBezTo>
                      <a:pt x="0" y="110"/>
                      <a:pt x="10" y="130"/>
                      <a:pt x="30" y="146"/>
                    </a:cubicBezTo>
                    <a:cubicBezTo>
                      <a:pt x="52" y="164"/>
                      <a:pt x="72" y="168"/>
                      <a:pt x="122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>
                <a:off x="5697360" y="4021200"/>
                <a:ext cx="114840" cy="177120"/>
              </a:xfrm>
              <a:custGeom>
                <a:avLst/>
                <a:gdLst/>
                <a:ahLst/>
                <a:rect l="l" t="t" r="r" b="b"/>
                <a:pathLst>
                  <a:path w="321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70" y="6"/>
                    </a:cubicBezTo>
                    <a:cubicBezTo>
                      <a:pt x="64" y="8"/>
                      <a:pt x="56" y="8"/>
                      <a:pt x="56" y="20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0"/>
                      <a:pt x="38" y="323"/>
                      <a:pt x="4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2" y="493"/>
                    </a:cubicBezTo>
                    <a:cubicBezTo>
                      <a:pt x="30" y="493"/>
                      <a:pt x="40" y="487"/>
                      <a:pt x="46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2" y="415"/>
                      <a:pt x="162" y="423"/>
                    </a:cubicBezTo>
                    <a:cubicBezTo>
                      <a:pt x="162" y="465"/>
                      <a:pt x="190" y="493"/>
                      <a:pt x="226" y="493"/>
                    </a:cubicBezTo>
                    <a:cubicBezTo>
                      <a:pt x="246" y="493"/>
                      <a:pt x="266" y="481"/>
                      <a:pt x="282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2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8" y="477"/>
                    </a:cubicBezTo>
                    <a:cubicBezTo>
                      <a:pt x="214" y="477"/>
                      <a:pt x="204" y="469"/>
                      <a:pt x="204" y="445"/>
                    </a:cubicBezTo>
                    <a:cubicBezTo>
                      <a:pt x="204" y="433"/>
                      <a:pt x="208" y="417"/>
                      <a:pt x="210" y="405"/>
                    </a:cubicBezTo>
                    <a:cubicBezTo>
                      <a:pt x="214" y="393"/>
                      <a:pt x="214" y="391"/>
                      <a:pt x="214" y="383"/>
                    </a:cubicBezTo>
                    <a:cubicBezTo>
                      <a:pt x="214" y="339"/>
                      <a:pt x="168" y="317"/>
                      <a:pt x="110" y="309"/>
                    </a:cubicBezTo>
                    <a:cubicBezTo>
                      <a:pt x="130" y="297"/>
                      <a:pt x="154" y="275"/>
                      <a:pt x="170" y="259"/>
                    </a:cubicBezTo>
                    <a:cubicBezTo>
                      <a:pt x="204" y="221"/>
                      <a:pt x="236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6" y="194"/>
                      <a:pt x="292" y="197"/>
                    </a:cubicBezTo>
                    <a:cubicBezTo>
                      <a:pt x="293" y="198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2" y="263"/>
                      <a:pt x="280" y="263"/>
                    </a:cubicBezTo>
                    <a:cubicBezTo>
                      <a:pt x="298" y="263"/>
                      <a:pt x="320" y="247"/>
                      <a:pt x="320" y="219"/>
                    </a:cubicBezTo>
                    <a:cubicBezTo>
                      <a:pt x="320" y="199"/>
                      <a:pt x="304" y="176"/>
                      <a:pt x="272" y="176"/>
                    </a:cubicBezTo>
                    <a:cubicBezTo>
                      <a:pt x="252" y="176"/>
                      <a:pt x="220" y="182"/>
                      <a:pt x="168" y="237"/>
                    </a:cubicBezTo>
                    <a:cubicBezTo>
                      <a:pt x="146" y="263"/>
                      <a:pt x="118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>
                <a:off x="5824080" y="4156200"/>
                <a:ext cx="94680" cy="78480"/>
              </a:xfrm>
              <a:custGeom>
                <a:avLst/>
                <a:gdLst/>
                <a:ahLst/>
                <a:rect l="l" t="t" r="r" b="b"/>
                <a:pathLst>
                  <a:path w="265" h="220">
                    <a:moveTo>
                      <a:pt x="98" y="164"/>
                    </a:moveTo>
                    <a:cubicBezTo>
                      <a:pt x="94" y="180"/>
                      <a:pt x="78" y="205"/>
                      <a:pt x="52" y="205"/>
                    </a:cubicBezTo>
                    <a:cubicBezTo>
                      <a:pt x="50" y="205"/>
                      <a:pt x="36" y="205"/>
                      <a:pt x="26" y="199"/>
                    </a:cubicBezTo>
                    <a:cubicBezTo>
                      <a:pt x="46" y="194"/>
                      <a:pt x="48" y="176"/>
                      <a:pt x="48" y="172"/>
                    </a:cubicBezTo>
                    <a:cubicBezTo>
                      <a:pt x="48" y="162"/>
                      <a:pt x="40" y="154"/>
                      <a:pt x="28" y="154"/>
                    </a:cubicBezTo>
                    <a:cubicBezTo>
                      <a:pt x="14" y="154"/>
                      <a:pt x="0" y="166"/>
                      <a:pt x="0" y="184"/>
                    </a:cubicBezTo>
                    <a:cubicBezTo>
                      <a:pt x="0" y="209"/>
                      <a:pt x="28" y="219"/>
                      <a:pt x="52" y="219"/>
                    </a:cubicBezTo>
                    <a:cubicBezTo>
                      <a:pt x="74" y="219"/>
                      <a:pt x="94" y="205"/>
                      <a:pt x="106" y="186"/>
                    </a:cubicBezTo>
                    <a:cubicBezTo>
                      <a:pt x="118" y="211"/>
                      <a:pt x="146" y="219"/>
                      <a:pt x="166" y="219"/>
                    </a:cubicBezTo>
                    <a:cubicBezTo>
                      <a:pt x="222" y="219"/>
                      <a:pt x="252" y="160"/>
                      <a:pt x="252" y="146"/>
                    </a:cubicBezTo>
                    <a:cubicBezTo>
                      <a:pt x="252" y="138"/>
                      <a:pt x="246" y="138"/>
                      <a:pt x="244" y="138"/>
                    </a:cubicBezTo>
                    <a:cubicBezTo>
                      <a:pt x="236" y="138"/>
                      <a:pt x="236" y="142"/>
                      <a:pt x="234" y="148"/>
                    </a:cubicBezTo>
                    <a:cubicBezTo>
                      <a:pt x="224" y="182"/>
                      <a:pt x="194" y="205"/>
                      <a:pt x="168" y="205"/>
                    </a:cubicBezTo>
                    <a:cubicBezTo>
                      <a:pt x="148" y="205"/>
                      <a:pt x="138" y="194"/>
                      <a:pt x="138" y="174"/>
                    </a:cubicBezTo>
                    <a:cubicBezTo>
                      <a:pt x="138" y="162"/>
                      <a:pt x="148" y="118"/>
                      <a:pt x="162" y="62"/>
                    </a:cubicBezTo>
                    <a:cubicBezTo>
                      <a:pt x="172" y="26"/>
                      <a:pt x="194" y="12"/>
                      <a:pt x="210" y="12"/>
                    </a:cubicBezTo>
                    <a:cubicBezTo>
                      <a:pt x="212" y="12"/>
                      <a:pt x="228" y="12"/>
                      <a:pt x="238" y="20"/>
                    </a:cubicBezTo>
                    <a:cubicBezTo>
                      <a:pt x="222" y="24"/>
                      <a:pt x="216" y="38"/>
                      <a:pt x="216" y="46"/>
                    </a:cubicBezTo>
                    <a:cubicBezTo>
                      <a:pt x="216" y="58"/>
                      <a:pt x="225" y="64"/>
                      <a:pt x="236" y="64"/>
                    </a:cubicBezTo>
                    <a:cubicBezTo>
                      <a:pt x="247" y="64"/>
                      <a:pt x="264" y="56"/>
                      <a:pt x="264" y="34"/>
                    </a:cubicBezTo>
                    <a:cubicBezTo>
                      <a:pt x="264" y="8"/>
                      <a:pt x="232" y="0"/>
                      <a:pt x="212" y="0"/>
                    </a:cubicBezTo>
                    <a:cubicBezTo>
                      <a:pt x="188" y="0"/>
                      <a:pt x="168" y="16"/>
                      <a:pt x="156" y="34"/>
                    </a:cubicBezTo>
                    <a:cubicBezTo>
                      <a:pt x="148" y="14"/>
                      <a:pt x="126" y="0"/>
                      <a:pt x="98" y="0"/>
                    </a:cubicBezTo>
                    <a:cubicBezTo>
                      <a:pt x="42" y="0"/>
                      <a:pt x="12" y="60"/>
                      <a:pt x="12" y="74"/>
                    </a:cubicBezTo>
                    <a:cubicBezTo>
                      <a:pt x="12" y="80"/>
                      <a:pt x="18" y="80"/>
                      <a:pt x="20" y="80"/>
                    </a:cubicBezTo>
                    <a:cubicBezTo>
                      <a:pt x="26" y="80"/>
                      <a:pt x="26" y="78"/>
                      <a:pt x="28" y="72"/>
                    </a:cubicBezTo>
                    <a:cubicBezTo>
                      <a:pt x="42" y="34"/>
                      <a:pt x="72" y="12"/>
                      <a:pt x="96" y="12"/>
                    </a:cubicBezTo>
                    <a:cubicBezTo>
                      <a:pt x="112" y="12"/>
                      <a:pt x="126" y="22"/>
                      <a:pt x="126" y="46"/>
                    </a:cubicBezTo>
                    <a:cubicBezTo>
                      <a:pt x="126" y="54"/>
                      <a:pt x="120" y="80"/>
                      <a:pt x="116" y="96"/>
                    </a:cubicBezTo>
                    <a:cubicBezTo>
                      <a:pt x="110" y="118"/>
                      <a:pt x="104" y="141"/>
                      <a:pt x="98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6013440" y="4049280"/>
                <a:ext cx="167400" cy="167040"/>
              </a:xfrm>
              <a:custGeom>
                <a:avLst/>
                <a:gdLst/>
                <a:ahLst/>
                <a:rect l="l" t="t" r="r" b="b"/>
                <a:pathLst>
                  <a:path w="467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6" y="246"/>
                      <a:pt x="466" y="231"/>
                    </a:cubicBezTo>
                    <a:cubicBezTo>
                      <a:pt x="466" y="216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4" y="217"/>
                      <a:pt x="88" y="217"/>
                      <a:pt x="22" y="217"/>
                    </a:cubicBezTo>
                    <a:cubicBezTo>
                      <a:pt x="12" y="217"/>
                      <a:pt x="0" y="216"/>
                      <a:pt x="0" y="231"/>
                    </a:cubicBezTo>
                    <a:cubicBezTo>
                      <a:pt x="0" y="246"/>
                      <a:pt x="12" y="247"/>
                      <a:pt x="22" y="247"/>
                    </a:cubicBezTo>
                    <a:cubicBezTo>
                      <a:pt x="88" y="247"/>
                      <a:pt x="154" y="247"/>
                      <a:pt x="220" y="247"/>
                    </a:cubicBezTo>
                    <a:cubicBezTo>
                      <a:pt x="220" y="313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3"/>
                      <a:pt x="248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6262560" y="4084200"/>
                <a:ext cx="98280" cy="113760"/>
              </a:xfrm>
              <a:custGeom>
                <a:avLst/>
                <a:gdLst/>
                <a:ahLst/>
                <a:rect l="l" t="t" r="r" b="b"/>
                <a:pathLst>
                  <a:path w="275" h="318">
                    <a:moveTo>
                      <a:pt x="250" y="44"/>
                    </a:moveTo>
                    <a:cubicBezTo>
                      <a:pt x="238" y="44"/>
                      <a:pt x="228" y="44"/>
                      <a:pt x="218" y="54"/>
                    </a:cubicBezTo>
                    <a:cubicBezTo>
                      <a:pt x="208" y="64"/>
                      <a:pt x="206" y="76"/>
                      <a:pt x="206" y="82"/>
                    </a:cubicBezTo>
                    <a:cubicBezTo>
                      <a:pt x="206" y="98"/>
                      <a:pt x="218" y="106"/>
                      <a:pt x="232" y="106"/>
                    </a:cubicBezTo>
                    <a:cubicBezTo>
                      <a:pt x="252" y="106"/>
                      <a:pt x="272" y="88"/>
                      <a:pt x="272" y="60"/>
                    </a:cubicBezTo>
                    <a:cubicBezTo>
                      <a:pt x="272" y="26"/>
                      <a:pt x="238" y="0"/>
                      <a:pt x="188" y="0"/>
                    </a:cubicBezTo>
                    <a:cubicBezTo>
                      <a:pt x="94" y="0"/>
                      <a:pt x="0" y="100"/>
                      <a:pt x="0" y="199"/>
                    </a:cubicBezTo>
                    <a:cubicBezTo>
                      <a:pt x="0" y="261"/>
                      <a:pt x="40" y="317"/>
                      <a:pt x="114" y="317"/>
                    </a:cubicBezTo>
                    <a:cubicBezTo>
                      <a:pt x="214" y="317"/>
                      <a:pt x="274" y="243"/>
                      <a:pt x="274" y="235"/>
                    </a:cubicBezTo>
                    <a:cubicBezTo>
                      <a:pt x="274" y="231"/>
                      <a:pt x="270" y="225"/>
                      <a:pt x="264" y="225"/>
                    </a:cubicBezTo>
                    <a:cubicBezTo>
                      <a:pt x="262" y="225"/>
                      <a:pt x="260" y="227"/>
                      <a:pt x="256" y="233"/>
                    </a:cubicBezTo>
                    <a:cubicBezTo>
                      <a:pt x="200" y="301"/>
                      <a:pt x="124" y="301"/>
                      <a:pt x="116" y="301"/>
                    </a:cubicBezTo>
                    <a:cubicBezTo>
                      <a:pt x="70" y="301"/>
                      <a:pt x="52" y="267"/>
                      <a:pt x="52" y="225"/>
                    </a:cubicBezTo>
                    <a:cubicBezTo>
                      <a:pt x="52" y="197"/>
                      <a:pt x="66" y="130"/>
                      <a:pt x="90" y="86"/>
                    </a:cubicBezTo>
                    <a:cubicBezTo>
                      <a:pt x="112" y="46"/>
                      <a:pt x="150" y="16"/>
                      <a:pt x="188" y="16"/>
                    </a:cubicBezTo>
                    <a:cubicBezTo>
                      <a:pt x="212" y="16"/>
                      <a:pt x="240" y="24"/>
                      <a:pt x="25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>
                <a:off x="6372000" y="4084200"/>
                <a:ext cx="107640" cy="113760"/>
              </a:xfrm>
              <a:custGeom>
                <a:avLst/>
                <a:gdLst/>
                <a:ahLst/>
                <a:rect l="l" t="t" r="r" b="b"/>
                <a:pathLst>
                  <a:path w="301" h="318">
                    <a:moveTo>
                      <a:pt x="300" y="118"/>
                    </a:moveTo>
                    <a:cubicBezTo>
                      <a:pt x="300" y="46"/>
                      <a:pt x="252" y="0"/>
                      <a:pt x="188" y="0"/>
                    </a:cubicBezTo>
                    <a:cubicBezTo>
                      <a:pt x="94" y="0"/>
                      <a:pt x="0" y="100"/>
                      <a:pt x="0" y="199"/>
                    </a:cubicBezTo>
                    <a:cubicBezTo>
                      <a:pt x="0" y="267"/>
                      <a:pt x="48" y="317"/>
                      <a:pt x="112" y="317"/>
                    </a:cubicBezTo>
                    <a:cubicBezTo>
                      <a:pt x="206" y="317"/>
                      <a:pt x="300" y="221"/>
                      <a:pt x="300" y="118"/>
                    </a:cubicBezTo>
                    <a:moveTo>
                      <a:pt x="114" y="301"/>
                    </a:moveTo>
                    <a:cubicBezTo>
                      <a:pt x="82" y="301"/>
                      <a:pt x="52" y="279"/>
                      <a:pt x="52" y="225"/>
                    </a:cubicBezTo>
                    <a:cubicBezTo>
                      <a:pt x="52" y="192"/>
                      <a:pt x="70" y="116"/>
                      <a:pt x="92" y="80"/>
                    </a:cubicBezTo>
                    <a:cubicBezTo>
                      <a:pt x="128" y="26"/>
                      <a:pt x="168" y="16"/>
                      <a:pt x="188" y="16"/>
                    </a:cubicBezTo>
                    <a:cubicBezTo>
                      <a:pt x="228" y="16"/>
                      <a:pt x="250" y="50"/>
                      <a:pt x="250" y="92"/>
                    </a:cubicBezTo>
                    <a:cubicBezTo>
                      <a:pt x="250" y="118"/>
                      <a:pt x="236" y="192"/>
                      <a:pt x="208" y="237"/>
                    </a:cubicBezTo>
                    <a:cubicBezTo>
                      <a:pt x="184" y="277"/>
                      <a:pt x="146" y="301"/>
                      <a:pt x="114" y="3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"/>
              <p:cNvSpPr/>
              <p:nvPr/>
            </p:nvSpPr>
            <p:spPr>
              <a:xfrm>
                <a:off x="6497280" y="4084200"/>
                <a:ext cx="93240" cy="113760"/>
              </a:xfrm>
              <a:custGeom>
                <a:avLst/>
                <a:gdLst/>
                <a:ahLst/>
                <a:rect l="l" t="t" r="r" b="b"/>
                <a:pathLst>
                  <a:path w="261" h="318">
                    <a:moveTo>
                      <a:pt x="238" y="48"/>
                    </a:moveTo>
                    <a:cubicBezTo>
                      <a:pt x="220" y="48"/>
                      <a:pt x="204" y="64"/>
                      <a:pt x="204" y="80"/>
                    </a:cubicBezTo>
                    <a:cubicBezTo>
                      <a:pt x="204" y="90"/>
                      <a:pt x="211" y="100"/>
                      <a:pt x="226" y="100"/>
                    </a:cubicBezTo>
                    <a:cubicBezTo>
                      <a:pt x="241" y="100"/>
                      <a:pt x="260" y="88"/>
                      <a:pt x="260" y="60"/>
                    </a:cubicBezTo>
                    <a:cubicBezTo>
                      <a:pt x="260" y="30"/>
                      <a:pt x="228" y="0"/>
                      <a:pt x="176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8"/>
                      <a:pt x="108" y="168"/>
                      <a:pt x="130" y="172"/>
                    </a:cubicBezTo>
                    <a:cubicBezTo>
                      <a:pt x="166" y="180"/>
                      <a:pt x="202" y="186"/>
                      <a:pt x="202" y="225"/>
                    </a:cubicBezTo>
                    <a:cubicBezTo>
                      <a:pt x="202" y="243"/>
                      <a:pt x="186" y="301"/>
                      <a:pt x="102" y="301"/>
                    </a:cubicBezTo>
                    <a:cubicBezTo>
                      <a:pt x="92" y="301"/>
                      <a:pt x="38" y="301"/>
                      <a:pt x="22" y="265"/>
                    </a:cubicBezTo>
                    <a:cubicBezTo>
                      <a:pt x="48" y="267"/>
                      <a:pt x="66" y="247"/>
                      <a:pt x="66" y="227"/>
                    </a:cubicBezTo>
                    <a:cubicBezTo>
                      <a:pt x="66" y="211"/>
                      <a:pt x="54" y="203"/>
                      <a:pt x="40" y="203"/>
                    </a:cubicBezTo>
                    <a:cubicBezTo>
                      <a:pt x="22" y="203"/>
                      <a:pt x="0" y="217"/>
                      <a:pt x="0" y="249"/>
                    </a:cubicBezTo>
                    <a:cubicBezTo>
                      <a:pt x="0" y="289"/>
                      <a:pt x="40" y="317"/>
                      <a:pt x="100" y="317"/>
                    </a:cubicBezTo>
                    <a:cubicBezTo>
                      <a:pt x="214" y="317"/>
                      <a:pt x="242" y="233"/>
                      <a:pt x="242" y="201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2" y="130"/>
                      <a:pt x="182" y="128"/>
                      <a:pt x="150" y="120"/>
                    </a:cubicBezTo>
                    <a:cubicBezTo>
                      <a:pt x="124" y="116"/>
                      <a:pt x="96" y="110"/>
                      <a:pt x="96" y="78"/>
                    </a:cubicBezTo>
                    <a:cubicBezTo>
                      <a:pt x="96" y="58"/>
                      <a:pt x="114" y="16"/>
                      <a:pt x="176" y="16"/>
                    </a:cubicBezTo>
                    <a:cubicBezTo>
                      <a:pt x="194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6616800" y="402120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6" y="6"/>
                      <a:pt x="68" y="6"/>
                    </a:cubicBezTo>
                    <a:cubicBezTo>
                      <a:pt x="62" y="8"/>
                      <a:pt x="54" y="8"/>
                      <a:pt x="54" y="20"/>
                    </a:cubicBezTo>
                    <a:cubicBezTo>
                      <a:pt x="54" y="30"/>
                      <a:pt x="62" y="30"/>
                      <a:pt x="72" y="30"/>
                    </a:cubicBezTo>
                    <a:cubicBezTo>
                      <a:pt x="106" y="30"/>
                      <a:pt x="106" y="34"/>
                      <a:pt x="106" y="42"/>
                    </a:cubicBezTo>
                    <a:cubicBezTo>
                      <a:pt x="105" y="47"/>
                      <a:pt x="105" y="51"/>
                      <a:pt x="104" y="56"/>
                    </a:cubicBezTo>
                    <a:cubicBezTo>
                      <a:pt x="70" y="190"/>
                      <a:pt x="36" y="323"/>
                      <a:pt x="2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0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5"/>
                      <a:pt x="160" y="423"/>
                    </a:cubicBezTo>
                    <a:cubicBezTo>
                      <a:pt x="160" y="465"/>
                      <a:pt x="188" y="493"/>
                      <a:pt x="224" y="493"/>
                    </a:cubicBezTo>
                    <a:cubicBezTo>
                      <a:pt x="246" y="493"/>
                      <a:pt x="264" y="481"/>
                      <a:pt x="280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6" y="477"/>
                    </a:cubicBezTo>
                    <a:cubicBezTo>
                      <a:pt x="212" y="477"/>
                      <a:pt x="204" y="469"/>
                      <a:pt x="204" y="445"/>
                    </a:cubicBezTo>
                    <a:cubicBezTo>
                      <a:pt x="204" y="433"/>
                      <a:pt x="206" y="417"/>
                      <a:pt x="210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2" y="275"/>
                      <a:pt x="168" y="259"/>
                    </a:cubicBezTo>
                    <a:cubicBezTo>
                      <a:pt x="202" y="221"/>
                      <a:pt x="234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4" y="194"/>
                      <a:pt x="290" y="197"/>
                    </a:cubicBezTo>
                    <a:cubicBezTo>
                      <a:pt x="292" y="197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0" y="263"/>
                      <a:pt x="280" y="263"/>
                    </a:cubicBezTo>
                    <a:cubicBezTo>
                      <a:pt x="298" y="263"/>
                      <a:pt x="318" y="247"/>
                      <a:pt x="318" y="219"/>
                    </a:cubicBezTo>
                    <a:cubicBezTo>
                      <a:pt x="318" y="199"/>
                      <a:pt x="302" y="176"/>
                      <a:pt x="270" y="176"/>
                    </a:cubicBezTo>
                    <a:cubicBezTo>
                      <a:pt x="250" y="176"/>
                      <a:pt x="218" y="182"/>
                      <a:pt x="168" y="237"/>
                    </a:cubicBezTo>
                    <a:cubicBezTo>
                      <a:pt x="144" y="263"/>
                      <a:pt x="116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6742800" y="4156200"/>
                <a:ext cx="90360" cy="113040"/>
              </a:xfrm>
              <a:custGeom>
                <a:avLst/>
                <a:gdLst/>
                <a:ahLst/>
                <a:rect l="l" t="t" r="r" b="b"/>
                <a:pathLst>
                  <a:path w="253" h="316">
                    <a:moveTo>
                      <a:pt x="250" y="30"/>
                    </a:moveTo>
                    <a:cubicBezTo>
                      <a:pt x="252" y="24"/>
                      <a:pt x="252" y="22"/>
                      <a:pt x="252" y="20"/>
                    </a:cubicBezTo>
                    <a:cubicBezTo>
                      <a:pt x="252" y="10"/>
                      <a:pt x="244" y="4"/>
                      <a:pt x="236" y="4"/>
                    </a:cubicBezTo>
                    <a:cubicBezTo>
                      <a:pt x="232" y="4"/>
                      <a:pt x="222" y="6"/>
                      <a:pt x="216" y="16"/>
                    </a:cubicBezTo>
                    <a:cubicBezTo>
                      <a:pt x="214" y="18"/>
                      <a:pt x="210" y="34"/>
                      <a:pt x="208" y="44"/>
                    </a:cubicBezTo>
                    <a:cubicBezTo>
                      <a:pt x="205" y="57"/>
                      <a:pt x="201" y="70"/>
                      <a:pt x="198" y="84"/>
                    </a:cubicBezTo>
                    <a:cubicBezTo>
                      <a:pt x="196" y="96"/>
                      <a:pt x="180" y="158"/>
                      <a:pt x="178" y="164"/>
                    </a:cubicBezTo>
                    <a:cubicBezTo>
                      <a:pt x="158" y="178"/>
                      <a:pt x="156" y="205"/>
                      <a:pt x="118" y="205"/>
                    </a:cubicBezTo>
                    <a:cubicBezTo>
                      <a:pt x="84" y="205"/>
                      <a:pt x="84" y="174"/>
                      <a:pt x="84" y="166"/>
                    </a:cubicBezTo>
                    <a:cubicBezTo>
                      <a:pt x="84" y="140"/>
                      <a:pt x="96" y="108"/>
                      <a:pt x="110" y="70"/>
                    </a:cubicBezTo>
                    <a:cubicBezTo>
                      <a:pt x="116" y="54"/>
                      <a:pt x="118" y="50"/>
                      <a:pt x="118" y="40"/>
                    </a:cubicBezTo>
                    <a:cubicBezTo>
                      <a:pt x="118" y="18"/>
                      <a:pt x="98" y="0"/>
                      <a:pt x="72" y="0"/>
                    </a:cubicBezTo>
                    <a:cubicBezTo>
                      <a:pt x="22" y="0"/>
                      <a:pt x="0" y="66"/>
                      <a:pt x="0" y="74"/>
                    </a:cubicBezTo>
                    <a:cubicBezTo>
                      <a:pt x="0" y="80"/>
                      <a:pt x="5" y="78"/>
                      <a:pt x="8" y="80"/>
                    </a:cubicBezTo>
                    <a:cubicBezTo>
                      <a:pt x="16" y="80"/>
                      <a:pt x="16" y="78"/>
                      <a:pt x="18" y="72"/>
                    </a:cubicBezTo>
                    <a:cubicBezTo>
                      <a:pt x="30" y="32"/>
                      <a:pt x="52" y="12"/>
                      <a:pt x="70" y="12"/>
                    </a:cubicBezTo>
                    <a:cubicBezTo>
                      <a:pt x="80" y="12"/>
                      <a:pt x="84" y="18"/>
                      <a:pt x="84" y="30"/>
                    </a:cubicBezTo>
                    <a:cubicBezTo>
                      <a:pt x="84" y="42"/>
                      <a:pt x="78" y="52"/>
                      <a:pt x="76" y="58"/>
                    </a:cubicBezTo>
                    <a:cubicBezTo>
                      <a:pt x="52" y="118"/>
                      <a:pt x="48" y="136"/>
                      <a:pt x="48" y="158"/>
                    </a:cubicBezTo>
                    <a:cubicBezTo>
                      <a:pt x="48" y="166"/>
                      <a:pt x="48" y="190"/>
                      <a:pt x="66" y="205"/>
                    </a:cubicBezTo>
                    <a:cubicBezTo>
                      <a:pt x="82" y="217"/>
                      <a:pt x="102" y="219"/>
                      <a:pt x="116" y="219"/>
                    </a:cubicBezTo>
                    <a:cubicBezTo>
                      <a:pt x="136" y="219"/>
                      <a:pt x="154" y="213"/>
                      <a:pt x="170" y="197"/>
                    </a:cubicBezTo>
                    <a:cubicBezTo>
                      <a:pt x="164" y="225"/>
                      <a:pt x="158" y="245"/>
                      <a:pt x="138" y="269"/>
                    </a:cubicBezTo>
                    <a:cubicBezTo>
                      <a:pt x="124" y="285"/>
                      <a:pt x="104" y="301"/>
                      <a:pt x="78" y="301"/>
                    </a:cubicBezTo>
                    <a:cubicBezTo>
                      <a:pt x="74" y="301"/>
                      <a:pt x="52" y="301"/>
                      <a:pt x="42" y="285"/>
                    </a:cubicBezTo>
                    <a:cubicBezTo>
                      <a:pt x="68" y="281"/>
                      <a:pt x="68" y="259"/>
                      <a:pt x="68" y="257"/>
                    </a:cubicBezTo>
                    <a:cubicBezTo>
                      <a:pt x="68" y="241"/>
                      <a:pt x="54" y="239"/>
                      <a:pt x="48" y="239"/>
                    </a:cubicBezTo>
                    <a:cubicBezTo>
                      <a:pt x="36" y="239"/>
                      <a:pt x="20" y="249"/>
                      <a:pt x="20" y="271"/>
                    </a:cubicBezTo>
                    <a:cubicBezTo>
                      <a:pt x="20" y="297"/>
                      <a:pt x="44" y="315"/>
                      <a:pt x="78" y="315"/>
                    </a:cubicBezTo>
                    <a:cubicBezTo>
                      <a:pt x="128" y="315"/>
                      <a:pt x="188" y="277"/>
                      <a:pt x="204" y="215"/>
                    </a:cubicBezTo>
                    <a:cubicBezTo>
                      <a:pt x="219" y="154"/>
                      <a:pt x="235" y="92"/>
                      <a:pt x="250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6870600" y="4006800"/>
                <a:ext cx="57960" cy="251640"/>
              </a:xfrm>
              <a:custGeom>
                <a:avLst/>
                <a:gdLst/>
                <a:ahLst/>
                <a:rect l="l" t="t" r="r" b="b"/>
                <a:pathLst>
                  <a:path w="163" h="701">
                    <a:moveTo>
                      <a:pt x="162" y="349"/>
                    </a:moveTo>
                    <a:cubicBezTo>
                      <a:pt x="162" y="295"/>
                      <a:pt x="154" y="211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2" y="700"/>
                      <a:pt x="6" y="700"/>
                    </a:cubicBezTo>
                    <a:cubicBezTo>
                      <a:pt x="14" y="700"/>
                      <a:pt x="76" y="652"/>
                      <a:pt x="118" y="563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6968520" y="4006800"/>
                <a:ext cx="58680" cy="25164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349"/>
                    </a:moveTo>
                    <a:cubicBezTo>
                      <a:pt x="164" y="295"/>
                      <a:pt x="156" y="211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3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7104600" y="4087080"/>
                <a:ext cx="133560" cy="110880"/>
              </a:xfrm>
              <a:custGeom>
                <a:avLst/>
                <a:gdLst/>
                <a:ahLst/>
                <a:rect l="l" t="t" r="r" b="b"/>
                <a:pathLst>
                  <a:path w="373" h="310">
                    <a:moveTo>
                      <a:pt x="336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6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9"/>
                    </a:cubicBezTo>
                    <a:cubicBezTo>
                      <a:pt x="0" y="259"/>
                      <a:pt x="42" y="309"/>
                      <a:pt x="106" y="309"/>
                    </a:cubicBezTo>
                    <a:cubicBezTo>
                      <a:pt x="188" y="309"/>
                      <a:pt x="282" y="225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5" y="40"/>
                      <a:pt x="311" y="40"/>
                      <a:pt x="336" y="40"/>
                    </a:cubicBezTo>
                    <a:moveTo>
                      <a:pt x="106" y="293"/>
                    </a:moveTo>
                    <a:cubicBezTo>
                      <a:pt x="72" y="293"/>
                      <a:pt x="44" y="269"/>
                      <a:pt x="44" y="217"/>
                    </a:cubicBezTo>
                    <a:cubicBezTo>
                      <a:pt x="44" y="197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0" y="40"/>
                      <a:pt x="236" y="88"/>
                      <a:pt x="236" y="108"/>
                    </a:cubicBezTo>
                    <a:cubicBezTo>
                      <a:pt x="236" y="142"/>
                      <a:pt x="222" y="199"/>
                      <a:pt x="198" y="233"/>
                    </a:cubicBezTo>
                    <a:cubicBezTo>
                      <a:pt x="172" y="275"/>
                      <a:pt x="134" y="293"/>
                      <a:pt x="106" y="2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"/>
              <p:cNvSpPr/>
              <p:nvPr/>
            </p:nvSpPr>
            <p:spPr>
              <a:xfrm>
                <a:off x="7250040" y="415620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4" y="173"/>
                    </a:moveTo>
                    <a:cubicBezTo>
                      <a:pt x="66" y="161"/>
                      <a:pt x="74" y="151"/>
                      <a:pt x="116" y="117"/>
                    </a:cubicBezTo>
                    <a:cubicBezTo>
                      <a:pt x="126" y="109"/>
                      <a:pt x="164" y="81"/>
                      <a:pt x="178" y="67"/>
                    </a:cubicBezTo>
                    <a:cubicBezTo>
                      <a:pt x="208" y="37"/>
                      <a:pt x="226" y="10"/>
                      <a:pt x="226" y="5"/>
                    </a:cubicBezTo>
                    <a:cubicBezTo>
                      <a:pt x="226" y="0"/>
                      <a:pt x="220" y="1"/>
                      <a:pt x="218" y="1"/>
                    </a:cubicBezTo>
                    <a:cubicBezTo>
                      <a:pt x="214" y="1"/>
                      <a:pt x="212" y="1"/>
                      <a:pt x="210" y="5"/>
                    </a:cubicBezTo>
                    <a:cubicBezTo>
                      <a:pt x="194" y="27"/>
                      <a:pt x="184" y="35"/>
                      <a:pt x="172" y="35"/>
                    </a:cubicBezTo>
                    <a:cubicBezTo>
                      <a:pt x="166" y="35"/>
                      <a:pt x="160" y="35"/>
                      <a:pt x="144" y="21"/>
                    </a:cubicBezTo>
                    <a:cubicBezTo>
                      <a:pt x="128" y="3"/>
                      <a:pt x="118" y="1"/>
                      <a:pt x="106" y="1"/>
                    </a:cubicBezTo>
                    <a:cubicBezTo>
                      <a:pt x="66" y="1"/>
                      <a:pt x="40" y="43"/>
                      <a:pt x="40" y="57"/>
                    </a:cubicBezTo>
                    <a:cubicBezTo>
                      <a:pt x="40" y="61"/>
                      <a:pt x="44" y="63"/>
                      <a:pt x="48" y="63"/>
                    </a:cubicBezTo>
                    <a:cubicBezTo>
                      <a:pt x="54" y="63"/>
                      <a:pt x="56" y="61"/>
                      <a:pt x="58" y="57"/>
                    </a:cubicBezTo>
                    <a:cubicBezTo>
                      <a:pt x="64" y="39"/>
                      <a:pt x="92" y="39"/>
                      <a:pt x="100" y="39"/>
                    </a:cubicBezTo>
                    <a:cubicBezTo>
                      <a:pt x="112" y="39"/>
                      <a:pt x="124" y="41"/>
                      <a:pt x="130" y="43"/>
                    </a:cubicBezTo>
                    <a:cubicBezTo>
                      <a:pt x="158" y="49"/>
                      <a:pt x="162" y="49"/>
                      <a:pt x="174" y="49"/>
                    </a:cubicBezTo>
                    <a:cubicBezTo>
                      <a:pt x="160" y="61"/>
                      <a:pt x="152" y="71"/>
                      <a:pt x="106" y="107"/>
                    </a:cubicBezTo>
                    <a:cubicBezTo>
                      <a:pt x="66" y="139"/>
                      <a:pt x="54" y="151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4" y="221"/>
                      <a:pt x="14" y="221"/>
                      <a:pt x="18" y="217"/>
                    </a:cubicBezTo>
                    <a:cubicBezTo>
                      <a:pt x="30" y="197"/>
                      <a:pt x="46" y="187"/>
                      <a:pt x="62" y="187"/>
                    </a:cubicBezTo>
                    <a:cubicBezTo>
                      <a:pt x="68" y="187"/>
                      <a:pt x="76" y="187"/>
                      <a:pt x="90" y="199"/>
                    </a:cubicBezTo>
                    <a:cubicBezTo>
                      <a:pt x="104" y="215"/>
                      <a:pt x="114" y="221"/>
                      <a:pt x="130" y="221"/>
                    </a:cubicBezTo>
                    <a:cubicBezTo>
                      <a:pt x="182" y="221"/>
                      <a:pt x="216" y="161"/>
                      <a:pt x="216" y="145"/>
                    </a:cubicBezTo>
                    <a:cubicBezTo>
                      <a:pt x="216" y="139"/>
                      <a:pt x="210" y="139"/>
                      <a:pt x="208" y="139"/>
                    </a:cubicBezTo>
                    <a:cubicBezTo>
                      <a:pt x="202" y="139"/>
                      <a:pt x="200" y="141"/>
                      <a:pt x="198" y="147"/>
                    </a:cubicBezTo>
                    <a:cubicBezTo>
                      <a:pt x="188" y="171"/>
                      <a:pt x="160" y="183"/>
                      <a:pt x="136" y="183"/>
                    </a:cubicBezTo>
                    <a:cubicBezTo>
                      <a:pt x="124" y="183"/>
                      <a:pt x="112" y="181"/>
                      <a:pt x="100" y="177"/>
                    </a:cubicBezTo>
                    <a:cubicBezTo>
                      <a:pt x="78" y="173"/>
                      <a:pt x="74" y="173"/>
                      <a:pt x="64" y="173"/>
                    </a:cubicBezTo>
                    <a:cubicBezTo>
                      <a:pt x="61" y="173"/>
                      <a:pt x="56" y="173"/>
                      <a:pt x="54" y="1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7426440" y="4049280"/>
                <a:ext cx="168120" cy="16704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8" y="246"/>
                      <a:pt x="468" y="231"/>
                    </a:cubicBezTo>
                    <a:cubicBezTo>
                      <a:pt x="468" y="216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5" y="217"/>
                      <a:pt x="89" y="217"/>
                      <a:pt x="24" y="217"/>
                    </a:cubicBezTo>
                    <a:cubicBezTo>
                      <a:pt x="14" y="217"/>
                      <a:pt x="0" y="216"/>
                      <a:pt x="0" y="231"/>
                    </a:cubicBezTo>
                    <a:cubicBezTo>
                      <a:pt x="0" y="246"/>
                      <a:pt x="14" y="247"/>
                      <a:pt x="24" y="247"/>
                    </a:cubicBezTo>
                    <a:cubicBezTo>
                      <a:pt x="89" y="247"/>
                      <a:pt x="155" y="247"/>
                      <a:pt x="220" y="247"/>
                    </a:cubicBezTo>
                    <a:cubicBezTo>
                      <a:pt x="220" y="313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3"/>
                      <a:pt x="248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7677720" y="4028400"/>
                <a:ext cx="100440" cy="167040"/>
              </a:xfrm>
              <a:custGeom>
                <a:avLst/>
                <a:gdLst/>
                <a:ahLst/>
                <a:rect l="l" t="t" r="r" b="b"/>
                <a:pathLst>
                  <a:path w="281" h="466">
                    <a:moveTo>
                      <a:pt x="54" y="411"/>
                    </a:moveTo>
                    <a:cubicBezTo>
                      <a:pt x="79" y="387"/>
                      <a:pt x="105" y="363"/>
                      <a:pt x="130" y="339"/>
                    </a:cubicBezTo>
                    <a:cubicBezTo>
                      <a:pt x="238" y="243"/>
                      <a:pt x="280" y="205"/>
                      <a:pt x="280" y="136"/>
                    </a:cubicBezTo>
                    <a:cubicBezTo>
                      <a:pt x="280" y="56"/>
                      <a:pt x="218" y="0"/>
                      <a:pt x="132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6" y="166"/>
                      <a:pt x="38" y="166"/>
                    </a:cubicBezTo>
                    <a:cubicBezTo>
                      <a:pt x="50" y="166"/>
                      <a:pt x="74" y="158"/>
                      <a:pt x="74" y="128"/>
                    </a:cubicBezTo>
                    <a:cubicBezTo>
                      <a:pt x="74" y="110"/>
                      <a:pt x="62" y="92"/>
                      <a:pt x="38" y="92"/>
                    </a:cubicBezTo>
                    <a:cubicBezTo>
                      <a:pt x="32" y="92"/>
                      <a:pt x="30" y="92"/>
                      <a:pt x="28" y="92"/>
                    </a:cubicBezTo>
                    <a:cubicBezTo>
                      <a:pt x="44" y="46"/>
                      <a:pt x="82" y="22"/>
                      <a:pt x="122" y="22"/>
                    </a:cubicBezTo>
                    <a:cubicBezTo>
                      <a:pt x="186" y="22"/>
                      <a:pt x="216" y="78"/>
                      <a:pt x="216" y="136"/>
                    </a:cubicBezTo>
                    <a:cubicBezTo>
                      <a:pt x="216" y="192"/>
                      <a:pt x="182" y="245"/>
                      <a:pt x="144" y="289"/>
                    </a:cubicBezTo>
                    <a:cubicBezTo>
                      <a:pt x="99" y="339"/>
                      <a:pt x="53" y="389"/>
                      <a:pt x="8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5" y="465"/>
                      <a:pt x="262" y="465"/>
                    </a:cubicBezTo>
                    <a:cubicBezTo>
                      <a:pt x="268" y="424"/>
                      <a:pt x="274" y="384"/>
                      <a:pt x="280" y="343"/>
                    </a:cubicBezTo>
                    <a:cubicBezTo>
                      <a:pt x="275" y="343"/>
                      <a:pt x="269" y="343"/>
                      <a:pt x="264" y="343"/>
                    </a:cubicBezTo>
                    <a:cubicBezTo>
                      <a:pt x="260" y="365"/>
                      <a:pt x="254" y="395"/>
                      <a:pt x="248" y="405"/>
                    </a:cubicBezTo>
                    <a:cubicBezTo>
                      <a:pt x="242" y="411"/>
                      <a:pt x="196" y="411"/>
                      <a:pt x="182" y="411"/>
                    </a:cubicBezTo>
                    <a:cubicBezTo>
                      <a:pt x="139" y="411"/>
                      <a:pt x="97" y="411"/>
                      <a:pt x="54" y="4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>
                <a:off x="7797240" y="4038480"/>
                <a:ext cx="77400" cy="159840"/>
              </a:xfrm>
              <a:custGeom>
                <a:avLst/>
                <a:gdLst/>
                <a:ahLst/>
                <a:rect l="l" t="t" r="r" b="b"/>
                <a:pathLst>
                  <a:path w="217" h="446">
                    <a:moveTo>
                      <a:pt x="130" y="158"/>
                    </a:moveTo>
                    <a:cubicBezTo>
                      <a:pt x="152" y="158"/>
                      <a:pt x="174" y="158"/>
                      <a:pt x="196" y="158"/>
                    </a:cubicBezTo>
                    <a:cubicBezTo>
                      <a:pt x="210" y="158"/>
                      <a:pt x="216" y="158"/>
                      <a:pt x="216" y="144"/>
                    </a:cubicBezTo>
                    <a:cubicBezTo>
                      <a:pt x="216" y="136"/>
                      <a:pt x="210" y="136"/>
                      <a:pt x="198" y="136"/>
                    </a:cubicBezTo>
                    <a:cubicBezTo>
                      <a:pt x="177" y="136"/>
                      <a:pt x="157" y="136"/>
                      <a:pt x="136" y="136"/>
                    </a:cubicBezTo>
                    <a:cubicBezTo>
                      <a:pt x="160" y="36"/>
                      <a:pt x="164" y="22"/>
                      <a:pt x="164" y="18"/>
                    </a:cubicBezTo>
                    <a:cubicBezTo>
                      <a:pt x="164" y="6"/>
                      <a:pt x="156" y="0"/>
                      <a:pt x="144" y="0"/>
                    </a:cubicBezTo>
                    <a:cubicBezTo>
                      <a:pt x="142" y="0"/>
                      <a:pt x="122" y="0"/>
                      <a:pt x="116" y="24"/>
                    </a:cubicBezTo>
                    <a:cubicBezTo>
                      <a:pt x="107" y="61"/>
                      <a:pt x="97" y="98"/>
                      <a:pt x="88" y="136"/>
                    </a:cubicBezTo>
                    <a:cubicBezTo>
                      <a:pt x="66" y="136"/>
                      <a:pt x="44" y="136"/>
                      <a:pt x="22" y="136"/>
                    </a:cubicBezTo>
                    <a:cubicBezTo>
                      <a:pt x="8" y="136"/>
                      <a:pt x="0" y="136"/>
                      <a:pt x="0" y="150"/>
                    </a:cubicBezTo>
                    <a:cubicBezTo>
                      <a:pt x="0" y="158"/>
                      <a:pt x="6" y="158"/>
                      <a:pt x="20" y="158"/>
                    </a:cubicBezTo>
                    <a:cubicBezTo>
                      <a:pt x="41" y="158"/>
                      <a:pt x="61" y="158"/>
                      <a:pt x="82" y="158"/>
                    </a:cubicBezTo>
                    <a:cubicBezTo>
                      <a:pt x="32" y="355"/>
                      <a:pt x="30" y="367"/>
                      <a:pt x="30" y="381"/>
                    </a:cubicBezTo>
                    <a:cubicBezTo>
                      <a:pt x="30" y="419"/>
                      <a:pt x="56" y="445"/>
                      <a:pt x="94" y="445"/>
                    </a:cubicBezTo>
                    <a:cubicBezTo>
                      <a:pt x="166" y="445"/>
                      <a:pt x="206" y="343"/>
                      <a:pt x="206" y="337"/>
                    </a:cubicBezTo>
                    <a:cubicBezTo>
                      <a:pt x="206" y="331"/>
                      <a:pt x="200" y="331"/>
                      <a:pt x="198" y="331"/>
                    </a:cubicBezTo>
                    <a:cubicBezTo>
                      <a:pt x="190" y="331"/>
                      <a:pt x="190" y="333"/>
                      <a:pt x="186" y="339"/>
                    </a:cubicBezTo>
                    <a:cubicBezTo>
                      <a:pt x="156" y="413"/>
                      <a:pt x="120" y="429"/>
                      <a:pt x="96" y="429"/>
                    </a:cubicBezTo>
                    <a:cubicBezTo>
                      <a:pt x="80" y="429"/>
                      <a:pt x="74" y="421"/>
                      <a:pt x="74" y="397"/>
                    </a:cubicBezTo>
                    <a:cubicBezTo>
                      <a:pt x="74" y="381"/>
                      <a:pt x="74" y="375"/>
                      <a:pt x="78" y="363"/>
                    </a:cubicBezTo>
                    <a:cubicBezTo>
                      <a:pt x="95" y="295"/>
                      <a:pt x="113" y="226"/>
                      <a:pt x="130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7934040" y="4082760"/>
                <a:ext cx="96120" cy="115200"/>
              </a:xfrm>
              <a:custGeom>
                <a:avLst/>
                <a:gdLst/>
                <a:ahLst/>
                <a:rect l="l" t="t" r="r" b="b"/>
                <a:pathLst>
                  <a:path w="269" h="322">
                    <a:moveTo>
                      <a:pt x="58" y="162"/>
                    </a:moveTo>
                    <a:cubicBezTo>
                      <a:pt x="58" y="48"/>
                      <a:pt x="116" y="18"/>
                      <a:pt x="152" y="18"/>
                    </a:cubicBezTo>
                    <a:cubicBezTo>
                      <a:pt x="160" y="18"/>
                      <a:pt x="204" y="18"/>
                      <a:pt x="228" y="44"/>
                    </a:cubicBezTo>
                    <a:cubicBezTo>
                      <a:pt x="200" y="46"/>
                      <a:pt x="194" y="66"/>
                      <a:pt x="194" y="76"/>
                    </a:cubicBezTo>
                    <a:cubicBezTo>
                      <a:pt x="194" y="94"/>
                      <a:pt x="208" y="108"/>
                      <a:pt x="228" y="108"/>
                    </a:cubicBezTo>
                    <a:cubicBezTo>
                      <a:pt x="246" y="108"/>
                      <a:pt x="260" y="96"/>
                      <a:pt x="260" y="76"/>
                    </a:cubicBezTo>
                    <a:cubicBezTo>
                      <a:pt x="260" y="28"/>
                      <a:pt x="206" y="0"/>
                      <a:pt x="152" y="0"/>
                    </a:cubicBezTo>
                    <a:cubicBezTo>
                      <a:pt x="64" y="0"/>
                      <a:pt x="0" y="76"/>
                      <a:pt x="0" y="162"/>
                    </a:cubicBezTo>
                    <a:cubicBezTo>
                      <a:pt x="0" y="251"/>
                      <a:pt x="70" y="321"/>
                      <a:pt x="150" y="321"/>
                    </a:cubicBezTo>
                    <a:cubicBezTo>
                      <a:pt x="244" y="321"/>
                      <a:pt x="268" y="236"/>
                      <a:pt x="268" y="229"/>
                    </a:cubicBezTo>
                    <a:cubicBezTo>
                      <a:pt x="268" y="222"/>
                      <a:pt x="260" y="223"/>
                      <a:pt x="258" y="223"/>
                    </a:cubicBezTo>
                    <a:cubicBezTo>
                      <a:pt x="252" y="223"/>
                      <a:pt x="250" y="225"/>
                      <a:pt x="250" y="229"/>
                    </a:cubicBezTo>
                    <a:cubicBezTo>
                      <a:pt x="228" y="295"/>
                      <a:pt x="184" y="303"/>
                      <a:pt x="158" y="303"/>
                    </a:cubicBezTo>
                    <a:cubicBezTo>
                      <a:pt x="120" y="303"/>
                      <a:pt x="58" y="273"/>
                      <a:pt x="58" y="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"/>
              <p:cNvSpPr/>
              <p:nvPr/>
            </p:nvSpPr>
            <p:spPr>
              <a:xfrm>
                <a:off x="8044920" y="4082760"/>
                <a:ext cx="111960" cy="115200"/>
              </a:xfrm>
              <a:custGeom>
                <a:avLst/>
                <a:gdLst/>
                <a:ahLst/>
                <a:rect l="l" t="t" r="r" b="b"/>
                <a:pathLst>
                  <a:path w="313" h="322">
                    <a:moveTo>
                      <a:pt x="312" y="164"/>
                    </a:moveTo>
                    <a:cubicBezTo>
                      <a:pt x="312" y="74"/>
                      <a:pt x="240" y="0"/>
                      <a:pt x="156" y="0"/>
                    </a:cubicBezTo>
                    <a:cubicBezTo>
                      <a:pt x="68" y="0"/>
                      <a:pt x="0" y="76"/>
                      <a:pt x="0" y="164"/>
                    </a:cubicBezTo>
                    <a:cubicBezTo>
                      <a:pt x="0" y="253"/>
                      <a:pt x="72" y="321"/>
                      <a:pt x="156" y="321"/>
                    </a:cubicBezTo>
                    <a:cubicBezTo>
                      <a:pt x="240" y="321"/>
                      <a:pt x="312" y="253"/>
                      <a:pt x="312" y="164"/>
                    </a:cubicBezTo>
                    <a:moveTo>
                      <a:pt x="156" y="303"/>
                    </a:moveTo>
                    <a:cubicBezTo>
                      <a:pt x="126" y="303"/>
                      <a:pt x="94" y="289"/>
                      <a:pt x="76" y="257"/>
                    </a:cubicBezTo>
                    <a:cubicBezTo>
                      <a:pt x="58" y="225"/>
                      <a:pt x="58" y="184"/>
                      <a:pt x="58" y="158"/>
                    </a:cubicBezTo>
                    <a:cubicBezTo>
                      <a:pt x="58" y="132"/>
                      <a:pt x="58" y="94"/>
                      <a:pt x="74" y="62"/>
                    </a:cubicBezTo>
                    <a:cubicBezTo>
                      <a:pt x="94" y="30"/>
                      <a:pt x="126" y="16"/>
                      <a:pt x="156" y="16"/>
                    </a:cubicBezTo>
                    <a:cubicBezTo>
                      <a:pt x="186" y="16"/>
                      <a:pt x="216" y="32"/>
                      <a:pt x="234" y="62"/>
                    </a:cubicBezTo>
                    <a:cubicBezTo>
                      <a:pt x="252" y="92"/>
                      <a:pt x="252" y="132"/>
                      <a:pt x="252" y="158"/>
                    </a:cubicBezTo>
                    <a:cubicBezTo>
                      <a:pt x="252" y="184"/>
                      <a:pt x="252" y="221"/>
                      <a:pt x="238" y="251"/>
                    </a:cubicBezTo>
                    <a:cubicBezTo>
                      <a:pt x="222" y="283"/>
                      <a:pt x="190" y="303"/>
                      <a:pt x="156" y="3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8172360" y="4082760"/>
                <a:ext cx="82440" cy="115200"/>
              </a:xfrm>
              <a:custGeom>
                <a:avLst/>
                <a:gdLst/>
                <a:ahLst/>
                <a:rect l="l" t="t" r="r" b="b"/>
                <a:pathLst>
                  <a:path w="231" h="322">
                    <a:moveTo>
                      <a:pt x="124" y="178"/>
                    </a:moveTo>
                    <a:cubicBezTo>
                      <a:pt x="140" y="182"/>
                      <a:pt x="196" y="192"/>
                      <a:pt x="196" y="241"/>
                    </a:cubicBezTo>
                    <a:cubicBezTo>
                      <a:pt x="196" y="277"/>
                      <a:pt x="172" y="305"/>
                      <a:pt x="118" y="305"/>
                    </a:cubicBezTo>
                    <a:cubicBezTo>
                      <a:pt x="58" y="305"/>
                      <a:pt x="34" y="265"/>
                      <a:pt x="20" y="207"/>
                    </a:cubicBezTo>
                    <a:cubicBezTo>
                      <a:pt x="18" y="197"/>
                      <a:pt x="16" y="196"/>
                      <a:pt x="10" y="196"/>
                    </a:cubicBezTo>
                    <a:cubicBezTo>
                      <a:pt x="0" y="196"/>
                      <a:pt x="0" y="199"/>
                      <a:pt x="0" y="211"/>
                    </a:cubicBezTo>
                    <a:cubicBezTo>
                      <a:pt x="0" y="243"/>
                      <a:pt x="0" y="274"/>
                      <a:pt x="0" y="305"/>
                    </a:cubicBezTo>
                    <a:cubicBezTo>
                      <a:pt x="0" y="317"/>
                      <a:pt x="0" y="321"/>
                      <a:pt x="8" y="321"/>
                    </a:cubicBezTo>
                    <a:cubicBezTo>
                      <a:pt x="12" y="321"/>
                      <a:pt x="12" y="321"/>
                      <a:pt x="26" y="307"/>
                    </a:cubicBezTo>
                    <a:cubicBezTo>
                      <a:pt x="28" y="305"/>
                      <a:pt x="28" y="305"/>
                      <a:pt x="40" y="291"/>
                    </a:cubicBezTo>
                    <a:cubicBezTo>
                      <a:pt x="70" y="321"/>
                      <a:pt x="102" y="321"/>
                      <a:pt x="118" y="321"/>
                    </a:cubicBezTo>
                    <a:cubicBezTo>
                      <a:pt x="198" y="321"/>
                      <a:pt x="230" y="275"/>
                      <a:pt x="230" y="223"/>
                    </a:cubicBezTo>
                    <a:cubicBezTo>
                      <a:pt x="230" y="188"/>
                      <a:pt x="210" y="166"/>
                      <a:pt x="200" y="158"/>
                    </a:cubicBezTo>
                    <a:cubicBezTo>
                      <a:pt x="178" y="136"/>
                      <a:pt x="150" y="130"/>
                      <a:pt x="120" y="124"/>
                    </a:cubicBezTo>
                    <a:cubicBezTo>
                      <a:pt x="82" y="116"/>
                      <a:pt x="34" y="108"/>
                      <a:pt x="34" y="66"/>
                    </a:cubicBezTo>
                    <a:cubicBezTo>
                      <a:pt x="34" y="42"/>
                      <a:pt x="52" y="14"/>
                      <a:pt x="114" y="14"/>
                    </a:cubicBezTo>
                    <a:cubicBezTo>
                      <a:pt x="190" y="14"/>
                      <a:pt x="194" y="76"/>
                      <a:pt x="196" y="98"/>
                    </a:cubicBezTo>
                    <a:cubicBezTo>
                      <a:pt x="196" y="104"/>
                      <a:pt x="202" y="104"/>
                      <a:pt x="204" y="104"/>
                    </a:cubicBezTo>
                    <a:cubicBezTo>
                      <a:pt x="212" y="104"/>
                      <a:pt x="212" y="102"/>
                      <a:pt x="212" y="88"/>
                    </a:cubicBezTo>
                    <a:cubicBezTo>
                      <a:pt x="212" y="64"/>
                      <a:pt x="212" y="40"/>
                      <a:pt x="212" y="16"/>
                    </a:cubicBezTo>
                    <a:cubicBezTo>
                      <a:pt x="212" y="6"/>
                      <a:pt x="212" y="0"/>
                      <a:pt x="206" y="0"/>
                    </a:cubicBezTo>
                    <a:cubicBezTo>
                      <a:pt x="202" y="0"/>
                      <a:pt x="200" y="0"/>
                      <a:pt x="192" y="8"/>
                    </a:cubicBezTo>
                    <a:cubicBezTo>
                      <a:pt x="190" y="12"/>
                      <a:pt x="182" y="18"/>
                      <a:pt x="180" y="20"/>
                    </a:cubicBezTo>
                    <a:cubicBezTo>
                      <a:pt x="152" y="0"/>
                      <a:pt x="124" y="0"/>
                      <a:pt x="114" y="0"/>
                    </a:cubicBezTo>
                    <a:cubicBezTo>
                      <a:pt x="28" y="0"/>
                      <a:pt x="0" y="48"/>
                      <a:pt x="0" y="86"/>
                    </a:cubicBezTo>
                    <a:cubicBezTo>
                      <a:pt x="0" y="110"/>
                      <a:pt x="12" y="130"/>
                      <a:pt x="30" y="146"/>
                    </a:cubicBezTo>
                    <a:cubicBezTo>
                      <a:pt x="54" y="164"/>
                      <a:pt x="74" y="168"/>
                      <a:pt x="124" y="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8319960" y="402120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6" y="6"/>
                      <a:pt x="68" y="6"/>
                    </a:cubicBezTo>
                    <a:cubicBezTo>
                      <a:pt x="64" y="8"/>
                      <a:pt x="56" y="8"/>
                      <a:pt x="56" y="20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0"/>
                      <a:pt x="38" y="323"/>
                      <a:pt x="4" y="457"/>
                    </a:cubicBezTo>
                    <a:cubicBezTo>
                      <a:pt x="0" y="467"/>
                      <a:pt x="0" y="469"/>
                      <a:pt x="0" y="473"/>
                    </a:cubicBezTo>
                    <a:cubicBezTo>
                      <a:pt x="0" y="489"/>
                      <a:pt x="14" y="493"/>
                      <a:pt x="20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1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5"/>
                      <a:pt x="160" y="423"/>
                    </a:cubicBezTo>
                    <a:cubicBezTo>
                      <a:pt x="160" y="465"/>
                      <a:pt x="188" y="493"/>
                      <a:pt x="226" y="493"/>
                    </a:cubicBezTo>
                    <a:cubicBezTo>
                      <a:pt x="246" y="493"/>
                      <a:pt x="266" y="481"/>
                      <a:pt x="280" y="455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1"/>
                      <a:pt x="258" y="477"/>
                      <a:pt x="226" y="477"/>
                    </a:cubicBezTo>
                    <a:cubicBezTo>
                      <a:pt x="214" y="477"/>
                      <a:pt x="204" y="469"/>
                      <a:pt x="204" y="445"/>
                    </a:cubicBezTo>
                    <a:cubicBezTo>
                      <a:pt x="204" y="433"/>
                      <a:pt x="208" y="417"/>
                      <a:pt x="210" y="405"/>
                    </a:cubicBezTo>
                    <a:cubicBezTo>
                      <a:pt x="212" y="393"/>
                      <a:pt x="212" y="391"/>
                      <a:pt x="212" y="383"/>
                    </a:cubicBezTo>
                    <a:cubicBezTo>
                      <a:pt x="212" y="339"/>
                      <a:pt x="168" y="317"/>
                      <a:pt x="108" y="309"/>
                    </a:cubicBezTo>
                    <a:cubicBezTo>
                      <a:pt x="130" y="297"/>
                      <a:pt x="154" y="275"/>
                      <a:pt x="170" y="259"/>
                    </a:cubicBezTo>
                    <a:cubicBezTo>
                      <a:pt x="202" y="221"/>
                      <a:pt x="236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6" y="194"/>
                      <a:pt x="290" y="197"/>
                    </a:cubicBezTo>
                    <a:cubicBezTo>
                      <a:pt x="292" y="197"/>
                      <a:pt x="292" y="199"/>
                      <a:pt x="294" y="199"/>
                    </a:cubicBezTo>
                    <a:cubicBezTo>
                      <a:pt x="260" y="203"/>
                      <a:pt x="254" y="229"/>
                      <a:pt x="254" y="237"/>
                    </a:cubicBezTo>
                    <a:cubicBezTo>
                      <a:pt x="254" y="249"/>
                      <a:pt x="262" y="263"/>
                      <a:pt x="280" y="263"/>
                    </a:cubicBezTo>
                    <a:cubicBezTo>
                      <a:pt x="298" y="263"/>
                      <a:pt x="318" y="247"/>
                      <a:pt x="318" y="219"/>
                    </a:cubicBezTo>
                    <a:cubicBezTo>
                      <a:pt x="318" y="199"/>
                      <a:pt x="302" y="176"/>
                      <a:pt x="272" y="176"/>
                    </a:cubicBezTo>
                    <a:cubicBezTo>
                      <a:pt x="252" y="176"/>
                      <a:pt x="220" y="182"/>
                      <a:pt x="168" y="237"/>
                    </a:cubicBezTo>
                    <a:cubicBezTo>
                      <a:pt x="144" y="263"/>
                      <a:pt x="118" y="291"/>
                      <a:pt x="90" y="303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"/>
              <p:cNvSpPr/>
              <p:nvPr/>
            </p:nvSpPr>
            <p:spPr>
              <a:xfrm>
                <a:off x="8448840" y="415620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2" y="173"/>
                    </a:moveTo>
                    <a:cubicBezTo>
                      <a:pt x="66" y="161"/>
                      <a:pt x="74" y="151"/>
                      <a:pt x="116" y="117"/>
                    </a:cubicBezTo>
                    <a:cubicBezTo>
                      <a:pt x="126" y="109"/>
                      <a:pt x="164" y="81"/>
                      <a:pt x="178" y="67"/>
                    </a:cubicBezTo>
                    <a:cubicBezTo>
                      <a:pt x="208" y="37"/>
                      <a:pt x="226" y="10"/>
                      <a:pt x="226" y="5"/>
                    </a:cubicBezTo>
                    <a:cubicBezTo>
                      <a:pt x="226" y="0"/>
                      <a:pt x="220" y="1"/>
                      <a:pt x="218" y="1"/>
                    </a:cubicBezTo>
                    <a:cubicBezTo>
                      <a:pt x="214" y="1"/>
                      <a:pt x="212" y="1"/>
                      <a:pt x="210" y="5"/>
                    </a:cubicBezTo>
                    <a:cubicBezTo>
                      <a:pt x="194" y="27"/>
                      <a:pt x="184" y="35"/>
                      <a:pt x="172" y="35"/>
                    </a:cubicBezTo>
                    <a:cubicBezTo>
                      <a:pt x="166" y="35"/>
                      <a:pt x="158" y="35"/>
                      <a:pt x="144" y="21"/>
                    </a:cubicBezTo>
                    <a:cubicBezTo>
                      <a:pt x="128" y="3"/>
                      <a:pt x="116" y="1"/>
                      <a:pt x="106" y="1"/>
                    </a:cubicBezTo>
                    <a:cubicBezTo>
                      <a:pt x="66" y="1"/>
                      <a:pt x="40" y="43"/>
                      <a:pt x="40" y="57"/>
                    </a:cubicBezTo>
                    <a:cubicBezTo>
                      <a:pt x="40" y="61"/>
                      <a:pt x="44" y="63"/>
                      <a:pt x="48" y="63"/>
                    </a:cubicBezTo>
                    <a:cubicBezTo>
                      <a:pt x="54" y="63"/>
                      <a:pt x="54" y="61"/>
                      <a:pt x="56" y="57"/>
                    </a:cubicBezTo>
                    <a:cubicBezTo>
                      <a:pt x="64" y="39"/>
                      <a:pt x="92" y="39"/>
                      <a:pt x="100" y="39"/>
                    </a:cubicBezTo>
                    <a:cubicBezTo>
                      <a:pt x="110" y="39"/>
                      <a:pt x="124" y="41"/>
                      <a:pt x="130" y="43"/>
                    </a:cubicBezTo>
                    <a:cubicBezTo>
                      <a:pt x="158" y="49"/>
                      <a:pt x="160" y="49"/>
                      <a:pt x="172" y="49"/>
                    </a:cubicBezTo>
                    <a:cubicBezTo>
                      <a:pt x="160" y="61"/>
                      <a:pt x="152" y="71"/>
                      <a:pt x="104" y="107"/>
                    </a:cubicBezTo>
                    <a:cubicBezTo>
                      <a:pt x="66" y="139"/>
                      <a:pt x="52" y="151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4" y="221"/>
                      <a:pt x="14" y="221"/>
                      <a:pt x="16" y="217"/>
                    </a:cubicBezTo>
                    <a:cubicBezTo>
                      <a:pt x="30" y="197"/>
                      <a:pt x="46" y="187"/>
                      <a:pt x="62" y="187"/>
                    </a:cubicBezTo>
                    <a:cubicBezTo>
                      <a:pt x="68" y="187"/>
                      <a:pt x="76" y="187"/>
                      <a:pt x="88" y="199"/>
                    </a:cubicBezTo>
                    <a:cubicBezTo>
                      <a:pt x="104" y="215"/>
                      <a:pt x="114" y="221"/>
                      <a:pt x="130" y="221"/>
                    </a:cubicBezTo>
                    <a:cubicBezTo>
                      <a:pt x="182" y="221"/>
                      <a:pt x="214" y="161"/>
                      <a:pt x="214" y="145"/>
                    </a:cubicBezTo>
                    <a:cubicBezTo>
                      <a:pt x="214" y="139"/>
                      <a:pt x="210" y="139"/>
                      <a:pt x="206" y="139"/>
                    </a:cubicBezTo>
                    <a:cubicBezTo>
                      <a:pt x="200" y="139"/>
                      <a:pt x="200" y="141"/>
                      <a:pt x="198" y="147"/>
                    </a:cubicBezTo>
                    <a:cubicBezTo>
                      <a:pt x="188" y="171"/>
                      <a:pt x="160" y="183"/>
                      <a:pt x="136" y="183"/>
                    </a:cubicBezTo>
                    <a:cubicBezTo>
                      <a:pt x="124" y="183"/>
                      <a:pt x="112" y="181"/>
                      <a:pt x="100" y="177"/>
                    </a:cubicBezTo>
                    <a:cubicBezTo>
                      <a:pt x="76" y="173"/>
                      <a:pt x="72" y="173"/>
                      <a:pt x="64" y="173"/>
                    </a:cubicBezTo>
                    <a:cubicBezTo>
                      <a:pt x="62" y="173"/>
                      <a:pt x="56" y="173"/>
                      <a:pt x="52" y="1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8564040" y="4087080"/>
                <a:ext cx="133560" cy="110880"/>
              </a:xfrm>
              <a:custGeom>
                <a:avLst/>
                <a:gdLst/>
                <a:ahLst/>
                <a:rect l="l" t="t" r="r" b="b"/>
                <a:pathLst>
                  <a:path w="373" h="310">
                    <a:moveTo>
                      <a:pt x="338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9"/>
                    </a:cubicBezTo>
                    <a:cubicBezTo>
                      <a:pt x="0" y="259"/>
                      <a:pt x="42" y="309"/>
                      <a:pt x="106" y="309"/>
                    </a:cubicBezTo>
                    <a:cubicBezTo>
                      <a:pt x="188" y="309"/>
                      <a:pt x="282" y="225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3"/>
                    </a:moveTo>
                    <a:cubicBezTo>
                      <a:pt x="72" y="293"/>
                      <a:pt x="44" y="269"/>
                      <a:pt x="44" y="217"/>
                    </a:cubicBezTo>
                    <a:cubicBezTo>
                      <a:pt x="44" y="197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8" y="88"/>
                      <a:pt x="238" y="108"/>
                    </a:cubicBezTo>
                    <a:cubicBezTo>
                      <a:pt x="238" y="142"/>
                      <a:pt x="224" y="199"/>
                      <a:pt x="200" y="233"/>
                    </a:cubicBezTo>
                    <a:cubicBezTo>
                      <a:pt x="172" y="275"/>
                      <a:pt x="134" y="293"/>
                      <a:pt x="106" y="2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8710200" y="415620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2" y="173"/>
                    </a:moveTo>
                    <a:cubicBezTo>
                      <a:pt x="64" y="161"/>
                      <a:pt x="74" y="151"/>
                      <a:pt x="116" y="117"/>
                    </a:cubicBezTo>
                    <a:cubicBezTo>
                      <a:pt x="126" y="109"/>
                      <a:pt x="162" y="81"/>
                      <a:pt x="176" y="67"/>
                    </a:cubicBezTo>
                    <a:cubicBezTo>
                      <a:pt x="206" y="37"/>
                      <a:pt x="226" y="10"/>
                      <a:pt x="226" y="5"/>
                    </a:cubicBezTo>
                    <a:cubicBezTo>
                      <a:pt x="226" y="0"/>
                      <a:pt x="220" y="1"/>
                      <a:pt x="218" y="1"/>
                    </a:cubicBezTo>
                    <a:cubicBezTo>
                      <a:pt x="212" y="1"/>
                      <a:pt x="212" y="1"/>
                      <a:pt x="208" y="5"/>
                    </a:cubicBezTo>
                    <a:cubicBezTo>
                      <a:pt x="194" y="27"/>
                      <a:pt x="184" y="35"/>
                      <a:pt x="172" y="35"/>
                    </a:cubicBezTo>
                    <a:cubicBezTo>
                      <a:pt x="166" y="35"/>
                      <a:pt x="158" y="35"/>
                      <a:pt x="144" y="21"/>
                    </a:cubicBezTo>
                    <a:cubicBezTo>
                      <a:pt x="126" y="3"/>
                      <a:pt x="116" y="1"/>
                      <a:pt x="104" y="1"/>
                    </a:cubicBezTo>
                    <a:cubicBezTo>
                      <a:pt x="66" y="1"/>
                      <a:pt x="38" y="43"/>
                      <a:pt x="38" y="57"/>
                    </a:cubicBezTo>
                    <a:cubicBezTo>
                      <a:pt x="38" y="61"/>
                      <a:pt x="44" y="63"/>
                      <a:pt x="46" y="63"/>
                    </a:cubicBezTo>
                    <a:cubicBezTo>
                      <a:pt x="52" y="63"/>
                      <a:pt x="54" y="61"/>
                      <a:pt x="56" y="57"/>
                    </a:cubicBezTo>
                    <a:cubicBezTo>
                      <a:pt x="64" y="39"/>
                      <a:pt x="90" y="39"/>
                      <a:pt x="98" y="39"/>
                    </a:cubicBezTo>
                    <a:cubicBezTo>
                      <a:pt x="110" y="39"/>
                      <a:pt x="122" y="41"/>
                      <a:pt x="130" y="43"/>
                    </a:cubicBezTo>
                    <a:cubicBezTo>
                      <a:pt x="156" y="49"/>
                      <a:pt x="160" y="49"/>
                      <a:pt x="172" y="49"/>
                    </a:cubicBezTo>
                    <a:cubicBezTo>
                      <a:pt x="160" y="61"/>
                      <a:pt x="150" y="71"/>
                      <a:pt x="104" y="107"/>
                    </a:cubicBezTo>
                    <a:cubicBezTo>
                      <a:pt x="66" y="139"/>
                      <a:pt x="52" y="151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2" y="221"/>
                      <a:pt x="14" y="221"/>
                      <a:pt x="16" y="217"/>
                    </a:cubicBezTo>
                    <a:cubicBezTo>
                      <a:pt x="30" y="197"/>
                      <a:pt x="44" y="187"/>
                      <a:pt x="62" y="187"/>
                    </a:cubicBezTo>
                    <a:cubicBezTo>
                      <a:pt x="68" y="187"/>
                      <a:pt x="74" y="187"/>
                      <a:pt x="88" y="199"/>
                    </a:cubicBezTo>
                    <a:cubicBezTo>
                      <a:pt x="104" y="215"/>
                      <a:pt x="112" y="221"/>
                      <a:pt x="128" y="221"/>
                    </a:cubicBezTo>
                    <a:cubicBezTo>
                      <a:pt x="182" y="221"/>
                      <a:pt x="214" y="161"/>
                      <a:pt x="214" y="145"/>
                    </a:cubicBezTo>
                    <a:cubicBezTo>
                      <a:pt x="214" y="139"/>
                      <a:pt x="208" y="139"/>
                      <a:pt x="206" y="139"/>
                    </a:cubicBezTo>
                    <a:cubicBezTo>
                      <a:pt x="200" y="139"/>
                      <a:pt x="198" y="141"/>
                      <a:pt x="198" y="147"/>
                    </a:cubicBezTo>
                    <a:cubicBezTo>
                      <a:pt x="188" y="171"/>
                      <a:pt x="158" y="183"/>
                      <a:pt x="134" y="183"/>
                    </a:cubicBezTo>
                    <a:cubicBezTo>
                      <a:pt x="124" y="183"/>
                      <a:pt x="110" y="181"/>
                      <a:pt x="98" y="177"/>
                    </a:cubicBezTo>
                    <a:cubicBezTo>
                      <a:pt x="76" y="173"/>
                      <a:pt x="72" y="173"/>
                      <a:pt x="64" y="173"/>
                    </a:cubicBezTo>
                    <a:cubicBezTo>
                      <a:pt x="62" y="173"/>
                      <a:pt x="54" y="173"/>
                      <a:pt x="52" y="1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4" name=""/>
          <p:cNvSpPr/>
          <p:nvPr/>
        </p:nvSpPr>
        <p:spPr>
          <a:xfrm>
            <a:off x="914400" y="4614840"/>
            <a:ext cx="5753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With              . Here the Weyl points are still obtained 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5" name=""/>
          <p:cNvGrpSpPr/>
          <p:nvPr/>
        </p:nvGrpSpPr>
        <p:grpSpPr>
          <a:xfrm>
            <a:off x="1577880" y="4572360"/>
            <a:ext cx="703800" cy="457560"/>
            <a:chOff x="1577880" y="4572360"/>
            <a:chExt cx="703800" cy="457560"/>
          </a:xfrm>
        </p:grpSpPr>
        <p:grpSp>
          <p:nvGrpSpPr>
            <p:cNvPr id="476" name=""/>
            <p:cNvGrpSpPr/>
            <p:nvPr/>
          </p:nvGrpSpPr>
          <p:grpSpPr>
            <a:xfrm>
              <a:off x="1577880" y="4572360"/>
              <a:ext cx="703800" cy="457560"/>
              <a:chOff x="1577880" y="4572360"/>
              <a:chExt cx="703800" cy="457560"/>
            </a:xfrm>
          </p:grpSpPr>
          <p:sp>
            <p:nvSpPr>
              <p:cNvPr id="477" name=""/>
              <p:cNvSpPr/>
              <p:nvPr/>
            </p:nvSpPr>
            <p:spPr>
              <a:xfrm>
                <a:off x="1590840" y="4585320"/>
                <a:ext cx="677880" cy="431640"/>
              </a:xfrm>
              <a:custGeom>
                <a:avLst/>
                <a:gdLst/>
                <a:ahLst/>
                <a:rect l="l" t="t" r="r" b="b"/>
                <a:pathLst>
                  <a:path w="1885" h="1201">
                    <a:moveTo>
                      <a:pt x="0" y="0"/>
                    </a:moveTo>
                    <a:cubicBezTo>
                      <a:pt x="628" y="0"/>
                      <a:pt x="1256" y="0"/>
                      <a:pt x="1884" y="0"/>
                    </a:cubicBezTo>
                    <a:cubicBezTo>
                      <a:pt x="1884" y="400"/>
                      <a:pt x="1884" y="800"/>
                      <a:pt x="1884" y="1200"/>
                    </a:cubicBezTo>
                    <a:cubicBezTo>
                      <a:pt x="1256" y="1200"/>
                      <a:pt x="628" y="1200"/>
                      <a:pt x="0" y="1200"/>
                    </a:cubicBezTo>
                    <a:cubicBezTo>
                      <a:pt x="0" y="800"/>
                      <a:pt x="0" y="4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"/>
              <p:cNvSpPr/>
              <p:nvPr/>
            </p:nvSpPr>
            <p:spPr>
              <a:xfrm>
                <a:off x="1585080" y="4572360"/>
                <a:ext cx="206640" cy="114120"/>
              </a:xfrm>
              <a:custGeom>
                <a:avLst/>
                <a:gdLst/>
                <a:ahLst/>
                <a:rect l="l" t="t" r="r" b="b"/>
                <a:pathLst>
                  <a:path w="576" h="319">
                    <a:moveTo>
                      <a:pt x="42" y="268"/>
                    </a:moveTo>
                    <a:cubicBezTo>
                      <a:pt x="40" y="280"/>
                      <a:pt x="36" y="296"/>
                      <a:pt x="36" y="298"/>
                    </a:cubicBezTo>
                    <a:cubicBezTo>
                      <a:pt x="36" y="312"/>
                      <a:pt x="46" y="318"/>
                      <a:pt x="56" y="318"/>
                    </a:cubicBezTo>
                    <a:cubicBezTo>
                      <a:pt x="64" y="318"/>
                      <a:pt x="76" y="312"/>
                      <a:pt x="82" y="298"/>
                    </a:cubicBezTo>
                    <a:cubicBezTo>
                      <a:pt x="82" y="296"/>
                      <a:pt x="90" y="264"/>
                      <a:pt x="96" y="246"/>
                    </a:cubicBezTo>
                    <a:cubicBezTo>
                      <a:pt x="101" y="225"/>
                      <a:pt x="105" y="204"/>
                      <a:pt x="110" y="184"/>
                    </a:cubicBezTo>
                    <a:cubicBezTo>
                      <a:pt x="114" y="168"/>
                      <a:pt x="120" y="152"/>
                      <a:pt x="122" y="136"/>
                    </a:cubicBezTo>
                    <a:cubicBezTo>
                      <a:pt x="126" y="124"/>
                      <a:pt x="130" y="104"/>
                      <a:pt x="132" y="102"/>
                    </a:cubicBezTo>
                    <a:cubicBezTo>
                      <a:pt x="142" y="80"/>
                      <a:pt x="180" y="16"/>
                      <a:pt x="246" y="16"/>
                    </a:cubicBezTo>
                    <a:cubicBezTo>
                      <a:pt x="278" y="16"/>
                      <a:pt x="284" y="42"/>
                      <a:pt x="284" y="64"/>
                    </a:cubicBezTo>
                    <a:cubicBezTo>
                      <a:pt x="284" y="82"/>
                      <a:pt x="280" y="102"/>
                      <a:pt x="274" y="122"/>
                    </a:cubicBezTo>
                    <a:cubicBezTo>
                      <a:pt x="267" y="149"/>
                      <a:pt x="260" y="176"/>
                      <a:pt x="254" y="204"/>
                    </a:cubicBezTo>
                    <a:cubicBezTo>
                      <a:pt x="249" y="222"/>
                      <a:pt x="244" y="240"/>
                      <a:pt x="240" y="258"/>
                    </a:cubicBezTo>
                    <a:cubicBezTo>
                      <a:pt x="238" y="272"/>
                      <a:pt x="230" y="296"/>
                      <a:pt x="230" y="298"/>
                    </a:cubicBezTo>
                    <a:cubicBezTo>
                      <a:pt x="230" y="312"/>
                      <a:pt x="240" y="318"/>
                      <a:pt x="252" y="318"/>
                    </a:cubicBezTo>
                    <a:cubicBezTo>
                      <a:pt x="272" y="318"/>
                      <a:pt x="277" y="299"/>
                      <a:pt x="282" y="278"/>
                    </a:cubicBezTo>
                    <a:cubicBezTo>
                      <a:pt x="291" y="237"/>
                      <a:pt x="318" y="136"/>
                      <a:pt x="324" y="108"/>
                    </a:cubicBezTo>
                    <a:cubicBezTo>
                      <a:pt x="326" y="100"/>
                      <a:pt x="364" y="16"/>
                      <a:pt x="440" y="16"/>
                    </a:cubicBezTo>
                    <a:cubicBezTo>
                      <a:pt x="470" y="16"/>
                      <a:pt x="478" y="40"/>
                      <a:pt x="478" y="64"/>
                    </a:cubicBezTo>
                    <a:cubicBezTo>
                      <a:pt x="478" y="104"/>
                      <a:pt x="450" y="184"/>
                      <a:pt x="436" y="222"/>
                    </a:cubicBezTo>
                    <a:cubicBezTo>
                      <a:pt x="428" y="238"/>
                      <a:pt x="426" y="246"/>
                      <a:pt x="426" y="260"/>
                    </a:cubicBezTo>
                    <a:cubicBezTo>
                      <a:pt x="426" y="294"/>
                      <a:pt x="450" y="318"/>
                      <a:pt x="484" y="318"/>
                    </a:cubicBezTo>
                    <a:cubicBezTo>
                      <a:pt x="549" y="318"/>
                      <a:pt x="575" y="216"/>
                      <a:pt x="575" y="210"/>
                    </a:cubicBezTo>
                    <a:cubicBezTo>
                      <a:pt x="575" y="202"/>
                      <a:pt x="569" y="202"/>
                      <a:pt x="567" y="202"/>
                    </a:cubicBezTo>
                    <a:cubicBezTo>
                      <a:pt x="559" y="202"/>
                      <a:pt x="559" y="204"/>
                      <a:pt x="555" y="216"/>
                    </a:cubicBezTo>
                    <a:cubicBezTo>
                      <a:pt x="545" y="252"/>
                      <a:pt x="523" y="302"/>
                      <a:pt x="484" y="302"/>
                    </a:cubicBezTo>
                    <a:cubicBezTo>
                      <a:pt x="472" y="302"/>
                      <a:pt x="468" y="296"/>
                      <a:pt x="468" y="280"/>
                    </a:cubicBezTo>
                    <a:cubicBezTo>
                      <a:pt x="468" y="262"/>
                      <a:pt x="474" y="244"/>
                      <a:pt x="480" y="230"/>
                    </a:cubicBezTo>
                    <a:cubicBezTo>
                      <a:pt x="493" y="192"/>
                      <a:pt x="523" y="116"/>
                      <a:pt x="523" y="76"/>
                    </a:cubicBezTo>
                    <a:cubicBezTo>
                      <a:pt x="523" y="30"/>
                      <a:pt x="494" y="0"/>
                      <a:pt x="442" y="0"/>
                    </a:cubicBezTo>
                    <a:cubicBezTo>
                      <a:pt x="389" y="0"/>
                      <a:pt x="354" y="30"/>
                      <a:pt x="328" y="68"/>
                    </a:cubicBezTo>
                    <a:cubicBezTo>
                      <a:pt x="328" y="58"/>
                      <a:pt x="326" y="36"/>
                      <a:pt x="306" y="18"/>
                    </a:cubicBezTo>
                    <a:cubicBezTo>
                      <a:pt x="288" y="4"/>
                      <a:pt x="266" y="0"/>
                      <a:pt x="248" y="0"/>
                    </a:cubicBezTo>
                    <a:cubicBezTo>
                      <a:pt x="186" y="0"/>
                      <a:pt x="150" y="44"/>
                      <a:pt x="138" y="62"/>
                    </a:cubicBezTo>
                    <a:cubicBezTo>
                      <a:pt x="136" y="22"/>
                      <a:pt x="106" y="0"/>
                      <a:pt x="74" y="0"/>
                    </a:cubicBezTo>
                    <a:cubicBezTo>
                      <a:pt x="42" y="0"/>
                      <a:pt x="28" y="28"/>
                      <a:pt x="22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5" y="113"/>
                      <a:pt x="8" y="116"/>
                    </a:cubicBezTo>
                    <a:cubicBezTo>
                      <a:pt x="16" y="116"/>
                      <a:pt x="16" y="114"/>
                      <a:pt x="20" y="98"/>
                    </a:cubicBezTo>
                    <a:cubicBezTo>
                      <a:pt x="32" y="50"/>
                      <a:pt x="46" y="16"/>
                      <a:pt x="72" y="16"/>
                    </a:cubicBezTo>
                    <a:cubicBezTo>
                      <a:pt x="84" y="16"/>
                      <a:pt x="94" y="22"/>
                      <a:pt x="94" y="48"/>
                    </a:cubicBezTo>
                    <a:cubicBezTo>
                      <a:pt x="94" y="62"/>
                      <a:pt x="92" y="70"/>
                      <a:pt x="82" y="106"/>
                    </a:cubicBezTo>
                    <a:cubicBezTo>
                      <a:pt x="69" y="160"/>
                      <a:pt x="55" y="214"/>
                      <a:pt x="42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1577880" y="4786560"/>
                <a:ext cx="221040" cy="9720"/>
              </a:xfrm>
              <a:custGeom>
                <a:avLst/>
                <a:gdLst/>
                <a:ahLst/>
                <a:rect l="l" t="t" r="r" b="b"/>
                <a:pathLst>
                  <a:path w="616" h="29">
                    <a:moveTo>
                      <a:pt x="0" y="0"/>
                    </a:moveTo>
                    <a:cubicBezTo>
                      <a:pt x="205" y="0"/>
                      <a:pt x="410" y="0"/>
                      <a:pt x="615" y="0"/>
                    </a:cubicBezTo>
                    <a:cubicBezTo>
                      <a:pt x="615" y="9"/>
                      <a:pt x="615" y="19"/>
                      <a:pt x="615" y="28"/>
                    </a:cubicBezTo>
                    <a:cubicBezTo>
                      <a:pt x="410" y="28"/>
                      <a:pt x="205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"/>
              <p:cNvSpPr/>
              <p:nvPr/>
            </p:nvSpPr>
            <p:spPr>
              <a:xfrm>
                <a:off x="1649160" y="4869360"/>
                <a:ext cx="77400" cy="160560"/>
              </a:xfrm>
              <a:custGeom>
                <a:avLst/>
                <a:gdLst/>
                <a:ahLst/>
                <a:rect l="l" t="t" r="r" b="b"/>
                <a:pathLst>
                  <a:path w="217" h="448">
                    <a:moveTo>
                      <a:pt x="128" y="160"/>
                    </a:moveTo>
                    <a:cubicBezTo>
                      <a:pt x="150" y="160"/>
                      <a:pt x="172" y="160"/>
                      <a:pt x="194" y="160"/>
                    </a:cubicBezTo>
                    <a:cubicBezTo>
                      <a:pt x="208" y="160"/>
                      <a:pt x="216" y="160"/>
                      <a:pt x="216" y="146"/>
                    </a:cubicBezTo>
                    <a:cubicBezTo>
                      <a:pt x="216" y="138"/>
                      <a:pt x="208" y="138"/>
                      <a:pt x="196" y="138"/>
                    </a:cubicBezTo>
                    <a:cubicBezTo>
                      <a:pt x="175" y="138"/>
                      <a:pt x="155" y="138"/>
                      <a:pt x="134" y="138"/>
                    </a:cubicBezTo>
                    <a:cubicBezTo>
                      <a:pt x="160" y="38"/>
                      <a:pt x="162" y="24"/>
                      <a:pt x="162" y="20"/>
                    </a:cubicBezTo>
                    <a:cubicBezTo>
                      <a:pt x="162" y="8"/>
                      <a:pt x="154" y="0"/>
                      <a:pt x="142" y="0"/>
                    </a:cubicBezTo>
                    <a:cubicBezTo>
                      <a:pt x="140" y="0"/>
                      <a:pt x="120" y="2"/>
                      <a:pt x="114" y="26"/>
                    </a:cubicBezTo>
                    <a:cubicBezTo>
                      <a:pt x="105" y="63"/>
                      <a:pt x="95" y="101"/>
                      <a:pt x="86" y="138"/>
                    </a:cubicBezTo>
                    <a:cubicBezTo>
                      <a:pt x="64" y="138"/>
                      <a:pt x="42" y="138"/>
                      <a:pt x="20" y="138"/>
                    </a:cubicBezTo>
                    <a:cubicBezTo>
                      <a:pt x="6" y="138"/>
                      <a:pt x="0" y="138"/>
                      <a:pt x="0" y="152"/>
                    </a:cubicBezTo>
                    <a:cubicBezTo>
                      <a:pt x="0" y="160"/>
                      <a:pt x="6" y="160"/>
                      <a:pt x="20" y="160"/>
                    </a:cubicBezTo>
                    <a:cubicBezTo>
                      <a:pt x="41" y="160"/>
                      <a:pt x="61" y="160"/>
                      <a:pt x="82" y="160"/>
                    </a:cubicBezTo>
                    <a:cubicBezTo>
                      <a:pt x="30" y="357"/>
                      <a:pt x="28" y="369"/>
                      <a:pt x="28" y="383"/>
                    </a:cubicBezTo>
                    <a:cubicBezTo>
                      <a:pt x="28" y="421"/>
                      <a:pt x="54" y="447"/>
                      <a:pt x="92" y="447"/>
                    </a:cubicBezTo>
                    <a:cubicBezTo>
                      <a:pt x="164" y="447"/>
                      <a:pt x="204" y="345"/>
                      <a:pt x="204" y="339"/>
                    </a:cubicBezTo>
                    <a:cubicBezTo>
                      <a:pt x="204" y="331"/>
                      <a:pt x="198" y="331"/>
                      <a:pt x="196" y="331"/>
                    </a:cubicBezTo>
                    <a:cubicBezTo>
                      <a:pt x="190" y="331"/>
                      <a:pt x="188" y="335"/>
                      <a:pt x="186" y="341"/>
                    </a:cubicBezTo>
                    <a:cubicBezTo>
                      <a:pt x="154" y="415"/>
                      <a:pt x="118" y="431"/>
                      <a:pt x="94" y="431"/>
                    </a:cubicBezTo>
                    <a:cubicBezTo>
                      <a:pt x="78" y="431"/>
                      <a:pt x="72" y="423"/>
                      <a:pt x="72" y="399"/>
                    </a:cubicBezTo>
                    <a:cubicBezTo>
                      <a:pt x="72" y="383"/>
                      <a:pt x="74" y="377"/>
                      <a:pt x="76" y="365"/>
                    </a:cubicBezTo>
                    <a:cubicBezTo>
                      <a:pt x="93" y="297"/>
                      <a:pt x="111" y="228"/>
                      <a:pt x="128" y="1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1914480" y="4762080"/>
                <a:ext cx="167400" cy="58680"/>
              </a:xfrm>
              <a:custGeom>
                <a:avLst/>
                <a:gdLst/>
                <a:ahLst/>
                <a:rect l="l" t="t" r="r" b="b"/>
                <a:pathLst>
                  <a:path w="467" h="165">
                    <a:moveTo>
                      <a:pt x="442" y="28"/>
                    </a:moveTo>
                    <a:cubicBezTo>
                      <a:pt x="452" y="28"/>
                      <a:pt x="466" y="28"/>
                      <a:pt x="466" y="14"/>
                    </a:cubicBezTo>
                    <a:cubicBezTo>
                      <a:pt x="466" y="0"/>
                      <a:pt x="452" y="0"/>
                      <a:pt x="442" y="0"/>
                    </a:cubicBezTo>
                    <a:cubicBezTo>
                      <a:pt x="302" y="0"/>
                      <a:pt x="162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3" y="28"/>
                      <a:pt x="302" y="28"/>
                      <a:pt x="442" y="28"/>
                    </a:cubicBezTo>
                    <a:moveTo>
                      <a:pt x="442" y="164"/>
                    </a:moveTo>
                    <a:cubicBezTo>
                      <a:pt x="452" y="164"/>
                      <a:pt x="466" y="164"/>
                      <a:pt x="466" y="150"/>
                    </a:cubicBezTo>
                    <a:cubicBezTo>
                      <a:pt x="466" y="136"/>
                      <a:pt x="452" y="136"/>
                      <a:pt x="442" y="136"/>
                    </a:cubicBezTo>
                    <a:cubicBezTo>
                      <a:pt x="302" y="136"/>
                      <a:pt x="163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2" y="164"/>
                      <a:pt x="302" y="164"/>
                      <a:pt x="442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2176920" y="4686840"/>
                <a:ext cx="104760" cy="172800"/>
              </a:xfrm>
              <a:custGeom>
                <a:avLst/>
                <a:gdLst/>
                <a:ahLst/>
                <a:rect l="l" t="t" r="r" b="b"/>
                <a:pathLst>
                  <a:path w="293" h="482">
                    <a:moveTo>
                      <a:pt x="174" y="220"/>
                    </a:moveTo>
                    <a:cubicBezTo>
                      <a:pt x="232" y="200"/>
                      <a:pt x="274" y="152"/>
                      <a:pt x="274" y="96"/>
                    </a:cubicBezTo>
                    <a:cubicBezTo>
                      <a:pt x="274" y="38"/>
                      <a:pt x="212" y="0"/>
                      <a:pt x="144" y="0"/>
                    </a:cubicBezTo>
                    <a:cubicBezTo>
                      <a:pt x="72" y="0"/>
                      <a:pt x="20" y="42"/>
                      <a:pt x="20" y="94"/>
                    </a:cubicBezTo>
                    <a:cubicBezTo>
                      <a:pt x="20" y="118"/>
                      <a:pt x="34" y="132"/>
                      <a:pt x="56" y="132"/>
                    </a:cubicBezTo>
                    <a:cubicBezTo>
                      <a:pt x="78" y="132"/>
                      <a:pt x="92" y="116"/>
                      <a:pt x="92" y="96"/>
                    </a:cubicBezTo>
                    <a:cubicBezTo>
                      <a:pt x="92" y="60"/>
                      <a:pt x="58" y="60"/>
                      <a:pt x="48" y="60"/>
                    </a:cubicBezTo>
                    <a:cubicBezTo>
                      <a:pt x="70" y="26"/>
                      <a:pt x="116" y="18"/>
                      <a:pt x="142" y="18"/>
                    </a:cubicBezTo>
                    <a:cubicBezTo>
                      <a:pt x="170" y="18"/>
                      <a:pt x="208" y="32"/>
                      <a:pt x="208" y="96"/>
                    </a:cubicBezTo>
                    <a:cubicBezTo>
                      <a:pt x="208" y="104"/>
                      <a:pt x="208" y="144"/>
                      <a:pt x="188" y="176"/>
                    </a:cubicBezTo>
                    <a:cubicBezTo>
                      <a:pt x="168" y="210"/>
                      <a:pt x="144" y="212"/>
                      <a:pt x="126" y="212"/>
                    </a:cubicBezTo>
                    <a:cubicBezTo>
                      <a:pt x="120" y="212"/>
                      <a:pt x="104" y="214"/>
                      <a:pt x="98" y="214"/>
                    </a:cubicBezTo>
                    <a:cubicBezTo>
                      <a:pt x="94" y="214"/>
                      <a:pt x="88" y="216"/>
                      <a:pt x="88" y="222"/>
                    </a:cubicBezTo>
                    <a:cubicBezTo>
                      <a:pt x="88" y="230"/>
                      <a:pt x="94" y="230"/>
                      <a:pt x="106" y="230"/>
                    </a:cubicBezTo>
                    <a:cubicBezTo>
                      <a:pt x="116" y="230"/>
                      <a:pt x="126" y="230"/>
                      <a:pt x="136" y="230"/>
                    </a:cubicBezTo>
                    <a:cubicBezTo>
                      <a:pt x="194" y="230"/>
                      <a:pt x="220" y="278"/>
                      <a:pt x="220" y="345"/>
                    </a:cubicBezTo>
                    <a:cubicBezTo>
                      <a:pt x="220" y="441"/>
                      <a:pt x="172" y="461"/>
                      <a:pt x="140" y="461"/>
                    </a:cubicBezTo>
                    <a:cubicBezTo>
                      <a:pt x="110" y="461"/>
                      <a:pt x="58" y="449"/>
                      <a:pt x="32" y="409"/>
                    </a:cubicBezTo>
                    <a:cubicBezTo>
                      <a:pt x="58" y="411"/>
                      <a:pt x="80" y="397"/>
                      <a:pt x="80" y="369"/>
                    </a:cubicBezTo>
                    <a:cubicBezTo>
                      <a:pt x="80" y="345"/>
                      <a:pt x="60" y="331"/>
                      <a:pt x="40" y="331"/>
                    </a:cubicBezTo>
                    <a:cubicBezTo>
                      <a:pt x="24" y="331"/>
                      <a:pt x="0" y="341"/>
                      <a:pt x="0" y="371"/>
                    </a:cubicBezTo>
                    <a:cubicBezTo>
                      <a:pt x="0" y="435"/>
                      <a:pt x="66" y="481"/>
                      <a:pt x="142" y="481"/>
                    </a:cubicBezTo>
                    <a:cubicBezTo>
                      <a:pt x="228" y="481"/>
                      <a:pt x="292" y="417"/>
                      <a:pt x="292" y="345"/>
                    </a:cubicBezTo>
                    <a:cubicBezTo>
                      <a:pt x="292" y="290"/>
                      <a:pt x="248" y="234"/>
                      <a:pt x="174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83" name=""/>
          <p:cNvGrpSpPr/>
          <p:nvPr/>
        </p:nvGrpSpPr>
        <p:grpSpPr>
          <a:xfrm>
            <a:off x="6740280" y="4572360"/>
            <a:ext cx="951480" cy="451800"/>
            <a:chOff x="6740280" y="4572360"/>
            <a:chExt cx="951480" cy="451800"/>
          </a:xfrm>
        </p:grpSpPr>
        <p:grpSp>
          <p:nvGrpSpPr>
            <p:cNvPr id="484" name=""/>
            <p:cNvGrpSpPr/>
            <p:nvPr/>
          </p:nvGrpSpPr>
          <p:grpSpPr>
            <a:xfrm>
              <a:off x="6740280" y="4572360"/>
              <a:ext cx="951480" cy="451800"/>
              <a:chOff x="6740280" y="4572360"/>
              <a:chExt cx="951480" cy="451800"/>
            </a:xfrm>
          </p:grpSpPr>
          <p:sp>
            <p:nvSpPr>
              <p:cNvPr id="485" name=""/>
              <p:cNvSpPr/>
              <p:nvPr/>
            </p:nvSpPr>
            <p:spPr>
              <a:xfrm>
                <a:off x="6740280" y="4585320"/>
                <a:ext cx="938520" cy="425880"/>
              </a:xfrm>
              <a:custGeom>
                <a:avLst/>
                <a:gdLst/>
                <a:ahLst/>
                <a:rect l="l" t="t" r="r" b="b"/>
                <a:pathLst>
                  <a:path w="2609" h="1185">
                    <a:moveTo>
                      <a:pt x="0" y="0"/>
                    </a:moveTo>
                    <a:cubicBezTo>
                      <a:pt x="869" y="0"/>
                      <a:pt x="1739" y="0"/>
                      <a:pt x="2608" y="0"/>
                    </a:cubicBezTo>
                    <a:cubicBezTo>
                      <a:pt x="2608" y="395"/>
                      <a:pt x="2608" y="789"/>
                      <a:pt x="2608" y="1184"/>
                    </a:cubicBezTo>
                    <a:cubicBezTo>
                      <a:pt x="1739" y="1184"/>
                      <a:pt x="869" y="1184"/>
                      <a:pt x="0" y="1184"/>
                    </a:cubicBezTo>
                    <a:cubicBezTo>
                      <a:pt x="0" y="789"/>
                      <a:pt x="0" y="39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"/>
              <p:cNvSpPr/>
              <p:nvPr/>
            </p:nvSpPr>
            <p:spPr>
              <a:xfrm>
                <a:off x="6741000" y="4676760"/>
                <a:ext cx="114120" cy="177120"/>
              </a:xfrm>
              <a:custGeom>
                <a:avLst/>
                <a:gdLst/>
                <a:ahLst/>
                <a:rect l="l" t="t" r="r" b="b"/>
                <a:pathLst>
                  <a:path w="319" h="494">
                    <a:moveTo>
                      <a:pt x="164" y="8"/>
                    </a:moveTo>
                    <a:cubicBezTo>
                      <a:pt x="161" y="5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68" y="8"/>
                    </a:cubicBezTo>
                    <a:cubicBezTo>
                      <a:pt x="64" y="8"/>
                      <a:pt x="56" y="8"/>
                      <a:pt x="56" y="22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0"/>
                      <a:pt x="38" y="325"/>
                      <a:pt x="4" y="459"/>
                    </a:cubicBezTo>
                    <a:cubicBezTo>
                      <a:pt x="0" y="469"/>
                      <a:pt x="0" y="469"/>
                      <a:pt x="0" y="473"/>
                    </a:cubicBezTo>
                    <a:cubicBezTo>
                      <a:pt x="0" y="491"/>
                      <a:pt x="14" y="493"/>
                      <a:pt x="22" y="493"/>
                    </a:cubicBezTo>
                    <a:cubicBezTo>
                      <a:pt x="30" y="493"/>
                      <a:pt x="40" y="487"/>
                      <a:pt x="44" y="479"/>
                    </a:cubicBezTo>
                    <a:cubicBezTo>
                      <a:pt x="48" y="473"/>
                      <a:pt x="80" y="343"/>
                      <a:pt x="84" y="325"/>
                    </a:cubicBezTo>
                    <a:cubicBezTo>
                      <a:pt x="108" y="327"/>
                      <a:pt x="166" y="339"/>
                      <a:pt x="166" y="385"/>
                    </a:cubicBezTo>
                    <a:cubicBezTo>
                      <a:pt x="166" y="389"/>
                      <a:pt x="166" y="393"/>
                      <a:pt x="164" y="399"/>
                    </a:cubicBezTo>
                    <a:cubicBezTo>
                      <a:pt x="162" y="407"/>
                      <a:pt x="160" y="417"/>
                      <a:pt x="160" y="425"/>
                    </a:cubicBezTo>
                    <a:cubicBezTo>
                      <a:pt x="160" y="465"/>
                      <a:pt x="188" y="493"/>
                      <a:pt x="226" y="493"/>
                    </a:cubicBezTo>
                    <a:cubicBezTo>
                      <a:pt x="246" y="493"/>
                      <a:pt x="266" y="483"/>
                      <a:pt x="280" y="457"/>
                    </a:cubicBezTo>
                    <a:cubicBezTo>
                      <a:pt x="298" y="425"/>
                      <a:pt x="306" y="387"/>
                      <a:pt x="306" y="385"/>
                    </a:cubicBezTo>
                    <a:cubicBezTo>
                      <a:pt x="306" y="379"/>
                      <a:pt x="300" y="379"/>
                      <a:pt x="298" y="379"/>
                    </a:cubicBezTo>
                    <a:cubicBezTo>
                      <a:pt x="290" y="379"/>
                      <a:pt x="290" y="381"/>
                      <a:pt x="288" y="391"/>
                    </a:cubicBezTo>
                    <a:cubicBezTo>
                      <a:pt x="274" y="443"/>
                      <a:pt x="258" y="479"/>
                      <a:pt x="226" y="479"/>
                    </a:cubicBezTo>
                    <a:cubicBezTo>
                      <a:pt x="214" y="479"/>
                      <a:pt x="204" y="471"/>
                      <a:pt x="204" y="445"/>
                    </a:cubicBezTo>
                    <a:cubicBezTo>
                      <a:pt x="204" y="433"/>
                      <a:pt x="208" y="417"/>
                      <a:pt x="210" y="405"/>
                    </a:cubicBezTo>
                    <a:cubicBezTo>
                      <a:pt x="212" y="393"/>
                      <a:pt x="212" y="391"/>
                      <a:pt x="212" y="385"/>
                    </a:cubicBezTo>
                    <a:cubicBezTo>
                      <a:pt x="212" y="339"/>
                      <a:pt x="168" y="319"/>
                      <a:pt x="108" y="312"/>
                    </a:cubicBezTo>
                    <a:cubicBezTo>
                      <a:pt x="130" y="298"/>
                      <a:pt x="154" y="276"/>
                      <a:pt x="170" y="260"/>
                    </a:cubicBezTo>
                    <a:cubicBezTo>
                      <a:pt x="202" y="222"/>
                      <a:pt x="236" y="192"/>
                      <a:pt x="270" y="192"/>
                    </a:cubicBezTo>
                    <a:cubicBezTo>
                      <a:pt x="274" y="192"/>
                      <a:pt x="274" y="192"/>
                      <a:pt x="276" y="192"/>
                    </a:cubicBezTo>
                    <a:cubicBezTo>
                      <a:pt x="284" y="194"/>
                      <a:pt x="286" y="194"/>
                      <a:pt x="290" y="198"/>
                    </a:cubicBezTo>
                    <a:cubicBezTo>
                      <a:pt x="292" y="200"/>
                      <a:pt x="292" y="200"/>
                      <a:pt x="294" y="202"/>
                    </a:cubicBezTo>
                    <a:cubicBezTo>
                      <a:pt x="260" y="204"/>
                      <a:pt x="254" y="230"/>
                      <a:pt x="254" y="240"/>
                    </a:cubicBezTo>
                    <a:cubicBezTo>
                      <a:pt x="254" y="250"/>
                      <a:pt x="262" y="264"/>
                      <a:pt x="280" y="264"/>
                    </a:cubicBezTo>
                    <a:cubicBezTo>
                      <a:pt x="298" y="264"/>
                      <a:pt x="318" y="248"/>
                      <a:pt x="318" y="222"/>
                    </a:cubicBezTo>
                    <a:cubicBezTo>
                      <a:pt x="318" y="200"/>
                      <a:pt x="302" y="176"/>
                      <a:pt x="272" y="176"/>
                    </a:cubicBezTo>
                    <a:cubicBezTo>
                      <a:pt x="252" y="176"/>
                      <a:pt x="220" y="182"/>
                      <a:pt x="168" y="238"/>
                    </a:cubicBezTo>
                    <a:cubicBezTo>
                      <a:pt x="144" y="266"/>
                      <a:pt x="118" y="294"/>
                      <a:pt x="90" y="304"/>
                    </a:cubicBezTo>
                    <a:cubicBezTo>
                      <a:pt x="115" y="205"/>
                      <a:pt x="139" y="106"/>
                      <a:pt x="164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"/>
              <p:cNvSpPr/>
              <p:nvPr/>
            </p:nvSpPr>
            <p:spPr>
              <a:xfrm>
                <a:off x="6869880" y="481176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7" h="221">
                    <a:moveTo>
                      <a:pt x="52" y="172"/>
                    </a:moveTo>
                    <a:cubicBezTo>
                      <a:pt x="66" y="160"/>
                      <a:pt x="74" y="150"/>
                      <a:pt x="116" y="118"/>
                    </a:cubicBezTo>
                    <a:cubicBezTo>
                      <a:pt x="126" y="110"/>
                      <a:pt x="162" y="80"/>
                      <a:pt x="178" y="66"/>
                    </a:cubicBezTo>
                    <a:cubicBezTo>
                      <a:pt x="208" y="36"/>
                      <a:pt x="226" y="12"/>
                      <a:pt x="226" y="6"/>
                    </a:cubicBezTo>
                    <a:cubicBezTo>
                      <a:pt x="226" y="0"/>
                      <a:pt x="220" y="0"/>
                      <a:pt x="218" y="0"/>
                    </a:cubicBezTo>
                    <a:cubicBezTo>
                      <a:pt x="214" y="0"/>
                      <a:pt x="212" y="0"/>
                      <a:pt x="210" y="4"/>
                    </a:cubicBezTo>
                    <a:cubicBezTo>
                      <a:pt x="194" y="28"/>
                      <a:pt x="184" y="34"/>
                      <a:pt x="172" y="34"/>
                    </a:cubicBezTo>
                    <a:cubicBezTo>
                      <a:pt x="166" y="34"/>
                      <a:pt x="158" y="34"/>
                      <a:pt x="144" y="20"/>
                    </a:cubicBezTo>
                    <a:cubicBezTo>
                      <a:pt x="128" y="2"/>
                      <a:pt x="116" y="0"/>
                      <a:pt x="104" y="0"/>
                    </a:cubicBezTo>
                    <a:cubicBezTo>
                      <a:pt x="66" y="0"/>
                      <a:pt x="38" y="42"/>
                      <a:pt x="38" y="56"/>
                    </a:cubicBezTo>
                    <a:cubicBezTo>
                      <a:pt x="38" y="62"/>
                      <a:pt x="44" y="62"/>
                      <a:pt x="48" y="62"/>
                    </a:cubicBezTo>
                    <a:cubicBezTo>
                      <a:pt x="54" y="62"/>
                      <a:pt x="54" y="62"/>
                      <a:pt x="56" y="56"/>
                    </a:cubicBezTo>
                    <a:cubicBezTo>
                      <a:pt x="64" y="38"/>
                      <a:pt x="92" y="38"/>
                      <a:pt x="98" y="38"/>
                    </a:cubicBezTo>
                    <a:cubicBezTo>
                      <a:pt x="110" y="38"/>
                      <a:pt x="124" y="40"/>
                      <a:pt x="130" y="42"/>
                    </a:cubicBezTo>
                    <a:cubicBezTo>
                      <a:pt x="156" y="48"/>
                      <a:pt x="160" y="48"/>
                      <a:pt x="172" y="48"/>
                    </a:cubicBezTo>
                    <a:cubicBezTo>
                      <a:pt x="160" y="62"/>
                      <a:pt x="152" y="70"/>
                      <a:pt x="104" y="108"/>
                    </a:cubicBezTo>
                    <a:cubicBezTo>
                      <a:pt x="66" y="138"/>
                      <a:pt x="52" y="150"/>
                      <a:pt x="44" y="160"/>
                    </a:cubicBezTo>
                    <a:cubicBezTo>
                      <a:pt x="14" y="190"/>
                      <a:pt x="0" y="210"/>
                      <a:pt x="0" y="216"/>
                    </a:cubicBezTo>
                    <a:cubicBezTo>
                      <a:pt x="0" y="220"/>
                      <a:pt x="6" y="220"/>
                      <a:pt x="8" y="220"/>
                    </a:cubicBezTo>
                    <a:cubicBezTo>
                      <a:pt x="12" y="220"/>
                      <a:pt x="14" y="220"/>
                      <a:pt x="16" y="216"/>
                    </a:cubicBezTo>
                    <a:cubicBezTo>
                      <a:pt x="30" y="198"/>
                      <a:pt x="44" y="186"/>
                      <a:pt x="62" y="186"/>
                    </a:cubicBezTo>
                    <a:cubicBezTo>
                      <a:pt x="68" y="186"/>
                      <a:pt x="74" y="186"/>
                      <a:pt x="88" y="198"/>
                    </a:cubicBezTo>
                    <a:cubicBezTo>
                      <a:pt x="104" y="214"/>
                      <a:pt x="114" y="220"/>
                      <a:pt x="128" y="220"/>
                    </a:cubicBezTo>
                    <a:cubicBezTo>
                      <a:pt x="182" y="220"/>
                      <a:pt x="214" y="162"/>
                      <a:pt x="214" y="144"/>
                    </a:cubicBezTo>
                    <a:cubicBezTo>
                      <a:pt x="214" y="138"/>
                      <a:pt x="210" y="138"/>
                      <a:pt x="206" y="138"/>
                    </a:cubicBezTo>
                    <a:cubicBezTo>
                      <a:pt x="200" y="138"/>
                      <a:pt x="200" y="140"/>
                      <a:pt x="198" y="146"/>
                    </a:cubicBezTo>
                    <a:cubicBezTo>
                      <a:pt x="188" y="170"/>
                      <a:pt x="158" y="182"/>
                      <a:pt x="134" y="182"/>
                    </a:cubicBezTo>
                    <a:cubicBezTo>
                      <a:pt x="124" y="182"/>
                      <a:pt x="112" y="180"/>
                      <a:pt x="98" y="178"/>
                    </a:cubicBezTo>
                    <a:cubicBezTo>
                      <a:pt x="76" y="172"/>
                      <a:pt x="72" y="172"/>
                      <a:pt x="64" y="172"/>
                    </a:cubicBezTo>
                    <a:cubicBezTo>
                      <a:pt x="62" y="172"/>
                      <a:pt x="56" y="172"/>
                      <a:pt x="52" y="1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"/>
              <p:cNvSpPr/>
              <p:nvPr/>
            </p:nvSpPr>
            <p:spPr>
              <a:xfrm>
                <a:off x="7059600" y="4759200"/>
                <a:ext cx="167400" cy="58680"/>
              </a:xfrm>
              <a:custGeom>
                <a:avLst/>
                <a:gdLst/>
                <a:ahLst/>
                <a:rect l="l" t="t" r="r" b="b"/>
                <a:pathLst>
                  <a:path w="467" h="165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3" y="0"/>
                      <a:pt x="22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3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3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2" y="164"/>
                    </a:cubicBezTo>
                    <a:cubicBezTo>
                      <a:pt x="163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"/>
              <p:cNvSpPr/>
              <p:nvPr/>
            </p:nvSpPr>
            <p:spPr>
              <a:xfrm>
                <a:off x="7326000" y="4683960"/>
                <a:ext cx="168120" cy="16704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50" y="248"/>
                    </a:moveTo>
                    <a:cubicBezTo>
                      <a:pt x="314" y="248"/>
                      <a:pt x="379" y="248"/>
                      <a:pt x="444" y="248"/>
                    </a:cubicBezTo>
                    <a:cubicBezTo>
                      <a:pt x="456" y="248"/>
                      <a:pt x="468" y="248"/>
                      <a:pt x="468" y="234"/>
                    </a:cubicBezTo>
                    <a:cubicBezTo>
                      <a:pt x="468" y="220"/>
                      <a:pt x="456" y="220"/>
                      <a:pt x="444" y="220"/>
                    </a:cubicBezTo>
                    <a:cubicBezTo>
                      <a:pt x="379" y="220"/>
                      <a:pt x="314" y="220"/>
                      <a:pt x="250" y="220"/>
                    </a:cubicBezTo>
                    <a:cubicBezTo>
                      <a:pt x="250" y="155"/>
                      <a:pt x="250" y="91"/>
                      <a:pt x="250" y="26"/>
                    </a:cubicBezTo>
                    <a:cubicBezTo>
                      <a:pt x="250" y="14"/>
                      <a:pt x="250" y="0"/>
                      <a:pt x="236" y="0"/>
                    </a:cubicBezTo>
                    <a:cubicBezTo>
                      <a:pt x="222" y="0"/>
                      <a:pt x="222" y="12"/>
                      <a:pt x="222" y="24"/>
                    </a:cubicBezTo>
                    <a:cubicBezTo>
                      <a:pt x="222" y="89"/>
                      <a:pt x="222" y="154"/>
                      <a:pt x="222" y="220"/>
                    </a:cubicBezTo>
                    <a:cubicBezTo>
                      <a:pt x="157" y="220"/>
                      <a:pt x="91" y="220"/>
                      <a:pt x="26" y="220"/>
                    </a:cubicBezTo>
                    <a:cubicBezTo>
                      <a:pt x="14" y="220"/>
                      <a:pt x="0" y="220"/>
                      <a:pt x="0" y="234"/>
                    </a:cubicBezTo>
                    <a:cubicBezTo>
                      <a:pt x="0" y="248"/>
                      <a:pt x="14" y="248"/>
                      <a:pt x="26" y="248"/>
                    </a:cubicBezTo>
                    <a:cubicBezTo>
                      <a:pt x="91" y="248"/>
                      <a:pt x="157" y="248"/>
                      <a:pt x="222" y="248"/>
                    </a:cubicBezTo>
                    <a:cubicBezTo>
                      <a:pt x="222" y="311"/>
                      <a:pt x="222" y="374"/>
                      <a:pt x="222" y="437"/>
                    </a:cubicBezTo>
                    <a:cubicBezTo>
                      <a:pt x="157" y="437"/>
                      <a:pt x="91" y="437"/>
                      <a:pt x="26" y="437"/>
                    </a:cubicBezTo>
                    <a:cubicBezTo>
                      <a:pt x="14" y="437"/>
                      <a:pt x="0" y="437"/>
                      <a:pt x="0" y="451"/>
                    </a:cubicBezTo>
                    <a:cubicBezTo>
                      <a:pt x="0" y="465"/>
                      <a:pt x="14" y="465"/>
                      <a:pt x="26" y="465"/>
                    </a:cubicBezTo>
                    <a:cubicBezTo>
                      <a:pt x="165" y="465"/>
                      <a:pt x="304" y="465"/>
                      <a:pt x="444" y="465"/>
                    </a:cubicBezTo>
                    <a:cubicBezTo>
                      <a:pt x="456" y="465"/>
                      <a:pt x="468" y="465"/>
                      <a:pt x="468" y="451"/>
                    </a:cubicBezTo>
                    <a:cubicBezTo>
                      <a:pt x="468" y="437"/>
                      <a:pt x="456" y="437"/>
                      <a:pt x="444" y="437"/>
                    </a:cubicBezTo>
                    <a:cubicBezTo>
                      <a:pt x="379" y="437"/>
                      <a:pt x="314" y="437"/>
                      <a:pt x="250" y="437"/>
                    </a:cubicBezTo>
                    <a:cubicBezTo>
                      <a:pt x="250" y="374"/>
                      <a:pt x="250" y="311"/>
                      <a:pt x="250" y="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"/>
              <p:cNvSpPr/>
              <p:nvPr/>
            </p:nvSpPr>
            <p:spPr>
              <a:xfrm>
                <a:off x="7545960" y="4572360"/>
                <a:ext cx="135720" cy="111240"/>
              </a:xfrm>
              <a:custGeom>
                <a:avLst/>
                <a:gdLst/>
                <a:ahLst/>
                <a:rect l="l" t="t" r="r" b="b"/>
                <a:pathLst>
                  <a:path w="379" h="311">
                    <a:moveTo>
                      <a:pt x="166" y="40"/>
                    </a:moveTo>
                    <a:cubicBezTo>
                      <a:pt x="193" y="40"/>
                      <a:pt x="219" y="40"/>
                      <a:pt x="246" y="40"/>
                    </a:cubicBezTo>
                    <a:cubicBezTo>
                      <a:pt x="222" y="144"/>
                      <a:pt x="216" y="174"/>
                      <a:pt x="216" y="222"/>
                    </a:cubicBezTo>
                    <a:cubicBezTo>
                      <a:pt x="216" y="232"/>
                      <a:pt x="216" y="252"/>
                      <a:pt x="222" y="274"/>
                    </a:cubicBezTo>
                    <a:cubicBezTo>
                      <a:pt x="230" y="306"/>
                      <a:pt x="236" y="310"/>
                      <a:pt x="248" y="310"/>
                    </a:cubicBezTo>
                    <a:cubicBezTo>
                      <a:pt x="262" y="310"/>
                      <a:pt x="276" y="298"/>
                      <a:pt x="276" y="284"/>
                    </a:cubicBezTo>
                    <a:cubicBezTo>
                      <a:pt x="276" y="280"/>
                      <a:pt x="276" y="278"/>
                      <a:pt x="272" y="268"/>
                    </a:cubicBezTo>
                    <a:cubicBezTo>
                      <a:pt x="252" y="218"/>
                      <a:pt x="252" y="172"/>
                      <a:pt x="252" y="152"/>
                    </a:cubicBezTo>
                    <a:cubicBezTo>
                      <a:pt x="252" y="116"/>
                      <a:pt x="256" y="78"/>
                      <a:pt x="264" y="40"/>
                    </a:cubicBezTo>
                    <a:cubicBezTo>
                      <a:pt x="290" y="40"/>
                      <a:pt x="317" y="40"/>
                      <a:pt x="344" y="40"/>
                    </a:cubicBezTo>
                    <a:cubicBezTo>
                      <a:pt x="354" y="40"/>
                      <a:pt x="378" y="40"/>
                      <a:pt x="378" y="16"/>
                    </a:cubicBezTo>
                    <a:cubicBezTo>
                      <a:pt x="378" y="0"/>
                      <a:pt x="364" y="0"/>
                      <a:pt x="350" y="0"/>
                    </a:cubicBezTo>
                    <a:cubicBezTo>
                      <a:pt x="272" y="0"/>
                      <a:pt x="194" y="0"/>
                      <a:pt x="116" y="0"/>
                    </a:cubicBezTo>
                    <a:cubicBezTo>
                      <a:pt x="100" y="0"/>
                      <a:pt x="74" y="0"/>
                      <a:pt x="42" y="32"/>
                    </a:cubicBezTo>
                    <a:cubicBezTo>
                      <a:pt x="18" y="60"/>
                      <a:pt x="0" y="92"/>
                      <a:pt x="0" y="96"/>
                    </a:cubicBezTo>
                    <a:cubicBezTo>
                      <a:pt x="3" y="99"/>
                      <a:pt x="0" y="104"/>
                      <a:pt x="8" y="104"/>
                    </a:cubicBezTo>
                    <a:cubicBezTo>
                      <a:pt x="14" y="104"/>
                      <a:pt x="14" y="100"/>
                      <a:pt x="20" y="94"/>
                    </a:cubicBezTo>
                    <a:cubicBezTo>
                      <a:pt x="54" y="40"/>
                      <a:pt x="94" y="40"/>
                      <a:pt x="108" y="40"/>
                    </a:cubicBezTo>
                    <a:cubicBezTo>
                      <a:pt x="121" y="40"/>
                      <a:pt x="135" y="40"/>
                      <a:pt x="148" y="40"/>
                    </a:cubicBezTo>
                    <a:cubicBezTo>
                      <a:pt x="126" y="126"/>
                      <a:pt x="88" y="210"/>
                      <a:pt x="58" y="274"/>
                    </a:cubicBezTo>
                    <a:cubicBezTo>
                      <a:pt x="52" y="284"/>
                      <a:pt x="52" y="286"/>
                      <a:pt x="52" y="292"/>
                    </a:cubicBezTo>
                    <a:cubicBezTo>
                      <a:pt x="52" y="304"/>
                      <a:pt x="64" y="310"/>
                      <a:pt x="74" y="310"/>
                    </a:cubicBezTo>
                    <a:cubicBezTo>
                      <a:pt x="94" y="310"/>
                      <a:pt x="100" y="290"/>
                      <a:pt x="108" y="264"/>
                    </a:cubicBezTo>
                    <a:cubicBezTo>
                      <a:pt x="118" y="232"/>
                      <a:pt x="118" y="230"/>
                      <a:pt x="128" y="196"/>
                    </a:cubicBezTo>
                    <a:cubicBezTo>
                      <a:pt x="141" y="144"/>
                      <a:pt x="153" y="92"/>
                      <a:pt x="166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7538760" y="4783680"/>
                <a:ext cx="153000" cy="9720"/>
              </a:xfrm>
              <a:custGeom>
                <a:avLst/>
                <a:gdLst/>
                <a:ahLst/>
                <a:rect l="l" t="t" r="r" b="b"/>
                <a:pathLst>
                  <a:path w="427" h="29">
                    <a:moveTo>
                      <a:pt x="0" y="0"/>
                    </a:moveTo>
                    <a:cubicBezTo>
                      <a:pt x="142" y="0"/>
                      <a:pt x="284" y="0"/>
                      <a:pt x="426" y="0"/>
                    </a:cubicBezTo>
                    <a:cubicBezTo>
                      <a:pt x="426" y="9"/>
                      <a:pt x="426" y="19"/>
                      <a:pt x="426" y="28"/>
                    </a:cubicBezTo>
                    <a:cubicBezTo>
                      <a:pt x="284" y="28"/>
                      <a:pt x="142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7564680" y="4856400"/>
                <a:ext cx="100440" cy="167760"/>
              </a:xfrm>
              <a:custGeom>
                <a:avLst/>
                <a:gdLst/>
                <a:ahLst/>
                <a:rect l="l" t="t" r="r" b="b"/>
                <a:pathLst>
                  <a:path w="281" h="468">
                    <a:moveTo>
                      <a:pt x="54" y="413"/>
                    </a:moveTo>
                    <a:cubicBezTo>
                      <a:pt x="79" y="389"/>
                      <a:pt x="105" y="365"/>
                      <a:pt x="130" y="341"/>
                    </a:cubicBezTo>
                    <a:cubicBezTo>
                      <a:pt x="238" y="244"/>
                      <a:pt x="280" y="208"/>
                      <a:pt x="280" y="136"/>
                    </a:cubicBezTo>
                    <a:cubicBezTo>
                      <a:pt x="280" y="56"/>
                      <a:pt x="218" y="0"/>
                      <a:pt x="132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8"/>
                      <a:pt x="36" y="168"/>
                      <a:pt x="38" y="168"/>
                    </a:cubicBezTo>
                    <a:cubicBezTo>
                      <a:pt x="50" y="168"/>
                      <a:pt x="74" y="158"/>
                      <a:pt x="74" y="130"/>
                    </a:cubicBezTo>
                    <a:cubicBezTo>
                      <a:pt x="74" y="112"/>
                      <a:pt x="62" y="94"/>
                      <a:pt x="38" y="94"/>
                    </a:cubicBezTo>
                    <a:cubicBezTo>
                      <a:pt x="32" y="94"/>
                      <a:pt x="30" y="94"/>
                      <a:pt x="28" y="94"/>
                    </a:cubicBezTo>
                    <a:cubicBezTo>
                      <a:pt x="44" y="48"/>
                      <a:pt x="82" y="22"/>
                      <a:pt x="122" y="22"/>
                    </a:cubicBezTo>
                    <a:cubicBezTo>
                      <a:pt x="186" y="22"/>
                      <a:pt x="218" y="80"/>
                      <a:pt x="218" y="136"/>
                    </a:cubicBezTo>
                    <a:cubicBezTo>
                      <a:pt x="218" y="194"/>
                      <a:pt x="182" y="248"/>
                      <a:pt x="144" y="292"/>
                    </a:cubicBezTo>
                    <a:cubicBezTo>
                      <a:pt x="99" y="341"/>
                      <a:pt x="53" y="391"/>
                      <a:pt x="8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5" y="467"/>
                      <a:pt x="262" y="467"/>
                    </a:cubicBezTo>
                    <a:cubicBezTo>
                      <a:pt x="268" y="427"/>
                      <a:pt x="274" y="386"/>
                      <a:pt x="280" y="345"/>
                    </a:cubicBezTo>
                    <a:cubicBezTo>
                      <a:pt x="274" y="345"/>
                      <a:pt x="269" y="345"/>
                      <a:pt x="264" y="345"/>
                    </a:cubicBezTo>
                    <a:cubicBezTo>
                      <a:pt x="260" y="365"/>
                      <a:pt x="254" y="397"/>
                      <a:pt x="248" y="407"/>
                    </a:cubicBezTo>
                    <a:cubicBezTo>
                      <a:pt x="244" y="413"/>
                      <a:pt x="196" y="413"/>
                      <a:pt x="182" y="413"/>
                    </a:cubicBezTo>
                    <a:cubicBezTo>
                      <a:pt x="139" y="413"/>
                      <a:pt x="97" y="413"/>
                      <a:pt x="54" y="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2021-09-12T23:58:37Z</dcterms:created>
  <dc:creator>Archisman Panigrahi</dc:creator>
  <dc:description/>
  <dc:language>en-US</dc:language>
  <cp:lastModifiedBy>Archisman Panigrahi</cp:lastModifiedBy>
  <dcterms:modified xsi:type="dcterms:W3CDTF">2021-09-13T01:18:37Z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