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82" r:id="rId5"/>
    <p:sldId id="388" r:id="rId6"/>
    <p:sldId id="276" r:id="rId7"/>
  </p:sldIdLst>
  <p:sldSz cx="9144000" cy="5143500" type="screen16x9"/>
  <p:notesSz cx="6858000" cy="9144000"/>
  <p:embeddedFontLst>
    <p:embeddedFont>
      <p:font typeface="Staatliches"/>
      <p:regular r:id="rId12"/>
    </p:embeddedFont>
    <p:embeddedFont>
      <p:font typeface="Anaheim" panose="02000503000000000000"/>
      <p:regular r:id="rId13"/>
    </p:embeddedFont>
    <p:embeddedFont>
      <p:font typeface="Josefin Slab" panose="0200000000000000000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alize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0860" autoAdjust="0"/>
  </p:normalViewPr>
  <p:slideViewPr>
    <p:cSldViewPr snapToGrid="0">
      <p:cViewPr>
        <p:scale>
          <a:sx n="100" d="100"/>
          <a:sy n="100" d="100"/>
        </p:scale>
        <p:origin x="-198" y="444"/>
      </p:cViewPr>
      <p:guideLst>
        <p:guide orient="horz" pos="2971"/>
        <p:guide pos="522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6T15:51:15.466" idx="2">
    <p:pos x="24" y="3139"/>
    <p:text>kendala di cycle sebelumnya, secara service masih menghasilkan result yang salah
penginputan di aprova dan ME memakan waktu lama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 panose="02000000000000000000"/>
              <a:buAutoNum type="arabicPeriod"/>
              <a:defRPr sz="11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</a:t>
            </a:r>
            <a:r>
              <a:rPr lang="en-GB" sz="9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: This presentation template was created by </a:t>
            </a:r>
            <a:r>
              <a:rPr lang="en-GB" sz="900" b="1">
                <a:solidFill>
                  <a:schemeClr val="accent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2"/>
              </a:rPr>
              <a:t>Slidesgo</a:t>
            </a:r>
            <a:r>
              <a:rPr lang="en-GB" sz="9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, including icons by </a:t>
            </a:r>
            <a:r>
              <a:rPr lang="en-GB" sz="900" b="1">
                <a:solidFill>
                  <a:schemeClr val="accent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3"/>
              </a:rPr>
              <a:t>Flaticon</a:t>
            </a:r>
            <a:r>
              <a:rPr lang="en-GB" sz="9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, and infographics &amp; images by </a:t>
            </a:r>
            <a:r>
              <a:rPr lang="en-GB" sz="900" b="1">
                <a:solidFill>
                  <a:schemeClr val="accent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4"/>
              </a:rPr>
              <a:t>Freepik</a:t>
            </a:r>
            <a:r>
              <a:rPr lang="en-GB" sz="900" b="1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 </a:t>
            </a:r>
            <a:r>
              <a:rPr lang="en-GB" sz="9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and illustrations by</a:t>
            </a:r>
            <a:r>
              <a:rPr lang="en-GB" sz="900" b="1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 </a:t>
            </a:r>
            <a:r>
              <a:rPr lang="en-GB" sz="900" b="1">
                <a:solidFill>
                  <a:schemeClr val="accent3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5"/>
              </a:rPr>
              <a:t>Stories</a:t>
            </a:r>
            <a:endParaRPr sz="700" b="1">
              <a:solidFill>
                <a:srgbClr val="434343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 panose="02000000000000000000"/>
              <a:buNone/>
              <a:defRPr sz="1400">
                <a:solidFill>
                  <a:srgbClr val="FCBF4A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34299" tIns="17150" rIns="34299" bIns="17150"/>
          <a:lstStyle/>
          <a:p>
            <a:fld id="{7EDC343D-020D-42F8-8CE1-7E04D001ED90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34299" tIns="17150" rIns="34299" bIns="17150"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34299" tIns="17150" rIns="34299" bIns="17150"/>
          <a:lstStyle/>
          <a:p>
            <a:fld id="{D7102756-5E64-4007-901D-63DE9551F68C}" type="slidenum">
              <a:rPr lang="id-ID" smtClean="0"/>
            </a:fld>
            <a:endParaRPr lang="id-ID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34299" tIns="17150" rIns="34299" bIns="17150"/>
          <a:lstStyle/>
          <a:p>
            <a:fld id="{7EDC343D-020D-42F8-8CE1-7E04D001ED90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34299" tIns="17150" rIns="34299" bIns="17150"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34299" tIns="17150" rIns="34299" bIns="17150"/>
          <a:lstStyle/>
          <a:p>
            <a:fld id="{D7102756-5E64-4007-901D-63DE9551F68C}" type="slidenum">
              <a:rPr lang="id-ID" smtClean="0"/>
            </a:fld>
            <a:endParaRPr lang="id-ID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●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○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■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●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○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■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●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 panose="02000503000000000000"/>
              <a:buChar char="○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 panose="02000503000000000000"/>
              <a:buChar char="■"/>
              <a:defRPr sz="12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336430" y="20549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smtClean="0"/>
              <a:t>23</a:t>
            </a:r>
            <a:r>
              <a:rPr lang="en-GB" dirty="0" smtClean="0"/>
              <a:t> </a:t>
            </a:r>
            <a:r>
              <a:rPr lang="en-US" altLang="en-GB" dirty="0" smtClean="0"/>
              <a:t>Sep</a:t>
            </a:r>
            <a:r>
              <a:rPr lang="en-GB" dirty="0" smtClean="0"/>
              <a:t> 2021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336550" y="1050290"/>
            <a:ext cx="3744595" cy="108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dirty="0" smtClean="0"/>
              <a:t>Otomasi Engine Scoring</a:t>
            </a:r>
            <a:endParaRPr lang="en-US" altLang="en-GB" sz="3600" dirty="0" smtClean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/>
          <p:cNvGrpSpPr/>
          <p:nvPr/>
        </p:nvGrpSpPr>
        <p:grpSpPr bwMode="auto">
          <a:xfrm>
            <a:off x="655111" y="633299"/>
            <a:ext cx="854719" cy="27381"/>
            <a:chOff x="0" y="-1"/>
            <a:chExt cx="2279048" cy="73152"/>
          </a:xfrm>
        </p:grpSpPr>
        <p:sp>
          <p:nvSpPr>
            <p:cNvPr id="4" name="Rectangle 78"/>
            <p:cNvSpPr/>
            <p:nvPr/>
          </p:nvSpPr>
          <p:spPr bwMode="auto">
            <a:xfrm rot="10800000" flipH="1">
              <a:off x="0" y="-1"/>
              <a:ext cx="408164" cy="731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" name="Rectangle 79"/>
            <p:cNvSpPr/>
            <p:nvPr/>
          </p:nvSpPr>
          <p:spPr bwMode="auto">
            <a:xfrm rot="10800000" flipH="1">
              <a:off x="463750" y="-1"/>
              <a:ext cx="408164" cy="73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" name="Rectangle 80"/>
            <p:cNvSpPr/>
            <p:nvPr/>
          </p:nvSpPr>
          <p:spPr bwMode="auto">
            <a:xfrm rot="10800000" flipH="1">
              <a:off x="943383" y="-1"/>
              <a:ext cx="406576" cy="73152"/>
            </a:xfrm>
            <a:prstGeom prst="rect">
              <a:avLst/>
            </a:prstGeom>
            <a:solidFill>
              <a:srgbClr val="1C8E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Rectangle 81"/>
            <p:cNvSpPr/>
            <p:nvPr/>
          </p:nvSpPr>
          <p:spPr bwMode="auto">
            <a:xfrm rot="10800000" flipH="1">
              <a:off x="1407133" y="-1"/>
              <a:ext cx="408164" cy="73152"/>
            </a:xfrm>
            <a:prstGeom prst="rect">
              <a:avLst/>
            </a:prstGeom>
            <a:solidFill>
              <a:srgbClr val="734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" name="Rectangle 82"/>
            <p:cNvSpPr/>
            <p:nvPr/>
          </p:nvSpPr>
          <p:spPr bwMode="auto">
            <a:xfrm rot="10800000" flipH="1">
              <a:off x="1870884" y="-1"/>
              <a:ext cx="408164" cy="73152"/>
            </a:xfrm>
            <a:prstGeom prst="rect">
              <a:avLst/>
            </a:prstGeom>
            <a:solidFill>
              <a:srgbClr val="A5C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36" name="Picture 2" descr="F:\712637_2015060706150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36304" y="4836335"/>
            <a:ext cx="1742209" cy="256884"/>
          </a:xfrm>
          <a:prstGeom prst="rect">
            <a:avLst/>
          </a:prstGeom>
          <a:noFill/>
        </p:spPr>
      </p:pic>
      <p:sp>
        <p:nvSpPr>
          <p:cNvPr id="12" name="Subtitle 1"/>
          <p:cNvSpPr>
            <a:spLocks noGrp="1"/>
          </p:cNvSpPr>
          <p:nvPr/>
        </p:nvSpPr>
        <p:spPr>
          <a:xfrm flipH="1">
            <a:off x="893445" y="3310255"/>
            <a:ext cx="6645275" cy="158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 panose="02000000000000000000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>
            <a:pPr marL="152400" indent="0">
              <a:buNone/>
            </a:pPr>
            <a:endParaRPr lang="en-US" sz="1400" dirty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660400"/>
            <a:ext cx="4838065" cy="42144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58800" y="268605"/>
            <a:ext cx="2359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Matriks data engine scoring</a:t>
            </a:r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/>
          <p:cNvGrpSpPr/>
          <p:nvPr/>
        </p:nvGrpSpPr>
        <p:grpSpPr bwMode="auto">
          <a:xfrm>
            <a:off x="655111" y="633299"/>
            <a:ext cx="854719" cy="27381"/>
            <a:chOff x="0" y="-1"/>
            <a:chExt cx="2279048" cy="73152"/>
          </a:xfrm>
        </p:grpSpPr>
        <p:sp>
          <p:nvSpPr>
            <p:cNvPr id="4" name="Rectangle 78"/>
            <p:cNvSpPr/>
            <p:nvPr/>
          </p:nvSpPr>
          <p:spPr bwMode="auto">
            <a:xfrm rot="10800000" flipH="1">
              <a:off x="0" y="-1"/>
              <a:ext cx="408164" cy="731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" name="Rectangle 79"/>
            <p:cNvSpPr/>
            <p:nvPr/>
          </p:nvSpPr>
          <p:spPr bwMode="auto">
            <a:xfrm rot="10800000" flipH="1">
              <a:off x="463750" y="-1"/>
              <a:ext cx="408164" cy="73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" name="Rectangle 80"/>
            <p:cNvSpPr/>
            <p:nvPr/>
          </p:nvSpPr>
          <p:spPr bwMode="auto">
            <a:xfrm rot="10800000" flipH="1">
              <a:off x="943383" y="-1"/>
              <a:ext cx="406576" cy="73152"/>
            </a:xfrm>
            <a:prstGeom prst="rect">
              <a:avLst/>
            </a:prstGeom>
            <a:solidFill>
              <a:srgbClr val="1C8E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Rectangle 81"/>
            <p:cNvSpPr/>
            <p:nvPr/>
          </p:nvSpPr>
          <p:spPr bwMode="auto">
            <a:xfrm rot="10800000" flipH="1">
              <a:off x="1407133" y="-1"/>
              <a:ext cx="408164" cy="73152"/>
            </a:xfrm>
            <a:prstGeom prst="rect">
              <a:avLst/>
            </a:prstGeom>
            <a:solidFill>
              <a:srgbClr val="734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" name="Rectangle 82"/>
            <p:cNvSpPr/>
            <p:nvPr/>
          </p:nvSpPr>
          <p:spPr bwMode="auto">
            <a:xfrm rot="10800000" flipH="1">
              <a:off x="1870884" y="-1"/>
              <a:ext cx="408164" cy="73152"/>
            </a:xfrm>
            <a:prstGeom prst="rect">
              <a:avLst/>
            </a:prstGeom>
            <a:solidFill>
              <a:srgbClr val="A5C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36" name="Picture 2" descr="F:\712637_2015060706150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36304" y="4836335"/>
            <a:ext cx="1742209" cy="256884"/>
          </a:xfrm>
          <a:prstGeom prst="rect">
            <a:avLst/>
          </a:prstGeom>
          <a:noFill/>
        </p:spPr>
      </p:pic>
      <p:sp>
        <p:nvSpPr>
          <p:cNvPr id="12" name="Subtitle 1"/>
          <p:cNvSpPr>
            <a:spLocks noGrp="1"/>
          </p:cNvSpPr>
          <p:nvPr/>
        </p:nvSpPr>
        <p:spPr>
          <a:xfrm flipH="1">
            <a:off x="893445" y="3310255"/>
            <a:ext cx="6645275" cy="158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 panose="02000000000000000000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>
            <a:pPr marL="152400" indent="0">
              <a:buNone/>
            </a:pPr>
            <a:endParaRPr lang="en-US" sz="1400" dirty="0"/>
          </a:p>
          <a:p>
            <a:endParaRPr lang="en-US" sz="2400" dirty="0"/>
          </a:p>
        </p:txBody>
      </p:sp>
      <p:sp>
        <p:nvSpPr>
          <p:cNvPr id="11" name="Text Box 10"/>
          <p:cNvSpPr txBox="1"/>
          <p:nvPr/>
        </p:nvSpPr>
        <p:spPr>
          <a:xfrm>
            <a:off x="558800" y="268605"/>
            <a:ext cx="845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Otomasi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793750"/>
            <a:ext cx="4359275" cy="1087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rcRect t="53011"/>
          <a:stretch>
            <a:fillRect/>
          </a:stretch>
        </p:blipFill>
        <p:spPr>
          <a:xfrm>
            <a:off x="5398135" y="793750"/>
            <a:ext cx="3376930" cy="1075055"/>
          </a:xfrm>
          <a:prstGeom prst="rect">
            <a:avLst/>
          </a:prstGeom>
        </p:spPr>
      </p:pic>
      <p:grpSp>
        <p:nvGrpSpPr>
          <p:cNvPr id="20" name="Group 77"/>
          <p:cNvGrpSpPr/>
          <p:nvPr/>
        </p:nvGrpSpPr>
        <p:grpSpPr bwMode="auto">
          <a:xfrm>
            <a:off x="634156" y="2644979"/>
            <a:ext cx="854719" cy="27381"/>
            <a:chOff x="0" y="-1"/>
            <a:chExt cx="2279048" cy="73152"/>
          </a:xfrm>
        </p:grpSpPr>
        <p:sp>
          <p:nvSpPr>
            <p:cNvPr id="21" name="Rectangle 78"/>
            <p:cNvSpPr/>
            <p:nvPr/>
          </p:nvSpPr>
          <p:spPr bwMode="auto">
            <a:xfrm rot="10800000" flipH="1">
              <a:off x="0" y="-1"/>
              <a:ext cx="408164" cy="731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Rectangle 79"/>
            <p:cNvSpPr/>
            <p:nvPr/>
          </p:nvSpPr>
          <p:spPr bwMode="auto">
            <a:xfrm rot="10800000" flipH="1">
              <a:off x="463750" y="-1"/>
              <a:ext cx="408164" cy="73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Rectangle 80"/>
            <p:cNvSpPr/>
            <p:nvPr/>
          </p:nvSpPr>
          <p:spPr bwMode="auto">
            <a:xfrm rot="10800000" flipH="1">
              <a:off x="943383" y="-1"/>
              <a:ext cx="406576" cy="73152"/>
            </a:xfrm>
            <a:prstGeom prst="rect">
              <a:avLst/>
            </a:prstGeom>
            <a:solidFill>
              <a:srgbClr val="1C8E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Rectangle 81"/>
            <p:cNvSpPr/>
            <p:nvPr/>
          </p:nvSpPr>
          <p:spPr bwMode="auto">
            <a:xfrm rot="10800000" flipH="1">
              <a:off x="1407133" y="-1"/>
              <a:ext cx="408164" cy="73152"/>
            </a:xfrm>
            <a:prstGeom prst="rect">
              <a:avLst/>
            </a:prstGeom>
            <a:solidFill>
              <a:srgbClr val="734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" name="Rectangle 82"/>
            <p:cNvSpPr/>
            <p:nvPr/>
          </p:nvSpPr>
          <p:spPr bwMode="auto">
            <a:xfrm rot="10800000" flipH="1">
              <a:off x="1870884" y="-1"/>
              <a:ext cx="408164" cy="73152"/>
            </a:xfrm>
            <a:prstGeom prst="rect">
              <a:avLst/>
            </a:prstGeom>
            <a:solidFill>
              <a:srgbClr val="A5C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p>
              <a:pPr algn="ctr" eaLnBrk="1"/>
              <a:endParaRPr lang="id-ID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562610" y="2338070"/>
            <a:ext cx="6870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Result</a:t>
            </a:r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" y="2753995"/>
            <a:ext cx="4527550" cy="1545590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562610" y="4408805"/>
            <a:ext cx="3003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Waktu pengerjaan 39 data : 9m 24s</a:t>
            </a:r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2" name="Google Shape;2532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3" name="Google Shape;2533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33755" y="2392680"/>
            <a:ext cx="2419350" cy="647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Thank you</a:t>
            </a:r>
            <a:endParaRPr lang="en-US" altLang="en-GB" sz="3200"/>
          </a:p>
        </p:txBody>
      </p:sp>
      <p:grpSp>
        <p:nvGrpSpPr>
          <p:cNvPr id="2539" name="Google Shape;2539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40" name="Google Shape;2540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4" name="Google Shape;2544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5" name="Google Shape;2545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9" name="Google Shape;2549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50" name="Google Shape;2550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54" name="Google Shape;2554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5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61" name="Google Shape;2561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2" name="Google Shape;2562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72" name="Google Shape;2572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3" name="Google Shape;2573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10" name="Google Shape;2610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1" name="Google Shape;2611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1" name="Google Shape;2621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2" name="Google Shape;2622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82" name="Google Shape;2682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3" name="Google Shape;2683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961211" y="2270553"/>
                <a:ext cx="219447" cy="211536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5161" extrusionOk="0">
                    <a:moveTo>
                      <a:pt x="2673" y="0"/>
                    </a:moveTo>
                    <a:cubicBezTo>
                      <a:pt x="1332" y="0"/>
                      <a:pt x="201" y="1036"/>
                      <a:pt x="106" y="2394"/>
                    </a:cubicBezTo>
                    <a:cubicBezTo>
                      <a:pt x="1" y="3813"/>
                      <a:pt x="1069" y="5050"/>
                      <a:pt x="2488" y="5154"/>
                    </a:cubicBezTo>
                    <a:cubicBezTo>
                      <a:pt x="2551" y="5158"/>
                      <a:pt x="2613" y="5160"/>
                      <a:pt x="2675" y="5160"/>
                    </a:cubicBezTo>
                    <a:cubicBezTo>
                      <a:pt x="4018" y="5160"/>
                      <a:pt x="5152" y="4124"/>
                      <a:pt x="5248" y="2767"/>
                    </a:cubicBezTo>
                    <a:cubicBezTo>
                      <a:pt x="5353" y="1348"/>
                      <a:pt x="4285" y="111"/>
                      <a:pt x="2866" y="7"/>
                    </a:cubicBezTo>
                    <a:cubicBezTo>
                      <a:pt x="2801" y="2"/>
                      <a:pt x="2737" y="0"/>
                      <a:pt x="267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7083391" y="2275102"/>
                <a:ext cx="229243" cy="220964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391" extrusionOk="0">
                    <a:moveTo>
                      <a:pt x="2795" y="232"/>
                    </a:moveTo>
                    <a:cubicBezTo>
                      <a:pt x="2854" y="232"/>
                      <a:pt x="2914" y="232"/>
                      <a:pt x="2974" y="236"/>
                    </a:cubicBezTo>
                    <a:cubicBezTo>
                      <a:pt x="4329" y="336"/>
                      <a:pt x="5353" y="1521"/>
                      <a:pt x="5252" y="2873"/>
                    </a:cubicBezTo>
                    <a:cubicBezTo>
                      <a:pt x="5159" y="4167"/>
                      <a:pt x="4084" y="5158"/>
                      <a:pt x="2801" y="5158"/>
                    </a:cubicBezTo>
                    <a:cubicBezTo>
                      <a:pt x="2740" y="5158"/>
                      <a:pt x="2678" y="5156"/>
                      <a:pt x="2615" y="5151"/>
                    </a:cubicBezTo>
                    <a:cubicBezTo>
                      <a:pt x="1263" y="5054"/>
                      <a:pt x="240" y="3870"/>
                      <a:pt x="337" y="2515"/>
                    </a:cubicBezTo>
                    <a:cubicBezTo>
                      <a:pt x="433" y="1222"/>
                      <a:pt x="1517" y="232"/>
                      <a:pt x="2795" y="232"/>
                    </a:cubicBezTo>
                    <a:close/>
                    <a:moveTo>
                      <a:pt x="2788" y="1"/>
                    </a:moveTo>
                    <a:cubicBezTo>
                      <a:pt x="1392" y="1"/>
                      <a:pt x="212" y="1085"/>
                      <a:pt x="109" y="2499"/>
                    </a:cubicBezTo>
                    <a:cubicBezTo>
                      <a:pt x="0" y="3982"/>
                      <a:pt x="1117" y="5275"/>
                      <a:pt x="2600" y="5383"/>
                    </a:cubicBezTo>
                    <a:cubicBezTo>
                      <a:pt x="2667" y="5387"/>
                      <a:pt x="2731" y="5390"/>
                      <a:pt x="2798" y="5390"/>
                    </a:cubicBezTo>
                    <a:cubicBezTo>
                      <a:pt x="4195" y="5390"/>
                      <a:pt x="5379" y="4308"/>
                      <a:pt x="5484" y="2891"/>
                    </a:cubicBezTo>
                    <a:cubicBezTo>
                      <a:pt x="5592" y="1409"/>
                      <a:pt x="4475" y="117"/>
                      <a:pt x="2993" y="8"/>
                    </a:cubicBezTo>
                    <a:cubicBezTo>
                      <a:pt x="2924" y="3"/>
                      <a:pt x="2856" y="1"/>
                      <a:pt x="27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4" name="Google Shape;2704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5" name="Google Shape;2705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6" name="Google Shape;2706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07" name="Google Shape;2707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8" name="Google Shape;2708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9" name="Google Shape;2709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710" name="Google Shape;2710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711" name="Google Shape;2711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0" name="Google Shape;2810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11" name="Google Shape;281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969895"/>
            <a:ext cx="2469515" cy="149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Presentation</Application>
  <PresentationFormat>On-screen Show (16:9)</PresentationFormat>
  <Paragraphs>18</Paragraphs>
  <Slides>4</Slides>
  <Notes>17</Notes>
  <HiddenSlides>9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Staatliches</vt:lpstr>
      <vt:lpstr>Josefin Sans</vt:lpstr>
      <vt:lpstr>Segoe Print</vt:lpstr>
      <vt:lpstr>Anaheim</vt:lpstr>
      <vt:lpstr>Josefin Slab</vt:lpstr>
      <vt:lpstr>Josefin Slab SemiBold</vt:lpstr>
      <vt:lpstr>Calibri</vt:lpstr>
      <vt:lpstr>Segoe UI Historic</vt:lpstr>
      <vt:lpstr>Microsoft YaHei</vt:lpstr>
      <vt:lpstr>Arial Unicode MS</vt:lpstr>
      <vt:lpstr>Economy Thesis by Slidesgo</vt:lpstr>
      <vt:lpstr>Otomasi internal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&amp; Project</dc:title>
  <dc:creator>Windy Putri Shabrina</dc:creator>
  <cp:lastModifiedBy>Flavalize</cp:lastModifiedBy>
  <cp:revision>151</cp:revision>
  <dcterms:created xsi:type="dcterms:W3CDTF">2021-09-21T09:16:00Z</dcterms:created>
  <dcterms:modified xsi:type="dcterms:W3CDTF">2021-10-26T08:58:20Z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5613A276CD6E4D46BC962481252EB746</vt:lpwstr>
  </property>
</Properties>
</file>