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8B0F"/>
    <a:srgbClr val="945200"/>
    <a:srgbClr val="D49C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99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0B0C-3E69-524E-A091-95DA01250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4E2FF-6B49-974F-A33A-8B047FB1F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D1EF1-1BD9-1E40-8832-52F77BFE1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4EBE-FF7A-0E4A-AF91-74B80E38098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5DED3-1073-9741-8058-9FA5D2EB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107EB-DC9F-304A-B7AC-E0657ACD8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8591-6CF3-9845-BC3F-4F62A5BB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5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C2DF-5C33-8B42-A0A8-FA5ECD3DD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9373D-8E96-2D4A-95A1-DFB1E64DA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D2513-6255-0D4E-840A-8FE8A275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4EBE-FF7A-0E4A-AF91-74B80E38098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ED4AD-7C8E-2A4D-8E7D-1FE400C2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EF645-F15C-0544-88BD-161D106C5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8591-6CF3-9845-BC3F-4F62A5BB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0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7B8234-4D18-E94C-8A21-71648958D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1D685-CDD7-4948-B203-37CAA7C21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FAD51-8F60-6A4D-BDD7-995337AB6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4EBE-FF7A-0E4A-AF91-74B80E38098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358E5-7567-A148-AB6E-D3679201C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566E2-EB77-4E4C-811A-39FFD6DC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8591-6CF3-9845-BC3F-4F62A5BB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6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4FE9-FF71-814E-8771-0381F241E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0FB87-EDC9-CE4C-AE87-628698680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409B0-9A46-7B4E-9BFE-59DC0F7FB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4EBE-FF7A-0E4A-AF91-74B80E38098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A59CF-B53E-E44E-91E4-52417A487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E285B-B3FF-E84F-9E5C-2C576B470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8591-6CF3-9845-BC3F-4F62A5BB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0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7C4E1-3C88-B646-BB2D-4AF95F256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A51B1-D397-B142-9F57-4F503DAD4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30840-E21C-4840-8479-D08A1EB6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4EBE-FF7A-0E4A-AF91-74B80E38098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3C656-8DEB-5149-AA76-9E781F38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7FDAB-E35B-5349-88DA-684675E0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8591-6CF3-9845-BC3F-4F62A5BB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4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57F09-AF4A-5646-B432-C6F5257CB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98D58-26F3-FE43-9AE4-9DF8700C8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AA8FE-B4C4-FD40-92A6-C592249E1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A7EB7-5676-FB48-8B9D-06A083492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4EBE-FF7A-0E4A-AF91-74B80E38098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E1FF6-7F8B-654F-96A2-E0154E4CE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FCCBE-8FC0-9244-8794-6454FE094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8591-6CF3-9845-BC3F-4F62A5BB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90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B983-D30F-7F42-9D4E-188CC0F0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9CD7A-6300-3E48-BEC7-FD3D52AAB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520CF-C57E-3A4A-9C38-E18EEDD98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5121D-D6D6-AC4C-B14E-E02A3994E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658D89-1EF5-644F-868B-9D1080545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82ABE-84A3-0148-B92C-A8B956829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4EBE-FF7A-0E4A-AF91-74B80E38098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9B0ECF-49CF-2C49-8F57-43917A75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B326B1-D142-2D4A-BD7B-C0C007D3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8591-6CF3-9845-BC3F-4F62A5BB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9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B77BD-AE78-1D43-9A18-5627C93CE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E31047-4FA3-8D4B-95CE-B6263CCF8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4EBE-FF7A-0E4A-AF91-74B80E38098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65C77-DB1C-CB42-B7E6-F3DB5D521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58F489-666C-A94C-9F00-D27863A7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8591-6CF3-9845-BC3F-4F62A5BB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58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CF1B6A-FA1B-DE4F-8B38-E1616C36F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4EBE-FF7A-0E4A-AF91-74B80E38098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1696E-42D8-DF4C-818B-68F3C942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9D507-0946-D94F-A18D-D2A172079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8591-6CF3-9845-BC3F-4F62A5BB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6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0C101-9F8C-8F41-AC60-34C95B1CE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75C6F-08CB-C247-820C-850130E2B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5FC05-4F29-A84C-A20D-33B3B7D48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C8034-49D3-4347-B526-4E94ABC86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4EBE-FF7A-0E4A-AF91-74B80E38098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64395-AADC-A34A-95B5-DD089906E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C25F3-F79F-8944-A159-FE5A5A9A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8591-6CF3-9845-BC3F-4F62A5BB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8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44868-94BA-0147-A97F-0157F0E0D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C760A1-3AC4-B444-B8D1-CD92D40A0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D8FB-6D2B-E643-A678-A2EB5A3F1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11B69-4217-944A-B521-B8087927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4EBE-FF7A-0E4A-AF91-74B80E38098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1289A-0BA6-B742-9B1F-AC1212D6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7E9C0-DBBA-CD4B-A446-C4888FA42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8591-6CF3-9845-BC3F-4F62A5BB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0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C09833-C5E9-574D-8B12-32B8AC525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EEEF1-E3A9-334A-A7C1-B14C4C761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7E172-B148-0C44-BCA9-9D6942C14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14EBE-FF7A-0E4A-AF91-74B80E38098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70801-9B4E-0B4C-8392-E6878D1D2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608BE-5CC1-7D42-9BE3-DA1F6F712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48591-6CF3-9845-BC3F-4F62A5BB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14BDF327-9E5D-ED4A-BF66-296643055156}"/>
              </a:ext>
            </a:extLst>
          </p:cNvPr>
          <p:cNvGrpSpPr/>
          <p:nvPr/>
        </p:nvGrpSpPr>
        <p:grpSpPr>
          <a:xfrm>
            <a:off x="2338359" y="0"/>
            <a:ext cx="7136927" cy="6675120"/>
            <a:chOff x="2338359" y="0"/>
            <a:chExt cx="7136927" cy="667512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1E8D5BA-749C-2C4A-A5FE-CC6388D979BF}"/>
                </a:ext>
              </a:extLst>
            </p:cNvPr>
            <p:cNvSpPr/>
            <p:nvPr/>
          </p:nvSpPr>
          <p:spPr>
            <a:xfrm>
              <a:off x="2670048" y="1632165"/>
              <a:ext cx="6473952" cy="5042955"/>
            </a:xfrm>
            <a:prstGeom prst="rect">
              <a:avLst/>
            </a:prstGeom>
            <a:solidFill>
              <a:srgbClr val="DE8B0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58CC3422-E8B2-2744-A249-89C53F7BE2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411" b="7838"/>
            <a:stretch/>
          </p:blipFill>
          <p:spPr>
            <a:xfrm>
              <a:off x="2830034" y="4038985"/>
              <a:ext cx="2747807" cy="2530860"/>
            </a:xfrm>
            <a:prstGeom prst="rect">
              <a:avLst/>
            </a:prstGeom>
          </p:spPr>
        </p:pic>
        <p:pic>
          <p:nvPicPr>
            <p:cNvPr id="7" name="Picture 6" descr="Square&#10;&#10;Description automatically generated">
              <a:extLst>
                <a:ext uri="{FF2B5EF4-FFF2-40B4-BE49-F238E27FC236}">
                  <a16:creationId xmlns:a16="http://schemas.microsoft.com/office/drawing/2014/main" id="{25E3C41F-8B95-4644-9A19-6A6DAA3F72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73" t="12387" r="758" b="855"/>
            <a:stretch/>
          </p:blipFill>
          <p:spPr>
            <a:xfrm>
              <a:off x="5680193" y="4048446"/>
              <a:ext cx="3303421" cy="2521400"/>
            </a:xfrm>
            <a:prstGeom prst="rect">
              <a:avLst/>
            </a:prstGeom>
          </p:spPr>
        </p:pic>
        <p:pic>
          <p:nvPicPr>
            <p:cNvPr id="9" name="Picture 8" descr="A picture containing bedroom, room, table, bed&#10;&#10;Description automatically generated">
              <a:extLst>
                <a:ext uri="{FF2B5EF4-FFF2-40B4-BE49-F238E27FC236}">
                  <a16:creationId xmlns:a16="http://schemas.microsoft.com/office/drawing/2014/main" id="{A2FB38C4-7D20-7C4C-A40D-A467458974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802"/>
            <a:stretch/>
          </p:blipFill>
          <p:spPr>
            <a:xfrm>
              <a:off x="2830033" y="1773935"/>
              <a:ext cx="6153581" cy="2178539"/>
            </a:xfrm>
            <a:prstGeom prst="rect">
              <a:avLst/>
            </a:prstGeom>
          </p:spPr>
        </p:pic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566EEDD4-50A3-1E41-8A13-FBEEE4CFA3EA}"/>
                </a:ext>
              </a:extLst>
            </p:cNvPr>
            <p:cNvSpPr/>
            <p:nvPr/>
          </p:nvSpPr>
          <p:spPr>
            <a:xfrm>
              <a:off x="2338359" y="462129"/>
              <a:ext cx="7136927" cy="1225295"/>
            </a:xfrm>
            <a:prstGeom prst="trapezoid">
              <a:avLst/>
            </a:prstGeom>
            <a:solidFill>
              <a:srgbClr val="945200">
                <a:alpha val="8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iangle 11">
              <a:extLst>
                <a:ext uri="{FF2B5EF4-FFF2-40B4-BE49-F238E27FC236}">
                  <a16:creationId xmlns:a16="http://schemas.microsoft.com/office/drawing/2014/main" id="{4A86D64C-199A-E048-BE43-03999F8B9E20}"/>
                </a:ext>
              </a:extLst>
            </p:cNvPr>
            <p:cNvSpPr/>
            <p:nvPr/>
          </p:nvSpPr>
          <p:spPr>
            <a:xfrm>
              <a:off x="4590187" y="0"/>
              <a:ext cx="2633270" cy="1632165"/>
            </a:xfrm>
            <a:prstGeom prst="triangle">
              <a:avLst/>
            </a:prstGeom>
            <a:solidFill>
              <a:srgbClr val="945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E7B73B22-E661-FD4D-9B77-5447D7AA6E9B}"/>
                </a:ext>
              </a:extLst>
            </p:cNvPr>
            <p:cNvSpPr/>
            <p:nvPr/>
          </p:nvSpPr>
          <p:spPr>
            <a:xfrm>
              <a:off x="4841445" y="232897"/>
              <a:ext cx="2130754" cy="1399268"/>
            </a:xfrm>
            <a:prstGeom prst="triangle">
              <a:avLst/>
            </a:prstGeom>
            <a:solidFill>
              <a:srgbClr val="DE8B0F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1B3ECC8-0A9E-FC43-A2B9-8183F7A23E22}"/>
                </a:ext>
              </a:extLst>
            </p:cNvPr>
            <p:cNvSpPr/>
            <p:nvPr/>
          </p:nvSpPr>
          <p:spPr>
            <a:xfrm>
              <a:off x="5504689" y="877825"/>
              <a:ext cx="804672" cy="6583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3A7850-ED86-194E-81F0-92913D0EE663}"/>
                </a:ext>
              </a:extLst>
            </p:cNvPr>
            <p:cNvSpPr/>
            <p:nvPr/>
          </p:nvSpPr>
          <p:spPr>
            <a:xfrm>
              <a:off x="5624104" y="1000056"/>
              <a:ext cx="565436" cy="432034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BC932FD-3907-DF46-8CA5-26CF97122C52}"/>
                </a:ext>
              </a:extLst>
            </p:cNvPr>
            <p:cNvSpPr/>
            <p:nvPr/>
          </p:nvSpPr>
          <p:spPr>
            <a:xfrm>
              <a:off x="5877172" y="886292"/>
              <a:ext cx="59300" cy="640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475E450-ACF9-8A4D-B46E-EA76243BAF47}"/>
                </a:ext>
              </a:extLst>
            </p:cNvPr>
            <p:cNvSpPr/>
            <p:nvPr/>
          </p:nvSpPr>
          <p:spPr>
            <a:xfrm rot="5400000">
              <a:off x="5868598" y="900140"/>
              <a:ext cx="59300" cy="640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877C1D0-A335-A245-9D7F-DB83AC13B94D}"/>
                </a:ext>
              </a:extLst>
            </p:cNvPr>
            <p:cNvSpPr txBox="1"/>
            <p:nvPr/>
          </p:nvSpPr>
          <p:spPr>
            <a:xfrm>
              <a:off x="2932386" y="4717835"/>
              <a:ext cx="217214" cy="2769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D4028AF-BFFF-7044-9D32-63C85DDA38C3}"/>
                </a:ext>
              </a:extLst>
            </p:cNvPr>
            <p:cNvSpPr txBox="1"/>
            <p:nvPr/>
          </p:nvSpPr>
          <p:spPr>
            <a:xfrm>
              <a:off x="2840737" y="4102842"/>
              <a:ext cx="12955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Lucida Handwriting" panose="03010101010101010101" pitchFamily="66" charset="77"/>
                </a:rPr>
                <a:t>Kitchen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9F61779-CE92-664E-83B7-94D3EE69D365}"/>
                </a:ext>
              </a:extLst>
            </p:cNvPr>
            <p:cNvSpPr txBox="1"/>
            <p:nvPr/>
          </p:nvSpPr>
          <p:spPr>
            <a:xfrm>
              <a:off x="6309361" y="3503973"/>
              <a:ext cx="1489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Lucida Handwriting" panose="03010101010101010101" pitchFamily="66" charset="77"/>
                </a:rPr>
                <a:t>Bedroom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5AF409D-CEFE-C04A-9F12-056E8024B5CF}"/>
                </a:ext>
              </a:extLst>
            </p:cNvPr>
            <p:cNvSpPr txBox="1"/>
            <p:nvPr/>
          </p:nvSpPr>
          <p:spPr>
            <a:xfrm>
              <a:off x="5615484" y="6241290"/>
              <a:ext cx="2249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Lucida Handwriting" panose="03010101010101010101" pitchFamily="66" charset="77"/>
                </a:rPr>
                <a:t>Living Room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2D0A33D-C3D8-B24A-AAA0-605B56CDD759}"/>
                </a:ext>
              </a:extLst>
            </p:cNvPr>
            <p:cNvSpPr txBox="1"/>
            <p:nvPr/>
          </p:nvSpPr>
          <p:spPr>
            <a:xfrm>
              <a:off x="4342322" y="5280807"/>
              <a:ext cx="217214" cy="2769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FDB60F-D2F2-0A41-BC30-AFC9F53E0C43}"/>
                </a:ext>
              </a:extLst>
            </p:cNvPr>
            <p:cNvSpPr txBox="1"/>
            <p:nvPr/>
          </p:nvSpPr>
          <p:spPr>
            <a:xfrm>
              <a:off x="4945117" y="5980578"/>
              <a:ext cx="217214" cy="2769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46A3500-B372-994B-934B-AA425F073C03}"/>
                </a:ext>
              </a:extLst>
            </p:cNvPr>
            <p:cNvSpPr txBox="1"/>
            <p:nvPr/>
          </p:nvSpPr>
          <p:spPr>
            <a:xfrm>
              <a:off x="6932721" y="5257683"/>
              <a:ext cx="217214" cy="2769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02A7A9B-1A30-6E42-B782-D1AD1D80E2D2}"/>
                </a:ext>
              </a:extLst>
            </p:cNvPr>
            <p:cNvSpPr txBox="1"/>
            <p:nvPr/>
          </p:nvSpPr>
          <p:spPr>
            <a:xfrm>
              <a:off x="8664415" y="5842078"/>
              <a:ext cx="217214" cy="2769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6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0F081CB-5DE4-D041-B870-FFAE9C58F667}"/>
                </a:ext>
              </a:extLst>
            </p:cNvPr>
            <p:cNvSpPr txBox="1"/>
            <p:nvPr/>
          </p:nvSpPr>
          <p:spPr>
            <a:xfrm>
              <a:off x="6209628" y="5812299"/>
              <a:ext cx="217214" cy="2769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7730768-AB55-F847-816B-E211247921CC}"/>
                </a:ext>
              </a:extLst>
            </p:cNvPr>
            <p:cNvSpPr txBox="1"/>
            <p:nvPr/>
          </p:nvSpPr>
          <p:spPr>
            <a:xfrm>
              <a:off x="5549227" y="2388657"/>
              <a:ext cx="217214" cy="2769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7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D77D7D6-7C62-FE4E-A59B-0FEC2AA7567C}"/>
                </a:ext>
              </a:extLst>
            </p:cNvPr>
            <p:cNvSpPr txBox="1"/>
            <p:nvPr/>
          </p:nvSpPr>
          <p:spPr>
            <a:xfrm>
              <a:off x="4633000" y="3176968"/>
              <a:ext cx="217214" cy="2769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8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90E7BD5-E0DE-0A4C-B8F7-D7D110237C64}"/>
                </a:ext>
              </a:extLst>
            </p:cNvPr>
            <p:cNvSpPr txBox="1"/>
            <p:nvPr/>
          </p:nvSpPr>
          <p:spPr>
            <a:xfrm>
              <a:off x="7122789" y="2220147"/>
              <a:ext cx="217214" cy="2769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9797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</vt:lpstr>
      <vt:lpstr>Lucida Handwriting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Lena Angela Han</dc:creator>
  <cp:lastModifiedBy>Lena Angela Han</cp:lastModifiedBy>
  <cp:revision>5</cp:revision>
  <dcterms:created xsi:type="dcterms:W3CDTF">2020-11-12T05:39:33Z</dcterms:created>
  <dcterms:modified xsi:type="dcterms:W3CDTF">2020-11-12T06:05:19Z</dcterms:modified>
</cp:coreProperties>
</file>