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6.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tags/tag8.xml" ContentType="application/vnd.openxmlformats-officedocument.presentationml.tags+xml"/>
  <Override PartName="/ppt/notesSlides/notesSlide11.xml" ContentType="application/vnd.openxmlformats-officedocument.presentationml.notesSlide+xml"/>
  <Override PartName="/ppt/tags/tag9.xml" ContentType="application/vnd.openxmlformats-officedocument.presentationml.tags+xml"/>
  <Override PartName="/ppt/notesSlides/notesSlide12.xml" ContentType="application/vnd.openxmlformats-officedocument.presentationml.notesSlide+xml"/>
  <Override PartName="/ppt/tags/tag10.xml" ContentType="application/vnd.openxmlformats-officedocument.presentationml.tags+xml"/>
  <Override PartName="/ppt/notesSlides/notesSlide13.xml" ContentType="application/vnd.openxmlformats-officedocument.presentationml.notesSlide+xml"/>
  <Override PartName="/ppt/tags/tag11.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12.xml" ContentType="application/vnd.openxmlformats-officedocument.presentationml.tags+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269" r:id="rId2"/>
    <p:sldId id="296" r:id="rId3"/>
    <p:sldId id="267" r:id="rId4"/>
    <p:sldId id="272" r:id="rId5"/>
    <p:sldId id="270" r:id="rId6"/>
    <p:sldId id="271" r:id="rId7"/>
    <p:sldId id="300" r:id="rId8"/>
    <p:sldId id="274" r:id="rId9"/>
    <p:sldId id="275" r:id="rId10"/>
    <p:sldId id="276" r:id="rId11"/>
    <p:sldId id="277" r:id="rId12"/>
    <p:sldId id="291" r:id="rId13"/>
    <p:sldId id="292" r:id="rId14"/>
    <p:sldId id="294" r:id="rId15"/>
    <p:sldId id="279" r:id="rId16"/>
    <p:sldId id="295" r:id="rId17"/>
    <p:sldId id="280" r:id="rId18"/>
    <p:sldId id="282" r:id="rId19"/>
    <p:sldId id="286" r:id="rId20"/>
    <p:sldId id="285" r:id="rId21"/>
    <p:sldId id="288" r:id="rId22"/>
    <p:sldId id="290" r:id="rId23"/>
    <p:sldId id="298" r:id="rId24"/>
    <p:sldId id="28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B57EC3-0D86-42E2-A3F4-F98BD80B8836}" v="900" dt="2021-09-19T15:50:48.0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22"/>
    <p:restoredTop sz="94694"/>
  </p:normalViewPr>
  <p:slideViewPr>
    <p:cSldViewPr snapToGrid="0">
      <p:cViewPr varScale="1">
        <p:scale>
          <a:sx n="121" d="100"/>
          <a:sy n="121" d="100"/>
        </p:scale>
        <p:origin x="784" y="176"/>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ish Panwar" userId="034c441e-d7a1-4ff7-91a0-9788c6c2a8af" providerId="ADAL" clId="{53B57EC3-0D86-42E2-A3F4-F98BD80B8836}"/>
    <pc:docChg chg="undo custSel addSld delSld modSld sldOrd">
      <pc:chgData name="Ashish Panwar" userId="034c441e-d7a1-4ff7-91a0-9788c6c2a8af" providerId="ADAL" clId="{53B57EC3-0D86-42E2-A3F4-F98BD80B8836}" dt="2021-09-19T15:51:18.183" v="4191" actId="1036"/>
      <pc:docMkLst>
        <pc:docMk/>
      </pc:docMkLst>
      <pc:sldChg chg="setBg">
        <pc:chgData name="Ashish Panwar" userId="034c441e-d7a1-4ff7-91a0-9788c6c2a8af" providerId="ADAL" clId="{53B57EC3-0D86-42E2-A3F4-F98BD80B8836}" dt="2021-09-17T12:08:48.680" v="4178"/>
        <pc:sldMkLst>
          <pc:docMk/>
          <pc:sldMk cId="157210240" sldId="256"/>
        </pc:sldMkLst>
      </pc:sldChg>
      <pc:sldChg chg="modSp setBg">
        <pc:chgData name="Ashish Panwar" userId="034c441e-d7a1-4ff7-91a0-9788c6c2a8af" providerId="ADAL" clId="{53B57EC3-0D86-42E2-A3F4-F98BD80B8836}" dt="2021-09-17T12:08:48.680" v="4178"/>
        <pc:sldMkLst>
          <pc:docMk/>
          <pc:sldMk cId="578291417" sldId="259"/>
        </pc:sldMkLst>
        <pc:spChg chg="mod">
          <ac:chgData name="Ashish Panwar" userId="034c441e-d7a1-4ff7-91a0-9788c6c2a8af" providerId="ADAL" clId="{53B57EC3-0D86-42E2-A3F4-F98BD80B8836}" dt="2021-09-17T11:43:34.223" v="3580" actId="20577"/>
          <ac:spMkLst>
            <pc:docMk/>
            <pc:sldMk cId="578291417" sldId="259"/>
            <ac:spMk id="3" creationId="{078FC451-F733-4483-ABB2-B67EA6844B80}"/>
          </ac:spMkLst>
        </pc:spChg>
      </pc:sldChg>
      <pc:sldChg chg="addSp modSp del mod">
        <pc:chgData name="Ashish Panwar" userId="034c441e-d7a1-4ff7-91a0-9788c6c2a8af" providerId="ADAL" clId="{53B57EC3-0D86-42E2-A3F4-F98BD80B8836}" dt="2021-09-17T11:47:24.856" v="3905" actId="47"/>
        <pc:sldMkLst>
          <pc:docMk/>
          <pc:sldMk cId="1643887480" sldId="261"/>
        </pc:sldMkLst>
        <pc:spChg chg="mod">
          <ac:chgData name="Ashish Panwar" userId="034c441e-d7a1-4ff7-91a0-9788c6c2a8af" providerId="ADAL" clId="{53B57EC3-0D86-42E2-A3F4-F98BD80B8836}" dt="2021-09-17T11:46:54.453" v="3766" actId="14100"/>
          <ac:spMkLst>
            <pc:docMk/>
            <pc:sldMk cId="1643887480" sldId="261"/>
            <ac:spMk id="2" creationId="{F327050C-4D4B-4937-ACB3-12B0EFF605E2}"/>
          </ac:spMkLst>
        </pc:spChg>
        <pc:spChg chg="add mod">
          <ac:chgData name="Ashish Panwar" userId="034c441e-d7a1-4ff7-91a0-9788c6c2a8af" providerId="ADAL" clId="{53B57EC3-0D86-42E2-A3F4-F98BD80B8836}" dt="2021-09-17T11:47:17.435" v="3904" actId="20577"/>
          <ac:spMkLst>
            <pc:docMk/>
            <pc:sldMk cId="1643887480" sldId="261"/>
            <ac:spMk id="7" creationId="{EC201FAD-1B25-4315-893E-F7A32D308B83}"/>
          </ac:spMkLst>
        </pc:spChg>
        <pc:spChg chg="mod">
          <ac:chgData name="Ashish Panwar" userId="034c441e-d7a1-4ff7-91a0-9788c6c2a8af" providerId="ADAL" clId="{53B57EC3-0D86-42E2-A3F4-F98BD80B8836}" dt="2021-09-17T11:46:17.493" v="3697" actId="1038"/>
          <ac:spMkLst>
            <pc:docMk/>
            <pc:sldMk cId="1643887480" sldId="261"/>
            <ac:spMk id="9" creationId="{15E1FFCF-0624-4FDA-A500-21286AF97BEF}"/>
          </ac:spMkLst>
        </pc:spChg>
        <pc:picChg chg="mod">
          <ac:chgData name="Ashish Panwar" userId="034c441e-d7a1-4ff7-91a0-9788c6c2a8af" providerId="ADAL" clId="{53B57EC3-0D86-42E2-A3F4-F98BD80B8836}" dt="2021-09-17T11:46:17.493" v="3697" actId="1038"/>
          <ac:picMkLst>
            <pc:docMk/>
            <pc:sldMk cId="1643887480" sldId="261"/>
            <ac:picMk id="2050" creationId="{943E7BD8-F956-4362-BEC1-E4E5CEDE4C95}"/>
          </ac:picMkLst>
        </pc:picChg>
      </pc:sldChg>
      <pc:sldChg chg="modSp mod setBg">
        <pc:chgData name="Ashish Panwar" userId="034c441e-d7a1-4ff7-91a0-9788c6c2a8af" providerId="ADAL" clId="{53B57EC3-0D86-42E2-A3F4-F98BD80B8836}" dt="2021-09-17T12:08:48.680" v="4178"/>
        <pc:sldMkLst>
          <pc:docMk/>
          <pc:sldMk cId="1797266252" sldId="262"/>
        </pc:sldMkLst>
        <pc:spChg chg="mod">
          <ac:chgData name="Ashish Panwar" userId="034c441e-d7a1-4ff7-91a0-9788c6c2a8af" providerId="ADAL" clId="{53B57EC3-0D86-42E2-A3F4-F98BD80B8836}" dt="2021-09-16T17:31:09.960" v="3415"/>
          <ac:spMkLst>
            <pc:docMk/>
            <pc:sldMk cId="1797266252" sldId="262"/>
            <ac:spMk id="3" creationId="{0B92B134-DFAB-43A8-83CD-D357FE27DA37}"/>
          </ac:spMkLst>
        </pc:spChg>
      </pc:sldChg>
      <pc:sldChg chg="addSp delSp modSp mod setBg">
        <pc:chgData name="Ashish Panwar" userId="034c441e-d7a1-4ff7-91a0-9788c6c2a8af" providerId="ADAL" clId="{53B57EC3-0D86-42E2-A3F4-F98BD80B8836}" dt="2021-09-17T12:08:48.680" v="4178"/>
        <pc:sldMkLst>
          <pc:docMk/>
          <pc:sldMk cId="3788502027" sldId="263"/>
        </pc:sldMkLst>
        <pc:spChg chg="mod">
          <ac:chgData name="Ashish Panwar" userId="034c441e-d7a1-4ff7-91a0-9788c6c2a8af" providerId="ADAL" clId="{53B57EC3-0D86-42E2-A3F4-F98BD80B8836}" dt="2021-09-17T11:44:03.956" v="3586" actId="20577"/>
          <ac:spMkLst>
            <pc:docMk/>
            <pc:sldMk cId="3788502027" sldId="263"/>
            <ac:spMk id="3" creationId="{078FC451-F733-4483-ABB2-B67EA6844B80}"/>
          </ac:spMkLst>
        </pc:spChg>
        <pc:spChg chg="mod">
          <ac:chgData name="Ashish Panwar" userId="034c441e-d7a1-4ff7-91a0-9788c6c2a8af" providerId="ADAL" clId="{53B57EC3-0D86-42E2-A3F4-F98BD80B8836}" dt="2021-09-16T17:25:19.056" v="3353" actId="20577"/>
          <ac:spMkLst>
            <pc:docMk/>
            <pc:sldMk cId="3788502027" sldId="263"/>
            <ac:spMk id="4" creationId="{44977041-AD09-48E7-9B60-747548B54F37}"/>
          </ac:spMkLst>
        </pc:spChg>
        <pc:spChg chg="add del mod">
          <ac:chgData name="Ashish Panwar" userId="034c441e-d7a1-4ff7-91a0-9788c6c2a8af" providerId="ADAL" clId="{53B57EC3-0D86-42E2-A3F4-F98BD80B8836}" dt="2021-09-17T11:34:51.493" v="3513" actId="21"/>
          <ac:spMkLst>
            <pc:docMk/>
            <pc:sldMk cId="3788502027" sldId="263"/>
            <ac:spMk id="15" creationId="{95E4CFCE-8C29-4F4B-8877-D6CD20DA3319}"/>
          </ac:spMkLst>
        </pc:spChg>
      </pc:sldChg>
      <pc:sldChg chg="setBg">
        <pc:chgData name="Ashish Panwar" userId="034c441e-d7a1-4ff7-91a0-9788c6c2a8af" providerId="ADAL" clId="{53B57EC3-0D86-42E2-A3F4-F98BD80B8836}" dt="2021-09-17T12:08:48.680" v="4178"/>
        <pc:sldMkLst>
          <pc:docMk/>
          <pc:sldMk cId="1718107370" sldId="264"/>
        </pc:sldMkLst>
      </pc:sldChg>
      <pc:sldChg chg="setBg">
        <pc:chgData name="Ashish Panwar" userId="034c441e-d7a1-4ff7-91a0-9788c6c2a8af" providerId="ADAL" clId="{53B57EC3-0D86-42E2-A3F4-F98BD80B8836}" dt="2021-09-17T12:08:48.680" v="4178"/>
        <pc:sldMkLst>
          <pc:docMk/>
          <pc:sldMk cId="370321128" sldId="265"/>
        </pc:sldMkLst>
      </pc:sldChg>
      <pc:sldChg chg="del setBg">
        <pc:chgData name="Ashish Panwar" userId="034c441e-d7a1-4ff7-91a0-9788c6c2a8af" providerId="ADAL" clId="{53B57EC3-0D86-42E2-A3F4-F98BD80B8836}" dt="2021-09-14T17:57:02.696" v="2070" actId="47"/>
        <pc:sldMkLst>
          <pc:docMk/>
          <pc:sldMk cId="4108426660" sldId="266"/>
        </pc:sldMkLst>
      </pc:sldChg>
      <pc:sldChg chg="addSp delSp modSp add del mod setBg">
        <pc:chgData name="Ashish Panwar" userId="034c441e-d7a1-4ff7-91a0-9788c6c2a8af" providerId="ADAL" clId="{53B57EC3-0D86-42E2-A3F4-F98BD80B8836}" dt="2021-09-17T12:08:48.680" v="4178"/>
        <pc:sldMkLst>
          <pc:docMk/>
          <pc:sldMk cId="884632608" sldId="267"/>
        </pc:sldMkLst>
        <pc:spChg chg="add mod">
          <ac:chgData name="Ashish Panwar" userId="034c441e-d7a1-4ff7-91a0-9788c6c2a8af" providerId="ADAL" clId="{53B57EC3-0D86-42E2-A3F4-F98BD80B8836}" dt="2021-09-14T15:23:13.298" v="1751" actId="164"/>
          <ac:spMkLst>
            <pc:docMk/>
            <pc:sldMk cId="884632608" sldId="267"/>
            <ac:spMk id="4" creationId="{2AB94AA2-A573-42F6-941C-1B7828E73C4B}"/>
          </ac:spMkLst>
        </pc:spChg>
        <pc:spChg chg="add del mod">
          <ac:chgData name="Ashish Panwar" userId="034c441e-d7a1-4ff7-91a0-9788c6c2a8af" providerId="ADAL" clId="{53B57EC3-0D86-42E2-A3F4-F98BD80B8836}" dt="2021-09-14T18:20:33.148" v="2411" actId="478"/>
          <ac:spMkLst>
            <pc:docMk/>
            <pc:sldMk cId="884632608" sldId="267"/>
            <ac:spMk id="8" creationId="{EC2CB80B-60DB-446B-9C13-6CF090077F36}"/>
          </ac:spMkLst>
        </pc:spChg>
        <pc:spChg chg="mod">
          <ac:chgData name="Ashish Panwar" userId="034c441e-d7a1-4ff7-91a0-9788c6c2a8af" providerId="ADAL" clId="{53B57EC3-0D86-42E2-A3F4-F98BD80B8836}" dt="2021-09-17T12:00:06.737" v="4146" actId="1035"/>
          <ac:spMkLst>
            <pc:docMk/>
            <pc:sldMk cId="884632608" sldId="267"/>
            <ac:spMk id="11" creationId="{74494451-8F5F-4CED-B520-BAD4787596D4}"/>
          </ac:spMkLst>
        </pc:spChg>
        <pc:spChg chg="add mod">
          <ac:chgData name="Ashish Panwar" userId="034c441e-d7a1-4ff7-91a0-9788c6c2a8af" providerId="ADAL" clId="{53B57EC3-0D86-42E2-A3F4-F98BD80B8836}" dt="2021-09-14T15:23:13.298" v="1751" actId="164"/>
          <ac:spMkLst>
            <pc:docMk/>
            <pc:sldMk cId="884632608" sldId="267"/>
            <ac:spMk id="25" creationId="{4FBCF247-D326-4975-9021-45F7EBBF9F65}"/>
          </ac:spMkLst>
        </pc:spChg>
        <pc:spChg chg="mod">
          <ac:chgData name="Ashish Panwar" userId="034c441e-d7a1-4ff7-91a0-9788c6c2a8af" providerId="ADAL" clId="{53B57EC3-0D86-42E2-A3F4-F98BD80B8836}" dt="2021-09-17T12:00:21.529" v="4149" actId="1035"/>
          <ac:spMkLst>
            <pc:docMk/>
            <pc:sldMk cId="884632608" sldId="267"/>
            <ac:spMk id="26" creationId="{F9812564-E8E8-48A6-B32E-800A3FE921AC}"/>
          </ac:spMkLst>
        </pc:spChg>
        <pc:spChg chg="del mod topLvl">
          <ac:chgData name="Ashish Panwar" userId="034c441e-d7a1-4ff7-91a0-9788c6c2a8af" providerId="ADAL" clId="{53B57EC3-0D86-42E2-A3F4-F98BD80B8836}" dt="2021-09-16T17:10:30.269" v="3110" actId="478"/>
          <ac:spMkLst>
            <pc:docMk/>
            <pc:sldMk cId="884632608" sldId="267"/>
            <ac:spMk id="27" creationId="{F2563A77-6416-4470-82ED-20B38721CCCE}"/>
          </ac:spMkLst>
        </pc:spChg>
        <pc:spChg chg="add del mod">
          <ac:chgData name="Ashish Panwar" userId="034c441e-d7a1-4ff7-91a0-9788c6c2a8af" providerId="ADAL" clId="{53B57EC3-0D86-42E2-A3F4-F98BD80B8836}" dt="2021-09-14T18:20:33.148" v="2411" actId="478"/>
          <ac:spMkLst>
            <pc:docMk/>
            <pc:sldMk cId="884632608" sldId="267"/>
            <ac:spMk id="28" creationId="{3754353B-76F5-4107-9AEF-59113E57B7C4}"/>
          </ac:spMkLst>
        </pc:spChg>
        <pc:spChg chg="add mod">
          <ac:chgData name="Ashish Panwar" userId="034c441e-d7a1-4ff7-91a0-9788c6c2a8af" providerId="ADAL" clId="{53B57EC3-0D86-42E2-A3F4-F98BD80B8836}" dt="2021-09-14T15:23:13.298" v="1751" actId="164"/>
          <ac:spMkLst>
            <pc:docMk/>
            <pc:sldMk cId="884632608" sldId="267"/>
            <ac:spMk id="30" creationId="{ADDD9A43-F6B7-4C0A-BBCA-C883002F05AE}"/>
          </ac:spMkLst>
        </pc:spChg>
        <pc:spChg chg="add mod">
          <ac:chgData name="Ashish Panwar" userId="034c441e-d7a1-4ff7-91a0-9788c6c2a8af" providerId="ADAL" clId="{53B57EC3-0D86-42E2-A3F4-F98BD80B8836}" dt="2021-09-14T15:23:13.298" v="1751" actId="164"/>
          <ac:spMkLst>
            <pc:docMk/>
            <pc:sldMk cId="884632608" sldId="267"/>
            <ac:spMk id="32" creationId="{BE1520B4-129A-4B0A-98B3-49A4CB8297E5}"/>
          </ac:spMkLst>
        </pc:spChg>
        <pc:spChg chg="add mod">
          <ac:chgData name="Ashish Panwar" userId="034c441e-d7a1-4ff7-91a0-9788c6c2a8af" providerId="ADAL" clId="{53B57EC3-0D86-42E2-A3F4-F98BD80B8836}" dt="2021-09-14T15:23:21.504" v="1755" actId="1036"/>
          <ac:spMkLst>
            <pc:docMk/>
            <pc:sldMk cId="884632608" sldId="267"/>
            <ac:spMk id="33" creationId="{D004A888-CD71-48D4-B089-C1E87E6E460C}"/>
          </ac:spMkLst>
        </pc:spChg>
        <pc:spChg chg="add del mod">
          <ac:chgData name="Ashish Panwar" userId="034c441e-d7a1-4ff7-91a0-9788c6c2a8af" providerId="ADAL" clId="{53B57EC3-0D86-42E2-A3F4-F98BD80B8836}" dt="2021-09-14T18:20:33.148" v="2411" actId="478"/>
          <ac:spMkLst>
            <pc:docMk/>
            <pc:sldMk cId="884632608" sldId="267"/>
            <ac:spMk id="34" creationId="{39D66B83-7C7D-4DDA-BB65-77CC422481A4}"/>
          </ac:spMkLst>
        </pc:spChg>
        <pc:spChg chg="add del mod">
          <ac:chgData name="Ashish Panwar" userId="034c441e-d7a1-4ff7-91a0-9788c6c2a8af" providerId="ADAL" clId="{53B57EC3-0D86-42E2-A3F4-F98BD80B8836}" dt="2021-09-14T18:20:33.148" v="2411" actId="478"/>
          <ac:spMkLst>
            <pc:docMk/>
            <pc:sldMk cId="884632608" sldId="267"/>
            <ac:spMk id="35" creationId="{AAB349DE-3ED8-4247-881B-709C6056A5CB}"/>
          </ac:spMkLst>
        </pc:spChg>
        <pc:spChg chg="add del mod">
          <ac:chgData name="Ashish Panwar" userId="034c441e-d7a1-4ff7-91a0-9788c6c2a8af" providerId="ADAL" clId="{53B57EC3-0D86-42E2-A3F4-F98BD80B8836}" dt="2021-09-14T18:20:33.148" v="2411" actId="478"/>
          <ac:spMkLst>
            <pc:docMk/>
            <pc:sldMk cId="884632608" sldId="267"/>
            <ac:spMk id="37" creationId="{B20F20C7-8E00-4D13-8664-F81FB537EC5B}"/>
          </ac:spMkLst>
        </pc:spChg>
        <pc:spChg chg="add del mod">
          <ac:chgData name="Ashish Panwar" userId="034c441e-d7a1-4ff7-91a0-9788c6c2a8af" providerId="ADAL" clId="{53B57EC3-0D86-42E2-A3F4-F98BD80B8836}" dt="2021-09-14T18:20:33.148" v="2411" actId="478"/>
          <ac:spMkLst>
            <pc:docMk/>
            <pc:sldMk cId="884632608" sldId="267"/>
            <ac:spMk id="38" creationId="{748CC6B6-C79A-4E2C-B8E0-8488A0D2C34D}"/>
          </ac:spMkLst>
        </pc:spChg>
        <pc:spChg chg="add del mod">
          <ac:chgData name="Ashish Panwar" userId="034c441e-d7a1-4ff7-91a0-9788c6c2a8af" providerId="ADAL" clId="{53B57EC3-0D86-42E2-A3F4-F98BD80B8836}" dt="2021-09-14T18:20:33.148" v="2411" actId="478"/>
          <ac:spMkLst>
            <pc:docMk/>
            <pc:sldMk cId="884632608" sldId="267"/>
            <ac:spMk id="39" creationId="{A05ECB03-9B4A-437D-A080-B470527687D4}"/>
          </ac:spMkLst>
        </pc:spChg>
        <pc:spChg chg="add del mod">
          <ac:chgData name="Ashish Panwar" userId="034c441e-d7a1-4ff7-91a0-9788c6c2a8af" providerId="ADAL" clId="{53B57EC3-0D86-42E2-A3F4-F98BD80B8836}" dt="2021-09-14T18:20:33.148" v="2411" actId="478"/>
          <ac:spMkLst>
            <pc:docMk/>
            <pc:sldMk cId="884632608" sldId="267"/>
            <ac:spMk id="40" creationId="{CAC9F7A5-DF99-4E46-B2AE-501446779D3B}"/>
          </ac:spMkLst>
        </pc:spChg>
        <pc:grpChg chg="add mod topLvl">
          <ac:chgData name="Ashish Panwar" userId="034c441e-d7a1-4ff7-91a0-9788c6c2a8af" providerId="ADAL" clId="{53B57EC3-0D86-42E2-A3F4-F98BD80B8836}" dt="2021-09-16T17:10:30.269" v="3110" actId="478"/>
          <ac:grpSpMkLst>
            <pc:docMk/>
            <pc:sldMk cId="884632608" sldId="267"/>
            <ac:grpSpMk id="6" creationId="{0F3EBB14-FCEF-4D1C-B2D4-5E81C3DB34DA}"/>
          </ac:grpSpMkLst>
        </pc:grpChg>
        <pc:grpChg chg="add del mod">
          <ac:chgData name="Ashish Panwar" userId="034c441e-d7a1-4ff7-91a0-9788c6c2a8af" providerId="ADAL" clId="{53B57EC3-0D86-42E2-A3F4-F98BD80B8836}" dt="2021-09-16T17:10:30.269" v="3110" actId="478"/>
          <ac:grpSpMkLst>
            <pc:docMk/>
            <pc:sldMk cId="884632608" sldId="267"/>
            <ac:grpSpMk id="7" creationId="{86814389-39B7-4357-A43A-97390D0F5A2F}"/>
          </ac:grpSpMkLst>
        </pc:grpChg>
        <pc:grpChg chg="del">
          <ac:chgData name="Ashish Panwar" userId="034c441e-d7a1-4ff7-91a0-9788c6c2a8af" providerId="ADAL" clId="{53B57EC3-0D86-42E2-A3F4-F98BD80B8836}" dt="2021-09-14T15:23:02.450" v="1749" actId="478"/>
          <ac:grpSpMkLst>
            <pc:docMk/>
            <pc:sldMk cId="884632608" sldId="267"/>
            <ac:grpSpMk id="18" creationId="{254133F6-3EE2-45BC-B412-A62766E48261}"/>
          </ac:grpSpMkLst>
        </pc:grpChg>
        <pc:grpChg chg="mod">
          <ac:chgData name="Ashish Panwar" userId="034c441e-d7a1-4ff7-91a0-9788c6c2a8af" providerId="ADAL" clId="{53B57EC3-0D86-42E2-A3F4-F98BD80B8836}" dt="2021-09-17T12:00:21.529" v="4149" actId="1035"/>
          <ac:grpSpMkLst>
            <pc:docMk/>
            <pc:sldMk cId="884632608" sldId="267"/>
            <ac:grpSpMk id="21" creationId="{3C40B003-4693-4566-94E6-60A976AE94C1}"/>
          </ac:grpSpMkLst>
        </pc:grpChg>
        <pc:grpChg chg="mod">
          <ac:chgData name="Ashish Panwar" userId="034c441e-d7a1-4ff7-91a0-9788c6c2a8af" providerId="ADAL" clId="{53B57EC3-0D86-42E2-A3F4-F98BD80B8836}" dt="2021-09-17T12:00:21.529" v="4149" actId="1035"/>
          <ac:grpSpMkLst>
            <pc:docMk/>
            <pc:sldMk cId="884632608" sldId="267"/>
            <ac:grpSpMk id="24" creationId="{0D0BAC72-F138-48EC-86CE-385B0CFE17A3}"/>
          </ac:grpSpMkLst>
        </pc:grpChg>
        <pc:grpChg chg="mod">
          <ac:chgData name="Ashish Panwar" userId="034c441e-d7a1-4ff7-91a0-9788c6c2a8af" providerId="ADAL" clId="{53B57EC3-0D86-42E2-A3F4-F98BD80B8836}" dt="2021-09-17T12:00:06.737" v="4146" actId="1035"/>
          <ac:grpSpMkLst>
            <pc:docMk/>
            <pc:sldMk cId="884632608" sldId="267"/>
            <ac:grpSpMk id="31" creationId="{06035759-4C27-4858-B81A-1FDC244DE1A2}"/>
          </ac:grpSpMkLst>
        </pc:grpChg>
        <pc:picChg chg="del">
          <ac:chgData name="Ashish Panwar" userId="034c441e-d7a1-4ff7-91a0-9788c6c2a8af" providerId="ADAL" clId="{53B57EC3-0D86-42E2-A3F4-F98BD80B8836}" dt="2021-09-14T15:23:05.672" v="1750" actId="478"/>
          <ac:picMkLst>
            <pc:docMk/>
            <pc:sldMk cId="884632608" sldId="267"/>
            <ac:picMk id="14" creationId="{9497908E-1C75-4F69-BC9A-1FE9736E4346}"/>
          </ac:picMkLst>
        </pc:picChg>
        <pc:picChg chg="del topLvl">
          <ac:chgData name="Ashish Panwar" userId="034c441e-d7a1-4ff7-91a0-9788c6c2a8af" providerId="ADAL" clId="{53B57EC3-0D86-42E2-A3F4-F98BD80B8836}" dt="2021-09-14T15:23:02.450" v="1749" actId="478"/>
          <ac:picMkLst>
            <pc:docMk/>
            <pc:sldMk cId="884632608" sldId="267"/>
            <ac:picMk id="28" creationId="{01CF4E35-8603-497C-B7E7-A631E79C4032}"/>
          </ac:picMkLst>
        </pc:picChg>
        <pc:picChg chg="mod">
          <ac:chgData name="Ashish Panwar" userId="034c441e-d7a1-4ff7-91a0-9788c6c2a8af" providerId="ADAL" clId="{53B57EC3-0D86-42E2-A3F4-F98BD80B8836}" dt="2021-09-17T12:00:06.737" v="4146" actId="1035"/>
          <ac:picMkLst>
            <pc:docMk/>
            <pc:sldMk cId="884632608" sldId="267"/>
            <ac:picMk id="29" creationId="{1E6F239E-98D4-417B-ACDF-2E093B29469E}"/>
          </ac:picMkLst>
        </pc:picChg>
        <pc:picChg chg="mod">
          <ac:chgData name="Ashish Panwar" userId="034c441e-d7a1-4ff7-91a0-9788c6c2a8af" providerId="ADAL" clId="{53B57EC3-0D86-42E2-A3F4-F98BD80B8836}" dt="2021-09-17T12:00:21.529" v="4149" actId="1035"/>
          <ac:picMkLst>
            <pc:docMk/>
            <pc:sldMk cId="884632608" sldId="267"/>
            <ac:picMk id="36" creationId="{3BF21E40-2BBD-4F27-A873-B70317461F9E}"/>
          </ac:picMkLst>
        </pc:picChg>
        <pc:picChg chg="add del mod">
          <ac:chgData name="Ashish Panwar" userId="034c441e-d7a1-4ff7-91a0-9788c6c2a8af" providerId="ADAL" clId="{53B57EC3-0D86-42E2-A3F4-F98BD80B8836}" dt="2021-09-14T18:20:28.098" v="2410" actId="478"/>
          <ac:picMkLst>
            <pc:docMk/>
            <pc:sldMk cId="884632608" sldId="267"/>
            <ac:picMk id="1026" creationId="{F1F366A6-9324-44F2-9D87-24712B598D1D}"/>
          </ac:picMkLst>
        </pc:picChg>
        <pc:picChg chg="mod">
          <ac:chgData name="Ashish Panwar" userId="034c441e-d7a1-4ff7-91a0-9788c6c2a8af" providerId="ADAL" clId="{53B57EC3-0D86-42E2-A3F4-F98BD80B8836}" dt="2021-09-17T12:00:21.529" v="4149" actId="1035"/>
          <ac:picMkLst>
            <pc:docMk/>
            <pc:sldMk cId="884632608" sldId="267"/>
            <ac:picMk id="1036" creationId="{175324E0-F618-4654-9C25-ADB490A48FC5}"/>
          </ac:picMkLst>
        </pc:picChg>
        <pc:picChg chg="mod">
          <ac:chgData name="Ashish Panwar" userId="034c441e-d7a1-4ff7-91a0-9788c6c2a8af" providerId="ADAL" clId="{53B57EC3-0D86-42E2-A3F4-F98BD80B8836}" dt="2021-09-17T12:00:06.737" v="4146" actId="1035"/>
          <ac:picMkLst>
            <pc:docMk/>
            <pc:sldMk cId="884632608" sldId="267"/>
            <ac:picMk id="1054" creationId="{ACD291F6-240D-4900-A89D-0BDFC2C9F63C}"/>
          </ac:picMkLst>
        </pc:picChg>
        <pc:cxnChg chg="add del mod">
          <ac:chgData name="Ashish Panwar" userId="034c441e-d7a1-4ff7-91a0-9788c6c2a8af" providerId="ADAL" clId="{53B57EC3-0D86-42E2-A3F4-F98BD80B8836}" dt="2021-09-14T18:20:33.148" v="2411" actId="478"/>
          <ac:cxnSpMkLst>
            <pc:docMk/>
            <pc:sldMk cId="884632608" sldId="267"/>
            <ac:cxnSpMk id="10" creationId="{65995144-D340-4229-8AE9-24C43417F647}"/>
          </ac:cxnSpMkLst>
        </pc:cxnChg>
      </pc:sldChg>
      <pc:sldChg chg="addSp delSp modSp add del mod setBg">
        <pc:chgData name="Ashish Panwar" userId="034c441e-d7a1-4ff7-91a0-9788c6c2a8af" providerId="ADAL" clId="{53B57EC3-0D86-42E2-A3F4-F98BD80B8836}" dt="2021-09-17T12:08:48.680" v="4178"/>
        <pc:sldMkLst>
          <pc:docMk/>
          <pc:sldMk cId="2722805308" sldId="269"/>
        </pc:sldMkLst>
        <pc:spChg chg="del">
          <ac:chgData name="Ashish Panwar" userId="034c441e-d7a1-4ff7-91a0-9788c6c2a8af" providerId="ADAL" clId="{53B57EC3-0D86-42E2-A3F4-F98BD80B8836}" dt="2021-09-14T17:55:11.001" v="2050" actId="478"/>
          <ac:spMkLst>
            <pc:docMk/>
            <pc:sldMk cId="2722805308" sldId="269"/>
            <ac:spMk id="2" creationId="{F327050C-4D4B-4937-ACB3-12B0EFF605E2}"/>
          </ac:spMkLst>
        </pc:spChg>
        <pc:spChg chg="add del mod">
          <ac:chgData name="Ashish Panwar" userId="034c441e-d7a1-4ff7-91a0-9788c6c2a8af" providerId="ADAL" clId="{53B57EC3-0D86-42E2-A3F4-F98BD80B8836}" dt="2021-09-14T17:55:12.581" v="2051" actId="478"/>
          <ac:spMkLst>
            <pc:docMk/>
            <pc:sldMk cId="2722805308" sldId="269"/>
            <ac:spMk id="4" creationId="{F8626CEB-4DBB-4F17-9268-1D85BF22A417}"/>
          </ac:spMkLst>
        </pc:spChg>
        <pc:spChg chg="add del mod">
          <ac:chgData name="Ashish Panwar" userId="034c441e-d7a1-4ff7-91a0-9788c6c2a8af" providerId="ADAL" clId="{53B57EC3-0D86-42E2-A3F4-F98BD80B8836}" dt="2021-09-14T17:55:16.125" v="2053" actId="478"/>
          <ac:spMkLst>
            <pc:docMk/>
            <pc:sldMk cId="2722805308" sldId="269"/>
            <ac:spMk id="7" creationId="{40F8EBD3-9C95-4DEB-80BA-46A421B52B3C}"/>
          </ac:spMkLst>
        </pc:spChg>
        <pc:spChg chg="add del mod">
          <ac:chgData name="Ashish Panwar" userId="034c441e-d7a1-4ff7-91a0-9788c6c2a8af" providerId="ADAL" clId="{53B57EC3-0D86-42E2-A3F4-F98BD80B8836}" dt="2021-09-14T17:55:29.878" v="2055"/>
          <ac:spMkLst>
            <pc:docMk/>
            <pc:sldMk cId="2722805308" sldId="269"/>
            <ac:spMk id="9" creationId="{6B4616A6-CDE5-4026-9CA5-598B34DED727}"/>
          </ac:spMkLst>
        </pc:spChg>
        <pc:spChg chg="add del mod">
          <ac:chgData name="Ashish Panwar" userId="034c441e-d7a1-4ff7-91a0-9788c6c2a8af" providerId="ADAL" clId="{53B57EC3-0D86-42E2-A3F4-F98BD80B8836}" dt="2021-09-14T17:55:29.878" v="2055"/>
          <ac:spMkLst>
            <pc:docMk/>
            <pc:sldMk cId="2722805308" sldId="269"/>
            <ac:spMk id="10" creationId="{71298801-FAF7-4B1B-AF19-05665A4BE800}"/>
          </ac:spMkLst>
        </pc:spChg>
        <pc:spChg chg="add del mod">
          <ac:chgData name="Ashish Panwar" userId="034c441e-d7a1-4ff7-91a0-9788c6c2a8af" providerId="ADAL" clId="{53B57EC3-0D86-42E2-A3F4-F98BD80B8836}" dt="2021-09-14T17:55:29.878" v="2055"/>
          <ac:spMkLst>
            <pc:docMk/>
            <pc:sldMk cId="2722805308" sldId="269"/>
            <ac:spMk id="11" creationId="{86334204-B6B8-460A-B980-932A65318CF9}"/>
          </ac:spMkLst>
        </pc:spChg>
        <pc:spChg chg="add mod">
          <ac:chgData name="Ashish Panwar" userId="034c441e-d7a1-4ff7-91a0-9788c6c2a8af" providerId="ADAL" clId="{53B57EC3-0D86-42E2-A3F4-F98BD80B8836}" dt="2021-09-14T17:55:43.876" v="2057" actId="122"/>
          <ac:spMkLst>
            <pc:docMk/>
            <pc:sldMk cId="2722805308" sldId="269"/>
            <ac:spMk id="12" creationId="{34A923A2-AA7C-4EF9-9CB1-331DA55E679F}"/>
          </ac:spMkLst>
        </pc:spChg>
        <pc:spChg chg="add mod">
          <ac:chgData name="Ashish Panwar" userId="034c441e-d7a1-4ff7-91a0-9788c6c2a8af" providerId="ADAL" clId="{53B57EC3-0D86-42E2-A3F4-F98BD80B8836}" dt="2021-09-14T17:56:04.982" v="2065" actId="1035"/>
          <ac:spMkLst>
            <pc:docMk/>
            <pc:sldMk cId="2722805308" sldId="269"/>
            <ac:spMk id="13" creationId="{78CB4927-6B56-46E5-B9CC-25DEC7465AC0}"/>
          </ac:spMkLst>
        </pc:spChg>
        <pc:spChg chg="add mod">
          <ac:chgData name="Ashish Panwar" userId="034c441e-d7a1-4ff7-91a0-9788c6c2a8af" providerId="ADAL" clId="{53B57EC3-0D86-42E2-A3F4-F98BD80B8836}" dt="2021-09-16T17:31:25.141" v="3433" actId="20577"/>
          <ac:spMkLst>
            <pc:docMk/>
            <pc:sldMk cId="2722805308" sldId="269"/>
            <ac:spMk id="14" creationId="{C30ECECB-2761-4F9C-AE70-06B1EC1F49C0}"/>
          </ac:spMkLst>
        </pc:spChg>
        <pc:spChg chg="del mod">
          <ac:chgData name="Ashish Panwar" userId="034c441e-d7a1-4ff7-91a0-9788c6c2a8af" providerId="ADAL" clId="{53B57EC3-0D86-42E2-A3F4-F98BD80B8836}" dt="2021-09-14T17:55:14.184" v="2052" actId="478"/>
          <ac:spMkLst>
            <pc:docMk/>
            <pc:sldMk cId="2722805308" sldId="269"/>
            <ac:spMk id="25" creationId="{8DCEADC3-0191-4217-B6F5-94F3AFF96FDF}"/>
          </ac:spMkLst>
        </pc:spChg>
      </pc:sldChg>
      <pc:sldChg chg="addSp delSp modSp add del mod setBg delAnim modAnim">
        <pc:chgData name="Ashish Panwar" userId="034c441e-d7a1-4ff7-91a0-9788c6c2a8af" providerId="ADAL" clId="{53B57EC3-0D86-42E2-A3F4-F98BD80B8836}" dt="2021-09-17T12:08:48.680" v="4178"/>
        <pc:sldMkLst>
          <pc:docMk/>
          <pc:sldMk cId="758565998" sldId="270"/>
        </pc:sldMkLst>
        <pc:spChg chg="add mod">
          <ac:chgData name="Ashish Panwar" userId="034c441e-d7a1-4ff7-91a0-9788c6c2a8af" providerId="ADAL" clId="{53B57EC3-0D86-42E2-A3F4-F98BD80B8836}" dt="2021-09-14T06:55:42.871" v="271" actId="1038"/>
          <ac:spMkLst>
            <pc:docMk/>
            <pc:sldMk cId="758565998" sldId="270"/>
            <ac:spMk id="3" creationId="{7EE76C98-2A6A-4719-A4BC-E6CEB7160F58}"/>
          </ac:spMkLst>
        </pc:spChg>
        <pc:spChg chg="add mod">
          <ac:chgData name="Ashish Panwar" userId="034c441e-d7a1-4ff7-91a0-9788c6c2a8af" providerId="ADAL" clId="{53B57EC3-0D86-42E2-A3F4-F98BD80B8836}" dt="2021-09-14T08:03:11.649" v="311" actId="2085"/>
          <ac:spMkLst>
            <pc:docMk/>
            <pc:sldMk cId="758565998" sldId="270"/>
            <ac:spMk id="4" creationId="{A9054FE3-52BD-40DB-B997-35D34F8ECC26}"/>
          </ac:spMkLst>
        </pc:spChg>
        <pc:spChg chg="del mod">
          <ac:chgData name="Ashish Panwar" userId="034c441e-d7a1-4ff7-91a0-9788c6c2a8af" providerId="ADAL" clId="{53B57EC3-0D86-42E2-A3F4-F98BD80B8836}" dt="2021-09-14T06:51:08.619" v="146" actId="478"/>
          <ac:spMkLst>
            <pc:docMk/>
            <pc:sldMk cId="758565998" sldId="270"/>
            <ac:spMk id="10" creationId="{7473B678-FA3D-4D4B-A2B2-CD897FDD32DA}"/>
          </ac:spMkLst>
        </pc:spChg>
        <pc:spChg chg="add mod">
          <ac:chgData name="Ashish Panwar" userId="034c441e-d7a1-4ff7-91a0-9788c6c2a8af" providerId="ADAL" clId="{53B57EC3-0D86-42E2-A3F4-F98BD80B8836}" dt="2021-09-14T07:20:03.348" v="308" actId="14100"/>
          <ac:spMkLst>
            <pc:docMk/>
            <pc:sldMk cId="758565998" sldId="270"/>
            <ac:spMk id="11" creationId="{1FE571AE-5A8D-47B6-8C41-E7089CBC04F1}"/>
          </ac:spMkLst>
        </pc:spChg>
        <pc:graphicFrameChg chg="mod modGraphic">
          <ac:chgData name="Ashish Panwar" userId="034c441e-d7a1-4ff7-91a0-9788c6c2a8af" providerId="ADAL" clId="{53B57EC3-0D86-42E2-A3F4-F98BD80B8836}" dt="2021-09-14T07:06:03.545" v="307" actId="14734"/>
          <ac:graphicFrameMkLst>
            <pc:docMk/>
            <pc:sldMk cId="758565998" sldId="270"/>
            <ac:graphicFrameMk id="8" creationId="{0C50C7D9-5169-466A-B24B-A2E7176B572C}"/>
          </ac:graphicFrameMkLst>
        </pc:graphicFrameChg>
      </pc:sldChg>
      <pc:sldChg chg="addSp delSp modSp add del mod setBg addAnim delAnim modAnim">
        <pc:chgData name="Ashish Panwar" userId="034c441e-d7a1-4ff7-91a0-9788c6c2a8af" providerId="ADAL" clId="{53B57EC3-0D86-42E2-A3F4-F98BD80B8836}" dt="2021-09-17T12:08:48.680" v="4178"/>
        <pc:sldMkLst>
          <pc:docMk/>
          <pc:sldMk cId="2459876451" sldId="271"/>
        </pc:sldMkLst>
        <pc:spChg chg="mod">
          <ac:chgData name="Ashish Panwar" userId="034c441e-d7a1-4ff7-91a0-9788c6c2a8af" providerId="ADAL" clId="{53B57EC3-0D86-42E2-A3F4-F98BD80B8836}" dt="2021-09-14T13:19:33.843" v="1029" actId="20577"/>
          <ac:spMkLst>
            <pc:docMk/>
            <pc:sldMk cId="2459876451" sldId="271"/>
            <ac:spMk id="2" creationId="{F327050C-4D4B-4937-ACB3-12B0EFF605E2}"/>
          </ac:spMkLst>
        </pc:spChg>
        <pc:spChg chg="mod">
          <ac:chgData name="Ashish Panwar" userId="034c441e-d7a1-4ff7-91a0-9788c6c2a8af" providerId="ADAL" clId="{53B57EC3-0D86-42E2-A3F4-F98BD80B8836}" dt="2021-09-16T17:40:11.341" v="3512" actId="20577"/>
          <ac:spMkLst>
            <pc:docMk/>
            <pc:sldMk cId="2459876451" sldId="271"/>
            <ac:spMk id="11" creationId="{103A9FCE-11CB-4404-834B-0279CEE81F6D}"/>
          </ac:spMkLst>
        </pc:spChg>
        <pc:spChg chg="add del mod">
          <ac:chgData name="Ashish Panwar" userId="034c441e-d7a1-4ff7-91a0-9788c6c2a8af" providerId="ADAL" clId="{53B57EC3-0D86-42E2-A3F4-F98BD80B8836}" dt="2021-09-14T13:37:00.830" v="1032"/>
          <ac:spMkLst>
            <pc:docMk/>
            <pc:sldMk cId="2459876451" sldId="271"/>
            <ac:spMk id="25" creationId="{C162F461-27DE-4F82-94E3-AB4C8BA0C7E4}"/>
          </ac:spMkLst>
        </pc:spChg>
        <pc:spChg chg="add mod">
          <ac:chgData name="Ashish Panwar" userId="034c441e-d7a1-4ff7-91a0-9788c6c2a8af" providerId="ADAL" clId="{53B57EC3-0D86-42E2-A3F4-F98BD80B8836}" dt="2021-09-14T13:38:22.925" v="1048" actId="164"/>
          <ac:spMkLst>
            <pc:docMk/>
            <pc:sldMk cId="2459876451" sldId="271"/>
            <ac:spMk id="26" creationId="{3860FDC7-4EC7-49DE-BF32-F2791D44872B}"/>
          </ac:spMkLst>
        </pc:spChg>
        <pc:spChg chg="add mod">
          <ac:chgData name="Ashish Panwar" userId="034c441e-d7a1-4ff7-91a0-9788c6c2a8af" providerId="ADAL" clId="{53B57EC3-0D86-42E2-A3F4-F98BD80B8836}" dt="2021-09-14T13:38:27.096" v="1049" actId="164"/>
          <ac:spMkLst>
            <pc:docMk/>
            <pc:sldMk cId="2459876451" sldId="271"/>
            <ac:spMk id="28" creationId="{3412D678-51F5-4C2F-8CCB-C6CF32C19933}"/>
          </ac:spMkLst>
        </pc:spChg>
        <pc:spChg chg="add mod">
          <ac:chgData name="Ashish Panwar" userId="034c441e-d7a1-4ff7-91a0-9788c6c2a8af" providerId="ADAL" clId="{53B57EC3-0D86-42E2-A3F4-F98BD80B8836}" dt="2021-09-14T13:38:31.140" v="1050" actId="164"/>
          <ac:spMkLst>
            <pc:docMk/>
            <pc:sldMk cId="2459876451" sldId="271"/>
            <ac:spMk id="29" creationId="{2753505C-4841-42DE-AB62-C5C14ACB0DBA}"/>
          </ac:spMkLst>
        </pc:spChg>
        <pc:spChg chg="mod topLvl">
          <ac:chgData name="Ashish Panwar" userId="034c441e-d7a1-4ff7-91a0-9788c6c2a8af" providerId="ADAL" clId="{53B57EC3-0D86-42E2-A3F4-F98BD80B8836}" dt="2021-09-14T13:38:22.925" v="1048" actId="164"/>
          <ac:spMkLst>
            <pc:docMk/>
            <pc:sldMk cId="2459876451" sldId="271"/>
            <ac:spMk id="42" creationId="{793618BA-3B5A-49D9-A87C-B09103C6EAF3}"/>
          </ac:spMkLst>
        </pc:spChg>
        <pc:spChg chg="mod topLvl">
          <ac:chgData name="Ashish Panwar" userId="034c441e-d7a1-4ff7-91a0-9788c6c2a8af" providerId="ADAL" clId="{53B57EC3-0D86-42E2-A3F4-F98BD80B8836}" dt="2021-09-14T13:38:27.096" v="1049" actId="164"/>
          <ac:spMkLst>
            <pc:docMk/>
            <pc:sldMk cId="2459876451" sldId="271"/>
            <ac:spMk id="43" creationId="{84C4FBFC-456E-4763-9A11-5020544755AC}"/>
          </ac:spMkLst>
        </pc:spChg>
        <pc:spChg chg="mod topLvl">
          <ac:chgData name="Ashish Panwar" userId="034c441e-d7a1-4ff7-91a0-9788c6c2a8af" providerId="ADAL" clId="{53B57EC3-0D86-42E2-A3F4-F98BD80B8836}" dt="2021-09-14T13:38:31.140" v="1050" actId="164"/>
          <ac:spMkLst>
            <pc:docMk/>
            <pc:sldMk cId="2459876451" sldId="271"/>
            <ac:spMk id="44" creationId="{91292C76-2E5C-4072-AF4F-05CD87FB25E0}"/>
          </ac:spMkLst>
        </pc:spChg>
        <pc:grpChg chg="add mod">
          <ac:chgData name="Ashish Panwar" userId="034c441e-d7a1-4ff7-91a0-9788c6c2a8af" providerId="ADAL" clId="{53B57EC3-0D86-42E2-A3F4-F98BD80B8836}" dt="2021-09-14T13:38:22.925" v="1048" actId="164"/>
          <ac:grpSpMkLst>
            <pc:docMk/>
            <pc:sldMk cId="2459876451" sldId="271"/>
            <ac:grpSpMk id="3" creationId="{F9628549-FEB0-4C80-BFE7-B3950654463D}"/>
          </ac:grpSpMkLst>
        </pc:grpChg>
        <pc:grpChg chg="add mod">
          <ac:chgData name="Ashish Panwar" userId="034c441e-d7a1-4ff7-91a0-9788c6c2a8af" providerId="ADAL" clId="{53B57EC3-0D86-42E2-A3F4-F98BD80B8836}" dt="2021-09-15T06:39:50.629" v="2941" actId="1036"/>
          <ac:grpSpMkLst>
            <pc:docMk/>
            <pc:sldMk cId="2459876451" sldId="271"/>
            <ac:grpSpMk id="4" creationId="{D805EC55-C7F2-48BE-AAA5-420CD0443840}"/>
          </ac:grpSpMkLst>
        </pc:grpChg>
        <pc:grpChg chg="add mod">
          <ac:chgData name="Ashish Panwar" userId="034c441e-d7a1-4ff7-91a0-9788c6c2a8af" providerId="ADAL" clId="{53B57EC3-0D86-42E2-A3F4-F98BD80B8836}" dt="2021-09-14T13:38:31.140" v="1050" actId="164"/>
          <ac:grpSpMkLst>
            <pc:docMk/>
            <pc:sldMk cId="2459876451" sldId="271"/>
            <ac:grpSpMk id="6" creationId="{726DCC36-A0E8-4D44-82CE-90370B9988C7}"/>
          </ac:grpSpMkLst>
        </pc:grpChg>
        <pc:grpChg chg="del">
          <ac:chgData name="Ashish Panwar" userId="034c441e-d7a1-4ff7-91a0-9788c6c2a8af" providerId="ADAL" clId="{53B57EC3-0D86-42E2-A3F4-F98BD80B8836}" dt="2021-09-14T13:37:26.090" v="1038" actId="478"/>
          <ac:grpSpMkLst>
            <pc:docMk/>
            <pc:sldMk cId="2459876451" sldId="271"/>
            <ac:grpSpMk id="47" creationId="{9978AC8D-349E-4AC6-BE41-CFB6B1861617}"/>
          </ac:grpSpMkLst>
        </pc:grpChg>
        <pc:grpChg chg="del">
          <ac:chgData name="Ashish Panwar" userId="034c441e-d7a1-4ff7-91a0-9788c6c2a8af" providerId="ADAL" clId="{53B57EC3-0D86-42E2-A3F4-F98BD80B8836}" dt="2021-09-14T13:37:28.340" v="1039" actId="478"/>
          <ac:grpSpMkLst>
            <pc:docMk/>
            <pc:sldMk cId="2459876451" sldId="271"/>
            <ac:grpSpMk id="48" creationId="{A8C6150F-A97B-4C4E-84F2-6AF0B5AFF233}"/>
          </ac:grpSpMkLst>
        </pc:grpChg>
        <pc:grpChg chg="add del">
          <ac:chgData name="Ashish Panwar" userId="034c441e-d7a1-4ff7-91a0-9788c6c2a8af" providerId="ADAL" clId="{53B57EC3-0D86-42E2-A3F4-F98BD80B8836}" dt="2021-09-14T13:37:23.807" v="1037" actId="478"/>
          <ac:grpSpMkLst>
            <pc:docMk/>
            <pc:sldMk cId="2459876451" sldId="271"/>
            <ac:grpSpMk id="49" creationId="{3F1FF2D7-F214-473D-A10B-FEEC7F2F8868}"/>
          </ac:grpSpMkLst>
        </pc:grpChg>
        <pc:picChg chg="del topLvl">
          <ac:chgData name="Ashish Panwar" userId="034c441e-d7a1-4ff7-91a0-9788c6c2a8af" providerId="ADAL" clId="{53B57EC3-0D86-42E2-A3F4-F98BD80B8836}" dt="2021-09-14T13:37:23.807" v="1037" actId="478"/>
          <ac:picMkLst>
            <pc:docMk/>
            <pc:sldMk cId="2459876451" sldId="271"/>
            <ac:picMk id="27" creationId="{4B74F83F-D81D-4807-8511-677A710245C3}"/>
          </ac:picMkLst>
        </pc:picChg>
        <pc:picChg chg="del topLvl">
          <ac:chgData name="Ashish Panwar" userId="034c441e-d7a1-4ff7-91a0-9788c6c2a8af" providerId="ADAL" clId="{53B57EC3-0D86-42E2-A3F4-F98BD80B8836}" dt="2021-09-14T13:37:26.090" v="1038" actId="478"/>
          <ac:picMkLst>
            <pc:docMk/>
            <pc:sldMk cId="2459876451" sldId="271"/>
            <ac:picMk id="30" creationId="{A419A3E4-A5E5-4FED-81D5-4B6229B797A4}"/>
          </ac:picMkLst>
        </pc:picChg>
        <pc:picChg chg="del topLvl">
          <ac:chgData name="Ashish Panwar" userId="034c441e-d7a1-4ff7-91a0-9788c6c2a8af" providerId="ADAL" clId="{53B57EC3-0D86-42E2-A3F4-F98BD80B8836}" dt="2021-09-14T13:37:28.340" v="1039" actId="478"/>
          <ac:picMkLst>
            <pc:docMk/>
            <pc:sldMk cId="2459876451" sldId="271"/>
            <ac:picMk id="35" creationId="{548E740F-C567-4E12-A9BD-505E3CDC788C}"/>
          </ac:picMkLst>
        </pc:picChg>
      </pc:sldChg>
      <pc:sldChg chg="delSp modSp add del mod setBg">
        <pc:chgData name="Ashish Panwar" userId="034c441e-d7a1-4ff7-91a0-9788c6c2a8af" providerId="ADAL" clId="{53B57EC3-0D86-42E2-A3F4-F98BD80B8836}" dt="2021-09-17T12:08:48.680" v="4178"/>
        <pc:sldMkLst>
          <pc:docMk/>
          <pc:sldMk cId="3268890053" sldId="272"/>
        </pc:sldMkLst>
        <pc:spChg chg="del">
          <ac:chgData name="Ashish Panwar" userId="034c441e-d7a1-4ff7-91a0-9788c6c2a8af" providerId="ADAL" clId="{53B57EC3-0D86-42E2-A3F4-F98BD80B8836}" dt="2021-09-14T05:57:37.250" v="101" actId="478"/>
          <ac:spMkLst>
            <pc:docMk/>
            <pc:sldMk cId="3268890053" sldId="272"/>
            <ac:spMk id="3" creationId="{D2E5AC0D-A3FD-4F4A-A585-E6C76C2671DF}"/>
          </ac:spMkLst>
        </pc:spChg>
        <pc:spChg chg="mod">
          <ac:chgData name="Ashish Panwar" userId="034c441e-d7a1-4ff7-91a0-9788c6c2a8af" providerId="ADAL" clId="{53B57EC3-0D86-42E2-A3F4-F98BD80B8836}" dt="2021-09-14T12:28:49.720" v="991" actId="1038"/>
          <ac:spMkLst>
            <pc:docMk/>
            <pc:sldMk cId="3268890053" sldId="272"/>
            <ac:spMk id="7" creationId="{BF25CB55-D05C-4950-87A2-3F89923FD04B}"/>
          </ac:spMkLst>
        </pc:spChg>
        <pc:spChg chg="mod">
          <ac:chgData name="Ashish Panwar" userId="034c441e-d7a1-4ff7-91a0-9788c6c2a8af" providerId="ADAL" clId="{53B57EC3-0D86-42E2-A3F4-F98BD80B8836}" dt="2021-09-14T12:29:06.682" v="1021" actId="1036"/>
          <ac:spMkLst>
            <pc:docMk/>
            <pc:sldMk cId="3268890053" sldId="272"/>
            <ac:spMk id="11" creationId="{97B13EEF-D97D-403C-A344-26D19D27C2B8}"/>
          </ac:spMkLst>
        </pc:spChg>
        <pc:spChg chg="mod">
          <ac:chgData name="Ashish Panwar" userId="034c441e-d7a1-4ff7-91a0-9788c6c2a8af" providerId="ADAL" clId="{53B57EC3-0D86-42E2-A3F4-F98BD80B8836}" dt="2021-09-14T05:57:22.107" v="100" actId="20577"/>
          <ac:spMkLst>
            <pc:docMk/>
            <pc:sldMk cId="3268890053" sldId="272"/>
            <ac:spMk id="25" creationId="{8DCEADC3-0191-4217-B6F5-94F3AFF96FDF}"/>
          </ac:spMkLst>
        </pc:spChg>
        <pc:grpChg chg="mod">
          <ac:chgData name="Ashish Panwar" userId="034c441e-d7a1-4ff7-91a0-9788c6c2a8af" providerId="ADAL" clId="{53B57EC3-0D86-42E2-A3F4-F98BD80B8836}" dt="2021-09-14T05:57:51.977" v="109" actId="1036"/>
          <ac:grpSpMkLst>
            <pc:docMk/>
            <pc:sldMk cId="3268890053" sldId="272"/>
            <ac:grpSpMk id="6" creationId="{A5AB53C5-CE0D-4B5F-9695-F78036B188DE}"/>
          </ac:grpSpMkLst>
        </pc:grpChg>
        <pc:graphicFrameChg chg="mod">
          <ac:chgData name="Ashish Panwar" userId="034c441e-d7a1-4ff7-91a0-9788c6c2a8af" providerId="ADAL" clId="{53B57EC3-0D86-42E2-A3F4-F98BD80B8836}" dt="2021-09-14T05:57:51.977" v="109" actId="1036"/>
          <ac:graphicFrameMkLst>
            <pc:docMk/>
            <pc:sldMk cId="3268890053" sldId="272"/>
            <ac:graphicFrameMk id="33" creationId="{92D56968-56A2-471D-B067-0313659C1C32}"/>
          </ac:graphicFrameMkLst>
        </pc:graphicFrameChg>
      </pc:sldChg>
      <pc:sldChg chg="addSp delSp modSp add del mod setBg delAnim modAnim">
        <pc:chgData name="Ashish Panwar" userId="034c441e-d7a1-4ff7-91a0-9788c6c2a8af" providerId="ADAL" clId="{53B57EC3-0D86-42E2-A3F4-F98BD80B8836}" dt="2021-09-17T12:08:48.680" v="4178"/>
        <pc:sldMkLst>
          <pc:docMk/>
          <pc:sldMk cId="2668578356" sldId="273"/>
        </pc:sldMkLst>
        <pc:spChg chg="mod">
          <ac:chgData name="Ashish Panwar" userId="034c441e-d7a1-4ff7-91a0-9788c6c2a8af" providerId="ADAL" clId="{53B57EC3-0D86-42E2-A3F4-F98BD80B8836}" dt="2021-09-16T17:12:56.293" v="3164" actId="20577"/>
          <ac:spMkLst>
            <pc:docMk/>
            <pc:sldMk cId="2668578356" sldId="273"/>
            <ac:spMk id="2" creationId="{F327050C-4D4B-4937-ACB3-12B0EFF605E2}"/>
          </ac:spMkLst>
        </pc:spChg>
        <pc:spChg chg="mod">
          <ac:chgData name="Ashish Panwar" userId="034c441e-d7a1-4ff7-91a0-9788c6c2a8af" providerId="ADAL" clId="{53B57EC3-0D86-42E2-A3F4-F98BD80B8836}" dt="2021-09-14T08:07:10.700" v="418" actId="164"/>
          <ac:spMkLst>
            <pc:docMk/>
            <pc:sldMk cId="2668578356" sldId="273"/>
            <ac:spMk id="11" creationId="{77DADEFE-DD17-4956-9F6C-A0716DD78D6F}"/>
          </ac:spMkLst>
        </pc:spChg>
        <pc:spChg chg="add mod">
          <ac:chgData name="Ashish Panwar" userId="034c441e-d7a1-4ff7-91a0-9788c6c2a8af" providerId="ADAL" clId="{53B57EC3-0D86-42E2-A3F4-F98BD80B8836}" dt="2021-09-14T08:05:06.936" v="320" actId="571"/>
          <ac:spMkLst>
            <pc:docMk/>
            <pc:sldMk cId="2668578356" sldId="273"/>
            <ac:spMk id="12" creationId="{FC38BFAF-44B3-40A6-AD35-1C92CB085EBB}"/>
          </ac:spMkLst>
        </pc:spChg>
        <pc:spChg chg="add del mod">
          <ac:chgData name="Ashish Panwar" userId="034c441e-d7a1-4ff7-91a0-9788c6c2a8af" providerId="ADAL" clId="{53B57EC3-0D86-42E2-A3F4-F98BD80B8836}" dt="2021-09-14T08:05:06.292" v="319"/>
          <ac:spMkLst>
            <pc:docMk/>
            <pc:sldMk cId="2668578356" sldId="273"/>
            <ac:spMk id="13" creationId="{2E01031F-9DCF-459F-83CC-23744AE8DC23}"/>
          </ac:spMkLst>
        </pc:spChg>
        <pc:spChg chg="add del mod">
          <ac:chgData name="Ashish Panwar" userId="034c441e-d7a1-4ff7-91a0-9788c6c2a8af" providerId="ADAL" clId="{53B57EC3-0D86-42E2-A3F4-F98BD80B8836}" dt="2021-09-14T08:05:16.798" v="323" actId="478"/>
          <ac:spMkLst>
            <pc:docMk/>
            <pc:sldMk cId="2668578356" sldId="273"/>
            <ac:spMk id="14" creationId="{E41DDC69-72E9-479A-823A-C3CE97604B11}"/>
          </ac:spMkLst>
        </pc:spChg>
        <pc:spChg chg="add del mod">
          <ac:chgData name="Ashish Panwar" userId="034c441e-d7a1-4ff7-91a0-9788c6c2a8af" providerId="ADAL" clId="{53B57EC3-0D86-42E2-A3F4-F98BD80B8836}" dt="2021-09-14T18:04:47.381" v="2191" actId="478"/>
          <ac:spMkLst>
            <pc:docMk/>
            <pc:sldMk cId="2668578356" sldId="273"/>
            <ac:spMk id="15" creationId="{ED216648-D0CD-4926-8540-AA84E270DA0D}"/>
          </ac:spMkLst>
        </pc:spChg>
        <pc:spChg chg="add mod">
          <ac:chgData name="Ashish Panwar" userId="034c441e-d7a1-4ff7-91a0-9788c6c2a8af" providerId="ADAL" clId="{53B57EC3-0D86-42E2-A3F4-F98BD80B8836}" dt="2021-09-14T08:07:10.700" v="418" actId="164"/>
          <ac:spMkLst>
            <pc:docMk/>
            <pc:sldMk cId="2668578356" sldId="273"/>
            <ac:spMk id="16" creationId="{9EC8E26D-A2E8-4A8F-8B50-07B80A2F6095}"/>
          </ac:spMkLst>
        </pc:spChg>
        <pc:spChg chg="add mod">
          <ac:chgData name="Ashish Panwar" userId="034c441e-d7a1-4ff7-91a0-9788c6c2a8af" providerId="ADAL" clId="{53B57EC3-0D86-42E2-A3F4-F98BD80B8836}" dt="2021-09-14T08:07:10.700" v="418" actId="164"/>
          <ac:spMkLst>
            <pc:docMk/>
            <pc:sldMk cId="2668578356" sldId="273"/>
            <ac:spMk id="17" creationId="{CC13F57B-6060-47A9-BE97-AC43A9BCCA62}"/>
          </ac:spMkLst>
        </pc:spChg>
        <pc:spChg chg="add mod">
          <ac:chgData name="Ashish Panwar" userId="034c441e-d7a1-4ff7-91a0-9788c6c2a8af" providerId="ADAL" clId="{53B57EC3-0D86-42E2-A3F4-F98BD80B8836}" dt="2021-09-14T08:07:10.700" v="418" actId="164"/>
          <ac:spMkLst>
            <pc:docMk/>
            <pc:sldMk cId="2668578356" sldId="273"/>
            <ac:spMk id="18" creationId="{560E70C5-66CB-4142-A23D-E12E9DBF2DD8}"/>
          </ac:spMkLst>
        </pc:spChg>
        <pc:spChg chg="add mod">
          <ac:chgData name="Ashish Panwar" userId="034c441e-d7a1-4ff7-91a0-9788c6c2a8af" providerId="ADAL" clId="{53B57EC3-0D86-42E2-A3F4-F98BD80B8836}" dt="2021-09-14T08:07:10.700" v="418" actId="164"/>
          <ac:spMkLst>
            <pc:docMk/>
            <pc:sldMk cId="2668578356" sldId="273"/>
            <ac:spMk id="19" creationId="{15D9DCB0-3CC8-4111-9911-9C8CF5613013}"/>
          </ac:spMkLst>
        </pc:spChg>
        <pc:spChg chg="mod">
          <ac:chgData name="Ashish Panwar" userId="034c441e-d7a1-4ff7-91a0-9788c6c2a8af" providerId="ADAL" clId="{53B57EC3-0D86-42E2-A3F4-F98BD80B8836}" dt="2021-09-15T06:40:10.472" v="2960" actId="1037"/>
          <ac:spMkLst>
            <pc:docMk/>
            <pc:sldMk cId="2668578356" sldId="273"/>
            <ac:spMk id="21" creationId="{6438C9F0-9CFD-409D-84BB-9B4C2AC49938}"/>
          </ac:spMkLst>
        </pc:spChg>
        <pc:spChg chg="mod">
          <ac:chgData name="Ashish Panwar" userId="034c441e-d7a1-4ff7-91a0-9788c6c2a8af" providerId="ADAL" clId="{53B57EC3-0D86-42E2-A3F4-F98BD80B8836}" dt="2021-09-15T06:40:22.404" v="2977" actId="1038"/>
          <ac:spMkLst>
            <pc:docMk/>
            <pc:sldMk cId="2668578356" sldId="273"/>
            <ac:spMk id="22" creationId="{8A68D7E8-0716-4B94-B9A1-79D701726D5F}"/>
          </ac:spMkLst>
        </pc:spChg>
        <pc:spChg chg="mod">
          <ac:chgData name="Ashish Panwar" userId="034c441e-d7a1-4ff7-91a0-9788c6c2a8af" providerId="ADAL" clId="{53B57EC3-0D86-42E2-A3F4-F98BD80B8836}" dt="2021-09-15T06:40:29.590" v="2991" actId="1035"/>
          <ac:spMkLst>
            <pc:docMk/>
            <pc:sldMk cId="2668578356" sldId="273"/>
            <ac:spMk id="23" creationId="{E24486C1-72D4-438B-8AAD-F13C5FA55242}"/>
          </ac:spMkLst>
        </pc:spChg>
        <pc:spChg chg="mod">
          <ac:chgData name="Ashish Panwar" userId="034c441e-d7a1-4ff7-91a0-9788c6c2a8af" providerId="ADAL" clId="{53B57EC3-0D86-42E2-A3F4-F98BD80B8836}" dt="2021-09-15T06:40:34.313" v="3004" actId="1038"/>
          <ac:spMkLst>
            <pc:docMk/>
            <pc:sldMk cId="2668578356" sldId="273"/>
            <ac:spMk id="24" creationId="{58775FFD-F141-4B2A-A3E0-B666F67C8FCA}"/>
          </ac:spMkLst>
        </pc:spChg>
        <pc:spChg chg="mod">
          <ac:chgData name="Ashish Panwar" userId="034c441e-d7a1-4ff7-91a0-9788c6c2a8af" providerId="ADAL" clId="{53B57EC3-0D86-42E2-A3F4-F98BD80B8836}" dt="2021-09-16T17:10:55.450" v="3111" actId="20577"/>
          <ac:spMkLst>
            <pc:docMk/>
            <pc:sldMk cId="2668578356" sldId="273"/>
            <ac:spMk id="26" creationId="{CBBC2FD0-21CF-4882-87B2-00297E0C192E}"/>
          </ac:spMkLst>
        </pc:spChg>
        <pc:spChg chg="mod">
          <ac:chgData name="Ashish Panwar" userId="034c441e-d7a1-4ff7-91a0-9788c6c2a8af" providerId="ADAL" clId="{53B57EC3-0D86-42E2-A3F4-F98BD80B8836}" dt="2021-09-15T06:40:38.327" v="3007" actId="1035"/>
          <ac:spMkLst>
            <pc:docMk/>
            <pc:sldMk cId="2668578356" sldId="273"/>
            <ac:spMk id="27" creationId="{B6247B82-0DA9-4E87-AAE5-EFCF90DC051F}"/>
          </ac:spMkLst>
        </pc:spChg>
        <pc:spChg chg="add mod">
          <ac:chgData name="Ashish Panwar" userId="034c441e-d7a1-4ff7-91a0-9788c6c2a8af" providerId="ADAL" clId="{53B57EC3-0D86-42E2-A3F4-F98BD80B8836}" dt="2021-09-14T18:05:04.325" v="2202" actId="1076"/>
          <ac:spMkLst>
            <pc:docMk/>
            <pc:sldMk cId="2668578356" sldId="273"/>
            <ac:spMk id="28" creationId="{78381CC1-ABE0-4FB6-B91B-2C1C0670F4C6}"/>
          </ac:spMkLst>
        </pc:spChg>
        <pc:spChg chg="add mod">
          <ac:chgData name="Ashish Panwar" userId="034c441e-d7a1-4ff7-91a0-9788c6c2a8af" providerId="ADAL" clId="{53B57EC3-0D86-42E2-A3F4-F98BD80B8836}" dt="2021-09-14T18:07:21.987" v="2335" actId="164"/>
          <ac:spMkLst>
            <pc:docMk/>
            <pc:sldMk cId="2668578356" sldId="273"/>
            <ac:spMk id="29" creationId="{5D149209-8A0C-448E-9F73-81D14306EA93}"/>
          </ac:spMkLst>
        </pc:spChg>
        <pc:spChg chg="add mod">
          <ac:chgData name="Ashish Panwar" userId="034c441e-d7a1-4ff7-91a0-9788c6c2a8af" providerId="ADAL" clId="{53B57EC3-0D86-42E2-A3F4-F98BD80B8836}" dt="2021-09-14T18:07:21.987" v="2335" actId="164"/>
          <ac:spMkLst>
            <pc:docMk/>
            <pc:sldMk cId="2668578356" sldId="273"/>
            <ac:spMk id="30" creationId="{AFDEE3E0-BBE9-442E-A8C9-7F2DE806B770}"/>
          </ac:spMkLst>
        </pc:spChg>
        <pc:spChg chg="add mod">
          <ac:chgData name="Ashish Panwar" userId="034c441e-d7a1-4ff7-91a0-9788c6c2a8af" providerId="ADAL" clId="{53B57EC3-0D86-42E2-A3F4-F98BD80B8836}" dt="2021-09-14T18:07:21.987" v="2335" actId="164"/>
          <ac:spMkLst>
            <pc:docMk/>
            <pc:sldMk cId="2668578356" sldId="273"/>
            <ac:spMk id="31" creationId="{90C854AA-BA3F-403E-BC73-D12A9E12580F}"/>
          </ac:spMkLst>
        </pc:spChg>
        <pc:spChg chg="add mod">
          <ac:chgData name="Ashish Panwar" userId="034c441e-d7a1-4ff7-91a0-9788c6c2a8af" providerId="ADAL" clId="{53B57EC3-0D86-42E2-A3F4-F98BD80B8836}" dt="2021-09-14T18:07:21.987" v="2335" actId="164"/>
          <ac:spMkLst>
            <pc:docMk/>
            <pc:sldMk cId="2668578356" sldId="273"/>
            <ac:spMk id="32" creationId="{BE2B7FC0-B85F-49A1-8548-2B7657143ADD}"/>
          </ac:spMkLst>
        </pc:spChg>
        <pc:spChg chg="add mod">
          <ac:chgData name="Ashish Panwar" userId="034c441e-d7a1-4ff7-91a0-9788c6c2a8af" providerId="ADAL" clId="{53B57EC3-0D86-42E2-A3F4-F98BD80B8836}" dt="2021-09-14T18:07:21.987" v="2335" actId="164"/>
          <ac:spMkLst>
            <pc:docMk/>
            <pc:sldMk cId="2668578356" sldId="273"/>
            <ac:spMk id="33" creationId="{8A3E7725-D86B-4566-BAE0-F00A1DBFD8DA}"/>
          </ac:spMkLst>
        </pc:spChg>
        <pc:spChg chg="del mod topLvl">
          <ac:chgData name="Ashish Panwar" userId="034c441e-d7a1-4ff7-91a0-9788c6c2a8af" providerId="ADAL" clId="{53B57EC3-0D86-42E2-A3F4-F98BD80B8836}" dt="2021-09-14T18:11:17.541" v="2362" actId="478"/>
          <ac:spMkLst>
            <pc:docMk/>
            <pc:sldMk cId="2668578356" sldId="273"/>
            <ac:spMk id="35" creationId="{A59EE1A1-B794-477C-9E5B-4E2CFF72B755}"/>
          </ac:spMkLst>
        </pc:spChg>
        <pc:spChg chg="del mod">
          <ac:chgData name="Ashish Panwar" userId="034c441e-d7a1-4ff7-91a0-9788c6c2a8af" providerId="ADAL" clId="{53B57EC3-0D86-42E2-A3F4-F98BD80B8836}" dt="2021-09-14T18:11:09.839" v="2359" actId="478"/>
          <ac:spMkLst>
            <pc:docMk/>
            <pc:sldMk cId="2668578356" sldId="273"/>
            <ac:spMk id="36" creationId="{FDE3E590-0A9B-4697-9FA9-6AA37ADBCE01}"/>
          </ac:spMkLst>
        </pc:spChg>
        <pc:spChg chg="del mod">
          <ac:chgData name="Ashish Panwar" userId="034c441e-d7a1-4ff7-91a0-9788c6c2a8af" providerId="ADAL" clId="{53B57EC3-0D86-42E2-A3F4-F98BD80B8836}" dt="2021-09-14T18:11:12.740" v="2360" actId="478"/>
          <ac:spMkLst>
            <pc:docMk/>
            <pc:sldMk cId="2668578356" sldId="273"/>
            <ac:spMk id="37" creationId="{340756E2-FD58-4A05-977B-5CC607A89309}"/>
          </ac:spMkLst>
        </pc:spChg>
        <pc:spChg chg="del mod">
          <ac:chgData name="Ashish Panwar" userId="034c441e-d7a1-4ff7-91a0-9788c6c2a8af" providerId="ADAL" clId="{53B57EC3-0D86-42E2-A3F4-F98BD80B8836}" dt="2021-09-14T18:11:07.628" v="2358" actId="478"/>
          <ac:spMkLst>
            <pc:docMk/>
            <pc:sldMk cId="2668578356" sldId="273"/>
            <ac:spMk id="38" creationId="{82755176-D018-4161-8B9E-E57CD4C2072F}"/>
          </ac:spMkLst>
        </pc:spChg>
        <pc:spChg chg="del mod">
          <ac:chgData name="Ashish Panwar" userId="034c441e-d7a1-4ff7-91a0-9788c6c2a8af" providerId="ADAL" clId="{53B57EC3-0D86-42E2-A3F4-F98BD80B8836}" dt="2021-09-14T18:11:14.492" v="2361" actId="478"/>
          <ac:spMkLst>
            <pc:docMk/>
            <pc:sldMk cId="2668578356" sldId="273"/>
            <ac:spMk id="39" creationId="{7E72CF7A-43B2-4FA2-99E5-9FE80A184AB7}"/>
          </ac:spMkLst>
        </pc:spChg>
        <pc:spChg chg="mod">
          <ac:chgData name="Ashish Panwar" userId="034c441e-d7a1-4ff7-91a0-9788c6c2a8af" providerId="ADAL" clId="{53B57EC3-0D86-42E2-A3F4-F98BD80B8836}" dt="2021-09-14T18:11:23.203" v="2363"/>
          <ac:spMkLst>
            <pc:docMk/>
            <pc:sldMk cId="2668578356" sldId="273"/>
            <ac:spMk id="41" creationId="{EBE194C3-985F-4889-93E0-300B95741110}"/>
          </ac:spMkLst>
        </pc:spChg>
        <pc:spChg chg="mod">
          <ac:chgData name="Ashish Panwar" userId="034c441e-d7a1-4ff7-91a0-9788c6c2a8af" providerId="ADAL" clId="{53B57EC3-0D86-42E2-A3F4-F98BD80B8836}" dt="2021-09-14T18:11:39.935" v="2371" actId="1035"/>
          <ac:spMkLst>
            <pc:docMk/>
            <pc:sldMk cId="2668578356" sldId="273"/>
            <ac:spMk id="42" creationId="{CB9ABD2C-3F28-4F74-B469-F441932E0A88}"/>
          </ac:spMkLst>
        </pc:spChg>
        <pc:spChg chg="mod">
          <ac:chgData name="Ashish Panwar" userId="034c441e-d7a1-4ff7-91a0-9788c6c2a8af" providerId="ADAL" clId="{53B57EC3-0D86-42E2-A3F4-F98BD80B8836}" dt="2021-09-14T18:11:23.203" v="2363"/>
          <ac:spMkLst>
            <pc:docMk/>
            <pc:sldMk cId="2668578356" sldId="273"/>
            <ac:spMk id="43" creationId="{21F2FE6B-AF96-4777-B1CC-7775537A3BFE}"/>
          </ac:spMkLst>
        </pc:spChg>
        <pc:spChg chg="mod">
          <ac:chgData name="Ashish Panwar" userId="034c441e-d7a1-4ff7-91a0-9788c6c2a8af" providerId="ADAL" clId="{53B57EC3-0D86-42E2-A3F4-F98BD80B8836}" dt="2021-09-14T18:11:44.388" v="2372" actId="1035"/>
          <ac:spMkLst>
            <pc:docMk/>
            <pc:sldMk cId="2668578356" sldId="273"/>
            <ac:spMk id="44" creationId="{5A9DEFD9-D352-432E-BC2F-84DE66D93544}"/>
          </ac:spMkLst>
        </pc:spChg>
        <pc:spChg chg="mod">
          <ac:chgData name="Ashish Panwar" userId="034c441e-d7a1-4ff7-91a0-9788c6c2a8af" providerId="ADAL" clId="{53B57EC3-0D86-42E2-A3F4-F98BD80B8836}" dt="2021-09-14T18:11:23.203" v="2363"/>
          <ac:spMkLst>
            <pc:docMk/>
            <pc:sldMk cId="2668578356" sldId="273"/>
            <ac:spMk id="45" creationId="{C4C3C09A-5A92-4B42-995D-69D4720F02E8}"/>
          </ac:spMkLst>
        </pc:spChg>
        <pc:grpChg chg="add mod">
          <ac:chgData name="Ashish Panwar" userId="034c441e-d7a1-4ff7-91a0-9788c6c2a8af" providerId="ADAL" clId="{53B57EC3-0D86-42E2-A3F4-F98BD80B8836}" dt="2021-09-16T17:11:17.738" v="3113" actId="1036"/>
          <ac:grpSpMkLst>
            <pc:docMk/>
            <pc:sldMk cId="2668578356" sldId="273"/>
            <ac:grpSpMk id="4" creationId="{6DF5DFED-1E98-493F-AEBF-D80DAD9926B4}"/>
          </ac:grpSpMkLst>
        </pc:grpChg>
        <pc:grpChg chg="add mod">
          <ac:chgData name="Ashish Panwar" userId="034c441e-d7a1-4ff7-91a0-9788c6c2a8af" providerId="ADAL" clId="{53B57EC3-0D86-42E2-A3F4-F98BD80B8836}" dt="2021-09-14T18:07:21.987" v="2335" actId="164"/>
          <ac:grpSpMkLst>
            <pc:docMk/>
            <pc:sldMk cId="2668578356" sldId="273"/>
            <ac:grpSpMk id="6" creationId="{69CA0BA8-FE8D-41AF-9552-3DA74A9DE60D}"/>
          </ac:grpSpMkLst>
        </pc:grpChg>
        <pc:grpChg chg="add del mod">
          <ac:chgData name="Ashish Panwar" userId="034c441e-d7a1-4ff7-91a0-9788c6c2a8af" providerId="ADAL" clId="{53B57EC3-0D86-42E2-A3F4-F98BD80B8836}" dt="2021-09-14T18:11:17.541" v="2362" actId="478"/>
          <ac:grpSpMkLst>
            <pc:docMk/>
            <pc:sldMk cId="2668578356" sldId="273"/>
            <ac:grpSpMk id="8" creationId="{0BE0F090-A244-4707-8950-E7F137F5538B}"/>
          </ac:grpSpMkLst>
        </pc:grpChg>
        <pc:grpChg chg="add mod ord">
          <ac:chgData name="Ashish Panwar" userId="034c441e-d7a1-4ff7-91a0-9788c6c2a8af" providerId="ADAL" clId="{53B57EC3-0D86-42E2-A3F4-F98BD80B8836}" dt="2021-09-14T18:10:04.100" v="2350" actId="166"/>
          <ac:grpSpMkLst>
            <pc:docMk/>
            <pc:sldMk cId="2668578356" sldId="273"/>
            <ac:grpSpMk id="20" creationId="{4D6E524D-EBB8-44CC-B69E-9575CEFFB0C4}"/>
          </ac:grpSpMkLst>
        </pc:grpChg>
        <pc:grpChg chg="add del mod">
          <ac:chgData name="Ashish Panwar" userId="034c441e-d7a1-4ff7-91a0-9788c6c2a8af" providerId="ADAL" clId="{53B57EC3-0D86-42E2-A3F4-F98BD80B8836}" dt="2021-09-14T18:11:14.492" v="2361" actId="478"/>
          <ac:grpSpMkLst>
            <pc:docMk/>
            <pc:sldMk cId="2668578356" sldId="273"/>
            <ac:grpSpMk id="34" creationId="{3CA67304-BCFE-4BB7-AD98-C75864380C15}"/>
          </ac:grpSpMkLst>
        </pc:grpChg>
        <pc:grpChg chg="add del mod">
          <ac:chgData name="Ashish Panwar" userId="034c441e-d7a1-4ff7-91a0-9788c6c2a8af" providerId="ADAL" clId="{53B57EC3-0D86-42E2-A3F4-F98BD80B8836}" dt="2021-09-14T18:22:01.043" v="2416" actId="478"/>
          <ac:grpSpMkLst>
            <pc:docMk/>
            <pc:sldMk cId="2668578356" sldId="273"/>
            <ac:grpSpMk id="40" creationId="{67099325-A951-4671-A6D9-6C216081CF59}"/>
          </ac:grpSpMkLst>
        </pc:grpChg>
        <pc:graphicFrameChg chg="mod">
          <ac:chgData name="Ashish Panwar" userId="034c441e-d7a1-4ff7-91a0-9788c6c2a8af" providerId="ADAL" clId="{53B57EC3-0D86-42E2-A3F4-F98BD80B8836}" dt="2021-09-16T17:26:27.661" v="3355" actId="20577"/>
          <ac:graphicFrameMkLst>
            <pc:docMk/>
            <pc:sldMk cId="2668578356" sldId="273"/>
            <ac:graphicFrameMk id="7" creationId="{F61DD901-5D00-49D4-A2C2-E66332EB5F71}"/>
          </ac:graphicFrameMkLst>
        </pc:graphicFrameChg>
        <pc:graphicFrameChg chg="mod topLvl">
          <ac:chgData name="Ashish Panwar" userId="034c441e-d7a1-4ff7-91a0-9788c6c2a8af" providerId="ADAL" clId="{53B57EC3-0D86-42E2-A3F4-F98BD80B8836}" dt="2021-09-16T17:26:31.345" v="3357" actId="20577"/>
          <ac:graphicFrameMkLst>
            <pc:docMk/>
            <pc:sldMk cId="2668578356" sldId="273"/>
            <ac:graphicFrameMk id="10" creationId="{030FE1A6-AB6A-451F-8582-4E3370EBDF14}"/>
          </ac:graphicFrameMkLst>
        </pc:graphicFrameChg>
      </pc:sldChg>
      <pc:sldChg chg="addSp delSp modSp mod setBg modAnim">
        <pc:chgData name="Ashish Panwar" userId="034c441e-d7a1-4ff7-91a0-9788c6c2a8af" providerId="ADAL" clId="{53B57EC3-0D86-42E2-A3F4-F98BD80B8836}" dt="2021-09-17T12:08:48.680" v="4178"/>
        <pc:sldMkLst>
          <pc:docMk/>
          <pc:sldMk cId="1514065938" sldId="274"/>
        </pc:sldMkLst>
        <pc:spChg chg="mod">
          <ac:chgData name="Ashish Panwar" userId="034c441e-d7a1-4ff7-91a0-9788c6c2a8af" providerId="ADAL" clId="{53B57EC3-0D86-42E2-A3F4-F98BD80B8836}" dt="2021-09-14T08:39:19.846" v="716" actId="20577"/>
          <ac:spMkLst>
            <pc:docMk/>
            <pc:sldMk cId="1514065938" sldId="274"/>
            <ac:spMk id="2" creationId="{F327050C-4D4B-4937-ACB3-12B0EFF605E2}"/>
          </ac:spMkLst>
        </pc:spChg>
        <pc:spChg chg="mod">
          <ac:chgData name="Ashish Panwar" userId="034c441e-d7a1-4ff7-91a0-9788c6c2a8af" providerId="ADAL" clId="{53B57EC3-0D86-42E2-A3F4-F98BD80B8836}" dt="2021-09-17T11:36:10.147" v="3543" actId="1038"/>
          <ac:spMkLst>
            <pc:docMk/>
            <pc:sldMk cId="1514065938" sldId="274"/>
            <ac:spMk id="27" creationId="{BAE10D20-7138-44D5-8697-F9FA9A743578}"/>
          </ac:spMkLst>
        </pc:spChg>
        <pc:grpChg chg="add mod">
          <ac:chgData name="Ashish Panwar" userId="034c441e-d7a1-4ff7-91a0-9788c6c2a8af" providerId="ADAL" clId="{53B57EC3-0D86-42E2-A3F4-F98BD80B8836}" dt="2021-09-17T11:36:10.147" v="3543" actId="1038"/>
          <ac:grpSpMkLst>
            <pc:docMk/>
            <pc:sldMk cId="1514065938" sldId="274"/>
            <ac:grpSpMk id="3" creationId="{57D40CF9-A926-4097-9C6A-610963DB1709}"/>
          </ac:grpSpMkLst>
        </pc:grpChg>
        <pc:grpChg chg="mod">
          <ac:chgData name="Ashish Panwar" userId="034c441e-d7a1-4ff7-91a0-9788c6c2a8af" providerId="ADAL" clId="{53B57EC3-0D86-42E2-A3F4-F98BD80B8836}" dt="2021-09-16T17:12:19.372" v="3135" actId="14100"/>
          <ac:grpSpMkLst>
            <pc:docMk/>
            <pc:sldMk cId="1514065938" sldId="274"/>
            <ac:grpSpMk id="14" creationId="{736190E6-19E6-4033-9C6A-FE9203032E60}"/>
          </ac:grpSpMkLst>
        </pc:grpChg>
        <pc:picChg chg="add del mod">
          <ac:chgData name="Ashish Panwar" userId="034c441e-d7a1-4ff7-91a0-9788c6c2a8af" providerId="ADAL" clId="{53B57EC3-0D86-42E2-A3F4-F98BD80B8836}" dt="2021-09-14T15:31:00.025" v="1791" actId="478"/>
          <ac:picMkLst>
            <pc:docMk/>
            <pc:sldMk cId="1514065938" sldId="274"/>
            <ac:picMk id="2050" creationId="{91634D39-A4D2-42B0-845C-731EA96F99FD}"/>
          </ac:picMkLst>
        </pc:picChg>
        <pc:picChg chg="add mod">
          <ac:chgData name="Ashish Panwar" userId="034c441e-d7a1-4ff7-91a0-9788c6c2a8af" providerId="ADAL" clId="{53B57EC3-0D86-42E2-A3F4-F98BD80B8836}" dt="2021-09-17T11:36:10.147" v="3543" actId="1038"/>
          <ac:picMkLst>
            <pc:docMk/>
            <pc:sldMk cId="1514065938" sldId="274"/>
            <ac:picMk id="2052" creationId="{1BACF647-A43D-41B7-B32F-BEC911B35E2B}"/>
          </ac:picMkLst>
        </pc:picChg>
      </pc:sldChg>
      <pc:sldChg chg="addSp delSp modSp mod setBg">
        <pc:chgData name="Ashish Panwar" userId="034c441e-d7a1-4ff7-91a0-9788c6c2a8af" providerId="ADAL" clId="{53B57EC3-0D86-42E2-A3F4-F98BD80B8836}" dt="2021-09-17T12:08:48.680" v="4178"/>
        <pc:sldMkLst>
          <pc:docMk/>
          <pc:sldMk cId="1967404056" sldId="275"/>
        </pc:sldMkLst>
        <pc:spChg chg="add mod">
          <ac:chgData name="Ashish Panwar" userId="034c441e-d7a1-4ff7-91a0-9788c6c2a8af" providerId="ADAL" clId="{53B57EC3-0D86-42E2-A3F4-F98BD80B8836}" dt="2021-09-17T11:58:19.176" v="4133" actId="1035"/>
          <ac:spMkLst>
            <pc:docMk/>
            <pc:sldMk cId="1967404056" sldId="275"/>
            <ac:spMk id="3" creationId="{B8ACD60B-CF08-43CE-BB94-E35B4F6E16FB}"/>
          </ac:spMkLst>
        </pc:spChg>
        <pc:spChg chg="add del mod">
          <ac:chgData name="Ashish Panwar" userId="034c441e-d7a1-4ff7-91a0-9788c6c2a8af" providerId="ADAL" clId="{53B57EC3-0D86-42E2-A3F4-F98BD80B8836}" dt="2021-09-16T17:16:08.115" v="3206" actId="478"/>
          <ac:spMkLst>
            <pc:docMk/>
            <pc:sldMk cId="1967404056" sldId="275"/>
            <ac:spMk id="8" creationId="{FB0ABEC1-DF7B-4323-AEE8-6A1EF1EA6DC1}"/>
          </ac:spMkLst>
        </pc:spChg>
        <pc:grpChg chg="mod">
          <ac:chgData name="Ashish Panwar" userId="034c441e-d7a1-4ff7-91a0-9788c6c2a8af" providerId="ADAL" clId="{53B57EC3-0D86-42E2-A3F4-F98BD80B8836}" dt="2021-09-16T17:17:17.482" v="3225" actId="1036"/>
          <ac:grpSpMkLst>
            <pc:docMk/>
            <pc:sldMk cId="1967404056" sldId="275"/>
            <ac:grpSpMk id="7" creationId="{DE680171-6D4A-4D2F-94D3-4EE06D4CD6A0}"/>
          </ac:grpSpMkLst>
        </pc:grpChg>
        <pc:picChg chg="add mod">
          <ac:chgData name="Ashish Panwar" userId="034c441e-d7a1-4ff7-91a0-9788c6c2a8af" providerId="ADAL" clId="{53B57EC3-0D86-42E2-A3F4-F98BD80B8836}" dt="2021-09-17T11:58:09.193" v="4120" actId="1035"/>
          <ac:picMkLst>
            <pc:docMk/>
            <pc:sldMk cId="1967404056" sldId="275"/>
            <ac:picMk id="16" creationId="{1A1CBB91-6896-495A-A3B5-33CFA2541F33}"/>
          </ac:picMkLst>
        </pc:picChg>
      </pc:sldChg>
      <pc:sldChg chg="modSp mod setBg">
        <pc:chgData name="Ashish Panwar" userId="034c441e-d7a1-4ff7-91a0-9788c6c2a8af" providerId="ADAL" clId="{53B57EC3-0D86-42E2-A3F4-F98BD80B8836}" dt="2021-09-17T12:08:48.680" v="4178"/>
        <pc:sldMkLst>
          <pc:docMk/>
          <pc:sldMk cId="1439319723" sldId="276"/>
        </pc:sldMkLst>
        <pc:spChg chg="mod">
          <ac:chgData name="Ashish Panwar" userId="034c441e-d7a1-4ff7-91a0-9788c6c2a8af" providerId="ADAL" clId="{53B57EC3-0D86-42E2-A3F4-F98BD80B8836}" dt="2021-09-14T15:12:06.814" v="1610" actId="207"/>
          <ac:spMkLst>
            <pc:docMk/>
            <pc:sldMk cId="1439319723" sldId="276"/>
            <ac:spMk id="21" creationId="{03343EFF-97B2-48CC-A95B-334AAF8D196D}"/>
          </ac:spMkLst>
        </pc:spChg>
      </pc:sldChg>
      <pc:sldChg chg="addSp delSp modSp mod setBg addAnim delAnim modAnim">
        <pc:chgData name="Ashish Panwar" userId="034c441e-d7a1-4ff7-91a0-9788c6c2a8af" providerId="ADAL" clId="{53B57EC3-0D86-42E2-A3F4-F98BD80B8836}" dt="2021-09-17T12:08:48.680" v="4178"/>
        <pc:sldMkLst>
          <pc:docMk/>
          <pc:sldMk cId="302673524" sldId="277"/>
        </pc:sldMkLst>
        <pc:spChg chg="mod">
          <ac:chgData name="Ashish Panwar" userId="034c441e-d7a1-4ff7-91a0-9788c6c2a8af" providerId="ADAL" clId="{53B57EC3-0D86-42E2-A3F4-F98BD80B8836}" dt="2021-09-14T15:11:49.219" v="1608" actId="207"/>
          <ac:spMkLst>
            <pc:docMk/>
            <pc:sldMk cId="302673524" sldId="277"/>
            <ac:spMk id="17" creationId="{88AB9EE0-6ED8-43C9-AF75-7EABA17A5804}"/>
          </ac:spMkLst>
        </pc:spChg>
        <pc:spChg chg="mod">
          <ac:chgData name="Ashish Panwar" userId="034c441e-d7a1-4ff7-91a0-9788c6c2a8af" providerId="ADAL" clId="{53B57EC3-0D86-42E2-A3F4-F98BD80B8836}" dt="2021-09-14T15:11:49.219" v="1608" actId="207"/>
          <ac:spMkLst>
            <pc:docMk/>
            <pc:sldMk cId="302673524" sldId="277"/>
            <ac:spMk id="19" creationId="{0769B61B-0E23-4E13-A9FA-1DDA8D56BC57}"/>
          </ac:spMkLst>
        </pc:spChg>
        <pc:spChg chg="mod">
          <ac:chgData name="Ashish Panwar" userId="034c441e-d7a1-4ff7-91a0-9788c6c2a8af" providerId="ADAL" clId="{53B57EC3-0D86-42E2-A3F4-F98BD80B8836}" dt="2021-09-14T15:11:49.219" v="1608" actId="207"/>
          <ac:spMkLst>
            <pc:docMk/>
            <pc:sldMk cId="302673524" sldId="277"/>
            <ac:spMk id="20" creationId="{8FB29767-852D-4229-A1C8-081923093BFD}"/>
          </ac:spMkLst>
        </pc:spChg>
        <pc:spChg chg="mod">
          <ac:chgData name="Ashish Panwar" userId="034c441e-d7a1-4ff7-91a0-9788c6c2a8af" providerId="ADAL" clId="{53B57EC3-0D86-42E2-A3F4-F98BD80B8836}" dt="2021-09-14T15:11:49.219" v="1608" actId="207"/>
          <ac:spMkLst>
            <pc:docMk/>
            <pc:sldMk cId="302673524" sldId="277"/>
            <ac:spMk id="21" creationId="{87C607BF-1F93-4CAB-88C5-93C87AB0B985}"/>
          </ac:spMkLst>
        </pc:spChg>
        <pc:spChg chg="mod">
          <ac:chgData name="Ashish Panwar" userId="034c441e-d7a1-4ff7-91a0-9788c6c2a8af" providerId="ADAL" clId="{53B57EC3-0D86-42E2-A3F4-F98BD80B8836}" dt="2021-09-14T15:11:49.219" v="1608" actId="207"/>
          <ac:spMkLst>
            <pc:docMk/>
            <pc:sldMk cId="302673524" sldId="277"/>
            <ac:spMk id="30" creationId="{8911170C-93BA-4EFB-947B-CC44E5BBC09B}"/>
          </ac:spMkLst>
        </pc:spChg>
        <pc:spChg chg="mod">
          <ac:chgData name="Ashish Panwar" userId="034c441e-d7a1-4ff7-91a0-9788c6c2a8af" providerId="ADAL" clId="{53B57EC3-0D86-42E2-A3F4-F98BD80B8836}" dt="2021-09-14T16:11:09.195" v="1865" actId="1076"/>
          <ac:spMkLst>
            <pc:docMk/>
            <pc:sldMk cId="302673524" sldId="277"/>
            <ac:spMk id="36" creationId="{8E19DCE5-EDF1-4E41-B064-BD9562F604DC}"/>
          </ac:spMkLst>
        </pc:spChg>
        <pc:spChg chg="mod">
          <ac:chgData name="Ashish Panwar" userId="034c441e-d7a1-4ff7-91a0-9788c6c2a8af" providerId="ADAL" clId="{53B57EC3-0D86-42E2-A3F4-F98BD80B8836}" dt="2021-09-14T16:14:01.418" v="1877" actId="1076"/>
          <ac:spMkLst>
            <pc:docMk/>
            <pc:sldMk cId="302673524" sldId="277"/>
            <ac:spMk id="38" creationId="{162C1AC9-AAB2-4E29-9A05-7C7A03848562}"/>
          </ac:spMkLst>
        </pc:spChg>
        <pc:spChg chg="mod">
          <ac:chgData name="Ashish Panwar" userId="034c441e-d7a1-4ff7-91a0-9788c6c2a8af" providerId="ADAL" clId="{53B57EC3-0D86-42E2-A3F4-F98BD80B8836}" dt="2021-09-14T16:11:25.779" v="1868" actId="1076"/>
          <ac:spMkLst>
            <pc:docMk/>
            <pc:sldMk cId="302673524" sldId="277"/>
            <ac:spMk id="42" creationId="{3ECA2592-9522-4732-9A66-8D2C47D6512A}"/>
          </ac:spMkLst>
        </pc:spChg>
        <pc:spChg chg="mod">
          <ac:chgData name="Ashish Panwar" userId="034c441e-d7a1-4ff7-91a0-9788c6c2a8af" providerId="ADAL" clId="{53B57EC3-0D86-42E2-A3F4-F98BD80B8836}" dt="2021-09-14T16:14:05.880" v="1878" actId="1037"/>
          <ac:spMkLst>
            <pc:docMk/>
            <pc:sldMk cId="302673524" sldId="277"/>
            <ac:spMk id="43" creationId="{61607754-AEC4-4B77-BAFA-AE67CDEB8306}"/>
          </ac:spMkLst>
        </pc:spChg>
        <pc:spChg chg="mod">
          <ac:chgData name="Ashish Panwar" userId="034c441e-d7a1-4ff7-91a0-9788c6c2a8af" providerId="ADAL" clId="{53B57EC3-0D86-42E2-A3F4-F98BD80B8836}" dt="2021-09-14T16:11:14.724" v="1866" actId="1076"/>
          <ac:spMkLst>
            <pc:docMk/>
            <pc:sldMk cId="302673524" sldId="277"/>
            <ac:spMk id="44" creationId="{254F15E5-1B31-4DB9-A307-DDEDE17717C4}"/>
          </ac:spMkLst>
        </pc:spChg>
        <pc:spChg chg="mod">
          <ac:chgData name="Ashish Panwar" userId="034c441e-d7a1-4ff7-91a0-9788c6c2a8af" providerId="ADAL" clId="{53B57EC3-0D86-42E2-A3F4-F98BD80B8836}" dt="2021-09-14T16:11:20.860" v="1867" actId="1076"/>
          <ac:spMkLst>
            <pc:docMk/>
            <pc:sldMk cId="302673524" sldId="277"/>
            <ac:spMk id="45" creationId="{C78C4A2F-D112-4C16-AA2A-0324560D4591}"/>
          </ac:spMkLst>
        </pc:spChg>
        <pc:spChg chg="mod">
          <ac:chgData name="Ashish Panwar" userId="034c441e-d7a1-4ff7-91a0-9788c6c2a8af" providerId="ADAL" clId="{53B57EC3-0D86-42E2-A3F4-F98BD80B8836}" dt="2021-09-14T16:14:14.185" v="1881" actId="1037"/>
          <ac:spMkLst>
            <pc:docMk/>
            <pc:sldMk cId="302673524" sldId="277"/>
            <ac:spMk id="48" creationId="{C1FE2CD9-1B88-4005-845C-ED2144B5829D}"/>
          </ac:spMkLst>
        </pc:spChg>
        <pc:spChg chg="mod">
          <ac:chgData name="Ashish Panwar" userId="034c441e-d7a1-4ff7-91a0-9788c6c2a8af" providerId="ADAL" clId="{53B57EC3-0D86-42E2-A3F4-F98BD80B8836}" dt="2021-09-14T16:14:11.374" v="1879" actId="1037"/>
          <ac:spMkLst>
            <pc:docMk/>
            <pc:sldMk cId="302673524" sldId="277"/>
            <ac:spMk id="50" creationId="{505FABFA-7D66-4993-AC7B-2DFAE0556280}"/>
          </ac:spMkLst>
        </pc:spChg>
        <pc:spChg chg="mod">
          <ac:chgData name="Ashish Panwar" userId="034c441e-d7a1-4ff7-91a0-9788c6c2a8af" providerId="ADAL" clId="{53B57EC3-0D86-42E2-A3F4-F98BD80B8836}" dt="2021-09-14T16:13:25.235" v="1873" actId="14100"/>
          <ac:spMkLst>
            <pc:docMk/>
            <pc:sldMk cId="302673524" sldId="277"/>
            <ac:spMk id="53" creationId="{29E276A4-4ED2-4CF3-B7EB-C1FEA1A8BB24}"/>
          </ac:spMkLst>
        </pc:spChg>
        <pc:spChg chg="mod">
          <ac:chgData name="Ashish Panwar" userId="034c441e-d7a1-4ff7-91a0-9788c6c2a8af" providerId="ADAL" clId="{53B57EC3-0D86-42E2-A3F4-F98BD80B8836}" dt="2021-09-14T16:12:00.955" v="1869" actId="1076"/>
          <ac:spMkLst>
            <pc:docMk/>
            <pc:sldMk cId="302673524" sldId="277"/>
            <ac:spMk id="57" creationId="{46BB074E-510D-4E8F-A653-3F11DA1785E0}"/>
          </ac:spMkLst>
        </pc:spChg>
        <pc:spChg chg="add mod">
          <ac:chgData name="Ashish Panwar" userId="034c441e-d7a1-4ff7-91a0-9788c6c2a8af" providerId="ADAL" clId="{53B57EC3-0D86-42E2-A3F4-F98BD80B8836}" dt="2021-09-14T09:27:02.894" v="751" actId="1076"/>
          <ac:spMkLst>
            <pc:docMk/>
            <pc:sldMk cId="302673524" sldId="277"/>
            <ac:spMk id="58" creationId="{BFBAFBFD-BF57-4F86-9999-D51CF6ACFCEE}"/>
          </ac:spMkLst>
        </pc:spChg>
        <pc:spChg chg="add del mod">
          <ac:chgData name="Ashish Panwar" userId="034c441e-d7a1-4ff7-91a0-9788c6c2a8af" providerId="ADAL" clId="{53B57EC3-0D86-42E2-A3F4-F98BD80B8836}" dt="2021-09-14T09:30:40.035" v="814" actId="478"/>
          <ac:spMkLst>
            <pc:docMk/>
            <pc:sldMk cId="302673524" sldId="277"/>
            <ac:spMk id="60" creationId="{13EEDC7A-DFB5-4E66-8F87-EEACCEA88B95}"/>
          </ac:spMkLst>
        </pc:spChg>
        <pc:spChg chg="add mod">
          <ac:chgData name="Ashish Panwar" userId="034c441e-d7a1-4ff7-91a0-9788c6c2a8af" providerId="ADAL" clId="{53B57EC3-0D86-42E2-A3F4-F98BD80B8836}" dt="2021-09-14T09:29:30.851" v="793" actId="1038"/>
          <ac:spMkLst>
            <pc:docMk/>
            <pc:sldMk cId="302673524" sldId="277"/>
            <ac:spMk id="61" creationId="{FDD157AE-734A-4439-9A83-0F182EC6C07E}"/>
          </ac:spMkLst>
        </pc:spChg>
        <pc:spChg chg="add mod">
          <ac:chgData name="Ashish Panwar" userId="034c441e-d7a1-4ff7-91a0-9788c6c2a8af" providerId="ADAL" clId="{53B57EC3-0D86-42E2-A3F4-F98BD80B8836}" dt="2021-09-14T15:14:42.221" v="1612" actId="207"/>
          <ac:spMkLst>
            <pc:docMk/>
            <pc:sldMk cId="302673524" sldId="277"/>
            <ac:spMk id="62" creationId="{1B3BA764-39CC-4728-A570-209FF033532E}"/>
          </ac:spMkLst>
        </pc:spChg>
        <pc:spChg chg="add mod">
          <ac:chgData name="Ashish Panwar" userId="034c441e-d7a1-4ff7-91a0-9788c6c2a8af" providerId="ADAL" clId="{53B57EC3-0D86-42E2-A3F4-F98BD80B8836}" dt="2021-09-14T09:29:38.516" v="801" actId="1038"/>
          <ac:spMkLst>
            <pc:docMk/>
            <pc:sldMk cId="302673524" sldId="277"/>
            <ac:spMk id="63" creationId="{1AF02BCA-FC45-42F3-9A0D-CFCD3EED3589}"/>
          </ac:spMkLst>
        </pc:spChg>
        <pc:spChg chg="add mod">
          <ac:chgData name="Ashish Panwar" userId="034c441e-d7a1-4ff7-91a0-9788c6c2a8af" providerId="ADAL" clId="{53B57EC3-0D86-42E2-A3F4-F98BD80B8836}" dt="2021-09-14T09:30:54.995" v="819" actId="1037"/>
          <ac:spMkLst>
            <pc:docMk/>
            <pc:sldMk cId="302673524" sldId="277"/>
            <ac:spMk id="64" creationId="{B2796D79-548D-48E1-ABC3-898A294984B3}"/>
          </ac:spMkLst>
        </pc:spChg>
        <pc:spChg chg="mod">
          <ac:chgData name="Ashish Panwar" userId="034c441e-d7a1-4ff7-91a0-9788c6c2a8af" providerId="ADAL" clId="{53B57EC3-0D86-42E2-A3F4-F98BD80B8836}" dt="2021-09-14T16:12:47.988" v="1870" actId="14100"/>
          <ac:spMkLst>
            <pc:docMk/>
            <pc:sldMk cId="302673524" sldId="277"/>
            <ac:spMk id="65" creationId="{C317D013-F7C0-4C24-8059-74C3A9EDAA5A}"/>
          </ac:spMkLst>
        </pc:spChg>
        <pc:spChg chg="add mod">
          <ac:chgData name="Ashish Panwar" userId="034c441e-d7a1-4ff7-91a0-9788c6c2a8af" providerId="ADAL" clId="{53B57EC3-0D86-42E2-A3F4-F98BD80B8836}" dt="2021-09-14T09:29:48.442" v="805" actId="20577"/>
          <ac:spMkLst>
            <pc:docMk/>
            <pc:sldMk cId="302673524" sldId="277"/>
            <ac:spMk id="66" creationId="{D5D1DD4C-06EE-4A92-AC70-463E4563FDD2}"/>
          </ac:spMkLst>
        </pc:spChg>
        <pc:spChg chg="mod">
          <ac:chgData name="Ashish Panwar" userId="034c441e-d7a1-4ff7-91a0-9788c6c2a8af" providerId="ADAL" clId="{53B57EC3-0D86-42E2-A3F4-F98BD80B8836}" dt="2021-09-14T16:13:35.809" v="1875" actId="14100"/>
          <ac:spMkLst>
            <pc:docMk/>
            <pc:sldMk cId="302673524" sldId="277"/>
            <ac:spMk id="88" creationId="{76F5F2CE-7A97-4AD7-9D24-6A20CF3D987E}"/>
          </ac:spMkLst>
        </pc:spChg>
        <pc:spChg chg="mod">
          <ac:chgData name="Ashish Panwar" userId="034c441e-d7a1-4ff7-91a0-9788c6c2a8af" providerId="ADAL" clId="{53B57EC3-0D86-42E2-A3F4-F98BD80B8836}" dt="2021-09-14T16:38:14.455" v="1969" actId="1037"/>
          <ac:spMkLst>
            <pc:docMk/>
            <pc:sldMk cId="302673524" sldId="277"/>
            <ac:spMk id="104" creationId="{7EE2AB9D-EBEE-4FDF-9180-8DDFD8893E03}"/>
          </ac:spMkLst>
        </pc:spChg>
      </pc:sldChg>
      <pc:sldChg chg="del mod ord modShow">
        <pc:chgData name="Ashish Panwar" userId="034c441e-d7a1-4ff7-91a0-9788c6c2a8af" providerId="ADAL" clId="{53B57EC3-0D86-42E2-A3F4-F98BD80B8836}" dt="2021-09-17T11:47:40.282" v="3906" actId="47"/>
        <pc:sldMkLst>
          <pc:docMk/>
          <pc:sldMk cId="4085936544" sldId="278"/>
        </pc:sldMkLst>
      </pc:sldChg>
      <pc:sldChg chg="addSp delSp modSp mod setBg delAnim">
        <pc:chgData name="Ashish Panwar" userId="034c441e-d7a1-4ff7-91a0-9788c6c2a8af" providerId="ADAL" clId="{53B57EC3-0D86-42E2-A3F4-F98BD80B8836}" dt="2021-09-17T12:08:48.680" v="4178"/>
        <pc:sldMkLst>
          <pc:docMk/>
          <pc:sldMk cId="31537581" sldId="279"/>
        </pc:sldMkLst>
        <pc:spChg chg="del mod">
          <ac:chgData name="Ashish Panwar" userId="034c441e-d7a1-4ff7-91a0-9788c6c2a8af" providerId="ADAL" clId="{53B57EC3-0D86-42E2-A3F4-F98BD80B8836}" dt="2021-09-14T13:44:13.015" v="1151" actId="478"/>
          <ac:spMkLst>
            <pc:docMk/>
            <pc:sldMk cId="31537581" sldId="279"/>
            <ac:spMk id="8" creationId="{9343DA38-9D90-488D-8A5C-E42C9ED5CC0C}"/>
          </ac:spMkLst>
        </pc:spChg>
        <pc:spChg chg="mod topLvl">
          <ac:chgData name="Ashish Panwar" userId="034c441e-d7a1-4ff7-91a0-9788c6c2a8af" providerId="ADAL" clId="{53B57EC3-0D86-42E2-A3F4-F98BD80B8836}" dt="2021-09-14T15:05:20.002" v="1345" actId="1037"/>
          <ac:spMkLst>
            <pc:docMk/>
            <pc:sldMk cId="31537581" sldId="279"/>
            <ac:spMk id="9" creationId="{CF522EE8-6153-464E-ADFD-88B85484BE40}"/>
          </ac:spMkLst>
        </pc:spChg>
        <pc:spChg chg="mod topLvl">
          <ac:chgData name="Ashish Panwar" userId="034c441e-d7a1-4ff7-91a0-9788c6c2a8af" providerId="ADAL" clId="{53B57EC3-0D86-42E2-A3F4-F98BD80B8836}" dt="2021-09-14T15:05:25.240" v="1347" actId="1035"/>
          <ac:spMkLst>
            <pc:docMk/>
            <pc:sldMk cId="31537581" sldId="279"/>
            <ac:spMk id="10" creationId="{7F94EB71-0577-4FD7-AEBC-14B484E0CEFE}"/>
          </ac:spMkLst>
        </pc:spChg>
        <pc:spChg chg="mod topLvl">
          <ac:chgData name="Ashish Panwar" userId="034c441e-d7a1-4ff7-91a0-9788c6c2a8af" providerId="ADAL" clId="{53B57EC3-0D86-42E2-A3F4-F98BD80B8836}" dt="2021-09-14T15:05:32.720" v="1350" actId="1036"/>
          <ac:spMkLst>
            <pc:docMk/>
            <pc:sldMk cId="31537581" sldId="279"/>
            <ac:spMk id="11" creationId="{B0868A79-4377-4012-B443-CB20E3660239}"/>
          </ac:spMkLst>
        </pc:spChg>
        <pc:spChg chg="mod topLvl">
          <ac:chgData name="Ashish Panwar" userId="034c441e-d7a1-4ff7-91a0-9788c6c2a8af" providerId="ADAL" clId="{53B57EC3-0D86-42E2-A3F4-F98BD80B8836}" dt="2021-09-14T15:05:38.754" v="1352" actId="1037"/>
          <ac:spMkLst>
            <pc:docMk/>
            <pc:sldMk cId="31537581" sldId="279"/>
            <ac:spMk id="12" creationId="{1A1EEC31-FD33-41F6-9E62-753A722BA0CC}"/>
          </ac:spMkLst>
        </pc:spChg>
        <pc:spChg chg="del mod">
          <ac:chgData name="Ashish Panwar" userId="034c441e-d7a1-4ff7-91a0-9788c6c2a8af" providerId="ADAL" clId="{53B57EC3-0D86-42E2-A3F4-F98BD80B8836}" dt="2021-09-14T13:44:39.278" v="1156" actId="478"/>
          <ac:spMkLst>
            <pc:docMk/>
            <pc:sldMk cId="31537581" sldId="279"/>
            <ac:spMk id="13" creationId="{C8BB1EDA-0B11-49AE-8FA8-32C2C50EED72}"/>
          </ac:spMkLst>
        </pc:spChg>
        <pc:spChg chg="mod topLvl">
          <ac:chgData name="Ashish Panwar" userId="034c441e-d7a1-4ff7-91a0-9788c6c2a8af" providerId="ADAL" clId="{53B57EC3-0D86-42E2-A3F4-F98BD80B8836}" dt="2021-09-14T15:06:09.887" v="1362" actId="1035"/>
          <ac:spMkLst>
            <pc:docMk/>
            <pc:sldMk cId="31537581" sldId="279"/>
            <ac:spMk id="14" creationId="{F8B5AD1F-4C07-4987-8E4A-9160B7A2A8BE}"/>
          </ac:spMkLst>
        </pc:spChg>
        <pc:spChg chg="mod topLvl">
          <ac:chgData name="Ashish Panwar" userId="034c441e-d7a1-4ff7-91a0-9788c6c2a8af" providerId="ADAL" clId="{53B57EC3-0D86-42E2-A3F4-F98BD80B8836}" dt="2021-09-14T15:05:51.292" v="1358" actId="1036"/>
          <ac:spMkLst>
            <pc:docMk/>
            <pc:sldMk cId="31537581" sldId="279"/>
            <ac:spMk id="16" creationId="{F9B742A5-66CD-43B4-A73C-5C89345005E8}"/>
          </ac:spMkLst>
        </pc:spChg>
        <pc:spChg chg="mod topLvl">
          <ac:chgData name="Ashish Panwar" userId="034c441e-d7a1-4ff7-91a0-9788c6c2a8af" providerId="ADAL" clId="{53B57EC3-0D86-42E2-A3F4-F98BD80B8836}" dt="2021-09-14T15:05:45.497" v="1354" actId="1037"/>
          <ac:spMkLst>
            <pc:docMk/>
            <pc:sldMk cId="31537581" sldId="279"/>
            <ac:spMk id="18" creationId="{C614AD61-8968-471C-95ED-E26FDD735744}"/>
          </ac:spMkLst>
        </pc:spChg>
        <pc:spChg chg="del mod topLvl">
          <ac:chgData name="Ashish Panwar" userId="034c441e-d7a1-4ff7-91a0-9788c6c2a8af" providerId="ADAL" clId="{53B57EC3-0D86-42E2-A3F4-F98BD80B8836}" dt="2021-09-14T15:08:20.994" v="1567" actId="478"/>
          <ac:spMkLst>
            <pc:docMk/>
            <pc:sldMk cId="31537581" sldId="279"/>
            <ac:spMk id="19" creationId="{B87EAAF0-19CA-4E93-8C49-616060CCED7D}"/>
          </ac:spMkLst>
        </pc:spChg>
        <pc:spChg chg="add del mod">
          <ac:chgData name="Ashish Panwar" userId="034c441e-d7a1-4ff7-91a0-9788c6c2a8af" providerId="ADAL" clId="{53B57EC3-0D86-42E2-A3F4-F98BD80B8836}" dt="2021-09-14T15:04:34.115" v="1335" actId="478"/>
          <ac:spMkLst>
            <pc:docMk/>
            <pc:sldMk cId="31537581" sldId="279"/>
            <ac:spMk id="20" creationId="{853C11D4-9BCF-437E-949D-C691B0603D62}"/>
          </ac:spMkLst>
        </pc:spChg>
        <pc:spChg chg="add mod">
          <ac:chgData name="Ashish Panwar" userId="034c441e-d7a1-4ff7-91a0-9788c6c2a8af" providerId="ADAL" clId="{53B57EC3-0D86-42E2-A3F4-F98BD80B8836}" dt="2021-09-14T15:04:34.462" v="1336"/>
          <ac:spMkLst>
            <pc:docMk/>
            <pc:sldMk cId="31537581" sldId="279"/>
            <ac:spMk id="21" creationId="{F9FCE030-FC89-4E18-834C-F886D57675DB}"/>
          </ac:spMkLst>
        </pc:spChg>
        <pc:grpChg chg="add del mod">
          <ac:chgData name="Ashish Panwar" userId="034c441e-d7a1-4ff7-91a0-9788c6c2a8af" providerId="ADAL" clId="{53B57EC3-0D86-42E2-A3F4-F98BD80B8836}" dt="2021-09-14T15:05:07.963" v="1340" actId="165"/>
          <ac:grpSpMkLst>
            <pc:docMk/>
            <pc:sldMk cId="31537581" sldId="279"/>
            <ac:grpSpMk id="7" creationId="{7486F81C-B9D1-4449-BCBA-F7123207B854}"/>
          </ac:grpSpMkLst>
        </pc:grpChg>
        <pc:graphicFrameChg chg="mod">
          <ac:chgData name="Ashish Panwar" userId="034c441e-d7a1-4ff7-91a0-9788c6c2a8af" providerId="ADAL" clId="{53B57EC3-0D86-42E2-A3F4-F98BD80B8836}" dt="2021-09-16T17:18:22.875" v="3229" actId="255"/>
          <ac:graphicFrameMkLst>
            <pc:docMk/>
            <pc:sldMk cId="31537581" sldId="279"/>
            <ac:graphicFrameMk id="6" creationId="{E951E944-C126-4B01-A1AA-AF7CE468E03B}"/>
          </ac:graphicFrameMkLst>
        </pc:graphicFrameChg>
        <pc:graphicFrameChg chg="del mod">
          <ac:chgData name="Ashish Panwar" userId="034c441e-d7a1-4ff7-91a0-9788c6c2a8af" providerId="ADAL" clId="{53B57EC3-0D86-42E2-A3F4-F98BD80B8836}" dt="2021-09-14T13:40:45.553" v="1057" actId="478"/>
          <ac:graphicFrameMkLst>
            <pc:docMk/>
            <pc:sldMk cId="31537581" sldId="279"/>
            <ac:graphicFrameMk id="15" creationId="{E07D16A1-9D68-4E59-A03D-A3E4E6A9B1D4}"/>
          </ac:graphicFrameMkLst>
        </pc:graphicFrameChg>
      </pc:sldChg>
      <pc:sldChg chg="setBg">
        <pc:chgData name="Ashish Panwar" userId="034c441e-d7a1-4ff7-91a0-9788c6c2a8af" providerId="ADAL" clId="{53B57EC3-0D86-42E2-A3F4-F98BD80B8836}" dt="2021-09-17T12:08:48.680" v="4178"/>
        <pc:sldMkLst>
          <pc:docMk/>
          <pc:sldMk cId="3828726548" sldId="280"/>
        </pc:sldMkLst>
      </pc:sldChg>
      <pc:sldChg chg="addSp delSp modSp mod setBg delAnim modAnim">
        <pc:chgData name="Ashish Panwar" userId="034c441e-d7a1-4ff7-91a0-9788c6c2a8af" providerId="ADAL" clId="{53B57EC3-0D86-42E2-A3F4-F98BD80B8836}" dt="2021-09-17T12:08:48.680" v="4178"/>
        <pc:sldMkLst>
          <pc:docMk/>
          <pc:sldMk cId="2127497670" sldId="282"/>
        </pc:sldMkLst>
        <pc:spChg chg="mod">
          <ac:chgData name="Ashish Panwar" userId="034c441e-d7a1-4ff7-91a0-9788c6c2a8af" providerId="ADAL" clId="{53B57EC3-0D86-42E2-A3F4-F98BD80B8836}" dt="2021-09-14T10:38:50.470" v="947" actId="20577"/>
          <ac:spMkLst>
            <pc:docMk/>
            <pc:sldMk cId="2127497670" sldId="282"/>
            <ac:spMk id="2" creationId="{F327050C-4D4B-4937-ACB3-12B0EFF605E2}"/>
          </ac:spMkLst>
        </pc:spChg>
        <pc:spChg chg="mod">
          <ac:chgData name="Ashish Panwar" userId="034c441e-d7a1-4ff7-91a0-9788c6c2a8af" providerId="ADAL" clId="{53B57EC3-0D86-42E2-A3F4-F98BD80B8836}" dt="2021-09-15T02:17:57.054" v="2845" actId="20577"/>
          <ac:spMkLst>
            <pc:docMk/>
            <pc:sldMk cId="2127497670" sldId="282"/>
            <ac:spMk id="6" creationId="{216D3084-9F8E-43F3-954D-F9C123ACF9A9}"/>
          </ac:spMkLst>
        </pc:spChg>
        <pc:spChg chg="add del mod">
          <ac:chgData name="Ashish Panwar" userId="034c441e-d7a1-4ff7-91a0-9788c6c2a8af" providerId="ADAL" clId="{53B57EC3-0D86-42E2-A3F4-F98BD80B8836}" dt="2021-09-15T02:17:42.187" v="2833" actId="478"/>
          <ac:spMkLst>
            <pc:docMk/>
            <pc:sldMk cId="2127497670" sldId="282"/>
            <ac:spMk id="11" creationId="{7CBCA132-A092-4A3A-8D9D-B71F4FDD5AC4}"/>
          </ac:spMkLst>
        </pc:spChg>
        <pc:spChg chg="mod">
          <ac:chgData name="Ashish Panwar" userId="034c441e-d7a1-4ff7-91a0-9788c6c2a8af" providerId="ADAL" clId="{53B57EC3-0D86-42E2-A3F4-F98BD80B8836}" dt="2021-09-14T18:49:59.612" v="2631" actId="1036"/>
          <ac:spMkLst>
            <pc:docMk/>
            <pc:sldMk cId="2127497670" sldId="282"/>
            <ac:spMk id="16" creationId="{38AB06D9-4C54-4CC6-B028-912842FA1EDA}"/>
          </ac:spMkLst>
        </pc:spChg>
        <pc:spChg chg="mod">
          <ac:chgData name="Ashish Panwar" userId="034c441e-d7a1-4ff7-91a0-9788c6c2a8af" providerId="ADAL" clId="{53B57EC3-0D86-42E2-A3F4-F98BD80B8836}" dt="2021-09-14T18:51:38.094" v="2643" actId="1037"/>
          <ac:spMkLst>
            <pc:docMk/>
            <pc:sldMk cId="2127497670" sldId="282"/>
            <ac:spMk id="17" creationId="{12B942EB-E4C8-4A9F-B0B1-F23D6D336684}"/>
          </ac:spMkLst>
        </pc:spChg>
        <pc:spChg chg="mod">
          <ac:chgData name="Ashish Panwar" userId="034c441e-d7a1-4ff7-91a0-9788c6c2a8af" providerId="ADAL" clId="{53B57EC3-0D86-42E2-A3F4-F98BD80B8836}" dt="2021-09-15T02:02:07.981" v="2726" actId="2085"/>
          <ac:spMkLst>
            <pc:docMk/>
            <pc:sldMk cId="2127497670" sldId="282"/>
            <ac:spMk id="18" creationId="{5235C64D-DD30-44B6-AF54-196DA228999C}"/>
          </ac:spMkLst>
        </pc:spChg>
        <pc:spChg chg="mod">
          <ac:chgData name="Ashish Panwar" userId="034c441e-d7a1-4ff7-91a0-9788c6c2a8af" providerId="ADAL" clId="{53B57EC3-0D86-42E2-A3F4-F98BD80B8836}" dt="2021-09-14T18:53:58.345" v="2655" actId="1037"/>
          <ac:spMkLst>
            <pc:docMk/>
            <pc:sldMk cId="2127497670" sldId="282"/>
            <ac:spMk id="19" creationId="{118CACA0-77E5-437F-9B66-3659B3074C86}"/>
          </ac:spMkLst>
        </pc:spChg>
        <pc:spChg chg="mod">
          <ac:chgData name="Ashish Panwar" userId="034c441e-d7a1-4ff7-91a0-9788c6c2a8af" providerId="ADAL" clId="{53B57EC3-0D86-42E2-A3F4-F98BD80B8836}" dt="2021-09-14T18:54:00.467" v="2656" actId="1037"/>
          <ac:spMkLst>
            <pc:docMk/>
            <pc:sldMk cId="2127497670" sldId="282"/>
            <ac:spMk id="20" creationId="{AA35BE25-92E9-40CD-A5D2-D2F72F430DB4}"/>
          </ac:spMkLst>
        </pc:spChg>
        <pc:spChg chg="del">
          <ac:chgData name="Ashish Panwar" userId="034c441e-d7a1-4ff7-91a0-9788c6c2a8af" providerId="ADAL" clId="{53B57EC3-0D86-42E2-A3F4-F98BD80B8836}" dt="2021-09-15T02:18:58.179" v="2858" actId="478"/>
          <ac:spMkLst>
            <pc:docMk/>
            <pc:sldMk cId="2127497670" sldId="282"/>
            <ac:spMk id="21" creationId="{217A7AA9-5ED9-4CA4-BF91-468EB3985B28}"/>
          </ac:spMkLst>
        </pc:spChg>
        <pc:spChg chg="del">
          <ac:chgData name="Ashish Panwar" userId="034c441e-d7a1-4ff7-91a0-9788c6c2a8af" providerId="ADAL" clId="{53B57EC3-0D86-42E2-A3F4-F98BD80B8836}" dt="2021-09-15T02:19:00.793" v="2859" actId="478"/>
          <ac:spMkLst>
            <pc:docMk/>
            <pc:sldMk cId="2127497670" sldId="282"/>
            <ac:spMk id="22" creationId="{D5E8382D-3ED3-46C8-8E26-E6DE5A600018}"/>
          </ac:spMkLst>
        </pc:spChg>
        <pc:spChg chg="mod">
          <ac:chgData name="Ashish Panwar" userId="034c441e-d7a1-4ff7-91a0-9788c6c2a8af" providerId="ADAL" clId="{53B57EC3-0D86-42E2-A3F4-F98BD80B8836}" dt="2021-09-15T02:12:05.366" v="2797" actId="1036"/>
          <ac:spMkLst>
            <pc:docMk/>
            <pc:sldMk cId="2127497670" sldId="282"/>
            <ac:spMk id="23" creationId="{5FA479E5-125B-49A4-B482-0599EA11B42E}"/>
          </ac:spMkLst>
        </pc:spChg>
        <pc:spChg chg="mod">
          <ac:chgData name="Ashish Panwar" userId="034c441e-d7a1-4ff7-91a0-9788c6c2a8af" providerId="ADAL" clId="{53B57EC3-0D86-42E2-A3F4-F98BD80B8836}" dt="2021-09-15T02:12:49.041" v="2806" actId="1076"/>
          <ac:spMkLst>
            <pc:docMk/>
            <pc:sldMk cId="2127497670" sldId="282"/>
            <ac:spMk id="25" creationId="{3C67B066-40F3-430B-8558-6DE9C41607C9}"/>
          </ac:spMkLst>
        </pc:spChg>
        <pc:spChg chg="mod">
          <ac:chgData name="Ashish Panwar" userId="034c441e-d7a1-4ff7-91a0-9788c6c2a8af" providerId="ADAL" clId="{53B57EC3-0D86-42E2-A3F4-F98BD80B8836}" dt="2021-09-15T02:14:16.417" v="2812" actId="1076"/>
          <ac:spMkLst>
            <pc:docMk/>
            <pc:sldMk cId="2127497670" sldId="282"/>
            <ac:spMk id="26" creationId="{D8A7950C-6880-47C2-96BE-CAD5D4D146D2}"/>
          </ac:spMkLst>
        </pc:spChg>
        <pc:spChg chg="mod">
          <ac:chgData name="Ashish Panwar" userId="034c441e-d7a1-4ff7-91a0-9788c6c2a8af" providerId="ADAL" clId="{53B57EC3-0D86-42E2-A3F4-F98BD80B8836}" dt="2021-09-15T02:14:46.633" v="2814" actId="1036"/>
          <ac:spMkLst>
            <pc:docMk/>
            <pc:sldMk cId="2127497670" sldId="282"/>
            <ac:spMk id="27" creationId="{B6225D0A-135A-497C-AE2C-AD6A6ADC414F}"/>
          </ac:spMkLst>
        </pc:spChg>
        <pc:spChg chg="mod">
          <ac:chgData name="Ashish Panwar" userId="034c441e-d7a1-4ff7-91a0-9788c6c2a8af" providerId="ADAL" clId="{53B57EC3-0D86-42E2-A3F4-F98BD80B8836}" dt="2021-09-15T02:15:00.761" v="2816" actId="1076"/>
          <ac:spMkLst>
            <pc:docMk/>
            <pc:sldMk cId="2127497670" sldId="282"/>
            <ac:spMk id="29" creationId="{748CCCA1-8854-411A-A6D7-8527698A513C}"/>
          </ac:spMkLst>
        </pc:spChg>
        <pc:spChg chg="del mod">
          <ac:chgData name="Ashish Panwar" userId="034c441e-d7a1-4ff7-91a0-9788c6c2a8af" providerId="ADAL" clId="{53B57EC3-0D86-42E2-A3F4-F98BD80B8836}" dt="2021-09-15T02:15:27.823" v="2817" actId="478"/>
          <ac:spMkLst>
            <pc:docMk/>
            <pc:sldMk cId="2127497670" sldId="282"/>
            <ac:spMk id="43" creationId="{269BD0A5-5417-4FE8-8F33-A394E1AD1EF2}"/>
          </ac:spMkLst>
        </pc:spChg>
        <pc:spChg chg="mod">
          <ac:chgData name="Ashish Panwar" userId="034c441e-d7a1-4ff7-91a0-9788c6c2a8af" providerId="ADAL" clId="{53B57EC3-0D86-42E2-A3F4-F98BD80B8836}" dt="2021-09-14T18:46:23.836" v="2596" actId="1076"/>
          <ac:spMkLst>
            <pc:docMk/>
            <pc:sldMk cId="2127497670" sldId="282"/>
            <ac:spMk id="44" creationId="{C6CC4B6E-9892-4ABB-92E4-2256906600CC}"/>
          </ac:spMkLst>
        </pc:spChg>
        <pc:spChg chg="del mod">
          <ac:chgData name="Ashish Panwar" userId="034c441e-d7a1-4ff7-91a0-9788c6c2a8af" providerId="ADAL" clId="{53B57EC3-0D86-42E2-A3F4-F98BD80B8836}" dt="2021-09-14T18:28:57.598" v="2506" actId="478"/>
          <ac:spMkLst>
            <pc:docMk/>
            <pc:sldMk cId="2127497670" sldId="282"/>
            <ac:spMk id="52" creationId="{2F67B403-AB2D-4888-A402-36D60787B26C}"/>
          </ac:spMkLst>
        </pc:spChg>
        <pc:spChg chg="del mod">
          <ac:chgData name="Ashish Panwar" userId="034c441e-d7a1-4ff7-91a0-9788c6c2a8af" providerId="ADAL" clId="{53B57EC3-0D86-42E2-A3F4-F98BD80B8836}" dt="2021-09-14T18:26:55.630" v="2470" actId="478"/>
          <ac:spMkLst>
            <pc:docMk/>
            <pc:sldMk cId="2127497670" sldId="282"/>
            <ac:spMk id="57" creationId="{7DCD0145-9E92-4F28-93F5-A81F7121D998}"/>
          </ac:spMkLst>
        </pc:spChg>
        <pc:spChg chg="mod">
          <ac:chgData name="Ashish Panwar" userId="034c441e-d7a1-4ff7-91a0-9788c6c2a8af" providerId="ADAL" clId="{53B57EC3-0D86-42E2-A3F4-F98BD80B8836}" dt="2021-09-14T18:57:27.115" v="2677" actId="1037"/>
          <ac:spMkLst>
            <pc:docMk/>
            <pc:sldMk cId="2127497670" sldId="282"/>
            <ac:spMk id="59" creationId="{61A7C51B-2A99-444B-B937-F5AF30AF553B}"/>
          </ac:spMkLst>
        </pc:spChg>
        <pc:spChg chg="mod">
          <ac:chgData name="Ashish Panwar" userId="034c441e-d7a1-4ff7-91a0-9788c6c2a8af" providerId="ADAL" clId="{53B57EC3-0D86-42E2-A3F4-F98BD80B8836}" dt="2021-09-15T02:05:13.347" v="2746" actId="1037"/>
          <ac:spMkLst>
            <pc:docMk/>
            <pc:sldMk cId="2127497670" sldId="282"/>
            <ac:spMk id="60" creationId="{86513105-5E70-489A-B6EC-383848734D64}"/>
          </ac:spMkLst>
        </pc:spChg>
        <pc:spChg chg="add mod">
          <ac:chgData name="Ashish Panwar" userId="034c441e-d7a1-4ff7-91a0-9788c6c2a8af" providerId="ADAL" clId="{53B57EC3-0D86-42E2-A3F4-F98BD80B8836}" dt="2021-09-14T18:49:59.612" v="2631" actId="1036"/>
          <ac:spMkLst>
            <pc:docMk/>
            <pc:sldMk cId="2127497670" sldId="282"/>
            <ac:spMk id="62" creationId="{39880F46-4DE7-409A-AD17-A9636F10F439}"/>
          </ac:spMkLst>
        </pc:spChg>
        <pc:spChg chg="mod">
          <ac:chgData name="Ashish Panwar" userId="034c441e-d7a1-4ff7-91a0-9788c6c2a8af" providerId="ADAL" clId="{53B57EC3-0D86-42E2-A3F4-F98BD80B8836}" dt="2021-09-16T17:15:11.413" v="3202" actId="1035"/>
          <ac:spMkLst>
            <pc:docMk/>
            <pc:sldMk cId="2127497670" sldId="282"/>
            <ac:spMk id="64" creationId="{8821D29D-50C5-4EBC-8ACA-46DA5549CAE6}"/>
          </ac:spMkLst>
        </pc:spChg>
        <pc:spChg chg="add mod">
          <ac:chgData name="Ashish Panwar" userId="034c441e-d7a1-4ff7-91a0-9788c6c2a8af" providerId="ADAL" clId="{53B57EC3-0D86-42E2-A3F4-F98BD80B8836}" dt="2021-09-14T18:49:59.612" v="2631" actId="1036"/>
          <ac:spMkLst>
            <pc:docMk/>
            <pc:sldMk cId="2127497670" sldId="282"/>
            <ac:spMk id="65" creationId="{6C4477F5-C12F-49FC-B334-C4AE7E5CD250}"/>
          </ac:spMkLst>
        </pc:spChg>
        <pc:spChg chg="mod">
          <ac:chgData name="Ashish Panwar" userId="034c441e-d7a1-4ff7-91a0-9788c6c2a8af" providerId="ADAL" clId="{53B57EC3-0D86-42E2-A3F4-F98BD80B8836}" dt="2021-09-17T11:58:57.578" v="4135" actId="1076"/>
          <ac:spMkLst>
            <pc:docMk/>
            <pc:sldMk cId="2127497670" sldId="282"/>
            <ac:spMk id="66" creationId="{A6F7241B-8467-4F44-B6B8-69F23165C655}"/>
          </ac:spMkLst>
        </pc:spChg>
        <pc:spChg chg="mod">
          <ac:chgData name="Ashish Panwar" userId="034c441e-d7a1-4ff7-91a0-9788c6c2a8af" providerId="ADAL" clId="{53B57EC3-0D86-42E2-A3F4-F98BD80B8836}" dt="2021-09-14T18:56:49.439" v="2672" actId="1035"/>
          <ac:spMkLst>
            <pc:docMk/>
            <pc:sldMk cId="2127497670" sldId="282"/>
            <ac:spMk id="67" creationId="{25CC9250-6B4B-473C-9AB3-F284BEB2B88C}"/>
          </ac:spMkLst>
        </pc:spChg>
        <pc:spChg chg="mod">
          <ac:chgData name="Ashish Panwar" userId="034c441e-d7a1-4ff7-91a0-9788c6c2a8af" providerId="ADAL" clId="{53B57EC3-0D86-42E2-A3F4-F98BD80B8836}" dt="2021-09-14T18:57:17.127" v="2676" actId="1037"/>
          <ac:spMkLst>
            <pc:docMk/>
            <pc:sldMk cId="2127497670" sldId="282"/>
            <ac:spMk id="68" creationId="{79D19B14-4C82-40A5-A3FB-8324DD5743B9}"/>
          </ac:spMkLst>
        </pc:spChg>
        <pc:spChg chg="mod">
          <ac:chgData name="Ashish Panwar" userId="034c441e-d7a1-4ff7-91a0-9788c6c2a8af" providerId="ADAL" clId="{53B57EC3-0D86-42E2-A3F4-F98BD80B8836}" dt="2021-09-15T02:25:31.135" v="2926" actId="1036"/>
          <ac:spMkLst>
            <pc:docMk/>
            <pc:sldMk cId="2127497670" sldId="282"/>
            <ac:spMk id="69" creationId="{EFABF9DC-234A-4BD6-93A6-D52EF0CA5F90}"/>
          </ac:spMkLst>
        </pc:spChg>
        <pc:spChg chg="mod">
          <ac:chgData name="Ashish Panwar" userId="034c441e-d7a1-4ff7-91a0-9788c6c2a8af" providerId="ADAL" clId="{53B57EC3-0D86-42E2-A3F4-F98BD80B8836}" dt="2021-09-15T02:25:24.887" v="2925" actId="1036"/>
          <ac:spMkLst>
            <pc:docMk/>
            <pc:sldMk cId="2127497670" sldId="282"/>
            <ac:spMk id="70" creationId="{24EC0DF0-7887-4745-825C-12E73B8C50E5}"/>
          </ac:spMkLst>
        </pc:spChg>
        <pc:spChg chg="add mod">
          <ac:chgData name="Ashish Panwar" userId="034c441e-d7a1-4ff7-91a0-9788c6c2a8af" providerId="ADAL" clId="{53B57EC3-0D86-42E2-A3F4-F98BD80B8836}" dt="2021-09-14T10:17:51.830" v="916" actId="1076"/>
          <ac:spMkLst>
            <pc:docMk/>
            <pc:sldMk cId="2127497670" sldId="282"/>
            <ac:spMk id="71" creationId="{3F01A0B3-17BD-472E-9AE6-FD2FDA2C2A9C}"/>
          </ac:spMkLst>
        </pc:spChg>
        <pc:spChg chg="mod">
          <ac:chgData name="Ashish Panwar" userId="034c441e-d7a1-4ff7-91a0-9788c6c2a8af" providerId="ADAL" clId="{53B57EC3-0D86-42E2-A3F4-F98BD80B8836}" dt="2021-09-15T02:25:59.664" v="2927" actId="1036"/>
          <ac:spMkLst>
            <pc:docMk/>
            <pc:sldMk cId="2127497670" sldId="282"/>
            <ac:spMk id="72" creationId="{A5589834-3EC0-42A2-A507-B453FBF2ED01}"/>
          </ac:spMkLst>
        </pc:spChg>
        <pc:spChg chg="mod">
          <ac:chgData name="Ashish Panwar" userId="034c441e-d7a1-4ff7-91a0-9788c6c2a8af" providerId="ADAL" clId="{53B57EC3-0D86-42E2-A3F4-F98BD80B8836}" dt="2021-09-15T02:26:33.318" v="2931" actId="1038"/>
          <ac:spMkLst>
            <pc:docMk/>
            <pc:sldMk cId="2127497670" sldId="282"/>
            <ac:spMk id="73" creationId="{C34C0D5C-9C92-4ED6-89D5-DCA4DEE68A9F}"/>
          </ac:spMkLst>
        </pc:spChg>
        <pc:spChg chg="mod ord">
          <ac:chgData name="Ashish Panwar" userId="034c441e-d7a1-4ff7-91a0-9788c6c2a8af" providerId="ADAL" clId="{53B57EC3-0D86-42E2-A3F4-F98BD80B8836}" dt="2021-09-17T11:59:24.461" v="4138" actId="1076"/>
          <ac:spMkLst>
            <pc:docMk/>
            <pc:sldMk cId="2127497670" sldId="282"/>
            <ac:spMk id="74" creationId="{CEB926E4-041C-4516-B866-818797D775A5}"/>
          </ac:spMkLst>
        </pc:spChg>
        <pc:spChg chg="add mod">
          <ac:chgData name="Ashish Panwar" userId="034c441e-d7a1-4ff7-91a0-9788c6c2a8af" providerId="ADAL" clId="{53B57EC3-0D86-42E2-A3F4-F98BD80B8836}" dt="2021-09-14T10:17:58.313" v="917" actId="1076"/>
          <ac:spMkLst>
            <pc:docMk/>
            <pc:sldMk cId="2127497670" sldId="282"/>
            <ac:spMk id="75" creationId="{B44BF7DC-0F74-42D0-B42D-C16E453C9ABF}"/>
          </ac:spMkLst>
        </pc:spChg>
        <pc:spChg chg="add mod">
          <ac:chgData name="Ashish Panwar" userId="034c441e-d7a1-4ff7-91a0-9788c6c2a8af" providerId="ADAL" clId="{53B57EC3-0D86-42E2-A3F4-F98BD80B8836}" dt="2021-09-14T10:18:08.479" v="925" actId="20577"/>
          <ac:spMkLst>
            <pc:docMk/>
            <pc:sldMk cId="2127497670" sldId="282"/>
            <ac:spMk id="76" creationId="{ACEE4282-6C17-40D4-A071-B8F4F4AB10E2}"/>
          </ac:spMkLst>
        </pc:spChg>
        <pc:spChg chg="add mod">
          <ac:chgData name="Ashish Panwar" userId="034c441e-d7a1-4ff7-91a0-9788c6c2a8af" providerId="ADAL" clId="{53B57EC3-0D86-42E2-A3F4-F98BD80B8836}" dt="2021-09-14T18:58:31.136" v="2683" actId="1076"/>
          <ac:spMkLst>
            <pc:docMk/>
            <pc:sldMk cId="2127497670" sldId="282"/>
            <ac:spMk id="77" creationId="{D160B1CA-0D19-41D9-8645-C098AF5AA3B2}"/>
          </ac:spMkLst>
        </pc:spChg>
        <pc:spChg chg="add mod">
          <ac:chgData name="Ashish Panwar" userId="034c441e-d7a1-4ff7-91a0-9788c6c2a8af" providerId="ADAL" clId="{53B57EC3-0D86-42E2-A3F4-F98BD80B8836}" dt="2021-09-15T02:01:10.267" v="2710" actId="207"/>
          <ac:spMkLst>
            <pc:docMk/>
            <pc:sldMk cId="2127497670" sldId="282"/>
            <ac:spMk id="78" creationId="{5C6F0197-2709-4786-AB23-76BB9131E0E6}"/>
          </ac:spMkLst>
        </pc:spChg>
        <pc:spChg chg="add mod">
          <ac:chgData name="Ashish Panwar" userId="034c441e-d7a1-4ff7-91a0-9788c6c2a8af" providerId="ADAL" clId="{53B57EC3-0D86-42E2-A3F4-F98BD80B8836}" dt="2021-09-15T02:01:05.939" v="2709" actId="207"/>
          <ac:spMkLst>
            <pc:docMk/>
            <pc:sldMk cId="2127497670" sldId="282"/>
            <ac:spMk id="79" creationId="{BAD885B8-1ADB-4446-A651-BFC6528EDC6A}"/>
          </ac:spMkLst>
        </pc:spChg>
        <pc:spChg chg="add mod">
          <ac:chgData name="Ashish Panwar" userId="034c441e-d7a1-4ff7-91a0-9788c6c2a8af" providerId="ADAL" clId="{53B57EC3-0D86-42E2-A3F4-F98BD80B8836}" dt="2021-09-14T18:58:31.136" v="2683" actId="1076"/>
          <ac:spMkLst>
            <pc:docMk/>
            <pc:sldMk cId="2127497670" sldId="282"/>
            <ac:spMk id="80" creationId="{12FCE0EC-6A2D-4072-8BCF-3CEF6254587C}"/>
          </ac:spMkLst>
        </pc:spChg>
        <pc:spChg chg="add mod">
          <ac:chgData name="Ashish Panwar" userId="034c441e-d7a1-4ff7-91a0-9788c6c2a8af" providerId="ADAL" clId="{53B57EC3-0D86-42E2-A3F4-F98BD80B8836}" dt="2021-09-14T18:58:31.136" v="2683" actId="1076"/>
          <ac:spMkLst>
            <pc:docMk/>
            <pc:sldMk cId="2127497670" sldId="282"/>
            <ac:spMk id="81" creationId="{7FC5D6DE-9E7C-49CB-A798-FD908AAA624E}"/>
          </ac:spMkLst>
        </pc:spChg>
        <pc:spChg chg="add mod">
          <ac:chgData name="Ashish Panwar" userId="034c441e-d7a1-4ff7-91a0-9788c6c2a8af" providerId="ADAL" clId="{53B57EC3-0D86-42E2-A3F4-F98BD80B8836}" dt="2021-09-15T02:01:40.781" v="2717" actId="20577"/>
          <ac:spMkLst>
            <pc:docMk/>
            <pc:sldMk cId="2127497670" sldId="282"/>
            <ac:spMk id="87" creationId="{A3037284-42C7-432F-9155-88D76933606F}"/>
          </ac:spMkLst>
        </pc:spChg>
        <pc:spChg chg="add del mod">
          <ac:chgData name="Ashish Panwar" userId="034c441e-d7a1-4ff7-91a0-9788c6c2a8af" providerId="ADAL" clId="{53B57EC3-0D86-42E2-A3F4-F98BD80B8836}" dt="2021-09-15T02:02:17.083" v="2727" actId="478"/>
          <ac:spMkLst>
            <pc:docMk/>
            <pc:sldMk cId="2127497670" sldId="282"/>
            <ac:spMk id="88" creationId="{9FE08F81-9549-4B64-913F-1EBCBBA0E7AC}"/>
          </ac:spMkLst>
        </pc:spChg>
        <pc:spChg chg="add mod">
          <ac:chgData name="Ashish Panwar" userId="034c441e-d7a1-4ff7-91a0-9788c6c2a8af" providerId="ADAL" clId="{53B57EC3-0D86-42E2-A3F4-F98BD80B8836}" dt="2021-09-15T02:03:05.255" v="2737" actId="1037"/>
          <ac:spMkLst>
            <pc:docMk/>
            <pc:sldMk cId="2127497670" sldId="282"/>
            <ac:spMk id="89" creationId="{02664A2F-8E4F-43CC-9F1A-4A273944413A}"/>
          </ac:spMkLst>
        </pc:spChg>
        <pc:spChg chg="add mod">
          <ac:chgData name="Ashish Panwar" userId="034c441e-d7a1-4ff7-91a0-9788c6c2a8af" providerId="ADAL" clId="{53B57EC3-0D86-42E2-A3F4-F98BD80B8836}" dt="2021-09-15T02:04:56.704" v="2745" actId="20577"/>
          <ac:spMkLst>
            <pc:docMk/>
            <pc:sldMk cId="2127497670" sldId="282"/>
            <ac:spMk id="90" creationId="{312EBE47-0E07-47A3-B950-9AD3D624E9D7}"/>
          </ac:spMkLst>
        </pc:spChg>
        <pc:spChg chg="add mod">
          <ac:chgData name="Ashish Panwar" userId="034c441e-d7a1-4ff7-91a0-9788c6c2a8af" providerId="ADAL" clId="{53B57EC3-0D86-42E2-A3F4-F98BD80B8836}" dt="2021-09-15T02:07:18.675" v="2774" actId="1035"/>
          <ac:spMkLst>
            <pc:docMk/>
            <pc:sldMk cId="2127497670" sldId="282"/>
            <ac:spMk id="91" creationId="{6447C3E3-79E8-4607-9785-85C4E859A4C0}"/>
          </ac:spMkLst>
        </pc:spChg>
        <pc:spChg chg="add mod">
          <ac:chgData name="Ashish Panwar" userId="034c441e-d7a1-4ff7-91a0-9788c6c2a8af" providerId="ADAL" clId="{53B57EC3-0D86-42E2-A3F4-F98BD80B8836}" dt="2021-09-15T02:07:13.840" v="2771" actId="1035"/>
          <ac:spMkLst>
            <pc:docMk/>
            <pc:sldMk cId="2127497670" sldId="282"/>
            <ac:spMk id="92" creationId="{33ECF0E2-5213-4345-98D6-0C12A0734462}"/>
          </ac:spMkLst>
        </pc:spChg>
        <pc:spChg chg="add mod">
          <ac:chgData name="Ashish Panwar" userId="034c441e-d7a1-4ff7-91a0-9788c6c2a8af" providerId="ADAL" clId="{53B57EC3-0D86-42E2-A3F4-F98BD80B8836}" dt="2021-09-15T02:15:50.270" v="2824" actId="207"/>
          <ac:spMkLst>
            <pc:docMk/>
            <pc:sldMk cId="2127497670" sldId="282"/>
            <ac:spMk id="93" creationId="{64000F0B-88FA-415F-8097-70FD8C5775DA}"/>
          </ac:spMkLst>
        </pc:spChg>
        <pc:spChg chg="add mod">
          <ac:chgData name="Ashish Panwar" userId="034c441e-d7a1-4ff7-91a0-9788c6c2a8af" providerId="ADAL" clId="{53B57EC3-0D86-42E2-A3F4-F98BD80B8836}" dt="2021-09-15T02:19:08.361" v="2861" actId="1076"/>
          <ac:spMkLst>
            <pc:docMk/>
            <pc:sldMk cId="2127497670" sldId="282"/>
            <ac:spMk id="94" creationId="{A3B90C64-23B1-49A9-8808-8B3DFA6E0594}"/>
          </ac:spMkLst>
        </pc:spChg>
        <pc:cxnChg chg="mod">
          <ac:chgData name="Ashish Panwar" userId="034c441e-d7a1-4ff7-91a0-9788c6c2a8af" providerId="ADAL" clId="{53B57EC3-0D86-42E2-A3F4-F98BD80B8836}" dt="2021-09-15T02:12:05.366" v="2797" actId="1036"/>
          <ac:cxnSpMkLst>
            <pc:docMk/>
            <pc:sldMk cId="2127497670" sldId="282"/>
            <ac:cxnSpMk id="4" creationId="{F85C4352-5246-4608-8984-7F7D54A3FD7F}"/>
          </ac:cxnSpMkLst>
        </pc:cxnChg>
        <pc:cxnChg chg="mod">
          <ac:chgData name="Ashish Panwar" userId="034c441e-d7a1-4ff7-91a0-9788c6c2a8af" providerId="ADAL" clId="{53B57EC3-0D86-42E2-A3F4-F98BD80B8836}" dt="2021-09-15T02:18:07.664" v="2846" actId="14100"/>
          <ac:cxnSpMkLst>
            <pc:docMk/>
            <pc:sldMk cId="2127497670" sldId="282"/>
            <ac:cxnSpMk id="10" creationId="{8B45A230-3D1B-4BA3-B607-553057A6509F}"/>
          </ac:cxnSpMkLst>
        </pc:cxnChg>
        <pc:cxnChg chg="mod">
          <ac:chgData name="Ashish Panwar" userId="034c441e-d7a1-4ff7-91a0-9788c6c2a8af" providerId="ADAL" clId="{53B57EC3-0D86-42E2-A3F4-F98BD80B8836}" dt="2021-09-15T02:17:42.187" v="2833" actId="478"/>
          <ac:cxnSpMkLst>
            <pc:docMk/>
            <pc:sldMk cId="2127497670" sldId="282"/>
            <ac:cxnSpMk id="24" creationId="{C634CBFE-07BA-440B-B39B-C31EAC2F7A68}"/>
          </ac:cxnSpMkLst>
        </pc:cxnChg>
        <pc:cxnChg chg="mod">
          <ac:chgData name="Ashish Panwar" userId="034c441e-d7a1-4ff7-91a0-9788c6c2a8af" providerId="ADAL" clId="{53B57EC3-0D86-42E2-A3F4-F98BD80B8836}" dt="2021-09-14T18:49:59.612" v="2631" actId="1036"/>
          <ac:cxnSpMkLst>
            <pc:docMk/>
            <pc:sldMk cId="2127497670" sldId="282"/>
            <ac:cxnSpMk id="28" creationId="{6764EC1C-EAC1-4A6D-9E66-A267EC657689}"/>
          </ac:cxnSpMkLst>
        </pc:cxnChg>
        <pc:cxnChg chg="mod">
          <ac:chgData name="Ashish Panwar" userId="034c441e-d7a1-4ff7-91a0-9788c6c2a8af" providerId="ADAL" clId="{53B57EC3-0D86-42E2-A3F4-F98BD80B8836}" dt="2021-09-15T02:18:58.179" v="2858" actId="478"/>
          <ac:cxnSpMkLst>
            <pc:docMk/>
            <pc:sldMk cId="2127497670" sldId="282"/>
            <ac:cxnSpMk id="30" creationId="{C306CAF7-938F-4336-A540-9F418356A949}"/>
          </ac:cxnSpMkLst>
        </pc:cxnChg>
        <pc:cxnChg chg="mod">
          <ac:chgData name="Ashish Panwar" userId="034c441e-d7a1-4ff7-91a0-9788c6c2a8af" providerId="ADAL" clId="{53B57EC3-0D86-42E2-A3F4-F98BD80B8836}" dt="2021-09-15T02:19:00.793" v="2859" actId="478"/>
          <ac:cxnSpMkLst>
            <pc:docMk/>
            <pc:sldMk cId="2127497670" sldId="282"/>
            <ac:cxnSpMk id="31" creationId="{217B0A7B-D882-4B1F-9B5D-DCD7FBBC2FF9}"/>
          </ac:cxnSpMkLst>
        </pc:cxnChg>
        <pc:cxnChg chg="add mod">
          <ac:chgData name="Ashish Panwar" userId="034c441e-d7a1-4ff7-91a0-9788c6c2a8af" providerId="ADAL" clId="{53B57EC3-0D86-42E2-A3F4-F98BD80B8836}" dt="2021-09-15T02:18:24.521" v="2855" actId="692"/>
          <ac:cxnSpMkLst>
            <pc:docMk/>
            <pc:sldMk cId="2127497670" sldId="282"/>
            <ac:cxnSpMk id="32" creationId="{1F9E7531-3962-4F02-A3CF-A6B2DBEFADA9}"/>
          </ac:cxnSpMkLst>
        </pc:cxnChg>
        <pc:cxnChg chg="mod">
          <ac:chgData name="Ashish Panwar" userId="034c441e-d7a1-4ff7-91a0-9788c6c2a8af" providerId="ADAL" clId="{53B57EC3-0D86-42E2-A3F4-F98BD80B8836}" dt="2021-09-15T02:26:57.127" v="2932" actId="14100"/>
          <ac:cxnSpMkLst>
            <pc:docMk/>
            <pc:sldMk cId="2127497670" sldId="282"/>
            <ac:cxnSpMk id="34" creationId="{C0159CAE-3FAC-44DC-AE16-E8EC91D150C5}"/>
          </ac:cxnSpMkLst>
        </pc:cxnChg>
        <pc:cxnChg chg="mod">
          <ac:chgData name="Ashish Panwar" userId="034c441e-d7a1-4ff7-91a0-9788c6c2a8af" providerId="ADAL" clId="{53B57EC3-0D86-42E2-A3F4-F98BD80B8836}" dt="2021-09-14T18:54:00.467" v="2656" actId="1037"/>
          <ac:cxnSpMkLst>
            <pc:docMk/>
            <pc:sldMk cId="2127497670" sldId="282"/>
            <ac:cxnSpMk id="41" creationId="{61A07DB2-5EC7-4BA0-AE7C-350FFDC39D4C}"/>
          </ac:cxnSpMkLst>
        </pc:cxnChg>
        <pc:cxnChg chg="mod ord">
          <ac:chgData name="Ashish Panwar" userId="034c441e-d7a1-4ff7-91a0-9788c6c2a8af" providerId="ADAL" clId="{53B57EC3-0D86-42E2-A3F4-F98BD80B8836}" dt="2021-09-15T02:27:05.143" v="2934" actId="14100"/>
          <ac:cxnSpMkLst>
            <pc:docMk/>
            <pc:sldMk cId="2127497670" sldId="282"/>
            <ac:cxnSpMk id="45" creationId="{A9488CFB-FF2B-45FC-8B32-730750EAD2D2}"/>
          </ac:cxnSpMkLst>
        </pc:cxnChg>
        <pc:cxnChg chg="mod">
          <ac:chgData name="Ashish Panwar" userId="034c441e-d7a1-4ff7-91a0-9788c6c2a8af" providerId="ADAL" clId="{53B57EC3-0D86-42E2-A3F4-F98BD80B8836}" dt="2021-09-15T02:07:53.546" v="2776" actId="14100"/>
          <ac:cxnSpMkLst>
            <pc:docMk/>
            <pc:sldMk cId="2127497670" sldId="282"/>
            <ac:cxnSpMk id="46" creationId="{499A9354-3016-4546-89B9-5A180FD20E26}"/>
          </ac:cxnSpMkLst>
        </pc:cxnChg>
        <pc:cxnChg chg="mod">
          <ac:chgData name="Ashish Panwar" userId="034c441e-d7a1-4ff7-91a0-9788c6c2a8af" providerId="ADAL" clId="{53B57EC3-0D86-42E2-A3F4-F98BD80B8836}" dt="2021-09-15T02:08:00.986" v="2777" actId="14100"/>
          <ac:cxnSpMkLst>
            <pc:docMk/>
            <pc:sldMk cId="2127497670" sldId="282"/>
            <ac:cxnSpMk id="47" creationId="{4B1F12EA-576C-4942-A096-EF26520A2B26}"/>
          </ac:cxnSpMkLst>
        </pc:cxnChg>
        <pc:cxnChg chg="mod">
          <ac:chgData name="Ashish Panwar" userId="034c441e-d7a1-4ff7-91a0-9788c6c2a8af" providerId="ADAL" clId="{53B57EC3-0D86-42E2-A3F4-F98BD80B8836}" dt="2021-09-15T02:08:22.642" v="2778" actId="14100"/>
          <ac:cxnSpMkLst>
            <pc:docMk/>
            <pc:sldMk cId="2127497670" sldId="282"/>
            <ac:cxnSpMk id="50" creationId="{1101A77B-21B0-4C63-AA10-301CD8F56E90}"/>
          </ac:cxnSpMkLst>
        </pc:cxnChg>
        <pc:cxnChg chg="mod">
          <ac:chgData name="Ashish Panwar" userId="034c441e-d7a1-4ff7-91a0-9788c6c2a8af" providerId="ADAL" clId="{53B57EC3-0D86-42E2-A3F4-F98BD80B8836}" dt="2021-09-15T02:14:16.417" v="2812" actId="1076"/>
          <ac:cxnSpMkLst>
            <pc:docMk/>
            <pc:sldMk cId="2127497670" sldId="282"/>
            <ac:cxnSpMk id="51" creationId="{9186554F-B2D9-4EAD-AA2C-903FEE0E92D4}"/>
          </ac:cxnSpMkLst>
        </pc:cxnChg>
        <pc:cxnChg chg="mod">
          <ac:chgData name="Ashish Panwar" userId="034c441e-d7a1-4ff7-91a0-9788c6c2a8af" providerId="ADAL" clId="{53B57EC3-0D86-42E2-A3F4-F98BD80B8836}" dt="2021-09-15T02:15:00.761" v="2816" actId="1076"/>
          <ac:cxnSpMkLst>
            <pc:docMk/>
            <pc:sldMk cId="2127497670" sldId="282"/>
            <ac:cxnSpMk id="58" creationId="{CBEF1AEA-DEBF-44D6-BFEA-A059A87FCF64}"/>
          </ac:cxnSpMkLst>
        </pc:cxnChg>
        <pc:cxnChg chg="mod">
          <ac:chgData name="Ashish Panwar" userId="034c441e-d7a1-4ff7-91a0-9788c6c2a8af" providerId="ADAL" clId="{53B57EC3-0D86-42E2-A3F4-F98BD80B8836}" dt="2021-09-15T02:12:49.041" v="2806" actId="1076"/>
          <ac:cxnSpMkLst>
            <pc:docMk/>
            <pc:sldMk cId="2127497670" sldId="282"/>
            <ac:cxnSpMk id="61" creationId="{7902F317-B6A2-4B72-A8A0-9B3459140997}"/>
          </ac:cxnSpMkLst>
        </pc:cxnChg>
        <pc:cxnChg chg="add mod">
          <ac:chgData name="Ashish Panwar" userId="034c441e-d7a1-4ff7-91a0-9788c6c2a8af" providerId="ADAL" clId="{53B57EC3-0D86-42E2-A3F4-F98BD80B8836}" dt="2021-09-14T18:58:56.200" v="2685" actId="1076"/>
          <ac:cxnSpMkLst>
            <pc:docMk/>
            <pc:sldMk cId="2127497670" sldId="282"/>
            <ac:cxnSpMk id="82" creationId="{811FA521-1B33-4A90-89B6-537D7DC7C897}"/>
          </ac:cxnSpMkLst>
        </pc:cxnChg>
        <pc:cxnChg chg="add mod">
          <ac:chgData name="Ashish Panwar" userId="034c441e-d7a1-4ff7-91a0-9788c6c2a8af" providerId="ADAL" clId="{53B57EC3-0D86-42E2-A3F4-F98BD80B8836}" dt="2021-09-14T19:01:03.136" v="2695" actId="14100"/>
          <ac:cxnSpMkLst>
            <pc:docMk/>
            <pc:sldMk cId="2127497670" sldId="282"/>
            <ac:cxnSpMk id="83" creationId="{86542E8D-3016-4170-87C9-881158AB0C80}"/>
          </ac:cxnSpMkLst>
        </pc:cxnChg>
        <pc:cxnChg chg="add mod">
          <ac:chgData name="Ashish Panwar" userId="034c441e-d7a1-4ff7-91a0-9788c6c2a8af" providerId="ADAL" clId="{53B57EC3-0D86-42E2-A3F4-F98BD80B8836}" dt="2021-09-14T19:01:06.137" v="2696" actId="14100"/>
          <ac:cxnSpMkLst>
            <pc:docMk/>
            <pc:sldMk cId="2127497670" sldId="282"/>
            <ac:cxnSpMk id="84" creationId="{CB4C8F60-F43D-443E-8F78-CD33E404A094}"/>
          </ac:cxnSpMkLst>
        </pc:cxnChg>
        <pc:cxnChg chg="add mod">
          <ac:chgData name="Ashish Panwar" userId="034c441e-d7a1-4ff7-91a0-9788c6c2a8af" providerId="ADAL" clId="{53B57EC3-0D86-42E2-A3F4-F98BD80B8836}" dt="2021-09-14T18:59:20.418" v="2692" actId="1076"/>
          <ac:cxnSpMkLst>
            <pc:docMk/>
            <pc:sldMk cId="2127497670" sldId="282"/>
            <ac:cxnSpMk id="85" creationId="{FA9DC7E2-BED5-409A-AE78-D28B4A933591}"/>
          </ac:cxnSpMkLst>
        </pc:cxnChg>
        <pc:cxnChg chg="add mod">
          <ac:chgData name="Ashish Panwar" userId="034c441e-d7a1-4ff7-91a0-9788c6c2a8af" providerId="ADAL" clId="{53B57EC3-0D86-42E2-A3F4-F98BD80B8836}" dt="2021-09-14T18:59:24.650" v="2694" actId="1076"/>
          <ac:cxnSpMkLst>
            <pc:docMk/>
            <pc:sldMk cId="2127497670" sldId="282"/>
            <ac:cxnSpMk id="86" creationId="{1E754EF8-5DEB-449D-9F48-94A1D60811B0}"/>
          </ac:cxnSpMkLst>
        </pc:cxnChg>
        <pc:cxnChg chg="add mod">
          <ac:chgData name="Ashish Panwar" userId="034c441e-d7a1-4ff7-91a0-9788c6c2a8af" providerId="ADAL" clId="{53B57EC3-0D86-42E2-A3F4-F98BD80B8836}" dt="2021-09-15T02:19:28.928" v="2865" actId="14100"/>
          <ac:cxnSpMkLst>
            <pc:docMk/>
            <pc:sldMk cId="2127497670" sldId="282"/>
            <ac:cxnSpMk id="95" creationId="{7A735571-FC5B-4181-956F-027B0812002C}"/>
          </ac:cxnSpMkLst>
        </pc:cxnChg>
        <pc:cxnChg chg="add mod">
          <ac:chgData name="Ashish Panwar" userId="034c441e-d7a1-4ff7-91a0-9788c6c2a8af" providerId="ADAL" clId="{53B57EC3-0D86-42E2-A3F4-F98BD80B8836}" dt="2021-09-15T02:24:20.215" v="2918" actId="1037"/>
          <ac:cxnSpMkLst>
            <pc:docMk/>
            <pc:sldMk cId="2127497670" sldId="282"/>
            <ac:cxnSpMk id="96" creationId="{B76FAA3F-8A2C-4310-B680-7FDE21F852CB}"/>
          </ac:cxnSpMkLst>
        </pc:cxnChg>
        <pc:cxnChg chg="add mod">
          <ac:chgData name="Ashish Panwar" userId="034c441e-d7a1-4ff7-91a0-9788c6c2a8af" providerId="ADAL" clId="{53B57EC3-0D86-42E2-A3F4-F98BD80B8836}" dt="2021-09-15T02:24:30.668" v="2920" actId="1037"/>
          <ac:cxnSpMkLst>
            <pc:docMk/>
            <pc:sldMk cId="2127497670" sldId="282"/>
            <ac:cxnSpMk id="97" creationId="{CB5C1603-DDE6-47F2-81B9-566823805BD4}"/>
          </ac:cxnSpMkLst>
        </pc:cxnChg>
        <pc:cxnChg chg="add mod">
          <ac:chgData name="Ashish Panwar" userId="034c441e-d7a1-4ff7-91a0-9788c6c2a8af" providerId="ADAL" clId="{53B57EC3-0D86-42E2-A3F4-F98BD80B8836}" dt="2021-09-15T02:23:23.049" v="2912" actId="692"/>
          <ac:cxnSpMkLst>
            <pc:docMk/>
            <pc:sldMk cId="2127497670" sldId="282"/>
            <ac:cxnSpMk id="98" creationId="{B3CE8675-3C18-43DF-8765-5E2ECA7A5262}"/>
          </ac:cxnSpMkLst>
        </pc:cxnChg>
      </pc:sldChg>
      <pc:sldChg chg="modSp mod setBg">
        <pc:chgData name="Ashish Panwar" userId="034c441e-d7a1-4ff7-91a0-9788c6c2a8af" providerId="ADAL" clId="{53B57EC3-0D86-42E2-A3F4-F98BD80B8836}" dt="2021-09-17T12:08:48.680" v="4178"/>
        <pc:sldMkLst>
          <pc:docMk/>
          <pc:sldMk cId="1275444195" sldId="285"/>
        </pc:sldMkLst>
        <pc:spChg chg="mod">
          <ac:chgData name="Ashish Panwar" userId="034c441e-d7a1-4ff7-91a0-9788c6c2a8af" providerId="ADAL" clId="{53B57EC3-0D86-42E2-A3F4-F98BD80B8836}" dt="2021-09-14T15:11:17.029" v="1607" actId="1076"/>
          <ac:spMkLst>
            <pc:docMk/>
            <pc:sldMk cId="1275444195" sldId="285"/>
            <ac:spMk id="8" creationId="{B0C928DC-4FDF-439E-B6D9-20EA5E24650E}"/>
          </ac:spMkLst>
        </pc:spChg>
        <pc:spChg chg="mod">
          <ac:chgData name="Ashish Panwar" userId="034c441e-d7a1-4ff7-91a0-9788c6c2a8af" providerId="ADAL" clId="{53B57EC3-0D86-42E2-A3F4-F98BD80B8836}" dt="2021-09-17T11:44:52.410" v="3590" actId="255"/>
          <ac:spMkLst>
            <pc:docMk/>
            <pc:sldMk cId="1275444195" sldId="285"/>
            <ac:spMk id="17" creationId="{E80309A6-1AAF-46CA-8A11-E7C9560A770B}"/>
          </ac:spMkLst>
        </pc:spChg>
      </pc:sldChg>
      <pc:sldChg chg="modSp mod setBg">
        <pc:chgData name="Ashish Panwar" userId="034c441e-d7a1-4ff7-91a0-9788c6c2a8af" providerId="ADAL" clId="{53B57EC3-0D86-42E2-A3F4-F98BD80B8836}" dt="2021-09-17T12:08:48.680" v="4178"/>
        <pc:sldMkLst>
          <pc:docMk/>
          <pc:sldMk cId="2410714722" sldId="286"/>
        </pc:sldMkLst>
        <pc:spChg chg="mod">
          <ac:chgData name="Ashish Panwar" userId="034c441e-d7a1-4ff7-91a0-9788c6c2a8af" providerId="ADAL" clId="{53B57EC3-0D86-42E2-A3F4-F98BD80B8836}" dt="2021-09-14T18:23:46.764" v="2417" actId="1076"/>
          <ac:spMkLst>
            <pc:docMk/>
            <pc:sldMk cId="2410714722" sldId="286"/>
            <ac:spMk id="8" creationId="{49627CAF-346F-494F-B205-4A531D77E753}"/>
          </ac:spMkLst>
        </pc:spChg>
        <pc:spChg chg="mod">
          <ac:chgData name="Ashish Panwar" userId="034c441e-d7a1-4ff7-91a0-9788c6c2a8af" providerId="ADAL" clId="{53B57EC3-0D86-42E2-A3F4-F98BD80B8836}" dt="2021-09-14T18:23:52.459" v="2418" actId="1076"/>
          <ac:spMkLst>
            <pc:docMk/>
            <pc:sldMk cId="2410714722" sldId="286"/>
            <ac:spMk id="13" creationId="{8E51B6F2-D750-41A8-9B8D-7B1838385C2F}"/>
          </ac:spMkLst>
        </pc:spChg>
        <pc:spChg chg="mod">
          <ac:chgData name="Ashish Panwar" userId="034c441e-d7a1-4ff7-91a0-9788c6c2a8af" providerId="ADAL" clId="{53B57EC3-0D86-42E2-A3F4-F98BD80B8836}" dt="2021-09-14T18:23:58.538" v="2419" actId="1076"/>
          <ac:spMkLst>
            <pc:docMk/>
            <pc:sldMk cId="2410714722" sldId="286"/>
            <ac:spMk id="14" creationId="{167BE985-57FE-414E-82DC-9DED82D1BA29}"/>
          </ac:spMkLst>
        </pc:spChg>
        <pc:spChg chg="mod">
          <ac:chgData name="Ashish Panwar" userId="034c441e-d7a1-4ff7-91a0-9788c6c2a8af" providerId="ADAL" clId="{53B57EC3-0D86-42E2-A3F4-F98BD80B8836}" dt="2021-09-14T18:25:20.926" v="2460" actId="1076"/>
          <ac:spMkLst>
            <pc:docMk/>
            <pc:sldMk cId="2410714722" sldId="286"/>
            <ac:spMk id="18" creationId="{C53D5489-DFA1-4A31-9163-156C7680B851}"/>
          </ac:spMkLst>
        </pc:spChg>
        <pc:spChg chg="mod">
          <ac:chgData name="Ashish Panwar" userId="034c441e-d7a1-4ff7-91a0-9788c6c2a8af" providerId="ADAL" clId="{53B57EC3-0D86-42E2-A3F4-F98BD80B8836}" dt="2021-09-14T04:09:39.213" v="0" actId="207"/>
          <ac:spMkLst>
            <pc:docMk/>
            <pc:sldMk cId="2410714722" sldId="286"/>
            <ac:spMk id="19" creationId="{F1B6A00D-159C-4742-AD67-AF525FEF6768}"/>
          </ac:spMkLst>
        </pc:spChg>
        <pc:spChg chg="mod">
          <ac:chgData name="Ashish Panwar" userId="034c441e-d7a1-4ff7-91a0-9788c6c2a8af" providerId="ADAL" clId="{53B57EC3-0D86-42E2-A3F4-F98BD80B8836}" dt="2021-09-14T18:25:10.688" v="2459" actId="1035"/>
          <ac:spMkLst>
            <pc:docMk/>
            <pc:sldMk cId="2410714722" sldId="286"/>
            <ac:spMk id="22" creationId="{6EBC9C7E-B10F-4FB5-AEA6-F1B0B154724B}"/>
          </ac:spMkLst>
        </pc:spChg>
        <pc:spChg chg="mod">
          <ac:chgData name="Ashish Panwar" userId="034c441e-d7a1-4ff7-91a0-9788c6c2a8af" providerId="ADAL" clId="{53B57EC3-0D86-42E2-A3F4-F98BD80B8836}" dt="2021-09-14T18:25:10.688" v="2459" actId="1035"/>
          <ac:spMkLst>
            <pc:docMk/>
            <pc:sldMk cId="2410714722" sldId="286"/>
            <ac:spMk id="23" creationId="{DF5521F7-A895-46BE-9CBA-8D896592990D}"/>
          </ac:spMkLst>
        </pc:spChg>
        <pc:spChg chg="mod">
          <ac:chgData name="Ashish Panwar" userId="034c441e-d7a1-4ff7-91a0-9788c6c2a8af" providerId="ADAL" clId="{53B57EC3-0D86-42E2-A3F4-F98BD80B8836}" dt="2021-09-14T18:25:10.688" v="2459" actId="1035"/>
          <ac:spMkLst>
            <pc:docMk/>
            <pc:sldMk cId="2410714722" sldId="286"/>
            <ac:spMk id="24" creationId="{B372882F-8BE9-475F-BED6-3A40057DCF1D}"/>
          </ac:spMkLst>
        </pc:spChg>
        <pc:spChg chg="mod">
          <ac:chgData name="Ashish Panwar" userId="034c441e-d7a1-4ff7-91a0-9788c6c2a8af" providerId="ADAL" clId="{53B57EC3-0D86-42E2-A3F4-F98BD80B8836}" dt="2021-09-14T18:25:10.688" v="2459" actId="1035"/>
          <ac:spMkLst>
            <pc:docMk/>
            <pc:sldMk cId="2410714722" sldId="286"/>
            <ac:spMk id="25" creationId="{258C68E3-0838-4532-A1F1-088749998D54}"/>
          </ac:spMkLst>
        </pc:spChg>
        <pc:spChg chg="mod">
          <ac:chgData name="Ashish Panwar" userId="034c441e-d7a1-4ff7-91a0-9788c6c2a8af" providerId="ADAL" clId="{53B57EC3-0D86-42E2-A3F4-F98BD80B8836}" dt="2021-09-14T18:25:10.688" v="2459" actId="1035"/>
          <ac:spMkLst>
            <pc:docMk/>
            <pc:sldMk cId="2410714722" sldId="286"/>
            <ac:spMk id="26" creationId="{7AA5CFE4-E226-4576-A0AB-C39920123B0C}"/>
          </ac:spMkLst>
        </pc:spChg>
        <pc:spChg chg="mod">
          <ac:chgData name="Ashish Panwar" userId="034c441e-d7a1-4ff7-91a0-9788c6c2a8af" providerId="ADAL" clId="{53B57EC3-0D86-42E2-A3F4-F98BD80B8836}" dt="2021-09-14T18:25:10.688" v="2459" actId="1035"/>
          <ac:spMkLst>
            <pc:docMk/>
            <pc:sldMk cId="2410714722" sldId="286"/>
            <ac:spMk id="28" creationId="{1ADF4B57-0B64-425A-A3DD-C1B4995804E6}"/>
          </ac:spMkLst>
        </pc:spChg>
        <pc:picChg chg="mod">
          <ac:chgData name="Ashish Panwar" userId="034c441e-d7a1-4ff7-91a0-9788c6c2a8af" providerId="ADAL" clId="{53B57EC3-0D86-42E2-A3F4-F98BD80B8836}" dt="2021-09-14T18:25:10.688" v="2459" actId="1035"/>
          <ac:picMkLst>
            <pc:docMk/>
            <pc:sldMk cId="2410714722" sldId="286"/>
            <ac:picMk id="1026" creationId="{AC0289D6-9826-4C67-9632-01091AADD42C}"/>
          </ac:picMkLst>
        </pc:picChg>
      </pc:sldChg>
      <pc:sldChg chg="addSp delSp modSp mod setBg">
        <pc:chgData name="Ashish Panwar" userId="034c441e-d7a1-4ff7-91a0-9788c6c2a8af" providerId="ADAL" clId="{53B57EC3-0D86-42E2-A3F4-F98BD80B8836}" dt="2021-09-17T12:08:48.680" v="4178"/>
        <pc:sldMkLst>
          <pc:docMk/>
          <pc:sldMk cId="2435357260" sldId="288"/>
        </pc:sldMkLst>
        <pc:spChg chg="mod">
          <ac:chgData name="Ashish Panwar" userId="034c441e-d7a1-4ff7-91a0-9788c6c2a8af" providerId="ADAL" clId="{53B57EC3-0D86-42E2-A3F4-F98BD80B8836}" dt="2021-09-14T15:09:59.196" v="1598" actId="1035"/>
          <ac:spMkLst>
            <pc:docMk/>
            <pc:sldMk cId="2435357260" sldId="288"/>
            <ac:spMk id="7" creationId="{D975D5A4-4A92-4053-9850-AF2FFB8DE34E}"/>
          </ac:spMkLst>
        </pc:spChg>
        <pc:spChg chg="mod">
          <ac:chgData name="Ashish Panwar" userId="034c441e-d7a1-4ff7-91a0-9788c6c2a8af" providerId="ADAL" clId="{53B57EC3-0D86-42E2-A3F4-F98BD80B8836}" dt="2021-09-14T15:10:27.771" v="1605" actId="1076"/>
          <ac:spMkLst>
            <pc:docMk/>
            <pc:sldMk cId="2435357260" sldId="288"/>
            <ac:spMk id="10" creationId="{047FDF6C-E7FF-42BA-AB12-34444DFA9C29}"/>
          </ac:spMkLst>
        </pc:spChg>
        <pc:spChg chg="add mod">
          <ac:chgData name="Ashish Panwar" userId="034c441e-d7a1-4ff7-91a0-9788c6c2a8af" providerId="ADAL" clId="{53B57EC3-0D86-42E2-A3F4-F98BD80B8836}" dt="2021-09-14T15:09:17.298" v="1581" actId="1036"/>
          <ac:spMkLst>
            <pc:docMk/>
            <pc:sldMk cId="2435357260" sldId="288"/>
            <ac:spMk id="11" creationId="{D225F458-44B0-443B-8FAF-12F12A778F44}"/>
          </ac:spMkLst>
        </pc:spChg>
        <pc:spChg chg="add mod">
          <ac:chgData name="Ashish Panwar" userId="034c441e-d7a1-4ff7-91a0-9788c6c2a8af" providerId="ADAL" clId="{53B57EC3-0D86-42E2-A3F4-F98BD80B8836}" dt="2021-09-14T18:01:49.832" v="2124" actId="1036"/>
          <ac:spMkLst>
            <pc:docMk/>
            <pc:sldMk cId="2435357260" sldId="288"/>
            <ac:spMk id="12" creationId="{40E39FFF-7336-4648-BEE0-940766279377}"/>
          </ac:spMkLst>
        </pc:spChg>
        <pc:spChg chg="del mod">
          <ac:chgData name="Ashish Panwar" userId="034c441e-d7a1-4ff7-91a0-9788c6c2a8af" providerId="ADAL" clId="{53B57EC3-0D86-42E2-A3F4-F98BD80B8836}" dt="2021-09-14T15:07:01.097" v="1375" actId="478"/>
          <ac:spMkLst>
            <pc:docMk/>
            <pc:sldMk cId="2435357260" sldId="288"/>
            <ac:spMk id="13" creationId="{C8BB1EDA-0B11-49AE-8FA8-32C2C50EED72}"/>
          </ac:spMkLst>
        </pc:spChg>
        <pc:spChg chg="add mod">
          <ac:chgData name="Ashish Panwar" userId="034c441e-d7a1-4ff7-91a0-9788c6c2a8af" providerId="ADAL" clId="{53B57EC3-0D86-42E2-A3F4-F98BD80B8836}" dt="2021-09-14T18:01:54.345" v="2125" actId="1038"/>
          <ac:spMkLst>
            <pc:docMk/>
            <pc:sldMk cId="2435357260" sldId="288"/>
            <ac:spMk id="14" creationId="{19BE3784-BC77-47EE-B4CB-731D7F2EE780}"/>
          </ac:spMkLst>
        </pc:spChg>
        <pc:spChg chg="add mod">
          <ac:chgData name="Ashish Panwar" userId="034c441e-d7a1-4ff7-91a0-9788c6c2a8af" providerId="ADAL" clId="{53B57EC3-0D86-42E2-A3F4-F98BD80B8836}" dt="2021-09-14T18:01:29.996" v="2105" actId="1038"/>
          <ac:spMkLst>
            <pc:docMk/>
            <pc:sldMk cId="2435357260" sldId="288"/>
            <ac:spMk id="16" creationId="{C79615BF-6895-4A46-B8A1-B66B06498191}"/>
          </ac:spMkLst>
        </pc:spChg>
        <pc:spChg chg="mod">
          <ac:chgData name="Ashish Panwar" userId="034c441e-d7a1-4ff7-91a0-9788c6c2a8af" providerId="ADAL" clId="{53B57EC3-0D86-42E2-A3F4-F98BD80B8836}" dt="2021-09-17T11:45:01.185" v="3591" actId="255"/>
          <ac:spMkLst>
            <pc:docMk/>
            <pc:sldMk cId="2435357260" sldId="288"/>
            <ac:spMk id="17" creationId="{E80309A6-1AAF-46CA-8A11-E7C9560A770B}"/>
          </ac:spMkLst>
        </pc:spChg>
        <pc:spChg chg="add mod">
          <ac:chgData name="Ashish Panwar" userId="034c441e-d7a1-4ff7-91a0-9788c6c2a8af" providerId="ADAL" clId="{53B57EC3-0D86-42E2-A3F4-F98BD80B8836}" dt="2021-09-14T18:02:01.373" v="2126" actId="1038"/>
          <ac:spMkLst>
            <pc:docMk/>
            <pc:sldMk cId="2435357260" sldId="288"/>
            <ac:spMk id="18" creationId="{CDF109A0-7F87-43CD-B36E-B18F9BA7274B}"/>
          </ac:spMkLst>
        </pc:spChg>
        <pc:spChg chg="add mod">
          <ac:chgData name="Ashish Panwar" userId="034c441e-d7a1-4ff7-91a0-9788c6c2a8af" providerId="ADAL" clId="{53B57EC3-0D86-42E2-A3F4-F98BD80B8836}" dt="2021-09-14T18:02:04.168" v="2127" actId="1038"/>
          <ac:spMkLst>
            <pc:docMk/>
            <pc:sldMk cId="2435357260" sldId="288"/>
            <ac:spMk id="19" creationId="{189E644D-0EAF-4C3A-80DD-8BD23A316AF0}"/>
          </ac:spMkLst>
        </pc:spChg>
        <pc:spChg chg="add mod">
          <ac:chgData name="Ashish Panwar" userId="034c441e-d7a1-4ff7-91a0-9788c6c2a8af" providerId="ADAL" clId="{53B57EC3-0D86-42E2-A3F4-F98BD80B8836}" dt="2021-09-14T18:13:30.686" v="2380" actId="1035"/>
          <ac:spMkLst>
            <pc:docMk/>
            <pc:sldMk cId="2435357260" sldId="288"/>
            <ac:spMk id="20" creationId="{4C8D5FF6-1D4C-45C5-B6C9-D31C814F2BF9}"/>
          </ac:spMkLst>
        </pc:spChg>
        <pc:spChg chg="add mod">
          <ac:chgData name="Ashish Panwar" userId="034c441e-d7a1-4ff7-91a0-9788c6c2a8af" providerId="ADAL" clId="{53B57EC3-0D86-42E2-A3F4-F98BD80B8836}" dt="2021-09-14T18:13:28.076" v="2379" actId="1035"/>
          <ac:spMkLst>
            <pc:docMk/>
            <pc:sldMk cId="2435357260" sldId="288"/>
            <ac:spMk id="21" creationId="{70E7D2FE-6DF2-4804-84D4-86A7AA266969}"/>
          </ac:spMkLst>
        </pc:spChg>
        <pc:spChg chg="add mod">
          <ac:chgData name="Ashish Panwar" userId="034c441e-d7a1-4ff7-91a0-9788c6c2a8af" providerId="ADAL" clId="{53B57EC3-0D86-42E2-A3F4-F98BD80B8836}" dt="2021-09-14T18:03:00.765" v="2144" actId="1038"/>
          <ac:spMkLst>
            <pc:docMk/>
            <pc:sldMk cId="2435357260" sldId="288"/>
            <ac:spMk id="22" creationId="{104832F8-26AC-43A0-98E5-21F67EBCB5F5}"/>
          </ac:spMkLst>
        </pc:spChg>
        <pc:spChg chg="add mod">
          <ac:chgData name="Ashish Panwar" userId="034c441e-d7a1-4ff7-91a0-9788c6c2a8af" providerId="ADAL" clId="{53B57EC3-0D86-42E2-A3F4-F98BD80B8836}" dt="2021-09-14T18:02:57.186" v="2143" actId="1038"/>
          <ac:spMkLst>
            <pc:docMk/>
            <pc:sldMk cId="2435357260" sldId="288"/>
            <ac:spMk id="23" creationId="{088468EA-C3D7-45CC-8963-08AFDAA9E221}"/>
          </ac:spMkLst>
        </pc:spChg>
        <pc:spChg chg="add mod">
          <ac:chgData name="Ashish Panwar" userId="034c441e-d7a1-4ff7-91a0-9788c6c2a8af" providerId="ADAL" clId="{53B57EC3-0D86-42E2-A3F4-F98BD80B8836}" dt="2021-09-14T18:02:45.308" v="2138" actId="1038"/>
          <ac:spMkLst>
            <pc:docMk/>
            <pc:sldMk cId="2435357260" sldId="288"/>
            <ac:spMk id="24" creationId="{FFD1AE08-2567-4C38-A2D5-F13EC7D2C0F3}"/>
          </ac:spMkLst>
        </pc:spChg>
        <pc:grpChg chg="add mod">
          <ac:chgData name="Ashish Panwar" userId="034c441e-d7a1-4ff7-91a0-9788c6c2a8af" providerId="ADAL" clId="{53B57EC3-0D86-42E2-A3F4-F98BD80B8836}" dt="2021-09-14T15:09:27.504" v="1582" actId="164"/>
          <ac:grpSpMkLst>
            <pc:docMk/>
            <pc:sldMk cId="2435357260" sldId="288"/>
            <ac:grpSpMk id="2" creationId="{B6CF450B-021E-468D-B4DF-A68F15AF685B}"/>
          </ac:grpSpMkLst>
        </pc:grpChg>
        <pc:grpChg chg="mod">
          <ac:chgData name="Ashish Panwar" userId="034c441e-d7a1-4ff7-91a0-9788c6c2a8af" providerId="ADAL" clId="{53B57EC3-0D86-42E2-A3F4-F98BD80B8836}" dt="2021-09-14T18:01:24.853" v="2103" actId="1035"/>
          <ac:grpSpMkLst>
            <pc:docMk/>
            <pc:sldMk cId="2435357260" sldId="288"/>
            <ac:grpSpMk id="3" creationId="{FF067082-EEFE-430A-AF4E-57347F63837E}"/>
          </ac:grpSpMkLst>
        </pc:grpChg>
        <pc:grpChg chg="mod">
          <ac:chgData name="Ashish Panwar" userId="034c441e-d7a1-4ff7-91a0-9788c6c2a8af" providerId="ADAL" clId="{53B57EC3-0D86-42E2-A3F4-F98BD80B8836}" dt="2021-09-14T15:10:15.164" v="1604" actId="1076"/>
          <ac:grpSpMkLst>
            <pc:docMk/>
            <pc:sldMk cId="2435357260" sldId="288"/>
            <ac:grpSpMk id="4" creationId="{A0FEED8E-BF30-4A06-8A89-78CC710A5601}"/>
          </ac:grpSpMkLst>
        </pc:grpChg>
        <pc:graphicFrameChg chg="mod">
          <ac:chgData name="Ashish Panwar" userId="034c441e-d7a1-4ff7-91a0-9788c6c2a8af" providerId="ADAL" clId="{53B57EC3-0D86-42E2-A3F4-F98BD80B8836}" dt="2021-09-16T17:14:03.148" v="3171" actId="20577"/>
          <ac:graphicFrameMkLst>
            <pc:docMk/>
            <pc:sldMk cId="2435357260" sldId="288"/>
            <ac:graphicFrameMk id="6" creationId="{E951E944-C126-4B01-A1AA-AF7CE468E03B}"/>
          </ac:graphicFrameMkLst>
        </pc:graphicFrameChg>
        <pc:graphicFrameChg chg="mod">
          <ac:chgData name="Ashish Panwar" userId="034c441e-d7a1-4ff7-91a0-9788c6c2a8af" providerId="ADAL" clId="{53B57EC3-0D86-42E2-A3F4-F98BD80B8836}" dt="2021-09-16T17:14:10.573" v="3175" actId="20577"/>
          <ac:graphicFrameMkLst>
            <pc:docMk/>
            <pc:sldMk cId="2435357260" sldId="288"/>
            <ac:graphicFrameMk id="15" creationId="{E07D16A1-9D68-4E59-A03D-A3E4E6A9B1D4}"/>
          </ac:graphicFrameMkLst>
        </pc:graphicFrameChg>
      </pc:sldChg>
      <pc:sldChg chg="addSp modSp mod setBg modShow">
        <pc:chgData name="Ashish Panwar" userId="034c441e-d7a1-4ff7-91a0-9788c6c2a8af" providerId="ADAL" clId="{53B57EC3-0D86-42E2-A3F4-F98BD80B8836}" dt="2021-09-17T12:08:48.680" v="4178"/>
        <pc:sldMkLst>
          <pc:docMk/>
          <pc:sldMk cId="2050844974" sldId="289"/>
        </pc:sldMkLst>
        <pc:spChg chg="add mod">
          <ac:chgData name="Ashish Panwar" userId="034c441e-d7a1-4ff7-91a0-9788c6c2a8af" providerId="ADAL" clId="{53B57EC3-0D86-42E2-A3F4-F98BD80B8836}" dt="2021-09-16T17:21:51.971" v="3329" actId="1035"/>
          <ac:spMkLst>
            <pc:docMk/>
            <pc:sldMk cId="2050844974" sldId="289"/>
            <ac:spMk id="7" creationId="{18C319FE-82FF-4C60-88B2-BDE10554F3F8}"/>
          </ac:spMkLst>
        </pc:spChg>
        <pc:spChg chg="mod">
          <ac:chgData name="Ashish Panwar" userId="034c441e-d7a1-4ff7-91a0-9788c6c2a8af" providerId="ADAL" clId="{53B57EC3-0D86-42E2-A3F4-F98BD80B8836}" dt="2021-09-16T17:20:44.736" v="3244" actId="1076"/>
          <ac:spMkLst>
            <pc:docMk/>
            <pc:sldMk cId="2050844974" sldId="289"/>
            <ac:spMk id="8" creationId="{0C49DA08-E6BB-4BAB-BC98-56A870716008}"/>
          </ac:spMkLst>
        </pc:spChg>
      </pc:sldChg>
      <pc:sldChg chg="setBg">
        <pc:chgData name="Ashish Panwar" userId="034c441e-d7a1-4ff7-91a0-9788c6c2a8af" providerId="ADAL" clId="{53B57EC3-0D86-42E2-A3F4-F98BD80B8836}" dt="2021-09-17T12:08:48.680" v="4178"/>
        <pc:sldMkLst>
          <pc:docMk/>
          <pc:sldMk cId="2440816489" sldId="290"/>
        </pc:sldMkLst>
      </pc:sldChg>
      <pc:sldChg chg="addSp modSp mod setBg modAnim">
        <pc:chgData name="Ashish Panwar" userId="034c441e-d7a1-4ff7-91a0-9788c6c2a8af" providerId="ADAL" clId="{53B57EC3-0D86-42E2-A3F4-F98BD80B8836}" dt="2021-09-17T12:08:48.680" v="4178"/>
        <pc:sldMkLst>
          <pc:docMk/>
          <pc:sldMk cId="4126450385" sldId="291"/>
        </pc:sldMkLst>
        <pc:spChg chg="mod">
          <ac:chgData name="Ashish Panwar" userId="034c441e-d7a1-4ff7-91a0-9788c6c2a8af" providerId="ADAL" clId="{53B57EC3-0D86-42E2-A3F4-F98BD80B8836}" dt="2021-09-14T16:14:50.315" v="1886" actId="20577"/>
          <ac:spMkLst>
            <pc:docMk/>
            <pc:sldMk cId="4126450385" sldId="291"/>
            <ac:spMk id="2" creationId="{F327050C-4D4B-4937-ACB3-12B0EFF605E2}"/>
          </ac:spMkLst>
        </pc:spChg>
        <pc:spChg chg="add mod">
          <ac:chgData name="Ashish Panwar" userId="034c441e-d7a1-4ff7-91a0-9788c6c2a8af" providerId="ADAL" clId="{53B57EC3-0D86-42E2-A3F4-F98BD80B8836}" dt="2021-09-14T16:19:27.930" v="1900" actId="1036"/>
          <ac:spMkLst>
            <pc:docMk/>
            <pc:sldMk cId="4126450385" sldId="291"/>
            <ac:spMk id="49" creationId="{F49D3D75-8325-4497-9194-EAAD7F981E4E}"/>
          </ac:spMkLst>
        </pc:spChg>
        <pc:spChg chg="add mod">
          <ac:chgData name="Ashish Panwar" userId="034c441e-d7a1-4ff7-91a0-9788c6c2a8af" providerId="ADAL" clId="{53B57EC3-0D86-42E2-A3F4-F98BD80B8836}" dt="2021-09-14T16:18:49.555" v="1894" actId="1037"/>
          <ac:spMkLst>
            <pc:docMk/>
            <pc:sldMk cId="4126450385" sldId="291"/>
            <ac:spMk id="50" creationId="{A94745D6-7CD3-442A-832E-CB52647BDD59}"/>
          </ac:spMkLst>
        </pc:spChg>
        <pc:spChg chg="add mod">
          <ac:chgData name="Ashish Panwar" userId="034c441e-d7a1-4ff7-91a0-9788c6c2a8af" providerId="ADAL" clId="{53B57EC3-0D86-42E2-A3F4-F98BD80B8836}" dt="2021-09-14T16:21:23.043" v="1915" actId="1036"/>
          <ac:spMkLst>
            <pc:docMk/>
            <pc:sldMk cId="4126450385" sldId="291"/>
            <ac:spMk id="51" creationId="{3E3D916D-4737-4D69-BD6A-87FF715233F3}"/>
          </ac:spMkLst>
        </pc:spChg>
        <pc:spChg chg="add mod">
          <ac:chgData name="Ashish Panwar" userId="034c441e-d7a1-4ff7-91a0-9788c6c2a8af" providerId="ADAL" clId="{53B57EC3-0D86-42E2-A3F4-F98BD80B8836}" dt="2021-09-14T16:20:35.046" v="1910" actId="1036"/>
          <ac:spMkLst>
            <pc:docMk/>
            <pc:sldMk cId="4126450385" sldId="291"/>
            <ac:spMk id="52" creationId="{1DA7F878-4EA8-4703-AA99-FC38AD680284}"/>
          </ac:spMkLst>
        </pc:spChg>
        <pc:spChg chg="add mod">
          <ac:chgData name="Ashish Panwar" userId="034c441e-d7a1-4ff7-91a0-9788c6c2a8af" providerId="ADAL" clId="{53B57EC3-0D86-42E2-A3F4-F98BD80B8836}" dt="2021-09-14T16:22:55.200" v="1929" actId="1036"/>
          <ac:spMkLst>
            <pc:docMk/>
            <pc:sldMk cId="4126450385" sldId="291"/>
            <ac:spMk id="53" creationId="{E73CFAD8-A56E-4C55-8B08-AD34C29C3061}"/>
          </ac:spMkLst>
        </pc:spChg>
        <pc:spChg chg="add mod">
          <ac:chgData name="Ashish Panwar" userId="034c441e-d7a1-4ff7-91a0-9788c6c2a8af" providerId="ADAL" clId="{53B57EC3-0D86-42E2-A3F4-F98BD80B8836}" dt="2021-09-14T16:22:55.200" v="1929" actId="1036"/>
          <ac:spMkLst>
            <pc:docMk/>
            <pc:sldMk cId="4126450385" sldId="291"/>
            <ac:spMk id="54" creationId="{78A0E571-09E4-408D-949B-C4DD6C67ACA1}"/>
          </ac:spMkLst>
        </pc:spChg>
        <pc:spChg chg="add mod">
          <ac:chgData name="Ashish Panwar" userId="034c441e-d7a1-4ff7-91a0-9788c6c2a8af" providerId="ADAL" clId="{53B57EC3-0D86-42E2-A3F4-F98BD80B8836}" dt="2021-09-14T16:24:50.773" v="1937" actId="1036"/>
          <ac:spMkLst>
            <pc:docMk/>
            <pc:sldMk cId="4126450385" sldId="291"/>
            <ac:spMk id="55" creationId="{B3E24374-611B-449E-9282-2B5D8752BA4F}"/>
          </ac:spMkLst>
        </pc:spChg>
        <pc:spChg chg="add mod">
          <ac:chgData name="Ashish Panwar" userId="034c441e-d7a1-4ff7-91a0-9788c6c2a8af" providerId="ADAL" clId="{53B57EC3-0D86-42E2-A3F4-F98BD80B8836}" dt="2021-09-14T16:25:17.760" v="1948" actId="1037"/>
          <ac:spMkLst>
            <pc:docMk/>
            <pc:sldMk cId="4126450385" sldId="291"/>
            <ac:spMk id="56" creationId="{7A04AFCF-3FDB-45AE-8037-0F8DFAF9A776}"/>
          </ac:spMkLst>
        </pc:spChg>
        <pc:spChg chg="add mod">
          <ac:chgData name="Ashish Panwar" userId="034c441e-d7a1-4ff7-91a0-9788c6c2a8af" providerId="ADAL" clId="{53B57EC3-0D86-42E2-A3F4-F98BD80B8836}" dt="2021-09-14T16:25:15.994" v="1947" actId="1038"/>
          <ac:spMkLst>
            <pc:docMk/>
            <pc:sldMk cId="4126450385" sldId="291"/>
            <ac:spMk id="57" creationId="{830F1E92-19E9-436F-9DE8-9DC181F2CDC5}"/>
          </ac:spMkLst>
        </pc:spChg>
        <pc:spChg chg="add mod">
          <ac:chgData name="Ashish Panwar" userId="034c441e-d7a1-4ff7-91a0-9788c6c2a8af" providerId="ADAL" clId="{53B57EC3-0D86-42E2-A3F4-F98BD80B8836}" dt="2021-09-14T16:25:06.875" v="1945" actId="1036"/>
          <ac:spMkLst>
            <pc:docMk/>
            <pc:sldMk cId="4126450385" sldId="291"/>
            <ac:spMk id="58" creationId="{0E92798C-2FB1-4F4B-BDBC-2CCB52747CA2}"/>
          </ac:spMkLst>
        </pc:spChg>
        <pc:spChg chg="add mod">
          <ac:chgData name="Ashish Panwar" userId="034c441e-d7a1-4ff7-91a0-9788c6c2a8af" providerId="ADAL" clId="{53B57EC3-0D86-42E2-A3F4-F98BD80B8836}" dt="2021-09-14T16:26:21.380" v="1955" actId="1037"/>
          <ac:spMkLst>
            <pc:docMk/>
            <pc:sldMk cId="4126450385" sldId="291"/>
            <ac:spMk id="59" creationId="{5EA09E4E-CDC2-46AA-B894-67427706B83B}"/>
          </ac:spMkLst>
        </pc:spChg>
        <pc:spChg chg="add mod">
          <ac:chgData name="Ashish Panwar" userId="034c441e-d7a1-4ff7-91a0-9788c6c2a8af" providerId="ADAL" clId="{53B57EC3-0D86-42E2-A3F4-F98BD80B8836}" dt="2021-09-14T16:27:11.082" v="1965" actId="1036"/>
          <ac:spMkLst>
            <pc:docMk/>
            <pc:sldMk cId="4126450385" sldId="291"/>
            <ac:spMk id="60" creationId="{186D0491-CB6F-446F-B843-84DC9BEE4D57}"/>
          </ac:spMkLst>
        </pc:spChg>
        <pc:spChg chg="add mod">
          <ac:chgData name="Ashish Panwar" userId="034c441e-d7a1-4ff7-91a0-9788c6c2a8af" providerId="ADAL" clId="{53B57EC3-0D86-42E2-A3F4-F98BD80B8836}" dt="2021-09-16T17:28:06.833" v="3388" actId="164"/>
          <ac:spMkLst>
            <pc:docMk/>
            <pc:sldMk cId="4126450385" sldId="291"/>
            <ac:spMk id="61" creationId="{B44F7738-6AEA-45A9-B1C3-29E926E56F53}"/>
          </ac:spMkLst>
        </pc:spChg>
        <pc:spChg chg="add mod">
          <ac:chgData name="Ashish Panwar" userId="034c441e-d7a1-4ff7-91a0-9788c6c2a8af" providerId="ADAL" clId="{53B57EC3-0D86-42E2-A3F4-F98BD80B8836}" dt="2021-09-16T17:28:06.833" v="3388" actId="164"/>
          <ac:spMkLst>
            <pc:docMk/>
            <pc:sldMk cId="4126450385" sldId="291"/>
            <ac:spMk id="62" creationId="{5EEEAEB2-32B9-4673-9BC6-5CDD1F414590}"/>
          </ac:spMkLst>
        </pc:spChg>
        <pc:spChg chg="add mod">
          <ac:chgData name="Ashish Panwar" userId="034c441e-d7a1-4ff7-91a0-9788c6c2a8af" providerId="ADAL" clId="{53B57EC3-0D86-42E2-A3F4-F98BD80B8836}" dt="2021-09-16T17:28:06.833" v="3388" actId="164"/>
          <ac:spMkLst>
            <pc:docMk/>
            <pc:sldMk cId="4126450385" sldId="291"/>
            <ac:spMk id="63" creationId="{CEF506BC-E118-4B12-85FA-6025B4965755}"/>
          </ac:spMkLst>
        </pc:spChg>
        <pc:spChg chg="add mod">
          <ac:chgData name="Ashish Panwar" userId="034c441e-d7a1-4ff7-91a0-9788c6c2a8af" providerId="ADAL" clId="{53B57EC3-0D86-42E2-A3F4-F98BD80B8836}" dt="2021-09-16T17:28:06.833" v="3388" actId="164"/>
          <ac:spMkLst>
            <pc:docMk/>
            <pc:sldMk cId="4126450385" sldId="291"/>
            <ac:spMk id="64" creationId="{FA434490-119C-4F4E-AF73-12549A352EFB}"/>
          </ac:spMkLst>
        </pc:spChg>
        <pc:spChg chg="mod ord">
          <ac:chgData name="Ashish Panwar" userId="034c441e-d7a1-4ff7-91a0-9788c6c2a8af" providerId="ADAL" clId="{53B57EC3-0D86-42E2-A3F4-F98BD80B8836}" dt="2021-09-14T16:22:00.279" v="1919" actId="14100"/>
          <ac:spMkLst>
            <pc:docMk/>
            <pc:sldMk cId="4126450385" sldId="291"/>
            <ac:spMk id="155" creationId="{C25F9AFE-B2A6-4E50-A82A-8A9C69F0C4EE}"/>
          </ac:spMkLst>
        </pc:spChg>
        <pc:spChg chg="mod ord">
          <ac:chgData name="Ashish Panwar" userId="034c441e-d7a1-4ff7-91a0-9788c6c2a8af" providerId="ADAL" clId="{53B57EC3-0D86-42E2-A3F4-F98BD80B8836}" dt="2021-09-14T16:26:28.131" v="1956" actId="166"/>
          <ac:spMkLst>
            <pc:docMk/>
            <pc:sldMk cId="4126450385" sldId="291"/>
            <ac:spMk id="157" creationId="{FD4E3A86-61BF-4299-9AF8-9495F35A87F9}"/>
          </ac:spMkLst>
        </pc:spChg>
        <pc:spChg chg="mod">
          <ac:chgData name="Ashish Panwar" userId="034c441e-d7a1-4ff7-91a0-9788c6c2a8af" providerId="ADAL" clId="{53B57EC3-0D86-42E2-A3F4-F98BD80B8836}" dt="2021-09-14T16:19:23.241" v="1899" actId="1036"/>
          <ac:spMkLst>
            <pc:docMk/>
            <pc:sldMk cId="4126450385" sldId="291"/>
            <ac:spMk id="183" creationId="{5FED01F2-86C3-4768-84B7-7A45FC5DBDEE}"/>
          </ac:spMkLst>
        </pc:spChg>
        <pc:spChg chg="mod">
          <ac:chgData name="Ashish Panwar" userId="034c441e-d7a1-4ff7-91a0-9788c6c2a8af" providerId="ADAL" clId="{53B57EC3-0D86-42E2-A3F4-F98BD80B8836}" dt="2021-09-14T16:18:26.891" v="1890" actId="14100"/>
          <ac:spMkLst>
            <pc:docMk/>
            <pc:sldMk cId="4126450385" sldId="291"/>
            <ac:spMk id="184" creationId="{135042F0-51E8-4367-B3E2-49A1A9FADA96}"/>
          </ac:spMkLst>
        </pc:spChg>
        <pc:spChg chg="mod">
          <ac:chgData name="Ashish Panwar" userId="034c441e-d7a1-4ff7-91a0-9788c6c2a8af" providerId="ADAL" clId="{53B57EC3-0D86-42E2-A3F4-F98BD80B8836}" dt="2021-09-14T16:24:22.062" v="1934" actId="14100"/>
          <ac:spMkLst>
            <pc:docMk/>
            <pc:sldMk cId="4126450385" sldId="291"/>
            <ac:spMk id="185" creationId="{2D6AA96D-392C-4F2A-BC09-2DBC1CCDFAF1}"/>
          </ac:spMkLst>
        </pc:spChg>
        <pc:grpChg chg="add mod">
          <ac:chgData name="Ashish Panwar" userId="034c441e-d7a1-4ff7-91a0-9788c6c2a8af" providerId="ADAL" clId="{53B57EC3-0D86-42E2-A3F4-F98BD80B8836}" dt="2021-09-16T17:28:08.802" v="3413" actId="1038"/>
          <ac:grpSpMkLst>
            <pc:docMk/>
            <pc:sldMk cId="4126450385" sldId="291"/>
            <ac:grpSpMk id="3" creationId="{CA481630-E4AD-453D-B1C8-0C6E998BC274}"/>
          </ac:grpSpMkLst>
        </pc:grpChg>
        <pc:cxnChg chg="mod">
          <ac:chgData name="Ashish Panwar" userId="034c441e-d7a1-4ff7-91a0-9788c6c2a8af" providerId="ADAL" clId="{53B57EC3-0D86-42E2-A3F4-F98BD80B8836}" dt="2021-09-14T16:22:12.034" v="1925" actId="1038"/>
          <ac:cxnSpMkLst>
            <pc:docMk/>
            <pc:sldMk cId="4126450385" sldId="291"/>
            <ac:cxnSpMk id="164" creationId="{960988CB-1BE5-4647-BA23-A80FBC9A1589}"/>
          </ac:cxnSpMkLst>
        </pc:cxnChg>
      </pc:sldChg>
      <pc:sldChg chg="addSp delSp modSp mod setBg modAnim">
        <pc:chgData name="Ashish Panwar" userId="034c441e-d7a1-4ff7-91a0-9788c6c2a8af" providerId="ADAL" clId="{53B57EC3-0D86-42E2-A3F4-F98BD80B8836}" dt="2021-09-17T12:08:48.680" v="4178"/>
        <pc:sldMkLst>
          <pc:docMk/>
          <pc:sldMk cId="2732106449" sldId="292"/>
        </pc:sldMkLst>
        <pc:spChg chg="add mod">
          <ac:chgData name="Ashish Panwar" userId="034c441e-d7a1-4ff7-91a0-9788c6c2a8af" providerId="ADAL" clId="{53B57EC3-0D86-42E2-A3F4-F98BD80B8836}" dt="2021-09-14T15:35:01.024" v="1820" actId="164"/>
          <ac:spMkLst>
            <pc:docMk/>
            <pc:sldMk cId="2732106449" sldId="292"/>
            <ac:spMk id="159" creationId="{4253B8B3-F254-4A23-8C2F-AE0FB9D18720}"/>
          </ac:spMkLst>
        </pc:spChg>
        <pc:spChg chg="mod">
          <ac:chgData name="Ashish Panwar" userId="034c441e-d7a1-4ff7-91a0-9788c6c2a8af" providerId="ADAL" clId="{53B57EC3-0D86-42E2-A3F4-F98BD80B8836}" dt="2021-09-14T16:41:45.586" v="1990" actId="1076"/>
          <ac:spMkLst>
            <pc:docMk/>
            <pc:sldMk cId="2732106449" sldId="292"/>
            <ac:spMk id="172" creationId="{EFFA2C74-8EF2-48CE-B3F7-36B640B0A42F}"/>
          </ac:spMkLst>
        </pc:spChg>
        <pc:spChg chg="mod">
          <ac:chgData name="Ashish Panwar" userId="034c441e-d7a1-4ff7-91a0-9788c6c2a8af" providerId="ADAL" clId="{53B57EC3-0D86-42E2-A3F4-F98BD80B8836}" dt="2021-09-14T16:41:11.701" v="1988" actId="1037"/>
          <ac:spMkLst>
            <pc:docMk/>
            <pc:sldMk cId="2732106449" sldId="292"/>
            <ac:spMk id="173" creationId="{036AAA7C-7608-4DEB-97E2-ADFBF72B3F72}"/>
          </ac:spMkLst>
        </pc:spChg>
        <pc:spChg chg="mod">
          <ac:chgData name="Ashish Panwar" userId="034c441e-d7a1-4ff7-91a0-9788c6c2a8af" providerId="ADAL" clId="{53B57EC3-0D86-42E2-A3F4-F98BD80B8836}" dt="2021-09-14T16:38:49.957" v="1971" actId="14100"/>
          <ac:spMkLst>
            <pc:docMk/>
            <pc:sldMk cId="2732106449" sldId="292"/>
            <ac:spMk id="220" creationId="{674FB872-7F31-43BF-837F-9E0FDB7F4DA3}"/>
          </ac:spMkLst>
        </pc:spChg>
        <pc:spChg chg="mod">
          <ac:chgData name="Ashish Panwar" userId="034c441e-d7a1-4ff7-91a0-9788c6c2a8af" providerId="ADAL" clId="{53B57EC3-0D86-42E2-A3F4-F98BD80B8836}" dt="2021-09-14T16:38:41.251" v="1970" actId="14100"/>
          <ac:spMkLst>
            <pc:docMk/>
            <pc:sldMk cId="2732106449" sldId="292"/>
            <ac:spMk id="223" creationId="{A63EB6BD-2456-42B6-83A7-010D5C7F9992}"/>
          </ac:spMkLst>
        </pc:spChg>
        <pc:spChg chg="mod">
          <ac:chgData name="Ashish Panwar" userId="034c441e-d7a1-4ff7-91a0-9788c6c2a8af" providerId="ADAL" clId="{53B57EC3-0D86-42E2-A3F4-F98BD80B8836}" dt="2021-09-14T16:38:49.957" v="1971" actId="14100"/>
          <ac:spMkLst>
            <pc:docMk/>
            <pc:sldMk cId="2732106449" sldId="292"/>
            <ac:spMk id="226" creationId="{818EF1EA-5479-4CAC-B331-AAA93A883E5B}"/>
          </ac:spMkLst>
        </pc:spChg>
        <pc:spChg chg="mod">
          <ac:chgData name="Ashish Panwar" userId="034c441e-d7a1-4ff7-91a0-9788c6c2a8af" providerId="ADAL" clId="{53B57EC3-0D86-42E2-A3F4-F98BD80B8836}" dt="2021-09-14T16:38:49.957" v="1971" actId="14100"/>
          <ac:spMkLst>
            <pc:docMk/>
            <pc:sldMk cId="2732106449" sldId="292"/>
            <ac:spMk id="227" creationId="{4EA25B4D-6A67-406D-A30A-84F5CF1624CC}"/>
          </ac:spMkLst>
        </pc:spChg>
        <pc:spChg chg="mod">
          <ac:chgData name="Ashish Panwar" userId="034c441e-d7a1-4ff7-91a0-9788c6c2a8af" providerId="ADAL" clId="{53B57EC3-0D86-42E2-A3F4-F98BD80B8836}" dt="2021-09-14T16:38:53.765" v="1972" actId="1038"/>
          <ac:spMkLst>
            <pc:docMk/>
            <pc:sldMk cId="2732106449" sldId="292"/>
            <ac:spMk id="228" creationId="{A0EDF4B6-16C4-4196-BF39-EF1443D16DF8}"/>
          </ac:spMkLst>
        </pc:spChg>
        <pc:spChg chg="mod">
          <ac:chgData name="Ashish Panwar" userId="034c441e-d7a1-4ff7-91a0-9788c6c2a8af" providerId="ADAL" clId="{53B57EC3-0D86-42E2-A3F4-F98BD80B8836}" dt="2021-09-14T16:42:10.413" v="1993" actId="1076"/>
          <ac:spMkLst>
            <pc:docMk/>
            <pc:sldMk cId="2732106449" sldId="292"/>
            <ac:spMk id="229" creationId="{16985A5C-CE2E-436D-A464-D8EB91706B81}"/>
          </ac:spMkLst>
        </pc:spChg>
        <pc:spChg chg="mod">
          <ac:chgData name="Ashish Panwar" userId="034c441e-d7a1-4ff7-91a0-9788c6c2a8af" providerId="ADAL" clId="{53B57EC3-0D86-42E2-A3F4-F98BD80B8836}" dt="2021-09-14T16:41:59.861" v="1991" actId="1076"/>
          <ac:spMkLst>
            <pc:docMk/>
            <pc:sldMk cId="2732106449" sldId="292"/>
            <ac:spMk id="230" creationId="{5AF4D75F-BEB9-42D1-B65A-37DD1A4EA08F}"/>
          </ac:spMkLst>
        </pc:spChg>
        <pc:spChg chg="mod">
          <ac:chgData name="Ashish Panwar" userId="034c441e-d7a1-4ff7-91a0-9788c6c2a8af" providerId="ADAL" clId="{53B57EC3-0D86-42E2-A3F4-F98BD80B8836}" dt="2021-09-14T16:46:52.260" v="2025" actId="1037"/>
          <ac:spMkLst>
            <pc:docMk/>
            <pc:sldMk cId="2732106449" sldId="292"/>
            <ac:spMk id="231" creationId="{F4B4C480-8991-4A56-99F0-4C95619B5CD0}"/>
          </ac:spMkLst>
        </pc:spChg>
        <pc:spChg chg="mod">
          <ac:chgData name="Ashish Panwar" userId="034c441e-d7a1-4ff7-91a0-9788c6c2a8af" providerId="ADAL" clId="{53B57EC3-0D86-42E2-A3F4-F98BD80B8836}" dt="2021-09-14T16:39:20.826" v="1975" actId="14100"/>
          <ac:spMkLst>
            <pc:docMk/>
            <pc:sldMk cId="2732106449" sldId="292"/>
            <ac:spMk id="234" creationId="{56B964A2-C407-4847-B7D4-268EDCB15BB9}"/>
          </ac:spMkLst>
        </pc:spChg>
        <pc:spChg chg="mod">
          <ac:chgData name="Ashish Panwar" userId="034c441e-d7a1-4ff7-91a0-9788c6c2a8af" providerId="ADAL" clId="{53B57EC3-0D86-42E2-A3F4-F98BD80B8836}" dt="2021-09-14T16:39:20.826" v="1975" actId="14100"/>
          <ac:spMkLst>
            <pc:docMk/>
            <pc:sldMk cId="2732106449" sldId="292"/>
            <ac:spMk id="235" creationId="{25E6CC63-3FC9-407B-9739-56477F0DB5AC}"/>
          </ac:spMkLst>
        </pc:spChg>
        <pc:spChg chg="mod">
          <ac:chgData name="Ashish Panwar" userId="034c441e-d7a1-4ff7-91a0-9788c6c2a8af" providerId="ADAL" clId="{53B57EC3-0D86-42E2-A3F4-F98BD80B8836}" dt="2021-09-14T16:42:19.059" v="1994" actId="1076"/>
          <ac:spMkLst>
            <pc:docMk/>
            <pc:sldMk cId="2732106449" sldId="292"/>
            <ac:spMk id="236" creationId="{680B659C-432E-47C9-A48B-BDF6E79A4895}"/>
          </ac:spMkLst>
        </pc:spChg>
        <pc:spChg chg="mod">
          <ac:chgData name="Ashish Panwar" userId="034c441e-d7a1-4ff7-91a0-9788c6c2a8af" providerId="ADAL" clId="{53B57EC3-0D86-42E2-A3F4-F98BD80B8836}" dt="2021-09-14T16:42:27.019" v="1995" actId="1076"/>
          <ac:spMkLst>
            <pc:docMk/>
            <pc:sldMk cId="2732106449" sldId="292"/>
            <ac:spMk id="237" creationId="{2B4E1188-287A-4D07-A7B9-5C0657A29B0D}"/>
          </ac:spMkLst>
        </pc:spChg>
        <pc:spChg chg="mod">
          <ac:chgData name="Ashish Panwar" userId="034c441e-d7a1-4ff7-91a0-9788c6c2a8af" providerId="ADAL" clId="{53B57EC3-0D86-42E2-A3F4-F98BD80B8836}" dt="2021-09-14T16:40:57.538" v="1987" actId="1038"/>
          <ac:spMkLst>
            <pc:docMk/>
            <pc:sldMk cId="2732106449" sldId="292"/>
            <ac:spMk id="238" creationId="{91C63CE2-E1CE-46BC-8EEB-CE49796FA288}"/>
          </ac:spMkLst>
        </pc:spChg>
        <pc:spChg chg="mod">
          <ac:chgData name="Ashish Panwar" userId="034c441e-d7a1-4ff7-91a0-9788c6c2a8af" providerId="ADAL" clId="{53B57EC3-0D86-42E2-A3F4-F98BD80B8836}" dt="2021-09-14T16:41:22.375" v="1989" actId="1037"/>
          <ac:spMkLst>
            <pc:docMk/>
            <pc:sldMk cId="2732106449" sldId="292"/>
            <ac:spMk id="239" creationId="{C6CD40C8-8786-47A8-A5D4-E2DC58232EE2}"/>
          </ac:spMkLst>
        </pc:spChg>
        <pc:spChg chg="mod">
          <ac:chgData name="Ashish Panwar" userId="034c441e-d7a1-4ff7-91a0-9788c6c2a8af" providerId="ADAL" clId="{53B57EC3-0D86-42E2-A3F4-F98BD80B8836}" dt="2021-09-14T16:39:03.822" v="1973" actId="14100"/>
          <ac:spMkLst>
            <pc:docMk/>
            <pc:sldMk cId="2732106449" sldId="292"/>
            <ac:spMk id="240" creationId="{35B37DE7-E641-4BB7-980C-1216D10FD24C}"/>
          </ac:spMkLst>
        </pc:spChg>
        <pc:spChg chg="mod">
          <ac:chgData name="Ashish Panwar" userId="034c441e-d7a1-4ff7-91a0-9788c6c2a8af" providerId="ADAL" clId="{53B57EC3-0D86-42E2-A3F4-F98BD80B8836}" dt="2021-09-14T16:39:03.822" v="1973" actId="14100"/>
          <ac:spMkLst>
            <pc:docMk/>
            <pc:sldMk cId="2732106449" sldId="292"/>
            <ac:spMk id="241" creationId="{894B2BEC-3073-4080-B737-4D4A280ECE69}"/>
          </ac:spMkLst>
        </pc:spChg>
        <pc:spChg chg="mod">
          <ac:chgData name="Ashish Panwar" userId="034c441e-d7a1-4ff7-91a0-9788c6c2a8af" providerId="ADAL" clId="{53B57EC3-0D86-42E2-A3F4-F98BD80B8836}" dt="2021-09-14T16:48:39" v="2033" actId="14100"/>
          <ac:spMkLst>
            <pc:docMk/>
            <pc:sldMk cId="2732106449" sldId="292"/>
            <ac:spMk id="257" creationId="{30616BA6-2C81-4AE0-A3A1-3D3030FB5D83}"/>
          </ac:spMkLst>
        </pc:spChg>
        <pc:spChg chg="mod">
          <ac:chgData name="Ashish Panwar" userId="034c441e-d7a1-4ff7-91a0-9788c6c2a8af" providerId="ADAL" clId="{53B57EC3-0D86-42E2-A3F4-F98BD80B8836}" dt="2021-09-14T09:55:49.429" v="820" actId="1076"/>
          <ac:spMkLst>
            <pc:docMk/>
            <pc:sldMk cId="2732106449" sldId="292"/>
            <ac:spMk id="262" creationId="{DF0C797F-D0D5-4338-9556-A0CE0238F2DD}"/>
          </ac:spMkLst>
        </pc:spChg>
        <pc:spChg chg="mod">
          <ac:chgData name="Ashish Panwar" userId="034c441e-d7a1-4ff7-91a0-9788c6c2a8af" providerId="ADAL" clId="{53B57EC3-0D86-42E2-A3F4-F98BD80B8836}" dt="2021-09-14T16:48:25.172" v="2032" actId="14100"/>
          <ac:spMkLst>
            <pc:docMk/>
            <pc:sldMk cId="2732106449" sldId="292"/>
            <ac:spMk id="268" creationId="{B6C40062-74A3-410A-8921-D628617EE88F}"/>
          </ac:spMkLst>
        </pc:spChg>
        <pc:spChg chg="mod">
          <ac:chgData name="Ashish Panwar" userId="034c441e-d7a1-4ff7-91a0-9788c6c2a8af" providerId="ADAL" clId="{53B57EC3-0D86-42E2-A3F4-F98BD80B8836}" dt="2021-09-14T16:43:52.150" v="2008" actId="14100"/>
          <ac:spMkLst>
            <pc:docMk/>
            <pc:sldMk cId="2732106449" sldId="292"/>
            <ac:spMk id="271" creationId="{07ED84C9-C5F6-4EDD-8737-59EDC70435D9}"/>
          </ac:spMkLst>
        </pc:spChg>
        <pc:spChg chg="mod">
          <ac:chgData name="Ashish Panwar" userId="034c441e-d7a1-4ff7-91a0-9788c6c2a8af" providerId="ADAL" clId="{53B57EC3-0D86-42E2-A3F4-F98BD80B8836}" dt="2021-09-14T16:49:00.395" v="2035" actId="14100"/>
          <ac:spMkLst>
            <pc:docMk/>
            <pc:sldMk cId="2732106449" sldId="292"/>
            <ac:spMk id="306" creationId="{6B19DB37-35F3-44C6-8B94-46B11F3979A5}"/>
          </ac:spMkLst>
        </pc:spChg>
        <pc:spChg chg="mod">
          <ac:chgData name="Ashish Panwar" userId="034c441e-d7a1-4ff7-91a0-9788c6c2a8af" providerId="ADAL" clId="{53B57EC3-0D86-42E2-A3F4-F98BD80B8836}" dt="2021-09-14T16:50:05.958" v="2039" actId="14100"/>
          <ac:spMkLst>
            <pc:docMk/>
            <pc:sldMk cId="2732106449" sldId="292"/>
            <ac:spMk id="309" creationId="{11DBC222-4273-491B-98CC-C0019C47A07C}"/>
          </ac:spMkLst>
        </pc:spChg>
        <pc:spChg chg="mod">
          <ac:chgData name="Ashish Panwar" userId="034c441e-d7a1-4ff7-91a0-9788c6c2a8af" providerId="ADAL" clId="{53B57EC3-0D86-42E2-A3F4-F98BD80B8836}" dt="2021-09-14T16:43:02.375" v="1999" actId="14100"/>
          <ac:spMkLst>
            <pc:docMk/>
            <pc:sldMk cId="2732106449" sldId="292"/>
            <ac:spMk id="312" creationId="{A6887F21-A81D-478B-8E94-C640D4FADAB9}"/>
          </ac:spMkLst>
        </pc:spChg>
        <pc:spChg chg="mod">
          <ac:chgData name="Ashish Panwar" userId="034c441e-d7a1-4ff7-91a0-9788c6c2a8af" providerId="ADAL" clId="{53B57EC3-0D86-42E2-A3F4-F98BD80B8836}" dt="2021-09-14T16:45:40.721" v="2021" actId="1076"/>
          <ac:spMkLst>
            <pc:docMk/>
            <pc:sldMk cId="2732106449" sldId="292"/>
            <ac:spMk id="313" creationId="{7783D513-6C28-4023-9B28-56D62DF1C221}"/>
          </ac:spMkLst>
        </pc:spChg>
        <pc:spChg chg="mod">
          <ac:chgData name="Ashish Panwar" userId="034c441e-d7a1-4ff7-91a0-9788c6c2a8af" providerId="ADAL" clId="{53B57EC3-0D86-42E2-A3F4-F98BD80B8836}" dt="2021-09-14T16:45:46.867" v="2022" actId="1076"/>
          <ac:spMkLst>
            <pc:docMk/>
            <pc:sldMk cId="2732106449" sldId="292"/>
            <ac:spMk id="314" creationId="{6E2C5E4E-477E-4838-A2D8-15E753FA91CE}"/>
          </ac:spMkLst>
        </pc:spChg>
        <pc:spChg chg="mod">
          <ac:chgData name="Ashish Panwar" userId="034c441e-d7a1-4ff7-91a0-9788c6c2a8af" providerId="ADAL" clId="{53B57EC3-0D86-42E2-A3F4-F98BD80B8836}" dt="2021-09-14T16:47:07.021" v="2027" actId="1036"/>
          <ac:spMkLst>
            <pc:docMk/>
            <pc:sldMk cId="2732106449" sldId="292"/>
            <ac:spMk id="315" creationId="{7DD36D9E-094F-4D88-9CA6-D5B74B829054}"/>
          </ac:spMkLst>
        </pc:spChg>
        <pc:spChg chg="mod">
          <ac:chgData name="Ashish Panwar" userId="034c441e-d7a1-4ff7-91a0-9788c6c2a8af" providerId="ADAL" clId="{53B57EC3-0D86-42E2-A3F4-F98BD80B8836}" dt="2021-09-14T16:47:39.370" v="2029" actId="14100"/>
          <ac:spMkLst>
            <pc:docMk/>
            <pc:sldMk cId="2732106449" sldId="292"/>
            <ac:spMk id="316" creationId="{B19E464F-71FD-4F01-A9A9-9289EC6B2336}"/>
          </ac:spMkLst>
        </pc:spChg>
        <pc:spChg chg="mod">
          <ac:chgData name="Ashish Panwar" userId="034c441e-d7a1-4ff7-91a0-9788c6c2a8af" providerId="ADAL" clId="{53B57EC3-0D86-42E2-A3F4-F98BD80B8836}" dt="2021-09-14T16:44:43.837" v="2017" actId="1036"/>
          <ac:spMkLst>
            <pc:docMk/>
            <pc:sldMk cId="2732106449" sldId="292"/>
            <ac:spMk id="317" creationId="{9A6D7546-7AAC-487E-8447-6A46F87E2FBA}"/>
          </ac:spMkLst>
        </pc:spChg>
        <pc:spChg chg="mod">
          <ac:chgData name="Ashish Panwar" userId="034c441e-d7a1-4ff7-91a0-9788c6c2a8af" providerId="ADAL" clId="{53B57EC3-0D86-42E2-A3F4-F98BD80B8836}" dt="2021-09-14T16:48:06.145" v="2031" actId="14100"/>
          <ac:spMkLst>
            <pc:docMk/>
            <pc:sldMk cId="2732106449" sldId="292"/>
            <ac:spMk id="320" creationId="{86EB031D-D549-4643-A7EB-6C47C819294C}"/>
          </ac:spMkLst>
        </pc:spChg>
        <pc:spChg chg="mod">
          <ac:chgData name="Ashish Panwar" userId="034c441e-d7a1-4ff7-91a0-9788c6c2a8af" providerId="ADAL" clId="{53B57EC3-0D86-42E2-A3F4-F98BD80B8836}" dt="2021-09-14T16:48:06.145" v="2031" actId="14100"/>
          <ac:spMkLst>
            <pc:docMk/>
            <pc:sldMk cId="2732106449" sldId="292"/>
            <ac:spMk id="321" creationId="{94DF0EF5-F2AB-4914-ADB2-F30064D973F3}"/>
          </ac:spMkLst>
        </pc:spChg>
        <pc:spChg chg="mod">
          <ac:chgData name="Ashish Panwar" userId="034c441e-d7a1-4ff7-91a0-9788c6c2a8af" providerId="ADAL" clId="{53B57EC3-0D86-42E2-A3F4-F98BD80B8836}" dt="2021-09-14T16:48:06.145" v="2031" actId="14100"/>
          <ac:spMkLst>
            <pc:docMk/>
            <pc:sldMk cId="2732106449" sldId="292"/>
            <ac:spMk id="322" creationId="{9A849E8F-BC00-4A91-AEC3-97AFB9BC71BD}"/>
          </ac:spMkLst>
        </pc:spChg>
        <pc:spChg chg="mod">
          <ac:chgData name="Ashish Panwar" userId="034c441e-d7a1-4ff7-91a0-9788c6c2a8af" providerId="ADAL" clId="{53B57EC3-0D86-42E2-A3F4-F98BD80B8836}" dt="2021-09-14T16:45:02.242" v="2018" actId="14100"/>
          <ac:spMkLst>
            <pc:docMk/>
            <pc:sldMk cId="2732106449" sldId="292"/>
            <ac:spMk id="323" creationId="{A068E4D1-B183-467B-8501-6EB32130074D}"/>
          </ac:spMkLst>
        </pc:spChg>
        <pc:spChg chg="mod">
          <ac:chgData name="Ashish Panwar" userId="034c441e-d7a1-4ff7-91a0-9788c6c2a8af" providerId="ADAL" clId="{53B57EC3-0D86-42E2-A3F4-F98BD80B8836}" dt="2021-09-14T16:48:25.172" v="2032" actId="14100"/>
          <ac:spMkLst>
            <pc:docMk/>
            <pc:sldMk cId="2732106449" sldId="292"/>
            <ac:spMk id="324" creationId="{33923FB5-7D56-43FC-B5E8-B7E6FB33055A}"/>
          </ac:spMkLst>
        </pc:spChg>
        <pc:spChg chg="mod">
          <ac:chgData name="Ashish Panwar" userId="034c441e-d7a1-4ff7-91a0-9788c6c2a8af" providerId="ADAL" clId="{53B57EC3-0D86-42E2-A3F4-F98BD80B8836}" dt="2021-09-14T16:43:56.953" v="2009" actId="14100"/>
          <ac:spMkLst>
            <pc:docMk/>
            <pc:sldMk cId="2732106449" sldId="292"/>
            <ac:spMk id="325" creationId="{0C1025C9-BAD6-4D6A-962A-A956E1FD8826}"/>
          </ac:spMkLst>
        </pc:spChg>
        <pc:spChg chg="mod">
          <ac:chgData name="Ashish Panwar" userId="034c441e-d7a1-4ff7-91a0-9788c6c2a8af" providerId="ADAL" clId="{53B57EC3-0D86-42E2-A3F4-F98BD80B8836}" dt="2021-09-14T16:47:51.454" v="2030" actId="14100"/>
          <ac:spMkLst>
            <pc:docMk/>
            <pc:sldMk cId="2732106449" sldId="292"/>
            <ac:spMk id="326" creationId="{DFA345D7-DFEB-42B4-9879-4677210A1A7F}"/>
          </ac:spMkLst>
        </pc:spChg>
        <pc:spChg chg="mod">
          <ac:chgData name="Ashish Panwar" userId="034c441e-d7a1-4ff7-91a0-9788c6c2a8af" providerId="ADAL" clId="{53B57EC3-0D86-42E2-A3F4-F98BD80B8836}" dt="2021-09-14T16:46:08.024" v="2024" actId="1076"/>
          <ac:spMkLst>
            <pc:docMk/>
            <pc:sldMk cId="2732106449" sldId="292"/>
            <ac:spMk id="327" creationId="{97F94F2F-02D6-40F7-A815-9E40AD00CA64}"/>
          </ac:spMkLst>
        </pc:spChg>
        <pc:spChg chg="mod">
          <ac:chgData name="Ashish Panwar" userId="034c441e-d7a1-4ff7-91a0-9788c6c2a8af" providerId="ADAL" clId="{53B57EC3-0D86-42E2-A3F4-F98BD80B8836}" dt="2021-09-14T16:50:13.345" v="2044" actId="1036"/>
          <ac:spMkLst>
            <pc:docMk/>
            <pc:sldMk cId="2732106449" sldId="292"/>
            <ac:spMk id="329" creationId="{85D066D8-2DF3-4282-B683-E841AE40E64B}"/>
          </ac:spMkLst>
        </pc:spChg>
        <pc:grpChg chg="add del mod">
          <ac:chgData name="Ashish Panwar" userId="034c441e-d7a1-4ff7-91a0-9788c6c2a8af" providerId="ADAL" clId="{53B57EC3-0D86-42E2-A3F4-F98BD80B8836}" dt="2021-09-14T15:36:20.882" v="1835" actId="478"/>
          <ac:grpSpMkLst>
            <pc:docMk/>
            <pc:sldMk cId="2732106449" sldId="292"/>
            <ac:grpSpMk id="3" creationId="{941E289E-23D6-4E7C-A150-E4CE0A8445CA}"/>
          </ac:grpSpMkLst>
        </pc:grpChg>
        <pc:grpChg chg="add mod">
          <ac:chgData name="Ashish Panwar" userId="034c441e-d7a1-4ff7-91a0-9788c6c2a8af" providerId="ADAL" clId="{53B57EC3-0D86-42E2-A3F4-F98BD80B8836}" dt="2021-09-14T15:35:01.024" v="1820" actId="164"/>
          <ac:grpSpMkLst>
            <pc:docMk/>
            <pc:sldMk cId="2732106449" sldId="292"/>
            <ac:grpSpMk id="6" creationId="{EA4C5DB8-4602-4D7E-9B82-EE071F825474}"/>
          </ac:grpSpMkLst>
        </pc:grpChg>
        <pc:grpChg chg="add mod">
          <ac:chgData name="Ashish Panwar" userId="034c441e-d7a1-4ff7-91a0-9788c6c2a8af" providerId="ADAL" clId="{53B57EC3-0D86-42E2-A3F4-F98BD80B8836}" dt="2021-09-14T15:36:38.874" v="1841" actId="1037"/>
          <ac:grpSpMkLst>
            <pc:docMk/>
            <pc:sldMk cId="2732106449" sldId="292"/>
            <ac:grpSpMk id="9" creationId="{95C135BE-ACF5-43C8-A84C-FB621035809D}"/>
          </ac:grpSpMkLst>
        </pc:grpChg>
        <pc:grpChg chg="add del mod">
          <ac:chgData name="Ashish Panwar" userId="034c441e-d7a1-4ff7-91a0-9788c6c2a8af" providerId="ADAL" clId="{53B57EC3-0D86-42E2-A3F4-F98BD80B8836}" dt="2021-09-14T15:18:33.131" v="1667" actId="478"/>
          <ac:grpSpMkLst>
            <pc:docMk/>
            <pc:sldMk cId="2732106449" sldId="292"/>
            <ac:grpSpMk id="30" creationId="{C6993591-5573-4643-ABEF-3E577B901E06}"/>
          </ac:grpSpMkLst>
        </pc:grpChg>
        <pc:picChg chg="add del mod">
          <ac:chgData name="Ashish Panwar" userId="034c441e-d7a1-4ff7-91a0-9788c6c2a8af" providerId="ADAL" clId="{53B57EC3-0D86-42E2-A3F4-F98BD80B8836}" dt="2021-09-14T15:36:17.213" v="1834" actId="478"/>
          <ac:picMkLst>
            <pc:docMk/>
            <pc:sldMk cId="2732106449" sldId="292"/>
            <ac:picMk id="8" creationId="{4AE22232-7452-43D9-A831-107254C9938B}"/>
          </ac:picMkLst>
        </pc:picChg>
        <pc:picChg chg="del">
          <ac:chgData name="Ashish Panwar" userId="034c441e-d7a1-4ff7-91a0-9788c6c2a8af" providerId="ADAL" clId="{53B57EC3-0D86-42E2-A3F4-F98BD80B8836}" dt="2021-09-14T15:18:33.131" v="1667" actId="478"/>
          <ac:picMkLst>
            <pc:docMk/>
            <pc:sldMk cId="2732106449" sldId="292"/>
            <ac:picMk id="151" creationId="{D20A90FF-184F-4C4F-875A-4102225FBD2D}"/>
          </ac:picMkLst>
        </pc:picChg>
        <pc:picChg chg="add del mod">
          <ac:chgData name="Ashish Panwar" userId="034c441e-d7a1-4ff7-91a0-9788c6c2a8af" providerId="ADAL" clId="{53B57EC3-0D86-42E2-A3F4-F98BD80B8836}" dt="2021-09-14T15:36:20.882" v="1835" actId="478"/>
          <ac:picMkLst>
            <pc:docMk/>
            <pc:sldMk cId="2732106449" sldId="292"/>
            <ac:picMk id="1026" creationId="{AB968B95-BC35-4A9A-B8BF-5C5A950496B5}"/>
          </ac:picMkLst>
        </pc:picChg>
        <pc:picChg chg="add del">
          <ac:chgData name="Ashish Panwar" userId="034c441e-d7a1-4ff7-91a0-9788c6c2a8af" providerId="ADAL" clId="{53B57EC3-0D86-42E2-A3F4-F98BD80B8836}" dt="2021-09-14T15:35:30.021" v="1826" actId="478"/>
          <ac:picMkLst>
            <pc:docMk/>
            <pc:sldMk cId="2732106449" sldId="292"/>
            <ac:picMk id="1028" creationId="{2F742FFC-285E-46DA-B522-AB296074BED3}"/>
          </ac:picMkLst>
        </pc:picChg>
        <pc:picChg chg="add del mod">
          <ac:chgData name="Ashish Panwar" userId="034c441e-d7a1-4ff7-91a0-9788c6c2a8af" providerId="ADAL" clId="{53B57EC3-0D86-42E2-A3F4-F98BD80B8836}" dt="2021-09-14T15:34:41.661" v="1815" actId="478"/>
          <ac:picMkLst>
            <pc:docMk/>
            <pc:sldMk cId="2732106449" sldId="292"/>
            <ac:picMk id="1030" creationId="{A494318C-B848-4F34-85F8-F7A41C77F5BD}"/>
          </ac:picMkLst>
        </pc:picChg>
        <pc:picChg chg="add mod">
          <ac:chgData name="Ashish Panwar" userId="034c441e-d7a1-4ff7-91a0-9788c6c2a8af" providerId="ADAL" clId="{53B57EC3-0D86-42E2-A3F4-F98BD80B8836}" dt="2021-09-14T15:35:01.024" v="1820" actId="164"/>
          <ac:picMkLst>
            <pc:docMk/>
            <pc:sldMk cId="2732106449" sldId="292"/>
            <ac:picMk id="1032" creationId="{8414C0CA-6067-48DA-9B9B-CD47E95262A3}"/>
          </ac:picMkLst>
        </pc:picChg>
        <pc:picChg chg="add mod">
          <ac:chgData name="Ashish Panwar" userId="034c441e-d7a1-4ff7-91a0-9788c6c2a8af" providerId="ADAL" clId="{53B57EC3-0D86-42E2-A3F4-F98BD80B8836}" dt="2021-09-14T15:36:38.874" v="1841" actId="1037"/>
          <ac:picMkLst>
            <pc:docMk/>
            <pc:sldMk cId="2732106449" sldId="292"/>
            <ac:picMk id="1034" creationId="{7F9ACD32-47FB-483F-BA50-E00F671E7513}"/>
          </ac:picMkLst>
        </pc:picChg>
        <pc:cxnChg chg="mod">
          <ac:chgData name="Ashish Panwar" userId="034c441e-d7a1-4ff7-91a0-9788c6c2a8af" providerId="ADAL" clId="{53B57EC3-0D86-42E2-A3F4-F98BD80B8836}" dt="2021-09-14T15:36:38.874" v="1841" actId="1037"/>
          <ac:cxnSpMkLst>
            <pc:docMk/>
            <pc:sldMk cId="2732106449" sldId="292"/>
            <ac:cxnSpMk id="331" creationId="{4D9A7DB2-1C36-43AD-81A6-6E359E34285B}"/>
          </ac:cxnSpMkLst>
        </pc:cxnChg>
      </pc:sldChg>
      <pc:sldChg chg="setBg">
        <pc:chgData name="Ashish Panwar" userId="034c441e-d7a1-4ff7-91a0-9788c6c2a8af" providerId="ADAL" clId="{53B57EC3-0D86-42E2-A3F4-F98BD80B8836}" dt="2021-09-17T12:08:48.680" v="4178"/>
        <pc:sldMkLst>
          <pc:docMk/>
          <pc:sldMk cId="3292998578" sldId="294"/>
        </pc:sldMkLst>
      </pc:sldChg>
      <pc:sldChg chg="addSp delSp modSp add mod setBg modAnim">
        <pc:chgData name="Ashish Panwar" userId="034c441e-d7a1-4ff7-91a0-9788c6c2a8af" providerId="ADAL" clId="{53B57EC3-0D86-42E2-A3F4-F98BD80B8836}" dt="2021-09-17T12:08:48.680" v="4178"/>
        <pc:sldMkLst>
          <pc:docMk/>
          <pc:sldMk cId="1412534307" sldId="295"/>
        </pc:sldMkLst>
        <pc:spChg chg="add mod topLvl">
          <ac:chgData name="Ashish Panwar" userId="034c441e-d7a1-4ff7-91a0-9788c6c2a8af" providerId="ADAL" clId="{53B57EC3-0D86-42E2-A3F4-F98BD80B8836}" dt="2021-09-14T14:57:48.450" v="1181" actId="165"/>
          <ac:spMkLst>
            <pc:docMk/>
            <pc:sldMk cId="1412534307" sldId="295"/>
            <ac:spMk id="2" creationId="{571DB913-52BA-405D-B529-5D8ED20C97C0}"/>
          </ac:spMkLst>
        </pc:spChg>
        <pc:spChg chg="add mod topLvl">
          <ac:chgData name="Ashish Panwar" userId="034c441e-d7a1-4ff7-91a0-9788c6c2a8af" providerId="ADAL" clId="{53B57EC3-0D86-42E2-A3F4-F98BD80B8836}" dt="2021-09-14T14:57:48.450" v="1181" actId="165"/>
          <ac:spMkLst>
            <pc:docMk/>
            <pc:sldMk cId="1412534307" sldId="295"/>
            <ac:spMk id="8" creationId="{1E12AAA1-81DA-4FF2-9F3C-EA6B79E6926A}"/>
          </ac:spMkLst>
        </pc:spChg>
        <pc:spChg chg="add mod topLvl">
          <ac:chgData name="Ashish Panwar" userId="034c441e-d7a1-4ff7-91a0-9788c6c2a8af" providerId="ADAL" clId="{53B57EC3-0D86-42E2-A3F4-F98BD80B8836}" dt="2021-09-14T14:57:56.451" v="1192" actId="1036"/>
          <ac:spMkLst>
            <pc:docMk/>
            <pc:sldMk cId="1412534307" sldId="295"/>
            <ac:spMk id="9" creationId="{5CFAE5EE-628B-4109-90F6-5A67ECC7B966}"/>
          </ac:spMkLst>
        </pc:spChg>
        <pc:spChg chg="add mod topLvl">
          <ac:chgData name="Ashish Panwar" userId="034c441e-d7a1-4ff7-91a0-9788c6c2a8af" providerId="ADAL" clId="{53B57EC3-0D86-42E2-A3F4-F98BD80B8836}" dt="2021-09-14T14:58:02.846" v="1206" actId="1036"/>
          <ac:spMkLst>
            <pc:docMk/>
            <pc:sldMk cId="1412534307" sldId="295"/>
            <ac:spMk id="10" creationId="{29DFE410-E272-48D4-B00B-4DE03F8EF90C}"/>
          </ac:spMkLst>
        </pc:spChg>
        <pc:spChg chg="add mod topLvl">
          <ac:chgData name="Ashish Panwar" userId="034c441e-d7a1-4ff7-91a0-9788c6c2a8af" providerId="ADAL" clId="{53B57EC3-0D86-42E2-A3F4-F98BD80B8836}" dt="2021-09-14T14:58:50.128" v="1320" actId="1038"/>
          <ac:spMkLst>
            <pc:docMk/>
            <pc:sldMk cId="1412534307" sldId="295"/>
            <ac:spMk id="11" creationId="{488C450F-234E-43BC-861B-26A0FE8467E3}"/>
          </ac:spMkLst>
        </pc:spChg>
        <pc:spChg chg="add mod topLvl">
          <ac:chgData name="Ashish Panwar" userId="034c441e-d7a1-4ff7-91a0-9788c6c2a8af" providerId="ADAL" clId="{53B57EC3-0D86-42E2-A3F4-F98BD80B8836}" dt="2021-09-14T14:58:43.298" v="1303" actId="1038"/>
          <ac:spMkLst>
            <pc:docMk/>
            <pc:sldMk cId="1412534307" sldId="295"/>
            <ac:spMk id="12" creationId="{EA129D1C-6252-48A2-B421-671D16B53A6D}"/>
          </ac:spMkLst>
        </pc:spChg>
        <pc:spChg chg="mod">
          <ac:chgData name="Ashish Panwar" userId="034c441e-d7a1-4ff7-91a0-9788c6c2a8af" providerId="ADAL" clId="{53B57EC3-0D86-42E2-A3F4-F98BD80B8836}" dt="2021-09-14T14:59:10.687" v="1324" actId="1076"/>
          <ac:spMkLst>
            <pc:docMk/>
            <pc:sldMk cId="1412534307" sldId="295"/>
            <ac:spMk id="13" creationId="{C8BB1EDA-0B11-49AE-8FA8-32C2C50EED72}"/>
          </ac:spMkLst>
        </pc:spChg>
        <pc:spChg chg="add mod topLvl">
          <ac:chgData name="Ashish Panwar" userId="034c441e-d7a1-4ff7-91a0-9788c6c2a8af" providerId="ADAL" clId="{53B57EC3-0D86-42E2-A3F4-F98BD80B8836}" dt="2021-09-14T14:58:23.944" v="1267" actId="1036"/>
          <ac:spMkLst>
            <pc:docMk/>
            <pc:sldMk cId="1412534307" sldId="295"/>
            <ac:spMk id="14" creationId="{6841D3C2-7739-4099-BE16-FB7DA36F577F}"/>
          </ac:spMkLst>
        </pc:spChg>
        <pc:spChg chg="add mod topLvl">
          <ac:chgData name="Ashish Panwar" userId="034c441e-d7a1-4ff7-91a0-9788c6c2a8af" providerId="ADAL" clId="{53B57EC3-0D86-42E2-A3F4-F98BD80B8836}" dt="2021-09-14T14:58:12.721" v="1234" actId="1038"/>
          <ac:spMkLst>
            <pc:docMk/>
            <pc:sldMk cId="1412534307" sldId="295"/>
            <ac:spMk id="16" creationId="{83EF1F94-3F66-40FD-8E98-B5E1CD100CE1}"/>
          </ac:spMkLst>
        </pc:spChg>
        <pc:spChg chg="add del mod topLvl">
          <ac:chgData name="Ashish Panwar" userId="034c441e-d7a1-4ff7-91a0-9788c6c2a8af" providerId="ADAL" clId="{53B57EC3-0D86-42E2-A3F4-F98BD80B8836}" dt="2021-09-14T15:08:17.047" v="1566" actId="478"/>
          <ac:spMkLst>
            <pc:docMk/>
            <pc:sldMk cId="1412534307" sldId="295"/>
            <ac:spMk id="18" creationId="{32468F73-B836-4B16-991E-D65E5B0A1998}"/>
          </ac:spMkLst>
        </pc:spChg>
        <pc:spChg chg="mod">
          <ac:chgData name="Ashish Panwar" userId="034c441e-d7a1-4ff7-91a0-9788c6c2a8af" providerId="ADAL" clId="{53B57EC3-0D86-42E2-A3F4-F98BD80B8836}" dt="2021-09-14T13:43:50.085" v="1145"/>
          <ac:spMkLst>
            <pc:docMk/>
            <pc:sldMk cId="1412534307" sldId="295"/>
            <ac:spMk id="20" creationId="{5BA1EF4C-1A11-4601-9C8D-1CAE97A7199E}"/>
          </ac:spMkLst>
        </pc:spChg>
        <pc:spChg chg="mod">
          <ac:chgData name="Ashish Panwar" userId="034c441e-d7a1-4ff7-91a0-9788c6c2a8af" providerId="ADAL" clId="{53B57EC3-0D86-42E2-A3F4-F98BD80B8836}" dt="2021-09-14T13:43:50.085" v="1145"/>
          <ac:spMkLst>
            <pc:docMk/>
            <pc:sldMk cId="1412534307" sldId="295"/>
            <ac:spMk id="21" creationId="{E7B6B852-B9DA-4A6E-A3CC-8832E30BE5B7}"/>
          </ac:spMkLst>
        </pc:spChg>
        <pc:spChg chg="mod">
          <ac:chgData name="Ashish Panwar" userId="034c441e-d7a1-4ff7-91a0-9788c6c2a8af" providerId="ADAL" clId="{53B57EC3-0D86-42E2-A3F4-F98BD80B8836}" dt="2021-09-14T13:43:50.085" v="1145"/>
          <ac:spMkLst>
            <pc:docMk/>
            <pc:sldMk cId="1412534307" sldId="295"/>
            <ac:spMk id="22" creationId="{4516D3DF-B18A-41AD-A348-1723D579A8FF}"/>
          </ac:spMkLst>
        </pc:spChg>
        <pc:spChg chg="mod">
          <ac:chgData name="Ashish Panwar" userId="034c441e-d7a1-4ff7-91a0-9788c6c2a8af" providerId="ADAL" clId="{53B57EC3-0D86-42E2-A3F4-F98BD80B8836}" dt="2021-09-14T13:43:50.085" v="1145"/>
          <ac:spMkLst>
            <pc:docMk/>
            <pc:sldMk cId="1412534307" sldId="295"/>
            <ac:spMk id="23" creationId="{DC3DD34E-94BF-449E-A504-F45A1993B6A4}"/>
          </ac:spMkLst>
        </pc:spChg>
        <pc:spChg chg="mod">
          <ac:chgData name="Ashish Panwar" userId="034c441e-d7a1-4ff7-91a0-9788c6c2a8af" providerId="ADAL" clId="{53B57EC3-0D86-42E2-A3F4-F98BD80B8836}" dt="2021-09-14T13:43:50.085" v="1145"/>
          <ac:spMkLst>
            <pc:docMk/>
            <pc:sldMk cId="1412534307" sldId="295"/>
            <ac:spMk id="24" creationId="{7BDD42C4-59D4-4421-8048-9A068A55A38D}"/>
          </ac:spMkLst>
        </pc:spChg>
        <pc:spChg chg="mod">
          <ac:chgData name="Ashish Panwar" userId="034c441e-d7a1-4ff7-91a0-9788c6c2a8af" providerId="ADAL" clId="{53B57EC3-0D86-42E2-A3F4-F98BD80B8836}" dt="2021-09-14T13:43:50.085" v="1145"/>
          <ac:spMkLst>
            <pc:docMk/>
            <pc:sldMk cId="1412534307" sldId="295"/>
            <ac:spMk id="25" creationId="{CEC230E5-F92F-45C4-AF4B-EEF016B0B1F7}"/>
          </ac:spMkLst>
        </pc:spChg>
        <pc:spChg chg="mod">
          <ac:chgData name="Ashish Panwar" userId="034c441e-d7a1-4ff7-91a0-9788c6c2a8af" providerId="ADAL" clId="{53B57EC3-0D86-42E2-A3F4-F98BD80B8836}" dt="2021-09-14T13:43:50.085" v="1145"/>
          <ac:spMkLst>
            <pc:docMk/>
            <pc:sldMk cId="1412534307" sldId="295"/>
            <ac:spMk id="26" creationId="{FF4CD3AE-F722-4FBE-A0E7-7F1F9D30E458}"/>
          </ac:spMkLst>
        </pc:spChg>
        <pc:spChg chg="mod">
          <ac:chgData name="Ashish Panwar" userId="034c441e-d7a1-4ff7-91a0-9788c6c2a8af" providerId="ADAL" clId="{53B57EC3-0D86-42E2-A3F4-F98BD80B8836}" dt="2021-09-14T13:43:50.085" v="1145"/>
          <ac:spMkLst>
            <pc:docMk/>
            <pc:sldMk cId="1412534307" sldId="295"/>
            <ac:spMk id="27" creationId="{CF434827-DD07-4BD9-99D1-CD96982839D9}"/>
          </ac:spMkLst>
        </pc:spChg>
        <pc:spChg chg="mod">
          <ac:chgData name="Ashish Panwar" userId="034c441e-d7a1-4ff7-91a0-9788c6c2a8af" providerId="ADAL" clId="{53B57EC3-0D86-42E2-A3F4-F98BD80B8836}" dt="2021-09-14T13:43:50.085" v="1145"/>
          <ac:spMkLst>
            <pc:docMk/>
            <pc:sldMk cId="1412534307" sldId="295"/>
            <ac:spMk id="28" creationId="{0006F924-9299-4A67-8551-689F8FA6BBC9}"/>
          </ac:spMkLst>
        </pc:spChg>
        <pc:grpChg chg="add del mod">
          <ac:chgData name="Ashish Panwar" userId="034c441e-d7a1-4ff7-91a0-9788c6c2a8af" providerId="ADAL" clId="{53B57EC3-0D86-42E2-A3F4-F98BD80B8836}" dt="2021-09-14T14:57:48.450" v="1181" actId="165"/>
          <ac:grpSpMkLst>
            <pc:docMk/>
            <pc:sldMk cId="1412534307" sldId="295"/>
            <ac:grpSpMk id="3" creationId="{BD4CB8B6-D4B6-45EA-8663-5082FBDF95CA}"/>
          </ac:grpSpMkLst>
        </pc:grpChg>
        <pc:grpChg chg="add del mod">
          <ac:chgData name="Ashish Panwar" userId="034c441e-d7a1-4ff7-91a0-9788c6c2a8af" providerId="ADAL" clId="{53B57EC3-0D86-42E2-A3F4-F98BD80B8836}" dt="2021-09-14T13:43:52.338" v="1146" actId="21"/>
          <ac:grpSpMkLst>
            <pc:docMk/>
            <pc:sldMk cId="1412534307" sldId="295"/>
            <ac:grpSpMk id="19" creationId="{098CDF92-1192-4EE9-8A27-88EAA65AB517}"/>
          </ac:grpSpMkLst>
        </pc:grpChg>
        <pc:graphicFrameChg chg="del">
          <ac:chgData name="Ashish Panwar" userId="034c441e-d7a1-4ff7-91a0-9788c6c2a8af" providerId="ADAL" clId="{53B57EC3-0D86-42E2-A3F4-F98BD80B8836}" dt="2021-09-14T13:40:49.389" v="1058" actId="478"/>
          <ac:graphicFrameMkLst>
            <pc:docMk/>
            <pc:sldMk cId="1412534307" sldId="295"/>
            <ac:graphicFrameMk id="6" creationId="{E951E944-C126-4B01-A1AA-AF7CE468E03B}"/>
          </ac:graphicFrameMkLst>
        </pc:graphicFrameChg>
        <pc:graphicFrameChg chg="mod">
          <ac:chgData name="Ashish Panwar" userId="034c441e-d7a1-4ff7-91a0-9788c6c2a8af" providerId="ADAL" clId="{53B57EC3-0D86-42E2-A3F4-F98BD80B8836}" dt="2021-09-16T17:19:25.246" v="3241"/>
          <ac:graphicFrameMkLst>
            <pc:docMk/>
            <pc:sldMk cId="1412534307" sldId="295"/>
            <ac:graphicFrameMk id="15" creationId="{E07D16A1-9D68-4E59-A03D-A3E4E6A9B1D4}"/>
          </ac:graphicFrameMkLst>
        </pc:graphicFrameChg>
      </pc:sldChg>
      <pc:sldChg chg="modSp add mod setBg">
        <pc:chgData name="Ashish Panwar" userId="034c441e-d7a1-4ff7-91a0-9788c6c2a8af" providerId="ADAL" clId="{53B57EC3-0D86-42E2-A3F4-F98BD80B8836}" dt="2021-09-17T12:08:48.680" v="4178"/>
        <pc:sldMkLst>
          <pc:docMk/>
          <pc:sldMk cId="2400271641" sldId="296"/>
        </pc:sldMkLst>
        <pc:spChg chg="mod">
          <ac:chgData name="Ashish Panwar" userId="034c441e-d7a1-4ff7-91a0-9788c6c2a8af" providerId="ADAL" clId="{53B57EC3-0D86-42E2-A3F4-F98BD80B8836}" dt="2021-09-16T17:10:02.701" v="3099" actId="20577"/>
          <ac:spMkLst>
            <pc:docMk/>
            <pc:sldMk cId="2400271641" sldId="296"/>
            <ac:spMk id="25" creationId="{8DCEADC3-0191-4217-B6F5-94F3AFF96FDF}"/>
          </ac:spMkLst>
        </pc:spChg>
      </pc:sldChg>
      <pc:sldChg chg="addSp delSp modSp add mod setBg">
        <pc:chgData name="Ashish Panwar" userId="034c441e-d7a1-4ff7-91a0-9788c6c2a8af" providerId="ADAL" clId="{53B57EC3-0D86-42E2-A3F4-F98BD80B8836}" dt="2021-09-19T15:51:18.183" v="4191" actId="1036"/>
        <pc:sldMkLst>
          <pc:docMk/>
          <pc:sldMk cId="1489143502" sldId="297"/>
        </pc:sldMkLst>
        <pc:spChg chg="mod ord">
          <ac:chgData name="Ashish Panwar" userId="034c441e-d7a1-4ff7-91a0-9788c6c2a8af" providerId="ADAL" clId="{53B57EC3-0D86-42E2-A3F4-F98BD80B8836}" dt="2021-09-19T15:50:43.874" v="4182" actId="1076"/>
          <ac:spMkLst>
            <pc:docMk/>
            <pc:sldMk cId="1489143502" sldId="297"/>
            <ac:spMk id="2" creationId="{F327050C-4D4B-4937-ACB3-12B0EFF605E2}"/>
          </ac:spMkLst>
        </pc:spChg>
        <pc:spChg chg="mod">
          <ac:chgData name="Ashish Panwar" userId="034c441e-d7a1-4ff7-91a0-9788c6c2a8af" providerId="ADAL" clId="{53B57EC3-0D86-42E2-A3F4-F98BD80B8836}" dt="2021-09-19T15:51:18.183" v="4191" actId="1036"/>
          <ac:spMkLst>
            <pc:docMk/>
            <pc:sldMk cId="1489143502" sldId="297"/>
            <ac:spMk id="8" creationId="{0C49DA08-E6BB-4BAB-BC98-56A870716008}"/>
          </ac:spMkLst>
        </pc:spChg>
        <pc:spChg chg="mod ord">
          <ac:chgData name="Ashish Panwar" userId="034c441e-d7a1-4ff7-91a0-9788c6c2a8af" providerId="ADAL" clId="{53B57EC3-0D86-42E2-A3F4-F98BD80B8836}" dt="2021-09-19T15:50:48.051" v="4183" actId="1076"/>
          <ac:spMkLst>
            <pc:docMk/>
            <pc:sldMk cId="1489143502" sldId="297"/>
            <ac:spMk id="9" creationId="{15E1FFCF-0624-4FDA-A500-21286AF97BEF}"/>
          </ac:spMkLst>
        </pc:spChg>
        <pc:spChg chg="add mod">
          <ac:chgData name="Ashish Panwar" userId="034c441e-d7a1-4ff7-91a0-9788c6c2a8af" providerId="ADAL" clId="{53B57EC3-0D86-42E2-A3F4-F98BD80B8836}" dt="2021-09-19T15:50:39.250" v="4180" actId="1076"/>
          <ac:spMkLst>
            <pc:docMk/>
            <pc:sldMk cId="1489143502" sldId="297"/>
            <ac:spMk id="10" creationId="{44216FCF-9E75-4590-A33D-D58B4DEF7F13}"/>
          </ac:spMkLst>
        </pc:spChg>
        <pc:spChg chg="add del mod">
          <ac:chgData name="Ashish Panwar" userId="034c441e-d7a1-4ff7-91a0-9788c6c2a8af" providerId="ADAL" clId="{53B57EC3-0D86-42E2-A3F4-F98BD80B8836}" dt="2021-09-17T11:50:00.428" v="4001" actId="478"/>
          <ac:spMkLst>
            <pc:docMk/>
            <pc:sldMk cId="1489143502" sldId="297"/>
            <ac:spMk id="11" creationId="{C210B269-5A74-4D1F-8DC4-FBFF713CAFCF}"/>
          </ac:spMkLst>
        </pc:spChg>
        <pc:spChg chg="add mod">
          <ac:chgData name="Ashish Panwar" userId="034c441e-d7a1-4ff7-91a0-9788c6c2a8af" providerId="ADAL" clId="{53B57EC3-0D86-42E2-A3F4-F98BD80B8836}" dt="2021-09-19T15:50:35.504" v="4179" actId="1076"/>
          <ac:spMkLst>
            <pc:docMk/>
            <pc:sldMk cId="1489143502" sldId="297"/>
            <ac:spMk id="12" creationId="{1504BF09-48CF-4B9B-82FE-CCAEC608E940}"/>
          </ac:spMkLst>
        </pc:spChg>
        <pc:spChg chg="add mod">
          <ac:chgData name="Ashish Panwar" userId="034c441e-d7a1-4ff7-91a0-9788c6c2a8af" providerId="ADAL" clId="{53B57EC3-0D86-42E2-A3F4-F98BD80B8836}" dt="2021-09-19T15:50:54.294" v="4184" actId="1076"/>
          <ac:spMkLst>
            <pc:docMk/>
            <pc:sldMk cId="1489143502" sldId="297"/>
            <ac:spMk id="13" creationId="{6517CD42-06E6-4BD6-B7F5-4334DA6097E0}"/>
          </ac:spMkLst>
        </pc:spChg>
        <pc:grpChg chg="add mod">
          <ac:chgData name="Ashish Panwar" userId="034c441e-d7a1-4ff7-91a0-9788c6c2a8af" providerId="ADAL" clId="{53B57EC3-0D86-42E2-A3F4-F98BD80B8836}" dt="2021-09-19T15:50:48.051" v="4183" actId="1076"/>
          <ac:grpSpMkLst>
            <pc:docMk/>
            <pc:sldMk cId="1489143502" sldId="297"/>
            <ac:grpSpMk id="3" creationId="{4B9190EF-789F-4403-8FFC-96019324A032}"/>
          </ac:grpSpMkLst>
        </pc:grpChg>
        <pc:picChg chg="add mod">
          <ac:chgData name="Ashish Panwar" userId="034c441e-d7a1-4ff7-91a0-9788c6c2a8af" providerId="ADAL" clId="{53B57EC3-0D86-42E2-A3F4-F98BD80B8836}" dt="2021-09-19T15:50:41.540" v="4181" actId="1076"/>
          <ac:picMkLst>
            <pc:docMk/>
            <pc:sldMk cId="1489143502" sldId="297"/>
            <ac:picMk id="1026" creationId="{34BC9427-87C6-4A25-882F-6695EB7A656A}"/>
          </ac:picMkLst>
        </pc:picChg>
        <pc:picChg chg="mod">
          <ac:chgData name="Ashish Panwar" userId="034c441e-d7a1-4ff7-91a0-9788c6c2a8af" providerId="ADAL" clId="{53B57EC3-0D86-42E2-A3F4-F98BD80B8836}" dt="2021-09-19T15:50:48.051" v="4183" actId="1076"/>
          <ac:picMkLst>
            <pc:docMk/>
            <pc:sldMk cId="1489143502" sldId="297"/>
            <ac:picMk id="2050" creationId="{943E7BD8-F956-4362-BEC1-E4E5CEDE4C95}"/>
          </ac:picMkLst>
        </pc:picChg>
      </pc:sldChg>
      <pc:sldChg chg="add ord setBg">
        <pc:chgData name="Ashish Panwar" userId="034c441e-d7a1-4ff7-91a0-9788c6c2a8af" providerId="ADAL" clId="{53B57EC3-0D86-42E2-A3F4-F98BD80B8836}" dt="2021-09-17T12:08:48.680" v="4178"/>
        <pc:sldMkLst>
          <pc:docMk/>
          <pc:sldMk cId="4200845215" sldId="298"/>
        </pc:sldMkLst>
      </pc:sldChg>
    </pc:docChg>
  </pc:docChgLst>
  <pc:docChgLst>
    <pc:chgData name="Ashish Panwar" userId="S::ashishpanwar@iisc.ac.in::034c441e-d7a1-4ff7-91a0-9788c6c2a8af" providerId="AD" clId="Web-{FE043EA4-D18D-B634-3DF9-5645EFD036E2}"/>
    <pc:docChg chg="modSld">
      <pc:chgData name="Ashish Panwar" userId="S::ashishpanwar@iisc.ac.in::034c441e-d7a1-4ff7-91a0-9788c6c2a8af" providerId="AD" clId="Web-{FE043EA4-D18D-B634-3DF9-5645EFD036E2}" dt="2021-09-14T04:35:28.984" v="0"/>
      <pc:docMkLst>
        <pc:docMk/>
      </pc:docMkLst>
      <pc:sldChg chg="addSp">
        <pc:chgData name="Ashish Panwar" userId="S::ashishpanwar@iisc.ac.in::034c441e-d7a1-4ff7-91a0-9788c6c2a8af" providerId="AD" clId="Web-{FE043EA4-D18D-B634-3DF9-5645EFD036E2}" dt="2021-09-14T04:35:28.984" v="0"/>
        <pc:sldMkLst>
          <pc:docMk/>
          <pc:sldMk cId="3268890053" sldId="272"/>
        </pc:sldMkLst>
        <pc:spChg chg="add">
          <ac:chgData name="Ashish Panwar" userId="S::ashishpanwar@iisc.ac.in::034c441e-d7a1-4ff7-91a0-9788c6c2a8af" providerId="AD" clId="Web-{FE043EA4-D18D-B634-3DF9-5645EFD036E2}" dt="2021-09-14T04:35:28.984" v="0"/>
          <ac:spMkLst>
            <pc:docMk/>
            <pc:sldMk cId="3268890053" sldId="272"/>
            <ac:spMk id="3" creationId="{D2E5AC0D-A3FD-4F4A-A585-E6C76C2671DF}"/>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sz="2200" b="1">
                <a:solidFill>
                  <a:schemeClr val="tx1"/>
                </a:solidFill>
              </a:rPr>
              <a:t>L2 TLB</a:t>
            </a:r>
          </a:p>
        </c:rich>
      </c:tx>
      <c:layout>
        <c:manualLayout>
          <c:xMode val="edge"/>
          <c:yMode val="edge"/>
          <c:x val="0.40181669001342979"/>
          <c:y val="7.0949324305450812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615992315910102"/>
          <c:y val="0.23943069219352592"/>
          <c:w val="0.78498963180677928"/>
          <c:h val="0.46789533764243402"/>
        </c:manualLayout>
      </c:layout>
      <c:lineChart>
        <c:grouping val="standard"/>
        <c:varyColors val="0"/>
        <c:ser>
          <c:idx val="0"/>
          <c:order val="0"/>
          <c:tx>
            <c:strRef>
              <c:f>Sheet1!$B$1</c:f>
              <c:strCache>
                <c:ptCount val="1"/>
                <c:pt idx="0">
                  <c:v>2MB</c:v>
                </c:pt>
              </c:strCache>
            </c:strRef>
          </c:tx>
          <c:spPr>
            <a:ln w="28575" cap="rnd">
              <a:solidFill>
                <a:schemeClr val="accent1"/>
              </a:solidFill>
              <a:round/>
            </a:ln>
            <a:effectLst/>
          </c:spPr>
          <c:marker>
            <c:symbol val="square"/>
            <c:size val="12"/>
            <c:spPr>
              <a:solidFill>
                <a:schemeClr val="accent1"/>
              </a:solidFill>
              <a:ln w="9525">
                <a:solidFill>
                  <a:schemeClr val="accent1"/>
                </a:solidFill>
              </a:ln>
              <a:effectLst/>
            </c:spPr>
          </c:marker>
          <c:dLbls>
            <c:delete val="1"/>
          </c:dLbls>
          <c:cat>
            <c:strRef>
              <c:f>Sheet1!$A$2:$A$4</c:f>
              <c:strCache>
                <c:ptCount val="3"/>
                <c:pt idx="0">
                  <c:v>Sandy Bridge (2011)</c:v>
                </c:pt>
                <c:pt idx="1">
                  <c:v>Sky Lake (2015)</c:v>
                </c:pt>
                <c:pt idx="2">
                  <c:v>Ice Lake (2021)</c:v>
                </c:pt>
              </c:strCache>
            </c:strRef>
          </c:cat>
          <c:val>
            <c:numRef>
              <c:f>Sheet1!$B$2:$B$4</c:f>
              <c:numCache>
                <c:formatCode>General</c:formatCode>
                <c:ptCount val="3"/>
                <c:pt idx="0">
                  <c:v>1</c:v>
                </c:pt>
                <c:pt idx="1">
                  <c:v>1536</c:v>
                </c:pt>
                <c:pt idx="2">
                  <c:v>1024</c:v>
                </c:pt>
              </c:numCache>
            </c:numRef>
          </c:val>
          <c:smooth val="0"/>
          <c:extLst>
            <c:ext xmlns:c16="http://schemas.microsoft.com/office/drawing/2014/chart" uri="{C3380CC4-5D6E-409C-BE32-E72D297353CC}">
              <c16:uniqueId val="{00000000-B7CF-4607-BBB4-AA058F7A17D0}"/>
            </c:ext>
          </c:extLst>
        </c:ser>
        <c:ser>
          <c:idx val="1"/>
          <c:order val="1"/>
          <c:tx>
            <c:strRef>
              <c:f>Sheet1!$C$1</c:f>
              <c:strCache>
                <c:ptCount val="1"/>
                <c:pt idx="0">
                  <c:v>1GB</c:v>
                </c:pt>
              </c:strCache>
            </c:strRef>
          </c:tx>
          <c:spPr>
            <a:ln w="28575" cap="rnd">
              <a:solidFill>
                <a:schemeClr val="accent2"/>
              </a:solidFill>
              <a:round/>
            </a:ln>
            <a:effectLst/>
          </c:spPr>
          <c:marker>
            <c:symbol val="circle"/>
            <c:size val="12"/>
            <c:spPr>
              <a:solidFill>
                <a:schemeClr val="accent2"/>
              </a:solidFill>
              <a:ln w="9525">
                <a:solidFill>
                  <a:schemeClr val="accent2"/>
                </a:solidFill>
              </a:ln>
              <a:effectLst/>
            </c:spPr>
          </c:marker>
          <c:dLbls>
            <c:delete val="1"/>
          </c:dLbls>
          <c:cat>
            <c:strRef>
              <c:f>Sheet1!$A$2:$A$4</c:f>
              <c:strCache>
                <c:ptCount val="3"/>
                <c:pt idx="0">
                  <c:v>Sandy Bridge (2011)</c:v>
                </c:pt>
                <c:pt idx="1">
                  <c:v>Sky Lake (2015)</c:v>
                </c:pt>
                <c:pt idx="2">
                  <c:v>Ice Lake (2021)</c:v>
                </c:pt>
              </c:strCache>
            </c:strRef>
          </c:cat>
          <c:val>
            <c:numRef>
              <c:f>Sheet1!$C$2:$C$4</c:f>
              <c:numCache>
                <c:formatCode>General</c:formatCode>
                <c:ptCount val="3"/>
                <c:pt idx="0">
                  <c:v>1</c:v>
                </c:pt>
                <c:pt idx="1">
                  <c:v>16</c:v>
                </c:pt>
                <c:pt idx="2">
                  <c:v>1024</c:v>
                </c:pt>
              </c:numCache>
            </c:numRef>
          </c:val>
          <c:smooth val="0"/>
          <c:extLst>
            <c:ext xmlns:c16="http://schemas.microsoft.com/office/drawing/2014/chart" uri="{C3380CC4-5D6E-409C-BE32-E72D297353CC}">
              <c16:uniqueId val="{00000001-B7CF-4607-BBB4-AA058F7A17D0}"/>
            </c:ext>
          </c:extLst>
        </c:ser>
        <c:dLbls>
          <c:showLegendKey val="0"/>
          <c:showVal val="1"/>
          <c:showCatName val="0"/>
          <c:showSerName val="0"/>
          <c:showPercent val="0"/>
          <c:showBubbleSize val="0"/>
        </c:dLbls>
        <c:marker val="1"/>
        <c:smooth val="0"/>
        <c:axId val="2002511903"/>
        <c:axId val="2002506079"/>
      </c:lineChart>
      <c:catAx>
        <c:axId val="2002511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2002506079"/>
        <c:crosses val="autoZero"/>
        <c:auto val="1"/>
        <c:lblAlgn val="ctr"/>
        <c:lblOffset val="100"/>
        <c:noMultiLvlLbl val="0"/>
      </c:catAx>
      <c:valAx>
        <c:axId val="2002506079"/>
        <c:scaling>
          <c:logBase val="2"/>
          <c:orientation val="minMax"/>
          <c:max val="4096"/>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sz="2000">
                    <a:solidFill>
                      <a:schemeClr val="tx1"/>
                    </a:solidFill>
                  </a:rPr>
                  <a:t># entries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0025119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r>
              <a:rPr lang="en-US" sz="2200" b="1">
                <a:solidFill>
                  <a:schemeClr val="tx1"/>
                </a:solidFill>
              </a:rPr>
              <a:t>L1 </a:t>
            </a:r>
            <a:r>
              <a:rPr lang="en-US" sz="2200" b="1" err="1">
                <a:solidFill>
                  <a:schemeClr val="tx1"/>
                </a:solidFill>
              </a:rPr>
              <a:t>dTLB</a:t>
            </a:r>
            <a:endParaRPr lang="en-US" sz="2200" b="1">
              <a:solidFill>
                <a:schemeClr val="tx1"/>
              </a:solidFill>
            </a:endParaRPr>
          </a:p>
        </c:rich>
      </c:tx>
      <c:layout>
        <c:manualLayout>
          <c:xMode val="edge"/>
          <c:yMode val="edge"/>
          <c:x val="0.40181669001342979"/>
          <c:y val="7.0949324305450812E-2"/>
        </c:manualLayout>
      </c:layout>
      <c:overlay val="0"/>
      <c:spPr>
        <a:noFill/>
        <a:ln>
          <a:noFill/>
        </a:ln>
        <a:effectLst/>
      </c:spPr>
      <c:txPr>
        <a:bodyPr rot="0" spcFirstLastPara="1" vertOverflow="ellipsis" vert="horz" wrap="square" anchor="ctr" anchorCtr="1"/>
        <a:lstStyle/>
        <a:p>
          <a:pPr>
            <a:defRPr sz="1862"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8615992315910102"/>
          <c:y val="0.23943069219352592"/>
          <c:w val="0.78498963180677928"/>
          <c:h val="0.46789533764243402"/>
        </c:manualLayout>
      </c:layout>
      <c:lineChart>
        <c:grouping val="standard"/>
        <c:varyColors val="0"/>
        <c:ser>
          <c:idx val="0"/>
          <c:order val="0"/>
          <c:tx>
            <c:strRef>
              <c:f>Sheet1!$B$1</c:f>
              <c:strCache>
                <c:ptCount val="1"/>
                <c:pt idx="0">
                  <c:v>2MB</c:v>
                </c:pt>
              </c:strCache>
            </c:strRef>
          </c:tx>
          <c:spPr>
            <a:ln w="28575" cap="rnd">
              <a:solidFill>
                <a:schemeClr val="accent1"/>
              </a:solidFill>
              <a:round/>
            </a:ln>
            <a:effectLst/>
          </c:spPr>
          <c:marker>
            <c:symbol val="x"/>
            <c:size val="12"/>
            <c:spPr>
              <a:solidFill>
                <a:schemeClr val="accent1"/>
              </a:solidFill>
              <a:ln w="9525">
                <a:solidFill>
                  <a:schemeClr val="accent1"/>
                </a:solidFill>
              </a:ln>
              <a:effectLst/>
            </c:spPr>
          </c:marker>
          <c:dLbls>
            <c:delete val="1"/>
          </c:dLbls>
          <c:cat>
            <c:strRef>
              <c:f>Sheet1!$A$2:$A$4</c:f>
              <c:strCache>
                <c:ptCount val="3"/>
                <c:pt idx="0">
                  <c:v>Sandy Bridge (2011)</c:v>
                </c:pt>
                <c:pt idx="1">
                  <c:v>Sky Lake (2015)</c:v>
                </c:pt>
                <c:pt idx="2">
                  <c:v>Ice Lake (2021)</c:v>
                </c:pt>
              </c:strCache>
            </c:strRef>
          </c:cat>
          <c:val>
            <c:numRef>
              <c:f>Sheet1!$B$2:$B$4</c:f>
              <c:numCache>
                <c:formatCode>General</c:formatCode>
                <c:ptCount val="3"/>
                <c:pt idx="0">
                  <c:v>32</c:v>
                </c:pt>
                <c:pt idx="1">
                  <c:v>32</c:v>
                </c:pt>
                <c:pt idx="2">
                  <c:v>32</c:v>
                </c:pt>
              </c:numCache>
            </c:numRef>
          </c:val>
          <c:smooth val="0"/>
          <c:extLst>
            <c:ext xmlns:c16="http://schemas.microsoft.com/office/drawing/2014/chart" uri="{C3380CC4-5D6E-409C-BE32-E72D297353CC}">
              <c16:uniqueId val="{00000000-7141-449B-82DB-B24145A54C82}"/>
            </c:ext>
          </c:extLst>
        </c:ser>
        <c:ser>
          <c:idx val="1"/>
          <c:order val="1"/>
          <c:tx>
            <c:strRef>
              <c:f>Sheet1!$C$1</c:f>
              <c:strCache>
                <c:ptCount val="1"/>
                <c:pt idx="0">
                  <c:v>1GB</c:v>
                </c:pt>
              </c:strCache>
            </c:strRef>
          </c:tx>
          <c:spPr>
            <a:ln w="28575" cap="rnd">
              <a:solidFill>
                <a:schemeClr val="accent2"/>
              </a:solidFill>
              <a:round/>
            </a:ln>
            <a:effectLst/>
          </c:spPr>
          <c:marker>
            <c:symbol val="circle"/>
            <c:size val="12"/>
            <c:spPr>
              <a:solidFill>
                <a:schemeClr val="accent2"/>
              </a:solidFill>
              <a:ln w="9525">
                <a:solidFill>
                  <a:schemeClr val="accent2"/>
                </a:solidFill>
              </a:ln>
              <a:effectLst/>
            </c:spPr>
          </c:marker>
          <c:dLbls>
            <c:delete val="1"/>
          </c:dLbls>
          <c:cat>
            <c:strRef>
              <c:f>Sheet1!$A$2:$A$4</c:f>
              <c:strCache>
                <c:ptCount val="3"/>
                <c:pt idx="0">
                  <c:v>Sandy Bridge (2011)</c:v>
                </c:pt>
                <c:pt idx="1">
                  <c:v>Sky Lake (2015)</c:v>
                </c:pt>
                <c:pt idx="2">
                  <c:v>Ice Lake (2021)</c:v>
                </c:pt>
              </c:strCache>
            </c:strRef>
          </c:cat>
          <c:val>
            <c:numRef>
              <c:f>Sheet1!$C$2:$C$4</c:f>
              <c:numCache>
                <c:formatCode>General</c:formatCode>
                <c:ptCount val="3"/>
                <c:pt idx="0">
                  <c:v>4</c:v>
                </c:pt>
                <c:pt idx="1">
                  <c:v>4</c:v>
                </c:pt>
                <c:pt idx="2">
                  <c:v>8</c:v>
                </c:pt>
              </c:numCache>
            </c:numRef>
          </c:val>
          <c:smooth val="0"/>
          <c:extLst>
            <c:ext xmlns:c16="http://schemas.microsoft.com/office/drawing/2014/chart" uri="{C3380CC4-5D6E-409C-BE32-E72D297353CC}">
              <c16:uniqueId val="{00000002-7141-449B-82DB-B24145A54C82}"/>
            </c:ext>
          </c:extLst>
        </c:ser>
        <c:dLbls>
          <c:showLegendKey val="0"/>
          <c:showVal val="1"/>
          <c:showCatName val="0"/>
          <c:showSerName val="0"/>
          <c:showPercent val="0"/>
          <c:showBubbleSize val="0"/>
        </c:dLbls>
        <c:marker val="1"/>
        <c:smooth val="0"/>
        <c:axId val="2002511903"/>
        <c:axId val="2002506079"/>
      </c:lineChart>
      <c:catAx>
        <c:axId val="200251190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2002506079"/>
        <c:crosses val="autoZero"/>
        <c:auto val="1"/>
        <c:lblAlgn val="ctr"/>
        <c:lblOffset val="100"/>
        <c:noMultiLvlLbl val="0"/>
      </c:catAx>
      <c:valAx>
        <c:axId val="2002506079"/>
        <c:scaling>
          <c:logBase val="2"/>
          <c:orientation val="minMax"/>
          <c:max val="64"/>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r>
                  <a:rPr lang="en-US" sz="2000">
                    <a:solidFill>
                      <a:schemeClr val="tx1"/>
                    </a:solidFill>
                  </a:rPr>
                  <a:t># entries</a:t>
                </a:r>
              </a:p>
            </c:rich>
          </c:tx>
          <c:overlay val="0"/>
          <c:spPr>
            <a:noFill/>
            <a:ln>
              <a:noFill/>
            </a:ln>
            <a:effectLst/>
          </c:spPr>
          <c:txPr>
            <a:bodyPr rot="-540000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00251190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accent1">
                    <a:lumMod val="75000"/>
                  </a:schemeClr>
                </a:solidFill>
                <a:latin typeface="+mn-lt"/>
                <a:ea typeface="+mn-ea"/>
                <a:cs typeface="+mn-cs"/>
              </a:defRPr>
            </a:pPr>
            <a:r>
              <a:rPr lang="en-US" b="1" dirty="0">
                <a:solidFill>
                  <a:schemeClr val="accent1">
                    <a:lumMod val="75000"/>
                  </a:schemeClr>
                </a:solidFill>
              </a:rPr>
              <a:t>Native</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accent1">
                  <a:lumMod val="7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2MB THP</c:v>
                </c:pt>
              </c:strCache>
            </c:strRef>
          </c:tx>
          <c:spPr>
            <a:solidFill>
              <a:schemeClr val="accent2"/>
            </a:solidFill>
            <a:ln w="15875">
              <a:solidFill>
                <a:schemeClr val="tx1"/>
              </a:solidFill>
            </a:ln>
            <a:effectLst/>
          </c:spPr>
          <c:invertIfNegative val="0"/>
          <c:cat>
            <c:strRef>
              <c:f>Sheet1!$A$2:$A$6</c:f>
              <c:strCache>
                <c:ptCount val="5"/>
                <c:pt idx="0">
                  <c:v>SVM</c:v>
                </c:pt>
                <c:pt idx="1">
                  <c:v>Btree</c:v>
                </c:pt>
                <c:pt idx="2">
                  <c:v>Memcached</c:v>
                </c:pt>
                <c:pt idx="3">
                  <c:v>Canneal</c:v>
                </c:pt>
                <c:pt idx="4">
                  <c:v>GUPS</c:v>
                </c:pt>
              </c:strCache>
            </c:strRef>
          </c:cat>
          <c:val>
            <c:numRef>
              <c:f>Sheet1!$B$2:$B$6</c:f>
              <c:numCache>
                <c:formatCode>General</c:formatCode>
                <c:ptCount val="5"/>
                <c:pt idx="0">
                  <c:v>17</c:v>
                </c:pt>
                <c:pt idx="1">
                  <c:v>10</c:v>
                </c:pt>
                <c:pt idx="2">
                  <c:v>47</c:v>
                </c:pt>
                <c:pt idx="3">
                  <c:v>41</c:v>
                </c:pt>
                <c:pt idx="4">
                  <c:v>210</c:v>
                </c:pt>
              </c:numCache>
            </c:numRef>
          </c:val>
          <c:extLst>
            <c:ext xmlns:c16="http://schemas.microsoft.com/office/drawing/2014/chart" uri="{C3380CC4-5D6E-409C-BE32-E72D297353CC}">
              <c16:uniqueId val="{00000000-2045-5D4C-9292-6B3EFA7F98D0}"/>
            </c:ext>
          </c:extLst>
        </c:ser>
        <c:ser>
          <c:idx val="1"/>
          <c:order val="1"/>
          <c:tx>
            <c:strRef>
              <c:f>Sheet1!$C$1</c:f>
              <c:strCache>
                <c:ptCount val="1"/>
                <c:pt idx="0">
                  <c:v>1GB Hugetlb</c:v>
                </c:pt>
              </c:strCache>
            </c:strRef>
          </c:tx>
          <c:spPr>
            <a:solidFill>
              <a:schemeClr val="accent5"/>
            </a:solidFill>
            <a:ln w="15875">
              <a:solidFill>
                <a:schemeClr val="tx1"/>
              </a:solidFill>
            </a:ln>
            <a:effectLst/>
          </c:spPr>
          <c:invertIfNegative val="0"/>
          <c:cat>
            <c:strRef>
              <c:f>Sheet1!$A$2:$A$6</c:f>
              <c:strCache>
                <c:ptCount val="5"/>
                <c:pt idx="0">
                  <c:v>SVM</c:v>
                </c:pt>
                <c:pt idx="1">
                  <c:v>Btree</c:v>
                </c:pt>
                <c:pt idx="2">
                  <c:v>Memcached</c:v>
                </c:pt>
                <c:pt idx="3">
                  <c:v>Canneal</c:v>
                </c:pt>
                <c:pt idx="4">
                  <c:v>GUPS</c:v>
                </c:pt>
              </c:strCache>
            </c:strRef>
          </c:cat>
          <c:val>
            <c:numRef>
              <c:f>Sheet1!$C$2:$C$6</c:f>
              <c:numCache>
                <c:formatCode>General</c:formatCode>
                <c:ptCount val="5"/>
                <c:pt idx="0">
                  <c:v>29</c:v>
                </c:pt>
                <c:pt idx="1">
                  <c:v>37</c:v>
                </c:pt>
                <c:pt idx="2">
                  <c:v>53</c:v>
                </c:pt>
                <c:pt idx="3">
                  <c:v>51</c:v>
                </c:pt>
                <c:pt idx="4">
                  <c:v>230</c:v>
                </c:pt>
              </c:numCache>
            </c:numRef>
          </c:val>
          <c:extLst>
            <c:ext xmlns:c16="http://schemas.microsoft.com/office/drawing/2014/chart" uri="{C3380CC4-5D6E-409C-BE32-E72D297353CC}">
              <c16:uniqueId val="{00000001-2045-5D4C-9292-6B3EFA7F98D0}"/>
            </c:ext>
          </c:extLst>
        </c:ser>
        <c:dLbls>
          <c:showLegendKey val="0"/>
          <c:showVal val="0"/>
          <c:showCatName val="0"/>
          <c:showSerName val="0"/>
          <c:showPercent val="0"/>
          <c:showBubbleSize val="0"/>
        </c:dLbls>
        <c:gapWidth val="219"/>
        <c:overlap val="-27"/>
        <c:axId val="811849312"/>
        <c:axId val="811849728"/>
      </c:barChart>
      <c:catAx>
        <c:axId val="811849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700" b="0" i="0" u="none" strike="noStrike" kern="1200" baseline="0">
                <a:solidFill>
                  <a:schemeClr val="tx1"/>
                </a:solidFill>
                <a:latin typeface="+mn-lt"/>
                <a:ea typeface="+mn-ea"/>
                <a:cs typeface="+mn-cs"/>
              </a:defRPr>
            </a:pPr>
            <a:endParaRPr lang="en-US"/>
          </a:p>
        </c:txPr>
        <c:crossAx val="811849728"/>
        <c:crosses val="autoZero"/>
        <c:auto val="1"/>
        <c:lblAlgn val="ctr"/>
        <c:lblOffset val="100"/>
        <c:noMultiLvlLbl val="0"/>
      </c:catAx>
      <c:valAx>
        <c:axId val="81184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811849312"/>
        <c:crosses val="autoZero"/>
        <c:crossBetween val="between"/>
      </c:valAx>
      <c:spPr>
        <a:noFill/>
        <a:ln>
          <a:noFill/>
        </a:ln>
        <a:effectLst/>
      </c:spPr>
    </c:plotArea>
    <c:legend>
      <c:legendPos val="b"/>
      <c:layout>
        <c:manualLayout>
          <c:xMode val="edge"/>
          <c:yMode val="edge"/>
          <c:x val="8.6083769079689787E-2"/>
          <c:y val="0.17010862515885836"/>
          <c:w val="0.49119080425711348"/>
          <c:h val="0.11844766092659686"/>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1" i="0" u="none" strike="noStrike" kern="1200" spc="0" baseline="0">
                <a:solidFill>
                  <a:schemeClr val="accent1">
                    <a:lumMod val="75000"/>
                  </a:schemeClr>
                </a:solidFill>
                <a:latin typeface="+mn-lt"/>
                <a:ea typeface="+mn-ea"/>
                <a:cs typeface="+mn-cs"/>
              </a:defRPr>
            </a:pPr>
            <a:r>
              <a:rPr lang="en-US" b="1" dirty="0">
                <a:solidFill>
                  <a:schemeClr val="accent1">
                    <a:lumMod val="75000"/>
                  </a:schemeClr>
                </a:solidFill>
              </a:rPr>
              <a:t>Virtual</a:t>
            </a:r>
          </a:p>
        </c:rich>
      </c:tx>
      <c:overlay val="0"/>
      <c:spPr>
        <a:noFill/>
        <a:ln>
          <a:noFill/>
        </a:ln>
        <a:effectLst/>
      </c:spPr>
      <c:txPr>
        <a:bodyPr rot="0" spcFirstLastPara="1" vertOverflow="ellipsis" vert="horz" wrap="square" anchor="ctr" anchorCtr="1"/>
        <a:lstStyle/>
        <a:p>
          <a:pPr>
            <a:defRPr sz="1862" b="1" i="0" u="none" strike="noStrike" kern="1200" spc="0" baseline="0">
              <a:solidFill>
                <a:schemeClr val="accent1">
                  <a:lumMod val="7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2MB THP</c:v>
                </c:pt>
              </c:strCache>
            </c:strRef>
          </c:tx>
          <c:spPr>
            <a:solidFill>
              <a:schemeClr val="accent2"/>
            </a:solidFill>
            <a:ln w="15875">
              <a:solidFill>
                <a:schemeClr val="tx1"/>
              </a:solidFill>
            </a:ln>
            <a:effectLst/>
          </c:spPr>
          <c:invertIfNegative val="0"/>
          <c:cat>
            <c:strRef>
              <c:f>Sheet1!$A$2:$A$6</c:f>
              <c:strCache>
                <c:ptCount val="5"/>
                <c:pt idx="0">
                  <c:v>SVM</c:v>
                </c:pt>
                <c:pt idx="1">
                  <c:v>Btree</c:v>
                </c:pt>
                <c:pt idx="2">
                  <c:v>Memcached</c:v>
                </c:pt>
                <c:pt idx="3">
                  <c:v>Canneal</c:v>
                </c:pt>
                <c:pt idx="4">
                  <c:v>GUPS</c:v>
                </c:pt>
              </c:strCache>
            </c:strRef>
          </c:cat>
          <c:val>
            <c:numRef>
              <c:f>Sheet1!$B$2:$B$6</c:f>
              <c:numCache>
                <c:formatCode>General</c:formatCode>
                <c:ptCount val="5"/>
                <c:pt idx="0">
                  <c:v>26</c:v>
                </c:pt>
                <c:pt idx="1">
                  <c:v>67</c:v>
                </c:pt>
                <c:pt idx="2">
                  <c:v>153</c:v>
                </c:pt>
                <c:pt idx="3">
                  <c:v>63</c:v>
                </c:pt>
                <c:pt idx="4">
                  <c:v>210</c:v>
                </c:pt>
              </c:numCache>
            </c:numRef>
          </c:val>
          <c:extLst>
            <c:ext xmlns:c16="http://schemas.microsoft.com/office/drawing/2014/chart" uri="{C3380CC4-5D6E-409C-BE32-E72D297353CC}">
              <c16:uniqueId val="{00000000-D727-8345-A1BD-B973820BAED1}"/>
            </c:ext>
          </c:extLst>
        </c:ser>
        <c:ser>
          <c:idx val="1"/>
          <c:order val="1"/>
          <c:tx>
            <c:strRef>
              <c:f>Sheet1!$C$1</c:f>
              <c:strCache>
                <c:ptCount val="1"/>
                <c:pt idx="0">
                  <c:v>1GB Hugetlb</c:v>
                </c:pt>
              </c:strCache>
            </c:strRef>
          </c:tx>
          <c:spPr>
            <a:solidFill>
              <a:schemeClr val="accent5"/>
            </a:solidFill>
            <a:ln w="15875">
              <a:solidFill>
                <a:schemeClr val="tx1"/>
              </a:solidFill>
            </a:ln>
            <a:effectLst/>
          </c:spPr>
          <c:invertIfNegative val="0"/>
          <c:cat>
            <c:strRef>
              <c:f>Sheet1!$A$2:$A$6</c:f>
              <c:strCache>
                <c:ptCount val="5"/>
                <c:pt idx="0">
                  <c:v>SVM</c:v>
                </c:pt>
                <c:pt idx="1">
                  <c:v>Btree</c:v>
                </c:pt>
                <c:pt idx="2">
                  <c:v>Memcached</c:v>
                </c:pt>
                <c:pt idx="3">
                  <c:v>Canneal</c:v>
                </c:pt>
                <c:pt idx="4">
                  <c:v>GUPS</c:v>
                </c:pt>
              </c:strCache>
            </c:strRef>
          </c:cat>
          <c:val>
            <c:numRef>
              <c:f>Sheet1!$C$2:$C$6</c:f>
              <c:numCache>
                <c:formatCode>General</c:formatCode>
                <c:ptCount val="5"/>
                <c:pt idx="0">
                  <c:v>38</c:v>
                </c:pt>
                <c:pt idx="1">
                  <c:v>80</c:v>
                </c:pt>
                <c:pt idx="2">
                  <c:v>175</c:v>
                </c:pt>
                <c:pt idx="3">
                  <c:v>148</c:v>
                </c:pt>
                <c:pt idx="4">
                  <c:v>230</c:v>
                </c:pt>
              </c:numCache>
            </c:numRef>
          </c:val>
          <c:extLst>
            <c:ext xmlns:c16="http://schemas.microsoft.com/office/drawing/2014/chart" uri="{C3380CC4-5D6E-409C-BE32-E72D297353CC}">
              <c16:uniqueId val="{00000001-D727-8345-A1BD-B973820BAED1}"/>
            </c:ext>
          </c:extLst>
        </c:ser>
        <c:dLbls>
          <c:showLegendKey val="0"/>
          <c:showVal val="0"/>
          <c:showCatName val="0"/>
          <c:showSerName val="0"/>
          <c:showPercent val="0"/>
          <c:showBubbleSize val="0"/>
        </c:dLbls>
        <c:gapWidth val="219"/>
        <c:overlap val="-27"/>
        <c:axId val="811849312"/>
        <c:axId val="811849728"/>
      </c:barChart>
      <c:catAx>
        <c:axId val="8118493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700" b="0" i="0" u="none" strike="noStrike" kern="1200" baseline="0">
                <a:solidFill>
                  <a:schemeClr val="tx1"/>
                </a:solidFill>
                <a:latin typeface="+mn-lt"/>
                <a:ea typeface="+mn-ea"/>
                <a:cs typeface="+mn-cs"/>
              </a:defRPr>
            </a:pPr>
            <a:endParaRPr lang="en-US"/>
          </a:p>
        </c:txPr>
        <c:crossAx val="811849728"/>
        <c:crosses val="autoZero"/>
        <c:auto val="1"/>
        <c:lblAlgn val="ctr"/>
        <c:lblOffset val="100"/>
        <c:noMultiLvlLbl val="0"/>
      </c:catAx>
      <c:valAx>
        <c:axId val="81184972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811849312"/>
        <c:crosses val="autoZero"/>
        <c:crossBetween val="between"/>
      </c:valAx>
      <c:spPr>
        <a:noFill/>
        <a:ln>
          <a:noFill/>
        </a:ln>
        <a:effectLst/>
      </c:spPr>
    </c:plotArea>
    <c:legend>
      <c:legendPos val="b"/>
      <c:layout>
        <c:manualLayout>
          <c:xMode val="edge"/>
          <c:yMode val="edge"/>
          <c:x val="8.6083769079689787E-2"/>
          <c:y val="0.17010862515885836"/>
          <c:w val="0.49119080425711348"/>
          <c:h val="0.11844766092659686"/>
        </c:manualLayout>
      </c:layout>
      <c:overlay val="0"/>
      <c:spPr>
        <a:noFill/>
        <a:ln>
          <a:noFill/>
        </a:ln>
        <a:effectLst/>
      </c:spPr>
      <c:txPr>
        <a:bodyPr rot="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sz="2100" dirty="0">
                <a:solidFill>
                  <a:schemeClr val="accent1">
                    <a:lumMod val="75000"/>
                  </a:schemeClr>
                </a:solidFill>
              </a:rPr>
              <a:t>Without</a:t>
            </a:r>
            <a:r>
              <a:rPr lang="en-US" sz="2100" baseline="0" dirty="0">
                <a:solidFill>
                  <a:schemeClr val="accent1">
                    <a:lumMod val="75000"/>
                  </a:schemeClr>
                </a:solidFill>
              </a:rPr>
              <a:t> physical memory</a:t>
            </a:r>
            <a:r>
              <a:rPr lang="en-US" sz="2100" dirty="0">
                <a:solidFill>
                  <a:schemeClr val="accent1">
                    <a:lumMod val="75000"/>
                  </a:schemeClr>
                </a:solidFill>
              </a:rPr>
              <a:t> fragmentation</a:t>
            </a:r>
          </a:p>
        </c:rich>
      </c:tx>
      <c:layout>
        <c:manualLayout>
          <c:xMode val="edge"/>
          <c:yMode val="edge"/>
          <c:x val="0.22977113656247514"/>
          <c:y val="2.5120043134143153E-3"/>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Trident-1GBonly</c:v>
                </c:pt>
              </c:strCache>
            </c:strRef>
          </c:tx>
          <c:spPr>
            <a:solidFill>
              <a:schemeClr val="accent2"/>
            </a:solidFill>
            <a:ln w="15875" cap="flat" cmpd="sng" algn="ctr">
              <a:solidFill>
                <a:schemeClr val="tx1"/>
              </a:solidFill>
              <a:round/>
            </a:ln>
            <a:effectLst/>
          </c:spPr>
          <c:invertIfNegative val="0"/>
          <c:cat>
            <c:strRef>
              <c:f>Sheet1!$A$2:$A$6</c:f>
              <c:strCache>
                <c:ptCount val="5"/>
                <c:pt idx="0">
                  <c:v>SVM</c:v>
                </c:pt>
                <c:pt idx="1">
                  <c:v>Btree</c:v>
                </c:pt>
                <c:pt idx="2">
                  <c:v>Memcached</c:v>
                </c:pt>
                <c:pt idx="3">
                  <c:v>Canneal</c:v>
                </c:pt>
                <c:pt idx="4">
                  <c:v>GUPS</c:v>
                </c:pt>
              </c:strCache>
            </c:strRef>
          </c:cat>
          <c:val>
            <c:numRef>
              <c:f>Sheet1!$B$2:$B$6</c:f>
              <c:numCache>
                <c:formatCode>General</c:formatCode>
                <c:ptCount val="5"/>
                <c:pt idx="0">
                  <c:v>-12</c:v>
                </c:pt>
                <c:pt idx="1">
                  <c:v>10</c:v>
                </c:pt>
                <c:pt idx="2">
                  <c:v>5</c:v>
                </c:pt>
                <c:pt idx="3">
                  <c:v>16</c:v>
                </c:pt>
                <c:pt idx="4">
                  <c:v>34</c:v>
                </c:pt>
              </c:numCache>
            </c:numRef>
          </c:val>
          <c:extLst>
            <c:ext xmlns:c16="http://schemas.microsoft.com/office/drawing/2014/chart" uri="{C3380CC4-5D6E-409C-BE32-E72D297353CC}">
              <c16:uniqueId val="{00000000-4E5B-44B6-AB3D-F1F6488A4E4E}"/>
            </c:ext>
          </c:extLst>
        </c:ser>
        <c:ser>
          <c:idx val="1"/>
          <c:order val="1"/>
          <c:tx>
            <c:strRef>
              <c:f>Sheet1!$C$1</c:f>
              <c:strCache>
                <c:ptCount val="1"/>
                <c:pt idx="0">
                  <c:v>Trident-NC</c:v>
                </c:pt>
              </c:strCache>
            </c:strRef>
          </c:tx>
          <c:spPr>
            <a:solidFill>
              <a:schemeClr val="accent5"/>
            </a:solidFill>
            <a:ln w="15875" cap="flat" cmpd="sng" algn="ctr">
              <a:solidFill>
                <a:schemeClr val="tx1"/>
              </a:solidFill>
              <a:round/>
            </a:ln>
            <a:effectLst/>
          </c:spPr>
          <c:invertIfNegative val="0"/>
          <c:cat>
            <c:strRef>
              <c:f>Sheet1!$A$2:$A$6</c:f>
              <c:strCache>
                <c:ptCount val="5"/>
                <c:pt idx="0">
                  <c:v>SVM</c:v>
                </c:pt>
                <c:pt idx="1">
                  <c:v>Btree</c:v>
                </c:pt>
                <c:pt idx="2">
                  <c:v>Memcached</c:v>
                </c:pt>
                <c:pt idx="3">
                  <c:v>Canneal</c:v>
                </c:pt>
                <c:pt idx="4">
                  <c:v>GUPS</c:v>
                </c:pt>
              </c:strCache>
            </c:strRef>
          </c:cat>
          <c:val>
            <c:numRef>
              <c:f>Sheet1!$C$2:$C$6</c:f>
              <c:numCache>
                <c:formatCode>General</c:formatCode>
                <c:ptCount val="5"/>
                <c:pt idx="0">
                  <c:v>11</c:v>
                </c:pt>
                <c:pt idx="1">
                  <c:v>14</c:v>
                </c:pt>
                <c:pt idx="2">
                  <c:v>6</c:v>
                </c:pt>
                <c:pt idx="3">
                  <c:v>28</c:v>
                </c:pt>
                <c:pt idx="4">
                  <c:v>44</c:v>
                </c:pt>
              </c:numCache>
            </c:numRef>
          </c:val>
          <c:extLst>
            <c:ext xmlns:c16="http://schemas.microsoft.com/office/drawing/2014/chart" uri="{C3380CC4-5D6E-409C-BE32-E72D297353CC}">
              <c16:uniqueId val="{00000001-4E5B-44B6-AB3D-F1F6488A4E4E}"/>
            </c:ext>
          </c:extLst>
        </c:ser>
        <c:ser>
          <c:idx val="2"/>
          <c:order val="2"/>
          <c:tx>
            <c:strRef>
              <c:f>Sheet1!$D$1</c:f>
              <c:strCache>
                <c:ptCount val="1"/>
                <c:pt idx="0">
                  <c:v>Trident</c:v>
                </c:pt>
              </c:strCache>
            </c:strRef>
          </c:tx>
          <c:spPr>
            <a:solidFill>
              <a:srgbClr val="92D050"/>
            </a:solidFill>
            <a:ln w="15875" cap="flat" cmpd="sng" algn="ctr">
              <a:solidFill>
                <a:schemeClr val="tx1"/>
              </a:solidFill>
              <a:round/>
            </a:ln>
            <a:effectLst/>
          </c:spPr>
          <c:invertIfNegative val="0"/>
          <c:cat>
            <c:strRef>
              <c:f>Sheet1!$A$2:$A$6</c:f>
              <c:strCache>
                <c:ptCount val="5"/>
                <c:pt idx="0">
                  <c:v>SVM</c:v>
                </c:pt>
                <c:pt idx="1">
                  <c:v>Btree</c:v>
                </c:pt>
                <c:pt idx="2">
                  <c:v>Memcached</c:v>
                </c:pt>
                <c:pt idx="3">
                  <c:v>Canneal</c:v>
                </c:pt>
                <c:pt idx="4">
                  <c:v>GUPS</c:v>
                </c:pt>
              </c:strCache>
            </c:strRef>
          </c:cat>
          <c:val>
            <c:numRef>
              <c:f>Sheet1!$D$2:$D$6</c:f>
              <c:numCache>
                <c:formatCode>General</c:formatCode>
                <c:ptCount val="5"/>
                <c:pt idx="0">
                  <c:v>11</c:v>
                </c:pt>
                <c:pt idx="1">
                  <c:v>14</c:v>
                </c:pt>
                <c:pt idx="2">
                  <c:v>6</c:v>
                </c:pt>
                <c:pt idx="3">
                  <c:v>28</c:v>
                </c:pt>
                <c:pt idx="4">
                  <c:v>44</c:v>
                </c:pt>
              </c:numCache>
            </c:numRef>
          </c:val>
          <c:extLst>
            <c:ext xmlns:c16="http://schemas.microsoft.com/office/drawing/2014/chart" uri="{C3380CC4-5D6E-409C-BE32-E72D297353CC}">
              <c16:uniqueId val="{00000002-4E5B-44B6-AB3D-F1F6488A4E4E}"/>
            </c:ext>
          </c:extLst>
        </c:ser>
        <c:dLbls>
          <c:showLegendKey val="0"/>
          <c:showVal val="0"/>
          <c:showCatName val="0"/>
          <c:showSerName val="0"/>
          <c:showPercent val="0"/>
          <c:showBubbleSize val="0"/>
        </c:dLbls>
        <c:gapWidth val="100"/>
        <c:overlap val="-24"/>
        <c:axId val="298715391"/>
        <c:axId val="298721215"/>
      </c:barChart>
      <c:catAx>
        <c:axId val="298715391"/>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298721215"/>
        <c:crosses val="autoZero"/>
        <c:auto val="1"/>
        <c:lblAlgn val="ctr"/>
        <c:lblOffset val="0"/>
        <c:noMultiLvlLbl val="0"/>
      </c:catAx>
      <c:valAx>
        <c:axId val="2987212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98715391"/>
        <c:crosses val="autoZero"/>
        <c:crossBetween val="between"/>
      </c:valAx>
      <c:spPr>
        <a:noFill/>
        <a:ln>
          <a:noFill/>
        </a:ln>
        <a:effectLst/>
      </c:spPr>
    </c:plotArea>
    <c:legend>
      <c:legendPos val="b"/>
      <c:layout>
        <c:manualLayout>
          <c:xMode val="edge"/>
          <c:yMode val="edge"/>
          <c:x val="0.11732420166229221"/>
          <c:y val="0.15128054487375125"/>
          <c:w val="0.6099251486415409"/>
          <c:h val="0.10348301910389344"/>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sz="2100" dirty="0">
                <a:solidFill>
                  <a:schemeClr val="accent1">
                    <a:lumMod val="75000"/>
                  </a:schemeClr>
                </a:solidFill>
              </a:rPr>
              <a:t>With</a:t>
            </a:r>
            <a:r>
              <a:rPr lang="en-US" sz="2100" baseline="0" dirty="0">
                <a:solidFill>
                  <a:schemeClr val="accent1">
                    <a:lumMod val="75000"/>
                  </a:schemeClr>
                </a:solidFill>
              </a:rPr>
              <a:t> physical memory</a:t>
            </a:r>
            <a:r>
              <a:rPr lang="en-US" sz="2100" dirty="0">
                <a:solidFill>
                  <a:schemeClr val="accent1">
                    <a:lumMod val="75000"/>
                  </a:schemeClr>
                </a:solidFill>
              </a:rPr>
              <a:t> fragmentation</a:t>
            </a:r>
          </a:p>
        </c:rich>
      </c:tx>
      <c:layout>
        <c:manualLayout>
          <c:xMode val="edge"/>
          <c:yMode val="edge"/>
          <c:x val="0.23924083353217215"/>
          <c:y val="8.2341451504608434E-3"/>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6.9115496963601156E-2"/>
          <c:y val="0.18418422033022055"/>
          <c:w val="0.91298036157907092"/>
          <c:h val="0.63491198140839733"/>
        </c:manualLayout>
      </c:layout>
      <c:barChart>
        <c:barDir val="col"/>
        <c:grouping val="clustered"/>
        <c:varyColors val="0"/>
        <c:ser>
          <c:idx val="0"/>
          <c:order val="0"/>
          <c:tx>
            <c:strRef>
              <c:f>Sheet1!$B$1</c:f>
              <c:strCache>
                <c:ptCount val="1"/>
                <c:pt idx="0">
                  <c:v>Trident-1GBonly</c:v>
                </c:pt>
              </c:strCache>
            </c:strRef>
          </c:tx>
          <c:spPr>
            <a:solidFill>
              <a:schemeClr val="accent2"/>
            </a:solidFill>
            <a:ln w="15875" cap="flat" cmpd="sng" algn="ctr">
              <a:solidFill>
                <a:schemeClr val="tx1"/>
              </a:solidFill>
              <a:round/>
            </a:ln>
            <a:effectLst/>
          </c:spPr>
          <c:invertIfNegative val="0"/>
          <c:cat>
            <c:strRef>
              <c:f>Sheet1!$A$2:$A$6</c:f>
              <c:strCache>
                <c:ptCount val="5"/>
                <c:pt idx="0">
                  <c:v>SVM</c:v>
                </c:pt>
                <c:pt idx="1">
                  <c:v>Btree</c:v>
                </c:pt>
                <c:pt idx="2">
                  <c:v>Memcached</c:v>
                </c:pt>
                <c:pt idx="3">
                  <c:v>Canneal</c:v>
                </c:pt>
                <c:pt idx="4">
                  <c:v>GUPS</c:v>
                </c:pt>
              </c:strCache>
            </c:strRef>
          </c:cat>
          <c:val>
            <c:numRef>
              <c:f>Sheet1!$B$2:$B$6</c:f>
              <c:numCache>
                <c:formatCode>General</c:formatCode>
                <c:ptCount val="5"/>
                <c:pt idx="0">
                  <c:v>-8</c:v>
                </c:pt>
                <c:pt idx="1">
                  <c:v>9</c:v>
                </c:pt>
                <c:pt idx="2">
                  <c:v>1</c:v>
                </c:pt>
                <c:pt idx="3">
                  <c:v>7</c:v>
                </c:pt>
                <c:pt idx="4">
                  <c:v>33</c:v>
                </c:pt>
              </c:numCache>
            </c:numRef>
          </c:val>
          <c:extLst>
            <c:ext xmlns:c16="http://schemas.microsoft.com/office/drawing/2014/chart" uri="{C3380CC4-5D6E-409C-BE32-E72D297353CC}">
              <c16:uniqueId val="{00000000-7AED-4970-A614-43FD86BD1E8A}"/>
            </c:ext>
          </c:extLst>
        </c:ser>
        <c:ser>
          <c:idx val="1"/>
          <c:order val="1"/>
          <c:tx>
            <c:strRef>
              <c:f>Sheet1!$C$1</c:f>
              <c:strCache>
                <c:ptCount val="1"/>
                <c:pt idx="0">
                  <c:v>Trident-NC</c:v>
                </c:pt>
              </c:strCache>
            </c:strRef>
          </c:tx>
          <c:spPr>
            <a:solidFill>
              <a:schemeClr val="accent5"/>
            </a:solidFill>
            <a:ln w="15875" cap="flat" cmpd="sng" algn="ctr">
              <a:solidFill>
                <a:schemeClr val="tx1"/>
              </a:solidFill>
              <a:round/>
            </a:ln>
            <a:effectLst/>
          </c:spPr>
          <c:invertIfNegative val="0"/>
          <c:cat>
            <c:strRef>
              <c:f>Sheet1!$A$2:$A$6</c:f>
              <c:strCache>
                <c:ptCount val="5"/>
                <c:pt idx="0">
                  <c:v>SVM</c:v>
                </c:pt>
                <c:pt idx="1">
                  <c:v>Btree</c:v>
                </c:pt>
                <c:pt idx="2">
                  <c:v>Memcached</c:v>
                </c:pt>
                <c:pt idx="3">
                  <c:v>Canneal</c:v>
                </c:pt>
                <c:pt idx="4">
                  <c:v>GUPS</c:v>
                </c:pt>
              </c:strCache>
            </c:strRef>
          </c:cat>
          <c:val>
            <c:numRef>
              <c:f>Sheet1!$C$2:$C$6</c:f>
              <c:numCache>
                <c:formatCode>General</c:formatCode>
                <c:ptCount val="5"/>
                <c:pt idx="0">
                  <c:v>5</c:v>
                </c:pt>
                <c:pt idx="1">
                  <c:v>16</c:v>
                </c:pt>
                <c:pt idx="2">
                  <c:v>14</c:v>
                </c:pt>
                <c:pt idx="3">
                  <c:v>12</c:v>
                </c:pt>
                <c:pt idx="4">
                  <c:v>52</c:v>
                </c:pt>
              </c:numCache>
            </c:numRef>
          </c:val>
          <c:extLst>
            <c:ext xmlns:c16="http://schemas.microsoft.com/office/drawing/2014/chart" uri="{C3380CC4-5D6E-409C-BE32-E72D297353CC}">
              <c16:uniqueId val="{00000001-7AED-4970-A614-43FD86BD1E8A}"/>
            </c:ext>
          </c:extLst>
        </c:ser>
        <c:ser>
          <c:idx val="2"/>
          <c:order val="2"/>
          <c:tx>
            <c:strRef>
              <c:f>Sheet1!$D$1</c:f>
              <c:strCache>
                <c:ptCount val="1"/>
                <c:pt idx="0">
                  <c:v>Trident</c:v>
                </c:pt>
              </c:strCache>
            </c:strRef>
          </c:tx>
          <c:spPr>
            <a:solidFill>
              <a:srgbClr val="92D050"/>
            </a:solidFill>
            <a:ln w="15875" cap="flat" cmpd="sng" algn="ctr">
              <a:solidFill>
                <a:schemeClr val="tx1"/>
              </a:solidFill>
              <a:round/>
            </a:ln>
            <a:effectLst/>
          </c:spPr>
          <c:invertIfNegative val="0"/>
          <c:cat>
            <c:strRef>
              <c:f>Sheet1!$A$2:$A$6</c:f>
              <c:strCache>
                <c:ptCount val="5"/>
                <c:pt idx="0">
                  <c:v>SVM</c:v>
                </c:pt>
                <c:pt idx="1">
                  <c:v>Btree</c:v>
                </c:pt>
                <c:pt idx="2">
                  <c:v>Memcached</c:v>
                </c:pt>
                <c:pt idx="3">
                  <c:v>Canneal</c:v>
                </c:pt>
                <c:pt idx="4">
                  <c:v>GUPS</c:v>
                </c:pt>
              </c:strCache>
            </c:strRef>
          </c:cat>
          <c:val>
            <c:numRef>
              <c:f>Sheet1!$D$2:$D$6</c:f>
              <c:numCache>
                <c:formatCode>General</c:formatCode>
                <c:ptCount val="5"/>
                <c:pt idx="0">
                  <c:v>9</c:v>
                </c:pt>
                <c:pt idx="1">
                  <c:v>21</c:v>
                </c:pt>
                <c:pt idx="2">
                  <c:v>18</c:v>
                </c:pt>
                <c:pt idx="3">
                  <c:v>14</c:v>
                </c:pt>
                <c:pt idx="4">
                  <c:v>54</c:v>
                </c:pt>
              </c:numCache>
            </c:numRef>
          </c:val>
          <c:extLst>
            <c:ext xmlns:c16="http://schemas.microsoft.com/office/drawing/2014/chart" uri="{C3380CC4-5D6E-409C-BE32-E72D297353CC}">
              <c16:uniqueId val="{00000002-7AED-4970-A614-43FD86BD1E8A}"/>
            </c:ext>
          </c:extLst>
        </c:ser>
        <c:dLbls>
          <c:showLegendKey val="0"/>
          <c:showVal val="0"/>
          <c:showCatName val="0"/>
          <c:showSerName val="0"/>
          <c:showPercent val="0"/>
          <c:showBubbleSize val="0"/>
        </c:dLbls>
        <c:gapWidth val="100"/>
        <c:overlap val="-24"/>
        <c:axId val="298715391"/>
        <c:axId val="298721215"/>
      </c:barChart>
      <c:catAx>
        <c:axId val="298715391"/>
        <c:scaling>
          <c:orientation val="minMax"/>
        </c:scaling>
        <c:delete val="0"/>
        <c:axPos val="b"/>
        <c:numFmt formatCode="General" sourceLinked="1"/>
        <c:majorTickMark val="none"/>
        <c:minorTickMark val="none"/>
        <c:tickLblPos val="nextTo"/>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298721215"/>
        <c:crosses val="autoZero"/>
        <c:auto val="1"/>
        <c:lblAlgn val="ctr"/>
        <c:lblOffset val="0"/>
        <c:noMultiLvlLbl val="0"/>
      </c:catAx>
      <c:valAx>
        <c:axId val="298721215"/>
        <c:scaling>
          <c:orientation val="minMax"/>
          <c:min val="-2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98715391"/>
        <c:crosses val="autoZero"/>
        <c:crossBetween val="between"/>
      </c:valAx>
      <c:spPr>
        <a:noFill/>
        <a:ln>
          <a:noFill/>
        </a:ln>
        <a:effectLst/>
      </c:spPr>
    </c:plotArea>
    <c:legend>
      <c:legendPos val="r"/>
      <c:layout>
        <c:manualLayout>
          <c:xMode val="edge"/>
          <c:yMode val="edge"/>
          <c:x val="6.0914882088602559E-2"/>
          <c:y val="0.16609035789131008"/>
          <c:w val="0.68877642070309408"/>
          <c:h val="0.12439393476978168"/>
        </c:manualLayout>
      </c:layout>
      <c:overlay val="0"/>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just">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sz="2100" dirty="0">
                <a:solidFill>
                  <a:schemeClr val="accent1">
                    <a:lumMod val="75000"/>
                  </a:schemeClr>
                </a:solidFill>
              </a:rPr>
              <a:t>Without</a:t>
            </a:r>
            <a:r>
              <a:rPr lang="en-US" sz="2100" baseline="0" dirty="0">
                <a:solidFill>
                  <a:schemeClr val="accent1">
                    <a:lumMod val="75000"/>
                  </a:schemeClr>
                </a:solidFill>
              </a:rPr>
              <a:t> </a:t>
            </a:r>
            <a:r>
              <a:rPr lang="en-US" sz="2100" dirty="0">
                <a:solidFill>
                  <a:schemeClr val="accent1">
                    <a:lumMod val="75000"/>
                  </a:schemeClr>
                </a:solidFill>
              </a:rPr>
              <a:t>fragmentation</a:t>
            </a:r>
          </a:p>
        </c:rich>
      </c:tx>
      <c:layout>
        <c:manualLayout>
          <c:xMode val="edge"/>
          <c:yMode val="edge"/>
          <c:x val="0.23450583125312452"/>
          <c:y val="2.8059446775225771E-2"/>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6.4395314215760155E-2"/>
          <c:y val="0.18418422033022055"/>
          <c:w val="0.9209558427736988"/>
          <c:h val="0.68752849525389803"/>
        </c:manualLayout>
      </c:layout>
      <c:barChart>
        <c:barDir val="col"/>
        <c:grouping val="clustered"/>
        <c:varyColors val="0"/>
        <c:ser>
          <c:idx val="0"/>
          <c:order val="0"/>
          <c:tx>
            <c:strRef>
              <c:f>Sheet1!$B$1</c:f>
              <c:strCache>
                <c:ptCount val="1"/>
                <c:pt idx="0">
                  <c:v>Trident-1GBonly</c:v>
                </c:pt>
              </c:strCache>
            </c:strRef>
          </c:tx>
          <c:spPr>
            <a:solidFill>
              <a:schemeClr val="accent2"/>
            </a:solidFill>
            <a:ln w="15875" cap="flat" cmpd="sng" algn="ctr">
              <a:solidFill>
                <a:schemeClr val="tx1"/>
              </a:solidFill>
              <a:round/>
            </a:ln>
            <a:effectLst/>
          </c:spPr>
          <c:invertIfNegative val="0"/>
          <c:cat>
            <c:strRef>
              <c:f>Sheet1!$A$2:$A$6</c:f>
              <c:strCache>
                <c:ptCount val="5"/>
                <c:pt idx="0">
                  <c:v>SVM</c:v>
                </c:pt>
                <c:pt idx="1">
                  <c:v>Btree</c:v>
                </c:pt>
                <c:pt idx="2">
                  <c:v>Memcached</c:v>
                </c:pt>
                <c:pt idx="3">
                  <c:v>Canneal</c:v>
                </c:pt>
                <c:pt idx="4">
                  <c:v>GUPS</c:v>
                </c:pt>
              </c:strCache>
            </c:strRef>
          </c:cat>
          <c:val>
            <c:numRef>
              <c:f>Sheet1!$B$2:$B$6</c:f>
              <c:numCache>
                <c:formatCode>General</c:formatCode>
                <c:ptCount val="5"/>
                <c:pt idx="0">
                  <c:v>4</c:v>
                </c:pt>
                <c:pt idx="1">
                  <c:v>17</c:v>
                </c:pt>
                <c:pt idx="2">
                  <c:v>9</c:v>
                </c:pt>
                <c:pt idx="3">
                  <c:v>48</c:v>
                </c:pt>
                <c:pt idx="4">
                  <c:v>38</c:v>
                </c:pt>
              </c:numCache>
            </c:numRef>
          </c:val>
          <c:extLst>
            <c:ext xmlns:c16="http://schemas.microsoft.com/office/drawing/2014/chart" uri="{C3380CC4-5D6E-409C-BE32-E72D297353CC}">
              <c16:uniqueId val="{00000000-4E5B-44B6-AB3D-F1F6488A4E4E}"/>
            </c:ext>
          </c:extLst>
        </c:ser>
        <c:dLbls>
          <c:showLegendKey val="0"/>
          <c:showVal val="0"/>
          <c:showCatName val="0"/>
          <c:showSerName val="0"/>
          <c:showPercent val="0"/>
          <c:showBubbleSize val="0"/>
        </c:dLbls>
        <c:gapWidth val="100"/>
        <c:overlap val="-24"/>
        <c:axId val="298715391"/>
        <c:axId val="298721215"/>
      </c:barChart>
      <c:catAx>
        <c:axId val="298715391"/>
        <c:scaling>
          <c:orientation val="minMax"/>
        </c:scaling>
        <c:delete val="0"/>
        <c:axPos val="b"/>
        <c:numFmt formatCode="General" sourceLinked="1"/>
        <c:majorTickMark val="none"/>
        <c:minorTickMark val="none"/>
        <c:tickLblPos val="none"/>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298721215"/>
        <c:crosses val="autoZero"/>
        <c:auto val="1"/>
        <c:lblAlgn val="ctr"/>
        <c:lblOffset val="0"/>
        <c:noMultiLvlLbl val="0"/>
      </c:catAx>
      <c:valAx>
        <c:axId val="298721215"/>
        <c:scaling>
          <c:orientation val="minMax"/>
          <c:max val="5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98715391"/>
        <c:crosses val="autoZero"/>
        <c:crossBetween val="between"/>
        <c:majorUnit val="10"/>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r>
              <a:rPr lang="en-US" sz="2100" dirty="0">
                <a:solidFill>
                  <a:schemeClr val="accent1">
                    <a:lumMod val="75000"/>
                  </a:schemeClr>
                </a:solidFill>
              </a:rPr>
              <a:t>With</a:t>
            </a:r>
            <a:r>
              <a:rPr lang="en-US" sz="2100" baseline="0" dirty="0">
                <a:solidFill>
                  <a:schemeClr val="accent1">
                    <a:lumMod val="75000"/>
                  </a:schemeClr>
                </a:solidFill>
              </a:rPr>
              <a:t> </a:t>
            </a:r>
            <a:r>
              <a:rPr lang="en-US" sz="2100" dirty="0">
                <a:solidFill>
                  <a:schemeClr val="accent1">
                    <a:lumMod val="75000"/>
                  </a:schemeClr>
                </a:solidFill>
              </a:rPr>
              <a:t>fragmentation</a:t>
            </a:r>
          </a:p>
        </c:rich>
      </c:tx>
      <c:layout>
        <c:manualLayout>
          <c:xMode val="edge"/>
          <c:yMode val="edge"/>
          <c:x val="0.29193036821307916"/>
          <c:y val="1.1723306895034145E-3"/>
        </c:manualLayout>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6.9115496963601156E-2"/>
          <c:y val="0.18418422033022055"/>
          <c:w val="0.91298036157907092"/>
          <c:h val="0.63491198140839733"/>
        </c:manualLayout>
      </c:layout>
      <c:barChart>
        <c:barDir val="col"/>
        <c:grouping val="clustered"/>
        <c:varyColors val="0"/>
        <c:ser>
          <c:idx val="0"/>
          <c:order val="0"/>
          <c:tx>
            <c:strRef>
              <c:f>Sheet1!$B$1</c:f>
              <c:strCache>
                <c:ptCount val="1"/>
                <c:pt idx="0">
                  <c:v>Trident</c:v>
                </c:pt>
              </c:strCache>
            </c:strRef>
          </c:tx>
          <c:spPr>
            <a:solidFill>
              <a:srgbClr val="92D050"/>
            </a:solidFill>
            <a:ln w="15875" cap="flat" cmpd="sng" algn="ctr">
              <a:solidFill>
                <a:schemeClr val="tx1"/>
              </a:solidFill>
              <a:round/>
            </a:ln>
            <a:effectLst/>
          </c:spPr>
          <c:invertIfNegative val="0"/>
          <c:cat>
            <c:strRef>
              <c:f>Sheet1!$A$2:$A$6</c:f>
              <c:strCache>
                <c:ptCount val="5"/>
                <c:pt idx="0">
                  <c:v>SVM</c:v>
                </c:pt>
                <c:pt idx="1">
                  <c:v>Btree</c:v>
                </c:pt>
                <c:pt idx="2">
                  <c:v>Memcached</c:v>
                </c:pt>
                <c:pt idx="3">
                  <c:v>Canneal</c:v>
                </c:pt>
                <c:pt idx="4">
                  <c:v>GUPS</c:v>
                </c:pt>
              </c:strCache>
            </c:strRef>
          </c:cat>
          <c:val>
            <c:numRef>
              <c:f>Sheet1!$B$2:$B$6</c:f>
              <c:numCache>
                <c:formatCode>General</c:formatCode>
                <c:ptCount val="5"/>
                <c:pt idx="0">
                  <c:v>6</c:v>
                </c:pt>
                <c:pt idx="1">
                  <c:v>4</c:v>
                </c:pt>
                <c:pt idx="2">
                  <c:v>6</c:v>
                </c:pt>
                <c:pt idx="3">
                  <c:v>10</c:v>
                </c:pt>
                <c:pt idx="4">
                  <c:v>24</c:v>
                </c:pt>
              </c:numCache>
            </c:numRef>
          </c:val>
          <c:extLst>
            <c:ext xmlns:c16="http://schemas.microsoft.com/office/drawing/2014/chart" uri="{C3380CC4-5D6E-409C-BE32-E72D297353CC}">
              <c16:uniqueId val="{00000000-7AED-4970-A614-43FD86BD1E8A}"/>
            </c:ext>
          </c:extLst>
        </c:ser>
        <c:dLbls>
          <c:showLegendKey val="0"/>
          <c:showVal val="0"/>
          <c:showCatName val="0"/>
          <c:showSerName val="0"/>
          <c:showPercent val="0"/>
          <c:showBubbleSize val="0"/>
        </c:dLbls>
        <c:gapWidth val="100"/>
        <c:overlap val="-24"/>
        <c:axId val="298715391"/>
        <c:axId val="298721215"/>
      </c:barChart>
      <c:catAx>
        <c:axId val="298715391"/>
        <c:scaling>
          <c:orientation val="minMax"/>
        </c:scaling>
        <c:delete val="0"/>
        <c:axPos val="b"/>
        <c:numFmt formatCode="General" sourceLinked="1"/>
        <c:majorTickMark val="none"/>
        <c:minorTickMark val="none"/>
        <c:tickLblPos val="none"/>
        <c:spPr>
          <a:solidFill>
            <a:schemeClr val="bg1"/>
          </a:solid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solidFill>
                <a:latin typeface="+mn-lt"/>
                <a:ea typeface="+mn-ea"/>
                <a:cs typeface="+mn-cs"/>
              </a:defRPr>
            </a:pPr>
            <a:endParaRPr lang="en-US"/>
          </a:p>
        </c:txPr>
        <c:crossAx val="298721215"/>
        <c:crosses val="autoZero"/>
        <c:auto val="1"/>
        <c:lblAlgn val="ctr"/>
        <c:lblOffset val="0"/>
        <c:noMultiLvlLbl val="0"/>
      </c:catAx>
      <c:valAx>
        <c:axId val="298721215"/>
        <c:scaling>
          <c:orientation val="minMax"/>
          <c:max val="25"/>
          <c:min val="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mn-lt"/>
                <a:ea typeface="+mn-ea"/>
                <a:cs typeface="+mn-cs"/>
              </a:defRPr>
            </a:pPr>
            <a:endParaRPr lang="en-US"/>
          </a:p>
        </c:txPr>
        <c:crossAx val="298715391"/>
        <c:crosses val="autoZero"/>
        <c:crossBetween val="between"/>
        <c:majorUnit val="5"/>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6.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7.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8.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8091A1-E272-4BE5-8989-BC93AC081D2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2F6A15C-0880-4A01-BA6D-4D5B79528F0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961C93E-53FA-4A5A-85FA-70AA42BCE5BA}" type="datetimeFigureOut">
              <a:rPr lang="en-US" smtClean="0"/>
              <a:t>10/12/21</a:t>
            </a:fld>
            <a:endParaRPr lang="en-US"/>
          </a:p>
        </p:txBody>
      </p:sp>
      <p:sp>
        <p:nvSpPr>
          <p:cNvPr id="4" name="Footer Placeholder 3">
            <a:extLst>
              <a:ext uri="{FF2B5EF4-FFF2-40B4-BE49-F238E27FC236}">
                <a16:creationId xmlns:a16="http://schemas.microsoft.com/office/drawing/2014/main" id="{CEBC65E9-BC57-4B38-B57C-B988792D55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4905817-2A68-4034-92FF-3EB72F12A97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B8F28AE-5739-41F9-87BC-87D720879D86}" type="slidenum">
              <a:rPr lang="en-US" smtClean="0"/>
              <a:t>‹#›</a:t>
            </a:fld>
            <a:endParaRPr lang="en-US"/>
          </a:p>
        </p:txBody>
      </p:sp>
    </p:spTree>
    <p:extLst>
      <p:ext uri="{BB962C8B-B14F-4D97-AF65-F5344CB8AC3E}">
        <p14:creationId xmlns:p14="http://schemas.microsoft.com/office/powerpoint/2010/main" val="10000850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214D50-F45A-4486-9402-731AE4AC179F}" type="datetimeFigureOut">
              <a:rPr lang="en-US" smtClean="0"/>
              <a:t>10/12/21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6B49CC-E1B3-44FA-83F7-8D73FD9631DE}" type="slidenum">
              <a:rPr lang="en-US" smtClean="0"/>
              <a:t>‹#›</a:t>
            </a:fld>
            <a:endParaRPr lang="en-US"/>
          </a:p>
        </p:txBody>
      </p:sp>
    </p:spTree>
    <p:extLst>
      <p:ext uri="{BB962C8B-B14F-4D97-AF65-F5344CB8AC3E}">
        <p14:creationId xmlns:p14="http://schemas.microsoft.com/office/powerpoint/2010/main" val="26604950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Hi everyone, I am Ashish Panwar and today I am excited to talk about Trident -- a system that achieves high performance by using all page sizes on x86 systems.</a:t>
            </a: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1</a:t>
            </a:fld>
            <a:endParaRPr lang="en-US"/>
          </a:p>
        </p:txBody>
      </p:sp>
    </p:spTree>
    <p:extLst>
      <p:ext uri="{BB962C8B-B14F-4D97-AF65-F5344CB8AC3E}">
        <p14:creationId xmlns:p14="http://schemas.microsoft.com/office/powerpoint/2010/main" val="14759116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first one is eager large page allocation where we try to achieve best possible TLB coverage by allocating 1GB pages at the time of page-fault, followed by 2MB and 4KB page allocation, if required.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While this is good for performance for obvious reasons, one potential problem arises due to the fact that we need to zero-fill a page before it can be allocated to a process. This is a security requirement because otherwise an application's data can leak to other entities.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Zero-filling a 1GB page can take 100s of milli-seconds that adds to the latency of page-fault. We avoid this latency by asynchronously zero-filling 1GB pages in the background. This way, they can be allocated much faster.</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10</a:t>
            </a:fld>
            <a:endParaRPr lang="en-US"/>
          </a:p>
        </p:txBody>
      </p:sp>
    </p:spTree>
    <p:extLst>
      <p:ext uri="{BB962C8B-B14F-4D97-AF65-F5344CB8AC3E}">
        <p14:creationId xmlns:p14="http://schemas.microsoft.com/office/powerpoint/2010/main" val="34709935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2nd component is opportunistic promotion of memory regions to large pages.</a:t>
            </a:r>
            <a:endParaRPr lang="en-US" b="0" dirty="0">
              <a:effectLst/>
            </a:endParaRPr>
          </a:p>
          <a:p>
            <a:pPr rtl="0"/>
            <a:r>
              <a:rPr lang="en-US" sz="1200" b="0" i="0" u="none" strike="noStrike" kern="1200" dirty="0">
                <a:solidFill>
                  <a:schemeClr val="tx1"/>
                </a:solidFill>
                <a:effectLst/>
                <a:latin typeface="+mn-lt"/>
                <a:ea typeface="+mn-ea"/>
                <a:cs typeface="+mn-cs"/>
              </a:rPr>
              <a:t>While we try to allocate 1GB pages eagerly, some address regions may have to mapped</a:t>
            </a:r>
            <a:endParaRPr lang="en-US" b="0" dirty="0">
              <a:effectLst/>
            </a:endParaRPr>
          </a:p>
          <a:p>
            <a:pPr rtl="0"/>
            <a:r>
              <a:rPr lang="en-US" sz="1200" b="0" i="0" u="none" strike="noStrike" kern="1200" dirty="0">
                <a:solidFill>
                  <a:schemeClr val="tx1"/>
                </a:solidFill>
                <a:effectLst/>
                <a:latin typeface="+mn-lt"/>
                <a:ea typeface="+mn-ea"/>
                <a:cs typeface="+mn-cs"/>
              </a:rPr>
              <a:t>with 2MB or 4KB pages either because either the region was not big enough or we could not obtain a 1GB page frame due to fragmentation.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take care of these situations by promoting </a:t>
            </a:r>
            <a:r>
              <a:rPr lang="en-US" sz="1200" b="0" i="0" u="none" strike="noStrike" kern="1200" dirty="0" err="1">
                <a:solidFill>
                  <a:schemeClr val="tx1"/>
                </a:solidFill>
                <a:effectLst/>
                <a:latin typeface="+mn-lt"/>
                <a:ea typeface="+mn-ea"/>
                <a:cs typeface="+mn-cs"/>
              </a:rPr>
              <a:t>regios</a:t>
            </a:r>
            <a:r>
              <a:rPr lang="en-US" sz="1200" b="0" i="0" u="none" strike="noStrike" kern="1200" dirty="0">
                <a:solidFill>
                  <a:schemeClr val="tx1"/>
                </a:solidFill>
                <a:effectLst/>
                <a:latin typeface="+mn-lt"/>
                <a:ea typeface="+mn-ea"/>
                <a:cs typeface="+mn-cs"/>
              </a:rPr>
              <a:t> to large pages in the background. Similar to allocation, here also we first try to promote smaller mappings to 1GB pages or to 2MB pages if 1GB page frame is not available.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if required , We do this multiple times so that 1GB pages can be utilized to their </a:t>
            </a:r>
            <a:r>
              <a:rPr lang="en-US" sz="1200" b="0" i="0" u="none" strike="noStrike" kern="1200" dirty="0" err="1">
                <a:solidFill>
                  <a:schemeClr val="tx1"/>
                </a:solidFill>
                <a:effectLst/>
                <a:latin typeface="+mn-lt"/>
                <a:ea typeface="+mn-ea"/>
                <a:cs typeface="+mn-cs"/>
              </a:rPr>
              <a:t>maxmimum</a:t>
            </a:r>
            <a:r>
              <a:rPr lang="en-US" sz="1200" b="0" i="0" u="none" strike="noStrike" kern="1200" dirty="0">
                <a:solidFill>
                  <a:schemeClr val="tx1"/>
                </a:solidFill>
                <a:effectLst/>
                <a:latin typeface="+mn-lt"/>
                <a:ea typeface="+mn-ea"/>
                <a:cs typeface="+mn-cs"/>
              </a:rPr>
              <a:t> effect.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11</a:t>
            </a:fld>
            <a:endParaRPr lang="en-US"/>
          </a:p>
        </p:txBody>
      </p:sp>
    </p:spTree>
    <p:extLst>
      <p:ext uri="{BB962C8B-B14F-4D97-AF65-F5344CB8AC3E}">
        <p14:creationId xmlns:p14="http://schemas.microsoft.com/office/powerpoint/2010/main" val="10270785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Before we discuss our 3rd component smart compaction, lets take a quick overview of how Linux compacts physical memory to allocate large pages.</a:t>
            </a:r>
            <a:endParaRPr lang="en-US" b="0" dirty="0">
              <a:effectLst/>
            </a:endParaRPr>
          </a:p>
          <a:p>
            <a:pPr rtl="0"/>
            <a:r>
              <a:rPr lang="en-US" sz="1200" b="0" i="0" u="none" strike="noStrike" kern="1200" dirty="0">
                <a:solidFill>
                  <a:schemeClr val="tx1"/>
                </a:solidFill>
                <a:effectLst/>
                <a:latin typeface="+mn-lt"/>
                <a:ea typeface="+mn-ea"/>
                <a:cs typeface="+mn-cs"/>
              </a:rPr>
              <a:t>Linux maintains two pointers namely "source" and "target" -- the source points to a range of page frames that it wants to free and "target" points to a block where the source block’s data can be copied.</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source pointer moves from left to right -- while the target pointer moves from right to left.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12</a:t>
            </a:fld>
            <a:endParaRPr lang="en-US"/>
          </a:p>
        </p:txBody>
      </p:sp>
    </p:spTree>
    <p:extLst>
      <p:ext uri="{BB962C8B-B14F-4D97-AF65-F5344CB8AC3E}">
        <p14:creationId xmlns:p14="http://schemas.microsoft.com/office/powerpoint/2010/main" val="17405490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find that this sequential approach is inefficient -- because it </a:t>
            </a:r>
          </a:p>
          <a:p>
            <a:pPr rtl="0"/>
            <a:r>
              <a:rPr lang="en-US" sz="1200" b="0" i="0" u="none" strike="noStrike" kern="1200" dirty="0">
                <a:solidFill>
                  <a:schemeClr val="tx1"/>
                </a:solidFill>
                <a:effectLst/>
                <a:latin typeface="+mn-lt"/>
                <a:ea typeface="+mn-ea"/>
                <a:cs typeface="+mn-cs"/>
              </a:rPr>
              <a:t>disregards how  the physical page frames are allocated.</a:t>
            </a:r>
            <a:br>
              <a:rPr lang="en-US" b="0" dirty="0">
                <a:effectLst/>
              </a:rPr>
            </a:br>
            <a:r>
              <a:rPr lang="en-US" sz="1200" b="0" i="0" u="none" strike="noStrike" kern="1200" dirty="0">
                <a:solidFill>
                  <a:schemeClr val="tx1"/>
                </a:solidFill>
                <a:effectLst/>
                <a:latin typeface="+mn-lt"/>
                <a:ea typeface="+mn-ea"/>
                <a:cs typeface="+mn-cs"/>
              </a:rPr>
              <a:t>For example, in the picture shown here, Linux would select the left most memory block as the source which would require migrating 3 page frames. At this point, there are 3 better alternatives that require less data movement. The second problem comes from unmovable pages (e.g., Linux cannot migrate kernel objects such page-tables, and DMA buffers).</a:t>
            </a:r>
            <a:endParaRPr lang="en-US" b="0" dirty="0">
              <a:effectLst/>
            </a:endParaRPr>
          </a:p>
          <a:p>
            <a:pPr rtl="0"/>
            <a:r>
              <a:rPr lang="en-US" sz="1200" b="0" i="0" u="none" strike="noStrike" kern="1200" dirty="0">
                <a:solidFill>
                  <a:schemeClr val="tx1"/>
                </a:solidFill>
                <a:effectLst/>
                <a:latin typeface="+mn-lt"/>
                <a:ea typeface="+mn-ea"/>
                <a:cs typeface="+mn-cs"/>
              </a:rPr>
              <a:t>Linux's approach of compaction also disregards the placement of unmovable data and it can select a memory block as the source even if the block contains unmovable pages. </a:t>
            </a:r>
            <a:endParaRPr lang="en-US" b="0" dirty="0">
              <a:effectLst/>
            </a:endParaRPr>
          </a:p>
          <a:p>
            <a:pPr rtl="0"/>
            <a:r>
              <a:rPr lang="en-US" sz="1200" b="0" i="0" u="none" strike="noStrike" kern="1200" dirty="0">
                <a:solidFill>
                  <a:schemeClr val="tx1"/>
                </a:solidFill>
                <a:effectLst/>
                <a:latin typeface="+mn-lt"/>
                <a:ea typeface="+mn-ea"/>
                <a:cs typeface="+mn-cs"/>
              </a:rPr>
              <a:t>In the example shown here, Linux would migrate the 1st page out the source block. the 2nd page is already free. It is only when the source pointer reaches page-3, that Linux realizes that this block cannot be freed completely. It would then skip this whole block and move to the next block.</a:t>
            </a:r>
            <a:br>
              <a:rPr lang="en-US" b="0" dirty="0">
                <a:effectLst/>
              </a:rPr>
            </a:br>
            <a:r>
              <a:rPr lang="en-US" sz="1200" b="0" i="0" u="none" strike="noStrike" kern="1200" dirty="0">
                <a:solidFill>
                  <a:schemeClr val="tx1"/>
                </a:solidFill>
                <a:effectLst/>
                <a:latin typeface="+mn-lt"/>
                <a:ea typeface="+mn-ea"/>
                <a:cs typeface="+mn-cs"/>
              </a:rPr>
              <a:t>Both these scenarios are examples of </a:t>
            </a:r>
            <a:r>
              <a:rPr lang="en-US" sz="1200" b="0" i="0" u="none" strike="noStrike" kern="1200" dirty="0" err="1">
                <a:solidFill>
                  <a:schemeClr val="tx1"/>
                </a:solidFill>
                <a:effectLst/>
                <a:latin typeface="+mn-lt"/>
                <a:ea typeface="+mn-ea"/>
                <a:cs typeface="+mn-cs"/>
              </a:rPr>
              <a:t>unnecesary</a:t>
            </a:r>
            <a:r>
              <a:rPr lang="en-US" sz="1200" b="0" i="0" u="none" strike="noStrike" kern="1200" dirty="0">
                <a:solidFill>
                  <a:schemeClr val="tx1"/>
                </a:solidFill>
                <a:effectLst/>
                <a:latin typeface="+mn-lt"/>
                <a:ea typeface="+mn-ea"/>
                <a:cs typeface="+mn-cs"/>
              </a:rPr>
              <a:t> data movement -- and it becomes really problematic with 1GB pages where the amount of data movement can be quite high.</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13</a:t>
            </a:fld>
            <a:endParaRPr lang="en-US"/>
          </a:p>
        </p:txBody>
      </p:sp>
    </p:spTree>
    <p:extLst>
      <p:ext uri="{BB962C8B-B14F-4D97-AF65-F5344CB8AC3E}">
        <p14:creationId xmlns:p14="http://schemas.microsoft.com/office/powerpoint/2010/main" val="85398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err="1">
                <a:solidFill>
                  <a:schemeClr val="tx1"/>
                </a:solidFill>
                <a:effectLst/>
                <a:latin typeface="+mn-lt"/>
                <a:ea typeface="+mn-ea"/>
                <a:cs typeface="+mn-cs"/>
              </a:rPr>
              <a:t>Tridet</a:t>
            </a:r>
            <a:r>
              <a:rPr lang="en-US" sz="1200" b="0" i="0" u="none" strike="noStrike" kern="1200" dirty="0">
                <a:solidFill>
                  <a:schemeClr val="tx1"/>
                </a:solidFill>
                <a:effectLst/>
                <a:latin typeface="+mn-lt"/>
                <a:ea typeface="+mn-ea"/>
                <a:cs typeface="+mn-cs"/>
              </a:rPr>
              <a:t> is more prudent in its approach. What we do is -- we maintain two counters for each 1GB block -- one counter captures the occupancy of the block and the other counts how many unmovable pages frames are present within that block.</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When we want to compact memory, we simply scan this metadata to greedily select the source and target blocks. The source block is the one with least occupancy and no unmovable data, and the target is the one that is most populated but has at least 1 free page.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This way, we copy minimum amount of data possible at the moment.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14</a:t>
            </a:fld>
            <a:endParaRPr lang="en-US"/>
          </a:p>
        </p:txBody>
      </p:sp>
    </p:spTree>
    <p:extLst>
      <p:ext uri="{BB962C8B-B14F-4D97-AF65-F5344CB8AC3E}">
        <p14:creationId xmlns:p14="http://schemas.microsoft.com/office/powerpoint/2010/main" val="3514601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lets c how Trident performs and specially how different components of Trident perform. We compare 3 variants of Trident with THP. 1 is Trident-1GBonly -- where we don't use 2MB pages. 2nd is Trident-NC where we use both 1GB and 2MB pages but don't use smart compaction and the 3rd is where all components are used.</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Clearly, using only 1GB is not the best option. We discussed SVM earlier where we saw that some of its addresses that have high </a:t>
            </a:r>
            <a:r>
              <a:rPr lang="en-US" sz="1200" b="0" i="0" u="none" strike="noStrike" kern="1200" dirty="0" err="1">
                <a:solidFill>
                  <a:schemeClr val="tx1"/>
                </a:solidFill>
                <a:effectLst/>
                <a:latin typeface="+mn-lt"/>
                <a:ea typeface="+mn-ea"/>
                <a:cs typeface="+mn-cs"/>
              </a:rPr>
              <a:t>tlb</a:t>
            </a:r>
            <a:r>
              <a:rPr lang="en-US" sz="1200" b="0" i="0" u="none" strike="noStrike" kern="1200" dirty="0">
                <a:solidFill>
                  <a:schemeClr val="tx1"/>
                </a:solidFill>
                <a:effectLst/>
                <a:latin typeface="+mn-lt"/>
                <a:ea typeface="+mn-ea"/>
                <a:cs typeface="+mn-cs"/>
              </a:rPr>
              <a:t> misses can't be mapped with 1GB pages. Using only 1GB pages degrades performance in such cases. In the absence of fragmentation, Trident and Trident-NC perform similarly because compaction </a:t>
            </a:r>
            <a:r>
              <a:rPr lang="en-US" sz="1200" b="0" i="0" u="none" strike="noStrike" kern="1200" dirty="0" err="1">
                <a:solidFill>
                  <a:schemeClr val="tx1"/>
                </a:solidFill>
                <a:effectLst/>
                <a:latin typeface="+mn-lt"/>
                <a:ea typeface="+mn-ea"/>
                <a:cs typeface="+mn-cs"/>
              </a:rPr>
              <a:t>isnt</a:t>
            </a:r>
            <a:r>
              <a:rPr lang="en-US" sz="1200" b="0" i="0" u="none" strike="noStrike" kern="1200" dirty="0">
                <a:solidFill>
                  <a:schemeClr val="tx1"/>
                </a:solidFill>
                <a:effectLst/>
                <a:latin typeface="+mn-lt"/>
                <a:ea typeface="+mn-ea"/>
                <a:cs typeface="+mn-cs"/>
              </a:rPr>
              <a:t> required. We get better performance when we use 2MB pages in tandem with 1GB pages. </a:t>
            </a:r>
            <a:endParaRPr lang="en-US" b="0" dirty="0">
              <a:effectLst/>
            </a:endParaRPr>
          </a:p>
          <a:p>
            <a:pPr rtl="0"/>
            <a:br>
              <a:rPr lang="en-US" b="0" dirty="0">
                <a:effectLst/>
              </a:rPr>
            </a:br>
            <a:br>
              <a:rPr lang="en-US" b="0" dirty="0">
                <a:effectLst/>
              </a:rPr>
            </a:br>
            <a:r>
              <a:rPr lang="en-US" sz="1200" b="0" i="0" u="none" strike="noStrike" kern="1200" dirty="0">
                <a:solidFill>
                  <a:schemeClr val="tx1"/>
                </a:solidFill>
                <a:effectLst/>
                <a:latin typeface="+mn-lt"/>
                <a:ea typeface="+mn-ea"/>
                <a:cs typeface="+mn-cs"/>
              </a:rPr>
              <a:t> </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15</a:t>
            </a:fld>
            <a:endParaRPr lang="en-US"/>
          </a:p>
        </p:txBody>
      </p:sp>
    </p:spTree>
    <p:extLst>
      <p:ext uri="{BB962C8B-B14F-4D97-AF65-F5344CB8AC3E}">
        <p14:creationId xmlns:p14="http://schemas.microsoft.com/office/powerpoint/2010/main" val="57130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We also study the same configurations under fragmentation. The second graph shows that Trident is able to sustain the </a:t>
            </a:r>
            <a:r>
              <a:rPr lang="en-US" sz="1200" b="0" i="0" u="none" strike="noStrike" kern="1200" dirty="0" err="1">
                <a:solidFill>
                  <a:schemeClr val="tx1"/>
                </a:solidFill>
                <a:effectLst/>
                <a:latin typeface="+mn-lt"/>
                <a:ea typeface="+mn-ea"/>
                <a:cs typeface="+mn-cs"/>
              </a:rPr>
              <a:t>benfits</a:t>
            </a:r>
            <a:r>
              <a:rPr lang="en-US" sz="1200" b="0" i="0" u="none" strike="noStrike" kern="1200" dirty="0">
                <a:solidFill>
                  <a:schemeClr val="tx1"/>
                </a:solidFill>
                <a:effectLst/>
                <a:latin typeface="+mn-lt"/>
                <a:ea typeface="+mn-ea"/>
                <a:cs typeface="+mn-cs"/>
              </a:rPr>
              <a:t> of 1GB pages even when memory is fragmented. The graph also shows that all the components of Trident contribute in its performance.</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We also saw that the number of CPU cycles that are spent in page-table walks consistently goes down with Trident and there was no evidence of TLB thrashing on our system.</a:t>
            </a:r>
          </a:p>
          <a:p>
            <a:endParaRPr lang="en-US" sz="1200" b="0" i="0" u="none" strike="noStrike" kern="1200" dirty="0">
              <a:solidFill>
                <a:schemeClr val="tx1"/>
              </a:solidFill>
              <a:effectLst/>
              <a:latin typeface="+mn-lt"/>
              <a:ea typeface="+mn-ea"/>
              <a:cs typeface="+mn-cs"/>
            </a:endParaRPr>
          </a:p>
          <a:p>
            <a:r>
              <a:rPr lang="en-US" sz="1200" b="0" i="0" u="none" strike="noStrike" kern="1200" dirty="0">
                <a:solidFill>
                  <a:schemeClr val="tx1"/>
                </a:solidFill>
                <a:effectLst/>
                <a:latin typeface="+mn-lt"/>
                <a:ea typeface="+mn-ea"/>
                <a:cs typeface="+mn-cs"/>
              </a:rPr>
              <a:t>Also note that our system provides only 16GB of TLB coverage with 1GB pages. On </a:t>
            </a:r>
            <a:r>
              <a:rPr lang="en-US" sz="1200" b="0" i="0" u="none" strike="noStrike" kern="1200" dirty="0" err="1">
                <a:solidFill>
                  <a:schemeClr val="tx1"/>
                </a:solidFill>
                <a:effectLst/>
                <a:latin typeface="+mn-lt"/>
                <a:ea typeface="+mn-ea"/>
                <a:cs typeface="+mn-cs"/>
              </a:rPr>
              <a:t>IceLake</a:t>
            </a:r>
            <a:r>
              <a:rPr lang="en-US" sz="1200" b="0" i="0" u="none" strike="noStrike" kern="1200" dirty="0">
                <a:solidFill>
                  <a:schemeClr val="tx1"/>
                </a:solidFill>
                <a:effectLst/>
                <a:latin typeface="+mn-lt"/>
                <a:ea typeface="+mn-ea"/>
                <a:cs typeface="+mn-cs"/>
              </a:rPr>
              <a:t>, we expect that Trident will perform even better./</a:t>
            </a: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16</a:t>
            </a:fld>
            <a:endParaRPr lang="en-US"/>
          </a:p>
        </p:txBody>
      </p:sp>
    </p:spTree>
    <p:extLst>
      <p:ext uri="{BB962C8B-B14F-4D97-AF65-F5344CB8AC3E}">
        <p14:creationId xmlns:p14="http://schemas.microsoft.com/office/powerpoint/2010/main" val="3581667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Next we discuss how we can optimize Trident further for virtualized systems.</a:t>
            </a:r>
            <a:endParaRPr lang="en-US" b="0" dirty="0">
              <a:effectLst/>
            </a:endParaRPr>
          </a:p>
          <a:p>
            <a:pPr rtl="0"/>
            <a:r>
              <a:rPr lang="en-US" sz="1200" b="0" i="0" u="none" strike="noStrike" kern="1200" dirty="0">
                <a:solidFill>
                  <a:schemeClr val="tx1"/>
                </a:solidFill>
                <a:effectLst/>
                <a:latin typeface="+mn-lt"/>
                <a:ea typeface="+mn-ea"/>
                <a:cs typeface="+mn-cs"/>
              </a:rPr>
              <a:t>Based on the discussion so far, it is clear that data movement is the dominating kernel</a:t>
            </a:r>
            <a:endParaRPr lang="en-US" b="0" dirty="0">
              <a:effectLst/>
            </a:endParaRPr>
          </a:p>
          <a:p>
            <a:pPr rtl="0"/>
            <a:r>
              <a:rPr lang="en-US" sz="1200" b="0" i="0" u="none" strike="noStrike" kern="1200" dirty="0">
                <a:solidFill>
                  <a:schemeClr val="tx1"/>
                </a:solidFill>
                <a:effectLst/>
                <a:latin typeface="+mn-lt"/>
                <a:ea typeface="+mn-ea"/>
                <a:cs typeface="+mn-cs"/>
              </a:rPr>
              <a:t>activity in the management of large pages either during large page promotion or while compacting memory.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For virtualized systems, we observe that we can mimic data movement with copy-less page migration which can ultimately be used to lower the cost of promotion and compaction</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17</a:t>
            </a:fld>
            <a:endParaRPr lang="en-US"/>
          </a:p>
        </p:txBody>
      </p:sp>
    </p:spTree>
    <p:extLst>
      <p:ext uri="{BB962C8B-B14F-4D97-AF65-F5344CB8AC3E}">
        <p14:creationId xmlns:p14="http://schemas.microsoft.com/office/powerpoint/2010/main" val="18807214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The example shown here is how traditional page migration works.</a:t>
            </a:r>
            <a:endParaRPr lang="en-US" b="0" dirty="0">
              <a:effectLst/>
            </a:endParaRPr>
          </a:p>
          <a:p>
            <a:pPr rtl="0"/>
            <a:r>
              <a:rPr lang="en-US" sz="1200" b="0" i="0" u="none" strike="noStrike" kern="1200" dirty="0">
                <a:solidFill>
                  <a:schemeClr val="tx1"/>
                </a:solidFill>
                <a:effectLst/>
                <a:latin typeface="+mn-lt"/>
                <a:ea typeface="+mn-ea"/>
                <a:cs typeface="+mn-cs"/>
              </a:rPr>
              <a:t>We have two virtual pages v1 and v2 that are mapped to non-contiguous page frames g3 and g5. If the guest OS wants to re-map them to two contiguous page frames (for example, g1 and g2), it would first </a:t>
            </a:r>
            <a:r>
              <a:rPr lang="en-US" sz="1200" b="0" i="0" u="none" strike="noStrike" kern="1200" dirty="0" err="1">
                <a:solidFill>
                  <a:schemeClr val="tx1"/>
                </a:solidFill>
                <a:effectLst/>
                <a:latin typeface="+mn-lt"/>
                <a:ea typeface="+mn-ea"/>
                <a:cs typeface="+mn-cs"/>
              </a:rPr>
              <a:t>unmap</a:t>
            </a:r>
            <a:r>
              <a:rPr lang="en-US" sz="1200" b="0" i="0" u="none" strike="noStrike" kern="1200" dirty="0">
                <a:solidFill>
                  <a:schemeClr val="tx1"/>
                </a:solidFill>
                <a:effectLst/>
                <a:latin typeface="+mn-lt"/>
                <a:ea typeface="+mn-ea"/>
                <a:cs typeface="+mn-cs"/>
              </a:rPr>
              <a:t> v1 and v2, then copy g3 to g1 and then copy g5 to g3 and finally establish a new mapping that is contiguous.</a:t>
            </a:r>
            <a:endParaRPr lang="en-US" b="0" dirty="0">
              <a:effectLst/>
            </a:endParaRPr>
          </a:p>
          <a:p>
            <a:pPr rtl="0"/>
            <a:r>
              <a:rPr lang="en-US" b="0" dirty="0">
                <a:effectLst/>
              </a:rPr>
              <a:t>In a virtualized setting,</a:t>
            </a:r>
            <a:r>
              <a:rPr lang="en-US" sz="1200" b="0" i="0" u="none" strike="noStrike" kern="1200" dirty="0">
                <a:solidFill>
                  <a:schemeClr val="tx1"/>
                </a:solidFill>
                <a:effectLst/>
                <a:latin typeface="+mn-lt"/>
                <a:ea typeface="+mn-ea"/>
                <a:cs typeface="+mn-cs"/>
              </a:rPr>
              <a:t> we observe that we can mimic the effect of guest page migration without copying any data.</a:t>
            </a:r>
            <a:endParaRPr lang="en-US" b="0" dirty="0">
              <a:effectLst/>
            </a:endParaRPr>
          </a:p>
          <a:p>
            <a:pPr rtl="0"/>
            <a:r>
              <a:rPr lang="en-US" sz="1200" b="0" i="0" u="none" strike="noStrike" kern="1200" dirty="0">
                <a:solidFill>
                  <a:schemeClr val="tx1"/>
                </a:solidFill>
                <a:effectLst/>
                <a:latin typeface="+mn-lt"/>
                <a:ea typeface="+mn-ea"/>
                <a:cs typeface="+mn-cs"/>
              </a:rPr>
              <a:t>The example on the right shows how copy-less page migration works.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have v1 and v2 mapping to g3 and g5 (similar to the example on the left). To map them to contiguous page-frames g1 and g2, we first </a:t>
            </a:r>
            <a:r>
              <a:rPr lang="en-US" sz="1200" b="0" i="0" u="none" strike="noStrike" kern="1200" dirty="0" err="1">
                <a:solidFill>
                  <a:schemeClr val="tx1"/>
                </a:solidFill>
                <a:effectLst/>
                <a:latin typeface="+mn-lt"/>
                <a:ea typeface="+mn-ea"/>
                <a:cs typeface="+mn-cs"/>
              </a:rPr>
              <a:t>unmap</a:t>
            </a:r>
            <a:r>
              <a:rPr lang="en-US" sz="1200" b="0" i="0" u="none" strike="noStrike" kern="1200" dirty="0">
                <a:solidFill>
                  <a:schemeClr val="tx1"/>
                </a:solidFill>
                <a:effectLst/>
                <a:latin typeface="+mn-lt"/>
                <a:ea typeface="+mn-ea"/>
                <a:cs typeface="+mn-cs"/>
              </a:rPr>
              <a:t> v1 and v2, then we exchange the page table mappings of g1 and g3 in the host physical address space. This will have the same effect as if the data of g3 has been copied to g1. Next, we can do the same for g2 and g5 -- which is equivalent to copying g5's content to g2. Finally establish a new mapping from v1,v2 to g1,g2. This way, we made v1 and v2 contiguous in the guest physical address space with simply manipulating page-table pointers.</a:t>
            </a:r>
          </a:p>
          <a:p>
            <a:pPr rtl="0"/>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18</a:t>
            </a:fld>
            <a:endParaRPr lang="en-US"/>
          </a:p>
        </p:txBody>
      </p:sp>
    </p:spTree>
    <p:extLst>
      <p:ext uri="{BB962C8B-B14F-4D97-AF65-F5344CB8AC3E}">
        <p14:creationId xmlns:p14="http://schemas.microsoft.com/office/powerpoint/2010/main" val="923769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a:t>
            </a:r>
            <a:r>
              <a:rPr lang="en-US" sz="1200" b="0" i="0" u="none" strike="noStrike" kern="1200" dirty="0" err="1">
                <a:solidFill>
                  <a:schemeClr val="tx1"/>
                </a:solidFill>
                <a:effectLst/>
                <a:latin typeface="+mn-lt"/>
                <a:ea typeface="+mn-ea"/>
                <a:cs typeface="+mn-cs"/>
              </a:rPr>
              <a:t>tridentpv</a:t>
            </a:r>
            <a:r>
              <a:rPr lang="en-US" sz="1200" b="0" i="0" u="none" strike="noStrike" kern="1200" dirty="0">
                <a:solidFill>
                  <a:schemeClr val="tx1"/>
                </a:solidFill>
                <a:effectLst/>
                <a:latin typeface="+mn-lt"/>
                <a:ea typeface="+mn-ea"/>
                <a:cs typeface="+mn-cs"/>
              </a:rPr>
              <a:t>, we use this idea to optimize both promotion and compaction.</a:t>
            </a:r>
            <a:endParaRPr lang="en-US" b="0" dirty="0">
              <a:effectLst/>
            </a:endParaRPr>
          </a:p>
          <a:p>
            <a:pPr rtl="0"/>
            <a:r>
              <a:rPr lang="en-US" sz="1200" b="0" i="0" u="none" strike="noStrike" kern="1200" dirty="0">
                <a:solidFill>
                  <a:schemeClr val="tx1"/>
                </a:solidFill>
                <a:effectLst/>
                <a:latin typeface="+mn-lt"/>
                <a:ea typeface="+mn-ea"/>
                <a:cs typeface="+mn-cs"/>
              </a:rPr>
              <a:t>For this, we replace data copy operations with </a:t>
            </a:r>
            <a:r>
              <a:rPr lang="en-US" sz="1200" b="0" i="0" u="none" strike="noStrike" kern="1200" dirty="0" err="1">
                <a:solidFill>
                  <a:schemeClr val="tx1"/>
                </a:solidFill>
                <a:effectLst/>
                <a:latin typeface="+mn-lt"/>
                <a:ea typeface="+mn-ea"/>
                <a:cs typeface="+mn-cs"/>
              </a:rPr>
              <a:t>hypercalls</a:t>
            </a:r>
            <a:r>
              <a:rPr lang="en-US" sz="1200" b="0" i="0" u="none" strike="noStrike" kern="1200" dirty="0">
                <a:solidFill>
                  <a:schemeClr val="tx1"/>
                </a:solidFill>
                <a:effectLst/>
                <a:latin typeface="+mn-lt"/>
                <a:ea typeface="+mn-ea"/>
                <a:cs typeface="+mn-cs"/>
              </a:rPr>
              <a:t> from guest Linux to KVM.</a:t>
            </a:r>
            <a:endParaRPr lang="en-US" b="0" dirty="0">
              <a:effectLst/>
            </a:endParaRPr>
          </a:p>
          <a:p>
            <a:pPr rtl="0"/>
            <a:r>
              <a:rPr lang="en-US" sz="1200" b="0" i="0" u="none" strike="noStrike" kern="1200" dirty="0">
                <a:solidFill>
                  <a:schemeClr val="tx1"/>
                </a:solidFill>
                <a:effectLst/>
                <a:latin typeface="+mn-lt"/>
                <a:ea typeface="+mn-ea"/>
                <a:cs typeface="+mn-cs"/>
              </a:rPr>
              <a:t>For example, we issue a </a:t>
            </a:r>
            <a:r>
              <a:rPr lang="en-US" sz="1200" b="0" i="0" u="none" strike="noStrike" kern="1200" dirty="0" err="1">
                <a:solidFill>
                  <a:schemeClr val="tx1"/>
                </a:solidFill>
                <a:effectLst/>
                <a:latin typeface="+mn-lt"/>
                <a:ea typeface="+mn-ea"/>
                <a:cs typeface="+mn-cs"/>
              </a:rPr>
              <a:t>hypercall</a:t>
            </a:r>
            <a:r>
              <a:rPr lang="en-US" sz="1200" b="0" i="0" u="none" strike="noStrike" kern="1200" dirty="0">
                <a:solidFill>
                  <a:schemeClr val="tx1"/>
                </a:solidFill>
                <a:effectLst/>
                <a:latin typeface="+mn-lt"/>
                <a:ea typeface="+mn-ea"/>
                <a:cs typeface="+mn-cs"/>
              </a:rPr>
              <a:t> with parameters (g1,g3) to mimic data copy from g3 to g1. and similarly the next </a:t>
            </a:r>
            <a:r>
              <a:rPr lang="en-US" sz="1200" b="0" i="0" u="none" strike="noStrike" kern="1200" dirty="0" err="1">
                <a:solidFill>
                  <a:schemeClr val="tx1"/>
                </a:solidFill>
                <a:effectLst/>
                <a:latin typeface="+mn-lt"/>
                <a:ea typeface="+mn-ea"/>
                <a:cs typeface="+mn-cs"/>
              </a:rPr>
              <a:t>hypercall</a:t>
            </a:r>
            <a:r>
              <a:rPr lang="en-US" sz="1200" b="0" i="0" u="none" strike="noStrike" kern="1200" dirty="0">
                <a:solidFill>
                  <a:schemeClr val="tx1"/>
                </a:solidFill>
                <a:effectLst/>
                <a:latin typeface="+mn-lt"/>
                <a:ea typeface="+mn-ea"/>
                <a:cs typeface="+mn-cs"/>
              </a:rPr>
              <a:t> with parameters (g2, g5).</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However, if we replace all data copy operations with </a:t>
            </a:r>
            <a:r>
              <a:rPr lang="en-US" sz="1200" b="0" i="0" u="none" strike="noStrike" kern="1200" dirty="0" err="1">
                <a:solidFill>
                  <a:schemeClr val="tx1"/>
                </a:solidFill>
                <a:effectLst/>
                <a:latin typeface="+mn-lt"/>
                <a:ea typeface="+mn-ea"/>
                <a:cs typeface="+mn-cs"/>
              </a:rPr>
              <a:t>hypercalls</a:t>
            </a:r>
            <a:r>
              <a:rPr lang="en-US" sz="1200" b="0" i="0" u="none" strike="noStrike" kern="1200" dirty="0">
                <a:solidFill>
                  <a:schemeClr val="tx1"/>
                </a:solidFill>
                <a:effectLst/>
                <a:latin typeface="+mn-lt"/>
                <a:ea typeface="+mn-ea"/>
                <a:cs typeface="+mn-cs"/>
              </a:rPr>
              <a:t>, it creates a performance problem because </a:t>
            </a:r>
            <a:r>
              <a:rPr lang="en-US" sz="1200" b="0" i="0" u="none" strike="noStrike" kern="1200" dirty="0" err="1">
                <a:solidFill>
                  <a:schemeClr val="tx1"/>
                </a:solidFill>
                <a:effectLst/>
                <a:latin typeface="+mn-lt"/>
                <a:ea typeface="+mn-ea"/>
                <a:cs typeface="+mn-cs"/>
              </a:rPr>
              <a:t>hypercalls</a:t>
            </a:r>
            <a:r>
              <a:rPr lang="en-US" sz="1200" b="0" i="0" u="none" strike="noStrike" kern="1200" dirty="0">
                <a:solidFill>
                  <a:schemeClr val="tx1"/>
                </a:solidFill>
                <a:effectLst/>
                <a:latin typeface="+mn-lt"/>
                <a:ea typeface="+mn-ea"/>
                <a:cs typeface="+mn-cs"/>
              </a:rPr>
              <a:t> are expensive. It involves VM exits  and each one of them can take 100 of microseconds. </a:t>
            </a:r>
            <a:endParaRPr lang="en-US" b="0" dirty="0">
              <a:effectLst/>
            </a:endParaRPr>
          </a:p>
          <a:p>
            <a:pPr rtl="0"/>
            <a:r>
              <a:rPr lang="en-US" sz="1200" b="0" i="0" u="none" strike="noStrike" kern="1200" dirty="0">
                <a:solidFill>
                  <a:schemeClr val="tx1"/>
                </a:solidFill>
                <a:effectLst/>
                <a:latin typeface="+mn-lt"/>
                <a:ea typeface="+mn-ea"/>
                <a:cs typeface="+mn-cs"/>
              </a:rPr>
              <a:t>We can optimize this by batching multiple requests into a single </a:t>
            </a:r>
            <a:r>
              <a:rPr lang="en-US" sz="1200" b="0" i="0" u="none" strike="noStrike" kern="1200" dirty="0" err="1">
                <a:solidFill>
                  <a:schemeClr val="tx1"/>
                </a:solidFill>
                <a:effectLst/>
                <a:latin typeface="+mn-lt"/>
                <a:ea typeface="+mn-ea"/>
                <a:cs typeface="+mn-cs"/>
              </a:rPr>
              <a:t>hypercall</a:t>
            </a:r>
            <a:r>
              <a:rPr lang="en-US" sz="1200" b="0" i="0" u="none" strike="noStrike" kern="1200" dirty="0">
                <a:solidFill>
                  <a:schemeClr val="tx1"/>
                </a:solidFill>
                <a:effectLst/>
                <a:latin typeface="+mn-lt"/>
                <a:ea typeface="+mn-ea"/>
                <a:cs typeface="+mn-cs"/>
              </a:rPr>
              <a:t> -- and that is possible because whenever we compact or promote pages, we essentially do a lot of data movement together -- so batching works really well. In the best case, we can promote a 1GB page out of 2MB pages with just a single </a:t>
            </a:r>
            <a:r>
              <a:rPr lang="en-US" sz="1200" b="0" i="0" u="none" strike="noStrike" kern="1200" dirty="0" err="1">
                <a:solidFill>
                  <a:schemeClr val="tx1"/>
                </a:solidFill>
                <a:effectLst/>
                <a:latin typeface="+mn-lt"/>
                <a:ea typeface="+mn-ea"/>
                <a:cs typeface="+mn-cs"/>
              </a:rPr>
              <a:t>hypercall</a:t>
            </a:r>
            <a:r>
              <a:rPr lang="en-US" sz="1200" b="0" i="0" u="none" strike="noStrike" kern="1200" dirty="0">
                <a:solidFill>
                  <a:schemeClr val="tx1"/>
                </a:solidFill>
                <a:effectLst/>
                <a:latin typeface="+mn-lt"/>
                <a:ea typeface="+mn-ea"/>
                <a:cs typeface="+mn-cs"/>
              </a:rPr>
              <a: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19</a:t>
            </a:fld>
            <a:endParaRPr lang="en-US"/>
          </a:p>
        </p:txBody>
      </p:sp>
    </p:spTree>
    <p:extLst>
      <p:ext uri="{BB962C8B-B14F-4D97-AF65-F5344CB8AC3E}">
        <p14:creationId xmlns:p14="http://schemas.microsoft.com/office/powerpoint/2010/main" val="4206884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In this talk, we are going to discuss large pages that are essential for dealing with the virtual memory's address translation overheads.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x86 systems today support multiple large page sizes (namely 2MB and 1GB).</a:t>
            </a:r>
            <a:endParaRPr lang="en-US" b="0" dirty="0">
              <a:effectLst/>
            </a:endParaRPr>
          </a:p>
          <a:p>
            <a:pPr rtl="0"/>
            <a:r>
              <a:rPr lang="en-US" sz="1200" b="0" i="0" u="none" strike="noStrike" kern="1200" dirty="0">
                <a:solidFill>
                  <a:schemeClr val="tx1"/>
                </a:solidFill>
                <a:effectLst/>
                <a:latin typeface="+mn-lt"/>
                <a:ea typeface="+mn-ea"/>
                <a:cs typeface="+mn-cs"/>
              </a:rPr>
              <a:t>While 2MB pages are used quite extensively today, we find that the hardware resources of 1GB pages are under-utilized due to inadequate software enablement.</a:t>
            </a:r>
            <a:endParaRPr lang="en-US" b="0" dirty="0">
              <a:effectLst/>
            </a:endParaRPr>
          </a:p>
          <a:p>
            <a:pPr rtl="0"/>
            <a:r>
              <a:rPr lang="en-US" sz="1200" b="0" i="0" u="none" strike="noStrike" kern="1200" dirty="0">
                <a:solidFill>
                  <a:schemeClr val="tx1"/>
                </a:solidFill>
                <a:effectLst/>
                <a:latin typeface="+mn-lt"/>
                <a:ea typeface="+mn-ea"/>
                <a:cs typeface="+mn-cs"/>
              </a:rPr>
              <a:t>In our paper, we first show that 1GB pages have significant potential to improve performance. and there is no good reason why we should not be using them more often.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have built Trident in Linux -- a system that uses all page sizes, transparently and efficiently. We will also take a look at a variant of Trident that optimizes large page management in virtualized systems.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2</a:t>
            </a:fld>
            <a:endParaRPr lang="en-US"/>
          </a:p>
        </p:txBody>
      </p:sp>
    </p:spTree>
    <p:extLst>
      <p:ext uri="{BB962C8B-B14F-4D97-AF65-F5344CB8AC3E}">
        <p14:creationId xmlns:p14="http://schemas.microsoft.com/office/powerpoint/2010/main" val="453015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experiment measures the time the guest OS spends in promoting a 1GB page out of 2MB pages. </a:t>
            </a:r>
          </a:p>
          <a:p>
            <a:endParaRPr lang="en-US" dirty="0"/>
          </a:p>
          <a:p>
            <a:r>
              <a:rPr lang="en-US" dirty="0"/>
              <a:t>The effectiveness of our approach is quite visible here: while copy-based promotion takes about 600ms, </a:t>
            </a:r>
            <a:r>
              <a:rPr lang="en-US" dirty="0" err="1"/>
              <a:t>TridentPV</a:t>
            </a:r>
            <a:r>
              <a:rPr lang="en-US" dirty="0"/>
              <a:t> reduces it to only 30ms without batching and further to only 0.5ms with batching.</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20</a:t>
            </a:fld>
            <a:endParaRPr lang="en-US"/>
          </a:p>
        </p:txBody>
      </p:sp>
    </p:spTree>
    <p:extLst>
      <p:ext uri="{BB962C8B-B14F-4D97-AF65-F5344CB8AC3E}">
        <p14:creationId xmlns:p14="http://schemas.microsoft.com/office/powerpoint/2010/main" val="33420079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evaluate </a:t>
            </a:r>
            <a:r>
              <a:rPr lang="en-US" dirty="0" err="1"/>
              <a:t>tridentpv</a:t>
            </a:r>
            <a:r>
              <a:rPr lang="en-US" dirty="0"/>
              <a:t> in both fragmented and non-fragmented settings under virtualization.  The results show that </a:t>
            </a:r>
            <a:r>
              <a:rPr lang="en-US" dirty="0" err="1"/>
              <a:t>TridentPV</a:t>
            </a:r>
            <a:r>
              <a:rPr lang="en-US" dirty="0"/>
              <a:t> comfortably beats our baseline THP systems in terms of performance,</a:t>
            </a:r>
          </a:p>
          <a:p>
            <a:endParaRPr lang="en-US" dirty="0"/>
          </a:p>
          <a:p>
            <a:r>
              <a:rPr lang="en-US" dirty="0"/>
              <a:t>In a non-fragmented system, it improves performance by as much as 47% for </a:t>
            </a:r>
            <a:r>
              <a:rPr lang="en-US" dirty="0" err="1"/>
              <a:t>canneal</a:t>
            </a:r>
            <a:r>
              <a:rPr lang="en-US" dirty="0"/>
              <a:t>. Under </a:t>
            </a:r>
            <a:r>
              <a:rPr lang="en-US" dirty="0" err="1"/>
              <a:t>fragmentatio</a:t>
            </a:r>
            <a:r>
              <a:rPr lang="en-US" dirty="0"/>
              <a:t>, the improvement is as high as 24% for GUPS.</a:t>
            </a:r>
          </a:p>
          <a:p>
            <a:endParaRPr lang="en-US" dirty="0"/>
          </a:p>
          <a:p>
            <a:r>
              <a:rPr lang="en-US" dirty="0"/>
              <a:t> </a:t>
            </a:r>
          </a:p>
        </p:txBody>
      </p:sp>
      <p:sp>
        <p:nvSpPr>
          <p:cNvPr id="4" name="Slide Number Placeholder 3"/>
          <p:cNvSpPr>
            <a:spLocks noGrp="1"/>
          </p:cNvSpPr>
          <p:nvPr>
            <p:ph type="sldNum" sz="quarter" idx="5"/>
          </p:nvPr>
        </p:nvSpPr>
        <p:spPr/>
        <p:txBody>
          <a:bodyPr/>
          <a:lstStyle/>
          <a:p>
            <a:fld id="{316B49CC-E1B3-44FA-83F7-8D73FD9631DE}" type="slidenum">
              <a:rPr lang="en-US" smtClean="0"/>
              <a:t>21</a:t>
            </a:fld>
            <a:endParaRPr lang="en-US"/>
          </a:p>
        </p:txBody>
      </p:sp>
    </p:spTree>
    <p:extLst>
      <p:ext uri="{BB962C8B-B14F-4D97-AF65-F5344CB8AC3E}">
        <p14:creationId xmlns:p14="http://schemas.microsoft.com/office/powerpoint/2010/main" val="23832387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completes our discussion of Trident. In this talk, we looked at how the micro-architectural resources of 1GB pages have been under-utilized, even though they have been commercially available for a decade.</a:t>
            </a:r>
          </a:p>
          <a:p>
            <a:endParaRPr lang="en-US" dirty="0"/>
          </a:p>
          <a:p>
            <a:r>
              <a:rPr lang="en-US" dirty="0"/>
              <a:t>We analyzed 1GB pages to investigate their profitability and built Trident in Linux to exploit the synergy of all page sizes.</a:t>
            </a:r>
          </a:p>
          <a:p>
            <a:r>
              <a:rPr lang="en-US" dirty="0"/>
              <a:t>We further optimized large page management for virtualized systems with copy-less page migration.</a:t>
            </a:r>
          </a:p>
          <a:p>
            <a:endParaRPr lang="en-US" dirty="0"/>
          </a:p>
          <a:p>
            <a:r>
              <a:rPr lang="en-US" dirty="0"/>
              <a:t>Trident comfortably outperforms Existing state-of-the-art THP solutions that only focus on 2MB large pages.</a:t>
            </a:r>
          </a:p>
        </p:txBody>
      </p:sp>
      <p:sp>
        <p:nvSpPr>
          <p:cNvPr id="4" name="Slide Number Placeholder 3"/>
          <p:cNvSpPr>
            <a:spLocks noGrp="1"/>
          </p:cNvSpPr>
          <p:nvPr>
            <p:ph type="sldNum" sz="quarter" idx="5"/>
          </p:nvPr>
        </p:nvSpPr>
        <p:spPr/>
        <p:txBody>
          <a:bodyPr/>
          <a:lstStyle/>
          <a:p>
            <a:fld id="{316B49CC-E1B3-44FA-83F7-8D73FD9631DE}" type="slidenum">
              <a:rPr lang="en-US" smtClean="0"/>
              <a:t>22</a:t>
            </a:fld>
            <a:endParaRPr lang="en-US"/>
          </a:p>
        </p:txBody>
      </p:sp>
    </p:spTree>
    <p:extLst>
      <p:ext uri="{BB962C8B-B14F-4D97-AF65-F5344CB8AC3E}">
        <p14:creationId xmlns:p14="http://schemas.microsoft.com/office/powerpoint/2010/main" val="35567267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Trident is open-source and we encourage you to give it a try.</a:t>
            </a:r>
          </a:p>
          <a:p>
            <a:r>
              <a:rPr lang="en-US" dirty="0"/>
              <a:t>For more details, please refer to the full paper or reach out to us.</a:t>
            </a:r>
          </a:p>
        </p:txBody>
      </p:sp>
      <p:sp>
        <p:nvSpPr>
          <p:cNvPr id="4" name="Slide Number Placeholder 3"/>
          <p:cNvSpPr>
            <a:spLocks noGrp="1"/>
          </p:cNvSpPr>
          <p:nvPr>
            <p:ph type="sldNum" sz="quarter" idx="5"/>
          </p:nvPr>
        </p:nvSpPr>
        <p:spPr/>
        <p:txBody>
          <a:bodyPr/>
          <a:lstStyle/>
          <a:p>
            <a:fld id="{316B49CC-E1B3-44FA-83F7-8D73FD9631DE}" type="slidenum">
              <a:rPr lang="en-US" smtClean="0"/>
              <a:t>23</a:t>
            </a:fld>
            <a:endParaRPr lang="en-US"/>
          </a:p>
        </p:txBody>
      </p:sp>
    </p:spTree>
    <p:extLst>
      <p:ext uri="{BB962C8B-B14F-4D97-AF65-F5344CB8AC3E}">
        <p14:creationId xmlns:p14="http://schemas.microsoft.com/office/powerpoint/2010/main" val="1837970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This is the age of big data and the memory demand of applications is continuously increasing.</a:t>
            </a:r>
            <a:endParaRPr lang="en-US" b="0" dirty="0">
              <a:effectLst/>
            </a:endParaRPr>
          </a:p>
          <a:p>
            <a:pPr rtl="0"/>
            <a:r>
              <a:rPr lang="en-US" sz="1200" b="0" i="0" u="none" strike="noStrike" kern="1200" dirty="0">
                <a:solidFill>
                  <a:schemeClr val="tx1"/>
                </a:solidFill>
                <a:effectLst/>
                <a:latin typeface="+mn-lt"/>
                <a:ea typeface="+mn-ea"/>
                <a:cs typeface="+mn-cs"/>
              </a:rPr>
              <a:t>On large memory systems that host these workloads, TLB misses are quite common which makes address translation a performance problem. This is because TLB misses are resolved by traversing multi-level page tables that reside in memory. The growth in memory capacity is also leading to deeper page tables (e.g., 5 levels) that further adds to these overheads.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In addition, we have fundamental limitations on how large TLBs can be -- because the size of TLB is directly related to the lookup latency and energy consumption.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Combined together, these factors lead to a phenomenon that we refer to as the "address translation wall" where the memory management unit spends a significant fraction of CPU cycles in translating virtual addresses into physical addresses.</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3</a:t>
            </a:fld>
            <a:endParaRPr lang="en-US"/>
          </a:p>
        </p:txBody>
      </p:sp>
    </p:spTree>
    <p:extLst>
      <p:ext uri="{BB962C8B-B14F-4D97-AF65-F5344CB8AC3E}">
        <p14:creationId xmlns:p14="http://schemas.microsoft.com/office/powerpoint/2010/main" val="2768182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can deal with the address translation wall with large pages that</a:t>
            </a:r>
            <a:endParaRPr lang="en-US" b="0" dirty="0">
              <a:effectLst/>
            </a:endParaRPr>
          </a:p>
          <a:p>
            <a:pPr rtl="0"/>
            <a:r>
              <a:rPr lang="en-US" sz="1200" b="0" i="0" u="none" strike="noStrike" kern="1200" dirty="0">
                <a:solidFill>
                  <a:schemeClr val="tx1"/>
                </a:solidFill>
                <a:effectLst/>
                <a:latin typeface="+mn-lt"/>
                <a:ea typeface="+mn-ea"/>
                <a:cs typeface="+mn-cs"/>
              </a:rPr>
              <a:t>essentially increase the coverage of TLB -- as a result of which we not only get fewer TLB misses -- but also shorter and faster page table walks.</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If we look at micro-</a:t>
            </a:r>
            <a:r>
              <a:rPr lang="en-US" sz="1200" b="0" i="0" u="none" strike="noStrike" kern="1200" dirty="0" err="1">
                <a:solidFill>
                  <a:schemeClr val="tx1"/>
                </a:solidFill>
                <a:effectLst/>
                <a:latin typeface="+mn-lt"/>
                <a:ea typeface="+mn-ea"/>
                <a:cs typeface="+mn-cs"/>
              </a:rPr>
              <a:t>architecural</a:t>
            </a:r>
            <a:r>
              <a:rPr lang="en-US" sz="1200" b="0" i="0" u="none" strike="noStrike" kern="1200" dirty="0">
                <a:solidFill>
                  <a:schemeClr val="tx1"/>
                </a:solidFill>
                <a:effectLst/>
                <a:latin typeface="+mn-lt"/>
                <a:ea typeface="+mn-ea"/>
                <a:cs typeface="+mn-cs"/>
              </a:rPr>
              <a:t> trends, since their inception about a decade ago, resource allocation for 1GB pages has been increasing in the hardware. For example, 1GB pages had a 4-entry L1 TLB in Sandy Bridge which has grown to 8 in recent Ice Lake processors.</a:t>
            </a:r>
            <a:endParaRPr lang="en-US" b="0" dirty="0">
              <a:effectLst/>
            </a:endParaRPr>
          </a:p>
          <a:p>
            <a:pPr rtl="0"/>
            <a:r>
              <a:rPr lang="en-US" sz="1200" b="0" i="0" u="none" strike="noStrike" kern="1200" dirty="0">
                <a:solidFill>
                  <a:schemeClr val="tx1"/>
                </a:solidFill>
                <a:effectLst/>
                <a:latin typeface="+mn-lt"/>
                <a:ea typeface="+mn-ea"/>
                <a:cs typeface="+mn-cs"/>
              </a:rPr>
              <a:t>In the L2 TLB, the number of 1GB page entries has increased from 0 in Sandy Bridge to 1024 in Ice Lake. In fact, in Ice Lake processors, 1GB and 2MB pages have the same number of entries. It is therefore quite clear that micro-architects see a huge potential in 1GB pages.</a:t>
            </a:r>
            <a:endParaRPr lang="en-US" b="0" dirty="0">
              <a:effectLst/>
            </a:endParaRPr>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4</a:t>
            </a:fld>
            <a:endParaRPr lang="en-US"/>
          </a:p>
        </p:txBody>
      </p:sp>
    </p:spTree>
    <p:extLst>
      <p:ext uri="{BB962C8B-B14F-4D97-AF65-F5344CB8AC3E}">
        <p14:creationId xmlns:p14="http://schemas.microsoft.com/office/powerpoint/2010/main" val="31418833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 software ecosystem can use large pages in various ways.</a:t>
            </a:r>
            <a:endParaRPr lang="en-US" b="0" dirty="0">
              <a:effectLst/>
            </a:endParaRPr>
          </a:p>
          <a:p>
            <a:pPr rtl="0"/>
            <a:r>
              <a:rPr lang="en-US" sz="1200" b="0" i="0" u="none" strike="noStrike" kern="1200" dirty="0">
                <a:solidFill>
                  <a:schemeClr val="tx1"/>
                </a:solidFill>
                <a:effectLst/>
                <a:latin typeface="+mn-lt"/>
                <a:ea typeface="+mn-ea"/>
                <a:cs typeface="+mn-cs"/>
              </a:rPr>
              <a:t>For example, Linux provides 3 methods:</a:t>
            </a:r>
            <a:endParaRPr lang="en-US" b="0" dirty="0">
              <a:effectLst/>
            </a:endParaRPr>
          </a:p>
          <a:p>
            <a:pPr rtl="0"/>
            <a:r>
              <a:rPr lang="en-US" sz="1200" b="0" i="0" u="none" strike="noStrike" kern="1200" dirty="0">
                <a:solidFill>
                  <a:schemeClr val="tx1"/>
                </a:solidFill>
                <a:effectLst/>
                <a:latin typeface="+mn-lt"/>
                <a:ea typeface="+mn-ea"/>
                <a:cs typeface="+mn-cs"/>
              </a:rPr>
              <a:t>Option 1  - is a static approach where you relink your application against a </a:t>
            </a:r>
            <a:r>
              <a:rPr lang="en-US" sz="1200" b="0" i="0" u="none" strike="noStrike" kern="1200" dirty="0" err="1">
                <a:solidFill>
                  <a:schemeClr val="tx1"/>
                </a:solidFill>
                <a:effectLst/>
                <a:latin typeface="+mn-lt"/>
                <a:ea typeface="+mn-ea"/>
                <a:cs typeface="+mn-cs"/>
              </a:rPr>
              <a:t>librabry</a:t>
            </a:r>
            <a:r>
              <a:rPr lang="en-US" sz="1200" b="0" i="0" u="none" strike="noStrike" kern="1200" dirty="0">
                <a:solidFill>
                  <a:schemeClr val="tx1"/>
                </a:solidFill>
                <a:effectLst/>
                <a:latin typeface="+mn-lt"/>
                <a:ea typeface="+mn-ea"/>
                <a:cs typeface="+mn-cs"/>
              </a:rPr>
              <a:t> to allocate large pages from a reserved pool of memory</a:t>
            </a:r>
            <a:endParaRPr lang="en-US" b="0" dirty="0">
              <a:effectLst/>
            </a:endParaRPr>
          </a:p>
          <a:p>
            <a:pPr rtl="0"/>
            <a:r>
              <a:rPr lang="en-US" sz="1200" b="0" i="0" u="none" strike="noStrike" kern="1200" dirty="0">
                <a:solidFill>
                  <a:schemeClr val="tx1"/>
                </a:solidFill>
                <a:effectLst/>
                <a:latin typeface="+mn-lt"/>
                <a:ea typeface="+mn-ea"/>
                <a:cs typeface="+mn-cs"/>
              </a:rPr>
              <a:t>Option 2 - is to directly request large pages via </a:t>
            </a:r>
            <a:r>
              <a:rPr lang="en-US" sz="1200" b="0" i="0" u="none" strike="noStrike" kern="1200" dirty="0" err="1">
                <a:solidFill>
                  <a:schemeClr val="tx1"/>
                </a:solidFill>
                <a:effectLst/>
                <a:latin typeface="+mn-lt"/>
                <a:ea typeface="+mn-ea"/>
                <a:cs typeface="+mn-cs"/>
              </a:rPr>
              <a:t>mmap</a:t>
            </a:r>
            <a:r>
              <a:rPr lang="en-US" sz="1200" b="0" i="0" u="none" strike="noStrike" kern="1200" dirty="0">
                <a:solidFill>
                  <a:schemeClr val="tx1"/>
                </a:solidFill>
                <a:effectLst/>
                <a:latin typeface="+mn-lt"/>
                <a:ea typeface="+mn-ea"/>
                <a:cs typeface="+mn-cs"/>
              </a:rPr>
              <a:t> family of system calls </a:t>
            </a:r>
            <a:endParaRPr lang="en-US" b="0" dirty="0">
              <a:effectLst/>
            </a:endParaRPr>
          </a:p>
          <a:p>
            <a:pPr rtl="0"/>
            <a:r>
              <a:rPr lang="en-US" sz="1200" b="0" i="0" u="none" strike="noStrike" kern="1200" dirty="0">
                <a:solidFill>
                  <a:schemeClr val="tx1"/>
                </a:solidFill>
                <a:effectLst/>
                <a:latin typeface="+mn-lt"/>
                <a:ea typeface="+mn-ea"/>
                <a:cs typeface="+mn-cs"/>
              </a:rPr>
              <a:t>and Option 3 is an application transparent mechanism where large pages are handled by the kernel itself without involving users and admins. A popular example of this is transparent huge pages or the THP support  of Linux.</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first two of these methods have some usability issues. Recompilation is problematic for legacy applications -- and memory reservation is problematic for overcommitment in shared infrastructures such as the cloud. In addition, large pages allocated via these methods aren't meant to be broken into smaller pages or to be swapped out of memory. So they preclude fine-grained memory management.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third alternative is quite attractive and offers all the desired features. This is y THP is quite popular. Unfortunately, it supports only 2MB pages on x86 today.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So on one hand, we see that hardware is devoting more and more resources to 1GB pages--and on the other hand we find that the software ecosystem has been under-utilizing these resources.</a:t>
            </a:r>
            <a:endParaRPr lang="en-US" b="0" dirty="0">
              <a:effectLst/>
            </a:endParaRPr>
          </a:p>
          <a:p>
            <a:br>
              <a:rPr lang="en-US" b="0" dirty="0">
                <a:effectLst/>
              </a:rPr>
            </a:br>
            <a:endParaRPr lang="en-US" dirty="0"/>
          </a:p>
          <a:p>
            <a:pPr rtl="0"/>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5</a:t>
            </a:fld>
            <a:endParaRPr lang="en-US"/>
          </a:p>
        </p:txBody>
      </p:sp>
    </p:spTree>
    <p:extLst>
      <p:ext uri="{BB962C8B-B14F-4D97-AF65-F5344CB8AC3E}">
        <p14:creationId xmlns:p14="http://schemas.microsoft.com/office/powerpoint/2010/main" val="130334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At this point, it is natural to ask y is it so?</a:t>
            </a:r>
            <a:br>
              <a:rPr lang="en-US" b="0" dirty="0">
                <a:effectLst/>
              </a:rPr>
            </a:br>
            <a:r>
              <a:rPr lang="en-US" sz="1200" b="0" i="0" u="none" strike="noStrike" kern="1200" dirty="0">
                <a:solidFill>
                  <a:schemeClr val="tx1"/>
                </a:solidFill>
                <a:effectLst/>
                <a:latin typeface="+mn-lt"/>
                <a:ea typeface="+mn-ea"/>
                <a:cs typeface="+mn-cs"/>
              </a:rPr>
              <a:t>We </a:t>
            </a:r>
            <a:r>
              <a:rPr lang="en-US" sz="1200" b="0" i="0" u="none" strike="noStrike" kern="1200" dirty="0" err="1">
                <a:solidFill>
                  <a:schemeClr val="tx1"/>
                </a:solidFill>
                <a:effectLst/>
                <a:latin typeface="+mn-lt"/>
                <a:ea typeface="+mn-ea"/>
                <a:cs typeface="+mn-cs"/>
              </a:rPr>
              <a:t>hypothize</a:t>
            </a:r>
            <a:r>
              <a:rPr lang="en-US" sz="1200" b="0" i="0" u="none" strike="noStrike" kern="1200" dirty="0">
                <a:solidFill>
                  <a:schemeClr val="tx1"/>
                </a:solidFill>
                <a:effectLst/>
                <a:latin typeface="+mn-lt"/>
                <a:ea typeface="+mn-ea"/>
                <a:cs typeface="+mn-cs"/>
              </a:rPr>
              <a:t> 3 reasons for this:</a:t>
            </a:r>
            <a:endParaRPr lang="en-US" b="0" dirty="0">
              <a:effectLst/>
            </a:endParaRPr>
          </a:p>
          <a:p>
            <a:pPr rtl="0"/>
            <a:r>
              <a:rPr lang="en-US" sz="1200" b="0" i="0" u="none" strike="noStrike" kern="1200" dirty="0">
                <a:solidFill>
                  <a:schemeClr val="tx1"/>
                </a:solidFill>
                <a:effectLst/>
                <a:latin typeface="+mn-lt"/>
                <a:ea typeface="+mn-ea"/>
                <a:cs typeface="+mn-cs"/>
              </a:rPr>
              <a:t>1. There is a lack of evidence on how useful 1GB pages are to real-world applications.</a:t>
            </a:r>
            <a:endParaRPr lang="en-US" b="0" dirty="0">
              <a:effectLst/>
            </a:endParaRPr>
          </a:p>
          <a:p>
            <a:pPr rtl="0"/>
            <a:r>
              <a:rPr lang="en-US" sz="1200" b="0" i="0" u="none" strike="noStrike" kern="1200" dirty="0">
                <a:solidFill>
                  <a:schemeClr val="tx1"/>
                </a:solidFill>
                <a:effectLst/>
                <a:latin typeface="+mn-lt"/>
                <a:ea typeface="+mn-ea"/>
                <a:cs typeface="+mn-cs"/>
              </a:rPr>
              <a:t>   and without a clear evidence, software community has little motivation to improve the</a:t>
            </a:r>
            <a:endParaRPr lang="en-US" b="0" dirty="0">
              <a:effectLst/>
            </a:endParaRPr>
          </a:p>
          <a:p>
            <a:pPr rtl="0"/>
            <a:r>
              <a:rPr lang="en-US" sz="1200" b="0" i="0" u="none" strike="noStrike" kern="1200" dirty="0">
                <a:solidFill>
                  <a:schemeClr val="tx1"/>
                </a:solidFill>
                <a:effectLst/>
                <a:latin typeface="+mn-lt"/>
                <a:ea typeface="+mn-ea"/>
                <a:cs typeface="+mn-cs"/>
              </a:rPr>
              <a:t>   support for 1GB pages.</a:t>
            </a:r>
            <a:br>
              <a:rPr lang="en-US" b="0" dirty="0">
                <a:effectLst/>
              </a:rPr>
            </a:br>
            <a:r>
              <a:rPr lang="en-US" sz="1200" b="0" i="0" u="none" strike="noStrike" kern="1200" dirty="0">
                <a:solidFill>
                  <a:schemeClr val="tx1"/>
                </a:solidFill>
                <a:effectLst/>
                <a:latin typeface="+mn-lt"/>
                <a:ea typeface="+mn-ea"/>
                <a:cs typeface="+mn-cs"/>
              </a:rPr>
              <a:t>No. 2 is the fact that software management becomes challenging as the page size increases.</a:t>
            </a:r>
            <a:br>
              <a:rPr lang="en-US" b="0" dirty="0">
                <a:effectLst/>
              </a:rPr>
            </a:br>
            <a:r>
              <a:rPr lang="en-US" sz="1200" b="0" i="0" u="none" strike="noStrike" kern="1200" dirty="0">
                <a:solidFill>
                  <a:schemeClr val="tx1"/>
                </a:solidFill>
                <a:effectLst/>
                <a:latin typeface="+mn-lt"/>
                <a:ea typeface="+mn-ea"/>
                <a:cs typeface="+mn-cs"/>
              </a:rPr>
              <a:t>and No. 3 is the concern about potential TLB thrashing -- because historically 1GB pages had only a few TLB entries. Therefore, applications with extremely poor locality may create a situation where the MMU spends most of its time in replacing TLB entries.</a:t>
            </a:r>
            <a:br>
              <a:rPr lang="en-US" b="0" dirty="0">
                <a:effectLst/>
              </a:rPr>
            </a:br>
            <a:r>
              <a:rPr lang="en-US" sz="1200" b="0" i="0" u="none" strike="noStrike" kern="1200" dirty="0">
                <a:solidFill>
                  <a:schemeClr val="tx1"/>
                </a:solidFill>
                <a:effectLst/>
                <a:latin typeface="+mn-lt"/>
                <a:ea typeface="+mn-ea"/>
                <a:cs typeface="+mn-cs"/>
              </a:rPr>
              <a:t>We look at all these aspects and try to address them in our paper.</a:t>
            </a:r>
            <a:endParaRPr lang="en-US" b="0" dirty="0">
              <a:effectLst/>
            </a:endParaRPr>
          </a:p>
          <a:p>
            <a:pPr rtl="0"/>
            <a:r>
              <a:rPr lang="en-US" sz="1200" b="0" i="0" u="none" strike="noStrike" kern="1200" dirty="0">
                <a:solidFill>
                  <a:schemeClr val="tx1"/>
                </a:solidFill>
                <a:effectLst/>
                <a:latin typeface="+mn-lt"/>
                <a:ea typeface="+mn-ea"/>
                <a:cs typeface="+mn-cs"/>
              </a:rPr>
              <a:t>First, we analyze 1GB pages and show that they are extremely valuable for performance. Second, we design and implement Trident to embrace 1GB pages transparently. and Third, with evaluation on a real-system, we look for any evidence of TLB thrashing.</a:t>
            </a:r>
            <a:endParaRPr lang="en-US" b="0" dirty="0">
              <a:effectLst/>
            </a:endParaRPr>
          </a:p>
        </p:txBody>
      </p:sp>
      <p:sp>
        <p:nvSpPr>
          <p:cNvPr id="4" name="Slide Number Placeholder 3"/>
          <p:cNvSpPr>
            <a:spLocks noGrp="1"/>
          </p:cNvSpPr>
          <p:nvPr>
            <p:ph type="sldNum" sz="quarter" idx="5"/>
          </p:nvPr>
        </p:nvSpPr>
        <p:spPr/>
        <p:txBody>
          <a:bodyPr/>
          <a:lstStyle/>
          <a:p>
            <a:fld id="{316B49CC-E1B3-44FA-83F7-8D73FD9631DE}" type="slidenum">
              <a:rPr lang="en-US" smtClean="0"/>
              <a:t>6</a:t>
            </a:fld>
            <a:endParaRPr lang="en-US"/>
          </a:p>
        </p:txBody>
      </p:sp>
    </p:spTree>
    <p:extLst>
      <p:ext uri="{BB962C8B-B14F-4D97-AF65-F5344CB8AC3E}">
        <p14:creationId xmlns:p14="http://schemas.microsoft.com/office/powerpoint/2010/main" val="13084286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We analyze the profitability of 1GB pages over 2MB pages by allocating them via the static allocation method of Linux -- that is </a:t>
            </a:r>
            <a:r>
              <a:rPr lang="en-US" sz="1200" b="0" i="0" u="none" strike="noStrike" kern="1200" dirty="0" err="1">
                <a:solidFill>
                  <a:schemeClr val="tx1"/>
                </a:solidFill>
                <a:effectLst/>
                <a:latin typeface="+mn-lt"/>
                <a:ea typeface="+mn-ea"/>
                <a:cs typeface="+mn-cs"/>
              </a:rPr>
              <a:t>hugetlbfs</a:t>
            </a:r>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analyzed several large-memory applications including key-value stores, machine learning and HPC workloads on a real Skylake machine that has 192GB memory and 18 cores per socket. The system provides TLB coverage of 6MB, and 3GB with 4KB and 2MB pages, and of 16GB with 1GB pages. </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graph shows how much performance 2MB and 1GB pages improve over the baseline 4KB pages. The numbers on top of the bars show the difference between 1GB and 2MB pages. The difference as we can see is quite substantial -- as high as 27% in case of </a:t>
            </a:r>
            <a:r>
              <a:rPr lang="en-US" sz="1200" b="0" i="0" u="none" strike="noStrike" kern="1200" dirty="0" err="1">
                <a:solidFill>
                  <a:schemeClr val="tx1"/>
                </a:solidFill>
                <a:effectLst/>
                <a:latin typeface="+mn-lt"/>
                <a:ea typeface="+mn-ea"/>
                <a:cs typeface="+mn-cs"/>
              </a:rPr>
              <a:t>Btree</a:t>
            </a:r>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We do the same analysis for virtualized systems as well where the cost of a TLB miss is much higher because they use two levels of page-tables for address translation. The graph on the right shows that 1GB pages can be even more valuable under virtualization where the difference between 1GB and 2MB pages is as high as 85% in case of </a:t>
            </a:r>
            <a:r>
              <a:rPr lang="en-US" sz="1200" b="0" i="0" u="none" strike="noStrike" kern="1200" dirty="0" err="1">
                <a:solidFill>
                  <a:schemeClr val="tx1"/>
                </a:solidFill>
                <a:effectLst/>
                <a:latin typeface="+mn-lt"/>
                <a:ea typeface="+mn-ea"/>
                <a:cs typeface="+mn-cs"/>
              </a:rPr>
              <a:t>canneal</a:t>
            </a:r>
            <a:r>
              <a:rPr lang="en-US" sz="1200" b="0" i="0" u="none" strike="noStrike" kern="1200" dirty="0">
                <a:solidFill>
                  <a:schemeClr val="tx1"/>
                </a:solidFill>
                <a:effectLst/>
                <a:latin typeface="+mn-lt"/>
                <a:ea typeface="+mn-ea"/>
                <a:cs typeface="+mn-cs"/>
              </a:rPr>
              <a:t>.</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Overall, these experiments demonstrate the value of 1GB pages over what we get with 2MB pages. </a:t>
            </a:r>
            <a:endParaRPr lang="en-US" b="0" dirty="0">
              <a:effectLst/>
            </a:endParaRPr>
          </a:p>
        </p:txBody>
      </p:sp>
      <p:sp>
        <p:nvSpPr>
          <p:cNvPr id="4" name="Slide Number Placeholder 3"/>
          <p:cNvSpPr>
            <a:spLocks noGrp="1"/>
          </p:cNvSpPr>
          <p:nvPr>
            <p:ph type="sldNum" sz="quarter" idx="5"/>
          </p:nvPr>
        </p:nvSpPr>
        <p:spPr/>
        <p:txBody>
          <a:bodyPr/>
          <a:lstStyle/>
          <a:p>
            <a:fld id="{316B49CC-E1B3-44FA-83F7-8D73FD9631DE}" type="slidenum">
              <a:rPr lang="en-US" smtClean="0"/>
              <a:t>7</a:t>
            </a:fld>
            <a:endParaRPr lang="en-US"/>
          </a:p>
        </p:txBody>
      </p:sp>
    </p:spTree>
    <p:extLst>
      <p:ext uri="{BB962C8B-B14F-4D97-AF65-F5344CB8AC3E}">
        <p14:creationId xmlns:p14="http://schemas.microsoft.com/office/powerpoint/2010/main" val="314296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Now that we know that 1GB pages have significant potential -- the question is -- how do we use them? One option is to simply replace 2MB THP with 1GB THP -- in the existing Linux implementation?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Unfortunately, this is not the best idea. The reason is that some virtual address regions cannot be mapped with 1GB pages because they are not big enough or not aligned at 1GB boundary.</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And in some cases, such regions contribute to a lot of TLB misses.</a:t>
            </a:r>
            <a:endParaRPr lang="en-US" b="0" dirty="0">
              <a:effectLst/>
            </a:endParaRPr>
          </a:p>
          <a:p>
            <a:pPr rtl="0"/>
            <a:r>
              <a:rPr lang="en-US" sz="1200" b="0" i="0" u="none" strike="noStrike" kern="1200" dirty="0">
                <a:solidFill>
                  <a:schemeClr val="tx1"/>
                </a:solidFill>
                <a:effectLst/>
                <a:latin typeface="+mn-lt"/>
                <a:ea typeface="+mn-ea"/>
                <a:cs typeface="+mn-cs"/>
              </a:rPr>
              <a:t>For example, these graphs show the address spaces of two applications graph500 and SVM. The x-axis shows the virtual address space and y-axis shows the relative TLB miss frequency of each 2MB region.</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The regions colored orange cannot be mapped with 1GB pages because they are not big enough. But their TLB miss frequency is the highest in the whole address space. If we were to replace 2MB THP with 1GB THP, these orange regions will have be mapped with 4KB pages which would not be ideal for performance.</a:t>
            </a:r>
            <a:endParaRPr lang="en-US" b="0" dirty="0">
              <a:effectLst/>
            </a:endParaRPr>
          </a:p>
          <a:p>
            <a:pPr rtl="0"/>
            <a:br>
              <a:rPr lang="en-US" b="0" dirty="0">
                <a:effectLst/>
              </a:rPr>
            </a:br>
            <a:r>
              <a:rPr lang="en-US" sz="1200" b="0" i="0" u="none" strike="noStrike" kern="1200" dirty="0">
                <a:solidFill>
                  <a:schemeClr val="tx1"/>
                </a:solidFill>
                <a:effectLst/>
                <a:latin typeface="+mn-lt"/>
                <a:ea typeface="+mn-ea"/>
                <a:cs typeface="+mn-cs"/>
              </a:rPr>
              <a:t>What this means is that we should use all large page sizes  not just the largest -- even if they provide higher </a:t>
            </a:r>
            <a:r>
              <a:rPr lang="en-US" sz="1200" b="0" i="0" u="none" strike="noStrike" kern="1200" dirty="0" err="1">
                <a:solidFill>
                  <a:schemeClr val="tx1"/>
                </a:solidFill>
                <a:effectLst/>
                <a:latin typeface="+mn-lt"/>
                <a:ea typeface="+mn-ea"/>
                <a:cs typeface="+mn-cs"/>
              </a:rPr>
              <a:t>tlb</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coverga</a:t>
            </a:r>
            <a:r>
              <a:rPr lang="en-US" sz="1200" b="0" i="0" u="none" strike="noStrike" kern="1200" dirty="0">
                <a:solidFill>
                  <a:schemeClr val="tx1"/>
                </a:solidFill>
                <a:effectLst/>
                <a:latin typeface="+mn-lt"/>
                <a:ea typeface="+mn-ea"/>
                <a:cs typeface="+mn-cs"/>
              </a:rPr>
              <a:t>.</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8</a:t>
            </a:fld>
            <a:endParaRPr lang="en-US"/>
          </a:p>
        </p:txBody>
      </p:sp>
    </p:spTree>
    <p:extLst>
      <p:ext uri="{BB962C8B-B14F-4D97-AF65-F5344CB8AC3E}">
        <p14:creationId xmlns:p14="http://schemas.microsoft.com/office/powerpoint/2010/main" val="3237251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sz="1200" b="0" i="0" u="none" strike="noStrike" kern="1200" dirty="0">
                <a:solidFill>
                  <a:schemeClr val="tx1"/>
                </a:solidFill>
                <a:effectLst/>
                <a:latin typeface="+mn-lt"/>
                <a:ea typeface="+mn-ea"/>
                <a:cs typeface="+mn-cs"/>
              </a:rPr>
              <a:t>To realize this systematically, we build Trident in Linux.</a:t>
            </a:r>
            <a:endParaRPr lang="en-US" b="0" dirty="0">
              <a:effectLst/>
            </a:endParaRPr>
          </a:p>
          <a:p>
            <a:pPr rtl="0"/>
            <a:r>
              <a:rPr lang="en-US" sz="1200" b="0" i="0" u="none" strike="noStrike" kern="1200" dirty="0">
                <a:solidFill>
                  <a:schemeClr val="tx1"/>
                </a:solidFill>
                <a:effectLst/>
                <a:latin typeface="+mn-lt"/>
                <a:ea typeface="+mn-ea"/>
                <a:cs typeface="+mn-cs"/>
              </a:rPr>
              <a:t>Trident is basically a set of 3 enhancements over Linux where the first two components deal with extending THP to a more </a:t>
            </a:r>
            <a:r>
              <a:rPr lang="en-US" sz="1200" b="0" i="0" u="none" strike="noStrike" kern="1200" dirty="0" err="1">
                <a:solidFill>
                  <a:schemeClr val="tx1"/>
                </a:solidFill>
                <a:effectLst/>
                <a:latin typeface="+mn-lt"/>
                <a:ea typeface="+mn-ea"/>
                <a:cs typeface="+mn-cs"/>
              </a:rPr>
              <a:t>hierarchichal</a:t>
            </a:r>
            <a:r>
              <a:rPr lang="en-US" sz="1200" b="0" i="0" u="none" strike="noStrike" kern="1200" dirty="0">
                <a:solidFill>
                  <a:schemeClr val="tx1"/>
                </a:solidFill>
                <a:effectLst/>
                <a:latin typeface="+mn-lt"/>
                <a:ea typeface="+mn-ea"/>
                <a:cs typeface="+mn-cs"/>
              </a:rPr>
              <a:t> </a:t>
            </a:r>
            <a:r>
              <a:rPr lang="en-US" sz="1200" b="0" i="0" u="none" strike="noStrike" kern="1200" dirty="0" err="1">
                <a:solidFill>
                  <a:schemeClr val="tx1"/>
                </a:solidFill>
                <a:effectLst/>
                <a:latin typeface="+mn-lt"/>
                <a:ea typeface="+mn-ea"/>
                <a:cs typeface="+mn-cs"/>
              </a:rPr>
              <a:t>strucutre</a:t>
            </a:r>
            <a:r>
              <a:rPr lang="en-US" sz="1200" b="0" i="0" u="none" strike="noStrike" kern="1200" dirty="0">
                <a:solidFill>
                  <a:schemeClr val="tx1"/>
                </a:solidFill>
                <a:effectLst/>
                <a:latin typeface="+mn-lt"/>
                <a:ea typeface="+mn-ea"/>
                <a:cs typeface="+mn-cs"/>
              </a:rPr>
              <a:t> for supporting </a:t>
            </a:r>
            <a:r>
              <a:rPr lang="en-US" sz="1200" b="0" i="0" u="none" strike="noStrike" kern="1200" dirty="0" err="1">
                <a:solidFill>
                  <a:schemeClr val="tx1"/>
                </a:solidFill>
                <a:effectLst/>
                <a:latin typeface="+mn-lt"/>
                <a:ea typeface="+mn-ea"/>
                <a:cs typeface="+mn-cs"/>
              </a:rPr>
              <a:t>mutiple</a:t>
            </a:r>
            <a:r>
              <a:rPr lang="en-US" sz="1200" b="0" i="0" u="none" strike="noStrike" kern="1200" dirty="0">
                <a:solidFill>
                  <a:schemeClr val="tx1"/>
                </a:solidFill>
                <a:effectLst/>
                <a:latin typeface="+mn-lt"/>
                <a:ea typeface="+mn-ea"/>
                <a:cs typeface="+mn-cs"/>
              </a:rPr>
              <a:t> large page sizes. We introduce the 3rd component to deal with physical memory fragmentation more efficiently, especially for 1GB pages. Lets look at these components one by one.</a:t>
            </a:r>
            <a:endParaRPr lang="en-US" b="0" dirty="0">
              <a:effectLst/>
            </a:endParaRPr>
          </a:p>
          <a:p>
            <a:br>
              <a:rPr lang="en-US" dirty="0"/>
            </a:br>
            <a:endParaRPr lang="en-US" dirty="0"/>
          </a:p>
        </p:txBody>
      </p:sp>
      <p:sp>
        <p:nvSpPr>
          <p:cNvPr id="4" name="Slide Number Placeholder 3"/>
          <p:cNvSpPr>
            <a:spLocks noGrp="1"/>
          </p:cNvSpPr>
          <p:nvPr>
            <p:ph type="sldNum" sz="quarter" idx="5"/>
          </p:nvPr>
        </p:nvSpPr>
        <p:spPr/>
        <p:txBody>
          <a:bodyPr/>
          <a:lstStyle/>
          <a:p>
            <a:fld id="{316B49CC-E1B3-44FA-83F7-8D73FD9631DE}" type="slidenum">
              <a:rPr lang="en-US" smtClean="0"/>
              <a:t>9</a:t>
            </a:fld>
            <a:endParaRPr lang="en-US"/>
          </a:p>
        </p:txBody>
      </p:sp>
    </p:spTree>
    <p:extLst>
      <p:ext uri="{BB962C8B-B14F-4D97-AF65-F5344CB8AC3E}">
        <p14:creationId xmlns:p14="http://schemas.microsoft.com/office/powerpoint/2010/main" val="106965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500" t="-1000" r="-1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83919-4B07-4F56-8669-A9B53686DD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5CD39EC-2379-47CC-940C-BA7A327BE2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4F847BA-1AC0-4003-AB6E-439349384196}"/>
              </a:ext>
            </a:extLst>
          </p:cNvPr>
          <p:cNvSpPr>
            <a:spLocks noGrp="1"/>
          </p:cNvSpPr>
          <p:nvPr>
            <p:ph type="dt" sz="half" idx="10"/>
          </p:nvPr>
        </p:nvSpPr>
        <p:spPr/>
        <p:txBody>
          <a:bodyPr/>
          <a:lstStyle/>
          <a:p>
            <a:fld id="{430FDABA-A7CE-4C13-948C-E6F6C82D0A57}" type="datetime1">
              <a:rPr lang="en-US" smtClean="0"/>
              <a:t>10/12/21</a:t>
            </a:fld>
            <a:endParaRPr lang="en-US"/>
          </a:p>
        </p:txBody>
      </p:sp>
      <p:sp>
        <p:nvSpPr>
          <p:cNvPr id="5" name="Footer Placeholder 4">
            <a:extLst>
              <a:ext uri="{FF2B5EF4-FFF2-40B4-BE49-F238E27FC236}">
                <a16:creationId xmlns:a16="http://schemas.microsoft.com/office/drawing/2014/main" id="{4688DA34-8C24-44EB-9CFE-85FC021D89D0}"/>
              </a:ext>
            </a:extLst>
          </p:cNvPr>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B697A187-F8EF-43FF-95D3-6CFC1B0DF43F}"/>
              </a:ext>
            </a:extLst>
          </p:cNvPr>
          <p:cNvSpPr txBox="1">
            <a:spLocks/>
          </p:cNvSpPr>
          <p:nvPr userDrawn="1"/>
        </p:nvSpPr>
        <p:spPr>
          <a:xfrm>
            <a:off x="3157451" y="65526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D256C9-C840-4F02-91AB-89A24FE64EDC}" type="slidenum">
              <a:rPr lang="en-US" smtClean="0"/>
              <a:pPr/>
              <a:t>‹#›</a:t>
            </a:fld>
            <a:endParaRPr lang="en-US"/>
          </a:p>
        </p:txBody>
      </p:sp>
    </p:spTree>
    <p:extLst>
      <p:ext uri="{BB962C8B-B14F-4D97-AF65-F5344CB8AC3E}">
        <p14:creationId xmlns:p14="http://schemas.microsoft.com/office/powerpoint/2010/main" val="2526162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154B-0EB1-41B5-BCB6-928AA4BB18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7B36C3A-A284-447D-9AA4-F98FF51151C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576350-CDC6-4ABF-B811-DFE5593407F4}"/>
              </a:ext>
            </a:extLst>
          </p:cNvPr>
          <p:cNvSpPr>
            <a:spLocks noGrp="1"/>
          </p:cNvSpPr>
          <p:nvPr>
            <p:ph type="dt" sz="half" idx="10"/>
          </p:nvPr>
        </p:nvSpPr>
        <p:spPr/>
        <p:txBody>
          <a:bodyPr/>
          <a:lstStyle/>
          <a:p>
            <a:fld id="{71BC3EB7-402A-464E-BD18-047890211904}" type="datetime1">
              <a:rPr lang="en-US" smtClean="0"/>
              <a:t>10/12/21</a:t>
            </a:fld>
            <a:endParaRPr lang="en-US"/>
          </a:p>
        </p:txBody>
      </p:sp>
      <p:sp>
        <p:nvSpPr>
          <p:cNvPr id="5" name="Footer Placeholder 4">
            <a:extLst>
              <a:ext uri="{FF2B5EF4-FFF2-40B4-BE49-F238E27FC236}">
                <a16:creationId xmlns:a16="http://schemas.microsoft.com/office/drawing/2014/main" id="{CA8571D3-C59F-4CDC-B6C5-4D28DAD5CE40}"/>
              </a:ext>
            </a:extLst>
          </p:cNvPr>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2DED60BB-E2CE-4A54-BBB7-F36AA34A59D9}"/>
              </a:ext>
            </a:extLst>
          </p:cNvPr>
          <p:cNvSpPr txBox="1">
            <a:spLocks/>
          </p:cNvSpPr>
          <p:nvPr userDrawn="1"/>
        </p:nvSpPr>
        <p:spPr>
          <a:xfrm>
            <a:off x="3157451" y="65526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D256C9-C840-4F02-91AB-89A24FE64EDC}" type="slidenum">
              <a:rPr lang="en-US" smtClean="0"/>
              <a:pPr/>
              <a:t>‹#›</a:t>
            </a:fld>
            <a:endParaRPr lang="en-US"/>
          </a:p>
        </p:txBody>
      </p:sp>
    </p:spTree>
    <p:extLst>
      <p:ext uri="{BB962C8B-B14F-4D97-AF65-F5344CB8AC3E}">
        <p14:creationId xmlns:p14="http://schemas.microsoft.com/office/powerpoint/2010/main" val="7941812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2F62A0-2826-42B1-9203-B0E21309512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BB2631-77AE-46F3-8197-4C1314A252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08036A-BF66-420A-A431-A459F8882B59}"/>
              </a:ext>
            </a:extLst>
          </p:cNvPr>
          <p:cNvSpPr>
            <a:spLocks noGrp="1"/>
          </p:cNvSpPr>
          <p:nvPr>
            <p:ph type="dt" sz="half" idx="10"/>
          </p:nvPr>
        </p:nvSpPr>
        <p:spPr/>
        <p:txBody>
          <a:bodyPr/>
          <a:lstStyle/>
          <a:p>
            <a:fld id="{3C19D7D3-E3A5-4FCA-AB15-C8A1F1962AD8}" type="datetime1">
              <a:rPr lang="en-US" smtClean="0"/>
              <a:t>10/12/21</a:t>
            </a:fld>
            <a:endParaRPr lang="en-US"/>
          </a:p>
        </p:txBody>
      </p:sp>
      <p:sp>
        <p:nvSpPr>
          <p:cNvPr id="5" name="Footer Placeholder 4">
            <a:extLst>
              <a:ext uri="{FF2B5EF4-FFF2-40B4-BE49-F238E27FC236}">
                <a16:creationId xmlns:a16="http://schemas.microsoft.com/office/drawing/2014/main" id="{FF29B56D-E9FE-4955-9ACE-DCFE2A815E25}"/>
              </a:ext>
            </a:extLst>
          </p:cNvPr>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FEE79380-112E-4C07-B8AE-349EB282E3C3}"/>
              </a:ext>
            </a:extLst>
          </p:cNvPr>
          <p:cNvSpPr txBox="1">
            <a:spLocks/>
          </p:cNvSpPr>
          <p:nvPr userDrawn="1"/>
        </p:nvSpPr>
        <p:spPr>
          <a:xfrm>
            <a:off x="3157451" y="65526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D256C9-C840-4F02-91AB-89A24FE64EDC}" type="slidenum">
              <a:rPr lang="en-US" smtClean="0"/>
              <a:pPr/>
              <a:t>‹#›</a:t>
            </a:fld>
            <a:endParaRPr lang="en-US"/>
          </a:p>
        </p:txBody>
      </p:sp>
    </p:spTree>
    <p:extLst>
      <p:ext uri="{BB962C8B-B14F-4D97-AF65-F5344CB8AC3E}">
        <p14:creationId xmlns:p14="http://schemas.microsoft.com/office/powerpoint/2010/main" val="401762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8D7D-C18C-4B8D-9FE7-325913B8583E}"/>
              </a:ext>
            </a:extLst>
          </p:cNvPr>
          <p:cNvSpPr>
            <a:spLocks noGrp="1"/>
          </p:cNvSpPr>
          <p:nvPr>
            <p:ph type="title" hasCustomPrompt="1"/>
          </p:nvPr>
        </p:nvSpPr>
        <p:spPr>
          <a:xfrm>
            <a:off x="838200" y="365125"/>
            <a:ext cx="10515600" cy="791871"/>
          </a:xfrm>
        </p:spPr>
        <p:txBody>
          <a:bodyPr>
            <a:normAutofit/>
          </a:bodyPr>
          <a:lstStyle>
            <a:lvl1pPr>
              <a:defRPr sz="2800">
                <a:solidFill>
                  <a:schemeClr val="accent2">
                    <a:lumMod val="75000"/>
                  </a:schemeClr>
                </a:solidFill>
                <a:latin typeface="Helvetica" panose="020B0604020202020204" pitchFamily="34" charset="0"/>
                <a:cs typeface="Helvetica" panose="020B0604020202020204" pitchFamily="34" charset="0"/>
              </a:defRPr>
            </a:lvl1pPr>
          </a:lstStyle>
          <a:p>
            <a:r>
              <a:rPr lang="en-US"/>
              <a:t>Heading-1</a:t>
            </a:r>
          </a:p>
        </p:txBody>
      </p:sp>
      <p:sp>
        <p:nvSpPr>
          <p:cNvPr id="3" name="Content Placeholder 2">
            <a:extLst>
              <a:ext uri="{FF2B5EF4-FFF2-40B4-BE49-F238E27FC236}">
                <a16:creationId xmlns:a16="http://schemas.microsoft.com/office/drawing/2014/main" id="{26CD5C08-A56C-46B2-9A99-17C16CF63080}"/>
              </a:ext>
            </a:extLst>
          </p:cNvPr>
          <p:cNvSpPr>
            <a:spLocks noGrp="1"/>
          </p:cNvSpPr>
          <p:nvPr>
            <p:ph idx="1"/>
          </p:nvPr>
        </p:nvSpPr>
        <p:spPr/>
        <p:txBody>
          <a:bodyPr/>
          <a:lstStyle>
            <a:lvl1pPr marL="457200" indent="-457200">
              <a:buFont typeface="Wingdings" panose="05000000000000000000" pitchFamily="2" charset="2"/>
              <a:buChar char="§"/>
              <a:defRPr>
                <a:solidFill>
                  <a:schemeClr val="accent1">
                    <a:lumMod val="75000"/>
                  </a:schemeClr>
                </a:solidFill>
                <a:latin typeface="Helvetica" panose="020B0604020202020204" pitchFamily="34" charset="0"/>
                <a:cs typeface="Helvetica" panose="020B0604020202020204" pitchFamily="34" charset="0"/>
              </a:defRPr>
            </a:lvl1pPr>
            <a:lvl2pPr>
              <a:defRPr>
                <a:solidFill>
                  <a:schemeClr val="accent1">
                    <a:lumMod val="75000"/>
                  </a:schemeClr>
                </a:solidFill>
                <a:latin typeface="Helvetica" panose="020B0604020202020204" pitchFamily="34" charset="0"/>
                <a:cs typeface="Helvetica" panose="020B0604020202020204" pitchFamily="34" charset="0"/>
              </a:defRPr>
            </a:lvl2pPr>
            <a:lvl3pPr marL="1257300" indent="-342900">
              <a:buFont typeface="Courier New" panose="02070309020205020404" pitchFamily="49" charset="0"/>
              <a:buChar char="o"/>
              <a:defRPr>
                <a:solidFill>
                  <a:schemeClr val="accent1">
                    <a:lumMod val="75000"/>
                  </a:schemeClr>
                </a:solidFill>
                <a:latin typeface="Helvetica" panose="020B0604020202020204" pitchFamily="34" charset="0"/>
                <a:cs typeface="Helvetica" panose="020B0604020202020204" pitchFamily="34" charset="0"/>
              </a:defRPr>
            </a:lvl3pPr>
            <a:lvl4pPr>
              <a:defRPr>
                <a:solidFill>
                  <a:schemeClr val="accent1">
                    <a:lumMod val="75000"/>
                  </a:schemeClr>
                </a:solidFill>
                <a:latin typeface="Helvetica" panose="020B0604020202020204" pitchFamily="34" charset="0"/>
                <a:cs typeface="Helvetica" panose="020B0604020202020204" pitchFamily="34" charset="0"/>
              </a:defRPr>
            </a:lvl4pPr>
            <a:lvl5pPr>
              <a:defRPr>
                <a:solidFill>
                  <a:schemeClr val="accent1">
                    <a:lumMod val="75000"/>
                  </a:schemeClr>
                </a:solidFill>
                <a:latin typeface="Helvetica" panose="020B0604020202020204" pitchFamily="34" charset="0"/>
                <a:cs typeface="Helvetica"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E32B48-4DEB-4675-8D54-8D9E4071489E}"/>
              </a:ext>
            </a:extLst>
          </p:cNvPr>
          <p:cNvSpPr>
            <a:spLocks noGrp="1"/>
          </p:cNvSpPr>
          <p:nvPr>
            <p:ph type="dt" sz="half" idx="10"/>
          </p:nvPr>
        </p:nvSpPr>
        <p:spPr/>
        <p:txBody>
          <a:bodyPr/>
          <a:lstStyle/>
          <a:p>
            <a:fld id="{BCEB48F3-9474-491A-9E7A-39F78F9223EA}" type="datetime1">
              <a:rPr lang="en-US" smtClean="0"/>
              <a:t>10/12/21</a:t>
            </a:fld>
            <a:endParaRPr lang="en-US"/>
          </a:p>
        </p:txBody>
      </p:sp>
      <p:sp>
        <p:nvSpPr>
          <p:cNvPr id="5" name="Footer Placeholder 4">
            <a:extLst>
              <a:ext uri="{FF2B5EF4-FFF2-40B4-BE49-F238E27FC236}">
                <a16:creationId xmlns:a16="http://schemas.microsoft.com/office/drawing/2014/main" id="{261DFC68-FEA3-4641-B4C8-D6261842FF5C}"/>
              </a:ext>
            </a:extLst>
          </p:cNvPr>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74E37C21-C7CC-418A-AAF2-01C4F7753098}"/>
              </a:ext>
            </a:extLst>
          </p:cNvPr>
          <p:cNvSpPr>
            <a:spLocks noGrp="1"/>
          </p:cNvSpPr>
          <p:nvPr>
            <p:ph type="sldNum" sz="quarter" idx="4"/>
          </p:nvPr>
        </p:nvSpPr>
        <p:spPr>
          <a:xfrm>
            <a:off x="3157451" y="65526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256C9-C840-4F02-91AB-89A24FE64EDC}" type="slidenum">
              <a:rPr lang="en-US" smtClean="0"/>
              <a:t>‹#›</a:t>
            </a:fld>
            <a:endParaRPr lang="en-US"/>
          </a:p>
        </p:txBody>
      </p:sp>
    </p:spTree>
    <p:extLst>
      <p:ext uri="{BB962C8B-B14F-4D97-AF65-F5344CB8AC3E}">
        <p14:creationId xmlns:p14="http://schemas.microsoft.com/office/powerpoint/2010/main" val="22344794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F79DD-F175-43FE-9ED4-8A9EB2A7C50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E1DD74-AF34-4837-876A-29BCD5AD25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182FD0-F1F4-4294-BA99-B0668516FC67}"/>
              </a:ext>
            </a:extLst>
          </p:cNvPr>
          <p:cNvSpPr>
            <a:spLocks noGrp="1"/>
          </p:cNvSpPr>
          <p:nvPr>
            <p:ph type="dt" sz="half" idx="10"/>
          </p:nvPr>
        </p:nvSpPr>
        <p:spPr/>
        <p:txBody>
          <a:bodyPr/>
          <a:lstStyle/>
          <a:p>
            <a:fld id="{27BE69EA-9B07-482F-B2DF-04B3240E47F8}" type="datetime1">
              <a:rPr lang="en-US" smtClean="0"/>
              <a:t>10/12/21</a:t>
            </a:fld>
            <a:endParaRPr lang="en-US"/>
          </a:p>
        </p:txBody>
      </p:sp>
      <p:sp>
        <p:nvSpPr>
          <p:cNvPr id="5" name="Footer Placeholder 4">
            <a:extLst>
              <a:ext uri="{FF2B5EF4-FFF2-40B4-BE49-F238E27FC236}">
                <a16:creationId xmlns:a16="http://schemas.microsoft.com/office/drawing/2014/main" id="{E9D79D43-C496-4A38-AAC4-4347727B11B3}"/>
              </a:ext>
            </a:extLst>
          </p:cNvPr>
          <p:cNvSpPr>
            <a:spLocks noGrp="1"/>
          </p:cNvSpPr>
          <p:nvPr>
            <p:ph type="ftr" sz="quarter" idx="11"/>
          </p:nvPr>
        </p:nvSpPr>
        <p:spPr/>
        <p:txBody>
          <a:bodyPr/>
          <a:lstStyle/>
          <a:p>
            <a:endParaRPr lang="en-US"/>
          </a:p>
        </p:txBody>
      </p:sp>
      <p:sp>
        <p:nvSpPr>
          <p:cNvPr id="7" name="Slide Number Placeholder 5">
            <a:extLst>
              <a:ext uri="{FF2B5EF4-FFF2-40B4-BE49-F238E27FC236}">
                <a16:creationId xmlns:a16="http://schemas.microsoft.com/office/drawing/2014/main" id="{552C1D88-DD93-4955-9EDF-37B936C85704}"/>
              </a:ext>
            </a:extLst>
          </p:cNvPr>
          <p:cNvSpPr>
            <a:spLocks noGrp="1"/>
          </p:cNvSpPr>
          <p:nvPr>
            <p:ph type="sldNum" sz="quarter" idx="4"/>
          </p:nvPr>
        </p:nvSpPr>
        <p:spPr>
          <a:xfrm>
            <a:off x="3157451" y="65526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256C9-C840-4F02-91AB-89A24FE64EDC}" type="slidenum">
              <a:rPr lang="en-US" smtClean="0"/>
              <a:t>‹#›</a:t>
            </a:fld>
            <a:endParaRPr lang="en-US"/>
          </a:p>
        </p:txBody>
      </p:sp>
    </p:spTree>
    <p:extLst>
      <p:ext uri="{BB962C8B-B14F-4D97-AF65-F5344CB8AC3E}">
        <p14:creationId xmlns:p14="http://schemas.microsoft.com/office/powerpoint/2010/main" val="478780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8C0F3-D6C3-427C-B760-0904767462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C6DA478-855E-4167-ADDA-60D6CFECC3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FA99C25-694F-4A83-A412-084B7FCC40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306617-58F8-4EBD-8FEB-E1AED7CC3BDF}"/>
              </a:ext>
            </a:extLst>
          </p:cNvPr>
          <p:cNvSpPr>
            <a:spLocks noGrp="1"/>
          </p:cNvSpPr>
          <p:nvPr>
            <p:ph type="dt" sz="half" idx="10"/>
          </p:nvPr>
        </p:nvSpPr>
        <p:spPr/>
        <p:txBody>
          <a:bodyPr/>
          <a:lstStyle/>
          <a:p>
            <a:fld id="{FAF83513-92CB-4E81-977C-019E364B2C37}" type="datetime1">
              <a:rPr lang="en-US" smtClean="0"/>
              <a:t>10/12/21</a:t>
            </a:fld>
            <a:endParaRPr lang="en-US"/>
          </a:p>
        </p:txBody>
      </p:sp>
      <p:sp>
        <p:nvSpPr>
          <p:cNvPr id="6" name="Footer Placeholder 5">
            <a:extLst>
              <a:ext uri="{FF2B5EF4-FFF2-40B4-BE49-F238E27FC236}">
                <a16:creationId xmlns:a16="http://schemas.microsoft.com/office/drawing/2014/main" id="{B1655D74-31BC-475B-8444-CFDA8C7C2929}"/>
              </a:ext>
            </a:extLst>
          </p:cNvPr>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83CEDC1E-F142-4593-ADB7-0A84A657567E}"/>
              </a:ext>
            </a:extLst>
          </p:cNvPr>
          <p:cNvSpPr txBox="1">
            <a:spLocks/>
          </p:cNvSpPr>
          <p:nvPr userDrawn="1"/>
        </p:nvSpPr>
        <p:spPr>
          <a:xfrm>
            <a:off x="3157451" y="65526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D256C9-C840-4F02-91AB-89A24FE64EDC}" type="slidenum">
              <a:rPr lang="en-US" smtClean="0"/>
              <a:pPr/>
              <a:t>‹#›</a:t>
            </a:fld>
            <a:endParaRPr lang="en-US"/>
          </a:p>
        </p:txBody>
      </p:sp>
    </p:spTree>
    <p:extLst>
      <p:ext uri="{BB962C8B-B14F-4D97-AF65-F5344CB8AC3E}">
        <p14:creationId xmlns:p14="http://schemas.microsoft.com/office/powerpoint/2010/main" val="4116667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FC0D1-05CF-4C0D-BD9E-9A504849AAC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4C2289-80FA-4200-90E2-DD2A8FCFE5C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62295B-065F-4990-A0F7-CB3B7627D7D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AD15F2-F8BE-4ACE-B94F-21974CD9B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1DA89CB-A2B6-4034-999E-8135610FC8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CFE35C-868F-48EE-B816-CEFE7E2F816A}"/>
              </a:ext>
            </a:extLst>
          </p:cNvPr>
          <p:cNvSpPr>
            <a:spLocks noGrp="1"/>
          </p:cNvSpPr>
          <p:nvPr>
            <p:ph type="dt" sz="half" idx="10"/>
          </p:nvPr>
        </p:nvSpPr>
        <p:spPr/>
        <p:txBody>
          <a:bodyPr/>
          <a:lstStyle/>
          <a:p>
            <a:fld id="{341F5C37-EADC-4453-AD3D-979FA5C16D1A}" type="datetime1">
              <a:rPr lang="en-US" smtClean="0"/>
              <a:t>10/12/21</a:t>
            </a:fld>
            <a:endParaRPr lang="en-US"/>
          </a:p>
        </p:txBody>
      </p:sp>
      <p:sp>
        <p:nvSpPr>
          <p:cNvPr id="8" name="Footer Placeholder 7">
            <a:extLst>
              <a:ext uri="{FF2B5EF4-FFF2-40B4-BE49-F238E27FC236}">
                <a16:creationId xmlns:a16="http://schemas.microsoft.com/office/drawing/2014/main" id="{8469025C-9AB1-4D35-9973-9E6F25F1306A}"/>
              </a:ext>
            </a:extLst>
          </p:cNvPr>
          <p:cNvSpPr>
            <a:spLocks noGrp="1"/>
          </p:cNvSpPr>
          <p:nvPr>
            <p:ph type="ftr" sz="quarter" idx="11"/>
          </p:nvPr>
        </p:nvSpPr>
        <p:spPr/>
        <p:txBody>
          <a:bodyPr/>
          <a:lstStyle/>
          <a:p>
            <a:endParaRPr lang="en-US"/>
          </a:p>
        </p:txBody>
      </p:sp>
      <p:sp>
        <p:nvSpPr>
          <p:cNvPr id="10" name="Slide Number Placeholder 5">
            <a:extLst>
              <a:ext uri="{FF2B5EF4-FFF2-40B4-BE49-F238E27FC236}">
                <a16:creationId xmlns:a16="http://schemas.microsoft.com/office/drawing/2014/main" id="{020EFD4B-38DD-4BD9-B619-46E76A43F7D1}"/>
              </a:ext>
            </a:extLst>
          </p:cNvPr>
          <p:cNvSpPr txBox="1">
            <a:spLocks/>
          </p:cNvSpPr>
          <p:nvPr userDrawn="1"/>
        </p:nvSpPr>
        <p:spPr>
          <a:xfrm>
            <a:off x="3157451" y="65526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D256C9-C840-4F02-91AB-89A24FE64EDC}" type="slidenum">
              <a:rPr lang="en-US" smtClean="0"/>
              <a:pPr/>
              <a:t>‹#›</a:t>
            </a:fld>
            <a:endParaRPr lang="en-US"/>
          </a:p>
        </p:txBody>
      </p:sp>
    </p:spTree>
    <p:extLst>
      <p:ext uri="{BB962C8B-B14F-4D97-AF65-F5344CB8AC3E}">
        <p14:creationId xmlns:p14="http://schemas.microsoft.com/office/powerpoint/2010/main" val="133939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AF567-6A4A-4D18-B57C-8A67AFBBC14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FF4E0E3-29A2-4391-BE65-74826C328741}"/>
              </a:ext>
            </a:extLst>
          </p:cNvPr>
          <p:cNvSpPr>
            <a:spLocks noGrp="1"/>
          </p:cNvSpPr>
          <p:nvPr>
            <p:ph type="dt" sz="half" idx="10"/>
          </p:nvPr>
        </p:nvSpPr>
        <p:spPr/>
        <p:txBody>
          <a:bodyPr/>
          <a:lstStyle/>
          <a:p>
            <a:fld id="{FE47A7A1-62C0-4973-8BDB-DE937F979A07}" type="datetime1">
              <a:rPr lang="en-US" smtClean="0"/>
              <a:t>10/12/21</a:t>
            </a:fld>
            <a:endParaRPr lang="en-US"/>
          </a:p>
        </p:txBody>
      </p:sp>
      <p:sp>
        <p:nvSpPr>
          <p:cNvPr id="4" name="Footer Placeholder 3">
            <a:extLst>
              <a:ext uri="{FF2B5EF4-FFF2-40B4-BE49-F238E27FC236}">
                <a16:creationId xmlns:a16="http://schemas.microsoft.com/office/drawing/2014/main" id="{527EEACA-9677-4EEC-A0A5-775FDC4077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593C34-CEF0-4DE0-A841-9B4C641F6FE5}"/>
              </a:ext>
            </a:extLst>
          </p:cNvPr>
          <p:cNvSpPr txBox="1">
            <a:spLocks/>
          </p:cNvSpPr>
          <p:nvPr userDrawn="1"/>
        </p:nvSpPr>
        <p:spPr>
          <a:xfrm>
            <a:off x="3157451" y="65526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D256C9-C840-4F02-91AB-89A24FE64EDC}" type="slidenum">
              <a:rPr lang="en-US" smtClean="0"/>
              <a:pPr/>
              <a:t>‹#›</a:t>
            </a:fld>
            <a:endParaRPr lang="en-US"/>
          </a:p>
        </p:txBody>
      </p:sp>
    </p:spTree>
    <p:extLst>
      <p:ext uri="{BB962C8B-B14F-4D97-AF65-F5344CB8AC3E}">
        <p14:creationId xmlns:p14="http://schemas.microsoft.com/office/powerpoint/2010/main" val="170844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636D16-6568-4F48-9B4C-5E491B4AE371}"/>
              </a:ext>
            </a:extLst>
          </p:cNvPr>
          <p:cNvSpPr>
            <a:spLocks noGrp="1"/>
          </p:cNvSpPr>
          <p:nvPr>
            <p:ph type="dt" sz="half" idx="10"/>
          </p:nvPr>
        </p:nvSpPr>
        <p:spPr/>
        <p:txBody>
          <a:bodyPr/>
          <a:lstStyle/>
          <a:p>
            <a:fld id="{CF9AB652-5320-4922-BCB2-ED1ABC3714B4}" type="datetime1">
              <a:rPr lang="en-US" smtClean="0"/>
              <a:t>10/12/21</a:t>
            </a:fld>
            <a:endParaRPr lang="en-US"/>
          </a:p>
        </p:txBody>
      </p:sp>
      <p:sp>
        <p:nvSpPr>
          <p:cNvPr id="3" name="Footer Placeholder 2">
            <a:extLst>
              <a:ext uri="{FF2B5EF4-FFF2-40B4-BE49-F238E27FC236}">
                <a16:creationId xmlns:a16="http://schemas.microsoft.com/office/drawing/2014/main" id="{D0D26F87-06F7-4DC9-8A8C-12CB26E10D05}"/>
              </a:ext>
            </a:extLst>
          </p:cNvPr>
          <p:cNvSpPr>
            <a:spLocks noGrp="1"/>
          </p:cNvSpPr>
          <p:nvPr>
            <p:ph type="ftr" sz="quarter" idx="11"/>
          </p:nvPr>
        </p:nvSpPr>
        <p:spPr/>
        <p:txBody>
          <a:bodyPr/>
          <a:lstStyle/>
          <a:p>
            <a:endParaRPr lang="en-US"/>
          </a:p>
        </p:txBody>
      </p:sp>
      <p:sp>
        <p:nvSpPr>
          <p:cNvPr id="5" name="Slide Number Placeholder 5">
            <a:extLst>
              <a:ext uri="{FF2B5EF4-FFF2-40B4-BE49-F238E27FC236}">
                <a16:creationId xmlns:a16="http://schemas.microsoft.com/office/drawing/2014/main" id="{CE63C819-37AA-4007-A913-86DC1B513981}"/>
              </a:ext>
            </a:extLst>
          </p:cNvPr>
          <p:cNvSpPr txBox="1">
            <a:spLocks/>
          </p:cNvSpPr>
          <p:nvPr userDrawn="1"/>
        </p:nvSpPr>
        <p:spPr>
          <a:xfrm>
            <a:off x="3157451" y="65526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D256C9-C840-4F02-91AB-89A24FE64EDC}" type="slidenum">
              <a:rPr lang="en-US" smtClean="0"/>
              <a:pPr/>
              <a:t>‹#›</a:t>
            </a:fld>
            <a:endParaRPr lang="en-US"/>
          </a:p>
        </p:txBody>
      </p:sp>
    </p:spTree>
    <p:extLst>
      <p:ext uri="{BB962C8B-B14F-4D97-AF65-F5344CB8AC3E}">
        <p14:creationId xmlns:p14="http://schemas.microsoft.com/office/powerpoint/2010/main" val="2580100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C60A4-ECCB-4387-B635-5E9BCA853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E13388-9585-4C24-ADFF-81FB1B0701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619BA82-7785-4BE2-8C58-EB9AB7D2A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69FF9-2298-4692-9AB5-501984327786}"/>
              </a:ext>
            </a:extLst>
          </p:cNvPr>
          <p:cNvSpPr>
            <a:spLocks noGrp="1"/>
          </p:cNvSpPr>
          <p:nvPr>
            <p:ph type="dt" sz="half" idx="10"/>
          </p:nvPr>
        </p:nvSpPr>
        <p:spPr/>
        <p:txBody>
          <a:bodyPr/>
          <a:lstStyle/>
          <a:p>
            <a:fld id="{9E2268C3-CAE7-41A7-990A-0CDA27F84A08}" type="datetime1">
              <a:rPr lang="en-US" smtClean="0"/>
              <a:t>10/12/21</a:t>
            </a:fld>
            <a:endParaRPr lang="en-US"/>
          </a:p>
        </p:txBody>
      </p:sp>
      <p:sp>
        <p:nvSpPr>
          <p:cNvPr id="6" name="Footer Placeholder 5">
            <a:extLst>
              <a:ext uri="{FF2B5EF4-FFF2-40B4-BE49-F238E27FC236}">
                <a16:creationId xmlns:a16="http://schemas.microsoft.com/office/drawing/2014/main" id="{03D1C5FE-7656-4954-9DF7-F2436BDD69CA}"/>
              </a:ext>
            </a:extLst>
          </p:cNvPr>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1B02A570-4B4C-4721-8A00-6BD0E7D9FF35}"/>
              </a:ext>
            </a:extLst>
          </p:cNvPr>
          <p:cNvSpPr txBox="1">
            <a:spLocks/>
          </p:cNvSpPr>
          <p:nvPr userDrawn="1"/>
        </p:nvSpPr>
        <p:spPr>
          <a:xfrm>
            <a:off x="3157451" y="65526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D256C9-C840-4F02-91AB-89A24FE64EDC}" type="slidenum">
              <a:rPr lang="en-US" smtClean="0"/>
              <a:pPr/>
              <a:t>‹#›</a:t>
            </a:fld>
            <a:endParaRPr lang="en-US"/>
          </a:p>
        </p:txBody>
      </p:sp>
    </p:spTree>
    <p:extLst>
      <p:ext uri="{BB962C8B-B14F-4D97-AF65-F5344CB8AC3E}">
        <p14:creationId xmlns:p14="http://schemas.microsoft.com/office/powerpoint/2010/main" val="1686638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BACDD-20FF-4660-B0D4-4CCD8F2033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FE9F213-417B-41EF-9B55-5D0F33EE34D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C642AC3-3732-4E7E-B1B9-2A14F9D149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B73ED-E6B9-4612-B423-996A18E134E5}"/>
              </a:ext>
            </a:extLst>
          </p:cNvPr>
          <p:cNvSpPr>
            <a:spLocks noGrp="1"/>
          </p:cNvSpPr>
          <p:nvPr>
            <p:ph type="dt" sz="half" idx="10"/>
          </p:nvPr>
        </p:nvSpPr>
        <p:spPr/>
        <p:txBody>
          <a:bodyPr/>
          <a:lstStyle/>
          <a:p>
            <a:fld id="{54BE9939-58EE-468F-B4BB-BC4ECAEF8F84}" type="datetime1">
              <a:rPr lang="en-US" smtClean="0"/>
              <a:t>10/12/21</a:t>
            </a:fld>
            <a:endParaRPr lang="en-US"/>
          </a:p>
        </p:txBody>
      </p:sp>
      <p:sp>
        <p:nvSpPr>
          <p:cNvPr id="6" name="Footer Placeholder 5">
            <a:extLst>
              <a:ext uri="{FF2B5EF4-FFF2-40B4-BE49-F238E27FC236}">
                <a16:creationId xmlns:a16="http://schemas.microsoft.com/office/drawing/2014/main" id="{90B0F151-7995-460F-9223-30F8DE5C8958}"/>
              </a:ext>
            </a:extLst>
          </p:cNvPr>
          <p:cNvSpPr>
            <a:spLocks noGrp="1"/>
          </p:cNvSpPr>
          <p:nvPr>
            <p:ph type="ftr" sz="quarter" idx="11"/>
          </p:nvPr>
        </p:nvSpPr>
        <p:spPr/>
        <p:txBody>
          <a:bodyPr/>
          <a:lstStyle/>
          <a:p>
            <a:endParaRPr lang="en-US"/>
          </a:p>
        </p:txBody>
      </p:sp>
      <p:sp>
        <p:nvSpPr>
          <p:cNvPr id="8" name="Slide Number Placeholder 5">
            <a:extLst>
              <a:ext uri="{FF2B5EF4-FFF2-40B4-BE49-F238E27FC236}">
                <a16:creationId xmlns:a16="http://schemas.microsoft.com/office/drawing/2014/main" id="{0E0DE9FB-BD88-4718-AFC0-6963893B253E}"/>
              </a:ext>
            </a:extLst>
          </p:cNvPr>
          <p:cNvSpPr txBox="1">
            <a:spLocks/>
          </p:cNvSpPr>
          <p:nvPr userDrawn="1"/>
        </p:nvSpPr>
        <p:spPr>
          <a:xfrm>
            <a:off x="3157451" y="6552651"/>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FD256C9-C840-4F02-91AB-89A24FE64EDC}" type="slidenum">
              <a:rPr lang="en-US" smtClean="0"/>
              <a:pPr/>
              <a:t>‹#›</a:t>
            </a:fld>
            <a:endParaRPr lang="en-US"/>
          </a:p>
        </p:txBody>
      </p:sp>
    </p:spTree>
    <p:extLst>
      <p:ext uri="{BB962C8B-B14F-4D97-AF65-F5344CB8AC3E}">
        <p14:creationId xmlns:p14="http://schemas.microsoft.com/office/powerpoint/2010/main" val="64303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500" t="-1000" r="-1000" b="-1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84D7F7-BB38-40B1-8016-062734A1C5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27F0285-F99A-4417-B05F-8F3F35D963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99E211-D9E0-48D1-BC5D-09FAB0E8C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50A80E-4142-421D-A437-92F008FE2281}" type="datetime1">
              <a:rPr lang="en-US" smtClean="0"/>
              <a:t>10/12/21</a:t>
            </a:fld>
            <a:endParaRPr lang="en-US"/>
          </a:p>
        </p:txBody>
      </p:sp>
      <p:sp>
        <p:nvSpPr>
          <p:cNvPr id="5" name="Footer Placeholder 4">
            <a:extLst>
              <a:ext uri="{FF2B5EF4-FFF2-40B4-BE49-F238E27FC236}">
                <a16:creationId xmlns:a16="http://schemas.microsoft.com/office/drawing/2014/main" id="{4F007E7E-9233-4B65-80AF-3FFE96BC53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1865892-1942-4021-9495-35D919355733}"/>
              </a:ext>
            </a:extLst>
          </p:cNvPr>
          <p:cNvSpPr>
            <a:spLocks noGrp="1"/>
          </p:cNvSpPr>
          <p:nvPr>
            <p:ph type="sldNum" sz="quarter" idx="4"/>
          </p:nvPr>
        </p:nvSpPr>
        <p:spPr>
          <a:xfrm>
            <a:off x="3157451" y="655265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D256C9-C840-4F02-91AB-89A24FE64EDC}" type="slidenum">
              <a:rPr lang="en-US" smtClean="0"/>
              <a:t>‹#›</a:t>
            </a:fld>
            <a:endParaRPr lang="en-US"/>
          </a:p>
        </p:txBody>
      </p:sp>
    </p:spTree>
    <p:extLst>
      <p:ext uri="{BB962C8B-B14F-4D97-AF65-F5344CB8AC3E}">
        <p14:creationId xmlns:p14="http://schemas.microsoft.com/office/powerpoint/2010/main" val="23316225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chart" Target="../charts/chart6.xml"/></Relationships>
</file>

<file path=ppt/slides/_rels/slide17.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notesSlide" Target="../notesSlides/notesSlide17.xml"/><Relationship Id="rId7"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26.png"/><Relationship Id="rId5" Type="http://schemas.openxmlformats.org/officeDocument/2006/relationships/image" Target="../media/image20.png"/><Relationship Id="rId4" Type="http://schemas.openxmlformats.org/officeDocument/2006/relationships/image" Target="../media/image3.png"/><Relationship Id="rId9" Type="http://schemas.openxmlformats.org/officeDocument/2006/relationships/image" Target="../media/image28.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3.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9.xml"/><Relationship Id="rId7" Type="http://schemas.openxmlformats.org/officeDocument/2006/relationships/image" Target="../media/image19.jpe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29.png"/><Relationship Id="rId5" Type="http://schemas.openxmlformats.org/officeDocument/2006/relationships/image" Target="../media/image18.jpe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hyperlink" Target="https://github.com/csl-iisc/Trident-MICRO21-artifact" TargetMode="External"/><Relationship Id="rId3" Type="http://schemas.openxmlformats.org/officeDocument/2006/relationships/image" Target="../media/image3.png"/><Relationship Id="rId7" Type="http://schemas.openxmlformats.org/officeDocument/2006/relationships/image" Target="../media/image30.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hyperlink" Target="mailto:arkapravab@iisc.ac.in" TargetMode="External"/><Relationship Id="rId5" Type="http://schemas.openxmlformats.org/officeDocument/2006/relationships/hyperlink" Target="mailto:sirvisettis@iisc.ac.in" TargetMode="External"/><Relationship Id="rId10" Type="http://schemas.openxmlformats.org/officeDocument/2006/relationships/hyperlink" Target="https://csl.csa.iisc.ac.in/" TargetMode="External"/><Relationship Id="rId4" Type="http://schemas.openxmlformats.org/officeDocument/2006/relationships/hyperlink" Target="mailto:ashishpanwar@iisc.ac.in" TargetMode="External"/><Relationship Id="rId9"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hyperlink" Target="mailto:sirvisettis@iisc.ac.in" TargetMode="External"/><Relationship Id="rId7" Type="http://schemas.openxmlformats.org/officeDocument/2006/relationships/hyperlink" Target="https://csl.csa.iisc.ac.in/"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hyperlink" Target="mailto:arkapravab@iisc.ac.in" TargetMode="External"/><Relationship Id="rId4" Type="http://schemas.openxmlformats.org/officeDocument/2006/relationships/hyperlink" Target="mailto:ashishpanwar@iisc.ac.in" TargetMode="External"/></Relationships>
</file>

<file path=ppt/slides/_rels/slide3.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png"/><Relationship Id="rId4" Type="http://schemas.openxmlformats.org/officeDocument/2006/relationships/hyperlink" Target="https://github.com/csl-iisc/Trident-MICRO21-artifa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 t="-1300" r="-1000" b="-1300"/>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1</a:t>
            </a:fld>
            <a:endParaRPr lang="en-US"/>
          </a:p>
        </p:txBody>
      </p:sp>
      <p:sp>
        <p:nvSpPr>
          <p:cNvPr id="12" name="Title 1">
            <a:extLst>
              <a:ext uri="{FF2B5EF4-FFF2-40B4-BE49-F238E27FC236}">
                <a16:creationId xmlns:a16="http://schemas.microsoft.com/office/drawing/2014/main" id="{34A923A2-AA7C-4EF9-9CB1-331DA55E679F}"/>
              </a:ext>
            </a:extLst>
          </p:cNvPr>
          <p:cNvSpPr txBox="1">
            <a:spLocks/>
          </p:cNvSpPr>
          <p:nvPr/>
        </p:nvSpPr>
        <p:spPr>
          <a:xfrm>
            <a:off x="1524000" y="1854201"/>
            <a:ext cx="9144000" cy="1335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a:solidFill>
                  <a:schemeClr val="accent2">
                    <a:lumMod val="75000"/>
                  </a:schemeClr>
                </a:solidFill>
                <a:latin typeface="Helvetica" panose="020B0604020202020204" pitchFamily="34" charset="0"/>
                <a:ea typeface="+mj-ea"/>
                <a:cs typeface="Helvetica" panose="020B0604020202020204" pitchFamily="34" charset="0"/>
              </a:defRPr>
            </a:lvl1pPr>
          </a:lstStyle>
          <a:p>
            <a:pPr algn="ctr"/>
            <a:r>
              <a:rPr lang="en-US" sz="3200" dirty="0"/>
              <a:t>Trident: Harnessing Architectural Resources for All Page Sizes on x86 Processors</a:t>
            </a:r>
          </a:p>
        </p:txBody>
      </p:sp>
      <p:sp>
        <p:nvSpPr>
          <p:cNvPr id="13" name="Minus Sign 12">
            <a:extLst>
              <a:ext uri="{FF2B5EF4-FFF2-40B4-BE49-F238E27FC236}">
                <a16:creationId xmlns:a16="http://schemas.microsoft.com/office/drawing/2014/main" id="{78CB4927-6B56-46E5-B9CC-25DEC7465AC0}"/>
              </a:ext>
            </a:extLst>
          </p:cNvPr>
          <p:cNvSpPr/>
          <p:nvPr/>
        </p:nvSpPr>
        <p:spPr>
          <a:xfrm>
            <a:off x="-27993" y="3381375"/>
            <a:ext cx="12192000" cy="45719"/>
          </a:xfrm>
          <a:prstGeom prst="mathMinus">
            <a:avLst/>
          </a:prstGeom>
          <a:solidFill>
            <a:schemeClr val="tx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ubtitle 2">
            <a:extLst>
              <a:ext uri="{FF2B5EF4-FFF2-40B4-BE49-F238E27FC236}">
                <a16:creationId xmlns:a16="http://schemas.microsoft.com/office/drawing/2014/main" id="{C30ECECB-2761-4F9C-AE70-06B1EC1F49C0}"/>
              </a:ext>
            </a:extLst>
          </p:cNvPr>
          <p:cNvSpPr txBox="1">
            <a:spLocks/>
          </p:cNvSpPr>
          <p:nvPr/>
        </p:nvSpPr>
        <p:spPr>
          <a:xfrm>
            <a:off x="1524000" y="3602038"/>
            <a:ext cx="9144000" cy="165576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600" b="1" u="sng" dirty="0">
                <a:solidFill>
                  <a:schemeClr val="accent1"/>
                </a:solidFill>
              </a:rPr>
              <a:t>Ashish Panwar</a:t>
            </a:r>
            <a:r>
              <a:rPr lang="en-US" sz="2600" dirty="0">
                <a:solidFill>
                  <a:schemeClr val="accent1"/>
                </a:solidFill>
              </a:rPr>
              <a:t>, Venkat Sri Sai Ram, Arkaprava Basu</a:t>
            </a:r>
          </a:p>
          <a:p>
            <a:pPr marL="0" indent="0" algn="ctr">
              <a:spcBef>
                <a:spcPts val="1400"/>
              </a:spcBef>
              <a:buNone/>
            </a:pPr>
            <a:r>
              <a:rPr lang="en-US" sz="2400" dirty="0">
                <a:solidFill>
                  <a:schemeClr val="accent6">
                    <a:lumMod val="75000"/>
                  </a:schemeClr>
                </a:solidFill>
              </a:rPr>
              <a:t>Department of Computer Science and Automation</a:t>
            </a:r>
          </a:p>
          <a:p>
            <a:pPr marL="0" indent="0" algn="ctr">
              <a:spcBef>
                <a:spcPts val="200"/>
              </a:spcBef>
              <a:buNone/>
            </a:pPr>
            <a:r>
              <a:rPr lang="en-US" sz="2400" dirty="0">
                <a:solidFill>
                  <a:schemeClr val="accent6">
                    <a:lumMod val="75000"/>
                  </a:schemeClr>
                </a:solidFill>
              </a:rPr>
              <a:t>Indian Institute of Science</a:t>
            </a:r>
          </a:p>
        </p:txBody>
      </p:sp>
    </p:spTree>
    <p:extLst>
      <p:ext uri="{BB962C8B-B14F-4D97-AF65-F5344CB8AC3E}">
        <p14:creationId xmlns:p14="http://schemas.microsoft.com/office/powerpoint/2010/main" val="2722805308"/>
      </p:ext>
    </p:extLst>
  </p:cSld>
  <p:clrMapOvr>
    <a:masterClrMapping/>
  </p:clrMapOvr>
  <mc:AlternateContent xmlns:mc="http://schemas.openxmlformats.org/markup-compatibility/2006" xmlns:p14="http://schemas.microsoft.com/office/powerpoint/2010/main">
    <mc:Choice Requires="p14">
      <p:transition spd="slow" p14:dur="2000" advTm="9730"/>
    </mc:Choice>
    <mc:Fallback xmlns="">
      <p:transition spd="slow" advTm="973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p:txBody>
          <a:bodyPr>
            <a:normAutofit/>
          </a:bodyPr>
          <a:lstStyle/>
          <a:p>
            <a:r>
              <a:rPr lang="en-US" sz="3000"/>
              <a:t>Trident: Transparent use of all large page sizes</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10</a:t>
            </a:fld>
            <a:endParaRPr lang="en-US"/>
          </a:p>
        </p:txBody>
      </p:sp>
      <p:grpSp>
        <p:nvGrpSpPr>
          <p:cNvPr id="6" name="Group 5">
            <a:extLst>
              <a:ext uri="{FF2B5EF4-FFF2-40B4-BE49-F238E27FC236}">
                <a16:creationId xmlns:a16="http://schemas.microsoft.com/office/drawing/2014/main" id="{B4E4E28F-9F1B-4844-B072-97405EA517D4}"/>
              </a:ext>
            </a:extLst>
          </p:cNvPr>
          <p:cNvGrpSpPr/>
          <p:nvPr/>
        </p:nvGrpSpPr>
        <p:grpSpPr>
          <a:xfrm>
            <a:off x="994707" y="1029496"/>
            <a:ext cx="7688860" cy="743769"/>
            <a:chOff x="1031133" y="1488330"/>
            <a:chExt cx="7688860" cy="743769"/>
          </a:xfrm>
        </p:grpSpPr>
        <p:sp>
          <p:nvSpPr>
            <p:cNvPr id="4" name="Oval 3">
              <a:extLst>
                <a:ext uri="{FF2B5EF4-FFF2-40B4-BE49-F238E27FC236}">
                  <a16:creationId xmlns:a16="http://schemas.microsoft.com/office/drawing/2014/main" id="{B543773E-4E53-451A-8C40-A38BFAEA6242}"/>
                </a:ext>
              </a:extLst>
            </p:cNvPr>
            <p:cNvSpPr/>
            <p:nvPr/>
          </p:nvSpPr>
          <p:spPr>
            <a:xfrm>
              <a:off x="1031133" y="1488330"/>
              <a:ext cx="536382" cy="55254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panose="020B0604020202020204" pitchFamily="34" charset="0"/>
                  <a:cs typeface="Helvetica" panose="020B0604020202020204" pitchFamily="34" charset="0"/>
                </a:rPr>
                <a:t>1</a:t>
              </a:r>
            </a:p>
          </p:txBody>
        </p:sp>
        <p:sp>
          <p:nvSpPr>
            <p:cNvPr id="15" name="Content Placeholder 2">
              <a:extLst>
                <a:ext uri="{FF2B5EF4-FFF2-40B4-BE49-F238E27FC236}">
                  <a16:creationId xmlns:a16="http://schemas.microsoft.com/office/drawing/2014/main" id="{9C161D5D-AEE0-42EE-8E2D-57B306343A69}"/>
                </a:ext>
              </a:extLst>
            </p:cNvPr>
            <p:cNvSpPr txBox="1">
              <a:spLocks/>
            </p:cNvSpPr>
            <p:nvPr/>
          </p:nvSpPr>
          <p:spPr>
            <a:xfrm>
              <a:off x="1650535" y="1560669"/>
              <a:ext cx="7069458" cy="67143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solidFill>
                    <a:schemeClr val="accent2"/>
                  </a:solidFill>
                </a:rPr>
                <a:t>Eager large page allocation</a:t>
              </a:r>
            </a:p>
          </p:txBody>
        </p:sp>
      </p:grpSp>
      <p:grpSp>
        <p:nvGrpSpPr>
          <p:cNvPr id="25" name="Group 24">
            <a:extLst>
              <a:ext uri="{FF2B5EF4-FFF2-40B4-BE49-F238E27FC236}">
                <a16:creationId xmlns:a16="http://schemas.microsoft.com/office/drawing/2014/main" id="{49FC4B47-7242-48AD-AE11-97F9C0099DC4}"/>
              </a:ext>
            </a:extLst>
          </p:cNvPr>
          <p:cNvGrpSpPr/>
          <p:nvPr/>
        </p:nvGrpSpPr>
        <p:grpSpPr>
          <a:xfrm>
            <a:off x="1370058" y="1923542"/>
            <a:ext cx="3824510" cy="1427967"/>
            <a:chOff x="1370058" y="1926981"/>
            <a:chExt cx="3824510" cy="1427967"/>
          </a:xfrm>
        </p:grpSpPr>
        <p:sp>
          <p:nvSpPr>
            <p:cNvPr id="13" name="Content Placeholder 2">
              <a:extLst>
                <a:ext uri="{FF2B5EF4-FFF2-40B4-BE49-F238E27FC236}">
                  <a16:creationId xmlns:a16="http://schemas.microsoft.com/office/drawing/2014/main" id="{332D87E7-3CF7-4531-A1EF-15D601BFF874}"/>
                </a:ext>
              </a:extLst>
            </p:cNvPr>
            <p:cNvSpPr txBox="1">
              <a:spLocks/>
            </p:cNvSpPr>
            <p:nvPr/>
          </p:nvSpPr>
          <p:spPr>
            <a:xfrm>
              <a:off x="2569238" y="1926981"/>
              <a:ext cx="2479925" cy="5932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t>page fault</a:t>
              </a:r>
            </a:p>
          </p:txBody>
        </p:sp>
        <p:sp>
          <p:nvSpPr>
            <p:cNvPr id="3" name="Arrow: Down 2">
              <a:extLst>
                <a:ext uri="{FF2B5EF4-FFF2-40B4-BE49-F238E27FC236}">
                  <a16:creationId xmlns:a16="http://schemas.microsoft.com/office/drawing/2014/main" id="{591CEF33-44E3-4CA1-92A1-E862CE276183}"/>
                </a:ext>
              </a:extLst>
            </p:cNvPr>
            <p:cNvSpPr/>
            <p:nvPr/>
          </p:nvSpPr>
          <p:spPr>
            <a:xfrm>
              <a:off x="3073937" y="2393182"/>
              <a:ext cx="340468" cy="365125"/>
            </a:xfrm>
            <a:prstGeom prst="down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27B77E07-32C9-40F8-B18F-5746CBF303BD}"/>
                </a:ext>
              </a:extLst>
            </p:cNvPr>
            <p:cNvSpPr/>
            <p:nvPr/>
          </p:nvSpPr>
          <p:spPr>
            <a:xfrm>
              <a:off x="1370058" y="2761746"/>
              <a:ext cx="3824510" cy="59320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latin typeface="Helvetica" panose="020B0604020202020204" pitchFamily="34" charset="0"/>
                  <a:cs typeface="Helvetica" panose="020B0604020202020204" pitchFamily="34" charset="0"/>
                </a:rPr>
                <a:t>allocate 1GB page</a:t>
              </a:r>
            </a:p>
          </p:txBody>
        </p:sp>
      </p:grpSp>
      <p:grpSp>
        <p:nvGrpSpPr>
          <p:cNvPr id="26" name="Group 25">
            <a:extLst>
              <a:ext uri="{FF2B5EF4-FFF2-40B4-BE49-F238E27FC236}">
                <a16:creationId xmlns:a16="http://schemas.microsoft.com/office/drawing/2014/main" id="{E9101418-10DB-430C-9B0F-6CE298C75521}"/>
              </a:ext>
            </a:extLst>
          </p:cNvPr>
          <p:cNvGrpSpPr/>
          <p:nvPr/>
        </p:nvGrpSpPr>
        <p:grpSpPr>
          <a:xfrm>
            <a:off x="1370058" y="3368514"/>
            <a:ext cx="3824510" cy="958327"/>
            <a:chOff x="1370058" y="3365954"/>
            <a:chExt cx="3824510" cy="958327"/>
          </a:xfrm>
        </p:grpSpPr>
        <p:sp>
          <p:nvSpPr>
            <p:cNvPr id="20" name="Arrow: Down 19">
              <a:extLst>
                <a:ext uri="{FF2B5EF4-FFF2-40B4-BE49-F238E27FC236}">
                  <a16:creationId xmlns:a16="http://schemas.microsoft.com/office/drawing/2014/main" id="{9B6F4091-ECB5-4509-A8F9-E10244E73CCC}"/>
                </a:ext>
              </a:extLst>
            </p:cNvPr>
            <p:cNvSpPr/>
            <p:nvPr/>
          </p:nvSpPr>
          <p:spPr>
            <a:xfrm>
              <a:off x="3073937" y="3365954"/>
              <a:ext cx="340468" cy="36512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03343EFF-97B2-48CC-A95B-334AAF8D196D}"/>
                </a:ext>
              </a:extLst>
            </p:cNvPr>
            <p:cNvSpPr/>
            <p:nvPr/>
          </p:nvSpPr>
          <p:spPr>
            <a:xfrm>
              <a:off x="1370058" y="3731079"/>
              <a:ext cx="3824510" cy="593202"/>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latin typeface="Helvetica" panose="020B0604020202020204" pitchFamily="34" charset="0"/>
                  <a:cs typeface="Helvetica" panose="020B0604020202020204" pitchFamily="34" charset="0"/>
                </a:rPr>
                <a:t>allocate 2MB page</a:t>
              </a:r>
            </a:p>
          </p:txBody>
        </p:sp>
      </p:grpSp>
      <p:grpSp>
        <p:nvGrpSpPr>
          <p:cNvPr id="28" name="Group 27">
            <a:extLst>
              <a:ext uri="{FF2B5EF4-FFF2-40B4-BE49-F238E27FC236}">
                <a16:creationId xmlns:a16="http://schemas.microsoft.com/office/drawing/2014/main" id="{37848AEF-5EA3-4820-8720-CE9AEC28C8CC}"/>
              </a:ext>
            </a:extLst>
          </p:cNvPr>
          <p:cNvGrpSpPr/>
          <p:nvPr/>
        </p:nvGrpSpPr>
        <p:grpSpPr>
          <a:xfrm>
            <a:off x="1370058" y="4317318"/>
            <a:ext cx="3824510" cy="958327"/>
            <a:chOff x="1370058" y="4317318"/>
            <a:chExt cx="3824510" cy="958327"/>
          </a:xfrm>
        </p:grpSpPr>
        <p:sp>
          <p:nvSpPr>
            <p:cNvPr id="22" name="Arrow: Down 21">
              <a:extLst>
                <a:ext uri="{FF2B5EF4-FFF2-40B4-BE49-F238E27FC236}">
                  <a16:creationId xmlns:a16="http://schemas.microsoft.com/office/drawing/2014/main" id="{6514B053-3B32-4B5C-8F7F-4B5463F179BF}"/>
                </a:ext>
              </a:extLst>
            </p:cNvPr>
            <p:cNvSpPr/>
            <p:nvPr/>
          </p:nvSpPr>
          <p:spPr>
            <a:xfrm>
              <a:off x="3073937" y="4317318"/>
              <a:ext cx="340468" cy="365125"/>
            </a:xfrm>
            <a:prstGeom prst="downArrow">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AE7D53CB-CD2E-43F9-A707-0689777EB55C}"/>
                </a:ext>
              </a:extLst>
            </p:cNvPr>
            <p:cNvSpPr/>
            <p:nvPr/>
          </p:nvSpPr>
          <p:spPr>
            <a:xfrm>
              <a:off x="1370058" y="4682443"/>
              <a:ext cx="3824510" cy="593202"/>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a:solidFill>
                    <a:schemeClr val="bg1"/>
                  </a:solidFill>
                  <a:latin typeface="Helvetica" panose="020B0604020202020204" pitchFamily="34" charset="0"/>
                  <a:cs typeface="Helvetica" panose="020B0604020202020204" pitchFamily="34" charset="0"/>
                </a:rPr>
                <a:t>allocate 4KB page</a:t>
              </a:r>
            </a:p>
          </p:txBody>
        </p:sp>
      </p:grpSp>
      <p:grpSp>
        <p:nvGrpSpPr>
          <p:cNvPr id="10" name="Group 9">
            <a:extLst>
              <a:ext uri="{FF2B5EF4-FFF2-40B4-BE49-F238E27FC236}">
                <a16:creationId xmlns:a16="http://schemas.microsoft.com/office/drawing/2014/main" id="{4BEA4B99-2247-480C-ADED-58868678C066}"/>
              </a:ext>
            </a:extLst>
          </p:cNvPr>
          <p:cNvGrpSpPr/>
          <p:nvPr/>
        </p:nvGrpSpPr>
        <p:grpSpPr>
          <a:xfrm>
            <a:off x="6096000" y="2563127"/>
            <a:ext cx="4259620" cy="788382"/>
            <a:chOff x="6110065" y="2566566"/>
            <a:chExt cx="4259620" cy="788382"/>
          </a:xfrm>
        </p:grpSpPr>
        <p:pic>
          <p:nvPicPr>
            <p:cNvPr id="1028" name="Picture 4" descr="Problems Icon #22871 - Free Icons Library">
              <a:extLst>
                <a:ext uri="{FF2B5EF4-FFF2-40B4-BE49-F238E27FC236}">
                  <a16:creationId xmlns:a16="http://schemas.microsoft.com/office/drawing/2014/main" id="{6491E939-40ED-452B-A8EC-C350C7633E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0065" y="2566566"/>
              <a:ext cx="788382" cy="788382"/>
            </a:xfrm>
            <a:prstGeom prst="rect">
              <a:avLst/>
            </a:prstGeom>
            <a:noFill/>
            <a:extLst>
              <a:ext uri="{909E8E84-426E-40DD-AFC4-6F175D3DCCD1}">
                <a14:hiddenFill xmlns:a14="http://schemas.microsoft.com/office/drawing/2010/main">
                  <a:solidFill>
                    <a:srgbClr val="FFFFFF"/>
                  </a:solidFill>
                </a14:hiddenFill>
              </a:ext>
            </a:extLst>
          </p:spPr>
        </p:pic>
        <p:sp>
          <p:nvSpPr>
            <p:cNvPr id="24" name="Content Placeholder 2">
              <a:extLst>
                <a:ext uri="{FF2B5EF4-FFF2-40B4-BE49-F238E27FC236}">
                  <a16:creationId xmlns:a16="http://schemas.microsoft.com/office/drawing/2014/main" id="{CCDD5ACC-D2FE-4E68-BE68-096EDDEBD73A}"/>
                </a:ext>
              </a:extLst>
            </p:cNvPr>
            <p:cNvSpPr txBox="1">
              <a:spLocks/>
            </p:cNvSpPr>
            <p:nvPr/>
          </p:nvSpPr>
          <p:spPr>
            <a:xfrm>
              <a:off x="6997450" y="2758307"/>
              <a:ext cx="3372235" cy="5932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rgbClr val="FF0000"/>
                  </a:solidFill>
                </a:rPr>
                <a:t>high allocation latency</a:t>
              </a:r>
            </a:p>
          </p:txBody>
        </p:sp>
      </p:grpSp>
      <p:grpSp>
        <p:nvGrpSpPr>
          <p:cNvPr id="14" name="Group 13">
            <a:extLst>
              <a:ext uri="{FF2B5EF4-FFF2-40B4-BE49-F238E27FC236}">
                <a16:creationId xmlns:a16="http://schemas.microsoft.com/office/drawing/2014/main" id="{D8CD8E7A-B99C-4A35-82F7-E975CF9177CD}"/>
              </a:ext>
            </a:extLst>
          </p:cNvPr>
          <p:cNvGrpSpPr/>
          <p:nvPr/>
        </p:nvGrpSpPr>
        <p:grpSpPr>
          <a:xfrm>
            <a:off x="6096000" y="3880548"/>
            <a:ext cx="4755126" cy="910459"/>
            <a:chOff x="6096000" y="3880548"/>
            <a:chExt cx="4755126" cy="910459"/>
          </a:xfrm>
        </p:grpSpPr>
        <p:pic>
          <p:nvPicPr>
            <p:cNvPr id="1030" name="Picture 6" descr="Light Bulb Logo New Idea Symbol And Icon Flat Bright Cartoon Bulb Vector  Illustration, New Icons, Logo Icons, Idea Icons PNG and Vector with  Transparent Background for Free Download">
              <a:extLst>
                <a:ext uri="{FF2B5EF4-FFF2-40B4-BE49-F238E27FC236}">
                  <a16:creationId xmlns:a16="http://schemas.microsoft.com/office/drawing/2014/main" id="{4A243772-3B6A-45DE-AA16-C23C00D58E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3880548"/>
              <a:ext cx="873540" cy="873540"/>
            </a:xfrm>
            <a:prstGeom prst="rect">
              <a:avLst/>
            </a:prstGeom>
            <a:noFill/>
            <a:extLst>
              <a:ext uri="{909E8E84-426E-40DD-AFC4-6F175D3DCCD1}">
                <a14:hiddenFill xmlns:a14="http://schemas.microsoft.com/office/drawing/2010/main">
                  <a:solidFill>
                    <a:srgbClr val="FFFFFF"/>
                  </a:solidFill>
                </a14:hiddenFill>
              </a:ext>
            </a:extLst>
          </p:spPr>
        </p:pic>
        <p:sp>
          <p:nvSpPr>
            <p:cNvPr id="27" name="Content Placeholder 2">
              <a:extLst>
                <a:ext uri="{FF2B5EF4-FFF2-40B4-BE49-F238E27FC236}">
                  <a16:creationId xmlns:a16="http://schemas.microsoft.com/office/drawing/2014/main" id="{92A8298D-F110-4E65-927C-E36465EC8C45}"/>
                </a:ext>
              </a:extLst>
            </p:cNvPr>
            <p:cNvSpPr txBox="1">
              <a:spLocks/>
            </p:cNvSpPr>
            <p:nvPr/>
          </p:nvSpPr>
          <p:spPr>
            <a:xfrm>
              <a:off x="7026634" y="4197805"/>
              <a:ext cx="3824492" cy="5932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chemeClr val="accent6">
                      <a:lumMod val="50000"/>
                    </a:schemeClr>
                  </a:solidFill>
                </a:rPr>
                <a:t>asynchronous page-zeroing</a:t>
              </a:r>
            </a:p>
          </p:txBody>
        </p:sp>
      </p:grpSp>
    </p:spTree>
    <p:custDataLst>
      <p:tags r:id="rId1"/>
    </p:custDataLst>
    <p:extLst>
      <p:ext uri="{BB962C8B-B14F-4D97-AF65-F5344CB8AC3E}">
        <p14:creationId xmlns:p14="http://schemas.microsoft.com/office/powerpoint/2010/main" val="1439319723"/>
      </p:ext>
    </p:extLst>
  </p:cSld>
  <p:clrMapOvr>
    <a:masterClrMapping/>
  </p:clrMapOvr>
  <mc:AlternateContent xmlns:mc="http://schemas.openxmlformats.org/markup-compatibility/2006" xmlns:p14="http://schemas.microsoft.com/office/powerpoint/2010/main">
    <mc:Choice Requires="p14">
      <p:transition spd="slow" p14:dur="2000" advTm="37358"/>
    </mc:Choice>
    <mc:Fallback xmlns="">
      <p:transition spd="slow" advTm="3735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5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p:txBody>
          <a:bodyPr>
            <a:normAutofit/>
          </a:bodyPr>
          <a:lstStyle/>
          <a:p>
            <a:r>
              <a:rPr lang="en-US" sz="3000"/>
              <a:t>Trident: Transparent use of all large page sizes</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11</a:t>
            </a:fld>
            <a:endParaRPr lang="en-US"/>
          </a:p>
        </p:txBody>
      </p:sp>
      <p:grpSp>
        <p:nvGrpSpPr>
          <p:cNvPr id="10" name="Group 9">
            <a:extLst>
              <a:ext uri="{FF2B5EF4-FFF2-40B4-BE49-F238E27FC236}">
                <a16:creationId xmlns:a16="http://schemas.microsoft.com/office/drawing/2014/main" id="{1AF6A416-931B-4427-B16D-BD5668131DCD}"/>
              </a:ext>
            </a:extLst>
          </p:cNvPr>
          <p:cNvGrpSpPr/>
          <p:nvPr/>
        </p:nvGrpSpPr>
        <p:grpSpPr>
          <a:xfrm>
            <a:off x="994707" y="1029496"/>
            <a:ext cx="7688860" cy="743769"/>
            <a:chOff x="1031133" y="1488330"/>
            <a:chExt cx="7688860" cy="743769"/>
          </a:xfrm>
        </p:grpSpPr>
        <p:sp>
          <p:nvSpPr>
            <p:cNvPr id="11" name="Oval 10">
              <a:extLst>
                <a:ext uri="{FF2B5EF4-FFF2-40B4-BE49-F238E27FC236}">
                  <a16:creationId xmlns:a16="http://schemas.microsoft.com/office/drawing/2014/main" id="{C3454E31-8144-44E9-A53D-D071B29595C2}"/>
                </a:ext>
              </a:extLst>
            </p:cNvPr>
            <p:cNvSpPr/>
            <p:nvPr/>
          </p:nvSpPr>
          <p:spPr>
            <a:xfrm>
              <a:off x="1031133" y="1488330"/>
              <a:ext cx="536382" cy="552543"/>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panose="020B0604020202020204" pitchFamily="34" charset="0"/>
                  <a:cs typeface="Helvetica" panose="020B0604020202020204" pitchFamily="34" charset="0"/>
                </a:rPr>
                <a:t>2</a:t>
              </a:r>
            </a:p>
          </p:txBody>
        </p:sp>
        <p:sp>
          <p:nvSpPr>
            <p:cNvPr id="12" name="Content Placeholder 2">
              <a:extLst>
                <a:ext uri="{FF2B5EF4-FFF2-40B4-BE49-F238E27FC236}">
                  <a16:creationId xmlns:a16="http://schemas.microsoft.com/office/drawing/2014/main" id="{D276C6F4-164E-483F-B4D3-56F826224D82}"/>
                </a:ext>
              </a:extLst>
            </p:cNvPr>
            <p:cNvSpPr txBox="1">
              <a:spLocks/>
            </p:cNvSpPr>
            <p:nvPr/>
          </p:nvSpPr>
          <p:spPr>
            <a:xfrm>
              <a:off x="1650535" y="1560669"/>
              <a:ext cx="7069458" cy="67143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t>Opportunistic large page promotion</a:t>
              </a:r>
            </a:p>
          </p:txBody>
        </p:sp>
      </p:grpSp>
      <p:sp>
        <p:nvSpPr>
          <p:cNvPr id="38" name="Rectangle 37">
            <a:extLst>
              <a:ext uri="{FF2B5EF4-FFF2-40B4-BE49-F238E27FC236}">
                <a16:creationId xmlns:a16="http://schemas.microsoft.com/office/drawing/2014/main" id="{162C1AC9-AAB2-4E29-9A05-7C7A03848562}"/>
              </a:ext>
            </a:extLst>
          </p:cNvPr>
          <p:cNvSpPr/>
          <p:nvPr/>
        </p:nvSpPr>
        <p:spPr>
          <a:xfrm>
            <a:off x="6728714" y="3803904"/>
            <a:ext cx="1161288" cy="552543"/>
          </a:xfrm>
          <a:prstGeom prst="rect">
            <a:avLst/>
          </a:prstGeom>
          <a:solidFill>
            <a:schemeClr val="accent2"/>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C1FE2CD9-1B88-4005-845C-ED2144B5829D}"/>
              </a:ext>
            </a:extLst>
          </p:cNvPr>
          <p:cNvSpPr/>
          <p:nvPr/>
        </p:nvSpPr>
        <p:spPr>
          <a:xfrm>
            <a:off x="6821078" y="5650992"/>
            <a:ext cx="1161288" cy="552543"/>
          </a:xfrm>
          <a:prstGeom prst="rect">
            <a:avLst/>
          </a:prstGeom>
          <a:solidFill>
            <a:schemeClr val="accent2"/>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8" name="Group 67">
            <a:extLst>
              <a:ext uri="{FF2B5EF4-FFF2-40B4-BE49-F238E27FC236}">
                <a16:creationId xmlns:a16="http://schemas.microsoft.com/office/drawing/2014/main" id="{72ADA7E6-6EDE-4A84-AA9E-A7F20F4D4125}"/>
              </a:ext>
            </a:extLst>
          </p:cNvPr>
          <p:cNvGrpSpPr/>
          <p:nvPr/>
        </p:nvGrpSpPr>
        <p:grpSpPr>
          <a:xfrm>
            <a:off x="3335975" y="1929280"/>
            <a:ext cx="4568476" cy="555904"/>
            <a:chOff x="3335975" y="1929280"/>
            <a:chExt cx="4568476" cy="555904"/>
          </a:xfrm>
        </p:grpSpPr>
        <p:sp>
          <p:nvSpPr>
            <p:cNvPr id="3" name="Rectangle 2">
              <a:extLst>
                <a:ext uri="{FF2B5EF4-FFF2-40B4-BE49-F238E27FC236}">
                  <a16:creationId xmlns:a16="http://schemas.microsoft.com/office/drawing/2014/main" id="{68A2BD7D-43A5-4D2E-A3AA-AE0921F6F542}"/>
                </a:ext>
              </a:extLst>
            </p:cNvPr>
            <p:cNvSpPr/>
            <p:nvPr/>
          </p:nvSpPr>
          <p:spPr>
            <a:xfrm>
              <a:off x="3335975" y="1929283"/>
              <a:ext cx="1175737" cy="552543"/>
            </a:xfrm>
            <a:prstGeom prst="rect">
              <a:avLst/>
            </a:prstGeom>
            <a:solidFill>
              <a:schemeClr val="accent2"/>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8AB9EE0-6ED8-43C9-AF75-7EABA17A5804}"/>
                </a:ext>
              </a:extLst>
            </p:cNvPr>
            <p:cNvSpPr/>
            <p:nvPr/>
          </p:nvSpPr>
          <p:spPr>
            <a:xfrm>
              <a:off x="4511713" y="1929282"/>
              <a:ext cx="281354" cy="552543"/>
            </a:xfrm>
            <a:prstGeom prst="rect">
              <a:avLst/>
            </a:prstGeom>
            <a:solidFill>
              <a:schemeClr val="accent1">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0769B61B-0E23-4E13-A9FA-1DDA8D56BC57}"/>
                </a:ext>
              </a:extLst>
            </p:cNvPr>
            <p:cNvSpPr/>
            <p:nvPr/>
          </p:nvSpPr>
          <p:spPr>
            <a:xfrm>
              <a:off x="5074422" y="1929282"/>
              <a:ext cx="281354" cy="552543"/>
            </a:xfrm>
            <a:prstGeom prst="rect">
              <a:avLst/>
            </a:prstGeom>
            <a:solidFill>
              <a:schemeClr val="accent1">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FB29767-852D-4229-A1C8-081923093BFD}"/>
                </a:ext>
              </a:extLst>
            </p:cNvPr>
            <p:cNvSpPr/>
            <p:nvPr/>
          </p:nvSpPr>
          <p:spPr>
            <a:xfrm>
              <a:off x="5358042" y="1929282"/>
              <a:ext cx="281354" cy="552543"/>
            </a:xfrm>
            <a:prstGeom prst="rect">
              <a:avLst/>
            </a:prstGeom>
            <a:solidFill>
              <a:schemeClr val="accent1">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7C607BF-1F93-4CAB-88C5-93C87AB0B985}"/>
                </a:ext>
              </a:extLst>
            </p:cNvPr>
            <p:cNvSpPr/>
            <p:nvPr/>
          </p:nvSpPr>
          <p:spPr>
            <a:xfrm>
              <a:off x="5618705" y="1930962"/>
              <a:ext cx="281354" cy="552543"/>
            </a:xfrm>
            <a:prstGeom prst="rect">
              <a:avLst/>
            </a:prstGeom>
            <a:solidFill>
              <a:schemeClr val="accent1">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10C2CE6-6539-4582-902F-9F61A6705B92}"/>
                </a:ext>
              </a:extLst>
            </p:cNvPr>
            <p:cNvSpPr/>
            <p:nvPr/>
          </p:nvSpPr>
          <p:spPr>
            <a:xfrm>
              <a:off x="5900562" y="1929281"/>
              <a:ext cx="140677" cy="552543"/>
            </a:xfrm>
            <a:prstGeom prst="rect">
              <a:avLst/>
            </a:prstGeom>
            <a:solidFill>
              <a:schemeClr val="accent6">
                <a:lumMod val="75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8BB6C5-B3EA-433E-97C6-D5C8521DE952}"/>
                </a:ext>
              </a:extLst>
            </p:cNvPr>
            <p:cNvSpPr/>
            <p:nvPr/>
          </p:nvSpPr>
          <p:spPr>
            <a:xfrm>
              <a:off x="6728714" y="1929282"/>
              <a:ext cx="1175737" cy="552543"/>
            </a:xfrm>
            <a:prstGeom prst="rect">
              <a:avLst/>
            </a:prstGeom>
            <a:solidFill>
              <a:schemeClr val="accent2"/>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08A91B4-AAD0-4B45-B292-2C37F7FE627D}"/>
                </a:ext>
              </a:extLst>
            </p:cNvPr>
            <p:cNvSpPr/>
            <p:nvPr/>
          </p:nvSpPr>
          <p:spPr>
            <a:xfrm>
              <a:off x="6032866" y="1930961"/>
              <a:ext cx="140677" cy="552543"/>
            </a:xfrm>
            <a:prstGeom prst="rect">
              <a:avLst/>
            </a:prstGeom>
            <a:solidFill>
              <a:schemeClr val="accent6">
                <a:lumMod val="75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9EBD63AF-B292-42DE-9457-5FE6AA13B96C}"/>
                </a:ext>
              </a:extLst>
            </p:cNvPr>
            <p:cNvSpPr/>
            <p:nvPr/>
          </p:nvSpPr>
          <p:spPr>
            <a:xfrm>
              <a:off x="6175218" y="1932641"/>
              <a:ext cx="140677" cy="552543"/>
            </a:xfrm>
            <a:prstGeom prst="rect">
              <a:avLst/>
            </a:prstGeom>
            <a:solidFill>
              <a:schemeClr val="accent6">
                <a:lumMod val="75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665E3BD1-79F3-4D92-BA8C-978AC673291B}"/>
                </a:ext>
              </a:extLst>
            </p:cNvPr>
            <p:cNvSpPr/>
            <p:nvPr/>
          </p:nvSpPr>
          <p:spPr>
            <a:xfrm>
              <a:off x="6305841" y="1932641"/>
              <a:ext cx="140677" cy="552543"/>
            </a:xfrm>
            <a:prstGeom prst="rect">
              <a:avLst/>
            </a:prstGeom>
            <a:solidFill>
              <a:schemeClr val="accent6">
                <a:lumMod val="75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8911170C-93BA-4EFB-947B-CC44E5BBC09B}"/>
                </a:ext>
              </a:extLst>
            </p:cNvPr>
            <p:cNvSpPr/>
            <p:nvPr/>
          </p:nvSpPr>
          <p:spPr>
            <a:xfrm>
              <a:off x="6453734" y="1929280"/>
              <a:ext cx="281354" cy="552543"/>
            </a:xfrm>
            <a:prstGeom prst="rect">
              <a:avLst/>
            </a:prstGeom>
            <a:solidFill>
              <a:schemeClr val="accent1">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B26046E8-D6B6-4E18-8467-E65ADA44830A}"/>
                </a:ext>
              </a:extLst>
            </p:cNvPr>
            <p:cNvSpPr/>
            <p:nvPr/>
          </p:nvSpPr>
          <p:spPr>
            <a:xfrm>
              <a:off x="5901396" y="1930961"/>
              <a:ext cx="140677" cy="552543"/>
            </a:xfrm>
            <a:prstGeom prst="rect">
              <a:avLst/>
            </a:prstGeom>
            <a:solidFill>
              <a:schemeClr val="accent6">
                <a:lumMod val="75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E1C3A21C-B3F5-4BE7-ACEB-DB8F4D72FB20}"/>
                </a:ext>
              </a:extLst>
            </p:cNvPr>
            <p:cNvSpPr/>
            <p:nvPr/>
          </p:nvSpPr>
          <p:spPr>
            <a:xfrm>
              <a:off x="6033700" y="1932641"/>
              <a:ext cx="140677" cy="552543"/>
            </a:xfrm>
            <a:prstGeom prst="rect">
              <a:avLst/>
            </a:prstGeom>
            <a:solidFill>
              <a:schemeClr val="accent6">
                <a:lumMod val="75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AB3DD12A-39DC-40E8-97FB-3B14443E050E}"/>
                </a:ext>
              </a:extLst>
            </p:cNvPr>
            <p:cNvSpPr/>
            <p:nvPr/>
          </p:nvSpPr>
          <p:spPr>
            <a:xfrm>
              <a:off x="4787706" y="1932641"/>
              <a:ext cx="140677" cy="552543"/>
            </a:xfrm>
            <a:prstGeom prst="rect">
              <a:avLst/>
            </a:prstGeom>
            <a:solidFill>
              <a:schemeClr val="accent6">
                <a:lumMod val="75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46BB074E-510D-4E8F-A653-3F11DA1785E0}"/>
                </a:ext>
              </a:extLst>
            </p:cNvPr>
            <p:cNvSpPr/>
            <p:nvPr/>
          </p:nvSpPr>
          <p:spPr>
            <a:xfrm>
              <a:off x="4920010" y="1929384"/>
              <a:ext cx="140677" cy="552543"/>
            </a:xfrm>
            <a:prstGeom prst="rect">
              <a:avLst/>
            </a:prstGeom>
            <a:solidFill>
              <a:schemeClr val="accent6">
                <a:lumMod val="75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5" name="Rectangle 64">
            <a:extLst>
              <a:ext uri="{FF2B5EF4-FFF2-40B4-BE49-F238E27FC236}">
                <a16:creationId xmlns:a16="http://schemas.microsoft.com/office/drawing/2014/main" id="{C317D013-F7C0-4C24-8059-74C3A9EDAA5A}"/>
              </a:ext>
            </a:extLst>
          </p:cNvPr>
          <p:cNvSpPr/>
          <p:nvPr/>
        </p:nvSpPr>
        <p:spPr>
          <a:xfrm>
            <a:off x="3335975" y="3800847"/>
            <a:ext cx="1161288" cy="552543"/>
          </a:xfrm>
          <a:prstGeom prst="rect">
            <a:avLst/>
          </a:prstGeom>
          <a:solidFill>
            <a:schemeClr val="accent2"/>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Rounded Corners 58">
            <a:extLst>
              <a:ext uri="{FF2B5EF4-FFF2-40B4-BE49-F238E27FC236}">
                <a16:creationId xmlns:a16="http://schemas.microsoft.com/office/drawing/2014/main" id="{CFD8FC19-8AEC-4D07-BE25-B8451A5795FB}"/>
              </a:ext>
            </a:extLst>
          </p:cNvPr>
          <p:cNvSpPr/>
          <p:nvPr/>
        </p:nvSpPr>
        <p:spPr>
          <a:xfrm>
            <a:off x="4500662" y="1890960"/>
            <a:ext cx="1116910" cy="618812"/>
          </a:xfrm>
          <a:prstGeom prst="round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Rounded Corners 72">
            <a:extLst>
              <a:ext uri="{FF2B5EF4-FFF2-40B4-BE49-F238E27FC236}">
                <a16:creationId xmlns:a16="http://schemas.microsoft.com/office/drawing/2014/main" id="{5AB1FD91-59C4-4DF3-8707-259B5B7E3C0B}"/>
              </a:ext>
            </a:extLst>
          </p:cNvPr>
          <p:cNvSpPr/>
          <p:nvPr/>
        </p:nvSpPr>
        <p:spPr>
          <a:xfrm>
            <a:off x="5596520" y="1893739"/>
            <a:ext cx="1116910" cy="618812"/>
          </a:xfrm>
          <a:prstGeom prst="round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7" name="Group 86">
            <a:extLst>
              <a:ext uri="{FF2B5EF4-FFF2-40B4-BE49-F238E27FC236}">
                <a16:creationId xmlns:a16="http://schemas.microsoft.com/office/drawing/2014/main" id="{78C5B8F5-F343-4D3C-80CE-6F7963536852}"/>
              </a:ext>
            </a:extLst>
          </p:cNvPr>
          <p:cNvGrpSpPr/>
          <p:nvPr/>
        </p:nvGrpSpPr>
        <p:grpSpPr>
          <a:xfrm>
            <a:off x="5668945" y="2509975"/>
            <a:ext cx="1991099" cy="1846472"/>
            <a:chOff x="5668945" y="2509975"/>
            <a:chExt cx="1991099" cy="1846472"/>
          </a:xfrm>
        </p:grpSpPr>
        <p:grpSp>
          <p:nvGrpSpPr>
            <p:cNvPr id="70" name="Group 69">
              <a:extLst>
                <a:ext uri="{FF2B5EF4-FFF2-40B4-BE49-F238E27FC236}">
                  <a16:creationId xmlns:a16="http://schemas.microsoft.com/office/drawing/2014/main" id="{326C4C0B-3BCE-4CCD-A209-F95D759CDF93}"/>
                </a:ext>
              </a:extLst>
            </p:cNvPr>
            <p:cNvGrpSpPr/>
            <p:nvPr/>
          </p:nvGrpSpPr>
          <p:grpSpPr>
            <a:xfrm>
              <a:off x="5668945" y="3803904"/>
              <a:ext cx="1066143" cy="552543"/>
              <a:chOff x="5668945" y="3803904"/>
              <a:chExt cx="1066143" cy="552543"/>
            </a:xfrm>
          </p:grpSpPr>
          <p:sp>
            <p:nvSpPr>
              <p:cNvPr id="36" name="Rectangle 35">
                <a:extLst>
                  <a:ext uri="{FF2B5EF4-FFF2-40B4-BE49-F238E27FC236}">
                    <a16:creationId xmlns:a16="http://schemas.microsoft.com/office/drawing/2014/main" id="{8E19DCE5-EDF1-4E41-B064-BD9562F604DC}"/>
                  </a:ext>
                </a:extLst>
              </p:cNvPr>
              <p:cNvSpPr/>
              <p:nvPr/>
            </p:nvSpPr>
            <p:spPr>
              <a:xfrm>
                <a:off x="5668945" y="3803904"/>
                <a:ext cx="281354" cy="552543"/>
              </a:xfrm>
              <a:prstGeom prst="rect">
                <a:avLst/>
              </a:prstGeom>
              <a:solidFill>
                <a:schemeClr val="accent1">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3ECA2592-9522-4732-9A66-8D2C47D6512A}"/>
                  </a:ext>
                </a:extLst>
              </p:cNvPr>
              <p:cNvSpPr/>
              <p:nvPr/>
            </p:nvSpPr>
            <p:spPr>
              <a:xfrm>
                <a:off x="6453734" y="3803904"/>
                <a:ext cx="281354" cy="552543"/>
              </a:xfrm>
              <a:prstGeom prst="rect">
                <a:avLst/>
              </a:prstGeom>
              <a:solidFill>
                <a:schemeClr val="accent1">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254F15E5-1B31-4DB9-A307-DDEDE17717C4}"/>
                  </a:ext>
                </a:extLst>
              </p:cNvPr>
              <p:cNvSpPr/>
              <p:nvPr/>
            </p:nvSpPr>
            <p:spPr>
              <a:xfrm>
                <a:off x="5952632" y="3803904"/>
                <a:ext cx="281354" cy="552543"/>
              </a:xfrm>
              <a:prstGeom prst="rect">
                <a:avLst/>
              </a:prstGeom>
              <a:solidFill>
                <a:schemeClr val="accent1">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Rectangle 44">
                <a:extLst>
                  <a:ext uri="{FF2B5EF4-FFF2-40B4-BE49-F238E27FC236}">
                    <a16:creationId xmlns:a16="http://schemas.microsoft.com/office/drawing/2014/main" id="{C78C4A2F-D112-4C16-AA2A-0324560D4591}"/>
                  </a:ext>
                </a:extLst>
              </p:cNvPr>
              <p:cNvSpPr/>
              <p:nvPr/>
            </p:nvSpPr>
            <p:spPr>
              <a:xfrm>
                <a:off x="6185416" y="3803904"/>
                <a:ext cx="281354" cy="552543"/>
              </a:xfrm>
              <a:prstGeom prst="rect">
                <a:avLst/>
              </a:prstGeom>
              <a:solidFill>
                <a:schemeClr val="accent1">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8" name="Straight Arrow Connector 77">
              <a:extLst>
                <a:ext uri="{FF2B5EF4-FFF2-40B4-BE49-F238E27FC236}">
                  <a16:creationId xmlns:a16="http://schemas.microsoft.com/office/drawing/2014/main" id="{85BA5E29-9AB5-49DE-BFE2-C253598DC867}"/>
                </a:ext>
              </a:extLst>
            </p:cNvPr>
            <p:cNvCxnSpPr>
              <a:cxnSpLocks/>
            </p:cNvCxnSpPr>
            <p:nvPr/>
          </p:nvCxnSpPr>
          <p:spPr>
            <a:xfrm>
              <a:off x="6186129" y="2509975"/>
              <a:ext cx="0" cy="1277213"/>
            </a:xfrm>
            <a:prstGeom prst="straightConnector1">
              <a:avLst/>
            </a:prstGeom>
            <a:ln w="47625">
              <a:solidFill>
                <a:schemeClr val="accent1"/>
              </a:solidFill>
              <a:tailEnd type="triangle"/>
            </a:ln>
          </p:spPr>
          <p:style>
            <a:lnRef idx="1">
              <a:schemeClr val="accent2"/>
            </a:lnRef>
            <a:fillRef idx="0">
              <a:schemeClr val="accent2"/>
            </a:fillRef>
            <a:effectRef idx="0">
              <a:schemeClr val="accent2"/>
            </a:effectRef>
            <a:fontRef idx="minor">
              <a:schemeClr val="tx1"/>
            </a:fontRef>
          </p:style>
        </p:cxnSp>
        <p:sp>
          <p:nvSpPr>
            <p:cNvPr id="80" name="Content Placeholder 2">
              <a:extLst>
                <a:ext uri="{FF2B5EF4-FFF2-40B4-BE49-F238E27FC236}">
                  <a16:creationId xmlns:a16="http://schemas.microsoft.com/office/drawing/2014/main" id="{2DAB4803-0C62-42FC-BE5D-7E5091A17121}"/>
                </a:ext>
              </a:extLst>
            </p:cNvPr>
            <p:cNvSpPr txBox="1">
              <a:spLocks/>
            </p:cNvSpPr>
            <p:nvPr/>
          </p:nvSpPr>
          <p:spPr>
            <a:xfrm>
              <a:off x="6093309" y="2824638"/>
              <a:ext cx="1566735" cy="616416"/>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200" dirty="0">
                  <a:solidFill>
                    <a:schemeClr val="accent1"/>
                  </a:solidFill>
                </a:rPr>
                <a:t>promotion       to 2MB</a:t>
              </a:r>
            </a:p>
          </p:txBody>
        </p:sp>
      </p:grpSp>
      <p:grpSp>
        <p:nvGrpSpPr>
          <p:cNvPr id="86" name="Group 85">
            <a:extLst>
              <a:ext uri="{FF2B5EF4-FFF2-40B4-BE49-F238E27FC236}">
                <a16:creationId xmlns:a16="http://schemas.microsoft.com/office/drawing/2014/main" id="{3631EF96-5CD5-4D3F-B710-F70C4F424131}"/>
              </a:ext>
            </a:extLst>
          </p:cNvPr>
          <p:cNvGrpSpPr/>
          <p:nvPr/>
        </p:nvGrpSpPr>
        <p:grpSpPr>
          <a:xfrm>
            <a:off x="3618341" y="2514269"/>
            <a:ext cx="2043698" cy="1842178"/>
            <a:chOff x="3617234" y="2510270"/>
            <a:chExt cx="2043698" cy="1842178"/>
          </a:xfrm>
        </p:grpSpPr>
        <p:sp>
          <p:nvSpPr>
            <p:cNvPr id="43" name="Rectangle 42">
              <a:extLst>
                <a:ext uri="{FF2B5EF4-FFF2-40B4-BE49-F238E27FC236}">
                  <a16:creationId xmlns:a16="http://schemas.microsoft.com/office/drawing/2014/main" id="{61607754-AEC4-4B77-BAFA-AE67CDEB8306}"/>
                </a:ext>
              </a:extLst>
            </p:cNvPr>
            <p:cNvSpPr/>
            <p:nvPr/>
          </p:nvSpPr>
          <p:spPr>
            <a:xfrm>
              <a:off x="4499644" y="3799905"/>
              <a:ext cx="1161288" cy="552543"/>
            </a:xfrm>
            <a:prstGeom prst="rect">
              <a:avLst/>
            </a:prstGeom>
            <a:solidFill>
              <a:schemeClr val="accent2"/>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5" name="Group 84">
              <a:extLst>
                <a:ext uri="{FF2B5EF4-FFF2-40B4-BE49-F238E27FC236}">
                  <a16:creationId xmlns:a16="http://schemas.microsoft.com/office/drawing/2014/main" id="{376FC226-AEC2-4C49-A164-1D668940EFD1}"/>
                </a:ext>
              </a:extLst>
            </p:cNvPr>
            <p:cNvGrpSpPr/>
            <p:nvPr/>
          </p:nvGrpSpPr>
          <p:grpSpPr>
            <a:xfrm>
              <a:off x="3617234" y="2510270"/>
              <a:ext cx="1566735" cy="1277213"/>
              <a:chOff x="3617234" y="2510270"/>
              <a:chExt cx="1566735" cy="1277213"/>
            </a:xfrm>
          </p:grpSpPr>
          <p:cxnSp>
            <p:nvCxnSpPr>
              <p:cNvPr id="83" name="Straight Arrow Connector 82">
                <a:extLst>
                  <a:ext uri="{FF2B5EF4-FFF2-40B4-BE49-F238E27FC236}">
                    <a16:creationId xmlns:a16="http://schemas.microsoft.com/office/drawing/2014/main" id="{37E98B53-15FF-4025-96A9-0FAC294480C2}"/>
                  </a:ext>
                </a:extLst>
              </p:cNvPr>
              <p:cNvCxnSpPr>
                <a:cxnSpLocks/>
              </p:cNvCxnSpPr>
              <p:nvPr/>
            </p:nvCxnSpPr>
            <p:spPr>
              <a:xfrm>
                <a:off x="5003413" y="2510270"/>
                <a:ext cx="0" cy="1277213"/>
              </a:xfrm>
              <a:prstGeom prst="straightConnector1">
                <a:avLst/>
              </a:prstGeom>
              <a:ln w="47625">
                <a:tailEnd type="triangle"/>
              </a:ln>
            </p:spPr>
            <p:style>
              <a:lnRef idx="1">
                <a:schemeClr val="accent2"/>
              </a:lnRef>
              <a:fillRef idx="0">
                <a:schemeClr val="accent2"/>
              </a:fillRef>
              <a:effectRef idx="0">
                <a:schemeClr val="accent2"/>
              </a:effectRef>
              <a:fontRef idx="minor">
                <a:schemeClr val="tx1"/>
              </a:fontRef>
            </p:style>
          </p:cxnSp>
          <p:sp>
            <p:nvSpPr>
              <p:cNvPr id="84" name="Content Placeholder 2">
                <a:extLst>
                  <a:ext uri="{FF2B5EF4-FFF2-40B4-BE49-F238E27FC236}">
                    <a16:creationId xmlns:a16="http://schemas.microsoft.com/office/drawing/2014/main" id="{696E5534-0D2C-4FD1-988E-166A14F4D487}"/>
                  </a:ext>
                </a:extLst>
              </p:cNvPr>
              <p:cNvSpPr txBox="1">
                <a:spLocks/>
              </p:cNvSpPr>
              <p:nvPr/>
            </p:nvSpPr>
            <p:spPr>
              <a:xfrm>
                <a:off x="3617234" y="2803876"/>
                <a:ext cx="1566735" cy="616416"/>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200">
                    <a:solidFill>
                      <a:schemeClr val="accent2"/>
                    </a:solidFill>
                  </a:rPr>
                  <a:t>promotion       to 1GB</a:t>
                </a:r>
              </a:p>
            </p:txBody>
          </p:sp>
        </p:grpSp>
      </p:grpSp>
      <p:grpSp>
        <p:nvGrpSpPr>
          <p:cNvPr id="109" name="Group 108">
            <a:extLst>
              <a:ext uri="{FF2B5EF4-FFF2-40B4-BE49-F238E27FC236}">
                <a16:creationId xmlns:a16="http://schemas.microsoft.com/office/drawing/2014/main" id="{ECF83ED3-EF00-4C47-83C5-6DA7E27E6154}"/>
              </a:ext>
            </a:extLst>
          </p:cNvPr>
          <p:cNvGrpSpPr/>
          <p:nvPr/>
        </p:nvGrpSpPr>
        <p:grpSpPr>
          <a:xfrm>
            <a:off x="3335975" y="5647877"/>
            <a:ext cx="2324957" cy="555658"/>
            <a:chOff x="3335975" y="5647877"/>
            <a:chExt cx="2324957" cy="555658"/>
          </a:xfrm>
        </p:grpSpPr>
        <p:sp>
          <p:nvSpPr>
            <p:cNvPr id="50" name="Rectangle 49">
              <a:extLst>
                <a:ext uri="{FF2B5EF4-FFF2-40B4-BE49-F238E27FC236}">
                  <a16:creationId xmlns:a16="http://schemas.microsoft.com/office/drawing/2014/main" id="{505FABFA-7D66-4993-AC7B-2DFAE0556280}"/>
                </a:ext>
              </a:extLst>
            </p:cNvPr>
            <p:cNvSpPr/>
            <p:nvPr/>
          </p:nvSpPr>
          <p:spPr>
            <a:xfrm>
              <a:off x="4499644" y="5650992"/>
              <a:ext cx="1161288" cy="552543"/>
            </a:xfrm>
            <a:prstGeom prst="rect">
              <a:avLst/>
            </a:prstGeom>
            <a:solidFill>
              <a:schemeClr val="accent2"/>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8" name="Rectangle 87">
              <a:extLst>
                <a:ext uri="{FF2B5EF4-FFF2-40B4-BE49-F238E27FC236}">
                  <a16:creationId xmlns:a16="http://schemas.microsoft.com/office/drawing/2014/main" id="{76F5F2CE-7A97-4AD7-9D24-6A20CF3D987E}"/>
                </a:ext>
              </a:extLst>
            </p:cNvPr>
            <p:cNvSpPr/>
            <p:nvPr/>
          </p:nvSpPr>
          <p:spPr>
            <a:xfrm>
              <a:off x="3335975" y="5647877"/>
              <a:ext cx="1161288" cy="552543"/>
            </a:xfrm>
            <a:prstGeom prst="rect">
              <a:avLst/>
            </a:prstGeom>
            <a:solidFill>
              <a:schemeClr val="accent2"/>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Rounded Corners 103">
            <a:extLst>
              <a:ext uri="{FF2B5EF4-FFF2-40B4-BE49-F238E27FC236}">
                <a16:creationId xmlns:a16="http://schemas.microsoft.com/office/drawing/2014/main" id="{7EE2AB9D-EBEE-4FDF-9180-8DDFD8893E03}"/>
              </a:ext>
            </a:extLst>
          </p:cNvPr>
          <p:cNvSpPr/>
          <p:nvPr/>
        </p:nvSpPr>
        <p:spPr>
          <a:xfrm>
            <a:off x="5647855" y="3768741"/>
            <a:ext cx="1116910" cy="618812"/>
          </a:xfrm>
          <a:prstGeom prst="roundRect">
            <a:avLst/>
          </a:prstGeom>
          <a:noFill/>
          <a:ln w="412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8" name="Group 107">
            <a:extLst>
              <a:ext uri="{FF2B5EF4-FFF2-40B4-BE49-F238E27FC236}">
                <a16:creationId xmlns:a16="http://schemas.microsoft.com/office/drawing/2014/main" id="{D0AFB0DB-C9F8-4045-BE83-91C38E05F2D3}"/>
              </a:ext>
            </a:extLst>
          </p:cNvPr>
          <p:cNvGrpSpPr/>
          <p:nvPr/>
        </p:nvGrpSpPr>
        <p:grpSpPr>
          <a:xfrm>
            <a:off x="4813152" y="4388406"/>
            <a:ext cx="2005824" cy="1815129"/>
            <a:chOff x="4813152" y="4388406"/>
            <a:chExt cx="2005824" cy="1815129"/>
          </a:xfrm>
        </p:grpSpPr>
        <p:sp>
          <p:nvSpPr>
            <p:cNvPr id="53" name="Rectangle 52">
              <a:extLst>
                <a:ext uri="{FF2B5EF4-FFF2-40B4-BE49-F238E27FC236}">
                  <a16:creationId xmlns:a16="http://schemas.microsoft.com/office/drawing/2014/main" id="{29E276A4-4ED2-4CF3-B7EB-C1FEA1A8BB24}"/>
                </a:ext>
              </a:extLst>
            </p:cNvPr>
            <p:cNvSpPr/>
            <p:nvPr/>
          </p:nvSpPr>
          <p:spPr>
            <a:xfrm>
              <a:off x="5657688" y="5650992"/>
              <a:ext cx="1161288" cy="552543"/>
            </a:xfrm>
            <a:prstGeom prst="rect">
              <a:avLst/>
            </a:prstGeom>
            <a:solidFill>
              <a:schemeClr val="accent2"/>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7" name="Group 106">
              <a:extLst>
                <a:ext uri="{FF2B5EF4-FFF2-40B4-BE49-F238E27FC236}">
                  <a16:creationId xmlns:a16="http://schemas.microsoft.com/office/drawing/2014/main" id="{B6507E1F-E07A-439A-964E-F3149DCB0412}"/>
                </a:ext>
              </a:extLst>
            </p:cNvPr>
            <p:cNvGrpSpPr/>
            <p:nvPr/>
          </p:nvGrpSpPr>
          <p:grpSpPr>
            <a:xfrm>
              <a:off x="4813152" y="4388406"/>
              <a:ext cx="1566735" cy="1277213"/>
              <a:chOff x="4813152" y="4388406"/>
              <a:chExt cx="1566735" cy="1277213"/>
            </a:xfrm>
          </p:grpSpPr>
          <p:cxnSp>
            <p:nvCxnSpPr>
              <p:cNvPr id="105" name="Straight Arrow Connector 104">
                <a:extLst>
                  <a:ext uri="{FF2B5EF4-FFF2-40B4-BE49-F238E27FC236}">
                    <a16:creationId xmlns:a16="http://schemas.microsoft.com/office/drawing/2014/main" id="{5C9626EB-464B-43F9-A85B-CA4B9456B567}"/>
                  </a:ext>
                </a:extLst>
              </p:cNvPr>
              <p:cNvCxnSpPr>
                <a:cxnSpLocks/>
              </p:cNvCxnSpPr>
              <p:nvPr/>
            </p:nvCxnSpPr>
            <p:spPr>
              <a:xfrm>
                <a:off x="6199331" y="4388406"/>
                <a:ext cx="0" cy="1277213"/>
              </a:xfrm>
              <a:prstGeom prst="straightConnector1">
                <a:avLst/>
              </a:prstGeom>
              <a:ln w="47625">
                <a:tailEnd type="triangle"/>
              </a:ln>
            </p:spPr>
            <p:style>
              <a:lnRef idx="1">
                <a:schemeClr val="accent2"/>
              </a:lnRef>
              <a:fillRef idx="0">
                <a:schemeClr val="accent2"/>
              </a:fillRef>
              <a:effectRef idx="0">
                <a:schemeClr val="accent2"/>
              </a:effectRef>
              <a:fontRef idx="minor">
                <a:schemeClr val="tx1"/>
              </a:fontRef>
            </p:style>
          </p:cxnSp>
          <p:sp>
            <p:nvSpPr>
              <p:cNvPr id="106" name="Content Placeholder 2">
                <a:extLst>
                  <a:ext uri="{FF2B5EF4-FFF2-40B4-BE49-F238E27FC236}">
                    <a16:creationId xmlns:a16="http://schemas.microsoft.com/office/drawing/2014/main" id="{C8C72D14-A154-4920-802D-46A01094EF2F}"/>
                  </a:ext>
                </a:extLst>
              </p:cNvPr>
              <p:cNvSpPr txBox="1">
                <a:spLocks/>
              </p:cNvSpPr>
              <p:nvPr/>
            </p:nvSpPr>
            <p:spPr>
              <a:xfrm>
                <a:off x="4813152" y="4682012"/>
                <a:ext cx="1566735" cy="616416"/>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200">
                    <a:solidFill>
                      <a:schemeClr val="accent2"/>
                    </a:solidFill>
                  </a:rPr>
                  <a:t>promotion       to 1GB</a:t>
                </a:r>
              </a:p>
            </p:txBody>
          </p:sp>
        </p:grpSp>
      </p:grpSp>
      <p:pic>
        <p:nvPicPr>
          <p:cNvPr id="121" name="Picture 120">
            <a:extLst>
              <a:ext uri="{FF2B5EF4-FFF2-40B4-BE49-F238E27FC236}">
                <a16:creationId xmlns:a16="http://schemas.microsoft.com/office/drawing/2014/main" id="{AAC9F488-B6BE-4BA6-B8C1-D8D8A6E4D645}"/>
              </a:ext>
            </a:extLst>
          </p:cNvPr>
          <p:cNvPicPr>
            <a:picLocks noChangeAspect="1"/>
          </p:cNvPicPr>
          <p:nvPr/>
        </p:nvPicPr>
        <p:blipFill>
          <a:blip r:embed="rId5"/>
          <a:stretch>
            <a:fillRect/>
          </a:stretch>
        </p:blipFill>
        <p:spPr>
          <a:xfrm>
            <a:off x="2588506" y="3800847"/>
            <a:ext cx="529002" cy="586502"/>
          </a:xfrm>
          <a:prstGeom prst="rect">
            <a:avLst/>
          </a:prstGeom>
        </p:spPr>
      </p:pic>
      <p:pic>
        <p:nvPicPr>
          <p:cNvPr id="123" name="Picture 122">
            <a:extLst>
              <a:ext uri="{FF2B5EF4-FFF2-40B4-BE49-F238E27FC236}">
                <a16:creationId xmlns:a16="http://schemas.microsoft.com/office/drawing/2014/main" id="{B14360A1-5101-4DA7-9174-E5E240A4C671}"/>
              </a:ext>
            </a:extLst>
          </p:cNvPr>
          <p:cNvPicPr>
            <a:picLocks noChangeAspect="1"/>
          </p:cNvPicPr>
          <p:nvPr/>
        </p:nvPicPr>
        <p:blipFill>
          <a:blip r:embed="rId6"/>
          <a:stretch>
            <a:fillRect/>
          </a:stretch>
        </p:blipFill>
        <p:spPr>
          <a:xfrm>
            <a:off x="2612464" y="5637741"/>
            <a:ext cx="558298" cy="552543"/>
          </a:xfrm>
          <a:prstGeom prst="rect">
            <a:avLst/>
          </a:prstGeom>
        </p:spPr>
      </p:pic>
      <p:pic>
        <p:nvPicPr>
          <p:cNvPr id="117" name="Picture 116">
            <a:extLst>
              <a:ext uri="{FF2B5EF4-FFF2-40B4-BE49-F238E27FC236}">
                <a16:creationId xmlns:a16="http://schemas.microsoft.com/office/drawing/2014/main" id="{62E775FC-26D1-448F-A8F8-715FA98B143E}"/>
              </a:ext>
            </a:extLst>
          </p:cNvPr>
          <p:cNvPicPr>
            <a:picLocks noChangeAspect="1"/>
          </p:cNvPicPr>
          <p:nvPr/>
        </p:nvPicPr>
        <p:blipFill>
          <a:blip r:embed="rId7"/>
          <a:stretch>
            <a:fillRect/>
          </a:stretch>
        </p:blipFill>
        <p:spPr>
          <a:xfrm>
            <a:off x="2602137" y="1895321"/>
            <a:ext cx="565741" cy="586502"/>
          </a:xfrm>
          <a:prstGeom prst="rect">
            <a:avLst/>
          </a:prstGeom>
        </p:spPr>
      </p:pic>
      <p:sp>
        <p:nvSpPr>
          <p:cNvPr id="58" name="Content Placeholder 2">
            <a:extLst>
              <a:ext uri="{FF2B5EF4-FFF2-40B4-BE49-F238E27FC236}">
                <a16:creationId xmlns:a16="http://schemas.microsoft.com/office/drawing/2014/main" id="{BFBAFBFD-BF57-4F86-9999-D51CF6ACFCEE}"/>
              </a:ext>
            </a:extLst>
          </p:cNvPr>
          <p:cNvSpPr txBox="1">
            <a:spLocks/>
          </p:cNvSpPr>
          <p:nvPr/>
        </p:nvSpPr>
        <p:spPr>
          <a:xfrm>
            <a:off x="7809288" y="2036816"/>
            <a:ext cx="2680925" cy="616416"/>
          </a:xfrm>
          <a:prstGeom prst="rect">
            <a:avLst/>
          </a:prstGeom>
        </p:spPr>
        <p:txBody>
          <a:bodyPr vert="horz" lIns="91440" tIns="45720" rIns="91440" bIns="45720" rtlCol="0">
            <a:normAutofit fontScale="92500"/>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200" dirty="0">
                <a:solidFill>
                  <a:schemeClr val="tx1"/>
                </a:solidFill>
              </a:rPr>
              <a:t>virtual address space</a:t>
            </a:r>
          </a:p>
        </p:txBody>
      </p:sp>
      <p:sp>
        <p:nvSpPr>
          <p:cNvPr id="60" name="Rectangle 59">
            <a:extLst>
              <a:ext uri="{FF2B5EF4-FFF2-40B4-BE49-F238E27FC236}">
                <a16:creationId xmlns:a16="http://schemas.microsoft.com/office/drawing/2014/main" id="{13EEDC7A-DFB5-4E66-8F87-EEACCEA88B95}"/>
              </a:ext>
            </a:extLst>
          </p:cNvPr>
          <p:cNvSpPr/>
          <p:nvPr/>
        </p:nvSpPr>
        <p:spPr>
          <a:xfrm>
            <a:off x="457191" y="2493232"/>
            <a:ext cx="320871" cy="446463"/>
          </a:xfrm>
          <a:prstGeom prst="rect">
            <a:avLst/>
          </a:prstGeom>
          <a:solidFill>
            <a:schemeClr val="accent2"/>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ontent Placeholder 2">
            <a:extLst>
              <a:ext uri="{FF2B5EF4-FFF2-40B4-BE49-F238E27FC236}">
                <a16:creationId xmlns:a16="http://schemas.microsoft.com/office/drawing/2014/main" id="{FDD157AE-734A-4439-9A83-0F182EC6C07E}"/>
              </a:ext>
            </a:extLst>
          </p:cNvPr>
          <p:cNvSpPr txBox="1">
            <a:spLocks/>
          </p:cNvSpPr>
          <p:nvPr/>
        </p:nvSpPr>
        <p:spPr>
          <a:xfrm>
            <a:off x="217260" y="2568162"/>
            <a:ext cx="2680925" cy="61641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1800" dirty="0">
                <a:solidFill>
                  <a:schemeClr val="tx1"/>
                </a:solidFill>
              </a:rPr>
              <a:t>1GB mappings</a:t>
            </a:r>
          </a:p>
        </p:txBody>
      </p:sp>
      <p:sp>
        <p:nvSpPr>
          <p:cNvPr id="62" name="Rectangle 61">
            <a:extLst>
              <a:ext uri="{FF2B5EF4-FFF2-40B4-BE49-F238E27FC236}">
                <a16:creationId xmlns:a16="http://schemas.microsoft.com/office/drawing/2014/main" id="{1B3BA764-39CC-4728-A570-209FF033532E}"/>
              </a:ext>
            </a:extLst>
          </p:cNvPr>
          <p:cNvSpPr/>
          <p:nvPr/>
        </p:nvSpPr>
        <p:spPr>
          <a:xfrm>
            <a:off x="448645" y="3201643"/>
            <a:ext cx="320871" cy="446463"/>
          </a:xfrm>
          <a:prstGeom prst="rect">
            <a:avLst/>
          </a:prstGeom>
          <a:solidFill>
            <a:schemeClr val="accent1">
              <a:lumMod val="60000"/>
              <a:lumOff val="40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solidFill>
            </a:endParaRPr>
          </a:p>
        </p:txBody>
      </p:sp>
      <p:sp>
        <p:nvSpPr>
          <p:cNvPr id="63" name="Content Placeholder 2">
            <a:extLst>
              <a:ext uri="{FF2B5EF4-FFF2-40B4-BE49-F238E27FC236}">
                <a16:creationId xmlns:a16="http://schemas.microsoft.com/office/drawing/2014/main" id="{1AF02BCA-FC45-42F3-9A0D-CFCD3EED3589}"/>
              </a:ext>
            </a:extLst>
          </p:cNvPr>
          <p:cNvSpPr txBox="1">
            <a:spLocks/>
          </p:cNvSpPr>
          <p:nvPr/>
        </p:nvSpPr>
        <p:spPr>
          <a:xfrm>
            <a:off x="217592" y="3276573"/>
            <a:ext cx="2680925" cy="61641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1800" dirty="0">
                <a:solidFill>
                  <a:schemeClr val="tx1"/>
                </a:solidFill>
              </a:rPr>
              <a:t>2MB mappings</a:t>
            </a:r>
          </a:p>
        </p:txBody>
      </p:sp>
      <p:sp>
        <p:nvSpPr>
          <p:cNvPr id="64" name="Rectangle 63">
            <a:extLst>
              <a:ext uri="{FF2B5EF4-FFF2-40B4-BE49-F238E27FC236}">
                <a16:creationId xmlns:a16="http://schemas.microsoft.com/office/drawing/2014/main" id="{B2796D79-548D-48E1-ABC3-898A294984B3}"/>
              </a:ext>
            </a:extLst>
          </p:cNvPr>
          <p:cNvSpPr/>
          <p:nvPr/>
        </p:nvSpPr>
        <p:spPr>
          <a:xfrm>
            <a:off x="446669" y="3875581"/>
            <a:ext cx="320871" cy="446463"/>
          </a:xfrm>
          <a:prstGeom prst="rect">
            <a:avLst/>
          </a:prstGeom>
          <a:solidFill>
            <a:schemeClr val="accent6">
              <a:lumMod val="75000"/>
            </a:schemeClr>
          </a:solidFill>
          <a:ln w="222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Content Placeholder 2">
            <a:extLst>
              <a:ext uri="{FF2B5EF4-FFF2-40B4-BE49-F238E27FC236}">
                <a16:creationId xmlns:a16="http://schemas.microsoft.com/office/drawing/2014/main" id="{D5D1DD4C-06EE-4A92-AC70-463E4563FDD2}"/>
              </a:ext>
            </a:extLst>
          </p:cNvPr>
          <p:cNvSpPr txBox="1">
            <a:spLocks/>
          </p:cNvSpPr>
          <p:nvPr/>
        </p:nvSpPr>
        <p:spPr>
          <a:xfrm>
            <a:off x="236882" y="3950511"/>
            <a:ext cx="2680925" cy="61641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1800" dirty="0">
                <a:solidFill>
                  <a:schemeClr val="tx1"/>
                </a:solidFill>
              </a:rPr>
              <a:t>4KB mappings</a:t>
            </a:r>
          </a:p>
        </p:txBody>
      </p:sp>
    </p:spTree>
    <p:custDataLst>
      <p:tags r:id="rId1"/>
    </p:custDataLst>
    <p:extLst>
      <p:ext uri="{BB962C8B-B14F-4D97-AF65-F5344CB8AC3E}">
        <p14:creationId xmlns:p14="http://schemas.microsoft.com/office/powerpoint/2010/main" val="302673524"/>
      </p:ext>
    </p:extLst>
  </p:cSld>
  <p:clrMapOvr>
    <a:masterClrMapping/>
  </p:clrMapOvr>
  <mc:AlternateContent xmlns:mc="http://schemas.openxmlformats.org/markup-compatibility/2006" xmlns:p14="http://schemas.microsoft.com/office/powerpoint/2010/main">
    <mc:Choice Requires="p14">
      <p:transition spd="slow" p14:dur="2000" advTm="33325"/>
    </mc:Choice>
    <mc:Fallback xmlns="">
      <p:transition spd="slow" advTm="333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65"/>
                                        </p:tgtEl>
                                        <p:attrNameLst>
                                          <p:attrName>style.visibility</p:attrName>
                                        </p:attrNameLst>
                                      </p:cBhvr>
                                      <p:to>
                                        <p:strVal val="visible"/>
                                      </p:to>
                                    </p:set>
                                    <p:animEffect transition="in" filter="fade">
                                      <p:cBhvr>
                                        <p:cTn id="7" dur="1000"/>
                                        <p:tgtEl>
                                          <p:spTgt spid="65"/>
                                        </p:tgtEl>
                                      </p:cBhvr>
                                    </p:animEffect>
                                    <p:anim calcmode="lin" valueType="num">
                                      <p:cBhvr>
                                        <p:cTn id="8" dur="1000" fill="hold"/>
                                        <p:tgtEl>
                                          <p:spTgt spid="65"/>
                                        </p:tgtEl>
                                        <p:attrNameLst>
                                          <p:attrName>ppt_x</p:attrName>
                                        </p:attrNameLst>
                                      </p:cBhvr>
                                      <p:tavLst>
                                        <p:tav tm="0">
                                          <p:val>
                                            <p:strVal val="#ppt_x"/>
                                          </p:val>
                                        </p:tav>
                                        <p:tav tm="100000">
                                          <p:val>
                                            <p:strVal val="#ppt_x"/>
                                          </p:val>
                                        </p:tav>
                                      </p:tavLst>
                                    </p:anim>
                                    <p:anim calcmode="lin" valueType="num">
                                      <p:cBhvr>
                                        <p:cTn id="9" dur="1000" fill="hold"/>
                                        <p:tgtEl>
                                          <p:spTgt spid="65"/>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0"/>
                                  </p:stCondLst>
                                  <p:childTnLst>
                                    <p:set>
                                      <p:cBhvr>
                                        <p:cTn id="11" dur="1" fill="hold">
                                          <p:stCondLst>
                                            <p:cond delay="0"/>
                                          </p:stCondLst>
                                        </p:cTn>
                                        <p:tgtEl>
                                          <p:spTgt spid="121"/>
                                        </p:tgtEl>
                                        <p:attrNameLst>
                                          <p:attrName>style.visibility</p:attrName>
                                        </p:attrNameLst>
                                      </p:cBhvr>
                                      <p:to>
                                        <p:strVal val="visible"/>
                                      </p:to>
                                    </p:set>
                                    <p:animEffect transition="in" filter="fade">
                                      <p:cBhvr>
                                        <p:cTn id="12" dur="500"/>
                                        <p:tgtEl>
                                          <p:spTgt spid="12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9"/>
                                        </p:tgtEl>
                                        <p:attrNameLst>
                                          <p:attrName>style.visibility</p:attrName>
                                        </p:attrNameLst>
                                      </p:cBhvr>
                                      <p:to>
                                        <p:strVal val="visible"/>
                                      </p:to>
                                    </p:set>
                                    <p:animEffect transition="in" filter="barn(inVertical)">
                                      <p:cBhvr>
                                        <p:cTn id="17" dur="500"/>
                                        <p:tgtEl>
                                          <p:spTgt spid="59"/>
                                        </p:tgtEl>
                                      </p:cBhvr>
                                    </p:animEffect>
                                  </p:childTnLst>
                                </p:cTn>
                              </p:par>
                            </p:childTnLst>
                          </p:cTn>
                        </p:par>
                      </p:childTnLst>
                    </p:cTn>
                  </p:par>
                  <p:par>
                    <p:cTn id="18" fill="hold">
                      <p:stCondLst>
                        <p:cond delay="indefinite"/>
                      </p:stCondLst>
                      <p:childTnLst>
                        <p:par>
                          <p:cTn id="19" fill="hold">
                            <p:stCondLst>
                              <p:cond delay="0"/>
                            </p:stCondLst>
                            <p:childTnLst>
                              <p:par>
                                <p:cTn id="20" presetID="47" presetClass="entr" presetSubtype="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1000"/>
                                        <p:tgtEl>
                                          <p:spTgt spid="86"/>
                                        </p:tgtEl>
                                      </p:cBhvr>
                                    </p:animEffect>
                                    <p:anim calcmode="lin" valueType="num">
                                      <p:cBhvr>
                                        <p:cTn id="23" dur="1000" fill="hold"/>
                                        <p:tgtEl>
                                          <p:spTgt spid="86"/>
                                        </p:tgtEl>
                                        <p:attrNameLst>
                                          <p:attrName>ppt_x</p:attrName>
                                        </p:attrNameLst>
                                      </p:cBhvr>
                                      <p:tavLst>
                                        <p:tav tm="0">
                                          <p:val>
                                            <p:strVal val="#ppt_x"/>
                                          </p:val>
                                        </p:tav>
                                        <p:tav tm="100000">
                                          <p:val>
                                            <p:strVal val="#ppt_x"/>
                                          </p:val>
                                        </p:tav>
                                      </p:tavLst>
                                    </p:anim>
                                    <p:anim calcmode="lin" valueType="num">
                                      <p:cBhvr>
                                        <p:cTn id="24" dur="1000" fill="hold"/>
                                        <p:tgtEl>
                                          <p:spTgt spid="86"/>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59"/>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barn(inVertical)">
                                      <p:cBhvr>
                                        <p:cTn id="33" dur="500"/>
                                        <p:tgtEl>
                                          <p:spTgt spid="73"/>
                                        </p:tgtEl>
                                      </p:cBhvr>
                                    </p:animEffect>
                                  </p:childTnLst>
                                </p:cTn>
                              </p:par>
                            </p:childTnLst>
                          </p:cTn>
                        </p:par>
                      </p:childTnLst>
                    </p:cTn>
                  </p:par>
                  <p:par>
                    <p:cTn id="34" fill="hold">
                      <p:stCondLst>
                        <p:cond delay="indefinite"/>
                      </p:stCondLst>
                      <p:childTnLst>
                        <p:par>
                          <p:cTn id="35" fill="hold">
                            <p:stCondLst>
                              <p:cond delay="0"/>
                            </p:stCondLst>
                            <p:childTnLst>
                              <p:par>
                                <p:cTn id="36" presetID="47" presetClass="entr" presetSubtype="0" fill="hold" nodeType="clickEffect">
                                  <p:stCondLst>
                                    <p:cond delay="0"/>
                                  </p:stCondLst>
                                  <p:childTnLst>
                                    <p:set>
                                      <p:cBhvr>
                                        <p:cTn id="37" dur="1" fill="hold">
                                          <p:stCondLst>
                                            <p:cond delay="0"/>
                                          </p:stCondLst>
                                        </p:cTn>
                                        <p:tgtEl>
                                          <p:spTgt spid="87"/>
                                        </p:tgtEl>
                                        <p:attrNameLst>
                                          <p:attrName>style.visibility</p:attrName>
                                        </p:attrNameLst>
                                      </p:cBhvr>
                                      <p:to>
                                        <p:strVal val="visible"/>
                                      </p:to>
                                    </p:set>
                                    <p:animEffect transition="in" filter="fade">
                                      <p:cBhvr>
                                        <p:cTn id="38" dur="1000"/>
                                        <p:tgtEl>
                                          <p:spTgt spid="87"/>
                                        </p:tgtEl>
                                      </p:cBhvr>
                                    </p:animEffect>
                                    <p:anim calcmode="lin" valueType="num">
                                      <p:cBhvr>
                                        <p:cTn id="39" dur="1000" fill="hold"/>
                                        <p:tgtEl>
                                          <p:spTgt spid="87"/>
                                        </p:tgtEl>
                                        <p:attrNameLst>
                                          <p:attrName>ppt_x</p:attrName>
                                        </p:attrNameLst>
                                      </p:cBhvr>
                                      <p:tavLst>
                                        <p:tav tm="0">
                                          <p:val>
                                            <p:strVal val="#ppt_x"/>
                                          </p:val>
                                        </p:tav>
                                        <p:tav tm="100000">
                                          <p:val>
                                            <p:strVal val="#ppt_x"/>
                                          </p:val>
                                        </p:tav>
                                      </p:tavLst>
                                    </p:anim>
                                    <p:anim calcmode="lin" valueType="num">
                                      <p:cBhvr>
                                        <p:cTn id="40" dur="1000" fill="hold"/>
                                        <p:tgtEl>
                                          <p:spTgt spid="87"/>
                                        </p:tgtEl>
                                        <p:attrNameLst>
                                          <p:attrName>ppt_y</p:attrName>
                                        </p:attrNameLst>
                                      </p:cBhvr>
                                      <p:tavLst>
                                        <p:tav tm="0">
                                          <p:val>
                                            <p:strVal val="#ppt_y-.1"/>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47" presetClass="entr" presetSubtype="0" fill="hold" grpId="0" nodeType="click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fade">
                                      <p:cBhvr>
                                        <p:cTn id="45" dur="1000"/>
                                        <p:tgtEl>
                                          <p:spTgt spid="38"/>
                                        </p:tgtEl>
                                      </p:cBhvr>
                                    </p:animEffect>
                                    <p:anim calcmode="lin" valueType="num">
                                      <p:cBhvr>
                                        <p:cTn id="46" dur="1000" fill="hold"/>
                                        <p:tgtEl>
                                          <p:spTgt spid="38"/>
                                        </p:tgtEl>
                                        <p:attrNameLst>
                                          <p:attrName>ppt_x</p:attrName>
                                        </p:attrNameLst>
                                      </p:cBhvr>
                                      <p:tavLst>
                                        <p:tav tm="0">
                                          <p:val>
                                            <p:strVal val="#ppt_x"/>
                                          </p:val>
                                        </p:tav>
                                        <p:tav tm="100000">
                                          <p:val>
                                            <p:strVal val="#ppt_x"/>
                                          </p:val>
                                        </p:tav>
                                      </p:tavLst>
                                    </p:anim>
                                    <p:anim calcmode="lin" valueType="num">
                                      <p:cBhvr>
                                        <p:cTn id="47" dur="1000" fill="hold"/>
                                        <p:tgtEl>
                                          <p:spTgt spid="38"/>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47" presetClass="entr" presetSubtype="0" fill="hold" nodeType="clickEffect">
                                  <p:stCondLst>
                                    <p:cond delay="0"/>
                                  </p:stCondLst>
                                  <p:childTnLst>
                                    <p:set>
                                      <p:cBhvr>
                                        <p:cTn id="51" dur="1" fill="hold">
                                          <p:stCondLst>
                                            <p:cond delay="0"/>
                                          </p:stCondLst>
                                        </p:cTn>
                                        <p:tgtEl>
                                          <p:spTgt spid="109"/>
                                        </p:tgtEl>
                                        <p:attrNameLst>
                                          <p:attrName>style.visibility</p:attrName>
                                        </p:attrNameLst>
                                      </p:cBhvr>
                                      <p:to>
                                        <p:strVal val="visible"/>
                                      </p:to>
                                    </p:set>
                                    <p:animEffect transition="in" filter="fade">
                                      <p:cBhvr>
                                        <p:cTn id="52" dur="1000"/>
                                        <p:tgtEl>
                                          <p:spTgt spid="109"/>
                                        </p:tgtEl>
                                      </p:cBhvr>
                                    </p:animEffect>
                                    <p:anim calcmode="lin" valueType="num">
                                      <p:cBhvr>
                                        <p:cTn id="53" dur="1000" fill="hold"/>
                                        <p:tgtEl>
                                          <p:spTgt spid="109"/>
                                        </p:tgtEl>
                                        <p:attrNameLst>
                                          <p:attrName>ppt_x</p:attrName>
                                        </p:attrNameLst>
                                      </p:cBhvr>
                                      <p:tavLst>
                                        <p:tav tm="0">
                                          <p:val>
                                            <p:strVal val="#ppt_x"/>
                                          </p:val>
                                        </p:tav>
                                        <p:tav tm="100000">
                                          <p:val>
                                            <p:strVal val="#ppt_x"/>
                                          </p:val>
                                        </p:tav>
                                      </p:tavLst>
                                    </p:anim>
                                    <p:anim calcmode="lin" valueType="num">
                                      <p:cBhvr>
                                        <p:cTn id="54" dur="1000" fill="hold"/>
                                        <p:tgtEl>
                                          <p:spTgt spid="109"/>
                                        </p:tgtEl>
                                        <p:attrNameLst>
                                          <p:attrName>ppt_y</p:attrName>
                                        </p:attrNameLst>
                                      </p:cBhvr>
                                      <p:tavLst>
                                        <p:tav tm="0">
                                          <p:val>
                                            <p:strVal val="#ppt_y-.1"/>
                                          </p:val>
                                        </p:tav>
                                        <p:tav tm="100000">
                                          <p:val>
                                            <p:strVal val="#ppt_y"/>
                                          </p:val>
                                        </p:tav>
                                      </p:tavLst>
                                    </p:anim>
                                  </p:childTnLst>
                                </p:cTn>
                              </p:par>
                              <p:par>
                                <p:cTn id="55" presetID="10" presetClass="entr" presetSubtype="0" fill="hold" nodeType="withEffect">
                                  <p:stCondLst>
                                    <p:cond delay="0"/>
                                  </p:stCondLst>
                                  <p:childTnLst>
                                    <p:set>
                                      <p:cBhvr>
                                        <p:cTn id="56" dur="1" fill="hold">
                                          <p:stCondLst>
                                            <p:cond delay="0"/>
                                          </p:stCondLst>
                                        </p:cTn>
                                        <p:tgtEl>
                                          <p:spTgt spid="123"/>
                                        </p:tgtEl>
                                        <p:attrNameLst>
                                          <p:attrName>style.visibility</p:attrName>
                                        </p:attrNameLst>
                                      </p:cBhvr>
                                      <p:to>
                                        <p:strVal val="visible"/>
                                      </p:to>
                                    </p:set>
                                    <p:animEffect transition="in" filter="fade">
                                      <p:cBhvr>
                                        <p:cTn id="57" dur="500"/>
                                        <p:tgtEl>
                                          <p:spTgt spid="123"/>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104"/>
                                        </p:tgtEl>
                                        <p:attrNameLst>
                                          <p:attrName>style.visibility</p:attrName>
                                        </p:attrNameLst>
                                      </p:cBhvr>
                                      <p:to>
                                        <p:strVal val="visible"/>
                                      </p:to>
                                    </p:set>
                                    <p:animEffect transition="in" filter="barn(inVertical)">
                                      <p:cBhvr>
                                        <p:cTn id="62" dur="500"/>
                                        <p:tgtEl>
                                          <p:spTgt spid="104"/>
                                        </p:tgtEl>
                                      </p:cBhvr>
                                    </p:animEffect>
                                  </p:childTnLst>
                                </p:cTn>
                              </p:par>
                            </p:childTnLst>
                          </p:cTn>
                        </p:par>
                      </p:childTnLst>
                    </p:cTn>
                  </p:par>
                  <p:par>
                    <p:cTn id="63" fill="hold">
                      <p:stCondLst>
                        <p:cond delay="indefinite"/>
                      </p:stCondLst>
                      <p:childTnLst>
                        <p:par>
                          <p:cTn id="64" fill="hold">
                            <p:stCondLst>
                              <p:cond delay="0"/>
                            </p:stCondLst>
                            <p:childTnLst>
                              <p:par>
                                <p:cTn id="65" presetID="47" presetClass="entr" presetSubtype="0" fill="hold" nodeType="clickEffect">
                                  <p:stCondLst>
                                    <p:cond delay="0"/>
                                  </p:stCondLst>
                                  <p:childTnLst>
                                    <p:set>
                                      <p:cBhvr>
                                        <p:cTn id="66" dur="1" fill="hold">
                                          <p:stCondLst>
                                            <p:cond delay="0"/>
                                          </p:stCondLst>
                                        </p:cTn>
                                        <p:tgtEl>
                                          <p:spTgt spid="108"/>
                                        </p:tgtEl>
                                        <p:attrNameLst>
                                          <p:attrName>style.visibility</p:attrName>
                                        </p:attrNameLst>
                                      </p:cBhvr>
                                      <p:to>
                                        <p:strVal val="visible"/>
                                      </p:to>
                                    </p:set>
                                    <p:animEffect transition="in" filter="fade">
                                      <p:cBhvr>
                                        <p:cTn id="67" dur="1000"/>
                                        <p:tgtEl>
                                          <p:spTgt spid="108"/>
                                        </p:tgtEl>
                                      </p:cBhvr>
                                    </p:animEffect>
                                    <p:anim calcmode="lin" valueType="num">
                                      <p:cBhvr>
                                        <p:cTn id="68" dur="1000" fill="hold"/>
                                        <p:tgtEl>
                                          <p:spTgt spid="108"/>
                                        </p:tgtEl>
                                        <p:attrNameLst>
                                          <p:attrName>ppt_x</p:attrName>
                                        </p:attrNameLst>
                                      </p:cBhvr>
                                      <p:tavLst>
                                        <p:tav tm="0">
                                          <p:val>
                                            <p:strVal val="#ppt_x"/>
                                          </p:val>
                                        </p:tav>
                                        <p:tav tm="100000">
                                          <p:val>
                                            <p:strVal val="#ppt_x"/>
                                          </p:val>
                                        </p:tav>
                                      </p:tavLst>
                                    </p:anim>
                                    <p:anim calcmode="lin" valueType="num">
                                      <p:cBhvr>
                                        <p:cTn id="69" dur="1000" fill="hold"/>
                                        <p:tgtEl>
                                          <p:spTgt spid="108"/>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7" presetClass="entr" presetSubtype="0" fill="hold" grpId="0" nodeType="clickEffect">
                                  <p:stCondLst>
                                    <p:cond delay="0"/>
                                  </p:stCondLst>
                                  <p:childTnLst>
                                    <p:set>
                                      <p:cBhvr>
                                        <p:cTn id="73" dur="1" fill="hold">
                                          <p:stCondLst>
                                            <p:cond delay="0"/>
                                          </p:stCondLst>
                                        </p:cTn>
                                        <p:tgtEl>
                                          <p:spTgt spid="48"/>
                                        </p:tgtEl>
                                        <p:attrNameLst>
                                          <p:attrName>style.visibility</p:attrName>
                                        </p:attrNameLst>
                                      </p:cBhvr>
                                      <p:to>
                                        <p:strVal val="visible"/>
                                      </p:to>
                                    </p:set>
                                    <p:animEffect transition="in" filter="fade">
                                      <p:cBhvr>
                                        <p:cTn id="74" dur="1000"/>
                                        <p:tgtEl>
                                          <p:spTgt spid="48"/>
                                        </p:tgtEl>
                                      </p:cBhvr>
                                    </p:animEffect>
                                    <p:anim calcmode="lin" valueType="num">
                                      <p:cBhvr>
                                        <p:cTn id="75" dur="1000" fill="hold"/>
                                        <p:tgtEl>
                                          <p:spTgt spid="48"/>
                                        </p:tgtEl>
                                        <p:attrNameLst>
                                          <p:attrName>ppt_x</p:attrName>
                                        </p:attrNameLst>
                                      </p:cBhvr>
                                      <p:tavLst>
                                        <p:tav tm="0">
                                          <p:val>
                                            <p:strVal val="#ppt_x"/>
                                          </p:val>
                                        </p:tav>
                                        <p:tav tm="100000">
                                          <p:val>
                                            <p:strVal val="#ppt_x"/>
                                          </p:val>
                                        </p:tav>
                                      </p:tavLst>
                                    </p:anim>
                                    <p:anim calcmode="lin" valueType="num">
                                      <p:cBhvr>
                                        <p:cTn id="7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8" grpId="0" animBg="1"/>
      <p:bldP spid="65" grpId="0" animBg="1"/>
      <p:bldP spid="59" grpId="0" animBg="1"/>
      <p:bldP spid="59" grpId="1" animBg="1"/>
      <p:bldP spid="73" grpId="0" animBg="1"/>
      <p:bldP spid="10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a:xfrm>
            <a:off x="827567" y="365125"/>
            <a:ext cx="10515600" cy="791871"/>
          </a:xfrm>
        </p:spPr>
        <p:txBody>
          <a:bodyPr>
            <a:normAutofit/>
          </a:bodyPr>
          <a:lstStyle/>
          <a:p>
            <a:r>
              <a:rPr lang="en-US" sz="3000" dirty="0"/>
              <a:t>Physical memory compaction in Linux: An introduction</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12</a:t>
            </a:fld>
            <a:endParaRPr lang="en-US"/>
          </a:p>
        </p:txBody>
      </p:sp>
      <p:sp>
        <p:nvSpPr>
          <p:cNvPr id="99" name="Rectangle 98">
            <a:extLst>
              <a:ext uri="{FF2B5EF4-FFF2-40B4-BE49-F238E27FC236}">
                <a16:creationId xmlns:a16="http://schemas.microsoft.com/office/drawing/2014/main" id="{C3AEAB64-D702-4314-A2B2-9DEF1DDF8F4C}"/>
              </a:ext>
            </a:extLst>
          </p:cNvPr>
          <p:cNvSpPr/>
          <p:nvPr/>
        </p:nvSpPr>
        <p:spPr>
          <a:xfrm flipH="1">
            <a:off x="1143810" y="3199521"/>
            <a:ext cx="9717360" cy="44643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Rectangle 99">
            <a:extLst>
              <a:ext uri="{FF2B5EF4-FFF2-40B4-BE49-F238E27FC236}">
                <a16:creationId xmlns:a16="http://schemas.microsoft.com/office/drawing/2014/main" id="{D778E9C0-12B1-439D-B7FC-5F3891921CF9}"/>
              </a:ext>
            </a:extLst>
          </p:cNvPr>
          <p:cNvSpPr/>
          <p:nvPr/>
        </p:nvSpPr>
        <p:spPr>
          <a:xfrm>
            <a:off x="1428389" y="3227388"/>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Rectangle 100">
            <a:extLst>
              <a:ext uri="{FF2B5EF4-FFF2-40B4-BE49-F238E27FC236}">
                <a16:creationId xmlns:a16="http://schemas.microsoft.com/office/drawing/2014/main" id="{5A897AB1-A604-45A2-B6A6-3924657EB271}"/>
              </a:ext>
            </a:extLst>
          </p:cNvPr>
          <p:cNvSpPr/>
          <p:nvPr/>
        </p:nvSpPr>
        <p:spPr>
          <a:xfrm>
            <a:off x="1731514" y="3219621"/>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Rectangle 101">
            <a:extLst>
              <a:ext uri="{FF2B5EF4-FFF2-40B4-BE49-F238E27FC236}">
                <a16:creationId xmlns:a16="http://schemas.microsoft.com/office/drawing/2014/main" id="{2CA6750E-4758-4E8A-AEFC-6CADF2624502}"/>
              </a:ext>
            </a:extLst>
          </p:cNvPr>
          <p:cNvSpPr/>
          <p:nvPr/>
        </p:nvSpPr>
        <p:spPr>
          <a:xfrm>
            <a:off x="2034167" y="322129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Rectangle 102">
            <a:extLst>
              <a:ext uri="{FF2B5EF4-FFF2-40B4-BE49-F238E27FC236}">
                <a16:creationId xmlns:a16="http://schemas.microsoft.com/office/drawing/2014/main" id="{2C87AF4E-FE58-40F5-8A13-0F11ADD49657}"/>
              </a:ext>
            </a:extLst>
          </p:cNvPr>
          <p:cNvSpPr/>
          <p:nvPr/>
        </p:nvSpPr>
        <p:spPr>
          <a:xfrm>
            <a:off x="2337292" y="322465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4" name="Rectangle 103">
            <a:extLst>
              <a:ext uri="{FF2B5EF4-FFF2-40B4-BE49-F238E27FC236}">
                <a16:creationId xmlns:a16="http://schemas.microsoft.com/office/drawing/2014/main" id="{CF4A7B43-D545-4855-A723-69749D376B84}"/>
              </a:ext>
            </a:extLst>
          </p:cNvPr>
          <p:cNvSpPr/>
          <p:nvPr/>
        </p:nvSpPr>
        <p:spPr>
          <a:xfrm>
            <a:off x="2647121" y="3218853"/>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5" name="Rectangle 104">
            <a:extLst>
              <a:ext uri="{FF2B5EF4-FFF2-40B4-BE49-F238E27FC236}">
                <a16:creationId xmlns:a16="http://schemas.microsoft.com/office/drawing/2014/main" id="{8E5CAFDF-8166-4DD5-B564-6317464DE76C}"/>
              </a:ext>
            </a:extLst>
          </p:cNvPr>
          <p:cNvSpPr/>
          <p:nvPr/>
        </p:nvSpPr>
        <p:spPr>
          <a:xfrm>
            <a:off x="2950246" y="3222213"/>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6" name="Rectangle 105">
            <a:extLst>
              <a:ext uri="{FF2B5EF4-FFF2-40B4-BE49-F238E27FC236}">
                <a16:creationId xmlns:a16="http://schemas.microsoft.com/office/drawing/2014/main" id="{676E4AB9-3B30-4882-9CA6-C5BA9E2FC11F}"/>
              </a:ext>
            </a:extLst>
          </p:cNvPr>
          <p:cNvSpPr/>
          <p:nvPr/>
        </p:nvSpPr>
        <p:spPr>
          <a:xfrm>
            <a:off x="3250469" y="322419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7" name="Rectangle 106">
            <a:extLst>
              <a:ext uri="{FF2B5EF4-FFF2-40B4-BE49-F238E27FC236}">
                <a16:creationId xmlns:a16="http://schemas.microsoft.com/office/drawing/2014/main" id="{2D71DF79-AEB4-47C8-A8BD-9132E4D48AB2}"/>
              </a:ext>
            </a:extLst>
          </p:cNvPr>
          <p:cNvSpPr/>
          <p:nvPr/>
        </p:nvSpPr>
        <p:spPr>
          <a:xfrm>
            <a:off x="3553594" y="322755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8" name="Rectangle 107">
            <a:extLst>
              <a:ext uri="{FF2B5EF4-FFF2-40B4-BE49-F238E27FC236}">
                <a16:creationId xmlns:a16="http://schemas.microsoft.com/office/drawing/2014/main" id="{A21FB557-4738-4570-B558-EDEF14A08AEE}"/>
              </a:ext>
            </a:extLst>
          </p:cNvPr>
          <p:cNvSpPr/>
          <p:nvPr/>
        </p:nvSpPr>
        <p:spPr>
          <a:xfrm>
            <a:off x="3861753" y="321915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9" name="Rectangle 108">
            <a:extLst>
              <a:ext uri="{FF2B5EF4-FFF2-40B4-BE49-F238E27FC236}">
                <a16:creationId xmlns:a16="http://schemas.microsoft.com/office/drawing/2014/main" id="{C8892904-5E27-41BA-9720-BB9FCD63119C}"/>
              </a:ext>
            </a:extLst>
          </p:cNvPr>
          <p:cNvSpPr/>
          <p:nvPr/>
        </p:nvSpPr>
        <p:spPr>
          <a:xfrm>
            <a:off x="4164878" y="3225248"/>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63CAEA95-23BC-439E-8BA9-DFEAB3E44916}"/>
              </a:ext>
            </a:extLst>
          </p:cNvPr>
          <p:cNvSpPr/>
          <p:nvPr/>
        </p:nvSpPr>
        <p:spPr>
          <a:xfrm>
            <a:off x="4466316" y="322630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Rectangle 110">
            <a:extLst>
              <a:ext uri="{FF2B5EF4-FFF2-40B4-BE49-F238E27FC236}">
                <a16:creationId xmlns:a16="http://schemas.microsoft.com/office/drawing/2014/main" id="{F87BCDB7-5BA8-49B7-9C53-BD142C375BA9}"/>
              </a:ext>
            </a:extLst>
          </p:cNvPr>
          <p:cNvSpPr/>
          <p:nvPr/>
        </p:nvSpPr>
        <p:spPr>
          <a:xfrm>
            <a:off x="4769441" y="322966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ectangle 111">
            <a:extLst>
              <a:ext uri="{FF2B5EF4-FFF2-40B4-BE49-F238E27FC236}">
                <a16:creationId xmlns:a16="http://schemas.microsoft.com/office/drawing/2014/main" id="{D80AFD11-F072-407B-8CEA-EBA40CE248E5}"/>
              </a:ext>
            </a:extLst>
          </p:cNvPr>
          <p:cNvSpPr/>
          <p:nvPr/>
        </p:nvSpPr>
        <p:spPr>
          <a:xfrm>
            <a:off x="5079270" y="322234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ectangle 112">
            <a:extLst>
              <a:ext uri="{FF2B5EF4-FFF2-40B4-BE49-F238E27FC236}">
                <a16:creationId xmlns:a16="http://schemas.microsoft.com/office/drawing/2014/main" id="{3E5D1B50-C56C-4444-BED9-66042FF6357F}"/>
              </a:ext>
            </a:extLst>
          </p:cNvPr>
          <p:cNvSpPr/>
          <p:nvPr/>
        </p:nvSpPr>
        <p:spPr>
          <a:xfrm>
            <a:off x="5382395" y="3222977"/>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Rectangle 113">
            <a:extLst>
              <a:ext uri="{FF2B5EF4-FFF2-40B4-BE49-F238E27FC236}">
                <a16:creationId xmlns:a16="http://schemas.microsoft.com/office/drawing/2014/main" id="{0BC657D3-1C4C-4B2F-A32D-8EF5EAD52411}"/>
              </a:ext>
            </a:extLst>
          </p:cNvPr>
          <p:cNvSpPr/>
          <p:nvPr/>
        </p:nvSpPr>
        <p:spPr>
          <a:xfrm>
            <a:off x="5683833" y="321628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Rectangle 114">
            <a:extLst>
              <a:ext uri="{FF2B5EF4-FFF2-40B4-BE49-F238E27FC236}">
                <a16:creationId xmlns:a16="http://schemas.microsoft.com/office/drawing/2014/main" id="{015BA3D6-8112-404C-8BDC-FFA4D88E5A1D}"/>
              </a:ext>
            </a:extLst>
          </p:cNvPr>
          <p:cNvSpPr/>
          <p:nvPr/>
        </p:nvSpPr>
        <p:spPr>
          <a:xfrm>
            <a:off x="5986958" y="321964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Rectangle 115">
            <a:extLst>
              <a:ext uri="{FF2B5EF4-FFF2-40B4-BE49-F238E27FC236}">
                <a16:creationId xmlns:a16="http://schemas.microsoft.com/office/drawing/2014/main" id="{43653879-072F-44CF-8AD9-3D4729C8104E}"/>
              </a:ext>
            </a:extLst>
          </p:cNvPr>
          <p:cNvSpPr/>
          <p:nvPr/>
        </p:nvSpPr>
        <p:spPr>
          <a:xfrm>
            <a:off x="6293457" y="322129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7" name="Rectangle 116">
            <a:extLst>
              <a:ext uri="{FF2B5EF4-FFF2-40B4-BE49-F238E27FC236}">
                <a16:creationId xmlns:a16="http://schemas.microsoft.com/office/drawing/2014/main" id="{DC1C0A0D-640C-4B1C-9BB2-F1570BC8E488}"/>
              </a:ext>
            </a:extLst>
          </p:cNvPr>
          <p:cNvSpPr/>
          <p:nvPr/>
        </p:nvSpPr>
        <p:spPr>
          <a:xfrm>
            <a:off x="6596555" y="322297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Rectangle 117">
            <a:extLst>
              <a:ext uri="{FF2B5EF4-FFF2-40B4-BE49-F238E27FC236}">
                <a16:creationId xmlns:a16="http://schemas.microsoft.com/office/drawing/2014/main" id="{5AFCE6F3-60DE-4B97-9F40-AD66FDBA91C5}"/>
              </a:ext>
            </a:extLst>
          </p:cNvPr>
          <p:cNvSpPr/>
          <p:nvPr/>
        </p:nvSpPr>
        <p:spPr>
          <a:xfrm>
            <a:off x="6898020" y="322297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Rectangle 118">
            <a:extLst>
              <a:ext uri="{FF2B5EF4-FFF2-40B4-BE49-F238E27FC236}">
                <a16:creationId xmlns:a16="http://schemas.microsoft.com/office/drawing/2014/main" id="{D6C275F7-1C66-4BFA-92BE-2C3CFA5044B0}"/>
              </a:ext>
            </a:extLst>
          </p:cNvPr>
          <p:cNvSpPr/>
          <p:nvPr/>
        </p:nvSpPr>
        <p:spPr>
          <a:xfrm>
            <a:off x="7200365" y="321628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0" name="Rectangle 119">
            <a:extLst>
              <a:ext uri="{FF2B5EF4-FFF2-40B4-BE49-F238E27FC236}">
                <a16:creationId xmlns:a16="http://schemas.microsoft.com/office/drawing/2014/main" id="{BB1F0B49-0D71-48FD-AB85-55178F77C877}"/>
              </a:ext>
            </a:extLst>
          </p:cNvPr>
          <p:cNvSpPr/>
          <p:nvPr/>
        </p:nvSpPr>
        <p:spPr>
          <a:xfrm>
            <a:off x="7510974" y="323134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1" name="Rectangle 120">
            <a:extLst>
              <a:ext uri="{FF2B5EF4-FFF2-40B4-BE49-F238E27FC236}">
                <a16:creationId xmlns:a16="http://schemas.microsoft.com/office/drawing/2014/main" id="{BC90F25D-E6E6-4BEA-AFDD-BBC2AAEAF637}"/>
              </a:ext>
            </a:extLst>
          </p:cNvPr>
          <p:cNvSpPr/>
          <p:nvPr/>
        </p:nvSpPr>
        <p:spPr>
          <a:xfrm>
            <a:off x="7814099" y="32146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Rectangle 121">
            <a:extLst>
              <a:ext uri="{FF2B5EF4-FFF2-40B4-BE49-F238E27FC236}">
                <a16:creationId xmlns:a16="http://schemas.microsoft.com/office/drawing/2014/main" id="{EBC91487-C05C-4A03-BA8C-20F9F459ED56}"/>
              </a:ext>
            </a:extLst>
          </p:cNvPr>
          <p:cNvSpPr/>
          <p:nvPr/>
        </p:nvSpPr>
        <p:spPr>
          <a:xfrm>
            <a:off x="8115537" y="32146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3" name="Rectangle 122">
            <a:extLst>
              <a:ext uri="{FF2B5EF4-FFF2-40B4-BE49-F238E27FC236}">
                <a16:creationId xmlns:a16="http://schemas.microsoft.com/office/drawing/2014/main" id="{239E4037-D19D-4D98-BB00-C458C164475B}"/>
              </a:ext>
            </a:extLst>
          </p:cNvPr>
          <p:cNvSpPr/>
          <p:nvPr/>
        </p:nvSpPr>
        <p:spPr>
          <a:xfrm>
            <a:off x="8418662" y="321796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Rectangle 123">
            <a:extLst>
              <a:ext uri="{FF2B5EF4-FFF2-40B4-BE49-F238E27FC236}">
                <a16:creationId xmlns:a16="http://schemas.microsoft.com/office/drawing/2014/main" id="{414F6693-4E22-437D-90EF-87F2A515C3A5}"/>
              </a:ext>
            </a:extLst>
          </p:cNvPr>
          <p:cNvSpPr/>
          <p:nvPr/>
        </p:nvSpPr>
        <p:spPr>
          <a:xfrm>
            <a:off x="8726821" y="323134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 name="Rectangle 124">
            <a:extLst>
              <a:ext uri="{FF2B5EF4-FFF2-40B4-BE49-F238E27FC236}">
                <a16:creationId xmlns:a16="http://schemas.microsoft.com/office/drawing/2014/main" id="{3E087BB7-48A0-43CE-8868-7383D4BE64AC}"/>
              </a:ext>
            </a:extLst>
          </p:cNvPr>
          <p:cNvSpPr/>
          <p:nvPr/>
        </p:nvSpPr>
        <p:spPr>
          <a:xfrm>
            <a:off x="9029946" y="321292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Rectangle 125">
            <a:extLst>
              <a:ext uri="{FF2B5EF4-FFF2-40B4-BE49-F238E27FC236}">
                <a16:creationId xmlns:a16="http://schemas.microsoft.com/office/drawing/2014/main" id="{D793E35D-2C45-44C3-8BD7-98CE4ED72ECB}"/>
              </a:ext>
            </a:extLst>
          </p:cNvPr>
          <p:cNvSpPr/>
          <p:nvPr/>
        </p:nvSpPr>
        <p:spPr>
          <a:xfrm>
            <a:off x="9331384" y="322297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7" name="Rectangle 126">
            <a:extLst>
              <a:ext uri="{FF2B5EF4-FFF2-40B4-BE49-F238E27FC236}">
                <a16:creationId xmlns:a16="http://schemas.microsoft.com/office/drawing/2014/main" id="{C5DF712E-EB2F-4CBA-90F0-5E9A1BB7F9C0}"/>
              </a:ext>
            </a:extLst>
          </p:cNvPr>
          <p:cNvSpPr/>
          <p:nvPr/>
        </p:nvSpPr>
        <p:spPr>
          <a:xfrm>
            <a:off x="9634509" y="321628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Rectangle 127">
            <a:extLst>
              <a:ext uri="{FF2B5EF4-FFF2-40B4-BE49-F238E27FC236}">
                <a16:creationId xmlns:a16="http://schemas.microsoft.com/office/drawing/2014/main" id="{9E4B7100-A559-4196-8925-6AC931B0FE0E}"/>
              </a:ext>
            </a:extLst>
          </p:cNvPr>
          <p:cNvSpPr/>
          <p:nvPr/>
        </p:nvSpPr>
        <p:spPr>
          <a:xfrm>
            <a:off x="9944338" y="323134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Rectangle 128">
            <a:extLst>
              <a:ext uri="{FF2B5EF4-FFF2-40B4-BE49-F238E27FC236}">
                <a16:creationId xmlns:a16="http://schemas.microsoft.com/office/drawing/2014/main" id="{97ED5A9F-3AEB-4A9B-B854-D72265C9B2E1}"/>
              </a:ext>
            </a:extLst>
          </p:cNvPr>
          <p:cNvSpPr/>
          <p:nvPr/>
        </p:nvSpPr>
        <p:spPr>
          <a:xfrm>
            <a:off x="10247463" y="32146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Rectangle 129">
            <a:extLst>
              <a:ext uri="{FF2B5EF4-FFF2-40B4-BE49-F238E27FC236}">
                <a16:creationId xmlns:a16="http://schemas.microsoft.com/office/drawing/2014/main" id="{94027AF5-B5C4-47FD-B75D-9893872BC5E2}"/>
              </a:ext>
            </a:extLst>
          </p:cNvPr>
          <p:cNvSpPr/>
          <p:nvPr/>
        </p:nvSpPr>
        <p:spPr>
          <a:xfrm>
            <a:off x="10548901" y="32146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1" name="Rectangle 130">
            <a:extLst>
              <a:ext uri="{FF2B5EF4-FFF2-40B4-BE49-F238E27FC236}">
                <a16:creationId xmlns:a16="http://schemas.microsoft.com/office/drawing/2014/main" id="{456366C8-C3BC-4DBE-8C1E-F05F1A2524CC}"/>
              </a:ext>
            </a:extLst>
          </p:cNvPr>
          <p:cNvSpPr/>
          <p:nvPr/>
        </p:nvSpPr>
        <p:spPr>
          <a:xfrm>
            <a:off x="10852026" y="321796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2" name="Group 161">
            <a:extLst>
              <a:ext uri="{FF2B5EF4-FFF2-40B4-BE49-F238E27FC236}">
                <a16:creationId xmlns:a16="http://schemas.microsoft.com/office/drawing/2014/main" id="{84E7ADA8-BCE4-4DE3-8525-ED095609EFA7}"/>
              </a:ext>
            </a:extLst>
          </p:cNvPr>
          <p:cNvGrpSpPr/>
          <p:nvPr/>
        </p:nvGrpSpPr>
        <p:grpSpPr>
          <a:xfrm>
            <a:off x="1051946" y="3821830"/>
            <a:ext cx="1883697" cy="405979"/>
            <a:chOff x="711150" y="2685927"/>
            <a:chExt cx="1883697" cy="405979"/>
          </a:xfrm>
        </p:grpSpPr>
        <p:sp>
          <p:nvSpPr>
            <p:cNvPr id="158" name="Content Placeholder 2">
              <a:extLst>
                <a:ext uri="{FF2B5EF4-FFF2-40B4-BE49-F238E27FC236}">
                  <a16:creationId xmlns:a16="http://schemas.microsoft.com/office/drawing/2014/main" id="{61B82E0A-071E-47E5-AD23-E59FCA2DA4CE}"/>
                </a:ext>
              </a:extLst>
            </p:cNvPr>
            <p:cNvSpPr txBox="1">
              <a:spLocks/>
            </p:cNvSpPr>
            <p:nvPr/>
          </p:nvSpPr>
          <p:spPr>
            <a:xfrm>
              <a:off x="711150" y="2685927"/>
              <a:ext cx="1459930" cy="40597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a:solidFill>
                    <a:schemeClr val="accent2"/>
                  </a:solidFill>
                </a:rPr>
                <a:t>source </a:t>
              </a:r>
            </a:p>
          </p:txBody>
        </p:sp>
        <p:cxnSp>
          <p:nvCxnSpPr>
            <p:cNvPr id="13" name="Straight Arrow Connector 12">
              <a:extLst>
                <a:ext uri="{FF2B5EF4-FFF2-40B4-BE49-F238E27FC236}">
                  <a16:creationId xmlns:a16="http://schemas.microsoft.com/office/drawing/2014/main" id="{D09C4826-EF93-49CA-9221-646A215D35E1}"/>
                </a:ext>
              </a:extLst>
            </p:cNvPr>
            <p:cNvCxnSpPr>
              <a:cxnSpLocks/>
            </p:cNvCxnSpPr>
            <p:nvPr/>
          </p:nvCxnSpPr>
          <p:spPr>
            <a:xfrm flipV="1">
              <a:off x="1729230" y="2875673"/>
              <a:ext cx="865617" cy="16594"/>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61" name="Group 160">
            <a:extLst>
              <a:ext uri="{FF2B5EF4-FFF2-40B4-BE49-F238E27FC236}">
                <a16:creationId xmlns:a16="http://schemas.microsoft.com/office/drawing/2014/main" id="{796045B6-537B-4955-A0B7-8F88B6E5D99A}"/>
              </a:ext>
            </a:extLst>
          </p:cNvPr>
          <p:cNvGrpSpPr/>
          <p:nvPr/>
        </p:nvGrpSpPr>
        <p:grpSpPr>
          <a:xfrm>
            <a:off x="9011387" y="3794535"/>
            <a:ext cx="2554105" cy="405979"/>
            <a:chOff x="8681776" y="2656846"/>
            <a:chExt cx="2554105" cy="405979"/>
          </a:xfrm>
        </p:grpSpPr>
        <p:sp>
          <p:nvSpPr>
            <p:cNvPr id="159" name="Content Placeholder 2">
              <a:extLst>
                <a:ext uri="{FF2B5EF4-FFF2-40B4-BE49-F238E27FC236}">
                  <a16:creationId xmlns:a16="http://schemas.microsoft.com/office/drawing/2014/main" id="{287BDEF4-072C-4E0E-A478-12C5595CD601}"/>
                </a:ext>
              </a:extLst>
            </p:cNvPr>
            <p:cNvSpPr txBox="1">
              <a:spLocks/>
            </p:cNvSpPr>
            <p:nvPr/>
          </p:nvSpPr>
          <p:spPr>
            <a:xfrm>
              <a:off x="9775951" y="2656846"/>
              <a:ext cx="1459930" cy="40597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chemeClr val="accent6"/>
                  </a:solidFill>
                </a:rPr>
                <a:t>target</a:t>
              </a:r>
            </a:p>
          </p:txBody>
        </p:sp>
        <p:cxnSp>
          <p:nvCxnSpPr>
            <p:cNvPr id="160" name="Straight Arrow Connector 159">
              <a:extLst>
                <a:ext uri="{FF2B5EF4-FFF2-40B4-BE49-F238E27FC236}">
                  <a16:creationId xmlns:a16="http://schemas.microsoft.com/office/drawing/2014/main" id="{9E0541FA-4092-488F-8912-17641E50370B}"/>
                </a:ext>
              </a:extLst>
            </p:cNvPr>
            <p:cNvCxnSpPr>
              <a:cxnSpLocks/>
            </p:cNvCxnSpPr>
            <p:nvPr/>
          </p:nvCxnSpPr>
          <p:spPr>
            <a:xfrm flipH="1">
              <a:off x="8681776" y="2859835"/>
              <a:ext cx="1009924" cy="0"/>
            </a:xfrm>
            <a:prstGeom prst="straightConnector1">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64" name="Connector: Curved 163">
            <a:extLst>
              <a:ext uri="{FF2B5EF4-FFF2-40B4-BE49-F238E27FC236}">
                <a16:creationId xmlns:a16="http://schemas.microsoft.com/office/drawing/2014/main" id="{960988CB-1BE5-4647-BA23-A80FBC9A1589}"/>
              </a:ext>
            </a:extLst>
          </p:cNvPr>
          <p:cNvCxnSpPr>
            <a:stCxn id="155" idx="0"/>
            <a:endCxn id="157" idx="0"/>
          </p:cNvCxnSpPr>
          <p:nvPr/>
        </p:nvCxnSpPr>
        <p:spPr>
          <a:xfrm rot="16200000" flipH="1">
            <a:off x="5988170" y="-1130886"/>
            <a:ext cx="12128" cy="8510028"/>
          </a:xfrm>
          <a:prstGeom prst="curvedConnector3">
            <a:avLst>
              <a:gd name="adj1" fmla="val -1884894"/>
            </a:avLst>
          </a:prstGeom>
          <a:ln w="25400">
            <a:gradFill flip="none" rotWithShape="1">
              <a:gsLst>
                <a:gs pos="0">
                  <a:schemeClr val="accent6"/>
                </a:gs>
                <a:gs pos="53000">
                  <a:schemeClr val="accent2">
                    <a:lumMod val="97000"/>
                    <a:lumOff val="3000"/>
                  </a:schemeClr>
                </a:gs>
                <a:gs pos="100000">
                  <a:schemeClr val="accent2">
                    <a:lumMod val="60000"/>
                    <a:lumOff val="40000"/>
                  </a:schemeClr>
                </a:gs>
              </a:gsLst>
              <a:lin ang="1620000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83" name="Rectangle 182">
            <a:extLst>
              <a:ext uri="{FF2B5EF4-FFF2-40B4-BE49-F238E27FC236}">
                <a16:creationId xmlns:a16="http://schemas.microsoft.com/office/drawing/2014/main" id="{5FED01F2-86C3-4768-84B7-7A45FC5DBDEE}"/>
              </a:ext>
            </a:extLst>
          </p:cNvPr>
          <p:cNvSpPr/>
          <p:nvPr/>
        </p:nvSpPr>
        <p:spPr>
          <a:xfrm>
            <a:off x="1447172" y="3216971"/>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4" name="Rectangle 183">
            <a:extLst>
              <a:ext uri="{FF2B5EF4-FFF2-40B4-BE49-F238E27FC236}">
                <a16:creationId xmlns:a16="http://schemas.microsoft.com/office/drawing/2014/main" id="{135042F0-51E8-4367-B3E2-49A1A9FADA96}"/>
              </a:ext>
            </a:extLst>
          </p:cNvPr>
          <p:cNvSpPr/>
          <p:nvPr/>
        </p:nvSpPr>
        <p:spPr>
          <a:xfrm>
            <a:off x="1749821" y="3214937"/>
            <a:ext cx="283464"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5" name="Rectangle 184">
            <a:extLst>
              <a:ext uri="{FF2B5EF4-FFF2-40B4-BE49-F238E27FC236}">
                <a16:creationId xmlns:a16="http://schemas.microsoft.com/office/drawing/2014/main" id="{2D6AA96D-392C-4F2A-BC09-2DBC1CCDFAF1}"/>
              </a:ext>
            </a:extLst>
          </p:cNvPr>
          <p:cNvSpPr/>
          <p:nvPr/>
        </p:nvSpPr>
        <p:spPr>
          <a:xfrm>
            <a:off x="2969621" y="3217964"/>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Rectangle 48">
            <a:extLst>
              <a:ext uri="{FF2B5EF4-FFF2-40B4-BE49-F238E27FC236}">
                <a16:creationId xmlns:a16="http://schemas.microsoft.com/office/drawing/2014/main" id="{F49D3D75-8325-4497-9194-EAAD7F981E4E}"/>
              </a:ext>
            </a:extLst>
          </p:cNvPr>
          <p:cNvSpPr/>
          <p:nvPr/>
        </p:nvSpPr>
        <p:spPr>
          <a:xfrm>
            <a:off x="10263174" y="3219005"/>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0" name="Rectangle 49">
            <a:extLst>
              <a:ext uri="{FF2B5EF4-FFF2-40B4-BE49-F238E27FC236}">
                <a16:creationId xmlns:a16="http://schemas.microsoft.com/office/drawing/2014/main" id="{A94745D6-7CD3-442A-832E-CB52647BDD59}"/>
              </a:ext>
            </a:extLst>
          </p:cNvPr>
          <p:cNvSpPr/>
          <p:nvPr/>
        </p:nvSpPr>
        <p:spPr>
          <a:xfrm>
            <a:off x="10565823" y="3216971"/>
            <a:ext cx="283464"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1" name="Rectangle 50">
            <a:extLst>
              <a:ext uri="{FF2B5EF4-FFF2-40B4-BE49-F238E27FC236}">
                <a16:creationId xmlns:a16="http://schemas.microsoft.com/office/drawing/2014/main" id="{3E3D916D-4737-4D69-BD6A-87FF715233F3}"/>
              </a:ext>
            </a:extLst>
          </p:cNvPr>
          <p:cNvSpPr/>
          <p:nvPr/>
        </p:nvSpPr>
        <p:spPr>
          <a:xfrm>
            <a:off x="1443420" y="3215202"/>
            <a:ext cx="281031" cy="41148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2" name="Rectangle 51">
            <a:extLst>
              <a:ext uri="{FF2B5EF4-FFF2-40B4-BE49-F238E27FC236}">
                <a16:creationId xmlns:a16="http://schemas.microsoft.com/office/drawing/2014/main" id="{1DA7F878-4EA8-4703-AA99-FC38AD680284}"/>
              </a:ext>
            </a:extLst>
          </p:cNvPr>
          <p:cNvSpPr/>
          <p:nvPr/>
        </p:nvSpPr>
        <p:spPr>
          <a:xfrm>
            <a:off x="1746069" y="3212572"/>
            <a:ext cx="283464" cy="41148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Rectangle: Rounded Corners 154">
            <a:extLst>
              <a:ext uri="{FF2B5EF4-FFF2-40B4-BE49-F238E27FC236}">
                <a16:creationId xmlns:a16="http://schemas.microsoft.com/office/drawing/2014/main" id="{C25F9AFE-B2A6-4E50-A82A-8A9C69F0C4EE}"/>
              </a:ext>
            </a:extLst>
          </p:cNvPr>
          <p:cNvSpPr/>
          <p:nvPr/>
        </p:nvSpPr>
        <p:spPr>
          <a:xfrm>
            <a:off x="1135716" y="3118064"/>
            <a:ext cx="1207008" cy="618812"/>
          </a:xfrm>
          <a:prstGeom prst="roundRect">
            <a:avLst/>
          </a:prstGeom>
          <a:no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E73CFAD8-A56E-4C55-8B08-AD34C29C3061}"/>
              </a:ext>
            </a:extLst>
          </p:cNvPr>
          <p:cNvSpPr/>
          <p:nvPr/>
        </p:nvSpPr>
        <p:spPr>
          <a:xfrm>
            <a:off x="9656137" y="3218998"/>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4" name="Rectangle 53">
            <a:extLst>
              <a:ext uri="{FF2B5EF4-FFF2-40B4-BE49-F238E27FC236}">
                <a16:creationId xmlns:a16="http://schemas.microsoft.com/office/drawing/2014/main" id="{78A0E571-09E4-408D-949B-C4DD6C67ACA1}"/>
              </a:ext>
            </a:extLst>
          </p:cNvPr>
          <p:cNvSpPr/>
          <p:nvPr/>
        </p:nvSpPr>
        <p:spPr>
          <a:xfrm>
            <a:off x="9958786" y="3216964"/>
            <a:ext cx="283464"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5" name="Rectangle 54">
            <a:extLst>
              <a:ext uri="{FF2B5EF4-FFF2-40B4-BE49-F238E27FC236}">
                <a16:creationId xmlns:a16="http://schemas.microsoft.com/office/drawing/2014/main" id="{B3E24374-611B-449E-9282-2B5D8752BA4F}"/>
              </a:ext>
            </a:extLst>
          </p:cNvPr>
          <p:cNvSpPr/>
          <p:nvPr/>
        </p:nvSpPr>
        <p:spPr>
          <a:xfrm>
            <a:off x="3569913" y="3217879"/>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6" name="Rectangle 55">
            <a:extLst>
              <a:ext uri="{FF2B5EF4-FFF2-40B4-BE49-F238E27FC236}">
                <a16:creationId xmlns:a16="http://schemas.microsoft.com/office/drawing/2014/main" id="{7A04AFCF-3FDB-45AE-8037-0F8DFAF9A776}"/>
              </a:ext>
            </a:extLst>
          </p:cNvPr>
          <p:cNvSpPr/>
          <p:nvPr/>
        </p:nvSpPr>
        <p:spPr>
          <a:xfrm>
            <a:off x="4486180" y="3216964"/>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7" name="Rectangle 56">
            <a:extLst>
              <a:ext uri="{FF2B5EF4-FFF2-40B4-BE49-F238E27FC236}">
                <a16:creationId xmlns:a16="http://schemas.microsoft.com/office/drawing/2014/main" id="{830F1E92-19E9-436F-9DE8-9DC181F2CDC5}"/>
              </a:ext>
            </a:extLst>
          </p:cNvPr>
          <p:cNvSpPr/>
          <p:nvPr/>
        </p:nvSpPr>
        <p:spPr>
          <a:xfrm>
            <a:off x="5399917" y="3216964"/>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8" name="Rectangle 57">
            <a:extLst>
              <a:ext uri="{FF2B5EF4-FFF2-40B4-BE49-F238E27FC236}">
                <a16:creationId xmlns:a16="http://schemas.microsoft.com/office/drawing/2014/main" id="{0E92798C-2FB1-4F4B-BDBC-2CCB52747CA2}"/>
              </a:ext>
            </a:extLst>
          </p:cNvPr>
          <p:cNvSpPr/>
          <p:nvPr/>
        </p:nvSpPr>
        <p:spPr>
          <a:xfrm>
            <a:off x="6619420" y="3217735"/>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9" name="Rectangle 58">
            <a:extLst>
              <a:ext uri="{FF2B5EF4-FFF2-40B4-BE49-F238E27FC236}">
                <a16:creationId xmlns:a16="http://schemas.microsoft.com/office/drawing/2014/main" id="{5EA09E4E-CDC2-46AA-B894-67427706B83B}"/>
              </a:ext>
            </a:extLst>
          </p:cNvPr>
          <p:cNvSpPr/>
          <p:nvPr/>
        </p:nvSpPr>
        <p:spPr>
          <a:xfrm>
            <a:off x="9352056" y="3217879"/>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0" name="Rectangle 59">
            <a:extLst>
              <a:ext uri="{FF2B5EF4-FFF2-40B4-BE49-F238E27FC236}">
                <a16:creationId xmlns:a16="http://schemas.microsoft.com/office/drawing/2014/main" id="{186D0491-CB6F-446F-B843-84DC9BEE4D57}"/>
              </a:ext>
            </a:extLst>
          </p:cNvPr>
          <p:cNvSpPr/>
          <p:nvPr/>
        </p:nvSpPr>
        <p:spPr>
          <a:xfrm>
            <a:off x="2969101" y="3216030"/>
            <a:ext cx="281031" cy="41148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7" name="Rectangle: Rounded Corners 156">
            <a:extLst>
              <a:ext uri="{FF2B5EF4-FFF2-40B4-BE49-F238E27FC236}">
                <a16:creationId xmlns:a16="http://schemas.microsoft.com/office/drawing/2014/main" id="{FD4E3A86-61BF-4299-9AF8-9495F35A87F9}"/>
              </a:ext>
            </a:extLst>
          </p:cNvPr>
          <p:cNvSpPr/>
          <p:nvPr/>
        </p:nvSpPr>
        <p:spPr>
          <a:xfrm>
            <a:off x="9645744" y="3130192"/>
            <a:ext cx="1207008" cy="618812"/>
          </a:xfrm>
          <a:prstGeom prst="roundRect">
            <a:avLst/>
          </a:prstGeom>
          <a:noFill/>
          <a:ln w="412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a:extLst>
              <a:ext uri="{FF2B5EF4-FFF2-40B4-BE49-F238E27FC236}">
                <a16:creationId xmlns:a16="http://schemas.microsoft.com/office/drawing/2014/main" id="{CA481630-E4AD-453D-B1C8-0C6E998BC274}"/>
              </a:ext>
            </a:extLst>
          </p:cNvPr>
          <p:cNvGrpSpPr/>
          <p:nvPr/>
        </p:nvGrpSpPr>
        <p:grpSpPr>
          <a:xfrm>
            <a:off x="4123408" y="2176800"/>
            <a:ext cx="4373976" cy="434187"/>
            <a:chOff x="3109616" y="2176800"/>
            <a:chExt cx="4373976" cy="434187"/>
          </a:xfrm>
        </p:grpSpPr>
        <p:sp>
          <p:nvSpPr>
            <p:cNvPr id="61" name="Rectangle 60">
              <a:extLst>
                <a:ext uri="{FF2B5EF4-FFF2-40B4-BE49-F238E27FC236}">
                  <a16:creationId xmlns:a16="http://schemas.microsoft.com/office/drawing/2014/main" id="{B44F7738-6AEA-45A9-B1C3-29E926E56F53}"/>
                </a:ext>
              </a:extLst>
            </p:cNvPr>
            <p:cNvSpPr/>
            <p:nvPr/>
          </p:nvSpPr>
          <p:spPr>
            <a:xfrm>
              <a:off x="3109616" y="2198862"/>
              <a:ext cx="281031" cy="411480"/>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2" name="Rectangle 61">
              <a:extLst>
                <a:ext uri="{FF2B5EF4-FFF2-40B4-BE49-F238E27FC236}">
                  <a16:creationId xmlns:a16="http://schemas.microsoft.com/office/drawing/2014/main" id="{5EEEAEB2-32B9-4673-9BC6-5CDD1F414590}"/>
                </a:ext>
              </a:extLst>
            </p:cNvPr>
            <p:cNvSpPr/>
            <p:nvPr/>
          </p:nvSpPr>
          <p:spPr>
            <a:xfrm>
              <a:off x="5619620" y="2176800"/>
              <a:ext cx="281031" cy="411480"/>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3" name="Content Placeholder 2">
              <a:extLst>
                <a:ext uri="{FF2B5EF4-FFF2-40B4-BE49-F238E27FC236}">
                  <a16:creationId xmlns:a16="http://schemas.microsoft.com/office/drawing/2014/main" id="{CEF506BC-E118-4B12-85FA-6025B4965755}"/>
                </a:ext>
              </a:extLst>
            </p:cNvPr>
            <p:cNvSpPr txBox="1">
              <a:spLocks/>
            </p:cNvSpPr>
            <p:nvPr/>
          </p:nvSpPr>
          <p:spPr>
            <a:xfrm>
              <a:off x="3434913" y="2205008"/>
              <a:ext cx="1459930" cy="40597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a:solidFill>
                    <a:schemeClr val="tx1"/>
                  </a:solidFill>
                </a:rPr>
                <a:t>allocated</a:t>
              </a:r>
            </a:p>
          </p:txBody>
        </p:sp>
        <p:sp>
          <p:nvSpPr>
            <p:cNvPr id="64" name="Content Placeholder 2">
              <a:extLst>
                <a:ext uri="{FF2B5EF4-FFF2-40B4-BE49-F238E27FC236}">
                  <a16:creationId xmlns:a16="http://schemas.microsoft.com/office/drawing/2014/main" id="{FA434490-119C-4F4E-AF73-12549A352EFB}"/>
                </a:ext>
              </a:extLst>
            </p:cNvPr>
            <p:cNvSpPr txBox="1">
              <a:spLocks/>
            </p:cNvSpPr>
            <p:nvPr/>
          </p:nvSpPr>
          <p:spPr>
            <a:xfrm>
              <a:off x="6023662" y="2176800"/>
              <a:ext cx="1459930" cy="40597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a:solidFill>
                    <a:schemeClr val="tx1"/>
                  </a:solidFill>
                </a:rPr>
                <a:t>free </a:t>
              </a:r>
            </a:p>
          </p:txBody>
        </p:sp>
      </p:grpSp>
    </p:spTree>
    <p:custDataLst>
      <p:tags r:id="rId1"/>
    </p:custDataLst>
    <p:extLst>
      <p:ext uri="{BB962C8B-B14F-4D97-AF65-F5344CB8AC3E}">
        <p14:creationId xmlns:p14="http://schemas.microsoft.com/office/powerpoint/2010/main" val="4126450385"/>
      </p:ext>
    </p:extLst>
  </p:cSld>
  <p:clrMapOvr>
    <a:masterClrMapping/>
  </p:clrMapOvr>
  <mc:AlternateContent xmlns:mc="http://schemas.openxmlformats.org/markup-compatibility/2006" xmlns:p14="http://schemas.microsoft.com/office/powerpoint/2010/main">
    <mc:Choice Requires="p14">
      <p:transition spd="slow" p14:dur="2000" advTm="24074"/>
    </mc:Choice>
    <mc:Fallback xmlns="">
      <p:transition spd="slow" advTm="2407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barn(inVertical)">
                                      <p:cBhvr>
                                        <p:cTn id="7" dur="500"/>
                                        <p:tgtEl>
                                          <p:spTgt spid="155"/>
                                        </p:tgtEl>
                                      </p:cBhvr>
                                    </p:animEffect>
                                  </p:childTnLst>
                                </p:cTn>
                              </p:par>
                              <p:par>
                                <p:cTn id="8" presetID="22" presetClass="entr" presetSubtype="8" fill="hold" nodeType="withEffect">
                                  <p:stCondLst>
                                    <p:cond delay="0"/>
                                  </p:stCondLst>
                                  <p:childTnLst>
                                    <p:set>
                                      <p:cBhvr>
                                        <p:cTn id="9" dur="1" fill="hold">
                                          <p:stCondLst>
                                            <p:cond delay="0"/>
                                          </p:stCondLst>
                                        </p:cTn>
                                        <p:tgtEl>
                                          <p:spTgt spid="162"/>
                                        </p:tgtEl>
                                        <p:attrNameLst>
                                          <p:attrName>style.visibility</p:attrName>
                                        </p:attrNameLst>
                                      </p:cBhvr>
                                      <p:to>
                                        <p:strVal val="visible"/>
                                      </p:to>
                                    </p:set>
                                    <p:animEffect transition="in" filter="wipe(left)">
                                      <p:cBhvr>
                                        <p:cTn id="10" dur="500"/>
                                        <p:tgtEl>
                                          <p:spTgt spid="162"/>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157"/>
                                        </p:tgtEl>
                                        <p:attrNameLst>
                                          <p:attrName>style.visibility</p:attrName>
                                        </p:attrNameLst>
                                      </p:cBhvr>
                                      <p:to>
                                        <p:strVal val="visible"/>
                                      </p:to>
                                    </p:set>
                                    <p:animEffect transition="in" filter="barn(inVertical)">
                                      <p:cBhvr>
                                        <p:cTn id="13" dur="500"/>
                                        <p:tgtEl>
                                          <p:spTgt spid="157"/>
                                        </p:tgtEl>
                                      </p:cBhvr>
                                    </p:animEffect>
                                  </p:childTnLst>
                                </p:cTn>
                              </p:par>
                              <p:par>
                                <p:cTn id="14" presetID="22" presetClass="entr" presetSubtype="2" fill="hold" nodeType="withEffect">
                                  <p:stCondLst>
                                    <p:cond delay="0"/>
                                  </p:stCondLst>
                                  <p:childTnLst>
                                    <p:set>
                                      <p:cBhvr>
                                        <p:cTn id="15" dur="1" fill="hold">
                                          <p:stCondLst>
                                            <p:cond delay="0"/>
                                          </p:stCondLst>
                                        </p:cTn>
                                        <p:tgtEl>
                                          <p:spTgt spid="161"/>
                                        </p:tgtEl>
                                        <p:attrNameLst>
                                          <p:attrName>style.visibility</p:attrName>
                                        </p:attrNameLst>
                                      </p:cBhvr>
                                      <p:to>
                                        <p:strVal val="visible"/>
                                      </p:to>
                                    </p:set>
                                    <p:animEffect transition="in" filter="wipe(right)">
                                      <p:cBhvr>
                                        <p:cTn id="16" dur="500"/>
                                        <p:tgtEl>
                                          <p:spTgt spid="16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164"/>
                                        </p:tgtEl>
                                        <p:attrNameLst>
                                          <p:attrName>style.visibility</p:attrName>
                                        </p:attrNameLst>
                                      </p:cBhvr>
                                      <p:to>
                                        <p:strVal val="visible"/>
                                      </p:to>
                                    </p:set>
                                    <p:animEffect transition="in" filter="wipe(left)">
                                      <p:cBhvr>
                                        <p:cTn id="21" dur="500"/>
                                        <p:tgtEl>
                                          <p:spTgt spid="16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left)">
                                      <p:cBhvr>
                                        <p:cTn id="26" dur="500"/>
                                        <p:tgtEl>
                                          <p:spTgt spid="49"/>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wipe(left)">
                                      <p:cBhvr>
                                        <p:cTn id="29" dur="500"/>
                                        <p:tgtEl>
                                          <p:spTgt spid="50"/>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wipe(left)">
                                      <p:cBhvr>
                                        <p:cTn id="32" dur="500"/>
                                        <p:tgtEl>
                                          <p:spTgt spid="51"/>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left)">
                                      <p:cBhvr>
                                        <p:cTn id="35" dur="500"/>
                                        <p:tgtEl>
                                          <p:spTgt spid="5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nodeType="clickEffect">
                                  <p:stCondLst>
                                    <p:cond delay="0"/>
                                  </p:stCondLst>
                                  <p:childTnLst>
                                    <p:animEffect transition="out" filter="fade">
                                      <p:cBhvr>
                                        <p:cTn id="39" dur="500"/>
                                        <p:tgtEl>
                                          <p:spTgt spid="164"/>
                                        </p:tgtEl>
                                      </p:cBhvr>
                                    </p:animEffect>
                                    <p:set>
                                      <p:cBhvr>
                                        <p:cTn id="40" dur="1" fill="hold">
                                          <p:stCondLst>
                                            <p:cond delay="499"/>
                                          </p:stCondLst>
                                        </p:cTn>
                                        <p:tgtEl>
                                          <p:spTgt spid="16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63" presetClass="path" presetSubtype="0" accel="50000" decel="50000" fill="hold" grpId="1" nodeType="clickEffect">
                                  <p:stCondLst>
                                    <p:cond delay="0"/>
                                  </p:stCondLst>
                                  <p:childTnLst>
                                    <p:animMotion origin="layout" path="M 1.875E-6 0.00162 L 0.09765 0.00023 " pathEditMode="relative" rAng="0" ptsTypes="AA">
                                      <p:cBhvr>
                                        <p:cTn id="44" dur="2000" fill="hold"/>
                                        <p:tgtEl>
                                          <p:spTgt spid="155"/>
                                        </p:tgtEl>
                                        <p:attrNameLst>
                                          <p:attrName>ppt_x</p:attrName>
                                          <p:attrName>ppt_y</p:attrName>
                                        </p:attrNameLst>
                                      </p:cBhvr>
                                      <p:rCtr x="4883" y="-69"/>
                                    </p:animMotion>
                                  </p:childTnLst>
                                </p:cTn>
                              </p:par>
                              <p:par>
                                <p:cTn id="45" presetID="63" presetClass="path" presetSubtype="0" accel="50000" decel="50000" fill="hold" nodeType="withEffect">
                                  <p:stCondLst>
                                    <p:cond delay="0"/>
                                  </p:stCondLst>
                                  <p:childTnLst>
                                    <p:animMotion origin="layout" path="M -1.66667E-6 0.00162 L 0.10404 0.00208 " pathEditMode="relative" rAng="0" ptsTypes="AA">
                                      <p:cBhvr>
                                        <p:cTn id="46" dur="2000" fill="hold"/>
                                        <p:tgtEl>
                                          <p:spTgt spid="162"/>
                                        </p:tgtEl>
                                        <p:attrNameLst>
                                          <p:attrName>ppt_x</p:attrName>
                                          <p:attrName>ppt_y</p:attrName>
                                        </p:attrNameLst>
                                      </p:cBhvr>
                                      <p:rCtr x="5195" y="23"/>
                                    </p:animMotion>
                                  </p:childTnLst>
                                </p:cTn>
                              </p:par>
                              <p:par>
                                <p:cTn id="47" presetID="35" presetClass="path" presetSubtype="0" accel="50000" decel="50000" fill="hold" grpId="1" nodeType="withEffect">
                                  <p:stCondLst>
                                    <p:cond delay="0"/>
                                  </p:stCondLst>
                                  <p:childTnLst>
                                    <p:animMotion origin="layout" path="M 5E-6 -3.7037E-7 L -0.10131 -0.00417 " pathEditMode="relative" rAng="0" ptsTypes="AA">
                                      <p:cBhvr>
                                        <p:cTn id="48" dur="2000" fill="hold"/>
                                        <p:tgtEl>
                                          <p:spTgt spid="157"/>
                                        </p:tgtEl>
                                        <p:attrNameLst>
                                          <p:attrName>ppt_x</p:attrName>
                                          <p:attrName>ppt_y</p:attrName>
                                        </p:attrNameLst>
                                      </p:cBhvr>
                                      <p:rCtr x="-5065" y="-208"/>
                                    </p:animMotion>
                                  </p:childTnLst>
                                </p:cTn>
                              </p:par>
                              <p:par>
                                <p:cTn id="49" presetID="35" presetClass="path" presetSubtype="0" accel="50000" decel="50000" fill="hold" nodeType="withEffect">
                                  <p:stCondLst>
                                    <p:cond delay="0"/>
                                  </p:stCondLst>
                                  <p:childTnLst>
                                    <p:animMotion origin="layout" path="M 1.11022E-16 -3.7037E-7 L -0.10169 -0.00116 " pathEditMode="relative" rAng="0" ptsTypes="AA">
                                      <p:cBhvr>
                                        <p:cTn id="50" dur="2000" fill="hold"/>
                                        <p:tgtEl>
                                          <p:spTgt spid="161"/>
                                        </p:tgtEl>
                                        <p:attrNameLst>
                                          <p:attrName>ppt_x</p:attrName>
                                          <p:attrName>ppt_y</p:attrName>
                                        </p:attrNameLst>
                                      </p:cBhvr>
                                      <p:rCtr x="-5091" y="-69"/>
                                    </p:animMotion>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60"/>
                                        </p:tgtEl>
                                        <p:attrNameLst>
                                          <p:attrName>style.visibility</p:attrName>
                                        </p:attrNameLst>
                                      </p:cBhvr>
                                      <p:to>
                                        <p:strVal val="visible"/>
                                      </p:to>
                                    </p:set>
                                    <p:animEffect transition="in" filter="wipe(left)">
                                      <p:cBhvr>
                                        <p:cTn id="55" dur="500"/>
                                        <p:tgtEl>
                                          <p:spTgt spid="60"/>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59"/>
                                        </p:tgtEl>
                                        <p:attrNameLst>
                                          <p:attrName>style.visibility</p:attrName>
                                        </p:attrNameLst>
                                      </p:cBhvr>
                                      <p:to>
                                        <p:strVal val="visible"/>
                                      </p:to>
                                    </p:set>
                                    <p:animEffect transition="in" filter="wipe(left)">
                                      <p:cBhvr>
                                        <p:cTn id="58"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155" grpId="0" animBg="1"/>
      <p:bldP spid="155" grpId="1" animBg="1"/>
      <p:bldP spid="59" grpId="0" animBg="1"/>
      <p:bldP spid="60" grpId="0" animBg="1"/>
      <p:bldP spid="157" grpId="0" animBg="1"/>
      <p:bldP spid="157"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147" name="Rectangle 146">
            <a:extLst>
              <a:ext uri="{FF2B5EF4-FFF2-40B4-BE49-F238E27FC236}">
                <a16:creationId xmlns:a16="http://schemas.microsoft.com/office/drawing/2014/main" id="{B71FD5D6-906D-446D-9C42-0FC4D006A343}"/>
              </a:ext>
            </a:extLst>
          </p:cNvPr>
          <p:cNvSpPr/>
          <p:nvPr/>
        </p:nvSpPr>
        <p:spPr>
          <a:xfrm>
            <a:off x="1221344" y="5347540"/>
            <a:ext cx="281031" cy="411480"/>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a:xfrm>
            <a:off x="827567" y="365125"/>
            <a:ext cx="10515600" cy="791871"/>
          </a:xfrm>
        </p:spPr>
        <p:txBody>
          <a:bodyPr>
            <a:normAutofit/>
          </a:bodyPr>
          <a:lstStyle/>
          <a:p>
            <a:r>
              <a:rPr lang="en-US" sz="3000"/>
              <a:t>Memory compaction in Linux is inefficient</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13</a:t>
            </a:fld>
            <a:endParaRPr lang="en-US"/>
          </a:p>
        </p:txBody>
      </p:sp>
      <p:cxnSp>
        <p:nvCxnSpPr>
          <p:cNvPr id="4" name="Straight Arrow Connector 3">
            <a:extLst>
              <a:ext uri="{FF2B5EF4-FFF2-40B4-BE49-F238E27FC236}">
                <a16:creationId xmlns:a16="http://schemas.microsoft.com/office/drawing/2014/main" id="{FDCF42B8-0977-4CC7-92B5-237368E0F41E}"/>
              </a:ext>
            </a:extLst>
          </p:cNvPr>
          <p:cNvCxnSpPr>
            <a:cxnSpLocks/>
          </p:cNvCxnSpPr>
          <p:nvPr/>
        </p:nvCxnSpPr>
        <p:spPr>
          <a:xfrm>
            <a:off x="1262926" y="4138191"/>
            <a:ext cx="0" cy="394525"/>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Connector: Curved 167">
            <a:extLst>
              <a:ext uri="{FF2B5EF4-FFF2-40B4-BE49-F238E27FC236}">
                <a16:creationId xmlns:a16="http://schemas.microsoft.com/office/drawing/2014/main" id="{76DFD703-D06F-4EC8-BC95-CA6B1D242BBB}"/>
              </a:ext>
            </a:extLst>
          </p:cNvPr>
          <p:cNvCxnSpPr/>
          <p:nvPr/>
        </p:nvCxnSpPr>
        <p:spPr>
          <a:xfrm rot="16200000" flipH="1">
            <a:off x="5505506" y="271391"/>
            <a:ext cx="12128" cy="8529367"/>
          </a:xfrm>
          <a:prstGeom prst="curvedConnector3">
            <a:avLst>
              <a:gd name="adj1" fmla="val -2586247"/>
            </a:avLst>
          </a:prstGeom>
          <a:ln w="25400">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70" name="Group 169">
            <a:extLst>
              <a:ext uri="{FF2B5EF4-FFF2-40B4-BE49-F238E27FC236}">
                <a16:creationId xmlns:a16="http://schemas.microsoft.com/office/drawing/2014/main" id="{C5D0B5BB-C1DD-4CF3-8A14-E4440EF9B9E6}"/>
              </a:ext>
            </a:extLst>
          </p:cNvPr>
          <p:cNvGrpSpPr/>
          <p:nvPr/>
        </p:nvGrpSpPr>
        <p:grpSpPr>
          <a:xfrm>
            <a:off x="274320" y="1881153"/>
            <a:ext cx="10519186" cy="1473031"/>
            <a:chOff x="-526" y="3513639"/>
            <a:chExt cx="10519186" cy="1473031"/>
          </a:xfrm>
        </p:grpSpPr>
        <p:grpSp>
          <p:nvGrpSpPr>
            <p:cNvPr id="171" name="Group 170">
              <a:extLst>
                <a:ext uri="{FF2B5EF4-FFF2-40B4-BE49-F238E27FC236}">
                  <a16:creationId xmlns:a16="http://schemas.microsoft.com/office/drawing/2014/main" id="{587FF707-8D47-4036-B79A-E077FD506A86}"/>
                </a:ext>
              </a:extLst>
            </p:cNvPr>
            <p:cNvGrpSpPr/>
            <p:nvPr/>
          </p:nvGrpSpPr>
          <p:grpSpPr>
            <a:xfrm>
              <a:off x="-526" y="3513639"/>
              <a:ext cx="10519186" cy="1473031"/>
              <a:chOff x="-526" y="3513639"/>
              <a:chExt cx="10519186" cy="1473031"/>
            </a:xfrm>
          </p:grpSpPr>
          <p:sp>
            <p:nvSpPr>
              <p:cNvPr id="173" name="Rectangle 172">
                <a:extLst>
                  <a:ext uri="{FF2B5EF4-FFF2-40B4-BE49-F238E27FC236}">
                    <a16:creationId xmlns:a16="http://schemas.microsoft.com/office/drawing/2014/main" id="{036AAA7C-7608-4DEB-97E2-ADFBF72B3F72}"/>
                  </a:ext>
                </a:extLst>
              </p:cNvPr>
              <p:cNvSpPr/>
              <p:nvPr/>
            </p:nvSpPr>
            <p:spPr>
              <a:xfrm>
                <a:off x="8400071" y="3608517"/>
                <a:ext cx="283464"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174" name="Group 173">
                <a:extLst>
                  <a:ext uri="{FF2B5EF4-FFF2-40B4-BE49-F238E27FC236}">
                    <a16:creationId xmlns:a16="http://schemas.microsoft.com/office/drawing/2014/main" id="{AE7AAA12-8E74-40A7-BF5C-97D522F3797A}"/>
                  </a:ext>
                </a:extLst>
              </p:cNvPr>
              <p:cNvGrpSpPr/>
              <p:nvPr/>
            </p:nvGrpSpPr>
            <p:grpSpPr>
              <a:xfrm>
                <a:off x="-526" y="3513639"/>
                <a:ext cx="10519186" cy="1473031"/>
                <a:chOff x="-526" y="3513639"/>
                <a:chExt cx="10519186" cy="1473031"/>
              </a:xfrm>
            </p:grpSpPr>
            <p:grpSp>
              <p:nvGrpSpPr>
                <p:cNvPr id="175" name="Group 174">
                  <a:extLst>
                    <a:ext uri="{FF2B5EF4-FFF2-40B4-BE49-F238E27FC236}">
                      <a16:creationId xmlns:a16="http://schemas.microsoft.com/office/drawing/2014/main" id="{35F00A17-C8B3-454F-B253-E366DF167F3E}"/>
                    </a:ext>
                  </a:extLst>
                </p:cNvPr>
                <p:cNvGrpSpPr/>
                <p:nvPr/>
              </p:nvGrpSpPr>
              <p:grpSpPr>
                <a:xfrm>
                  <a:off x="785028" y="3513639"/>
                  <a:ext cx="9733632" cy="618812"/>
                  <a:chOff x="785028" y="3503006"/>
                  <a:chExt cx="9733632" cy="618812"/>
                </a:xfrm>
              </p:grpSpPr>
              <p:grpSp>
                <p:nvGrpSpPr>
                  <p:cNvPr id="177" name="Group 176">
                    <a:extLst>
                      <a:ext uri="{FF2B5EF4-FFF2-40B4-BE49-F238E27FC236}">
                        <a16:creationId xmlns:a16="http://schemas.microsoft.com/office/drawing/2014/main" id="{7977E083-34F3-43B0-8C5E-D3970BDB21DF}"/>
                      </a:ext>
                    </a:extLst>
                  </p:cNvPr>
                  <p:cNvGrpSpPr/>
                  <p:nvPr/>
                </p:nvGrpSpPr>
                <p:grpSpPr>
                  <a:xfrm>
                    <a:off x="801300" y="3585051"/>
                    <a:ext cx="9717360" cy="446438"/>
                    <a:chOff x="801300" y="3585051"/>
                    <a:chExt cx="9717360" cy="446438"/>
                  </a:xfrm>
                </p:grpSpPr>
                <p:sp>
                  <p:nvSpPr>
                    <p:cNvPr id="179" name="Rectangle 178">
                      <a:extLst>
                        <a:ext uri="{FF2B5EF4-FFF2-40B4-BE49-F238E27FC236}">
                          <a16:creationId xmlns:a16="http://schemas.microsoft.com/office/drawing/2014/main" id="{2B7BE42F-8027-4723-A751-6FDA96AA9C0C}"/>
                        </a:ext>
                      </a:extLst>
                    </p:cNvPr>
                    <p:cNvSpPr/>
                    <p:nvPr/>
                  </p:nvSpPr>
                  <p:spPr>
                    <a:xfrm flipH="1">
                      <a:off x="801300" y="3585051"/>
                      <a:ext cx="9717360" cy="44643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0" name="Rectangle 179">
                      <a:extLst>
                        <a:ext uri="{FF2B5EF4-FFF2-40B4-BE49-F238E27FC236}">
                          <a16:creationId xmlns:a16="http://schemas.microsoft.com/office/drawing/2014/main" id="{5FCDA079-0133-42A2-B506-B75C0EE2A0C2}"/>
                        </a:ext>
                      </a:extLst>
                    </p:cNvPr>
                    <p:cNvSpPr/>
                    <p:nvPr/>
                  </p:nvSpPr>
                  <p:spPr>
                    <a:xfrm>
                      <a:off x="1085879" y="3612918"/>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6" name="Rectangle 185">
                      <a:extLst>
                        <a:ext uri="{FF2B5EF4-FFF2-40B4-BE49-F238E27FC236}">
                          <a16:creationId xmlns:a16="http://schemas.microsoft.com/office/drawing/2014/main" id="{6D465681-682B-4BE5-B7A6-83F6BFA483B7}"/>
                        </a:ext>
                      </a:extLst>
                    </p:cNvPr>
                    <p:cNvSpPr/>
                    <p:nvPr/>
                  </p:nvSpPr>
                  <p:spPr>
                    <a:xfrm>
                      <a:off x="1389004" y="3605151"/>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9" name="Rectangle 188">
                      <a:extLst>
                        <a:ext uri="{FF2B5EF4-FFF2-40B4-BE49-F238E27FC236}">
                          <a16:creationId xmlns:a16="http://schemas.microsoft.com/office/drawing/2014/main" id="{D436D645-3E22-467C-B4A2-332CC3EC3930}"/>
                        </a:ext>
                      </a:extLst>
                    </p:cNvPr>
                    <p:cNvSpPr/>
                    <p:nvPr/>
                  </p:nvSpPr>
                  <p:spPr>
                    <a:xfrm>
                      <a:off x="1691657" y="360682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0" name="Rectangle 189">
                      <a:extLst>
                        <a:ext uri="{FF2B5EF4-FFF2-40B4-BE49-F238E27FC236}">
                          <a16:creationId xmlns:a16="http://schemas.microsoft.com/office/drawing/2014/main" id="{ED39B6FF-44EB-4A1C-914F-A125BB29708B}"/>
                        </a:ext>
                      </a:extLst>
                    </p:cNvPr>
                    <p:cNvSpPr/>
                    <p:nvPr/>
                  </p:nvSpPr>
                  <p:spPr>
                    <a:xfrm>
                      <a:off x="1994782" y="361018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1" name="Rectangle 190">
                      <a:extLst>
                        <a:ext uri="{FF2B5EF4-FFF2-40B4-BE49-F238E27FC236}">
                          <a16:creationId xmlns:a16="http://schemas.microsoft.com/office/drawing/2014/main" id="{A4398892-7332-4A31-9A54-92956BDC1CDC}"/>
                        </a:ext>
                      </a:extLst>
                    </p:cNvPr>
                    <p:cNvSpPr/>
                    <p:nvPr/>
                  </p:nvSpPr>
                  <p:spPr>
                    <a:xfrm>
                      <a:off x="2304611" y="3604383"/>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2" name="Rectangle 191">
                      <a:extLst>
                        <a:ext uri="{FF2B5EF4-FFF2-40B4-BE49-F238E27FC236}">
                          <a16:creationId xmlns:a16="http://schemas.microsoft.com/office/drawing/2014/main" id="{0961D7C2-0B2C-49BE-815F-757A8A0E1B27}"/>
                        </a:ext>
                      </a:extLst>
                    </p:cNvPr>
                    <p:cNvSpPr/>
                    <p:nvPr/>
                  </p:nvSpPr>
                  <p:spPr>
                    <a:xfrm>
                      <a:off x="2607736" y="3607743"/>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3" name="Rectangle 192">
                      <a:extLst>
                        <a:ext uri="{FF2B5EF4-FFF2-40B4-BE49-F238E27FC236}">
                          <a16:creationId xmlns:a16="http://schemas.microsoft.com/office/drawing/2014/main" id="{C0C3CF11-D61F-42AB-A8EB-723F5AA8AA1E}"/>
                        </a:ext>
                      </a:extLst>
                    </p:cNvPr>
                    <p:cNvSpPr/>
                    <p:nvPr/>
                  </p:nvSpPr>
                  <p:spPr>
                    <a:xfrm>
                      <a:off x="2907959" y="360972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4" name="Rectangle 193">
                      <a:extLst>
                        <a:ext uri="{FF2B5EF4-FFF2-40B4-BE49-F238E27FC236}">
                          <a16:creationId xmlns:a16="http://schemas.microsoft.com/office/drawing/2014/main" id="{E548AE8F-6718-4118-9FF7-A1C50F14DE92}"/>
                        </a:ext>
                      </a:extLst>
                    </p:cNvPr>
                    <p:cNvSpPr/>
                    <p:nvPr/>
                  </p:nvSpPr>
                  <p:spPr>
                    <a:xfrm>
                      <a:off x="3211084" y="361308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5" name="Rectangle 194">
                      <a:extLst>
                        <a:ext uri="{FF2B5EF4-FFF2-40B4-BE49-F238E27FC236}">
                          <a16:creationId xmlns:a16="http://schemas.microsoft.com/office/drawing/2014/main" id="{05CB1E60-05B0-49A1-95D6-0AEF6C95B98F}"/>
                        </a:ext>
                      </a:extLst>
                    </p:cNvPr>
                    <p:cNvSpPr/>
                    <p:nvPr/>
                  </p:nvSpPr>
                  <p:spPr>
                    <a:xfrm>
                      <a:off x="3519243" y="360468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6" name="Rectangle 195">
                      <a:extLst>
                        <a:ext uri="{FF2B5EF4-FFF2-40B4-BE49-F238E27FC236}">
                          <a16:creationId xmlns:a16="http://schemas.microsoft.com/office/drawing/2014/main" id="{6D3377D3-A2E9-435A-A00F-56721DFE9B4C}"/>
                        </a:ext>
                      </a:extLst>
                    </p:cNvPr>
                    <p:cNvSpPr/>
                    <p:nvPr/>
                  </p:nvSpPr>
                  <p:spPr>
                    <a:xfrm>
                      <a:off x="3822368" y="3610778"/>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7" name="Rectangle 196">
                      <a:extLst>
                        <a:ext uri="{FF2B5EF4-FFF2-40B4-BE49-F238E27FC236}">
                          <a16:creationId xmlns:a16="http://schemas.microsoft.com/office/drawing/2014/main" id="{FE5EE7C9-65A6-4263-B8E8-15953D1E1355}"/>
                        </a:ext>
                      </a:extLst>
                    </p:cNvPr>
                    <p:cNvSpPr/>
                    <p:nvPr/>
                  </p:nvSpPr>
                  <p:spPr>
                    <a:xfrm>
                      <a:off x="4123806" y="361183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8" name="Rectangle 197">
                      <a:extLst>
                        <a:ext uri="{FF2B5EF4-FFF2-40B4-BE49-F238E27FC236}">
                          <a16:creationId xmlns:a16="http://schemas.microsoft.com/office/drawing/2014/main" id="{F23B65A6-292A-47AC-B9B6-D5D2D78FE0D7}"/>
                        </a:ext>
                      </a:extLst>
                    </p:cNvPr>
                    <p:cNvSpPr/>
                    <p:nvPr/>
                  </p:nvSpPr>
                  <p:spPr>
                    <a:xfrm>
                      <a:off x="4426931" y="361519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99" name="Rectangle 198">
                      <a:extLst>
                        <a:ext uri="{FF2B5EF4-FFF2-40B4-BE49-F238E27FC236}">
                          <a16:creationId xmlns:a16="http://schemas.microsoft.com/office/drawing/2014/main" id="{29961104-BA7C-44FE-B382-7AF199E53416}"/>
                        </a:ext>
                      </a:extLst>
                    </p:cNvPr>
                    <p:cNvSpPr/>
                    <p:nvPr/>
                  </p:nvSpPr>
                  <p:spPr>
                    <a:xfrm>
                      <a:off x="4736760" y="360787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0" name="Rectangle 199">
                      <a:extLst>
                        <a:ext uri="{FF2B5EF4-FFF2-40B4-BE49-F238E27FC236}">
                          <a16:creationId xmlns:a16="http://schemas.microsoft.com/office/drawing/2014/main" id="{71450FE7-BFF2-4A5E-99EF-E22750DC171D}"/>
                        </a:ext>
                      </a:extLst>
                    </p:cNvPr>
                    <p:cNvSpPr/>
                    <p:nvPr/>
                  </p:nvSpPr>
                  <p:spPr>
                    <a:xfrm>
                      <a:off x="5039885" y="3608507"/>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1" name="Rectangle 200">
                      <a:extLst>
                        <a:ext uri="{FF2B5EF4-FFF2-40B4-BE49-F238E27FC236}">
                          <a16:creationId xmlns:a16="http://schemas.microsoft.com/office/drawing/2014/main" id="{341EBF79-8AA9-4D75-BC1E-D16E5F81855A}"/>
                        </a:ext>
                      </a:extLst>
                    </p:cNvPr>
                    <p:cNvSpPr/>
                    <p:nvPr/>
                  </p:nvSpPr>
                  <p:spPr>
                    <a:xfrm>
                      <a:off x="5341323" y="360181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2" name="Rectangle 201">
                      <a:extLst>
                        <a:ext uri="{FF2B5EF4-FFF2-40B4-BE49-F238E27FC236}">
                          <a16:creationId xmlns:a16="http://schemas.microsoft.com/office/drawing/2014/main" id="{237828ED-6390-4DFE-844C-C89DA2C3E800}"/>
                        </a:ext>
                      </a:extLst>
                    </p:cNvPr>
                    <p:cNvSpPr/>
                    <p:nvPr/>
                  </p:nvSpPr>
                  <p:spPr>
                    <a:xfrm>
                      <a:off x="5644448" y="360517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3" name="Rectangle 202">
                      <a:extLst>
                        <a:ext uri="{FF2B5EF4-FFF2-40B4-BE49-F238E27FC236}">
                          <a16:creationId xmlns:a16="http://schemas.microsoft.com/office/drawing/2014/main" id="{D033FD38-47A1-44FA-BDD6-AEF379C57E80}"/>
                        </a:ext>
                      </a:extLst>
                    </p:cNvPr>
                    <p:cNvSpPr/>
                    <p:nvPr/>
                  </p:nvSpPr>
                  <p:spPr>
                    <a:xfrm>
                      <a:off x="5950947" y="360682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4" name="Rectangle 203">
                      <a:extLst>
                        <a:ext uri="{FF2B5EF4-FFF2-40B4-BE49-F238E27FC236}">
                          <a16:creationId xmlns:a16="http://schemas.microsoft.com/office/drawing/2014/main" id="{BCBB5D07-D998-477A-B415-DB6D4DA9AE3E}"/>
                        </a:ext>
                      </a:extLst>
                    </p:cNvPr>
                    <p:cNvSpPr/>
                    <p:nvPr/>
                  </p:nvSpPr>
                  <p:spPr>
                    <a:xfrm>
                      <a:off x="6254045" y="36085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5" name="Rectangle 204">
                      <a:extLst>
                        <a:ext uri="{FF2B5EF4-FFF2-40B4-BE49-F238E27FC236}">
                          <a16:creationId xmlns:a16="http://schemas.microsoft.com/office/drawing/2014/main" id="{2E05CFBB-AF25-4E29-960B-8D7E01329C7F}"/>
                        </a:ext>
                      </a:extLst>
                    </p:cNvPr>
                    <p:cNvSpPr/>
                    <p:nvPr/>
                  </p:nvSpPr>
                  <p:spPr>
                    <a:xfrm>
                      <a:off x="6555510" y="36085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6" name="Rectangle 205">
                      <a:extLst>
                        <a:ext uri="{FF2B5EF4-FFF2-40B4-BE49-F238E27FC236}">
                          <a16:creationId xmlns:a16="http://schemas.microsoft.com/office/drawing/2014/main" id="{FD95FF2E-9DF7-4ECD-B75E-094746CCFDA7}"/>
                        </a:ext>
                      </a:extLst>
                    </p:cNvPr>
                    <p:cNvSpPr/>
                    <p:nvPr/>
                  </p:nvSpPr>
                  <p:spPr>
                    <a:xfrm>
                      <a:off x="6857855" y="360181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7" name="Rectangle 206">
                      <a:extLst>
                        <a:ext uri="{FF2B5EF4-FFF2-40B4-BE49-F238E27FC236}">
                          <a16:creationId xmlns:a16="http://schemas.microsoft.com/office/drawing/2014/main" id="{77D798EF-0D5D-4C3C-AA7B-41AC0BF3925D}"/>
                        </a:ext>
                      </a:extLst>
                    </p:cNvPr>
                    <p:cNvSpPr/>
                    <p:nvPr/>
                  </p:nvSpPr>
                  <p:spPr>
                    <a:xfrm>
                      <a:off x="7168464" y="361687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8" name="Rectangle 207">
                      <a:extLst>
                        <a:ext uri="{FF2B5EF4-FFF2-40B4-BE49-F238E27FC236}">
                          <a16:creationId xmlns:a16="http://schemas.microsoft.com/office/drawing/2014/main" id="{57DDBBA2-18DC-4186-BD86-9E50CC8F8FDB}"/>
                        </a:ext>
                      </a:extLst>
                    </p:cNvPr>
                    <p:cNvSpPr/>
                    <p:nvPr/>
                  </p:nvSpPr>
                  <p:spPr>
                    <a:xfrm>
                      <a:off x="7471589"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9" name="Rectangle 208">
                      <a:extLst>
                        <a:ext uri="{FF2B5EF4-FFF2-40B4-BE49-F238E27FC236}">
                          <a16:creationId xmlns:a16="http://schemas.microsoft.com/office/drawing/2014/main" id="{55F37D5B-7086-450F-B695-113B5AE10CF8}"/>
                        </a:ext>
                      </a:extLst>
                    </p:cNvPr>
                    <p:cNvSpPr/>
                    <p:nvPr/>
                  </p:nvSpPr>
                  <p:spPr>
                    <a:xfrm>
                      <a:off x="7773027"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0" name="Rectangle 209">
                      <a:extLst>
                        <a:ext uri="{FF2B5EF4-FFF2-40B4-BE49-F238E27FC236}">
                          <a16:creationId xmlns:a16="http://schemas.microsoft.com/office/drawing/2014/main" id="{A3E1089D-4192-4F41-9ECF-A66E7071A657}"/>
                        </a:ext>
                      </a:extLst>
                    </p:cNvPr>
                    <p:cNvSpPr/>
                    <p:nvPr/>
                  </p:nvSpPr>
                  <p:spPr>
                    <a:xfrm>
                      <a:off x="8076152" y="360349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1" name="Rectangle 210">
                      <a:extLst>
                        <a:ext uri="{FF2B5EF4-FFF2-40B4-BE49-F238E27FC236}">
                          <a16:creationId xmlns:a16="http://schemas.microsoft.com/office/drawing/2014/main" id="{A4B63081-2215-44F3-BF80-CD3BFB7C40AB}"/>
                        </a:ext>
                      </a:extLst>
                    </p:cNvPr>
                    <p:cNvSpPr/>
                    <p:nvPr/>
                  </p:nvSpPr>
                  <p:spPr>
                    <a:xfrm>
                      <a:off x="8384311" y="361687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2" name="Rectangle 211">
                      <a:extLst>
                        <a:ext uri="{FF2B5EF4-FFF2-40B4-BE49-F238E27FC236}">
                          <a16:creationId xmlns:a16="http://schemas.microsoft.com/office/drawing/2014/main" id="{24F00910-11A0-4720-B7AA-1A5FDDF37C5C}"/>
                        </a:ext>
                      </a:extLst>
                    </p:cNvPr>
                    <p:cNvSpPr/>
                    <p:nvPr/>
                  </p:nvSpPr>
                  <p:spPr>
                    <a:xfrm>
                      <a:off x="8687436" y="359845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3" name="Rectangle 212">
                      <a:extLst>
                        <a:ext uri="{FF2B5EF4-FFF2-40B4-BE49-F238E27FC236}">
                          <a16:creationId xmlns:a16="http://schemas.microsoft.com/office/drawing/2014/main" id="{B2993C75-9EBD-4B0B-A4C5-16A7776054B1}"/>
                        </a:ext>
                      </a:extLst>
                    </p:cNvPr>
                    <p:cNvSpPr/>
                    <p:nvPr/>
                  </p:nvSpPr>
                  <p:spPr>
                    <a:xfrm>
                      <a:off x="8988874" y="36085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4" name="Rectangle 213">
                      <a:extLst>
                        <a:ext uri="{FF2B5EF4-FFF2-40B4-BE49-F238E27FC236}">
                          <a16:creationId xmlns:a16="http://schemas.microsoft.com/office/drawing/2014/main" id="{E0E0C565-D11F-4B1E-B3DF-9FCCC1B0B391}"/>
                        </a:ext>
                      </a:extLst>
                    </p:cNvPr>
                    <p:cNvSpPr/>
                    <p:nvPr/>
                  </p:nvSpPr>
                  <p:spPr>
                    <a:xfrm>
                      <a:off x="9291999" y="360181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5" name="Rectangle 214">
                      <a:extLst>
                        <a:ext uri="{FF2B5EF4-FFF2-40B4-BE49-F238E27FC236}">
                          <a16:creationId xmlns:a16="http://schemas.microsoft.com/office/drawing/2014/main" id="{B7781538-F4B9-440D-99B5-A389DD01584B}"/>
                        </a:ext>
                      </a:extLst>
                    </p:cNvPr>
                    <p:cNvSpPr/>
                    <p:nvPr/>
                  </p:nvSpPr>
                  <p:spPr>
                    <a:xfrm>
                      <a:off x="9601828" y="361687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6" name="Rectangle 215">
                      <a:extLst>
                        <a:ext uri="{FF2B5EF4-FFF2-40B4-BE49-F238E27FC236}">
                          <a16:creationId xmlns:a16="http://schemas.microsoft.com/office/drawing/2014/main" id="{F1EFEA83-E97B-430D-8427-424FC7F14DDC}"/>
                        </a:ext>
                      </a:extLst>
                    </p:cNvPr>
                    <p:cNvSpPr/>
                    <p:nvPr/>
                  </p:nvSpPr>
                  <p:spPr>
                    <a:xfrm>
                      <a:off x="9904953"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7" name="Rectangle 216">
                      <a:extLst>
                        <a:ext uri="{FF2B5EF4-FFF2-40B4-BE49-F238E27FC236}">
                          <a16:creationId xmlns:a16="http://schemas.microsoft.com/office/drawing/2014/main" id="{33DCCEEB-59D3-4EB4-B43C-96F1446ADBDD}"/>
                        </a:ext>
                      </a:extLst>
                    </p:cNvPr>
                    <p:cNvSpPr/>
                    <p:nvPr/>
                  </p:nvSpPr>
                  <p:spPr>
                    <a:xfrm>
                      <a:off x="10206391"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8" name="Rectangle 217">
                      <a:extLst>
                        <a:ext uri="{FF2B5EF4-FFF2-40B4-BE49-F238E27FC236}">
                          <a16:creationId xmlns:a16="http://schemas.microsoft.com/office/drawing/2014/main" id="{49379738-8526-4788-9A48-422E3EDAABE6}"/>
                        </a:ext>
                      </a:extLst>
                    </p:cNvPr>
                    <p:cNvSpPr/>
                    <p:nvPr/>
                  </p:nvSpPr>
                  <p:spPr>
                    <a:xfrm>
                      <a:off x="10509516" y="360349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19" name="Rectangle 218">
                      <a:extLst>
                        <a:ext uri="{FF2B5EF4-FFF2-40B4-BE49-F238E27FC236}">
                          <a16:creationId xmlns:a16="http://schemas.microsoft.com/office/drawing/2014/main" id="{5949E1EB-441E-455F-92F9-47B3F3735D0A}"/>
                        </a:ext>
                      </a:extLst>
                    </p:cNvPr>
                    <p:cNvSpPr/>
                    <p:nvPr/>
                  </p:nvSpPr>
                  <p:spPr>
                    <a:xfrm>
                      <a:off x="1707964" y="359602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0" name="Rectangle 219">
                      <a:extLst>
                        <a:ext uri="{FF2B5EF4-FFF2-40B4-BE49-F238E27FC236}">
                          <a16:creationId xmlns:a16="http://schemas.microsoft.com/office/drawing/2014/main" id="{674FB872-7F31-43BF-837F-9E0FDB7F4DA3}"/>
                        </a:ext>
                      </a:extLst>
                    </p:cNvPr>
                    <p:cNvSpPr/>
                    <p:nvPr/>
                  </p:nvSpPr>
                  <p:spPr>
                    <a:xfrm>
                      <a:off x="1409410" y="3597533"/>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1" name="Rectangle 220">
                      <a:extLst>
                        <a:ext uri="{FF2B5EF4-FFF2-40B4-BE49-F238E27FC236}">
                          <a16:creationId xmlns:a16="http://schemas.microsoft.com/office/drawing/2014/main" id="{83C6FDC8-3693-4BD1-AB4C-49903DB301B2}"/>
                        </a:ext>
                      </a:extLst>
                    </p:cNvPr>
                    <p:cNvSpPr/>
                    <p:nvPr/>
                  </p:nvSpPr>
                  <p:spPr>
                    <a:xfrm>
                      <a:off x="2010613" y="3594519"/>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2" name="Rectangle 221">
                      <a:extLst>
                        <a:ext uri="{FF2B5EF4-FFF2-40B4-BE49-F238E27FC236}">
                          <a16:creationId xmlns:a16="http://schemas.microsoft.com/office/drawing/2014/main" id="{C368A250-697A-4C40-AFB6-AD0897A15DE3}"/>
                        </a:ext>
                      </a:extLst>
                    </p:cNvPr>
                    <p:cNvSpPr/>
                    <p:nvPr/>
                  </p:nvSpPr>
                  <p:spPr>
                    <a:xfrm>
                      <a:off x="2325001" y="359602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3" name="Rectangle 222">
                      <a:extLst>
                        <a:ext uri="{FF2B5EF4-FFF2-40B4-BE49-F238E27FC236}">
                          <a16:creationId xmlns:a16="http://schemas.microsoft.com/office/drawing/2014/main" id="{A63EB6BD-2456-42B6-83A7-010D5C7F9992}"/>
                        </a:ext>
                      </a:extLst>
                    </p:cNvPr>
                    <p:cNvSpPr/>
                    <p:nvPr/>
                  </p:nvSpPr>
                  <p:spPr>
                    <a:xfrm>
                      <a:off x="816840" y="3598456"/>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4" name="Rectangle 223">
                      <a:extLst>
                        <a:ext uri="{FF2B5EF4-FFF2-40B4-BE49-F238E27FC236}">
                          <a16:creationId xmlns:a16="http://schemas.microsoft.com/office/drawing/2014/main" id="{9BF86B23-1AB2-4E54-9EF4-2D2FB85ACC24}"/>
                        </a:ext>
                      </a:extLst>
                    </p:cNvPr>
                    <p:cNvSpPr/>
                    <p:nvPr/>
                  </p:nvSpPr>
                  <p:spPr>
                    <a:xfrm>
                      <a:off x="1706650" y="3595051"/>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5" name="Rectangle 224">
                      <a:extLst>
                        <a:ext uri="{FF2B5EF4-FFF2-40B4-BE49-F238E27FC236}">
                          <a16:creationId xmlns:a16="http://schemas.microsoft.com/office/drawing/2014/main" id="{8FAE9229-BB7A-4EFB-8CA4-5FE3EADC8CB7}"/>
                        </a:ext>
                      </a:extLst>
                    </p:cNvPr>
                    <p:cNvSpPr/>
                    <p:nvPr/>
                  </p:nvSpPr>
                  <p:spPr>
                    <a:xfrm>
                      <a:off x="2009299" y="3593544"/>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6" name="Rectangle 225">
                      <a:extLst>
                        <a:ext uri="{FF2B5EF4-FFF2-40B4-BE49-F238E27FC236}">
                          <a16:creationId xmlns:a16="http://schemas.microsoft.com/office/drawing/2014/main" id="{818EF1EA-5479-4CAC-B331-AAA93A883E5B}"/>
                        </a:ext>
                      </a:extLst>
                    </p:cNvPr>
                    <p:cNvSpPr/>
                    <p:nvPr/>
                  </p:nvSpPr>
                  <p:spPr>
                    <a:xfrm>
                      <a:off x="2325444" y="3594653"/>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27" name="Rectangle 226">
                      <a:extLst>
                        <a:ext uri="{FF2B5EF4-FFF2-40B4-BE49-F238E27FC236}">
                          <a16:creationId xmlns:a16="http://schemas.microsoft.com/office/drawing/2014/main" id="{4EA25B4D-6A67-406D-A30A-84F5CF1624CC}"/>
                        </a:ext>
                      </a:extLst>
                    </p:cNvPr>
                    <p:cNvSpPr/>
                    <p:nvPr/>
                  </p:nvSpPr>
                  <p:spPr>
                    <a:xfrm>
                      <a:off x="1707093" y="3593678"/>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8" name="Rectangle 227">
                      <a:extLst>
                        <a:ext uri="{FF2B5EF4-FFF2-40B4-BE49-F238E27FC236}">
                          <a16:creationId xmlns:a16="http://schemas.microsoft.com/office/drawing/2014/main" id="{A0EDF4B6-16C4-4196-BF39-EF1443D16DF8}"/>
                        </a:ext>
                      </a:extLst>
                    </p:cNvPr>
                    <p:cNvSpPr/>
                    <p:nvPr/>
                  </p:nvSpPr>
                  <p:spPr>
                    <a:xfrm>
                      <a:off x="2019267" y="3592171"/>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9" name="Rectangle 228">
                      <a:extLst>
                        <a:ext uri="{FF2B5EF4-FFF2-40B4-BE49-F238E27FC236}">
                          <a16:creationId xmlns:a16="http://schemas.microsoft.com/office/drawing/2014/main" id="{16985A5C-CE2E-436D-A464-D8EB91706B81}"/>
                        </a:ext>
                      </a:extLst>
                    </p:cNvPr>
                    <p:cNvSpPr/>
                    <p:nvPr/>
                  </p:nvSpPr>
                  <p:spPr>
                    <a:xfrm>
                      <a:off x="3541262" y="3596957"/>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0" name="Rectangle 229">
                      <a:extLst>
                        <a:ext uri="{FF2B5EF4-FFF2-40B4-BE49-F238E27FC236}">
                          <a16:creationId xmlns:a16="http://schemas.microsoft.com/office/drawing/2014/main" id="{5AF4D75F-BEB9-42D1-B65A-37DD1A4EA08F}"/>
                        </a:ext>
                      </a:extLst>
                    </p:cNvPr>
                    <p:cNvSpPr/>
                    <p:nvPr/>
                  </p:nvSpPr>
                  <p:spPr>
                    <a:xfrm>
                      <a:off x="2922910" y="3596957"/>
                      <a:ext cx="283464"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1" name="Rectangle 230">
                      <a:extLst>
                        <a:ext uri="{FF2B5EF4-FFF2-40B4-BE49-F238E27FC236}">
                          <a16:creationId xmlns:a16="http://schemas.microsoft.com/office/drawing/2014/main" id="{F4B4C480-8991-4A56-99F0-4C95619B5CD0}"/>
                        </a:ext>
                      </a:extLst>
                    </p:cNvPr>
                    <p:cNvSpPr/>
                    <p:nvPr/>
                  </p:nvSpPr>
                  <p:spPr>
                    <a:xfrm>
                      <a:off x="3225559" y="3596957"/>
                      <a:ext cx="283464"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2" name="Rectangle 231">
                      <a:extLst>
                        <a:ext uri="{FF2B5EF4-FFF2-40B4-BE49-F238E27FC236}">
                          <a16:creationId xmlns:a16="http://schemas.microsoft.com/office/drawing/2014/main" id="{E17A2D36-FF48-487E-8E08-CEEFB5ACA028}"/>
                        </a:ext>
                      </a:extLst>
                    </p:cNvPr>
                    <p:cNvSpPr/>
                    <p:nvPr/>
                  </p:nvSpPr>
                  <p:spPr>
                    <a:xfrm>
                      <a:off x="4140315" y="3594773"/>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3" name="Rectangle 232">
                      <a:extLst>
                        <a:ext uri="{FF2B5EF4-FFF2-40B4-BE49-F238E27FC236}">
                          <a16:creationId xmlns:a16="http://schemas.microsoft.com/office/drawing/2014/main" id="{CF3FB506-E3CB-49EE-88BF-5F3809E89629}"/>
                        </a:ext>
                      </a:extLst>
                    </p:cNvPr>
                    <p:cNvSpPr/>
                    <p:nvPr/>
                  </p:nvSpPr>
                  <p:spPr>
                    <a:xfrm>
                      <a:off x="4442964" y="359326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4" name="Rectangle 233">
                      <a:extLst>
                        <a:ext uri="{FF2B5EF4-FFF2-40B4-BE49-F238E27FC236}">
                          <a16:creationId xmlns:a16="http://schemas.microsoft.com/office/drawing/2014/main" id="{56B964A2-C407-4847-B7D4-268EDCB15BB9}"/>
                        </a:ext>
                      </a:extLst>
                    </p:cNvPr>
                    <p:cNvSpPr/>
                    <p:nvPr/>
                  </p:nvSpPr>
                  <p:spPr>
                    <a:xfrm>
                      <a:off x="5358186" y="3599851"/>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5" name="Rectangle 234">
                      <a:extLst>
                        <a:ext uri="{FF2B5EF4-FFF2-40B4-BE49-F238E27FC236}">
                          <a16:creationId xmlns:a16="http://schemas.microsoft.com/office/drawing/2014/main" id="{25E6CC63-3FC9-407B-9739-56477F0DB5AC}"/>
                        </a:ext>
                      </a:extLst>
                    </p:cNvPr>
                    <p:cNvSpPr/>
                    <p:nvPr/>
                  </p:nvSpPr>
                  <p:spPr>
                    <a:xfrm>
                      <a:off x="6274220" y="3596971"/>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6" name="Rectangle 235">
                      <a:extLst>
                        <a:ext uri="{FF2B5EF4-FFF2-40B4-BE49-F238E27FC236}">
                          <a16:creationId xmlns:a16="http://schemas.microsoft.com/office/drawing/2014/main" id="{680B659C-432E-47C9-A48B-BDF6E79A4895}"/>
                        </a:ext>
                      </a:extLst>
                    </p:cNvPr>
                    <p:cNvSpPr/>
                    <p:nvPr/>
                  </p:nvSpPr>
                  <p:spPr>
                    <a:xfrm>
                      <a:off x="5665917" y="3596957"/>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7" name="Rectangle 236">
                      <a:extLst>
                        <a:ext uri="{FF2B5EF4-FFF2-40B4-BE49-F238E27FC236}">
                          <a16:creationId xmlns:a16="http://schemas.microsoft.com/office/drawing/2014/main" id="{2B4E1188-287A-4D07-A7B9-5C0657A29B0D}"/>
                        </a:ext>
                      </a:extLst>
                    </p:cNvPr>
                    <p:cNvSpPr/>
                    <p:nvPr/>
                  </p:nvSpPr>
                  <p:spPr>
                    <a:xfrm>
                      <a:off x="8091143" y="3596957"/>
                      <a:ext cx="283464"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8" name="Rectangle 237">
                      <a:extLst>
                        <a:ext uri="{FF2B5EF4-FFF2-40B4-BE49-F238E27FC236}">
                          <a16:creationId xmlns:a16="http://schemas.microsoft.com/office/drawing/2014/main" id="{91C63CE2-E1CE-46BC-8EEB-CE49796FA288}"/>
                        </a:ext>
                      </a:extLst>
                    </p:cNvPr>
                    <p:cNvSpPr/>
                    <p:nvPr/>
                  </p:nvSpPr>
                  <p:spPr>
                    <a:xfrm>
                      <a:off x="9925059" y="3597884"/>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9" name="Rectangle 238">
                      <a:extLst>
                        <a:ext uri="{FF2B5EF4-FFF2-40B4-BE49-F238E27FC236}">
                          <a16:creationId xmlns:a16="http://schemas.microsoft.com/office/drawing/2014/main" id="{C6CD40C8-8786-47A8-A5D4-E2DC58232EE2}"/>
                        </a:ext>
                      </a:extLst>
                    </p:cNvPr>
                    <p:cNvSpPr/>
                    <p:nvPr/>
                  </p:nvSpPr>
                  <p:spPr>
                    <a:xfrm>
                      <a:off x="7181006" y="3600264"/>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0" name="Rectangle 239">
                      <a:extLst>
                        <a:ext uri="{FF2B5EF4-FFF2-40B4-BE49-F238E27FC236}">
                          <a16:creationId xmlns:a16="http://schemas.microsoft.com/office/drawing/2014/main" id="{35B37DE7-E641-4BB7-980C-1216D10FD24C}"/>
                        </a:ext>
                      </a:extLst>
                    </p:cNvPr>
                    <p:cNvSpPr/>
                    <p:nvPr/>
                  </p:nvSpPr>
                  <p:spPr>
                    <a:xfrm>
                      <a:off x="4140318" y="3594773"/>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1" name="Rectangle 240">
                      <a:extLst>
                        <a:ext uri="{FF2B5EF4-FFF2-40B4-BE49-F238E27FC236}">
                          <a16:creationId xmlns:a16="http://schemas.microsoft.com/office/drawing/2014/main" id="{894B2BEC-3073-4080-B737-4D4A280ECE69}"/>
                        </a:ext>
                      </a:extLst>
                    </p:cNvPr>
                    <p:cNvSpPr/>
                    <p:nvPr/>
                  </p:nvSpPr>
                  <p:spPr>
                    <a:xfrm>
                      <a:off x="4442967" y="3593266"/>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8" name="Rectangle: Rounded Corners 177">
                    <a:extLst>
                      <a:ext uri="{FF2B5EF4-FFF2-40B4-BE49-F238E27FC236}">
                        <a16:creationId xmlns:a16="http://schemas.microsoft.com/office/drawing/2014/main" id="{8D2319DB-9B8E-4833-8586-386AF14CAABF}"/>
                      </a:ext>
                    </a:extLst>
                  </p:cNvPr>
                  <p:cNvSpPr/>
                  <p:nvPr/>
                </p:nvSpPr>
                <p:spPr>
                  <a:xfrm>
                    <a:off x="785028" y="3503006"/>
                    <a:ext cx="1191527" cy="618812"/>
                  </a:xfrm>
                  <a:prstGeom prst="roundRect">
                    <a:avLst/>
                  </a:prstGeom>
                  <a:no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6" name="Content Placeholder 2">
                  <a:extLst>
                    <a:ext uri="{FF2B5EF4-FFF2-40B4-BE49-F238E27FC236}">
                      <a16:creationId xmlns:a16="http://schemas.microsoft.com/office/drawing/2014/main" id="{6594A7BF-6720-4AE2-884C-49FC534AE48B}"/>
                    </a:ext>
                  </a:extLst>
                </p:cNvPr>
                <p:cNvSpPr txBox="1">
                  <a:spLocks/>
                </p:cNvSpPr>
                <p:nvPr/>
              </p:nvSpPr>
              <p:spPr>
                <a:xfrm>
                  <a:off x="-526" y="4132451"/>
                  <a:ext cx="2722456" cy="85421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200">
                      <a:solidFill>
                        <a:schemeClr val="accent2"/>
                      </a:solidFill>
                    </a:rPr>
                    <a:t>source block</a:t>
                  </a:r>
                </a:p>
                <a:p>
                  <a:pPr marL="0" indent="0" algn="ctr">
                    <a:buFont typeface="Wingdings" panose="05000000000000000000" pitchFamily="2" charset="2"/>
                    <a:buNone/>
                  </a:pPr>
                  <a:r>
                    <a:rPr lang="en-US" sz="2200">
                      <a:solidFill>
                        <a:schemeClr val="accent2"/>
                      </a:solidFill>
                    </a:rPr>
                    <a:t>(occupancy=3) </a:t>
                  </a:r>
                </a:p>
              </p:txBody>
            </p:sp>
          </p:grpSp>
        </p:grpSp>
        <p:sp>
          <p:nvSpPr>
            <p:cNvPr id="172" name="Rectangle 171">
              <a:extLst>
                <a:ext uri="{FF2B5EF4-FFF2-40B4-BE49-F238E27FC236}">
                  <a16:creationId xmlns:a16="http://schemas.microsoft.com/office/drawing/2014/main" id="{EFFA2C74-8EF2-48CE-B3F7-36B640B0A42F}"/>
                </a:ext>
              </a:extLst>
            </p:cNvPr>
            <p:cNvSpPr/>
            <p:nvPr/>
          </p:nvSpPr>
          <p:spPr>
            <a:xfrm>
              <a:off x="6572693" y="3607590"/>
              <a:ext cx="283464"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242" name="Group 241">
            <a:extLst>
              <a:ext uri="{FF2B5EF4-FFF2-40B4-BE49-F238E27FC236}">
                <a16:creationId xmlns:a16="http://schemas.microsoft.com/office/drawing/2014/main" id="{2C47752F-5D32-4982-B36E-243415E5F4E3}"/>
              </a:ext>
            </a:extLst>
          </p:cNvPr>
          <p:cNvGrpSpPr/>
          <p:nvPr/>
        </p:nvGrpSpPr>
        <p:grpSpPr>
          <a:xfrm>
            <a:off x="4564443" y="1048566"/>
            <a:ext cx="6926328" cy="2302189"/>
            <a:chOff x="4289597" y="2691693"/>
            <a:chExt cx="6926328" cy="2302189"/>
          </a:xfrm>
        </p:grpSpPr>
        <p:grpSp>
          <p:nvGrpSpPr>
            <p:cNvPr id="243" name="Group 242">
              <a:extLst>
                <a:ext uri="{FF2B5EF4-FFF2-40B4-BE49-F238E27FC236}">
                  <a16:creationId xmlns:a16="http://schemas.microsoft.com/office/drawing/2014/main" id="{6C68237A-0B36-4088-9E5A-6C392E9C4E08}"/>
                </a:ext>
              </a:extLst>
            </p:cNvPr>
            <p:cNvGrpSpPr/>
            <p:nvPr/>
          </p:nvGrpSpPr>
          <p:grpSpPr>
            <a:xfrm>
              <a:off x="4443355" y="2691693"/>
              <a:ext cx="6057052" cy="1449575"/>
              <a:chOff x="4443355" y="2691699"/>
              <a:chExt cx="6057052" cy="1449575"/>
            </a:xfrm>
          </p:grpSpPr>
          <p:grpSp>
            <p:nvGrpSpPr>
              <p:cNvPr id="247" name="Group 246">
                <a:extLst>
                  <a:ext uri="{FF2B5EF4-FFF2-40B4-BE49-F238E27FC236}">
                    <a16:creationId xmlns:a16="http://schemas.microsoft.com/office/drawing/2014/main" id="{ECB048AE-9EBC-42DD-BFA7-927A528E4025}"/>
                  </a:ext>
                </a:extLst>
              </p:cNvPr>
              <p:cNvGrpSpPr/>
              <p:nvPr/>
            </p:nvGrpSpPr>
            <p:grpSpPr>
              <a:xfrm>
                <a:off x="4443355" y="2691699"/>
                <a:ext cx="6057052" cy="1449575"/>
                <a:chOff x="4443355" y="2691699"/>
                <a:chExt cx="6057052" cy="1449575"/>
              </a:xfrm>
            </p:grpSpPr>
            <p:sp>
              <p:nvSpPr>
                <p:cNvPr id="249" name="Rectangle: Rounded Corners 248">
                  <a:extLst>
                    <a:ext uri="{FF2B5EF4-FFF2-40B4-BE49-F238E27FC236}">
                      <a16:creationId xmlns:a16="http://schemas.microsoft.com/office/drawing/2014/main" id="{B79D1F60-E5B8-41B9-B6F6-0B6F63763112}"/>
                    </a:ext>
                  </a:extLst>
                </p:cNvPr>
                <p:cNvSpPr/>
                <p:nvPr/>
              </p:nvSpPr>
              <p:spPr>
                <a:xfrm>
                  <a:off x="9308880" y="3492353"/>
                  <a:ext cx="1191527" cy="618812"/>
                </a:xfrm>
                <a:prstGeom prst="roundRect">
                  <a:avLst/>
                </a:prstGeom>
                <a:noFill/>
                <a:ln w="41275">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Rounded Corners 249">
                  <a:extLst>
                    <a:ext uri="{FF2B5EF4-FFF2-40B4-BE49-F238E27FC236}">
                      <a16:creationId xmlns:a16="http://schemas.microsoft.com/office/drawing/2014/main" id="{5B11946B-C971-4A4A-BFC2-646820C2480E}"/>
                    </a:ext>
                  </a:extLst>
                </p:cNvPr>
                <p:cNvSpPr/>
                <p:nvPr/>
              </p:nvSpPr>
              <p:spPr>
                <a:xfrm>
                  <a:off x="6882292" y="3500851"/>
                  <a:ext cx="1191527" cy="618812"/>
                </a:xfrm>
                <a:prstGeom prst="roundRect">
                  <a:avLst/>
                </a:prstGeom>
                <a:noFill/>
                <a:ln w="41275">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Rectangle: Rounded Corners 250">
                  <a:extLst>
                    <a:ext uri="{FF2B5EF4-FFF2-40B4-BE49-F238E27FC236}">
                      <a16:creationId xmlns:a16="http://schemas.microsoft.com/office/drawing/2014/main" id="{8B0C45F9-C234-4172-B4B8-D094FA6D023A}"/>
                    </a:ext>
                  </a:extLst>
                </p:cNvPr>
                <p:cNvSpPr/>
                <p:nvPr/>
              </p:nvSpPr>
              <p:spPr>
                <a:xfrm>
                  <a:off x="4443355" y="3522462"/>
                  <a:ext cx="1191527" cy="618812"/>
                </a:xfrm>
                <a:prstGeom prst="roundRect">
                  <a:avLst/>
                </a:prstGeom>
                <a:noFill/>
                <a:ln w="41275">
                  <a:solidFill>
                    <a:schemeClr val="accent6">
                      <a:lumMod val="5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Content Placeholder 2">
                  <a:extLst>
                    <a:ext uri="{FF2B5EF4-FFF2-40B4-BE49-F238E27FC236}">
                      <a16:creationId xmlns:a16="http://schemas.microsoft.com/office/drawing/2014/main" id="{A374C3A3-5643-4CCE-89F6-B3CDF85526ED}"/>
                    </a:ext>
                  </a:extLst>
                </p:cNvPr>
                <p:cNvSpPr txBox="1">
                  <a:spLocks/>
                </p:cNvSpPr>
                <p:nvPr/>
              </p:nvSpPr>
              <p:spPr>
                <a:xfrm>
                  <a:off x="6268751" y="2691699"/>
                  <a:ext cx="2427829" cy="47880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chemeClr val="accent6">
                          <a:lumMod val="75000"/>
                        </a:schemeClr>
                      </a:solidFill>
                    </a:rPr>
                    <a:t>better alternatives</a:t>
                  </a:r>
                </a:p>
              </p:txBody>
            </p:sp>
            <p:cxnSp>
              <p:nvCxnSpPr>
                <p:cNvPr id="254" name="Straight Arrow Connector 253">
                  <a:extLst>
                    <a:ext uri="{FF2B5EF4-FFF2-40B4-BE49-F238E27FC236}">
                      <a16:creationId xmlns:a16="http://schemas.microsoft.com/office/drawing/2014/main" id="{46AF0832-61D5-4C76-910A-3956D632873B}"/>
                    </a:ext>
                  </a:extLst>
                </p:cNvPr>
                <p:cNvCxnSpPr>
                  <a:cxnSpLocks/>
                  <a:stCxn id="251" idx="0"/>
                  <a:endCxn id="253" idx="2"/>
                </p:cNvCxnSpPr>
                <p:nvPr/>
              </p:nvCxnSpPr>
              <p:spPr>
                <a:xfrm flipV="1">
                  <a:off x="5039119" y="3170504"/>
                  <a:ext cx="2443547" cy="351958"/>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5A7C2C8-A317-4636-994C-6CBFAB1CDAB5}"/>
                    </a:ext>
                  </a:extLst>
                </p:cNvPr>
                <p:cNvCxnSpPr>
                  <a:cxnSpLocks/>
                  <a:stCxn id="250" idx="0"/>
                </p:cNvCxnSpPr>
                <p:nvPr/>
              </p:nvCxnSpPr>
              <p:spPr>
                <a:xfrm flipV="1">
                  <a:off x="7478056" y="3098618"/>
                  <a:ext cx="19903" cy="402233"/>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48" name="Straight Arrow Connector 247">
                <a:extLst>
                  <a:ext uri="{FF2B5EF4-FFF2-40B4-BE49-F238E27FC236}">
                    <a16:creationId xmlns:a16="http://schemas.microsoft.com/office/drawing/2014/main" id="{747F8D70-FD97-4322-A17D-DC71E2FF4AC2}"/>
                  </a:ext>
                </a:extLst>
              </p:cNvPr>
              <p:cNvCxnSpPr>
                <a:cxnSpLocks/>
                <a:stCxn id="249" idx="0"/>
                <a:endCxn id="253" idx="2"/>
              </p:cNvCxnSpPr>
              <p:nvPr/>
            </p:nvCxnSpPr>
            <p:spPr>
              <a:xfrm flipH="1" flipV="1">
                <a:off x="7482666" y="3170504"/>
                <a:ext cx="2421978" cy="321849"/>
              </a:xfrm>
              <a:prstGeom prst="straightConnector1">
                <a:avLst/>
              </a:prstGeom>
              <a:ln w="254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244" name="Content Placeholder 2">
              <a:extLst>
                <a:ext uri="{FF2B5EF4-FFF2-40B4-BE49-F238E27FC236}">
                  <a16:creationId xmlns:a16="http://schemas.microsoft.com/office/drawing/2014/main" id="{40B53277-9DD6-4BCC-AE75-CD9E144811B9}"/>
                </a:ext>
              </a:extLst>
            </p:cNvPr>
            <p:cNvSpPr txBox="1">
              <a:spLocks/>
            </p:cNvSpPr>
            <p:nvPr/>
          </p:nvSpPr>
          <p:spPr>
            <a:xfrm>
              <a:off x="4289597" y="4188807"/>
              <a:ext cx="1964447" cy="55089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chemeClr val="accent6">
                      <a:lumMod val="75000"/>
                    </a:schemeClr>
                  </a:solidFill>
                </a:rPr>
                <a:t>occupancy=2</a:t>
              </a:r>
            </a:p>
          </p:txBody>
        </p:sp>
        <p:sp>
          <p:nvSpPr>
            <p:cNvPr id="245" name="Content Placeholder 2">
              <a:extLst>
                <a:ext uri="{FF2B5EF4-FFF2-40B4-BE49-F238E27FC236}">
                  <a16:creationId xmlns:a16="http://schemas.microsoft.com/office/drawing/2014/main" id="{5E503628-21C1-4F79-9BBD-D69F65DA67CA}"/>
                </a:ext>
              </a:extLst>
            </p:cNvPr>
            <p:cNvSpPr txBox="1">
              <a:spLocks/>
            </p:cNvSpPr>
            <p:nvPr/>
          </p:nvSpPr>
          <p:spPr>
            <a:xfrm>
              <a:off x="6603042" y="4188807"/>
              <a:ext cx="2195460" cy="64969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chemeClr val="accent6">
                      <a:lumMod val="75000"/>
                    </a:schemeClr>
                  </a:solidFill>
                </a:rPr>
                <a:t>occupancy=1</a:t>
              </a:r>
            </a:p>
          </p:txBody>
        </p:sp>
        <p:sp>
          <p:nvSpPr>
            <p:cNvPr id="246" name="Content Placeholder 2">
              <a:extLst>
                <a:ext uri="{FF2B5EF4-FFF2-40B4-BE49-F238E27FC236}">
                  <a16:creationId xmlns:a16="http://schemas.microsoft.com/office/drawing/2014/main" id="{DE9B543F-A6D1-445D-917F-2A838437E083}"/>
                </a:ext>
              </a:extLst>
            </p:cNvPr>
            <p:cNvSpPr txBox="1">
              <a:spLocks/>
            </p:cNvSpPr>
            <p:nvPr/>
          </p:nvSpPr>
          <p:spPr>
            <a:xfrm>
              <a:off x="9020465" y="4202011"/>
              <a:ext cx="2195460" cy="791871"/>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chemeClr val="accent6">
                      <a:lumMod val="75000"/>
                    </a:schemeClr>
                  </a:solidFill>
                </a:rPr>
                <a:t>occupancy=1</a:t>
              </a:r>
            </a:p>
          </p:txBody>
        </p:sp>
      </p:grpSp>
      <p:sp>
        <p:nvSpPr>
          <p:cNvPr id="257" name="Rectangle 256">
            <a:extLst>
              <a:ext uri="{FF2B5EF4-FFF2-40B4-BE49-F238E27FC236}">
                <a16:creationId xmlns:a16="http://schemas.microsoft.com/office/drawing/2014/main" id="{30616BA6-2C81-4AE0-A3A1-3D3030FB5D83}"/>
              </a:ext>
            </a:extLst>
          </p:cNvPr>
          <p:cNvSpPr/>
          <p:nvPr/>
        </p:nvSpPr>
        <p:spPr>
          <a:xfrm>
            <a:off x="9640371" y="4560769"/>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8" name="Rectangle 257">
            <a:extLst>
              <a:ext uri="{FF2B5EF4-FFF2-40B4-BE49-F238E27FC236}">
                <a16:creationId xmlns:a16="http://schemas.microsoft.com/office/drawing/2014/main" id="{D03A873E-383A-436D-B816-328662BCF0D7}"/>
              </a:ext>
            </a:extLst>
          </p:cNvPr>
          <p:cNvSpPr/>
          <p:nvPr/>
        </p:nvSpPr>
        <p:spPr>
          <a:xfrm>
            <a:off x="1236581" y="4606138"/>
            <a:ext cx="281031" cy="420624"/>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9" name="Group 28">
            <a:extLst>
              <a:ext uri="{FF2B5EF4-FFF2-40B4-BE49-F238E27FC236}">
                <a16:creationId xmlns:a16="http://schemas.microsoft.com/office/drawing/2014/main" id="{3A27BAD0-8E77-45BC-AA47-D8D635390B05}"/>
              </a:ext>
            </a:extLst>
          </p:cNvPr>
          <p:cNvGrpSpPr/>
          <p:nvPr/>
        </p:nvGrpSpPr>
        <p:grpSpPr>
          <a:xfrm>
            <a:off x="1130997" y="3730178"/>
            <a:ext cx="10212170" cy="1265086"/>
            <a:chOff x="1130997" y="3730178"/>
            <a:chExt cx="10212170" cy="1265086"/>
          </a:xfrm>
        </p:grpSpPr>
        <p:sp>
          <p:nvSpPr>
            <p:cNvPr id="260" name="Rectangle 259">
              <a:extLst>
                <a:ext uri="{FF2B5EF4-FFF2-40B4-BE49-F238E27FC236}">
                  <a16:creationId xmlns:a16="http://schemas.microsoft.com/office/drawing/2014/main" id="{41CDAAA6-EB59-4321-8BC1-E5032CF50591}"/>
                </a:ext>
              </a:extLst>
            </p:cNvPr>
            <p:cNvSpPr/>
            <p:nvPr/>
          </p:nvSpPr>
          <p:spPr>
            <a:xfrm>
              <a:off x="5306499" y="3756702"/>
              <a:ext cx="261059" cy="309669"/>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2" name="Content Placeholder 2">
              <a:extLst>
                <a:ext uri="{FF2B5EF4-FFF2-40B4-BE49-F238E27FC236}">
                  <a16:creationId xmlns:a16="http://schemas.microsoft.com/office/drawing/2014/main" id="{DF0C797F-D0D5-4338-9556-A0CE0238F2DD}"/>
                </a:ext>
              </a:extLst>
            </p:cNvPr>
            <p:cNvSpPr txBox="1">
              <a:spLocks/>
            </p:cNvSpPr>
            <p:nvPr/>
          </p:nvSpPr>
          <p:spPr>
            <a:xfrm>
              <a:off x="5538851" y="3730178"/>
              <a:ext cx="5804316" cy="67238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a:solidFill>
                    <a:srgbClr val="C00000"/>
                  </a:solidFill>
                </a:rPr>
                <a:t>unmovable pages (e.g., kernel objects)</a:t>
              </a:r>
            </a:p>
          </p:txBody>
        </p:sp>
        <p:grpSp>
          <p:nvGrpSpPr>
            <p:cNvPr id="264" name="Group 263">
              <a:extLst>
                <a:ext uri="{FF2B5EF4-FFF2-40B4-BE49-F238E27FC236}">
                  <a16:creationId xmlns:a16="http://schemas.microsoft.com/office/drawing/2014/main" id="{4825FDD0-0932-4A60-9404-8A6B20C3B6A2}"/>
                </a:ext>
              </a:extLst>
            </p:cNvPr>
            <p:cNvGrpSpPr/>
            <p:nvPr/>
          </p:nvGrpSpPr>
          <p:grpSpPr>
            <a:xfrm>
              <a:off x="1130997" y="4548826"/>
              <a:ext cx="9717360" cy="446438"/>
              <a:chOff x="1221484" y="5330181"/>
              <a:chExt cx="9717360" cy="446438"/>
            </a:xfrm>
          </p:grpSpPr>
          <p:sp>
            <p:nvSpPr>
              <p:cNvPr id="268" name="Rectangle 267">
                <a:extLst>
                  <a:ext uri="{FF2B5EF4-FFF2-40B4-BE49-F238E27FC236}">
                    <a16:creationId xmlns:a16="http://schemas.microsoft.com/office/drawing/2014/main" id="{B6C40062-74A3-410A-8921-D628617EE88F}"/>
                  </a:ext>
                </a:extLst>
              </p:cNvPr>
              <p:cNvSpPr/>
              <p:nvPr/>
            </p:nvSpPr>
            <p:spPr>
              <a:xfrm>
                <a:off x="8817076" y="5343431"/>
                <a:ext cx="283464"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269" name="Group 268">
                <a:extLst>
                  <a:ext uri="{FF2B5EF4-FFF2-40B4-BE49-F238E27FC236}">
                    <a16:creationId xmlns:a16="http://schemas.microsoft.com/office/drawing/2014/main" id="{ECF56DE0-0D0C-490E-A6BC-EE2F4DD3E6EF}"/>
                  </a:ext>
                </a:extLst>
              </p:cNvPr>
              <p:cNvGrpSpPr/>
              <p:nvPr/>
            </p:nvGrpSpPr>
            <p:grpSpPr>
              <a:xfrm>
                <a:off x="1221484" y="5330181"/>
                <a:ext cx="9717360" cy="446438"/>
                <a:chOff x="1221484" y="5330181"/>
                <a:chExt cx="9717360" cy="446438"/>
              </a:xfrm>
            </p:grpSpPr>
            <p:grpSp>
              <p:nvGrpSpPr>
                <p:cNvPr id="270" name="Group 269">
                  <a:extLst>
                    <a:ext uri="{FF2B5EF4-FFF2-40B4-BE49-F238E27FC236}">
                      <a16:creationId xmlns:a16="http://schemas.microsoft.com/office/drawing/2014/main" id="{4C68E050-EAD5-4987-8321-4FA19FE27C24}"/>
                    </a:ext>
                  </a:extLst>
                </p:cNvPr>
                <p:cNvGrpSpPr/>
                <p:nvPr/>
              </p:nvGrpSpPr>
              <p:grpSpPr>
                <a:xfrm>
                  <a:off x="1221484" y="5330181"/>
                  <a:ext cx="9717360" cy="446438"/>
                  <a:chOff x="801300" y="3585051"/>
                  <a:chExt cx="9717360" cy="446438"/>
                </a:xfrm>
              </p:grpSpPr>
              <p:sp>
                <p:nvSpPr>
                  <p:cNvPr id="272" name="Rectangle 271">
                    <a:extLst>
                      <a:ext uri="{FF2B5EF4-FFF2-40B4-BE49-F238E27FC236}">
                        <a16:creationId xmlns:a16="http://schemas.microsoft.com/office/drawing/2014/main" id="{66A176BB-CDF7-41EA-A958-B6948FCCD628}"/>
                      </a:ext>
                    </a:extLst>
                  </p:cNvPr>
                  <p:cNvSpPr/>
                  <p:nvPr/>
                </p:nvSpPr>
                <p:spPr>
                  <a:xfrm flipH="1">
                    <a:off x="801300" y="3585051"/>
                    <a:ext cx="9717360" cy="44643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3" name="Rectangle 272">
                    <a:extLst>
                      <a:ext uri="{FF2B5EF4-FFF2-40B4-BE49-F238E27FC236}">
                        <a16:creationId xmlns:a16="http://schemas.microsoft.com/office/drawing/2014/main" id="{1FE1C6FE-7C44-404A-9908-56ECD35FC30E}"/>
                      </a:ext>
                    </a:extLst>
                  </p:cNvPr>
                  <p:cNvSpPr/>
                  <p:nvPr/>
                </p:nvSpPr>
                <p:spPr>
                  <a:xfrm>
                    <a:off x="1085879" y="3612918"/>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4" name="Rectangle 273">
                    <a:extLst>
                      <a:ext uri="{FF2B5EF4-FFF2-40B4-BE49-F238E27FC236}">
                        <a16:creationId xmlns:a16="http://schemas.microsoft.com/office/drawing/2014/main" id="{0284C956-A887-4DB2-9758-03045F037E44}"/>
                      </a:ext>
                    </a:extLst>
                  </p:cNvPr>
                  <p:cNvSpPr/>
                  <p:nvPr/>
                </p:nvSpPr>
                <p:spPr>
                  <a:xfrm>
                    <a:off x="1389004" y="3605151"/>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5" name="Rectangle 274">
                    <a:extLst>
                      <a:ext uri="{FF2B5EF4-FFF2-40B4-BE49-F238E27FC236}">
                        <a16:creationId xmlns:a16="http://schemas.microsoft.com/office/drawing/2014/main" id="{054B64CF-5D60-4E4C-859B-B731C748B7F7}"/>
                      </a:ext>
                    </a:extLst>
                  </p:cNvPr>
                  <p:cNvSpPr/>
                  <p:nvPr/>
                </p:nvSpPr>
                <p:spPr>
                  <a:xfrm>
                    <a:off x="1691657" y="360682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6" name="Rectangle 275">
                    <a:extLst>
                      <a:ext uri="{FF2B5EF4-FFF2-40B4-BE49-F238E27FC236}">
                        <a16:creationId xmlns:a16="http://schemas.microsoft.com/office/drawing/2014/main" id="{19A2CBEC-2DE4-4CD0-952C-42DFF5BC6A17}"/>
                      </a:ext>
                    </a:extLst>
                  </p:cNvPr>
                  <p:cNvSpPr/>
                  <p:nvPr/>
                </p:nvSpPr>
                <p:spPr>
                  <a:xfrm>
                    <a:off x="1994782" y="361018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7" name="Rectangle 276">
                    <a:extLst>
                      <a:ext uri="{FF2B5EF4-FFF2-40B4-BE49-F238E27FC236}">
                        <a16:creationId xmlns:a16="http://schemas.microsoft.com/office/drawing/2014/main" id="{A89A6643-844E-4626-89D0-6B7FDE9CA3BB}"/>
                      </a:ext>
                    </a:extLst>
                  </p:cNvPr>
                  <p:cNvSpPr/>
                  <p:nvPr/>
                </p:nvSpPr>
                <p:spPr>
                  <a:xfrm>
                    <a:off x="2304611" y="3604383"/>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8" name="Rectangle 277">
                    <a:extLst>
                      <a:ext uri="{FF2B5EF4-FFF2-40B4-BE49-F238E27FC236}">
                        <a16:creationId xmlns:a16="http://schemas.microsoft.com/office/drawing/2014/main" id="{5DCB6872-71A1-4D93-B8B7-F387EECD3781}"/>
                      </a:ext>
                    </a:extLst>
                  </p:cNvPr>
                  <p:cNvSpPr/>
                  <p:nvPr/>
                </p:nvSpPr>
                <p:spPr>
                  <a:xfrm>
                    <a:off x="2607736" y="3607743"/>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9" name="Rectangle 278">
                    <a:extLst>
                      <a:ext uri="{FF2B5EF4-FFF2-40B4-BE49-F238E27FC236}">
                        <a16:creationId xmlns:a16="http://schemas.microsoft.com/office/drawing/2014/main" id="{1C982104-97E8-4890-885F-ADF09DAB3F59}"/>
                      </a:ext>
                    </a:extLst>
                  </p:cNvPr>
                  <p:cNvSpPr/>
                  <p:nvPr/>
                </p:nvSpPr>
                <p:spPr>
                  <a:xfrm>
                    <a:off x="2907959" y="360972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0" name="Rectangle 279">
                    <a:extLst>
                      <a:ext uri="{FF2B5EF4-FFF2-40B4-BE49-F238E27FC236}">
                        <a16:creationId xmlns:a16="http://schemas.microsoft.com/office/drawing/2014/main" id="{73107607-497F-495C-8BF8-47AE1B477FDE}"/>
                      </a:ext>
                    </a:extLst>
                  </p:cNvPr>
                  <p:cNvSpPr/>
                  <p:nvPr/>
                </p:nvSpPr>
                <p:spPr>
                  <a:xfrm>
                    <a:off x="3211084" y="361308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1" name="Rectangle 280">
                    <a:extLst>
                      <a:ext uri="{FF2B5EF4-FFF2-40B4-BE49-F238E27FC236}">
                        <a16:creationId xmlns:a16="http://schemas.microsoft.com/office/drawing/2014/main" id="{BDBE7F39-7846-4C7E-8347-548C178E0C67}"/>
                      </a:ext>
                    </a:extLst>
                  </p:cNvPr>
                  <p:cNvSpPr/>
                  <p:nvPr/>
                </p:nvSpPr>
                <p:spPr>
                  <a:xfrm>
                    <a:off x="3519243" y="360468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2" name="Rectangle 281">
                    <a:extLst>
                      <a:ext uri="{FF2B5EF4-FFF2-40B4-BE49-F238E27FC236}">
                        <a16:creationId xmlns:a16="http://schemas.microsoft.com/office/drawing/2014/main" id="{74D97BA4-ED0E-4FC7-BD06-845C40EF97C5}"/>
                      </a:ext>
                    </a:extLst>
                  </p:cNvPr>
                  <p:cNvSpPr/>
                  <p:nvPr/>
                </p:nvSpPr>
                <p:spPr>
                  <a:xfrm>
                    <a:off x="3822368" y="3610778"/>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3" name="Rectangle 282">
                    <a:extLst>
                      <a:ext uri="{FF2B5EF4-FFF2-40B4-BE49-F238E27FC236}">
                        <a16:creationId xmlns:a16="http://schemas.microsoft.com/office/drawing/2014/main" id="{968D5BB8-B34E-46CD-A6AD-5687570E1FE8}"/>
                      </a:ext>
                    </a:extLst>
                  </p:cNvPr>
                  <p:cNvSpPr/>
                  <p:nvPr/>
                </p:nvSpPr>
                <p:spPr>
                  <a:xfrm>
                    <a:off x="4123806" y="361183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4" name="Rectangle 283">
                    <a:extLst>
                      <a:ext uri="{FF2B5EF4-FFF2-40B4-BE49-F238E27FC236}">
                        <a16:creationId xmlns:a16="http://schemas.microsoft.com/office/drawing/2014/main" id="{62347ACA-88AB-4214-A4E0-CE12D532537D}"/>
                      </a:ext>
                    </a:extLst>
                  </p:cNvPr>
                  <p:cNvSpPr/>
                  <p:nvPr/>
                </p:nvSpPr>
                <p:spPr>
                  <a:xfrm>
                    <a:off x="4426931" y="361519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5" name="Rectangle 284">
                    <a:extLst>
                      <a:ext uri="{FF2B5EF4-FFF2-40B4-BE49-F238E27FC236}">
                        <a16:creationId xmlns:a16="http://schemas.microsoft.com/office/drawing/2014/main" id="{8B80B4D6-8284-4669-8424-5F455CF5B1A0}"/>
                      </a:ext>
                    </a:extLst>
                  </p:cNvPr>
                  <p:cNvSpPr/>
                  <p:nvPr/>
                </p:nvSpPr>
                <p:spPr>
                  <a:xfrm>
                    <a:off x="4736760" y="360787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6" name="Rectangle 285">
                    <a:extLst>
                      <a:ext uri="{FF2B5EF4-FFF2-40B4-BE49-F238E27FC236}">
                        <a16:creationId xmlns:a16="http://schemas.microsoft.com/office/drawing/2014/main" id="{E9E7C48D-B1CC-4F51-9E89-2F287639E09D}"/>
                      </a:ext>
                    </a:extLst>
                  </p:cNvPr>
                  <p:cNvSpPr/>
                  <p:nvPr/>
                </p:nvSpPr>
                <p:spPr>
                  <a:xfrm>
                    <a:off x="5039885" y="3608507"/>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7" name="Rectangle 286">
                    <a:extLst>
                      <a:ext uri="{FF2B5EF4-FFF2-40B4-BE49-F238E27FC236}">
                        <a16:creationId xmlns:a16="http://schemas.microsoft.com/office/drawing/2014/main" id="{766DE3D2-A66D-4D0A-8768-29686BE6A1F7}"/>
                      </a:ext>
                    </a:extLst>
                  </p:cNvPr>
                  <p:cNvSpPr/>
                  <p:nvPr/>
                </p:nvSpPr>
                <p:spPr>
                  <a:xfrm>
                    <a:off x="5341323" y="360181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8" name="Rectangle 287">
                    <a:extLst>
                      <a:ext uri="{FF2B5EF4-FFF2-40B4-BE49-F238E27FC236}">
                        <a16:creationId xmlns:a16="http://schemas.microsoft.com/office/drawing/2014/main" id="{CD69269D-2B2C-446D-94B3-99DE5BADDA71}"/>
                      </a:ext>
                    </a:extLst>
                  </p:cNvPr>
                  <p:cNvSpPr/>
                  <p:nvPr/>
                </p:nvSpPr>
                <p:spPr>
                  <a:xfrm>
                    <a:off x="5644448" y="360517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9" name="Rectangle 288">
                    <a:extLst>
                      <a:ext uri="{FF2B5EF4-FFF2-40B4-BE49-F238E27FC236}">
                        <a16:creationId xmlns:a16="http://schemas.microsoft.com/office/drawing/2014/main" id="{E665AD12-CACF-42D7-A7E7-C26E6C18DE95}"/>
                      </a:ext>
                    </a:extLst>
                  </p:cNvPr>
                  <p:cNvSpPr/>
                  <p:nvPr/>
                </p:nvSpPr>
                <p:spPr>
                  <a:xfrm>
                    <a:off x="5950947" y="360682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0" name="Rectangle 289">
                    <a:extLst>
                      <a:ext uri="{FF2B5EF4-FFF2-40B4-BE49-F238E27FC236}">
                        <a16:creationId xmlns:a16="http://schemas.microsoft.com/office/drawing/2014/main" id="{6BB8E85B-FD2E-4911-BB8A-8557D3DF52CF}"/>
                      </a:ext>
                    </a:extLst>
                  </p:cNvPr>
                  <p:cNvSpPr/>
                  <p:nvPr/>
                </p:nvSpPr>
                <p:spPr>
                  <a:xfrm>
                    <a:off x="6254045" y="36085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1" name="Rectangle 290">
                    <a:extLst>
                      <a:ext uri="{FF2B5EF4-FFF2-40B4-BE49-F238E27FC236}">
                        <a16:creationId xmlns:a16="http://schemas.microsoft.com/office/drawing/2014/main" id="{EDAEABC3-87FD-4716-9F91-75BEE00D4536}"/>
                      </a:ext>
                    </a:extLst>
                  </p:cNvPr>
                  <p:cNvSpPr/>
                  <p:nvPr/>
                </p:nvSpPr>
                <p:spPr>
                  <a:xfrm>
                    <a:off x="6555510" y="36085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2" name="Rectangle 291">
                    <a:extLst>
                      <a:ext uri="{FF2B5EF4-FFF2-40B4-BE49-F238E27FC236}">
                        <a16:creationId xmlns:a16="http://schemas.microsoft.com/office/drawing/2014/main" id="{52CCAA78-0777-4D95-BF6D-94B79BF5E6D8}"/>
                      </a:ext>
                    </a:extLst>
                  </p:cNvPr>
                  <p:cNvSpPr/>
                  <p:nvPr/>
                </p:nvSpPr>
                <p:spPr>
                  <a:xfrm>
                    <a:off x="6857855" y="360181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3" name="Rectangle 292">
                    <a:extLst>
                      <a:ext uri="{FF2B5EF4-FFF2-40B4-BE49-F238E27FC236}">
                        <a16:creationId xmlns:a16="http://schemas.microsoft.com/office/drawing/2014/main" id="{BF7FD2DF-9B79-406F-9C77-42CAE5B557B3}"/>
                      </a:ext>
                    </a:extLst>
                  </p:cNvPr>
                  <p:cNvSpPr/>
                  <p:nvPr/>
                </p:nvSpPr>
                <p:spPr>
                  <a:xfrm>
                    <a:off x="7168464" y="361687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4" name="Rectangle 293">
                    <a:extLst>
                      <a:ext uri="{FF2B5EF4-FFF2-40B4-BE49-F238E27FC236}">
                        <a16:creationId xmlns:a16="http://schemas.microsoft.com/office/drawing/2014/main" id="{5597436D-598B-4F8E-9319-65B9313B9F48}"/>
                      </a:ext>
                    </a:extLst>
                  </p:cNvPr>
                  <p:cNvSpPr/>
                  <p:nvPr/>
                </p:nvSpPr>
                <p:spPr>
                  <a:xfrm>
                    <a:off x="7471589"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5" name="Rectangle 294">
                    <a:extLst>
                      <a:ext uri="{FF2B5EF4-FFF2-40B4-BE49-F238E27FC236}">
                        <a16:creationId xmlns:a16="http://schemas.microsoft.com/office/drawing/2014/main" id="{718EA3CF-33D9-41B3-958D-42CD372F73E9}"/>
                      </a:ext>
                    </a:extLst>
                  </p:cNvPr>
                  <p:cNvSpPr/>
                  <p:nvPr/>
                </p:nvSpPr>
                <p:spPr>
                  <a:xfrm>
                    <a:off x="7773027"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6" name="Rectangle 295">
                    <a:extLst>
                      <a:ext uri="{FF2B5EF4-FFF2-40B4-BE49-F238E27FC236}">
                        <a16:creationId xmlns:a16="http://schemas.microsoft.com/office/drawing/2014/main" id="{03597556-FB2B-414A-A4DE-C04826C87DD3}"/>
                      </a:ext>
                    </a:extLst>
                  </p:cNvPr>
                  <p:cNvSpPr/>
                  <p:nvPr/>
                </p:nvSpPr>
                <p:spPr>
                  <a:xfrm>
                    <a:off x="8076152" y="360349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7" name="Rectangle 296">
                    <a:extLst>
                      <a:ext uri="{FF2B5EF4-FFF2-40B4-BE49-F238E27FC236}">
                        <a16:creationId xmlns:a16="http://schemas.microsoft.com/office/drawing/2014/main" id="{A0307E7F-5051-4BA3-A514-6B638A4252B5}"/>
                      </a:ext>
                    </a:extLst>
                  </p:cNvPr>
                  <p:cNvSpPr/>
                  <p:nvPr/>
                </p:nvSpPr>
                <p:spPr>
                  <a:xfrm>
                    <a:off x="8384311" y="361687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8" name="Rectangle 297">
                    <a:extLst>
                      <a:ext uri="{FF2B5EF4-FFF2-40B4-BE49-F238E27FC236}">
                        <a16:creationId xmlns:a16="http://schemas.microsoft.com/office/drawing/2014/main" id="{8E8EFBBB-1CA3-4BF6-A770-B89E31D65D2F}"/>
                      </a:ext>
                    </a:extLst>
                  </p:cNvPr>
                  <p:cNvSpPr/>
                  <p:nvPr/>
                </p:nvSpPr>
                <p:spPr>
                  <a:xfrm>
                    <a:off x="8687436" y="359845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9" name="Rectangle 298">
                    <a:extLst>
                      <a:ext uri="{FF2B5EF4-FFF2-40B4-BE49-F238E27FC236}">
                        <a16:creationId xmlns:a16="http://schemas.microsoft.com/office/drawing/2014/main" id="{87171D3D-A024-4FA6-B0C7-60C5E5C39E51}"/>
                      </a:ext>
                    </a:extLst>
                  </p:cNvPr>
                  <p:cNvSpPr/>
                  <p:nvPr/>
                </p:nvSpPr>
                <p:spPr>
                  <a:xfrm>
                    <a:off x="8988874" y="36085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0" name="Rectangle 299">
                    <a:extLst>
                      <a:ext uri="{FF2B5EF4-FFF2-40B4-BE49-F238E27FC236}">
                        <a16:creationId xmlns:a16="http://schemas.microsoft.com/office/drawing/2014/main" id="{4E06F7C4-9717-4C88-BB86-4464E4B0B8E4}"/>
                      </a:ext>
                    </a:extLst>
                  </p:cNvPr>
                  <p:cNvSpPr/>
                  <p:nvPr/>
                </p:nvSpPr>
                <p:spPr>
                  <a:xfrm>
                    <a:off x="9291999" y="360181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1" name="Rectangle 300">
                    <a:extLst>
                      <a:ext uri="{FF2B5EF4-FFF2-40B4-BE49-F238E27FC236}">
                        <a16:creationId xmlns:a16="http://schemas.microsoft.com/office/drawing/2014/main" id="{8CEAA187-FDF2-4BBC-A996-DAD2FE67FCEB}"/>
                      </a:ext>
                    </a:extLst>
                  </p:cNvPr>
                  <p:cNvSpPr/>
                  <p:nvPr/>
                </p:nvSpPr>
                <p:spPr>
                  <a:xfrm>
                    <a:off x="9601828" y="361687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2" name="Rectangle 301">
                    <a:extLst>
                      <a:ext uri="{FF2B5EF4-FFF2-40B4-BE49-F238E27FC236}">
                        <a16:creationId xmlns:a16="http://schemas.microsoft.com/office/drawing/2014/main" id="{43EC7393-52F9-42A6-8CBB-5A5F041EA551}"/>
                      </a:ext>
                    </a:extLst>
                  </p:cNvPr>
                  <p:cNvSpPr/>
                  <p:nvPr/>
                </p:nvSpPr>
                <p:spPr>
                  <a:xfrm>
                    <a:off x="9904953"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3" name="Rectangle 302">
                    <a:extLst>
                      <a:ext uri="{FF2B5EF4-FFF2-40B4-BE49-F238E27FC236}">
                        <a16:creationId xmlns:a16="http://schemas.microsoft.com/office/drawing/2014/main" id="{1703C94D-5124-44C0-8F59-DF5C1DBE8AD9}"/>
                      </a:ext>
                    </a:extLst>
                  </p:cNvPr>
                  <p:cNvSpPr/>
                  <p:nvPr/>
                </p:nvSpPr>
                <p:spPr>
                  <a:xfrm>
                    <a:off x="10206391"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4" name="Rectangle 303">
                    <a:extLst>
                      <a:ext uri="{FF2B5EF4-FFF2-40B4-BE49-F238E27FC236}">
                        <a16:creationId xmlns:a16="http://schemas.microsoft.com/office/drawing/2014/main" id="{B5B04E03-DC56-4010-A782-815D12FC170B}"/>
                      </a:ext>
                    </a:extLst>
                  </p:cNvPr>
                  <p:cNvSpPr/>
                  <p:nvPr/>
                </p:nvSpPr>
                <p:spPr>
                  <a:xfrm>
                    <a:off x="10509516" y="360349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5" name="Rectangle 304">
                    <a:extLst>
                      <a:ext uri="{FF2B5EF4-FFF2-40B4-BE49-F238E27FC236}">
                        <a16:creationId xmlns:a16="http://schemas.microsoft.com/office/drawing/2014/main" id="{2310F089-B096-44F9-ACFD-47B268BC427B}"/>
                      </a:ext>
                    </a:extLst>
                  </p:cNvPr>
                  <p:cNvSpPr/>
                  <p:nvPr/>
                </p:nvSpPr>
                <p:spPr>
                  <a:xfrm>
                    <a:off x="1707964" y="359602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6" name="Rectangle 305">
                    <a:extLst>
                      <a:ext uri="{FF2B5EF4-FFF2-40B4-BE49-F238E27FC236}">
                        <a16:creationId xmlns:a16="http://schemas.microsoft.com/office/drawing/2014/main" id="{6B19DB37-35F3-44C6-8B94-46B11F3979A5}"/>
                      </a:ext>
                    </a:extLst>
                  </p:cNvPr>
                  <p:cNvSpPr/>
                  <p:nvPr/>
                </p:nvSpPr>
                <p:spPr>
                  <a:xfrm>
                    <a:off x="1409410" y="3597533"/>
                    <a:ext cx="281031" cy="420624"/>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07" name="Rectangle 306">
                    <a:extLst>
                      <a:ext uri="{FF2B5EF4-FFF2-40B4-BE49-F238E27FC236}">
                        <a16:creationId xmlns:a16="http://schemas.microsoft.com/office/drawing/2014/main" id="{2D85B8F1-1B89-4669-B7C2-C320076A01C0}"/>
                      </a:ext>
                    </a:extLst>
                  </p:cNvPr>
                  <p:cNvSpPr/>
                  <p:nvPr/>
                </p:nvSpPr>
                <p:spPr>
                  <a:xfrm>
                    <a:off x="2010613" y="3594519"/>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8" name="Rectangle 307">
                    <a:extLst>
                      <a:ext uri="{FF2B5EF4-FFF2-40B4-BE49-F238E27FC236}">
                        <a16:creationId xmlns:a16="http://schemas.microsoft.com/office/drawing/2014/main" id="{ECBBB1C3-C57A-4A3C-AA16-65DCC264F73F}"/>
                      </a:ext>
                    </a:extLst>
                  </p:cNvPr>
                  <p:cNvSpPr/>
                  <p:nvPr/>
                </p:nvSpPr>
                <p:spPr>
                  <a:xfrm>
                    <a:off x="2325001" y="359602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9" name="Rectangle 308">
                    <a:extLst>
                      <a:ext uri="{FF2B5EF4-FFF2-40B4-BE49-F238E27FC236}">
                        <a16:creationId xmlns:a16="http://schemas.microsoft.com/office/drawing/2014/main" id="{11DBC222-4273-491B-98CC-C0019C47A07C}"/>
                      </a:ext>
                    </a:extLst>
                  </p:cNvPr>
                  <p:cNvSpPr/>
                  <p:nvPr/>
                </p:nvSpPr>
                <p:spPr>
                  <a:xfrm>
                    <a:off x="816840" y="3598458"/>
                    <a:ext cx="274320"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0" name="Rectangle 309">
                    <a:extLst>
                      <a:ext uri="{FF2B5EF4-FFF2-40B4-BE49-F238E27FC236}">
                        <a16:creationId xmlns:a16="http://schemas.microsoft.com/office/drawing/2014/main" id="{B8FA317E-750D-413F-96B8-47EED01AAFFE}"/>
                      </a:ext>
                    </a:extLst>
                  </p:cNvPr>
                  <p:cNvSpPr/>
                  <p:nvPr/>
                </p:nvSpPr>
                <p:spPr>
                  <a:xfrm>
                    <a:off x="1706650" y="3595051"/>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1" name="Rectangle 310">
                    <a:extLst>
                      <a:ext uri="{FF2B5EF4-FFF2-40B4-BE49-F238E27FC236}">
                        <a16:creationId xmlns:a16="http://schemas.microsoft.com/office/drawing/2014/main" id="{233414B4-C862-45F6-81BF-F6D86196786C}"/>
                      </a:ext>
                    </a:extLst>
                  </p:cNvPr>
                  <p:cNvSpPr/>
                  <p:nvPr/>
                </p:nvSpPr>
                <p:spPr>
                  <a:xfrm>
                    <a:off x="2009299" y="3593544"/>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2" name="Rectangle 311">
                    <a:extLst>
                      <a:ext uri="{FF2B5EF4-FFF2-40B4-BE49-F238E27FC236}">
                        <a16:creationId xmlns:a16="http://schemas.microsoft.com/office/drawing/2014/main" id="{A6887F21-A81D-478B-8E94-C640D4FADAB9}"/>
                      </a:ext>
                    </a:extLst>
                  </p:cNvPr>
                  <p:cNvSpPr/>
                  <p:nvPr/>
                </p:nvSpPr>
                <p:spPr>
                  <a:xfrm>
                    <a:off x="2325444" y="3594653"/>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3" name="Rectangle 312">
                    <a:extLst>
                      <a:ext uri="{FF2B5EF4-FFF2-40B4-BE49-F238E27FC236}">
                        <a16:creationId xmlns:a16="http://schemas.microsoft.com/office/drawing/2014/main" id="{7783D513-6C28-4023-9B28-56D62DF1C221}"/>
                      </a:ext>
                    </a:extLst>
                  </p:cNvPr>
                  <p:cNvSpPr/>
                  <p:nvPr/>
                </p:nvSpPr>
                <p:spPr>
                  <a:xfrm>
                    <a:off x="1707093" y="3599081"/>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4" name="Rectangle 313">
                    <a:extLst>
                      <a:ext uri="{FF2B5EF4-FFF2-40B4-BE49-F238E27FC236}">
                        <a16:creationId xmlns:a16="http://schemas.microsoft.com/office/drawing/2014/main" id="{6E2C5E4E-477E-4838-A2D8-15E753FA91CE}"/>
                      </a:ext>
                    </a:extLst>
                  </p:cNvPr>
                  <p:cNvSpPr/>
                  <p:nvPr/>
                </p:nvSpPr>
                <p:spPr>
                  <a:xfrm>
                    <a:off x="2019267" y="3599081"/>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5" name="Rectangle 314">
                    <a:extLst>
                      <a:ext uri="{FF2B5EF4-FFF2-40B4-BE49-F238E27FC236}">
                        <a16:creationId xmlns:a16="http://schemas.microsoft.com/office/drawing/2014/main" id="{7DD36D9E-094F-4D88-9CA6-D5B74B829054}"/>
                      </a:ext>
                    </a:extLst>
                  </p:cNvPr>
                  <p:cNvSpPr/>
                  <p:nvPr/>
                </p:nvSpPr>
                <p:spPr>
                  <a:xfrm>
                    <a:off x="3541262" y="3603766"/>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6" name="Rectangle 315">
                    <a:extLst>
                      <a:ext uri="{FF2B5EF4-FFF2-40B4-BE49-F238E27FC236}">
                        <a16:creationId xmlns:a16="http://schemas.microsoft.com/office/drawing/2014/main" id="{B19E464F-71FD-4F01-A9A9-9289EC6B2336}"/>
                      </a:ext>
                    </a:extLst>
                  </p:cNvPr>
                  <p:cNvSpPr/>
                  <p:nvPr/>
                </p:nvSpPr>
                <p:spPr>
                  <a:xfrm>
                    <a:off x="2922910" y="3599081"/>
                    <a:ext cx="283464"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7" name="Rectangle 316">
                    <a:extLst>
                      <a:ext uri="{FF2B5EF4-FFF2-40B4-BE49-F238E27FC236}">
                        <a16:creationId xmlns:a16="http://schemas.microsoft.com/office/drawing/2014/main" id="{9A6D7546-7AAC-487E-8447-6A46F87E2FBA}"/>
                      </a:ext>
                    </a:extLst>
                  </p:cNvPr>
                  <p:cNvSpPr/>
                  <p:nvPr/>
                </p:nvSpPr>
                <p:spPr>
                  <a:xfrm>
                    <a:off x="3225559" y="3601284"/>
                    <a:ext cx="283464"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8" name="Rectangle 317">
                    <a:extLst>
                      <a:ext uri="{FF2B5EF4-FFF2-40B4-BE49-F238E27FC236}">
                        <a16:creationId xmlns:a16="http://schemas.microsoft.com/office/drawing/2014/main" id="{B917BDF3-9662-4634-BD22-FE1C60995684}"/>
                      </a:ext>
                    </a:extLst>
                  </p:cNvPr>
                  <p:cNvSpPr/>
                  <p:nvPr/>
                </p:nvSpPr>
                <p:spPr>
                  <a:xfrm>
                    <a:off x="4140315" y="3594773"/>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19" name="Rectangle 318">
                    <a:extLst>
                      <a:ext uri="{FF2B5EF4-FFF2-40B4-BE49-F238E27FC236}">
                        <a16:creationId xmlns:a16="http://schemas.microsoft.com/office/drawing/2014/main" id="{B5A0331D-A2AB-4841-BEAC-3C7E2C705AC9}"/>
                      </a:ext>
                    </a:extLst>
                  </p:cNvPr>
                  <p:cNvSpPr/>
                  <p:nvPr/>
                </p:nvSpPr>
                <p:spPr>
                  <a:xfrm>
                    <a:off x="4442964" y="359326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0" name="Rectangle 319">
                    <a:extLst>
                      <a:ext uri="{FF2B5EF4-FFF2-40B4-BE49-F238E27FC236}">
                        <a16:creationId xmlns:a16="http://schemas.microsoft.com/office/drawing/2014/main" id="{86EB031D-D549-4643-A7EB-6C47C819294C}"/>
                      </a:ext>
                    </a:extLst>
                  </p:cNvPr>
                  <p:cNvSpPr/>
                  <p:nvPr/>
                </p:nvSpPr>
                <p:spPr>
                  <a:xfrm>
                    <a:off x="5358186" y="3599851"/>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1" name="Rectangle 320">
                    <a:extLst>
                      <a:ext uri="{FF2B5EF4-FFF2-40B4-BE49-F238E27FC236}">
                        <a16:creationId xmlns:a16="http://schemas.microsoft.com/office/drawing/2014/main" id="{94DF0EF5-F2AB-4914-ADB2-F30064D973F3}"/>
                      </a:ext>
                    </a:extLst>
                  </p:cNvPr>
                  <p:cNvSpPr/>
                  <p:nvPr/>
                </p:nvSpPr>
                <p:spPr>
                  <a:xfrm>
                    <a:off x="6274220" y="3596971"/>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2" name="Rectangle 321">
                    <a:extLst>
                      <a:ext uri="{FF2B5EF4-FFF2-40B4-BE49-F238E27FC236}">
                        <a16:creationId xmlns:a16="http://schemas.microsoft.com/office/drawing/2014/main" id="{9A849E8F-BC00-4A91-AEC3-97AFB9BC71BD}"/>
                      </a:ext>
                    </a:extLst>
                  </p:cNvPr>
                  <p:cNvSpPr/>
                  <p:nvPr/>
                </p:nvSpPr>
                <p:spPr>
                  <a:xfrm>
                    <a:off x="5665917" y="359599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3" name="Rectangle 322">
                    <a:extLst>
                      <a:ext uri="{FF2B5EF4-FFF2-40B4-BE49-F238E27FC236}">
                        <a16:creationId xmlns:a16="http://schemas.microsoft.com/office/drawing/2014/main" id="{A068E4D1-B183-467B-8501-6EB32130074D}"/>
                      </a:ext>
                    </a:extLst>
                  </p:cNvPr>
                  <p:cNvSpPr/>
                  <p:nvPr/>
                </p:nvSpPr>
                <p:spPr>
                  <a:xfrm>
                    <a:off x="8091143" y="3603169"/>
                    <a:ext cx="283464"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4" name="Rectangle 323">
                    <a:extLst>
                      <a:ext uri="{FF2B5EF4-FFF2-40B4-BE49-F238E27FC236}">
                        <a16:creationId xmlns:a16="http://schemas.microsoft.com/office/drawing/2014/main" id="{33923FB5-7D56-43FC-B5E8-B7E6FB33055A}"/>
                      </a:ext>
                    </a:extLst>
                  </p:cNvPr>
                  <p:cNvSpPr/>
                  <p:nvPr/>
                </p:nvSpPr>
                <p:spPr>
                  <a:xfrm>
                    <a:off x="9915534" y="3597884"/>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5" name="Rectangle 324">
                    <a:extLst>
                      <a:ext uri="{FF2B5EF4-FFF2-40B4-BE49-F238E27FC236}">
                        <a16:creationId xmlns:a16="http://schemas.microsoft.com/office/drawing/2014/main" id="{0C1025C9-BAD6-4D6A-962A-A956E1FD8826}"/>
                      </a:ext>
                    </a:extLst>
                  </p:cNvPr>
                  <p:cNvSpPr/>
                  <p:nvPr/>
                </p:nvSpPr>
                <p:spPr>
                  <a:xfrm>
                    <a:off x="7190531" y="3600264"/>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6" name="Rectangle 325">
                    <a:extLst>
                      <a:ext uri="{FF2B5EF4-FFF2-40B4-BE49-F238E27FC236}">
                        <a16:creationId xmlns:a16="http://schemas.microsoft.com/office/drawing/2014/main" id="{DFA345D7-DFEB-42B4-9879-4677210A1A7F}"/>
                      </a:ext>
                    </a:extLst>
                  </p:cNvPr>
                  <p:cNvSpPr/>
                  <p:nvPr/>
                </p:nvSpPr>
                <p:spPr>
                  <a:xfrm>
                    <a:off x="4140318" y="3594773"/>
                    <a:ext cx="281031" cy="420624"/>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7" name="Rectangle 326">
                    <a:extLst>
                      <a:ext uri="{FF2B5EF4-FFF2-40B4-BE49-F238E27FC236}">
                        <a16:creationId xmlns:a16="http://schemas.microsoft.com/office/drawing/2014/main" id="{97F94F2F-02D6-40F7-A815-9E40AD00CA64}"/>
                      </a:ext>
                    </a:extLst>
                  </p:cNvPr>
                  <p:cNvSpPr/>
                  <p:nvPr/>
                </p:nvSpPr>
                <p:spPr>
                  <a:xfrm>
                    <a:off x="4442967" y="3599081"/>
                    <a:ext cx="281031" cy="411480"/>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1" name="Rectangle 270">
                  <a:extLst>
                    <a:ext uri="{FF2B5EF4-FFF2-40B4-BE49-F238E27FC236}">
                      <a16:creationId xmlns:a16="http://schemas.microsoft.com/office/drawing/2014/main" id="{07ED84C9-C5F6-4EDD-8737-59EDC70435D9}"/>
                    </a:ext>
                  </a:extLst>
                </p:cNvPr>
                <p:cNvSpPr/>
                <p:nvPr/>
              </p:nvSpPr>
              <p:spPr>
                <a:xfrm>
                  <a:off x="6990221" y="5346981"/>
                  <a:ext cx="283464" cy="411480"/>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sp>
        <p:nvSpPr>
          <p:cNvPr id="329" name="Rectangle 328">
            <a:extLst>
              <a:ext uri="{FF2B5EF4-FFF2-40B4-BE49-F238E27FC236}">
                <a16:creationId xmlns:a16="http://schemas.microsoft.com/office/drawing/2014/main" id="{85D066D8-2DF3-4282-B683-E841AE40E64B}"/>
              </a:ext>
            </a:extLst>
          </p:cNvPr>
          <p:cNvSpPr/>
          <p:nvPr/>
        </p:nvSpPr>
        <p:spPr>
          <a:xfrm>
            <a:off x="1141585" y="4559467"/>
            <a:ext cx="281031" cy="420624"/>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30" name="Straight Arrow Connector 329">
            <a:extLst>
              <a:ext uri="{FF2B5EF4-FFF2-40B4-BE49-F238E27FC236}">
                <a16:creationId xmlns:a16="http://schemas.microsoft.com/office/drawing/2014/main" id="{458EA3EE-D62D-4ADE-8826-3FD1C81F38B1}"/>
              </a:ext>
            </a:extLst>
          </p:cNvPr>
          <p:cNvCxnSpPr>
            <a:cxnSpLocks/>
          </p:cNvCxnSpPr>
          <p:nvPr/>
        </p:nvCxnSpPr>
        <p:spPr>
          <a:xfrm>
            <a:off x="1575900" y="4161009"/>
            <a:ext cx="0" cy="394525"/>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265" name="Group 264">
            <a:extLst>
              <a:ext uri="{FF2B5EF4-FFF2-40B4-BE49-F238E27FC236}">
                <a16:creationId xmlns:a16="http://schemas.microsoft.com/office/drawing/2014/main" id="{09FB9789-CF75-461F-AD1C-D04C2700C0C1}"/>
              </a:ext>
            </a:extLst>
          </p:cNvPr>
          <p:cNvGrpSpPr/>
          <p:nvPr/>
        </p:nvGrpSpPr>
        <p:grpSpPr>
          <a:xfrm>
            <a:off x="331879" y="4466610"/>
            <a:ext cx="2722456" cy="1504048"/>
            <a:chOff x="2290464" y="-31472"/>
            <a:chExt cx="2722456" cy="1504048"/>
          </a:xfrm>
        </p:grpSpPr>
        <p:sp>
          <p:nvSpPr>
            <p:cNvPr id="266" name="Content Placeholder 2">
              <a:extLst>
                <a:ext uri="{FF2B5EF4-FFF2-40B4-BE49-F238E27FC236}">
                  <a16:creationId xmlns:a16="http://schemas.microsoft.com/office/drawing/2014/main" id="{99A1DD0D-41A7-4C0B-B883-C577157F8ADA}"/>
                </a:ext>
              </a:extLst>
            </p:cNvPr>
            <p:cNvSpPr txBox="1">
              <a:spLocks/>
            </p:cNvSpPr>
            <p:nvPr/>
          </p:nvSpPr>
          <p:spPr>
            <a:xfrm>
              <a:off x="2290464" y="618357"/>
              <a:ext cx="2722456" cy="85421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Wingdings" panose="05000000000000000000" pitchFamily="2" charset="2"/>
                <a:buNone/>
              </a:pPr>
              <a:r>
                <a:rPr lang="en-US" sz="2200">
                  <a:solidFill>
                    <a:schemeClr val="accent2"/>
                  </a:solidFill>
                </a:rPr>
                <a:t>source block </a:t>
              </a:r>
            </a:p>
          </p:txBody>
        </p:sp>
        <p:sp>
          <p:nvSpPr>
            <p:cNvPr id="267" name="Rectangle: Rounded Corners 266">
              <a:extLst>
                <a:ext uri="{FF2B5EF4-FFF2-40B4-BE49-F238E27FC236}">
                  <a16:creationId xmlns:a16="http://schemas.microsoft.com/office/drawing/2014/main" id="{98E1E4A2-D699-4EA8-8253-74085730D54D}"/>
                </a:ext>
              </a:extLst>
            </p:cNvPr>
            <p:cNvSpPr/>
            <p:nvPr/>
          </p:nvSpPr>
          <p:spPr>
            <a:xfrm>
              <a:off x="3076019" y="-31472"/>
              <a:ext cx="1191527" cy="618812"/>
            </a:xfrm>
            <a:prstGeom prst="roundRect">
              <a:avLst/>
            </a:prstGeom>
            <a:noFill/>
            <a:ln w="412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EA4C5DB8-4602-4D7E-9B82-EE071F825474}"/>
              </a:ext>
            </a:extLst>
          </p:cNvPr>
          <p:cNvGrpSpPr/>
          <p:nvPr/>
        </p:nvGrpSpPr>
        <p:grpSpPr>
          <a:xfrm>
            <a:off x="4208606" y="5759020"/>
            <a:ext cx="6213780" cy="743365"/>
            <a:chOff x="4208606" y="5759020"/>
            <a:chExt cx="6213780" cy="743365"/>
          </a:xfrm>
        </p:grpSpPr>
        <p:sp>
          <p:nvSpPr>
            <p:cNvPr id="159" name="Content Placeholder 2">
              <a:extLst>
                <a:ext uri="{FF2B5EF4-FFF2-40B4-BE49-F238E27FC236}">
                  <a16:creationId xmlns:a16="http://schemas.microsoft.com/office/drawing/2014/main" id="{4253B8B3-F254-4A23-8C2F-AE0FB9D18720}"/>
                </a:ext>
              </a:extLst>
            </p:cNvPr>
            <p:cNvSpPr txBox="1">
              <a:spLocks/>
            </p:cNvSpPr>
            <p:nvPr/>
          </p:nvSpPr>
          <p:spPr>
            <a:xfrm>
              <a:off x="4618070" y="5830000"/>
              <a:ext cx="5804316" cy="67238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a:solidFill>
                    <a:srgbClr val="C00000"/>
                  </a:solidFill>
                </a:rPr>
                <a:t>unnecessary data movement</a:t>
              </a:r>
            </a:p>
          </p:txBody>
        </p:sp>
        <p:pic>
          <p:nvPicPr>
            <p:cNvPr id="1032" name="Picture 8" descr="Cross sign red X icon isolated on white background circle symbol vector  illustration Stock Vector | Adobe Stock">
              <a:extLst>
                <a:ext uri="{FF2B5EF4-FFF2-40B4-BE49-F238E27FC236}">
                  <a16:creationId xmlns:a16="http://schemas.microsoft.com/office/drawing/2014/main" id="{8414C0CA-6067-48DA-9B9B-CD47E95262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08606" y="5759020"/>
              <a:ext cx="497743" cy="53214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9" name="Group 8">
            <a:extLst>
              <a:ext uri="{FF2B5EF4-FFF2-40B4-BE49-F238E27FC236}">
                <a16:creationId xmlns:a16="http://schemas.microsoft.com/office/drawing/2014/main" id="{95C135BE-ACF5-43C8-A84C-FB621035809D}"/>
              </a:ext>
            </a:extLst>
          </p:cNvPr>
          <p:cNvGrpSpPr/>
          <p:nvPr/>
        </p:nvGrpSpPr>
        <p:grpSpPr>
          <a:xfrm>
            <a:off x="1646954" y="3699053"/>
            <a:ext cx="439138" cy="849773"/>
            <a:chOff x="1646954" y="3699053"/>
            <a:chExt cx="439138" cy="849773"/>
          </a:xfrm>
        </p:grpSpPr>
        <p:cxnSp>
          <p:nvCxnSpPr>
            <p:cNvPr id="331" name="Straight Arrow Connector 330">
              <a:extLst>
                <a:ext uri="{FF2B5EF4-FFF2-40B4-BE49-F238E27FC236}">
                  <a16:creationId xmlns:a16="http://schemas.microsoft.com/office/drawing/2014/main" id="{4D9A7DB2-1C36-43AD-81A6-6E359E34285B}"/>
                </a:ext>
              </a:extLst>
            </p:cNvPr>
            <p:cNvCxnSpPr>
              <a:cxnSpLocks/>
            </p:cNvCxnSpPr>
            <p:nvPr/>
          </p:nvCxnSpPr>
          <p:spPr>
            <a:xfrm>
              <a:off x="1866523" y="4154301"/>
              <a:ext cx="0" cy="394525"/>
            </a:xfrm>
            <a:prstGeom prst="straightConnector1">
              <a:avLst/>
            </a:prstGeom>
            <a:ln w="34925">
              <a:solidFill>
                <a:srgbClr val="C00000"/>
              </a:solidFill>
              <a:tailEnd type="triangle"/>
            </a:ln>
          </p:spPr>
          <p:style>
            <a:lnRef idx="1">
              <a:schemeClr val="accent1"/>
            </a:lnRef>
            <a:fillRef idx="0">
              <a:schemeClr val="accent1"/>
            </a:fillRef>
            <a:effectRef idx="0">
              <a:schemeClr val="accent1"/>
            </a:effectRef>
            <a:fontRef idx="minor">
              <a:schemeClr val="tx1"/>
            </a:fontRef>
          </p:style>
        </p:cxnSp>
        <p:pic>
          <p:nvPicPr>
            <p:cNvPr id="1034" name="Picture 10" descr="Red lock icon - Free red lock icons">
              <a:extLst>
                <a:ext uri="{FF2B5EF4-FFF2-40B4-BE49-F238E27FC236}">
                  <a16:creationId xmlns:a16="http://schemas.microsoft.com/office/drawing/2014/main" id="{7F9ACD32-47FB-483F-BA50-E00F671E751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46954" y="3699053"/>
              <a:ext cx="439138" cy="439138"/>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2732106449"/>
      </p:ext>
    </p:extLst>
  </p:cSld>
  <p:clrMapOvr>
    <a:masterClrMapping/>
  </p:clrMapOvr>
  <mc:AlternateContent xmlns:mc="http://schemas.openxmlformats.org/markup-compatibility/2006" xmlns:p14="http://schemas.microsoft.com/office/powerpoint/2010/main">
    <mc:Choice Requires="p14">
      <p:transition spd="slow" p14:dur="2000" advTm="60923"/>
    </mc:Choice>
    <mc:Fallback xmlns="">
      <p:transition spd="slow" advTm="6092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42"/>
                                        </p:tgtEl>
                                        <p:attrNameLst>
                                          <p:attrName>style.visibility</p:attrName>
                                        </p:attrNameLst>
                                      </p:cBhvr>
                                      <p:to>
                                        <p:strVal val="visible"/>
                                      </p:to>
                                    </p:set>
                                    <p:animEffect transition="in" filter="fade">
                                      <p:cBhvr>
                                        <p:cTn id="11" dur="500"/>
                                        <p:tgtEl>
                                          <p:spTgt spid="242"/>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29"/>
                                        </p:tgtEl>
                                        <p:attrNameLst>
                                          <p:attrName>style.visibility</p:attrName>
                                        </p:attrNameLst>
                                      </p:cBhvr>
                                      <p:to>
                                        <p:strVal val="visible"/>
                                      </p:to>
                                    </p:set>
                                    <p:animEffect transition="in" filter="fade">
                                      <p:cBhvr>
                                        <p:cTn id="16" dur="500"/>
                                        <p:tgtEl>
                                          <p:spTgt spid="29"/>
                                        </p:tgtEl>
                                      </p:cBhvr>
                                    </p:animEffect>
                                  </p:childTnLst>
                                </p:cTn>
                              </p:par>
                              <p:par>
                                <p:cTn id="17" presetID="10" presetClass="entr" presetSubtype="0" fill="hold" nodeType="withEffect">
                                  <p:stCondLst>
                                    <p:cond delay="0"/>
                                  </p:stCondLst>
                                  <p:childTnLst>
                                    <p:set>
                                      <p:cBhvr>
                                        <p:cTn id="18" dur="1" fill="hold">
                                          <p:stCondLst>
                                            <p:cond delay="0"/>
                                          </p:stCondLst>
                                        </p:cTn>
                                        <p:tgtEl>
                                          <p:spTgt spid="265"/>
                                        </p:tgtEl>
                                        <p:attrNameLst>
                                          <p:attrName>style.visibility</p:attrName>
                                        </p:attrNameLst>
                                      </p:cBhvr>
                                      <p:to>
                                        <p:strVal val="visible"/>
                                      </p:to>
                                    </p:set>
                                    <p:animEffect transition="in" filter="fade">
                                      <p:cBhvr>
                                        <p:cTn id="19" dur="500"/>
                                        <p:tgtEl>
                                          <p:spTgt spid="26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gtEl>
                                        <p:attrNameLst>
                                          <p:attrName>style.visibility</p:attrName>
                                        </p:attrNameLst>
                                      </p:cBhvr>
                                      <p:to>
                                        <p:strVal val="visible"/>
                                      </p:to>
                                    </p:set>
                                    <p:animEffect transition="in" filter="fade">
                                      <p:cBhvr>
                                        <p:cTn id="24" dur="500"/>
                                        <p:tgtEl>
                                          <p:spTgt spid="4"/>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329"/>
                                        </p:tgtEl>
                                        <p:attrNameLst>
                                          <p:attrName>style.visibility</p:attrName>
                                        </p:attrNameLst>
                                      </p:cBhvr>
                                      <p:to>
                                        <p:strVal val="visible"/>
                                      </p:to>
                                    </p:set>
                                    <p:animEffect transition="in" filter="wipe(left)">
                                      <p:cBhvr>
                                        <p:cTn id="29" dur="500"/>
                                        <p:tgtEl>
                                          <p:spTgt spid="329"/>
                                        </p:tgtEl>
                                      </p:cBhvr>
                                    </p:animEffect>
                                  </p:childTnLst>
                                </p:cTn>
                              </p:par>
                              <p:par>
                                <p:cTn id="30" presetID="22" presetClass="entr" presetSubtype="8" fill="hold" nodeType="withEffect">
                                  <p:stCondLst>
                                    <p:cond delay="0"/>
                                  </p:stCondLst>
                                  <p:childTnLst>
                                    <p:set>
                                      <p:cBhvr>
                                        <p:cTn id="31" dur="1" fill="hold">
                                          <p:stCondLst>
                                            <p:cond delay="0"/>
                                          </p:stCondLst>
                                        </p:cTn>
                                        <p:tgtEl>
                                          <p:spTgt spid="168"/>
                                        </p:tgtEl>
                                        <p:attrNameLst>
                                          <p:attrName>style.visibility</p:attrName>
                                        </p:attrNameLst>
                                      </p:cBhvr>
                                      <p:to>
                                        <p:strVal val="visible"/>
                                      </p:to>
                                    </p:set>
                                    <p:animEffect transition="in" filter="wipe(left)">
                                      <p:cBhvr>
                                        <p:cTn id="32" dur="1000"/>
                                        <p:tgtEl>
                                          <p:spTgt spid="168"/>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57"/>
                                        </p:tgtEl>
                                        <p:attrNameLst>
                                          <p:attrName>style.visibility</p:attrName>
                                        </p:attrNameLst>
                                      </p:cBhvr>
                                      <p:to>
                                        <p:strVal val="visible"/>
                                      </p:to>
                                    </p:set>
                                    <p:animEffect transition="in" filter="wipe(left)">
                                      <p:cBhvr>
                                        <p:cTn id="36" dur="500"/>
                                        <p:tgtEl>
                                          <p:spTgt spid="257"/>
                                        </p:tgtEl>
                                      </p:cBhvr>
                                    </p:animEffect>
                                  </p:childTnLst>
                                </p:cTn>
                              </p:par>
                            </p:childTnLst>
                          </p:cTn>
                        </p:par>
                        <p:par>
                          <p:cTn id="37" fill="hold">
                            <p:stCondLst>
                              <p:cond delay="1500"/>
                            </p:stCondLst>
                            <p:childTnLst>
                              <p:par>
                                <p:cTn id="38" presetID="10" presetClass="exit" presetSubtype="0" fill="hold" nodeType="afterEffect">
                                  <p:stCondLst>
                                    <p:cond delay="0"/>
                                  </p:stCondLst>
                                  <p:childTnLst>
                                    <p:animEffect transition="out" filter="fade">
                                      <p:cBhvr>
                                        <p:cTn id="39" dur="500"/>
                                        <p:tgtEl>
                                          <p:spTgt spid="4"/>
                                        </p:tgtEl>
                                      </p:cBhvr>
                                    </p:animEffect>
                                    <p:set>
                                      <p:cBhvr>
                                        <p:cTn id="40" dur="1" fill="hold">
                                          <p:stCondLst>
                                            <p:cond delay="499"/>
                                          </p:stCondLst>
                                        </p:cTn>
                                        <p:tgtEl>
                                          <p:spTgt spid="4"/>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nodeType="clickEffect">
                                  <p:stCondLst>
                                    <p:cond delay="0"/>
                                  </p:stCondLst>
                                  <p:childTnLst>
                                    <p:animEffect transition="out" filter="fade">
                                      <p:cBhvr>
                                        <p:cTn id="44" dur="500"/>
                                        <p:tgtEl>
                                          <p:spTgt spid="168"/>
                                        </p:tgtEl>
                                      </p:cBhvr>
                                    </p:animEffect>
                                    <p:set>
                                      <p:cBhvr>
                                        <p:cTn id="45" dur="1" fill="hold">
                                          <p:stCondLst>
                                            <p:cond delay="499"/>
                                          </p:stCondLst>
                                        </p:cTn>
                                        <p:tgtEl>
                                          <p:spTgt spid="168"/>
                                        </p:tgtEl>
                                        <p:attrNameLst>
                                          <p:attrName>style.visibility</p:attrName>
                                        </p:attrNameLst>
                                      </p:cBhvr>
                                      <p:to>
                                        <p:strVal val="hidden"/>
                                      </p:to>
                                    </p:set>
                                  </p:childTnLst>
                                </p:cTn>
                              </p:par>
                            </p:childTnLst>
                          </p:cTn>
                        </p:par>
                        <p:par>
                          <p:cTn id="46" fill="hold">
                            <p:stCondLst>
                              <p:cond delay="500"/>
                            </p:stCondLst>
                            <p:childTnLst>
                              <p:par>
                                <p:cTn id="47" presetID="10" presetClass="entr" presetSubtype="0" fill="hold" nodeType="afterEffect">
                                  <p:stCondLst>
                                    <p:cond delay="0"/>
                                  </p:stCondLst>
                                  <p:childTnLst>
                                    <p:set>
                                      <p:cBhvr>
                                        <p:cTn id="48" dur="1" fill="hold">
                                          <p:stCondLst>
                                            <p:cond delay="0"/>
                                          </p:stCondLst>
                                        </p:cTn>
                                        <p:tgtEl>
                                          <p:spTgt spid="330"/>
                                        </p:tgtEl>
                                        <p:attrNameLst>
                                          <p:attrName>style.visibility</p:attrName>
                                        </p:attrNameLst>
                                      </p:cBhvr>
                                      <p:to>
                                        <p:strVal val="visible"/>
                                      </p:to>
                                    </p:set>
                                    <p:animEffect transition="in" filter="fade">
                                      <p:cBhvr>
                                        <p:cTn id="49" dur="500"/>
                                        <p:tgtEl>
                                          <p:spTgt spid="330"/>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nodeType="clickEffect">
                                  <p:stCondLst>
                                    <p:cond delay="0"/>
                                  </p:stCondLst>
                                  <p:childTnLst>
                                    <p:animEffect transition="out" filter="fade">
                                      <p:cBhvr>
                                        <p:cTn id="53" dur="500"/>
                                        <p:tgtEl>
                                          <p:spTgt spid="330"/>
                                        </p:tgtEl>
                                      </p:cBhvr>
                                    </p:animEffect>
                                    <p:set>
                                      <p:cBhvr>
                                        <p:cTn id="54" dur="1" fill="hold">
                                          <p:stCondLst>
                                            <p:cond delay="499"/>
                                          </p:stCondLst>
                                        </p:cTn>
                                        <p:tgtEl>
                                          <p:spTgt spid="330"/>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9"/>
                                        </p:tgtEl>
                                        <p:attrNameLst>
                                          <p:attrName>style.visibility</p:attrName>
                                        </p:attrNameLst>
                                      </p:cBhvr>
                                      <p:to>
                                        <p:strVal val="visible"/>
                                      </p:to>
                                    </p:set>
                                    <p:animEffect transition="in" filter="fade">
                                      <p:cBhvr>
                                        <p:cTn id="59" dur="500"/>
                                        <p:tgtEl>
                                          <p:spTgt spid="9"/>
                                        </p:tgtEl>
                                      </p:cBhvr>
                                    </p:animEffect>
                                  </p:childTnLst>
                                </p:cTn>
                              </p:par>
                            </p:childTnLst>
                          </p:cTn>
                        </p:par>
                      </p:childTnLst>
                    </p:cTn>
                  </p:par>
                  <p:par>
                    <p:cTn id="60" fill="hold">
                      <p:stCondLst>
                        <p:cond delay="indefinite"/>
                      </p:stCondLst>
                      <p:childTnLst>
                        <p:par>
                          <p:cTn id="61" fill="hold">
                            <p:stCondLst>
                              <p:cond delay="0"/>
                            </p:stCondLst>
                            <p:childTnLst>
                              <p:par>
                                <p:cTn id="62" presetID="63" presetClass="path" presetSubtype="0" accel="50000" decel="50000" fill="hold" nodeType="clickEffect">
                                  <p:stCondLst>
                                    <p:cond delay="0"/>
                                  </p:stCondLst>
                                  <p:childTnLst>
                                    <p:animMotion origin="layout" path="M -2.08333E-6 3.7037E-7 L 0.09844 0.00116 " pathEditMode="relative" rAng="0" ptsTypes="AA">
                                      <p:cBhvr>
                                        <p:cTn id="63" dur="2000" fill="hold"/>
                                        <p:tgtEl>
                                          <p:spTgt spid="265"/>
                                        </p:tgtEl>
                                        <p:attrNameLst>
                                          <p:attrName>ppt_x</p:attrName>
                                          <p:attrName>ppt_y</p:attrName>
                                        </p:attrNameLst>
                                      </p:cBhvr>
                                      <p:rCtr x="4922" y="46"/>
                                    </p:animMotion>
                                  </p:childTnLst>
                                </p:cTn>
                              </p:par>
                              <p:par>
                                <p:cTn id="64" presetID="10" presetClass="exit" presetSubtype="0" fill="hold" nodeType="withEffect">
                                  <p:stCondLst>
                                    <p:cond delay="0"/>
                                  </p:stCondLst>
                                  <p:childTnLst>
                                    <p:animEffect transition="out" filter="fade">
                                      <p:cBhvr>
                                        <p:cTn id="65" dur="500"/>
                                        <p:tgtEl>
                                          <p:spTgt spid="9"/>
                                        </p:tgtEl>
                                      </p:cBhvr>
                                    </p:animEffect>
                                    <p:set>
                                      <p:cBhvr>
                                        <p:cTn id="66" dur="1" fill="hold">
                                          <p:stCondLst>
                                            <p:cond delay="499"/>
                                          </p:stCondLst>
                                        </p:cTn>
                                        <p:tgtEl>
                                          <p:spTgt spid="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fade">
                                      <p:cBhvr>
                                        <p:cTn id="7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7" grpId="0" animBg="1"/>
      <p:bldP spid="3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p:txBody>
          <a:bodyPr>
            <a:normAutofit/>
          </a:bodyPr>
          <a:lstStyle/>
          <a:p>
            <a:r>
              <a:rPr lang="en-US" sz="3000"/>
              <a:t>Trident: Transparent use of all large page sizes</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14</a:t>
            </a:fld>
            <a:endParaRPr lang="en-US"/>
          </a:p>
        </p:txBody>
      </p:sp>
      <p:grpSp>
        <p:nvGrpSpPr>
          <p:cNvPr id="58" name="Group 57">
            <a:extLst>
              <a:ext uri="{FF2B5EF4-FFF2-40B4-BE49-F238E27FC236}">
                <a16:creationId xmlns:a16="http://schemas.microsoft.com/office/drawing/2014/main" id="{645E4934-1367-45DA-AB92-941EB58AFF7E}"/>
              </a:ext>
            </a:extLst>
          </p:cNvPr>
          <p:cNvGrpSpPr/>
          <p:nvPr/>
        </p:nvGrpSpPr>
        <p:grpSpPr>
          <a:xfrm>
            <a:off x="916542" y="976418"/>
            <a:ext cx="7636276" cy="754921"/>
            <a:chOff x="1031132" y="4636848"/>
            <a:chExt cx="7636276" cy="754921"/>
          </a:xfrm>
        </p:grpSpPr>
        <p:sp>
          <p:nvSpPr>
            <p:cNvPr id="60" name="Oval 59">
              <a:extLst>
                <a:ext uri="{FF2B5EF4-FFF2-40B4-BE49-F238E27FC236}">
                  <a16:creationId xmlns:a16="http://schemas.microsoft.com/office/drawing/2014/main" id="{0549EB95-8D6D-43B3-AA1D-AF06AD646D19}"/>
                </a:ext>
              </a:extLst>
            </p:cNvPr>
            <p:cNvSpPr/>
            <p:nvPr/>
          </p:nvSpPr>
          <p:spPr>
            <a:xfrm>
              <a:off x="1031132" y="4636848"/>
              <a:ext cx="566818" cy="56790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panose="020B0604020202020204" pitchFamily="34" charset="0"/>
                  <a:cs typeface="Helvetica" panose="020B0604020202020204" pitchFamily="34" charset="0"/>
                </a:rPr>
                <a:t>3</a:t>
              </a:r>
            </a:p>
          </p:txBody>
        </p:sp>
        <p:sp>
          <p:nvSpPr>
            <p:cNvPr id="61" name="Content Placeholder 2">
              <a:extLst>
                <a:ext uri="{FF2B5EF4-FFF2-40B4-BE49-F238E27FC236}">
                  <a16:creationId xmlns:a16="http://schemas.microsoft.com/office/drawing/2014/main" id="{8DB0E747-8C61-49E6-9008-A0DF7EF48577}"/>
                </a:ext>
              </a:extLst>
            </p:cNvPr>
            <p:cNvSpPr txBox="1">
              <a:spLocks/>
            </p:cNvSpPr>
            <p:nvPr/>
          </p:nvSpPr>
          <p:spPr>
            <a:xfrm>
              <a:off x="1597950" y="4720339"/>
              <a:ext cx="7069458" cy="67143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solidFill>
                    <a:schemeClr val="accent6"/>
                  </a:solidFill>
                </a:rPr>
                <a:t>Smart compaction</a:t>
              </a:r>
            </a:p>
          </p:txBody>
        </p:sp>
      </p:grpSp>
      <p:sp>
        <p:nvSpPr>
          <p:cNvPr id="62" name="Content Placeholder 2">
            <a:extLst>
              <a:ext uri="{FF2B5EF4-FFF2-40B4-BE49-F238E27FC236}">
                <a16:creationId xmlns:a16="http://schemas.microsoft.com/office/drawing/2014/main" id="{8F98EF8C-C1B7-4EEE-8178-A530008D1B45}"/>
              </a:ext>
            </a:extLst>
          </p:cNvPr>
          <p:cNvSpPr txBox="1">
            <a:spLocks/>
          </p:cNvSpPr>
          <p:nvPr/>
        </p:nvSpPr>
        <p:spPr>
          <a:xfrm>
            <a:off x="915913" y="1974279"/>
            <a:ext cx="10515600" cy="1454124"/>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Greedy selection of </a:t>
            </a:r>
            <a:r>
              <a:rPr lang="en-US" sz="2400" u="sng"/>
              <a:t>source</a:t>
            </a:r>
            <a:r>
              <a:rPr lang="en-US" sz="2400"/>
              <a:t> and </a:t>
            </a:r>
            <a:r>
              <a:rPr lang="en-US" sz="2400" u="sng"/>
              <a:t>target</a:t>
            </a:r>
            <a:r>
              <a:rPr lang="en-US" sz="2400"/>
              <a:t> blocks</a:t>
            </a:r>
          </a:p>
          <a:p>
            <a:pPr marL="0" indent="0">
              <a:buNone/>
            </a:pPr>
            <a:endParaRPr lang="en-US" sz="2000"/>
          </a:p>
          <a:p>
            <a:pPr marL="0" indent="0">
              <a:buFont typeface="Wingdings" panose="05000000000000000000" pitchFamily="2" charset="2"/>
              <a:buNone/>
            </a:pPr>
            <a:endParaRPr lang="en-US" sz="2000"/>
          </a:p>
          <a:p>
            <a:pPr marL="0" indent="0">
              <a:buFont typeface="Wingdings" panose="05000000000000000000" pitchFamily="2" charset="2"/>
              <a:buNone/>
            </a:pPr>
            <a:endParaRPr lang="en-US" sz="2400"/>
          </a:p>
          <a:p>
            <a:pPr marL="0" indent="0">
              <a:buFont typeface="Wingdings" panose="05000000000000000000" pitchFamily="2" charset="2"/>
              <a:buNone/>
            </a:pPr>
            <a:endParaRPr lang="en-US"/>
          </a:p>
          <a:p>
            <a:endParaRPr lang="en-US"/>
          </a:p>
        </p:txBody>
      </p:sp>
      <p:cxnSp>
        <p:nvCxnSpPr>
          <p:cNvPr id="6" name="Straight Arrow Connector 5">
            <a:extLst>
              <a:ext uri="{FF2B5EF4-FFF2-40B4-BE49-F238E27FC236}">
                <a16:creationId xmlns:a16="http://schemas.microsoft.com/office/drawing/2014/main" id="{B2095052-3728-4FDB-81A6-DEDE394EC141}"/>
              </a:ext>
            </a:extLst>
          </p:cNvPr>
          <p:cNvCxnSpPr>
            <a:cxnSpLocks/>
          </p:cNvCxnSpPr>
          <p:nvPr/>
        </p:nvCxnSpPr>
        <p:spPr>
          <a:xfrm flipH="1">
            <a:off x="4169056" y="2336800"/>
            <a:ext cx="433425" cy="3330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Content Placeholder 2">
            <a:extLst>
              <a:ext uri="{FF2B5EF4-FFF2-40B4-BE49-F238E27FC236}">
                <a16:creationId xmlns:a16="http://schemas.microsoft.com/office/drawing/2014/main" id="{4095029B-36F6-4547-99FF-495146F740ED}"/>
              </a:ext>
            </a:extLst>
          </p:cNvPr>
          <p:cNvSpPr txBox="1">
            <a:spLocks/>
          </p:cNvSpPr>
          <p:nvPr/>
        </p:nvSpPr>
        <p:spPr>
          <a:xfrm>
            <a:off x="1974700" y="2608051"/>
            <a:ext cx="3482559" cy="1088655"/>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least occupancy,</a:t>
            </a:r>
          </a:p>
          <a:p>
            <a:pPr marL="0" indent="0" algn="ctr">
              <a:buNone/>
            </a:pPr>
            <a:r>
              <a:rPr lang="en-US" sz="2000"/>
              <a:t>no unmovable page frame</a:t>
            </a:r>
          </a:p>
          <a:p>
            <a:pPr marL="0" indent="0" algn="ctr">
              <a:buFont typeface="Wingdings" panose="05000000000000000000" pitchFamily="2" charset="2"/>
              <a:buNone/>
            </a:pPr>
            <a:endParaRPr lang="en-US" sz="2000"/>
          </a:p>
          <a:p>
            <a:pPr marL="0" indent="0" algn="ctr">
              <a:buFont typeface="Wingdings" panose="05000000000000000000" pitchFamily="2" charset="2"/>
              <a:buNone/>
            </a:pPr>
            <a:endParaRPr lang="en-US" sz="2400"/>
          </a:p>
          <a:p>
            <a:pPr marL="0" indent="0" algn="ctr">
              <a:buFont typeface="Wingdings" panose="05000000000000000000" pitchFamily="2" charset="2"/>
              <a:buNone/>
            </a:pPr>
            <a:endParaRPr lang="en-US"/>
          </a:p>
          <a:p>
            <a:pPr algn="ctr"/>
            <a:endParaRPr lang="en-US"/>
          </a:p>
        </p:txBody>
      </p:sp>
      <p:sp>
        <p:nvSpPr>
          <p:cNvPr id="64" name="Content Placeholder 2">
            <a:extLst>
              <a:ext uri="{FF2B5EF4-FFF2-40B4-BE49-F238E27FC236}">
                <a16:creationId xmlns:a16="http://schemas.microsoft.com/office/drawing/2014/main" id="{AFD9E831-DD46-4D80-99A1-8074B9E0B1BA}"/>
              </a:ext>
            </a:extLst>
          </p:cNvPr>
          <p:cNvSpPr txBox="1">
            <a:spLocks/>
          </p:cNvSpPr>
          <p:nvPr/>
        </p:nvSpPr>
        <p:spPr>
          <a:xfrm>
            <a:off x="5900651" y="2641363"/>
            <a:ext cx="3107080" cy="1067607"/>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highest occupancy,</a:t>
            </a:r>
          </a:p>
          <a:p>
            <a:pPr marL="0" indent="0" algn="ctr">
              <a:buNone/>
            </a:pPr>
            <a:r>
              <a:rPr lang="en-US" sz="2000"/>
              <a:t>at least 1 free page frame</a:t>
            </a:r>
          </a:p>
          <a:p>
            <a:pPr marL="0" indent="0" algn="ctr">
              <a:buFont typeface="Wingdings" panose="05000000000000000000" pitchFamily="2" charset="2"/>
              <a:buNone/>
            </a:pPr>
            <a:endParaRPr lang="en-US" sz="2000"/>
          </a:p>
          <a:p>
            <a:pPr marL="0" indent="0" algn="ctr">
              <a:buFont typeface="Wingdings" panose="05000000000000000000" pitchFamily="2" charset="2"/>
              <a:buNone/>
            </a:pPr>
            <a:endParaRPr lang="en-US" sz="2400"/>
          </a:p>
          <a:p>
            <a:pPr marL="0" indent="0" algn="ctr">
              <a:buFont typeface="Wingdings" panose="05000000000000000000" pitchFamily="2" charset="2"/>
              <a:buNone/>
            </a:pPr>
            <a:endParaRPr lang="en-US"/>
          </a:p>
          <a:p>
            <a:pPr algn="ctr"/>
            <a:endParaRPr lang="en-US"/>
          </a:p>
        </p:txBody>
      </p:sp>
      <p:cxnSp>
        <p:nvCxnSpPr>
          <p:cNvPr id="66" name="Straight Arrow Connector 65">
            <a:extLst>
              <a:ext uri="{FF2B5EF4-FFF2-40B4-BE49-F238E27FC236}">
                <a16:creationId xmlns:a16="http://schemas.microsoft.com/office/drawing/2014/main" id="{3C6B573C-92A3-4417-990D-3FAAFEFB32E4}"/>
              </a:ext>
            </a:extLst>
          </p:cNvPr>
          <p:cNvCxnSpPr>
            <a:cxnSpLocks/>
          </p:cNvCxnSpPr>
          <p:nvPr/>
        </p:nvCxnSpPr>
        <p:spPr>
          <a:xfrm>
            <a:off x="6167122" y="2336800"/>
            <a:ext cx="817203" cy="3316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CFE8D35F-933C-4650-BDEC-20D0F502B22B}"/>
              </a:ext>
            </a:extLst>
          </p:cNvPr>
          <p:cNvSpPr/>
          <p:nvPr/>
        </p:nvSpPr>
        <p:spPr>
          <a:xfrm>
            <a:off x="8717187" y="4841412"/>
            <a:ext cx="292608"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69" name="Group 68">
            <a:extLst>
              <a:ext uri="{FF2B5EF4-FFF2-40B4-BE49-F238E27FC236}">
                <a16:creationId xmlns:a16="http://schemas.microsoft.com/office/drawing/2014/main" id="{DEFD1DA9-AA16-40E6-97B9-71B5757B9478}"/>
              </a:ext>
            </a:extLst>
          </p:cNvPr>
          <p:cNvGrpSpPr/>
          <p:nvPr/>
        </p:nvGrpSpPr>
        <p:grpSpPr>
          <a:xfrm>
            <a:off x="1121595" y="4828732"/>
            <a:ext cx="9717360" cy="446438"/>
            <a:chOff x="801300" y="3585051"/>
            <a:chExt cx="9717360" cy="446438"/>
          </a:xfrm>
        </p:grpSpPr>
        <p:sp>
          <p:nvSpPr>
            <p:cNvPr id="71" name="Rectangle 70">
              <a:extLst>
                <a:ext uri="{FF2B5EF4-FFF2-40B4-BE49-F238E27FC236}">
                  <a16:creationId xmlns:a16="http://schemas.microsoft.com/office/drawing/2014/main" id="{FE0E4FF7-1A6C-4755-B1D5-F25052F955A7}"/>
                </a:ext>
              </a:extLst>
            </p:cNvPr>
            <p:cNvSpPr/>
            <p:nvPr/>
          </p:nvSpPr>
          <p:spPr>
            <a:xfrm flipH="1">
              <a:off x="801300" y="3585051"/>
              <a:ext cx="9717360" cy="446438"/>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2" name="Rectangle 71">
              <a:extLst>
                <a:ext uri="{FF2B5EF4-FFF2-40B4-BE49-F238E27FC236}">
                  <a16:creationId xmlns:a16="http://schemas.microsoft.com/office/drawing/2014/main" id="{BE4E547B-4D7C-4D8A-A793-2938A36E7533}"/>
                </a:ext>
              </a:extLst>
            </p:cNvPr>
            <p:cNvSpPr/>
            <p:nvPr/>
          </p:nvSpPr>
          <p:spPr>
            <a:xfrm>
              <a:off x="1085879" y="3612918"/>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4" name="Rectangle 73">
              <a:extLst>
                <a:ext uri="{FF2B5EF4-FFF2-40B4-BE49-F238E27FC236}">
                  <a16:creationId xmlns:a16="http://schemas.microsoft.com/office/drawing/2014/main" id="{32E91C42-1D17-4DAB-BFDF-C7D5A15A6A4E}"/>
                </a:ext>
              </a:extLst>
            </p:cNvPr>
            <p:cNvSpPr/>
            <p:nvPr/>
          </p:nvSpPr>
          <p:spPr>
            <a:xfrm>
              <a:off x="1389004" y="3605151"/>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Rectangle 74">
              <a:extLst>
                <a:ext uri="{FF2B5EF4-FFF2-40B4-BE49-F238E27FC236}">
                  <a16:creationId xmlns:a16="http://schemas.microsoft.com/office/drawing/2014/main" id="{5A3CE78C-2D37-4F22-9238-6FDAB14FB00B}"/>
                </a:ext>
              </a:extLst>
            </p:cNvPr>
            <p:cNvSpPr/>
            <p:nvPr/>
          </p:nvSpPr>
          <p:spPr>
            <a:xfrm>
              <a:off x="1691657" y="360682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6" name="Rectangle 75">
              <a:extLst>
                <a:ext uri="{FF2B5EF4-FFF2-40B4-BE49-F238E27FC236}">
                  <a16:creationId xmlns:a16="http://schemas.microsoft.com/office/drawing/2014/main" id="{EFC09BC4-4B19-457C-8849-2B7C9CD778BF}"/>
                </a:ext>
              </a:extLst>
            </p:cNvPr>
            <p:cNvSpPr/>
            <p:nvPr/>
          </p:nvSpPr>
          <p:spPr>
            <a:xfrm>
              <a:off x="1994782" y="361018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7" name="Rectangle 76">
              <a:extLst>
                <a:ext uri="{FF2B5EF4-FFF2-40B4-BE49-F238E27FC236}">
                  <a16:creationId xmlns:a16="http://schemas.microsoft.com/office/drawing/2014/main" id="{9FA094A8-EA6A-4690-956E-6C9D37723DB1}"/>
                </a:ext>
              </a:extLst>
            </p:cNvPr>
            <p:cNvSpPr/>
            <p:nvPr/>
          </p:nvSpPr>
          <p:spPr>
            <a:xfrm>
              <a:off x="2304611" y="3604383"/>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9" name="Rectangle 78">
              <a:extLst>
                <a:ext uri="{FF2B5EF4-FFF2-40B4-BE49-F238E27FC236}">
                  <a16:creationId xmlns:a16="http://schemas.microsoft.com/office/drawing/2014/main" id="{69902B9C-C697-4E9A-BF80-0368C417FBE9}"/>
                </a:ext>
              </a:extLst>
            </p:cNvPr>
            <p:cNvSpPr/>
            <p:nvPr/>
          </p:nvSpPr>
          <p:spPr>
            <a:xfrm>
              <a:off x="2607736" y="3607743"/>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Rectangle 80">
              <a:extLst>
                <a:ext uri="{FF2B5EF4-FFF2-40B4-BE49-F238E27FC236}">
                  <a16:creationId xmlns:a16="http://schemas.microsoft.com/office/drawing/2014/main" id="{103BB790-7CA9-4D34-89EA-D419EEF1B227}"/>
                </a:ext>
              </a:extLst>
            </p:cNvPr>
            <p:cNvSpPr/>
            <p:nvPr/>
          </p:nvSpPr>
          <p:spPr>
            <a:xfrm>
              <a:off x="2907959" y="360972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2" name="Rectangle 81">
              <a:extLst>
                <a:ext uri="{FF2B5EF4-FFF2-40B4-BE49-F238E27FC236}">
                  <a16:creationId xmlns:a16="http://schemas.microsoft.com/office/drawing/2014/main" id="{DDA491F1-292E-40A6-8353-A2A155498E5B}"/>
                </a:ext>
              </a:extLst>
            </p:cNvPr>
            <p:cNvSpPr/>
            <p:nvPr/>
          </p:nvSpPr>
          <p:spPr>
            <a:xfrm>
              <a:off x="3211084" y="361308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9" name="Rectangle 88">
              <a:extLst>
                <a:ext uri="{FF2B5EF4-FFF2-40B4-BE49-F238E27FC236}">
                  <a16:creationId xmlns:a16="http://schemas.microsoft.com/office/drawing/2014/main" id="{D0C76388-AAFD-4E74-B61E-AD872BA02595}"/>
                </a:ext>
              </a:extLst>
            </p:cNvPr>
            <p:cNvSpPr/>
            <p:nvPr/>
          </p:nvSpPr>
          <p:spPr>
            <a:xfrm>
              <a:off x="3519243" y="360468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0" name="Rectangle 89">
              <a:extLst>
                <a:ext uri="{FF2B5EF4-FFF2-40B4-BE49-F238E27FC236}">
                  <a16:creationId xmlns:a16="http://schemas.microsoft.com/office/drawing/2014/main" id="{6A709CBC-3328-4D55-8CE0-8DE99099CC13}"/>
                </a:ext>
              </a:extLst>
            </p:cNvPr>
            <p:cNvSpPr/>
            <p:nvPr/>
          </p:nvSpPr>
          <p:spPr>
            <a:xfrm>
              <a:off x="3822368" y="3610778"/>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1" name="Rectangle 90">
              <a:extLst>
                <a:ext uri="{FF2B5EF4-FFF2-40B4-BE49-F238E27FC236}">
                  <a16:creationId xmlns:a16="http://schemas.microsoft.com/office/drawing/2014/main" id="{4078B387-8067-4C29-8314-51C9D760BD3B}"/>
                </a:ext>
              </a:extLst>
            </p:cNvPr>
            <p:cNvSpPr/>
            <p:nvPr/>
          </p:nvSpPr>
          <p:spPr>
            <a:xfrm>
              <a:off x="4123806" y="361183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2" name="Rectangle 91">
              <a:extLst>
                <a:ext uri="{FF2B5EF4-FFF2-40B4-BE49-F238E27FC236}">
                  <a16:creationId xmlns:a16="http://schemas.microsoft.com/office/drawing/2014/main" id="{0D0BBB4B-05EF-4A04-8629-51DB0DAB27E3}"/>
                </a:ext>
              </a:extLst>
            </p:cNvPr>
            <p:cNvSpPr/>
            <p:nvPr/>
          </p:nvSpPr>
          <p:spPr>
            <a:xfrm>
              <a:off x="4426931" y="361519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3" name="Rectangle 92">
              <a:extLst>
                <a:ext uri="{FF2B5EF4-FFF2-40B4-BE49-F238E27FC236}">
                  <a16:creationId xmlns:a16="http://schemas.microsoft.com/office/drawing/2014/main" id="{EF7DC6AC-F1CA-4E2B-9E0B-551B76DAFEE9}"/>
                </a:ext>
              </a:extLst>
            </p:cNvPr>
            <p:cNvSpPr/>
            <p:nvPr/>
          </p:nvSpPr>
          <p:spPr>
            <a:xfrm>
              <a:off x="4736760" y="360787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4" name="Rectangle 93">
              <a:extLst>
                <a:ext uri="{FF2B5EF4-FFF2-40B4-BE49-F238E27FC236}">
                  <a16:creationId xmlns:a16="http://schemas.microsoft.com/office/drawing/2014/main" id="{1D6D9391-7E7C-4348-B21C-32A81DBDE97F}"/>
                </a:ext>
              </a:extLst>
            </p:cNvPr>
            <p:cNvSpPr/>
            <p:nvPr/>
          </p:nvSpPr>
          <p:spPr>
            <a:xfrm>
              <a:off x="5039885" y="3608507"/>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5" name="Rectangle 94">
              <a:extLst>
                <a:ext uri="{FF2B5EF4-FFF2-40B4-BE49-F238E27FC236}">
                  <a16:creationId xmlns:a16="http://schemas.microsoft.com/office/drawing/2014/main" id="{A679C9A1-7ED0-4E16-B6D6-9FB6C436E45D}"/>
                </a:ext>
              </a:extLst>
            </p:cNvPr>
            <p:cNvSpPr/>
            <p:nvPr/>
          </p:nvSpPr>
          <p:spPr>
            <a:xfrm>
              <a:off x="5341323" y="360181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6" name="Rectangle 95">
              <a:extLst>
                <a:ext uri="{FF2B5EF4-FFF2-40B4-BE49-F238E27FC236}">
                  <a16:creationId xmlns:a16="http://schemas.microsoft.com/office/drawing/2014/main" id="{972E730E-04C1-4E94-BD1C-811D87C8DA28}"/>
                </a:ext>
              </a:extLst>
            </p:cNvPr>
            <p:cNvSpPr/>
            <p:nvPr/>
          </p:nvSpPr>
          <p:spPr>
            <a:xfrm>
              <a:off x="5644448" y="3605179"/>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7" name="Rectangle 96">
              <a:extLst>
                <a:ext uri="{FF2B5EF4-FFF2-40B4-BE49-F238E27FC236}">
                  <a16:creationId xmlns:a16="http://schemas.microsoft.com/office/drawing/2014/main" id="{A2873FB4-5888-4768-9EEC-F1AAF2AFB8A5}"/>
                </a:ext>
              </a:extLst>
            </p:cNvPr>
            <p:cNvSpPr/>
            <p:nvPr/>
          </p:nvSpPr>
          <p:spPr>
            <a:xfrm>
              <a:off x="5950947" y="360682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8" name="Rectangle 97">
              <a:extLst>
                <a:ext uri="{FF2B5EF4-FFF2-40B4-BE49-F238E27FC236}">
                  <a16:creationId xmlns:a16="http://schemas.microsoft.com/office/drawing/2014/main" id="{8475870F-7397-467E-AEC8-37E2C96900F9}"/>
                </a:ext>
              </a:extLst>
            </p:cNvPr>
            <p:cNvSpPr/>
            <p:nvPr/>
          </p:nvSpPr>
          <p:spPr>
            <a:xfrm>
              <a:off x="6254045" y="36085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9" name="Rectangle 98">
              <a:extLst>
                <a:ext uri="{FF2B5EF4-FFF2-40B4-BE49-F238E27FC236}">
                  <a16:creationId xmlns:a16="http://schemas.microsoft.com/office/drawing/2014/main" id="{C6454022-C812-4F3C-B782-35F226A3FF09}"/>
                </a:ext>
              </a:extLst>
            </p:cNvPr>
            <p:cNvSpPr/>
            <p:nvPr/>
          </p:nvSpPr>
          <p:spPr>
            <a:xfrm>
              <a:off x="6555510" y="36085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0" name="Rectangle 99">
              <a:extLst>
                <a:ext uri="{FF2B5EF4-FFF2-40B4-BE49-F238E27FC236}">
                  <a16:creationId xmlns:a16="http://schemas.microsoft.com/office/drawing/2014/main" id="{FC3E613A-B035-4AAF-A5ED-C5911883C1A2}"/>
                </a:ext>
              </a:extLst>
            </p:cNvPr>
            <p:cNvSpPr/>
            <p:nvPr/>
          </p:nvSpPr>
          <p:spPr>
            <a:xfrm>
              <a:off x="6857855" y="3601812"/>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1" name="Rectangle 100">
              <a:extLst>
                <a:ext uri="{FF2B5EF4-FFF2-40B4-BE49-F238E27FC236}">
                  <a16:creationId xmlns:a16="http://schemas.microsoft.com/office/drawing/2014/main" id="{227D80D5-65EF-4C93-B540-EB510686225B}"/>
                </a:ext>
              </a:extLst>
            </p:cNvPr>
            <p:cNvSpPr/>
            <p:nvPr/>
          </p:nvSpPr>
          <p:spPr>
            <a:xfrm>
              <a:off x="7168464" y="361687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2" name="Rectangle 101">
              <a:extLst>
                <a:ext uri="{FF2B5EF4-FFF2-40B4-BE49-F238E27FC236}">
                  <a16:creationId xmlns:a16="http://schemas.microsoft.com/office/drawing/2014/main" id="{B21A9F0F-F113-4718-9C73-87855A01D271}"/>
                </a:ext>
              </a:extLst>
            </p:cNvPr>
            <p:cNvSpPr/>
            <p:nvPr/>
          </p:nvSpPr>
          <p:spPr>
            <a:xfrm>
              <a:off x="7471589"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3" name="Rectangle 102">
              <a:extLst>
                <a:ext uri="{FF2B5EF4-FFF2-40B4-BE49-F238E27FC236}">
                  <a16:creationId xmlns:a16="http://schemas.microsoft.com/office/drawing/2014/main" id="{45FF1235-9A9B-4A76-9C42-E5EA15F706F3}"/>
                </a:ext>
              </a:extLst>
            </p:cNvPr>
            <p:cNvSpPr/>
            <p:nvPr/>
          </p:nvSpPr>
          <p:spPr>
            <a:xfrm>
              <a:off x="7773027"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0" name="Rectangle 109">
              <a:extLst>
                <a:ext uri="{FF2B5EF4-FFF2-40B4-BE49-F238E27FC236}">
                  <a16:creationId xmlns:a16="http://schemas.microsoft.com/office/drawing/2014/main" id="{5C018E19-095A-44A5-B25D-90F01E29E66F}"/>
                </a:ext>
              </a:extLst>
            </p:cNvPr>
            <p:cNvSpPr/>
            <p:nvPr/>
          </p:nvSpPr>
          <p:spPr>
            <a:xfrm>
              <a:off x="8076152" y="360349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1" name="Rectangle 110">
              <a:extLst>
                <a:ext uri="{FF2B5EF4-FFF2-40B4-BE49-F238E27FC236}">
                  <a16:creationId xmlns:a16="http://schemas.microsoft.com/office/drawing/2014/main" id="{F238E38B-1ECB-4EFE-B2EF-62687FD5A205}"/>
                </a:ext>
              </a:extLst>
            </p:cNvPr>
            <p:cNvSpPr/>
            <p:nvPr/>
          </p:nvSpPr>
          <p:spPr>
            <a:xfrm>
              <a:off x="8384311" y="361687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2" name="Rectangle 111">
              <a:extLst>
                <a:ext uri="{FF2B5EF4-FFF2-40B4-BE49-F238E27FC236}">
                  <a16:creationId xmlns:a16="http://schemas.microsoft.com/office/drawing/2014/main" id="{C49F0EB8-35A5-40C4-AA22-FA58EAE3C5D3}"/>
                </a:ext>
              </a:extLst>
            </p:cNvPr>
            <p:cNvSpPr/>
            <p:nvPr/>
          </p:nvSpPr>
          <p:spPr>
            <a:xfrm>
              <a:off x="8687436" y="359845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3" name="Rectangle 112">
              <a:extLst>
                <a:ext uri="{FF2B5EF4-FFF2-40B4-BE49-F238E27FC236}">
                  <a16:creationId xmlns:a16="http://schemas.microsoft.com/office/drawing/2014/main" id="{874A4E9C-F3B3-494C-AE8B-49E13A27EF8A}"/>
                </a:ext>
              </a:extLst>
            </p:cNvPr>
            <p:cNvSpPr/>
            <p:nvPr/>
          </p:nvSpPr>
          <p:spPr>
            <a:xfrm>
              <a:off x="8988874" y="360850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4" name="Rectangle 113">
              <a:extLst>
                <a:ext uri="{FF2B5EF4-FFF2-40B4-BE49-F238E27FC236}">
                  <a16:creationId xmlns:a16="http://schemas.microsoft.com/office/drawing/2014/main" id="{9E5D1205-FA91-4A96-95F6-B0E4295AD59E}"/>
                </a:ext>
              </a:extLst>
            </p:cNvPr>
            <p:cNvSpPr/>
            <p:nvPr/>
          </p:nvSpPr>
          <p:spPr>
            <a:xfrm>
              <a:off x="9291999" y="3601816"/>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5" name="Rectangle 114">
              <a:extLst>
                <a:ext uri="{FF2B5EF4-FFF2-40B4-BE49-F238E27FC236}">
                  <a16:creationId xmlns:a16="http://schemas.microsoft.com/office/drawing/2014/main" id="{FCBC744D-ECD4-47A0-88E1-45D11D2817A7}"/>
                </a:ext>
              </a:extLst>
            </p:cNvPr>
            <p:cNvSpPr/>
            <p:nvPr/>
          </p:nvSpPr>
          <p:spPr>
            <a:xfrm>
              <a:off x="9601828" y="3616870"/>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6" name="Rectangle 115">
              <a:extLst>
                <a:ext uri="{FF2B5EF4-FFF2-40B4-BE49-F238E27FC236}">
                  <a16:creationId xmlns:a16="http://schemas.microsoft.com/office/drawing/2014/main" id="{03836017-83F6-4D15-81E6-7EC87CDD18E1}"/>
                </a:ext>
              </a:extLst>
            </p:cNvPr>
            <p:cNvSpPr/>
            <p:nvPr/>
          </p:nvSpPr>
          <p:spPr>
            <a:xfrm>
              <a:off x="9904953"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8" name="Rectangle 117">
              <a:extLst>
                <a:ext uri="{FF2B5EF4-FFF2-40B4-BE49-F238E27FC236}">
                  <a16:creationId xmlns:a16="http://schemas.microsoft.com/office/drawing/2014/main" id="{BDEAAF8B-8087-4EDA-A02E-D86F4272DFCB}"/>
                </a:ext>
              </a:extLst>
            </p:cNvPr>
            <p:cNvSpPr/>
            <p:nvPr/>
          </p:nvSpPr>
          <p:spPr>
            <a:xfrm>
              <a:off x="10206391" y="360013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9" name="Rectangle 118">
              <a:extLst>
                <a:ext uri="{FF2B5EF4-FFF2-40B4-BE49-F238E27FC236}">
                  <a16:creationId xmlns:a16="http://schemas.microsoft.com/office/drawing/2014/main" id="{19E890F6-25DB-4457-BA55-12443349626E}"/>
                </a:ext>
              </a:extLst>
            </p:cNvPr>
            <p:cNvSpPr/>
            <p:nvPr/>
          </p:nvSpPr>
          <p:spPr>
            <a:xfrm>
              <a:off x="10509516" y="3603494"/>
              <a:ext cx="9144" cy="402336"/>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0" name="Rectangle 119">
              <a:extLst>
                <a:ext uri="{FF2B5EF4-FFF2-40B4-BE49-F238E27FC236}">
                  <a16:creationId xmlns:a16="http://schemas.microsoft.com/office/drawing/2014/main" id="{5F8FD2D7-A6CB-4761-9AB0-CB596B1D8CAE}"/>
                </a:ext>
              </a:extLst>
            </p:cNvPr>
            <p:cNvSpPr/>
            <p:nvPr/>
          </p:nvSpPr>
          <p:spPr>
            <a:xfrm>
              <a:off x="1707964" y="359602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Rectangle 121">
              <a:extLst>
                <a:ext uri="{FF2B5EF4-FFF2-40B4-BE49-F238E27FC236}">
                  <a16:creationId xmlns:a16="http://schemas.microsoft.com/office/drawing/2014/main" id="{86E86941-668E-4237-8246-4DD71D8B7C96}"/>
                </a:ext>
              </a:extLst>
            </p:cNvPr>
            <p:cNvSpPr/>
            <p:nvPr/>
          </p:nvSpPr>
          <p:spPr>
            <a:xfrm>
              <a:off x="1409410" y="3597533"/>
              <a:ext cx="281031" cy="420624"/>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4" name="Rectangle 123">
              <a:extLst>
                <a:ext uri="{FF2B5EF4-FFF2-40B4-BE49-F238E27FC236}">
                  <a16:creationId xmlns:a16="http://schemas.microsoft.com/office/drawing/2014/main" id="{36580A27-D27C-4230-8161-0137DC5997FA}"/>
                </a:ext>
              </a:extLst>
            </p:cNvPr>
            <p:cNvSpPr/>
            <p:nvPr/>
          </p:nvSpPr>
          <p:spPr>
            <a:xfrm>
              <a:off x="2010613" y="3594519"/>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5" name="Rectangle 124">
              <a:extLst>
                <a:ext uri="{FF2B5EF4-FFF2-40B4-BE49-F238E27FC236}">
                  <a16:creationId xmlns:a16="http://schemas.microsoft.com/office/drawing/2014/main" id="{854DEAEA-144F-4F3D-8A73-AEF1915DE6EA}"/>
                </a:ext>
              </a:extLst>
            </p:cNvPr>
            <p:cNvSpPr/>
            <p:nvPr/>
          </p:nvSpPr>
          <p:spPr>
            <a:xfrm>
              <a:off x="2325001" y="359602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6" name="Rectangle 125">
              <a:extLst>
                <a:ext uri="{FF2B5EF4-FFF2-40B4-BE49-F238E27FC236}">
                  <a16:creationId xmlns:a16="http://schemas.microsoft.com/office/drawing/2014/main" id="{C8C09EC3-8FD8-486C-BB22-D4C3290589E8}"/>
                </a:ext>
              </a:extLst>
            </p:cNvPr>
            <p:cNvSpPr/>
            <p:nvPr/>
          </p:nvSpPr>
          <p:spPr>
            <a:xfrm>
              <a:off x="816840" y="359845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7" name="Rectangle 126">
              <a:extLst>
                <a:ext uri="{FF2B5EF4-FFF2-40B4-BE49-F238E27FC236}">
                  <a16:creationId xmlns:a16="http://schemas.microsoft.com/office/drawing/2014/main" id="{98EB60C0-9655-44DC-AB78-985CCB479998}"/>
                </a:ext>
              </a:extLst>
            </p:cNvPr>
            <p:cNvSpPr/>
            <p:nvPr/>
          </p:nvSpPr>
          <p:spPr>
            <a:xfrm>
              <a:off x="1706650" y="3595051"/>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8" name="Rectangle 127">
              <a:extLst>
                <a:ext uri="{FF2B5EF4-FFF2-40B4-BE49-F238E27FC236}">
                  <a16:creationId xmlns:a16="http://schemas.microsoft.com/office/drawing/2014/main" id="{CC8C2A24-B50C-4335-8BC6-4C06F12578F9}"/>
                </a:ext>
              </a:extLst>
            </p:cNvPr>
            <p:cNvSpPr/>
            <p:nvPr/>
          </p:nvSpPr>
          <p:spPr>
            <a:xfrm>
              <a:off x="2009299" y="3593544"/>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9" name="Rectangle 128">
              <a:extLst>
                <a:ext uri="{FF2B5EF4-FFF2-40B4-BE49-F238E27FC236}">
                  <a16:creationId xmlns:a16="http://schemas.microsoft.com/office/drawing/2014/main" id="{857A17B8-690F-4F89-A8E9-FA2927DB306C}"/>
                </a:ext>
              </a:extLst>
            </p:cNvPr>
            <p:cNvSpPr/>
            <p:nvPr/>
          </p:nvSpPr>
          <p:spPr>
            <a:xfrm>
              <a:off x="2325444" y="3594653"/>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0" name="Rectangle 129">
              <a:extLst>
                <a:ext uri="{FF2B5EF4-FFF2-40B4-BE49-F238E27FC236}">
                  <a16:creationId xmlns:a16="http://schemas.microsoft.com/office/drawing/2014/main" id="{EE036B6D-683B-4D66-8B14-991BB21E2DF8}"/>
                </a:ext>
              </a:extLst>
            </p:cNvPr>
            <p:cNvSpPr/>
            <p:nvPr/>
          </p:nvSpPr>
          <p:spPr>
            <a:xfrm>
              <a:off x="1707093" y="3593678"/>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1" name="Rectangle 130">
              <a:extLst>
                <a:ext uri="{FF2B5EF4-FFF2-40B4-BE49-F238E27FC236}">
                  <a16:creationId xmlns:a16="http://schemas.microsoft.com/office/drawing/2014/main" id="{6F42A2D4-FAD5-4ED4-877B-4EF147DEE620}"/>
                </a:ext>
              </a:extLst>
            </p:cNvPr>
            <p:cNvSpPr/>
            <p:nvPr/>
          </p:nvSpPr>
          <p:spPr>
            <a:xfrm>
              <a:off x="2009742" y="3592171"/>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2" name="Rectangle 131">
              <a:extLst>
                <a:ext uri="{FF2B5EF4-FFF2-40B4-BE49-F238E27FC236}">
                  <a16:creationId xmlns:a16="http://schemas.microsoft.com/office/drawing/2014/main" id="{98F22C78-A140-4AEA-8042-54DCC2675BF1}"/>
                </a:ext>
              </a:extLst>
            </p:cNvPr>
            <p:cNvSpPr/>
            <p:nvPr/>
          </p:nvSpPr>
          <p:spPr>
            <a:xfrm>
              <a:off x="3541262" y="3594241"/>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3" name="Rectangle 132">
              <a:extLst>
                <a:ext uri="{FF2B5EF4-FFF2-40B4-BE49-F238E27FC236}">
                  <a16:creationId xmlns:a16="http://schemas.microsoft.com/office/drawing/2014/main" id="{BCBCFE24-7C98-4354-9947-9D71FAFCCED5}"/>
                </a:ext>
              </a:extLst>
            </p:cNvPr>
            <p:cNvSpPr/>
            <p:nvPr/>
          </p:nvSpPr>
          <p:spPr>
            <a:xfrm>
              <a:off x="2922910" y="3593266"/>
              <a:ext cx="292608"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4" name="Rectangle 133">
              <a:extLst>
                <a:ext uri="{FF2B5EF4-FFF2-40B4-BE49-F238E27FC236}">
                  <a16:creationId xmlns:a16="http://schemas.microsoft.com/office/drawing/2014/main" id="{98AFDD3D-2C95-49D2-AD92-8B3275F7A706}"/>
                </a:ext>
              </a:extLst>
            </p:cNvPr>
            <p:cNvSpPr/>
            <p:nvPr/>
          </p:nvSpPr>
          <p:spPr>
            <a:xfrm>
              <a:off x="3225559" y="3591759"/>
              <a:ext cx="292608"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5" name="Rectangle 134">
              <a:extLst>
                <a:ext uri="{FF2B5EF4-FFF2-40B4-BE49-F238E27FC236}">
                  <a16:creationId xmlns:a16="http://schemas.microsoft.com/office/drawing/2014/main" id="{D46FA927-517F-42DA-8B9E-E7B4F3358D5E}"/>
                </a:ext>
              </a:extLst>
            </p:cNvPr>
            <p:cNvSpPr/>
            <p:nvPr/>
          </p:nvSpPr>
          <p:spPr>
            <a:xfrm>
              <a:off x="4140315" y="3594773"/>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6" name="Rectangle 135">
              <a:extLst>
                <a:ext uri="{FF2B5EF4-FFF2-40B4-BE49-F238E27FC236}">
                  <a16:creationId xmlns:a16="http://schemas.microsoft.com/office/drawing/2014/main" id="{9204E6DE-2436-4812-B0CE-DA5A16BC38A8}"/>
                </a:ext>
              </a:extLst>
            </p:cNvPr>
            <p:cNvSpPr/>
            <p:nvPr/>
          </p:nvSpPr>
          <p:spPr>
            <a:xfrm>
              <a:off x="4442964" y="359326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7" name="Rectangle 136">
              <a:extLst>
                <a:ext uri="{FF2B5EF4-FFF2-40B4-BE49-F238E27FC236}">
                  <a16:creationId xmlns:a16="http://schemas.microsoft.com/office/drawing/2014/main" id="{30568718-5C06-46CA-9C5A-478DF128B04E}"/>
                </a:ext>
              </a:extLst>
            </p:cNvPr>
            <p:cNvSpPr/>
            <p:nvPr/>
          </p:nvSpPr>
          <p:spPr>
            <a:xfrm>
              <a:off x="5358186" y="3599851"/>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8" name="Rectangle 137">
              <a:extLst>
                <a:ext uri="{FF2B5EF4-FFF2-40B4-BE49-F238E27FC236}">
                  <a16:creationId xmlns:a16="http://schemas.microsoft.com/office/drawing/2014/main" id="{5FC4298F-20D1-4CEE-ADF1-2B9237420E63}"/>
                </a:ext>
              </a:extLst>
            </p:cNvPr>
            <p:cNvSpPr/>
            <p:nvPr/>
          </p:nvSpPr>
          <p:spPr>
            <a:xfrm>
              <a:off x="6274220" y="3596971"/>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9" name="Rectangle 138">
              <a:extLst>
                <a:ext uri="{FF2B5EF4-FFF2-40B4-BE49-F238E27FC236}">
                  <a16:creationId xmlns:a16="http://schemas.microsoft.com/office/drawing/2014/main" id="{8A5E18ED-8DD4-4B2E-B32F-BD4F773242FB}"/>
                </a:ext>
              </a:extLst>
            </p:cNvPr>
            <p:cNvSpPr/>
            <p:nvPr/>
          </p:nvSpPr>
          <p:spPr>
            <a:xfrm>
              <a:off x="5665917" y="359599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0" name="Rectangle 139">
              <a:extLst>
                <a:ext uri="{FF2B5EF4-FFF2-40B4-BE49-F238E27FC236}">
                  <a16:creationId xmlns:a16="http://schemas.microsoft.com/office/drawing/2014/main" id="{6171EC10-D82D-425C-8E22-E0E39DC400AC}"/>
                </a:ext>
              </a:extLst>
            </p:cNvPr>
            <p:cNvSpPr/>
            <p:nvPr/>
          </p:nvSpPr>
          <p:spPr>
            <a:xfrm>
              <a:off x="8091143" y="3603169"/>
              <a:ext cx="292608"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1" name="Rectangle 140">
              <a:extLst>
                <a:ext uri="{FF2B5EF4-FFF2-40B4-BE49-F238E27FC236}">
                  <a16:creationId xmlns:a16="http://schemas.microsoft.com/office/drawing/2014/main" id="{7F1F1A75-EE42-494B-A157-D423AD719E79}"/>
                </a:ext>
              </a:extLst>
            </p:cNvPr>
            <p:cNvSpPr/>
            <p:nvPr/>
          </p:nvSpPr>
          <p:spPr>
            <a:xfrm>
              <a:off x="9915534" y="3597884"/>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2" name="Rectangle 141">
              <a:extLst>
                <a:ext uri="{FF2B5EF4-FFF2-40B4-BE49-F238E27FC236}">
                  <a16:creationId xmlns:a16="http://schemas.microsoft.com/office/drawing/2014/main" id="{D9F1F955-1D00-40CA-8970-592967DA0DDC}"/>
                </a:ext>
              </a:extLst>
            </p:cNvPr>
            <p:cNvSpPr/>
            <p:nvPr/>
          </p:nvSpPr>
          <p:spPr>
            <a:xfrm>
              <a:off x="7190531" y="3600264"/>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3" name="Rectangle 142">
              <a:extLst>
                <a:ext uri="{FF2B5EF4-FFF2-40B4-BE49-F238E27FC236}">
                  <a16:creationId xmlns:a16="http://schemas.microsoft.com/office/drawing/2014/main" id="{43B4A8AE-8E2D-43B1-958F-EAF1BCA6491A}"/>
                </a:ext>
              </a:extLst>
            </p:cNvPr>
            <p:cNvSpPr/>
            <p:nvPr/>
          </p:nvSpPr>
          <p:spPr>
            <a:xfrm>
              <a:off x="4140318" y="3594773"/>
              <a:ext cx="281031" cy="420624"/>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4" name="Rectangle 143">
              <a:extLst>
                <a:ext uri="{FF2B5EF4-FFF2-40B4-BE49-F238E27FC236}">
                  <a16:creationId xmlns:a16="http://schemas.microsoft.com/office/drawing/2014/main" id="{823A1AE2-FCDF-4DB7-B07F-7397F9EB7B73}"/>
                </a:ext>
              </a:extLst>
            </p:cNvPr>
            <p:cNvSpPr/>
            <p:nvPr/>
          </p:nvSpPr>
          <p:spPr>
            <a:xfrm>
              <a:off x="4442967" y="3593266"/>
              <a:ext cx="281031" cy="420624"/>
            </a:xfrm>
            <a:prstGeom prst="rect">
              <a:avLst/>
            </a:prstGeom>
            <a:solidFill>
              <a:schemeClr val="accent1">
                <a:lumMod val="60000"/>
                <a:lumOff val="40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45" name="Rectangle 144">
            <a:extLst>
              <a:ext uri="{FF2B5EF4-FFF2-40B4-BE49-F238E27FC236}">
                <a16:creationId xmlns:a16="http://schemas.microsoft.com/office/drawing/2014/main" id="{BF7F4CB1-CCCE-46AC-A483-1BB00B5F22F8}"/>
              </a:ext>
            </a:extLst>
          </p:cNvPr>
          <p:cNvSpPr/>
          <p:nvPr/>
        </p:nvSpPr>
        <p:spPr>
          <a:xfrm>
            <a:off x="6890332" y="4844962"/>
            <a:ext cx="283464" cy="420624"/>
          </a:xfrm>
          <a:prstGeom prst="rect">
            <a:avLst/>
          </a:prstGeom>
          <a:solidFill>
            <a:srgbClr val="C00000"/>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6" name="Group 15">
            <a:extLst>
              <a:ext uri="{FF2B5EF4-FFF2-40B4-BE49-F238E27FC236}">
                <a16:creationId xmlns:a16="http://schemas.microsoft.com/office/drawing/2014/main" id="{8ACD3464-E82A-499C-8A2F-204CCC1E8B77}"/>
              </a:ext>
            </a:extLst>
          </p:cNvPr>
          <p:cNvGrpSpPr/>
          <p:nvPr/>
        </p:nvGrpSpPr>
        <p:grpSpPr>
          <a:xfrm>
            <a:off x="1106289" y="4725190"/>
            <a:ext cx="9732667" cy="634539"/>
            <a:chOff x="1106289" y="4725190"/>
            <a:chExt cx="9732667" cy="634539"/>
          </a:xfrm>
        </p:grpSpPr>
        <p:grpSp>
          <p:nvGrpSpPr>
            <p:cNvPr id="15" name="Group 14">
              <a:extLst>
                <a:ext uri="{FF2B5EF4-FFF2-40B4-BE49-F238E27FC236}">
                  <a16:creationId xmlns:a16="http://schemas.microsoft.com/office/drawing/2014/main" id="{78D6DC51-B6A0-4382-9465-FC36E4A357D7}"/>
                </a:ext>
              </a:extLst>
            </p:cNvPr>
            <p:cNvGrpSpPr/>
            <p:nvPr/>
          </p:nvGrpSpPr>
          <p:grpSpPr>
            <a:xfrm>
              <a:off x="1106289" y="4725190"/>
              <a:ext cx="6071044" cy="634539"/>
              <a:chOff x="1106289" y="4725190"/>
              <a:chExt cx="6071044" cy="634539"/>
            </a:xfrm>
          </p:grpSpPr>
          <p:sp>
            <p:nvSpPr>
              <p:cNvPr id="153" name="Rectangle: Rounded Corners 152">
                <a:extLst>
                  <a:ext uri="{FF2B5EF4-FFF2-40B4-BE49-F238E27FC236}">
                    <a16:creationId xmlns:a16="http://schemas.microsoft.com/office/drawing/2014/main" id="{9495DB19-0661-4C6B-AF64-F97E9FBD2C95}"/>
                  </a:ext>
                </a:extLst>
              </p:cNvPr>
              <p:cNvSpPr/>
              <p:nvPr/>
            </p:nvSpPr>
            <p:spPr>
              <a:xfrm>
                <a:off x="1106289" y="4740917"/>
                <a:ext cx="1191527" cy="618812"/>
              </a:xfrm>
              <a:prstGeom prst="roundRect">
                <a:avLst/>
              </a:prstGeom>
              <a:noFill/>
              <a:ln w="412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Rectangle: Rounded Corners 154">
                <a:extLst>
                  <a:ext uri="{FF2B5EF4-FFF2-40B4-BE49-F238E27FC236}">
                    <a16:creationId xmlns:a16="http://schemas.microsoft.com/office/drawing/2014/main" id="{D457247C-4AA6-4C18-B930-6ED528027C24}"/>
                  </a:ext>
                </a:extLst>
              </p:cNvPr>
              <p:cNvSpPr/>
              <p:nvPr/>
            </p:nvSpPr>
            <p:spPr>
              <a:xfrm>
                <a:off x="2344098" y="4733899"/>
                <a:ext cx="1191527" cy="618812"/>
              </a:xfrm>
              <a:prstGeom prst="roundRect">
                <a:avLst/>
              </a:prstGeom>
              <a:noFill/>
              <a:ln w="412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Rounded Corners 155">
                <a:extLst>
                  <a:ext uri="{FF2B5EF4-FFF2-40B4-BE49-F238E27FC236}">
                    <a16:creationId xmlns:a16="http://schemas.microsoft.com/office/drawing/2014/main" id="{5389D8D1-DEA3-4BCD-8253-064452C59683}"/>
                  </a:ext>
                </a:extLst>
              </p:cNvPr>
              <p:cNvSpPr/>
              <p:nvPr/>
            </p:nvSpPr>
            <p:spPr>
              <a:xfrm>
                <a:off x="3561850" y="4725238"/>
                <a:ext cx="1191527" cy="618812"/>
              </a:xfrm>
              <a:prstGeom prst="roundRect">
                <a:avLst/>
              </a:prstGeom>
              <a:noFill/>
              <a:ln w="412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ectangle: Rounded Corners 156">
                <a:extLst>
                  <a:ext uri="{FF2B5EF4-FFF2-40B4-BE49-F238E27FC236}">
                    <a16:creationId xmlns:a16="http://schemas.microsoft.com/office/drawing/2014/main" id="{CC4859BC-5DF6-47E3-AEE9-661BB7552218}"/>
                  </a:ext>
                </a:extLst>
              </p:cNvPr>
              <p:cNvSpPr/>
              <p:nvPr/>
            </p:nvSpPr>
            <p:spPr>
              <a:xfrm>
                <a:off x="4748258" y="4737227"/>
                <a:ext cx="1191527" cy="618812"/>
              </a:xfrm>
              <a:prstGeom prst="roundRect">
                <a:avLst/>
              </a:prstGeom>
              <a:noFill/>
              <a:ln w="412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Rounded Corners 157">
                <a:extLst>
                  <a:ext uri="{FF2B5EF4-FFF2-40B4-BE49-F238E27FC236}">
                    <a16:creationId xmlns:a16="http://schemas.microsoft.com/office/drawing/2014/main" id="{4B2BDBAD-E43C-43A9-AB3B-4274E3B4F28A}"/>
                  </a:ext>
                </a:extLst>
              </p:cNvPr>
              <p:cNvSpPr/>
              <p:nvPr/>
            </p:nvSpPr>
            <p:spPr>
              <a:xfrm>
                <a:off x="5985806" y="4725190"/>
                <a:ext cx="1191527" cy="618812"/>
              </a:xfrm>
              <a:prstGeom prst="roundRect">
                <a:avLst/>
              </a:prstGeom>
              <a:noFill/>
              <a:ln w="412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9" name="Rectangle: Rounded Corners 158">
              <a:extLst>
                <a:ext uri="{FF2B5EF4-FFF2-40B4-BE49-F238E27FC236}">
                  <a16:creationId xmlns:a16="http://schemas.microsoft.com/office/drawing/2014/main" id="{81EB6064-DA4A-4E3F-BED7-DCBD00B12E52}"/>
                </a:ext>
              </a:extLst>
            </p:cNvPr>
            <p:cNvSpPr/>
            <p:nvPr/>
          </p:nvSpPr>
          <p:spPr>
            <a:xfrm>
              <a:off x="7201940" y="4725190"/>
              <a:ext cx="1191527" cy="618812"/>
            </a:xfrm>
            <a:prstGeom prst="roundRect">
              <a:avLst/>
            </a:prstGeom>
            <a:noFill/>
            <a:ln w="412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Rounded Corners 159">
              <a:extLst>
                <a:ext uri="{FF2B5EF4-FFF2-40B4-BE49-F238E27FC236}">
                  <a16:creationId xmlns:a16="http://schemas.microsoft.com/office/drawing/2014/main" id="{4FF2D97F-FA55-4968-A5EC-121D6012F3A2}"/>
                </a:ext>
              </a:extLst>
            </p:cNvPr>
            <p:cNvSpPr/>
            <p:nvPr/>
          </p:nvSpPr>
          <p:spPr>
            <a:xfrm>
              <a:off x="8429383" y="4733899"/>
              <a:ext cx="1191527" cy="618812"/>
            </a:xfrm>
            <a:prstGeom prst="roundRect">
              <a:avLst/>
            </a:prstGeom>
            <a:noFill/>
            <a:ln w="412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Rectangle: Rounded Corners 160">
              <a:extLst>
                <a:ext uri="{FF2B5EF4-FFF2-40B4-BE49-F238E27FC236}">
                  <a16:creationId xmlns:a16="http://schemas.microsoft.com/office/drawing/2014/main" id="{8A60871C-BCBF-47A3-9BFD-56DC5C09F70D}"/>
                </a:ext>
              </a:extLst>
            </p:cNvPr>
            <p:cNvSpPr/>
            <p:nvPr/>
          </p:nvSpPr>
          <p:spPr>
            <a:xfrm>
              <a:off x="9647429" y="4733899"/>
              <a:ext cx="1191527" cy="618812"/>
            </a:xfrm>
            <a:prstGeom prst="roundRect">
              <a:avLst/>
            </a:prstGeom>
            <a:noFill/>
            <a:ln w="41275">
              <a:solidFill>
                <a:schemeClr val="accent2"/>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559C7487-4E83-4353-B77E-CACDB4BB610E}"/>
              </a:ext>
            </a:extLst>
          </p:cNvPr>
          <p:cNvGrpSpPr/>
          <p:nvPr/>
        </p:nvGrpSpPr>
        <p:grpSpPr>
          <a:xfrm>
            <a:off x="988132" y="5304542"/>
            <a:ext cx="9963296" cy="861169"/>
            <a:chOff x="988132" y="5304542"/>
            <a:chExt cx="9963296" cy="861169"/>
          </a:xfrm>
        </p:grpSpPr>
        <p:sp>
          <p:nvSpPr>
            <p:cNvPr id="162" name="Content Placeholder 2">
              <a:extLst>
                <a:ext uri="{FF2B5EF4-FFF2-40B4-BE49-F238E27FC236}">
                  <a16:creationId xmlns:a16="http://schemas.microsoft.com/office/drawing/2014/main" id="{B4F66623-85AD-408A-9B3F-FF6879CA1B78}"/>
                </a:ext>
              </a:extLst>
            </p:cNvPr>
            <p:cNvSpPr txBox="1">
              <a:spLocks/>
            </p:cNvSpPr>
            <p:nvPr/>
          </p:nvSpPr>
          <p:spPr>
            <a:xfrm>
              <a:off x="988132" y="5344002"/>
              <a:ext cx="1416473" cy="82170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t>occupancy=3</a:t>
              </a:r>
            </a:p>
            <a:p>
              <a:pPr marL="0" indent="0" algn="ctr">
                <a:spcBef>
                  <a:spcPts val="0"/>
                </a:spcBef>
                <a:buNone/>
              </a:pPr>
              <a:r>
                <a:rPr lang="en-US" sz="1400"/>
                <a:t>unmovable=1</a:t>
              </a:r>
            </a:p>
          </p:txBody>
        </p:sp>
        <p:sp>
          <p:nvSpPr>
            <p:cNvPr id="163" name="Content Placeholder 2">
              <a:extLst>
                <a:ext uri="{FF2B5EF4-FFF2-40B4-BE49-F238E27FC236}">
                  <a16:creationId xmlns:a16="http://schemas.microsoft.com/office/drawing/2014/main" id="{1BB11087-2CC5-41AC-A9CE-EB171259B646}"/>
                </a:ext>
              </a:extLst>
            </p:cNvPr>
            <p:cNvSpPr txBox="1">
              <a:spLocks/>
            </p:cNvSpPr>
            <p:nvPr/>
          </p:nvSpPr>
          <p:spPr>
            <a:xfrm>
              <a:off x="2216022" y="5335356"/>
              <a:ext cx="1416473" cy="82170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t>occupancy=3</a:t>
              </a:r>
            </a:p>
            <a:p>
              <a:pPr marL="0" indent="0" algn="ctr">
                <a:spcBef>
                  <a:spcPts val="0"/>
                </a:spcBef>
                <a:buNone/>
              </a:pPr>
              <a:r>
                <a:rPr lang="en-US" sz="1400"/>
                <a:t>unmovable=0</a:t>
              </a:r>
            </a:p>
          </p:txBody>
        </p:sp>
        <p:sp>
          <p:nvSpPr>
            <p:cNvPr id="164" name="Content Placeholder 2">
              <a:extLst>
                <a:ext uri="{FF2B5EF4-FFF2-40B4-BE49-F238E27FC236}">
                  <a16:creationId xmlns:a16="http://schemas.microsoft.com/office/drawing/2014/main" id="{29AF08FB-CB28-4551-A01B-2B9AEAF58383}"/>
                </a:ext>
              </a:extLst>
            </p:cNvPr>
            <p:cNvSpPr txBox="1">
              <a:spLocks/>
            </p:cNvSpPr>
            <p:nvPr/>
          </p:nvSpPr>
          <p:spPr>
            <a:xfrm>
              <a:off x="3460820" y="5338046"/>
              <a:ext cx="1416473" cy="82170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t>occupancy=3</a:t>
              </a:r>
            </a:p>
            <a:p>
              <a:pPr marL="0" indent="0" algn="ctr">
                <a:spcBef>
                  <a:spcPts val="0"/>
                </a:spcBef>
                <a:buNone/>
              </a:pPr>
              <a:r>
                <a:rPr lang="en-US" sz="1400"/>
                <a:t>unmovable=1</a:t>
              </a:r>
            </a:p>
          </p:txBody>
        </p:sp>
        <p:sp>
          <p:nvSpPr>
            <p:cNvPr id="165" name="Content Placeholder 2">
              <a:extLst>
                <a:ext uri="{FF2B5EF4-FFF2-40B4-BE49-F238E27FC236}">
                  <a16:creationId xmlns:a16="http://schemas.microsoft.com/office/drawing/2014/main" id="{4B82A418-6C5C-4C8D-B935-8D9EFA8DC596}"/>
                </a:ext>
              </a:extLst>
            </p:cNvPr>
            <p:cNvSpPr txBox="1">
              <a:spLocks/>
            </p:cNvSpPr>
            <p:nvPr/>
          </p:nvSpPr>
          <p:spPr>
            <a:xfrm>
              <a:off x="4649332" y="5331773"/>
              <a:ext cx="1416473" cy="82170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t>occupancy=2</a:t>
              </a:r>
            </a:p>
            <a:p>
              <a:pPr marL="0" indent="0" algn="ctr">
                <a:spcBef>
                  <a:spcPts val="0"/>
                </a:spcBef>
                <a:buNone/>
              </a:pPr>
              <a:r>
                <a:rPr lang="en-US" sz="1400"/>
                <a:t>unmovable=0</a:t>
              </a:r>
            </a:p>
          </p:txBody>
        </p:sp>
        <p:sp>
          <p:nvSpPr>
            <p:cNvPr id="166" name="Content Placeholder 2">
              <a:extLst>
                <a:ext uri="{FF2B5EF4-FFF2-40B4-BE49-F238E27FC236}">
                  <a16:creationId xmlns:a16="http://schemas.microsoft.com/office/drawing/2014/main" id="{011B9614-BF31-489F-BFB1-734BB86E0A6D}"/>
                </a:ext>
              </a:extLst>
            </p:cNvPr>
            <p:cNvSpPr txBox="1">
              <a:spLocks/>
            </p:cNvSpPr>
            <p:nvPr/>
          </p:nvSpPr>
          <p:spPr>
            <a:xfrm>
              <a:off x="5837218" y="5331869"/>
              <a:ext cx="1416473" cy="82170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t>occupancy=3</a:t>
              </a:r>
            </a:p>
            <a:p>
              <a:pPr marL="0" indent="0" algn="ctr">
                <a:spcBef>
                  <a:spcPts val="0"/>
                </a:spcBef>
                <a:buNone/>
              </a:pPr>
              <a:r>
                <a:rPr lang="en-US" sz="1400"/>
                <a:t>unmovable=1</a:t>
              </a:r>
            </a:p>
          </p:txBody>
        </p:sp>
        <p:sp>
          <p:nvSpPr>
            <p:cNvPr id="167" name="Content Placeholder 2">
              <a:extLst>
                <a:ext uri="{FF2B5EF4-FFF2-40B4-BE49-F238E27FC236}">
                  <a16:creationId xmlns:a16="http://schemas.microsoft.com/office/drawing/2014/main" id="{4A3A9C45-4079-459C-AD00-F113E512D4AF}"/>
                </a:ext>
              </a:extLst>
            </p:cNvPr>
            <p:cNvSpPr txBox="1">
              <a:spLocks/>
            </p:cNvSpPr>
            <p:nvPr/>
          </p:nvSpPr>
          <p:spPr>
            <a:xfrm>
              <a:off x="7145285" y="5311250"/>
              <a:ext cx="1416473" cy="82170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t>occupancy=1</a:t>
              </a:r>
            </a:p>
            <a:p>
              <a:pPr marL="0" indent="0" algn="ctr">
                <a:spcBef>
                  <a:spcPts val="0"/>
                </a:spcBef>
                <a:buNone/>
              </a:pPr>
              <a:r>
                <a:rPr lang="en-US" sz="1400"/>
                <a:t>unmovable=0</a:t>
              </a:r>
            </a:p>
          </p:txBody>
        </p:sp>
        <p:sp>
          <p:nvSpPr>
            <p:cNvPr id="168" name="Content Placeholder 2">
              <a:extLst>
                <a:ext uri="{FF2B5EF4-FFF2-40B4-BE49-F238E27FC236}">
                  <a16:creationId xmlns:a16="http://schemas.microsoft.com/office/drawing/2014/main" id="{7D5385D9-C8A4-4D8E-9045-49AC443951E2}"/>
                </a:ext>
              </a:extLst>
            </p:cNvPr>
            <p:cNvSpPr txBox="1">
              <a:spLocks/>
            </p:cNvSpPr>
            <p:nvPr/>
          </p:nvSpPr>
          <p:spPr>
            <a:xfrm>
              <a:off x="8333171" y="5314511"/>
              <a:ext cx="1416473" cy="82170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t>occupancy=2</a:t>
              </a:r>
            </a:p>
            <a:p>
              <a:pPr marL="0" indent="0" algn="ctr">
                <a:spcBef>
                  <a:spcPts val="0"/>
                </a:spcBef>
                <a:buNone/>
              </a:pPr>
              <a:r>
                <a:rPr lang="en-US" sz="1400"/>
                <a:t>unmovable=0</a:t>
              </a:r>
            </a:p>
          </p:txBody>
        </p:sp>
        <p:sp>
          <p:nvSpPr>
            <p:cNvPr id="169" name="Content Placeholder 2">
              <a:extLst>
                <a:ext uri="{FF2B5EF4-FFF2-40B4-BE49-F238E27FC236}">
                  <a16:creationId xmlns:a16="http://schemas.microsoft.com/office/drawing/2014/main" id="{5A64575F-1D85-48E7-8D5C-E2DDA8E87D0D}"/>
                </a:ext>
              </a:extLst>
            </p:cNvPr>
            <p:cNvSpPr txBox="1">
              <a:spLocks/>
            </p:cNvSpPr>
            <p:nvPr/>
          </p:nvSpPr>
          <p:spPr>
            <a:xfrm>
              <a:off x="9534955" y="5304542"/>
              <a:ext cx="1416473" cy="82170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1400"/>
                <a:t>occupancy=1</a:t>
              </a:r>
            </a:p>
            <a:p>
              <a:pPr marL="0" indent="0" algn="ctr">
                <a:spcBef>
                  <a:spcPts val="0"/>
                </a:spcBef>
                <a:buNone/>
              </a:pPr>
              <a:r>
                <a:rPr lang="en-US" sz="1400"/>
                <a:t>unmovable=0</a:t>
              </a:r>
            </a:p>
          </p:txBody>
        </p:sp>
      </p:grpSp>
      <p:grpSp>
        <p:nvGrpSpPr>
          <p:cNvPr id="26" name="Group 25">
            <a:extLst>
              <a:ext uri="{FF2B5EF4-FFF2-40B4-BE49-F238E27FC236}">
                <a16:creationId xmlns:a16="http://schemas.microsoft.com/office/drawing/2014/main" id="{4033296E-279F-42CB-B9D3-04B8DD34518A}"/>
              </a:ext>
            </a:extLst>
          </p:cNvPr>
          <p:cNvGrpSpPr/>
          <p:nvPr/>
        </p:nvGrpSpPr>
        <p:grpSpPr>
          <a:xfrm>
            <a:off x="3613399" y="4282711"/>
            <a:ext cx="4866186" cy="682152"/>
            <a:chOff x="3613399" y="4282711"/>
            <a:chExt cx="4866186" cy="682152"/>
          </a:xfrm>
        </p:grpSpPr>
        <p:sp>
          <p:nvSpPr>
            <p:cNvPr id="170" name="Content Placeholder 2">
              <a:extLst>
                <a:ext uri="{FF2B5EF4-FFF2-40B4-BE49-F238E27FC236}">
                  <a16:creationId xmlns:a16="http://schemas.microsoft.com/office/drawing/2014/main" id="{4547464A-A745-47DC-A8F8-5B9AEB6C8564}"/>
                </a:ext>
              </a:extLst>
            </p:cNvPr>
            <p:cNvSpPr txBox="1">
              <a:spLocks/>
            </p:cNvSpPr>
            <p:nvPr/>
          </p:nvSpPr>
          <p:spPr>
            <a:xfrm>
              <a:off x="7209712" y="4282711"/>
              <a:ext cx="1269873" cy="67143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solidFill>
                    <a:schemeClr val="accent2"/>
                  </a:solidFill>
                </a:rPr>
                <a:t>source</a:t>
              </a:r>
            </a:p>
          </p:txBody>
        </p:sp>
        <p:sp>
          <p:nvSpPr>
            <p:cNvPr id="171" name="Content Placeholder 2">
              <a:extLst>
                <a:ext uri="{FF2B5EF4-FFF2-40B4-BE49-F238E27FC236}">
                  <a16:creationId xmlns:a16="http://schemas.microsoft.com/office/drawing/2014/main" id="{8CEF3FB7-E3AD-4F85-BB8A-8D41363EA72F}"/>
                </a:ext>
              </a:extLst>
            </p:cNvPr>
            <p:cNvSpPr txBox="1">
              <a:spLocks/>
            </p:cNvSpPr>
            <p:nvPr/>
          </p:nvSpPr>
          <p:spPr>
            <a:xfrm>
              <a:off x="3613399" y="4293433"/>
              <a:ext cx="1269873" cy="67143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solidFill>
                    <a:schemeClr val="accent6"/>
                  </a:solidFill>
                </a:rPr>
                <a:t>target</a:t>
              </a:r>
            </a:p>
          </p:txBody>
        </p:sp>
      </p:grpSp>
      <p:grpSp>
        <p:nvGrpSpPr>
          <p:cNvPr id="33" name="Group 32">
            <a:extLst>
              <a:ext uri="{FF2B5EF4-FFF2-40B4-BE49-F238E27FC236}">
                <a16:creationId xmlns:a16="http://schemas.microsoft.com/office/drawing/2014/main" id="{366EE8B5-467D-4356-A40C-D334D202E983}"/>
              </a:ext>
            </a:extLst>
          </p:cNvPr>
          <p:cNvGrpSpPr/>
          <p:nvPr/>
        </p:nvGrpSpPr>
        <p:grpSpPr>
          <a:xfrm>
            <a:off x="1106289" y="6065963"/>
            <a:ext cx="9732666" cy="468947"/>
            <a:chOff x="1106289" y="6065963"/>
            <a:chExt cx="9732666" cy="468947"/>
          </a:xfrm>
        </p:grpSpPr>
        <p:cxnSp>
          <p:nvCxnSpPr>
            <p:cNvPr id="32" name="Straight Arrow Connector 31">
              <a:extLst>
                <a:ext uri="{FF2B5EF4-FFF2-40B4-BE49-F238E27FC236}">
                  <a16:creationId xmlns:a16="http://schemas.microsoft.com/office/drawing/2014/main" id="{F6496904-64C6-4C49-984D-925E2714BFB8}"/>
                </a:ext>
              </a:extLst>
            </p:cNvPr>
            <p:cNvCxnSpPr/>
            <p:nvPr/>
          </p:nvCxnSpPr>
          <p:spPr>
            <a:xfrm flipV="1">
              <a:off x="1106289" y="6065963"/>
              <a:ext cx="9732666" cy="3946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72" name="Content Placeholder 2">
              <a:extLst>
                <a:ext uri="{FF2B5EF4-FFF2-40B4-BE49-F238E27FC236}">
                  <a16:creationId xmlns:a16="http://schemas.microsoft.com/office/drawing/2014/main" id="{50A87D30-E22F-46A3-AEE8-AD2F687537EA}"/>
                </a:ext>
              </a:extLst>
            </p:cNvPr>
            <p:cNvSpPr txBox="1">
              <a:spLocks/>
            </p:cNvSpPr>
            <p:nvPr/>
          </p:nvSpPr>
          <p:spPr>
            <a:xfrm>
              <a:off x="4226787" y="6100809"/>
              <a:ext cx="2743200" cy="434101"/>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sz="2000"/>
                <a:t>metadata scan</a:t>
              </a:r>
              <a:endParaRPr lang="en-US"/>
            </a:p>
          </p:txBody>
        </p:sp>
      </p:grpSp>
    </p:spTree>
    <p:custDataLst>
      <p:tags r:id="rId1"/>
    </p:custDataLst>
    <p:extLst>
      <p:ext uri="{BB962C8B-B14F-4D97-AF65-F5344CB8AC3E}">
        <p14:creationId xmlns:p14="http://schemas.microsoft.com/office/powerpoint/2010/main" val="3292998578"/>
      </p:ext>
    </p:extLst>
  </p:cSld>
  <p:clrMapOvr>
    <a:masterClrMapping/>
  </p:clrMapOvr>
  <mc:AlternateContent xmlns:mc="http://schemas.openxmlformats.org/markup-compatibility/2006" xmlns:p14="http://schemas.microsoft.com/office/powerpoint/2010/main">
    <mc:Choice Requires="p14">
      <p:transition spd="slow" p14:dur="2000" advTm="30707"/>
    </mc:Choice>
    <mc:Fallback xmlns="">
      <p:transition spd="slow" advTm="3070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up)">
                                      <p:cBhvr>
                                        <p:cTn id="12" dur="5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ipe(left)">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6"/>
                                        </p:tgtEl>
                                        <p:attrNameLst>
                                          <p:attrName>style.visibility</p:attrName>
                                        </p:attrNameLst>
                                      </p:cBhvr>
                                      <p:to>
                                        <p:strVal val="visible"/>
                                      </p:to>
                                    </p:set>
                                    <p:animEffect transition="in" filter="wipe(up)">
                                      <p:cBhvr>
                                        <p:cTn id="2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 t="-1300" r="-1000" b="-1300"/>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a:xfrm>
            <a:off x="3157451" y="6512331"/>
            <a:ext cx="2743200" cy="365125"/>
          </a:xfrm>
        </p:spPr>
        <p:txBody>
          <a:bodyPr/>
          <a:lstStyle/>
          <a:p>
            <a:fld id="{AFD256C9-C840-4F02-91AB-89A24FE64EDC}" type="slidenum">
              <a:rPr lang="en-US" smtClean="0"/>
              <a:t>15</a:t>
            </a:fld>
            <a:endParaRPr lang="en-US"/>
          </a:p>
        </p:txBody>
      </p:sp>
      <p:graphicFrame>
        <p:nvGraphicFramePr>
          <p:cNvPr id="6" name="Chart 5">
            <a:extLst>
              <a:ext uri="{FF2B5EF4-FFF2-40B4-BE49-F238E27FC236}">
                <a16:creationId xmlns:a16="http://schemas.microsoft.com/office/drawing/2014/main" id="{E951E944-C126-4B01-A1AA-AF7CE468E03B}"/>
              </a:ext>
            </a:extLst>
          </p:cNvPr>
          <p:cNvGraphicFramePr/>
          <p:nvPr>
            <p:extLst>
              <p:ext uri="{D42A27DB-BD31-4B8C-83A1-F6EECF244321}">
                <p14:modId xmlns:p14="http://schemas.microsoft.com/office/powerpoint/2010/main" val="2710174973"/>
              </p:ext>
            </p:extLst>
          </p:nvPr>
        </p:nvGraphicFramePr>
        <p:xfrm>
          <a:off x="1901952" y="1783080"/>
          <a:ext cx="8046720" cy="3931920"/>
        </p:xfrm>
        <a:graphic>
          <a:graphicData uri="http://schemas.openxmlformats.org/drawingml/2006/chart">
            <c:chart xmlns:c="http://schemas.openxmlformats.org/drawingml/2006/chart" xmlns:r="http://schemas.openxmlformats.org/officeDocument/2006/relationships" r:id="rId4"/>
          </a:graphicData>
        </a:graphic>
      </p:graphicFrame>
      <p:sp>
        <p:nvSpPr>
          <p:cNvPr id="17" name="Title 1">
            <a:extLst>
              <a:ext uri="{FF2B5EF4-FFF2-40B4-BE49-F238E27FC236}">
                <a16:creationId xmlns:a16="http://schemas.microsoft.com/office/drawing/2014/main" id="{E80309A6-1AAF-46CA-8A11-E7C9560A770B}"/>
              </a:ext>
            </a:extLst>
          </p:cNvPr>
          <p:cNvSpPr>
            <a:spLocks noGrp="1"/>
          </p:cNvSpPr>
          <p:nvPr>
            <p:ph type="title"/>
          </p:nvPr>
        </p:nvSpPr>
        <p:spPr>
          <a:xfrm>
            <a:off x="838200" y="365125"/>
            <a:ext cx="10515600" cy="791871"/>
          </a:xfrm>
        </p:spPr>
        <p:txBody>
          <a:bodyPr>
            <a:normAutofit/>
          </a:bodyPr>
          <a:lstStyle/>
          <a:p>
            <a:r>
              <a:rPr lang="en-US" sz="3000"/>
              <a:t>Trident: Performance evaluation</a:t>
            </a:r>
          </a:p>
        </p:txBody>
      </p:sp>
      <p:sp>
        <p:nvSpPr>
          <p:cNvPr id="9" name="TextBox 8">
            <a:extLst>
              <a:ext uri="{FF2B5EF4-FFF2-40B4-BE49-F238E27FC236}">
                <a16:creationId xmlns:a16="http://schemas.microsoft.com/office/drawing/2014/main" id="{CF522EE8-6153-464E-ADFD-88B85484BE40}"/>
              </a:ext>
            </a:extLst>
          </p:cNvPr>
          <p:cNvSpPr txBox="1"/>
          <p:nvPr/>
        </p:nvSpPr>
        <p:spPr>
          <a:xfrm>
            <a:off x="2185850" y="2218876"/>
            <a:ext cx="409303"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7F94EB71-0577-4FD7-AEBC-14B484E0CEFE}"/>
              </a:ext>
            </a:extLst>
          </p:cNvPr>
          <p:cNvSpPr txBox="1"/>
          <p:nvPr/>
        </p:nvSpPr>
        <p:spPr>
          <a:xfrm>
            <a:off x="2185850" y="2600090"/>
            <a:ext cx="409303" cy="369332"/>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B0868A79-4377-4012-B443-CB20E3660239}"/>
              </a:ext>
            </a:extLst>
          </p:cNvPr>
          <p:cNvSpPr txBox="1"/>
          <p:nvPr/>
        </p:nvSpPr>
        <p:spPr>
          <a:xfrm>
            <a:off x="2185850" y="2984443"/>
            <a:ext cx="409303"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1A1EEC31-FD33-41F6-9E62-753A722BA0CC}"/>
              </a:ext>
            </a:extLst>
          </p:cNvPr>
          <p:cNvSpPr txBox="1"/>
          <p:nvPr/>
        </p:nvSpPr>
        <p:spPr>
          <a:xfrm>
            <a:off x="2177141" y="3379708"/>
            <a:ext cx="409303"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F8B5AD1F-4C07-4987-8E4A-9160B7A2A8BE}"/>
              </a:ext>
            </a:extLst>
          </p:cNvPr>
          <p:cNvSpPr txBox="1"/>
          <p:nvPr/>
        </p:nvSpPr>
        <p:spPr>
          <a:xfrm>
            <a:off x="2185848" y="3753530"/>
            <a:ext cx="409303"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F9B742A5-66CD-43B4-A73C-5C89345005E8}"/>
              </a:ext>
            </a:extLst>
          </p:cNvPr>
          <p:cNvSpPr txBox="1"/>
          <p:nvPr/>
        </p:nvSpPr>
        <p:spPr>
          <a:xfrm>
            <a:off x="2185848" y="4530006"/>
            <a:ext cx="409303" cy="369332"/>
          </a:xfrm>
          <a:prstGeom prst="rect">
            <a:avLst/>
          </a:prstGeom>
          <a:noFill/>
        </p:spPr>
        <p:txBody>
          <a:bodyPr wrap="square" rtlCol="0">
            <a:spAutoFit/>
          </a:bodyPr>
          <a:lstStyle/>
          <a:p>
            <a:r>
              <a:rPr lang="en-US" dirty="0"/>
              <a:t>%</a:t>
            </a:r>
          </a:p>
        </p:txBody>
      </p:sp>
      <p:sp>
        <p:nvSpPr>
          <p:cNvPr id="18" name="TextBox 17">
            <a:extLst>
              <a:ext uri="{FF2B5EF4-FFF2-40B4-BE49-F238E27FC236}">
                <a16:creationId xmlns:a16="http://schemas.microsoft.com/office/drawing/2014/main" id="{C614AD61-8968-471C-95ED-E26FDD735744}"/>
              </a:ext>
            </a:extLst>
          </p:cNvPr>
          <p:cNvSpPr txBox="1"/>
          <p:nvPr/>
        </p:nvSpPr>
        <p:spPr>
          <a:xfrm>
            <a:off x="2185848" y="4899144"/>
            <a:ext cx="409303" cy="369332"/>
          </a:xfrm>
          <a:prstGeom prst="rect">
            <a:avLst/>
          </a:prstGeom>
          <a:noFill/>
        </p:spPr>
        <p:txBody>
          <a:bodyPr wrap="square" rtlCol="0">
            <a:spAutoFit/>
          </a:bodyPr>
          <a:lstStyle/>
          <a:p>
            <a:r>
              <a:rPr lang="en-US" dirty="0"/>
              <a:t>%</a:t>
            </a:r>
          </a:p>
        </p:txBody>
      </p:sp>
      <p:sp>
        <p:nvSpPr>
          <p:cNvPr id="21" name="TextBox 20">
            <a:extLst>
              <a:ext uri="{FF2B5EF4-FFF2-40B4-BE49-F238E27FC236}">
                <a16:creationId xmlns:a16="http://schemas.microsoft.com/office/drawing/2014/main" id="{F9FCE030-FC89-4E18-834C-F886D57675DB}"/>
              </a:ext>
            </a:extLst>
          </p:cNvPr>
          <p:cNvSpPr txBox="1"/>
          <p:nvPr/>
        </p:nvSpPr>
        <p:spPr>
          <a:xfrm>
            <a:off x="2586444" y="5452534"/>
            <a:ext cx="6843532" cy="400110"/>
          </a:xfrm>
          <a:prstGeom prst="rect">
            <a:avLst/>
          </a:prstGeom>
          <a:noFill/>
        </p:spPr>
        <p:txBody>
          <a:bodyPr wrap="square">
            <a:spAutoFit/>
          </a:bodyPr>
          <a:lstStyle/>
          <a:p>
            <a:pPr algn="ctr"/>
            <a:r>
              <a:rPr lang="en-US" sz="2000" dirty="0">
                <a:solidFill>
                  <a:schemeClr val="accent1">
                    <a:lumMod val="75000"/>
                  </a:schemeClr>
                </a:solidFill>
                <a:latin typeface="Helvetica" panose="020B0604020202020204" pitchFamily="34" charset="0"/>
                <a:cs typeface="Helvetica" panose="020B0604020202020204" pitchFamily="34" charset="0"/>
              </a:rPr>
              <a:t>Performance improvement over Linux THP</a:t>
            </a:r>
          </a:p>
        </p:txBody>
      </p:sp>
    </p:spTree>
    <p:extLst>
      <p:ext uri="{BB962C8B-B14F-4D97-AF65-F5344CB8AC3E}">
        <p14:creationId xmlns:p14="http://schemas.microsoft.com/office/powerpoint/2010/main" val="31537581"/>
      </p:ext>
    </p:extLst>
  </p:cSld>
  <p:clrMapOvr>
    <a:masterClrMapping/>
  </p:clrMapOvr>
  <mc:AlternateContent xmlns:mc="http://schemas.openxmlformats.org/markup-compatibility/2006" xmlns:p14="http://schemas.microsoft.com/office/powerpoint/2010/main">
    <mc:Choice Requires="p14">
      <p:transition spd="slow" p14:dur="2000" advTm="51225"/>
    </mc:Choice>
    <mc:Fallback xmlns="">
      <p:transition spd="slow" advTm="5122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 t="-1300" r="-1000" b="-1300"/>
          </a:stretch>
        </a:blipFill>
        <a:effectLst/>
      </p:bgPr>
    </p:bg>
    <p:spTree>
      <p:nvGrpSpPr>
        <p:cNvPr id="1" name=""/>
        <p:cNvGrpSpPr/>
        <p:nvPr/>
      </p:nvGrpSpPr>
      <p:grpSpPr>
        <a:xfrm>
          <a:off x="0" y="0"/>
          <a:ext cx="0" cy="0"/>
          <a:chOff x="0" y="0"/>
          <a:chExt cx="0" cy="0"/>
        </a:xfrm>
      </p:grpSpPr>
      <p:graphicFrame>
        <p:nvGraphicFramePr>
          <p:cNvPr id="15" name="Chart 14">
            <a:extLst>
              <a:ext uri="{FF2B5EF4-FFF2-40B4-BE49-F238E27FC236}">
                <a16:creationId xmlns:a16="http://schemas.microsoft.com/office/drawing/2014/main" id="{E07D16A1-9D68-4E59-A03D-A3E4E6A9B1D4}"/>
              </a:ext>
            </a:extLst>
          </p:cNvPr>
          <p:cNvGraphicFramePr/>
          <p:nvPr>
            <p:extLst>
              <p:ext uri="{D42A27DB-BD31-4B8C-83A1-F6EECF244321}">
                <p14:modId xmlns:p14="http://schemas.microsoft.com/office/powerpoint/2010/main" val="2083181119"/>
              </p:ext>
            </p:extLst>
          </p:nvPr>
        </p:nvGraphicFramePr>
        <p:xfrm>
          <a:off x="1901952" y="1782618"/>
          <a:ext cx="8046720" cy="3931920"/>
        </p:xfrm>
        <a:graphic>
          <a:graphicData uri="http://schemas.openxmlformats.org/drawingml/2006/chart">
            <c:chart xmlns:c="http://schemas.openxmlformats.org/drawingml/2006/chart" xmlns:r="http://schemas.openxmlformats.org/officeDocument/2006/relationships" r:id="rId4"/>
          </a:graphicData>
        </a:graphic>
      </p:graphicFrame>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a:xfrm>
            <a:off x="3157451" y="6512331"/>
            <a:ext cx="2743200" cy="365125"/>
          </a:xfrm>
        </p:spPr>
        <p:txBody>
          <a:bodyPr/>
          <a:lstStyle/>
          <a:p>
            <a:fld id="{AFD256C9-C840-4F02-91AB-89A24FE64EDC}" type="slidenum">
              <a:rPr lang="en-US" smtClean="0"/>
              <a:t>16</a:t>
            </a:fld>
            <a:endParaRPr lang="en-US"/>
          </a:p>
        </p:txBody>
      </p:sp>
      <p:sp>
        <p:nvSpPr>
          <p:cNvPr id="13" name="TextBox 12">
            <a:extLst>
              <a:ext uri="{FF2B5EF4-FFF2-40B4-BE49-F238E27FC236}">
                <a16:creationId xmlns:a16="http://schemas.microsoft.com/office/drawing/2014/main" id="{C8BB1EDA-0B11-49AE-8FA8-32C2C50EED72}"/>
              </a:ext>
            </a:extLst>
          </p:cNvPr>
          <p:cNvSpPr txBox="1"/>
          <p:nvPr/>
        </p:nvSpPr>
        <p:spPr>
          <a:xfrm>
            <a:off x="2586444" y="5452534"/>
            <a:ext cx="6843532" cy="400110"/>
          </a:xfrm>
          <a:prstGeom prst="rect">
            <a:avLst/>
          </a:prstGeom>
          <a:noFill/>
        </p:spPr>
        <p:txBody>
          <a:bodyPr wrap="square">
            <a:spAutoFit/>
          </a:bodyPr>
          <a:lstStyle/>
          <a:p>
            <a:pPr algn="ctr"/>
            <a:r>
              <a:rPr lang="en-US" sz="2000" dirty="0">
                <a:solidFill>
                  <a:schemeClr val="accent1">
                    <a:lumMod val="75000"/>
                  </a:schemeClr>
                </a:solidFill>
                <a:latin typeface="Helvetica" panose="020B0604020202020204" pitchFamily="34" charset="0"/>
                <a:cs typeface="Helvetica" panose="020B0604020202020204" pitchFamily="34" charset="0"/>
              </a:rPr>
              <a:t>Performance improvement over Linux THP</a:t>
            </a:r>
          </a:p>
        </p:txBody>
      </p:sp>
      <p:sp>
        <p:nvSpPr>
          <p:cNvPr id="17" name="Title 1">
            <a:extLst>
              <a:ext uri="{FF2B5EF4-FFF2-40B4-BE49-F238E27FC236}">
                <a16:creationId xmlns:a16="http://schemas.microsoft.com/office/drawing/2014/main" id="{E80309A6-1AAF-46CA-8A11-E7C9560A770B}"/>
              </a:ext>
            </a:extLst>
          </p:cNvPr>
          <p:cNvSpPr>
            <a:spLocks noGrp="1"/>
          </p:cNvSpPr>
          <p:nvPr>
            <p:ph type="title"/>
          </p:nvPr>
        </p:nvSpPr>
        <p:spPr>
          <a:xfrm>
            <a:off x="838200" y="365125"/>
            <a:ext cx="10515600" cy="791871"/>
          </a:xfrm>
        </p:spPr>
        <p:txBody>
          <a:bodyPr>
            <a:normAutofit/>
          </a:bodyPr>
          <a:lstStyle/>
          <a:p>
            <a:r>
              <a:rPr lang="en-US" sz="3000"/>
              <a:t>Trident: Performance evaluation</a:t>
            </a:r>
          </a:p>
        </p:txBody>
      </p:sp>
      <p:sp>
        <p:nvSpPr>
          <p:cNvPr id="2" name="TextBox 1">
            <a:extLst>
              <a:ext uri="{FF2B5EF4-FFF2-40B4-BE49-F238E27FC236}">
                <a16:creationId xmlns:a16="http://schemas.microsoft.com/office/drawing/2014/main" id="{571DB913-52BA-405D-B529-5D8ED20C97C0}"/>
              </a:ext>
            </a:extLst>
          </p:cNvPr>
          <p:cNvSpPr txBox="1"/>
          <p:nvPr/>
        </p:nvSpPr>
        <p:spPr>
          <a:xfrm>
            <a:off x="2185851" y="2323406"/>
            <a:ext cx="409303" cy="369332"/>
          </a:xfrm>
          <a:prstGeom prst="rect">
            <a:avLst/>
          </a:prstGeom>
          <a:noFill/>
        </p:spPr>
        <p:txBody>
          <a:bodyPr wrap="square" rtlCol="0">
            <a:spAutoFit/>
          </a:bodyPr>
          <a:lstStyle/>
          <a:p>
            <a:r>
              <a:rPr lang="en-US" dirty="0"/>
              <a:t>%</a:t>
            </a:r>
          </a:p>
        </p:txBody>
      </p:sp>
      <p:sp>
        <p:nvSpPr>
          <p:cNvPr id="8" name="TextBox 7">
            <a:extLst>
              <a:ext uri="{FF2B5EF4-FFF2-40B4-BE49-F238E27FC236}">
                <a16:creationId xmlns:a16="http://schemas.microsoft.com/office/drawing/2014/main" id="{1E12AAA1-81DA-4FF2-9F3C-EA6B79E6926A}"/>
              </a:ext>
            </a:extLst>
          </p:cNvPr>
          <p:cNvSpPr txBox="1"/>
          <p:nvPr/>
        </p:nvSpPr>
        <p:spPr>
          <a:xfrm>
            <a:off x="2177141" y="2616809"/>
            <a:ext cx="409303" cy="369332"/>
          </a:xfrm>
          <a:prstGeom prst="rect">
            <a:avLst/>
          </a:prstGeom>
          <a:noFill/>
        </p:spPr>
        <p:txBody>
          <a:bodyPr wrap="square" rtlCol="0">
            <a:spAutoFit/>
          </a:bodyPr>
          <a:lstStyle/>
          <a:p>
            <a:r>
              <a:rPr lang="en-US" dirty="0"/>
              <a:t>%</a:t>
            </a:r>
          </a:p>
        </p:txBody>
      </p:sp>
      <p:sp>
        <p:nvSpPr>
          <p:cNvPr id="9" name="TextBox 8">
            <a:extLst>
              <a:ext uri="{FF2B5EF4-FFF2-40B4-BE49-F238E27FC236}">
                <a16:creationId xmlns:a16="http://schemas.microsoft.com/office/drawing/2014/main" id="{5CFAE5EE-628B-4109-90F6-5A67ECC7B966}"/>
              </a:ext>
            </a:extLst>
          </p:cNvPr>
          <p:cNvSpPr txBox="1"/>
          <p:nvPr/>
        </p:nvSpPr>
        <p:spPr>
          <a:xfrm>
            <a:off x="2185850" y="2936339"/>
            <a:ext cx="409303" cy="369332"/>
          </a:xfrm>
          <a:prstGeom prst="rect">
            <a:avLst/>
          </a:prstGeom>
          <a:noFill/>
        </p:spPr>
        <p:txBody>
          <a:bodyPr wrap="square" rtlCol="0">
            <a:spAutoFit/>
          </a:bodyPr>
          <a:lstStyle/>
          <a:p>
            <a:r>
              <a:rPr lang="en-US" dirty="0"/>
              <a:t>%</a:t>
            </a:r>
          </a:p>
        </p:txBody>
      </p:sp>
      <p:sp>
        <p:nvSpPr>
          <p:cNvPr id="10" name="TextBox 9">
            <a:extLst>
              <a:ext uri="{FF2B5EF4-FFF2-40B4-BE49-F238E27FC236}">
                <a16:creationId xmlns:a16="http://schemas.microsoft.com/office/drawing/2014/main" id="{29DFE410-E272-48D4-B00B-4DE03F8EF90C}"/>
              </a:ext>
            </a:extLst>
          </p:cNvPr>
          <p:cNvSpPr txBox="1"/>
          <p:nvPr/>
        </p:nvSpPr>
        <p:spPr>
          <a:xfrm>
            <a:off x="2185850" y="3233398"/>
            <a:ext cx="409303" cy="369332"/>
          </a:xfrm>
          <a:prstGeom prst="rect">
            <a:avLst/>
          </a:prstGeom>
          <a:noFill/>
        </p:spPr>
        <p:txBody>
          <a:bodyPr wrap="square" rtlCol="0">
            <a:spAutoFit/>
          </a:bodyPr>
          <a:lstStyle/>
          <a:p>
            <a:r>
              <a:rPr lang="en-US" dirty="0"/>
              <a:t>%</a:t>
            </a:r>
          </a:p>
        </p:txBody>
      </p:sp>
      <p:sp>
        <p:nvSpPr>
          <p:cNvPr id="11" name="TextBox 10">
            <a:extLst>
              <a:ext uri="{FF2B5EF4-FFF2-40B4-BE49-F238E27FC236}">
                <a16:creationId xmlns:a16="http://schemas.microsoft.com/office/drawing/2014/main" id="{488C450F-234E-43BC-861B-26A0FE8467E3}"/>
              </a:ext>
            </a:extLst>
          </p:cNvPr>
          <p:cNvSpPr txBox="1"/>
          <p:nvPr/>
        </p:nvSpPr>
        <p:spPr>
          <a:xfrm>
            <a:off x="2194558" y="3549021"/>
            <a:ext cx="409303" cy="369332"/>
          </a:xfrm>
          <a:prstGeom prst="rect">
            <a:avLst/>
          </a:prstGeom>
          <a:noFill/>
        </p:spPr>
        <p:txBody>
          <a:bodyPr wrap="square" rtlCol="0">
            <a:spAutoFit/>
          </a:bodyPr>
          <a:lstStyle/>
          <a:p>
            <a:r>
              <a:rPr lang="en-US" dirty="0"/>
              <a:t>%</a:t>
            </a:r>
          </a:p>
        </p:txBody>
      </p:sp>
      <p:sp>
        <p:nvSpPr>
          <p:cNvPr id="12" name="TextBox 11">
            <a:extLst>
              <a:ext uri="{FF2B5EF4-FFF2-40B4-BE49-F238E27FC236}">
                <a16:creationId xmlns:a16="http://schemas.microsoft.com/office/drawing/2014/main" id="{EA129D1C-6252-48A2-B421-671D16B53A6D}"/>
              </a:ext>
            </a:extLst>
          </p:cNvPr>
          <p:cNvSpPr txBox="1"/>
          <p:nvPr/>
        </p:nvSpPr>
        <p:spPr>
          <a:xfrm>
            <a:off x="2194557" y="3864069"/>
            <a:ext cx="409303"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6841D3C2-7739-4099-BE16-FB7DA36F577F}"/>
              </a:ext>
            </a:extLst>
          </p:cNvPr>
          <p:cNvSpPr txBox="1"/>
          <p:nvPr/>
        </p:nvSpPr>
        <p:spPr>
          <a:xfrm>
            <a:off x="2194557" y="4481409"/>
            <a:ext cx="409303"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83EF1F94-3F66-40FD-8E98-B5E1CD100CE1}"/>
              </a:ext>
            </a:extLst>
          </p:cNvPr>
          <p:cNvSpPr txBox="1"/>
          <p:nvPr/>
        </p:nvSpPr>
        <p:spPr>
          <a:xfrm>
            <a:off x="2194557" y="4783516"/>
            <a:ext cx="409303"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1412534307"/>
      </p:ext>
    </p:extLst>
  </p:cSld>
  <p:clrMapOvr>
    <a:masterClrMapping/>
  </p:clrMapOvr>
  <mc:AlternateContent xmlns:mc="http://schemas.openxmlformats.org/markup-compatibility/2006" xmlns:p14="http://schemas.microsoft.com/office/powerpoint/2010/main">
    <mc:Choice Requires="p14">
      <p:transition spd="slow" p14:dur="2000" advTm="35549"/>
    </mc:Choice>
    <mc:Fallback xmlns="">
      <p:transition spd="slow" advTm="35549"/>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a:xfrm>
            <a:off x="1110051" y="365125"/>
            <a:ext cx="10515600" cy="791871"/>
          </a:xfrm>
        </p:spPr>
        <p:txBody>
          <a:bodyPr>
            <a:normAutofit/>
          </a:bodyPr>
          <a:lstStyle/>
          <a:p>
            <a:r>
              <a:rPr lang="en-US" sz="3000" dirty="0" err="1"/>
              <a:t>Trident</a:t>
            </a:r>
            <a:r>
              <a:rPr lang="en-US" sz="3600" baseline="30000" dirty="0" err="1"/>
              <a:t>pv</a:t>
            </a:r>
            <a:r>
              <a:rPr lang="en-US" sz="3000" dirty="0"/>
              <a:t>: Virtualizing Trident</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17</a:t>
            </a:fld>
            <a:endParaRPr lang="en-US"/>
          </a:p>
        </p:txBody>
      </p:sp>
      <p:sp>
        <p:nvSpPr>
          <p:cNvPr id="7" name="Content Placeholder 2">
            <a:extLst>
              <a:ext uri="{FF2B5EF4-FFF2-40B4-BE49-F238E27FC236}">
                <a16:creationId xmlns:a16="http://schemas.microsoft.com/office/drawing/2014/main" id="{C0ED4C3E-5650-46BA-9836-4CB44090693B}"/>
              </a:ext>
            </a:extLst>
          </p:cNvPr>
          <p:cNvSpPr>
            <a:spLocks noGrp="1"/>
          </p:cNvSpPr>
          <p:nvPr>
            <p:ph idx="1"/>
          </p:nvPr>
        </p:nvSpPr>
        <p:spPr>
          <a:xfrm>
            <a:off x="847926" y="1339241"/>
            <a:ext cx="10515600" cy="4488803"/>
          </a:xfrm>
        </p:spPr>
        <p:txBody>
          <a:bodyPr>
            <a:normAutofit/>
          </a:bodyPr>
          <a:lstStyle/>
          <a:p>
            <a:pPr marL="0" indent="0">
              <a:buNone/>
            </a:pPr>
            <a:r>
              <a:rPr lang="en-US" sz="2400" dirty="0"/>
              <a:t>    Two layers of memory management</a:t>
            </a:r>
          </a:p>
          <a:p>
            <a:pPr lvl="1"/>
            <a:r>
              <a:rPr lang="en-US" sz="2000" dirty="0"/>
              <a:t>Twice the work!</a:t>
            </a:r>
          </a:p>
          <a:p>
            <a:pPr lvl="1"/>
            <a:endParaRPr lang="en-US" sz="2000" dirty="0"/>
          </a:p>
          <a:p>
            <a:pPr marL="0" indent="0">
              <a:buNone/>
            </a:pPr>
            <a:r>
              <a:rPr lang="en-US" sz="2400" dirty="0"/>
              <a:t>     Data movement is the dominating kernel activity</a:t>
            </a:r>
          </a:p>
          <a:p>
            <a:pPr lvl="1"/>
            <a:r>
              <a:rPr lang="en-US" sz="2000" dirty="0"/>
              <a:t>Large page promotion</a:t>
            </a:r>
          </a:p>
          <a:p>
            <a:pPr lvl="1"/>
            <a:r>
              <a:rPr lang="en-US" sz="2000" dirty="0"/>
              <a:t>Memory compaction</a:t>
            </a:r>
          </a:p>
          <a:p>
            <a:pPr marL="0" indent="0">
              <a:buNone/>
            </a:pPr>
            <a:endParaRPr lang="en-US" sz="2400" dirty="0"/>
          </a:p>
          <a:p>
            <a:pPr marL="0" indent="0">
              <a:buNone/>
            </a:pPr>
            <a:r>
              <a:rPr lang="en-US" sz="2400" dirty="0"/>
              <a:t>      Virtualize memory management for large pages</a:t>
            </a:r>
          </a:p>
          <a:p>
            <a:pPr lvl="1"/>
            <a:r>
              <a:rPr lang="en-US" sz="2000" b="1" u="sng" dirty="0"/>
              <a:t>Copy-less</a:t>
            </a:r>
            <a:r>
              <a:rPr lang="en-US" sz="2000" dirty="0"/>
              <a:t> page migration</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400" dirty="0"/>
          </a:p>
          <a:p>
            <a:pPr marL="0" indent="0">
              <a:buNone/>
            </a:pPr>
            <a:endParaRPr lang="en-US" dirty="0"/>
          </a:p>
          <a:p>
            <a:endParaRPr lang="en-US" dirty="0"/>
          </a:p>
        </p:txBody>
      </p:sp>
      <p:pic>
        <p:nvPicPr>
          <p:cNvPr id="8" name="Picture 6" descr="Light Bulb Logo New Idea Symbol And Icon Flat Bright Cartoon Bulb Vector  Illustration, New Icons, Logo Icons, Idea Icons PNG and Vector with  Transparent Background for Free Download">
            <a:extLst>
              <a:ext uri="{FF2B5EF4-FFF2-40B4-BE49-F238E27FC236}">
                <a16:creationId xmlns:a16="http://schemas.microsoft.com/office/drawing/2014/main" id="{7A72864A-1F2E-4FCA-BE10-6D2BDFD14BC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261" y="3841764"/>
            <a:ext cx="873540" cy="873540"/>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primary copy Icons PNG - Free PNG and Icons Downloads">
            <a:extLst>
              <a:ext uri="{FF2B5EF4-FFF2-40B4-BE49-F238E27FC236}">
                <a16:creationId xmlns:a16="http://schemas.microsoft.com/office/drawing/2014/main" id="{DDF91FFC-8590-40BC-9F57-5DCD9B5F4AC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7868" y="2484254"/>
            <a:ext cx="676827" cy="676827"/>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and two finger icon PNG and SVG Vector Free Download">
            <a:extLst>
              <a:ext uri="{FF2B5EF4-FFF2-40B4-BE49-F238E27FC236}">
                <a16:creationId xmlns:a16="http://schemas.microsoft.com/office/drawing/2014/main" id="{50CD811F-6EC2-47AE-857A-88C6BCEEA45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9742" y="1300394"/>
            <a:ext cx="444760" cy="639789"/>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3A14AE8E-F13B-6D4F-9A2F-DFA2681EBA4F}"/>
              </a:ext>
            </a:extLst>
          </p:cNvPr>
          <p:cNvGrpSpPr/>
          <p:nvPr/>
        </p:nvGrpSpPr>
        <p:grpSpPr>
          <a:xfrm>
            <a:off x="174981" y="434468"/>
            <a:ext cx="1022989" cy="595488"/>
            <a:chOff x="160511" y="4975734"/>
            <a:chExt cx="1065359" cy="595486"/>
          </a:xfrm>
        </p:grpSpPr>
        <p:pic>
          <p:nvPicPr>
            <p:cNvPr id="10" name="Picture 9" descr="A picture containing lamp&#10;&#10;Description automatically generated">
              <a:extLst>
                <a:ext uri="{FF2B5EF4-FFF2-40B4-BE49-F238E27FC236}">
                  <a16:creationId xmlns:a16="http://schemas.microsoft.com/office/drawing/2014/main" id="{5959CD88-5E5F-7E44-ABCC-CA790444BA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997" y="4992972"/>
              <a:ext cx="469873" cy="578248"/>
            </a:xfrm>
            <a:prstGeom prst="rect">
              <a:avLst/>
            </a:prstGeom>
          </p:spPr>
        </p:pic>
        <p:pic>
          <p:nvPicPr>
            <p:cNvPr id="11" name="Picture 14" descr="Virt Tools">
              <a:extLst>
                <a:ext uri="{FF2B5EF4-FFF2-40B4-BE49-F238E27FC236}">
                  <a16:creationId xmlns:a16="http://schemas.microsoft.com/office/drawing/2014/main" id="{61CBAC6A-A340-FE49-9C23-22CD6DDCC9E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0511" y="4975734"/>
              <a:ext cx="595486" cy="595486"/>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3828726548"/>
      </p:ext>
    </p:extLst>
  </p:cSld>
  <p:clrMapOvr>
    <a:masterClrMapping/>
  </p:clrMapOvr>
  <mc:AlternateContent xmlns:mc="http://schemas.openxmlformats.org/markup-compatibility/2006" xmlns:p14="http://schemas.microsoft.com/office/powerpoint/2010/main">
    <mc:Choice Requires="p14">
      <p:transition spd="slow" p14:dur="2000" advTm="27901"/>
    </mc:Choice>
    <mc:Fallback xmlns="">
      <p:transition spd="slow" advTm="2790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500"/>
                                        <p:tgtEl>
                                          <p:spTgt spid="7">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4" end="4"/>
                                            </p:txEl>
                                          </p:spTgt>
                                        </p:tgtEl>
                                        <p:attrNameLst>
                                          <p:attrName>style.visibility</p:attrName>
                                        </p:attrNameLst>
                                      </p:cBhvr>
                                      <p:to>
                                        <p:strVal val="visible"/>
                                      </p:to>
                                    </p:set>
                                    <p:animEffect transition="in" filter="fade">
                                      <p:cBhvr>
                                        <p:cTn id="10" dur="500"/>
                                        <p:tgtEl>
                                          <p:spTgt spid="7">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5" end="5"/>
                                            </p:txEl>
                                          </p:spTgt>
                                        </p:tgtEl>
                                        <p:attrNameLst>
                                          <p:attrName>style.visibility</p:attrName>
                                        </p:attrNameLst>
                                      </p:cBhvr>
                                      <p:to>
                                        <p:strVal val="visible"/>
                                      </p:to>
                                    </p:set>
                                    <p:animEffect transition="in" filter="fade">
                                      <p:cBhvr>
                                        <p:cTn id="13" dur="500"/>
                                        <p:tgtEl>
                                          <p:spTgt spid="7">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098"/>
                                        </p:tgtEl>
                                        <p:attrNameLst>
                                          <p:attrName>style.visibility</p:attrName>
                                        </p:attrNameLst>
                                      </p:cBhvr>
                                      <p:to>
                                        <p:strVal val="visible"/>
                                      </p:to>
                                    </p:set>
                                    <p:animEffect transition="in" filter="fade">
                                      <p:cBhvr>
                                        <p:cTn id="16" dur="500"/>
                                        <p:tgtEl>
                                          <p:spTgt spid="409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7">
                                            <p:txEl>
                                              <p:pRg st="7" end="7"/>
                                            </p:txEl>
                                          </p:spTgt>
                                        </p:tgtEl>
                                        <p:attrNameLst>
                                          <p:attrName>style.visibility</p:attrName>
                                        </p:attrNameLst>
                                      </p:cBhvr>
                                      <p:to>
                                        <p:strVal val="visible"/>
                                      </p:to>
                                    </p:set>
                                    <p:animEffect transition="in" filter="fade">
                                      <p:cBhvr>
                                        <p:cTn id="21" dur="500"/>
                                        <p:tgtEl>
                                          <p:spTgt spid="7">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7">
                                            <p:txEl>
                                              <p:pRg st="8" end="8"/>
                                            </p:txEl>
                                          </p:spTgt>
                                        </p:tgtEl>
                                        <p:attrNameLst>
                                          <p:attrName>style.visibility</p:attrName>
                                        </p:attrNameLst>
                                      </p:cBhvr>
                                      <p:to>
                                        <p:strVal val="visible"/>
                                      </p:to>
                                    </p:set>
                                    <p:animEffect transition="in" filter="fade">
                                      <p:cBhvr>
                                        <p:cTn id="24" dur="500"/>
                                        <p:tgtEl>
                                          <p:spTgt spid="7">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p:txBody>
          <a:bodyPr>
            <a:normAutofit/>
          </a:bodyPr>
          <a:lstStyle/>
          <a:p>
            <a:r>
              <a:rPr lang="en-US" sz="3000" dirty="0"/>
              <a:t>Traditional vs. copy-less page migration</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18</a:t>
            </a:fld>
            <a:endParaRPr lang="en-US"/>
          </a:p>
        </p:txBody>
      </p:sp>
      <p:sp>
        <p:nvSpPr>
          <p:cNvPr id="6" name="Rectangle 5">
            <a:extLst>
              <a:ext uri="{FF2B5EF4-FFF2-40B4-BE49-F238E27FC236}">
                <a16:creationId xmlns:a16="http://schemas.microsoft.com/office/drawing/2014/main" id="{216D3084-9F8E-43F3-954D-F9C123ACF9A9}"/>
              </a:ext>
            </a:extLst>
          </p:cNvPr>
          <p:cNvSpPr/>
          <p:nvPr/>
        </p:nvSpPr>
        <p:spPr>
          <a:xfrm>
            <a:off x="1801739" y="1812991"/>
            <a:ext cx="1355711" cy="393192"/>
          </a:xfrm>
          <a:prstGeom prst="rect">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v1      v2</a:t>
            </a:r>
          </a:p>
        </p:txBody>
      </p:sp>
      <p:sp>
        <p:nvSpPr>
          <p:cNvPr id="16" name="Rectangle 15">
            <a:extLst>
              <a:ext uri="{FF2B5EF4-FFF2-40B4-BE49-F238E27FC236}">
                <a16:creationId xmlns:a16="http://schemas.microsoft.com/office/drawing/2014/main" id="{38AB06D9-4C54-4CC6-B028-912842FA1EDA}"/>
              </a:ext>
            </a:extLst>
          </p:cNvPr>
          <p:cNvSpPr/>
          <p:nvPr/>
        </p:nvSpPr>
        <p:spPr>
          <a:xfrm>
            <a:off x="682438" y="3030512"/>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g1</a:t>
            </a:r>
          </a:p>
        </p:txBody>
      </p:sp>
      <p:sp>
        <p:nvSpPr>
          <p:cNvPr id="17" name="Rectangle 16">
            <a:extLst>
              <a:ext uri="{FF2B5EF4-FFF2-40B4-BE49-F238E27FC236}">
                <a16:creationId xmlns:a16="http://schemas.microsoft.com/office/drawing/2014/main" id="{12B942EB-E4C8-4A9F-B0B1-F23D6D336684}"/>
              </a:ext>
            </a:extLst>
          </p:cNvPr>
          <p:cNvSpPr/>
          <p:nvPr/>
        </p:nvSpPr>
        <p:spPr>
          <a:xfrm>
            <a:off x="1434229" y="3026664"/>
            <a:ext cx="731520" cy="384048"/>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g2</a:t>
            </a:r>
          </a:p>
        </p:txBody>
      </p:sp>
      <p:sp>
        <p:nvSpPr>
          <p:cNvPr id="18" name="Rectangle 17">
            <a:extLst>
              <a:ext uri="{FF2B5EF4-FFF2-40B4-BE49-F238E27FC236}">
                <a16:creationId xmlns:a16="http://schemas.microsoft.com/office/drawing/2014/main" id="{5235C64D-DD30-44B6-AF54-196DA228999C}"/>
              </a:ext>
            </a:extLst>
          </p:cNvPr>
          <p:cNvSpPr/>
          <p:nvPr/>
        </p:nvSpPr>
        <p:spPr>
          <a:xfrm>
            <a:off x="2186020" y="3029331"/>
            <a:ext cx="731260" cy="385223"/>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g3</a:t>
            </a:r>
          </a:p>
        </p:txBody>
      </p:sp>
      <p:sp>
        <p:nvSpPr>
          <p:cNvPr id="19" name="Rectangle 18">
            <a:extLst>
              <a:ext uri="{FF2B5EF4-FFF2-40B4-BE49-F238E27FC236}">
                <a16:creationId xmlns:a16="http://schemas.microsoft.com/office/drawing/2014/main" id="{118CACA0-77E5-437F-9B66-3659B3074C86}"/>
              </a:ext>
            </a:extLst>
          </p:cNvPr>
          <p:cNvSpPr/>
          <p:nvPr/>
        </p:nvSpPr>
        <p:spPr>
          <a:xfrm>
            <a:off x="2937875" y="3029331"/>
            <a:ext cx="731520" cy="384048"/>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g4</a:t>
            </a:r>
          </a:p>
        </p:txBody>
      </p:sp>
      <p:sp>
        <p:nvSpPr>
          <p:cNvPr id="20" name="Rectangle 19">
            <a:extLst>
              <a:ext uri="{FF2B5EF4-FFF2-40B4-BE49-F238E27FC236}">
                <a16:creationId xmlns:a16="http://schemas.microsoft.com/office/drawing/2014/main" id="{AA35BE25-92E9-40CD-A5D2-D2F72F430DB4}"/>
              </a:ext>
            </a:extLst>
          </p:cNvPr>
          <p:cNvSpPr/>
          <p:nvPr/>
        </p:nvSpPr>
        <p:spPr>
          <a:xfrm>
            <a:off x="3689667" y="3029331"/>
            <a:ext cx="731520" cy="384048"/>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g5</a:t>
            </a:r>
          </a:p>
        </p:txBody>
      </p:sp>
      <p:cxnSp>
        <p:nvCxnSpPr>
          <p:cNvPr id="10" name="Straight Arrow Connector 9">
            <a:extLst>
              <a:ext uri="{FF2B5EF4-FFF2-40B4-BE49-F238E27FC236}">
                <a16:creationId xmlns:a16="http://schemas.microsoft.com/office/drawing/2014/main" id="{8B45A230-3D1B-4BA3-B607-553057A6509F}"/>
              </a:ext>
            </a:extLst>
          </p:cNvPr>
          <p:cNvCxnSpPr>
            <a:cxnSpLocks/>
            <a:endCxn id="18" idx="0"/>
          </p:cNvCxnSpPr>
          <p:nvPr/>
        </p:nvCxnSpPr>
        <p:spPr>
          <a:xfrm>
            <a:off x="2172094" y="2206183"/>
            <a:ext cx="379556" cy="82314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634CBFE-07BA-440B-B39B-C31EAC2F7A68}"/>
              </a:ext>
            </a:extLst>
          </p:cNvPr>
          <p:cNvCxnSpPr>
            <a:cxnSpLocks/>
            <a:endCxn id="20" idx="0"/>
          </p:cNvCxnSpPr>
          <p:nvPr/>
        </p:nvCxnSpPr>
        <p:spPr>
          <a:xfrm>
            <a:off x="2898630" y="2207863"/>
            <a:ext cx="1156797" cy="821468"/>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28" name="Connector: Curved 27">
            <a:extLst>
              <a:ext uri="{FF2B5EF4-FFF2-40B4-BE49-F238E27FC236}">
                <a16:creationId xmlns:a16="http://schemas.microsoft.com/office/drawing/2014/main" id="{6764EC1C-EAC1-4A6D-9E66-A267EC657689}"/>
              </a:ext>
            </a:extLst>
          </p:cNvPr>
          <p:cNvCxnSpPr>
            <a:cxnSpLocks/>
          </p:cNvCxnSpPr>
          <p:nvPr/>
        </p:nvCxnSpPr>
        <p:spPr>
          <a:xfrm rot="5400000" flipH="1">
            <a:off x="1861977" y="2611874"/>
            <a:ext cx="3360" cy="1631178"/>
          </a:xfrm>
          <a:prstGeom prst="curvedConnector3">
            <a:avLst>
              <a:gd name="adj1" fmla="val -680357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1" name="Connector: Curved 40">
            <a:extLst>
              <a:ext uri="{FF2B5EF4-FFF2-40B4-BE49-F238E27FC236}">
                <a16:creationId xmlns:a16="http://schemas.microsoft.com/office/drawing/2014/main" id="{61A07DB2-5EC7-4BA0-AE7C-350FFDC39D4C}"/>
              </a:ext>
            </a:extLst>
          </p:cNvPr>
          <p:cNvCxnSpPr>
            <a:stCxn id="20" idx="2"/>
            <a:endCxn id="17" idx="2"/>
          </p:cNvCxnSpPr>
          <p:nvPr/>
        </p:nvCxnSpPr>
        <p:spPr>
          <a:xfrm rot="5400000" flipH="1">
            <a:off x="2926374" y="2284327"/>
            <a:ext cx="2667" cy="2255438"/>
          </a:xfrm>
          <a:prstGeom prst="curvedConnector3">
            <a:avLst>
              <a:gd name="adj1" fmla="val -8571429"/>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61A7C51B-2A99-444B-B937-F5AF30AF553B}"/>
              </a:ext>
            </a:extLst>
          </p:cNvPr>
          <p:cNvSpPr/>
          <p:nvPr/>
        </p:nvSpPr>
        <p:spPr>
          <a:xfrm>
            <a:off x="1443132" y="3035651"/>
            <a:ext cx="713232" cy="3657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g2</a:t>
            </a:r>
          </a:p>
        </p:txBody>
      </p:sp>
      <p:sp>
        <p:nvSpPr>
          <p:cNvPr id="60" name="Rectangle 59">
            <a:extLst>
              <a:ext uri="{FF2B5EF4-FFF2-40B4-BE49-F238E27FC236}">
                <a16:creationId xmlns:a16="http://schemas.microsoft.com/office/drawing/2014/main" id="{86513105-5E70-489A-B6EC-383848734D64}"/>
              </a:ext>
            </a:extLst>
          </p:cNvPr>
          <p:cNvSpPr/>
          <p:nvPr/>
        </p:nvSpPr>
        <p:spPr>
          <a:xfrm>
            <a:off x="3694943" y="3044144"/>
            <a:ext cx="713232" cy="356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g5</a:t>
            </a:r>
          </a:p>
        </p:txBody>
      </p:sp>
      <p:sp>
        <p:nvSpPr>
          <p:cNvPr id="23" name="Rectangle 22">
            <a:extLst>
              <a:ext uri="{FF2B5EF4-FFF2-40B4-BE49-F238E27FC236}">
                <a16:creationId xmlns:a16="http://schemas.microsoft.com/office/drawing/2014/main" id="{5FA479E5-125B-49A4-B482-0599EA11B42E}"/>
              </a:ext>
            </a:extLst>
          </p:cNvPr>
          <p:cNvSpPr/>
          <p:nvPr/>
        </p:nvSpPr>
        <p:spPr>
          <a:xfrm>
            <a:off x="6884764" y="3033064"/>
            <a:ext cx="731260" cy="37490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g1</a:t>
            </a:r>
          </a:p>
        </p:txBody>
      </p:sp>
      <p:sp>
        <p:nvSpPr>
          <p:cNvPr id="25" name="Rectangle 24">
            <a:extLst>
              <a:ext uri="{FF2B5EF4-FFF2-40B4-BE49-F238E27FC236}">
                <a16:creationId xmlns:a16="http://schemas.microsoft.com/office/drawing/2014/main" id="{3C67B066-40F3-430B-8558-6DE9C41607C9}"/>
              </a:ext>
            </a:extLst>
          </p:cNvPr>
          <p:cNvSpPr/>
          <p:nvPr/>
        </p:nvSpPr>
        <p:spPr>
          <a:xfrm>
            <a:off x="7636555" y="3035808"/>
            <a:ext cx="731260" cy="374904"/>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g2</a:t>
            </a:r>
          </a:p>
        </p:txBody>
      </p:sp>
      <p:sp>
        <p:nvSpPr>
          <p:cNvPr id="26" name="Rectangle 25">
            <a:extLst>
              <a:ext uri="{FF2B5EF4-FFF2-40B4-BE49-F238E27FC236}">
                <a16:creationId xmlns:a16="http://schemas.microsoft.com/office/drawing/2014/main" id="{D8A7950C-6880-47C2-96BE-CAD5D4D146D2}"/>
              </a:ext>
            </a:extLst>
          </p:cNvPr>
          <p:cNvSpPr/>
          <p:nvPr/>
        </p:nvSpPr>
        <p:spPr>
          <a:xfrm>
            <a:off x="8388346" y="3035808"/>
            <a:ext cx="731260" cy="374904"/>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g3</a:t>
            </a:r>
          </a:p>
        </p:txBody>
      </p:sp>
      <p:sp>
        <p:nvSpPr>
          <p:cNvPr id="27" name="Rectangle 26">
            <a:extLst>
              <a:ext uri="{FF2B5EF4-FFF2-40B4-BE49-F238E27FC236}">
                <a16:creationId xmlns:a16="http://schemas.microsoft.com/office/drawing/2014/main" id="{B6225D0A-135A-497C-AE2C-AD6A6ADC414F}"/>
              </a:ext>
            </a:extLst>
          </p:cNvPr>
          <p:cNvSpPr/>
          <p:nvPr/>
        </p:nvSpPr>
        <p:spPr>
          <a:xfrm>
            <a:off x="9130676" y="3038104"/>
            <a:ext cx="731260" cy="374904"/>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g4</a:t>
            </a:r>
          </a:p>
        </p:txBody>
      </p:sp>
      <p:sp>
        <p:nvSpPr>
          <p:cNvPr id="29" name="Rectangle 28">
            <a:extLst>
              <a:ext uri="{FF2B5EF4-FFF2-40B4-BE49-F238E27FC236}">
                <a16:creationId xmlns:a16="http://schemas.microsoft.com/office/drawing/2014/main" id="{748CCCA1-8854-411A-A6D7-8527698A513C}"/>
              </a:ext>
            </a:extLst>
          </p:cNvPr>
          <p:cNvSpPr/>
          <p:nvPr/>
        </p:nvSpPr>
        <p:spPr>
          <a:xfrm>
            <a:off x="9882468" y="3035808"/>
            <a:ext cx="731260" cy="374904"/>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g5</a:t>
            </a:r>
          </a:p>
        </p:txBody>
      </p:sp>
      <p:cxnSp>
        <p:nvCxnSpPr>
          <p:cNvPr id="30" name="Straight Arrow Connector 29">
            <a:extLst>
              <a:ext uri="{FF2B5EF4-FFF2-40B4-BE49-F238E27FC236}">
                <a16:creationId xmlns:a16="http://schemas.microsoft.com/office/drawing/2014/main" id="{C306CAF7-938F-4336-A540-9F418356A949}"/>
              </a:ext>
            </a:extLst>
          </p:cNvPr>
          <p:cNvCxnSpPr>
            <a:cxnSpLocks/>
            <a:endCxn id="26" idx="0"/>
          </p:cNvCxnSpPr>
          <p:nvPr/>
        </p:nvCxnSpPr>
        <p:spPr>
          <a:xfrm>
            <a:off x="8369696" y="2191242"/>
            <a:ext cx="384280" cy="844566"/>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217B0A7B-D882-4B1F-9B5D-DCD7FBBC2FF9}"/>
              </a:ext>
            </a:extLst>
          </p:cNvPr>
          <p:cNvCxnSpPr>
            <a:cxnSpLocks/>
            <a:endCxn id="29" idx="0"/>
          </p:cNvCxnSpPr>
          <p:nvPr/>
        </p:nvCxnSpPr>
        <p:spPr>
          <a:xfrm>
            <a:off x="9100956" y="2192922"/>
            <a:ext cx="1147142" cy="842886"/>
          </a:xfrm>
          <a:prstGeom prst="straightConnector1">
            <a:avLst/>
          </a:prstGeom>
          <a:ln w="15875">
            <a:tailEnd type="triangle"/>
          </a:ln>
        </p:spPr>
        <p:style>
          <a:lnRef idx="1">
            <a:schemeClr val="dk1"/>
          </a:lnRef>
          <a:fillRef idx="0">
            <a:schemeClr val="dk1"/>
          </a:fillRef>
          <a:effectRef idx="0">
            <a:schemeClr val="dk1"/>
          </a:effectRef>
          <a:fontRef idx="minor">
            <a:schemeClr val="tx1"/>
          </a:fontRef>
        </p:style>
      </p:cxnSp>
      <p:cxnSp>
        <p:nvCxnSpPr>
          <p:cNvPr id="34" name="Straight Arrow Connector 33">
            <a:extLst>
              <a:ext uri="{FF2B5EF4-FFF2-40B4-BE49-F238E27FC236}">
                <a16:creationId xmlns:a16="http://schemas.microsoft.com/office/drawing/2014/main" id="{C0159CAE-3FAC-44DC-AE16-E8EC91D150C5}"/>
              </a:ext>
            </a:extLst>
          </p:cNvPr>
          <p:cNvCxnSpPr>
            <a:cxnSpLocks/>
            <a:stCxn id="94" idx="2"/>
          </p:cNvCxnSpPr>
          <p:nvPr/>
        </p:nvCxnSpPr>
        <p:spPr>
          <a:xfrm flipH="1">
            <a:off x="7616025" y="2170753"/>
            <a:ext cx="1122424" cy="846098"/>
          </a:xfrm>
          <a:prstGeom prst="straightConnector1">
            <a:avLst/>
          </a:prstGeom>
          <a:ln w="38100">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435B1F5B-BEA9-496B-AB57-B0AB5A4B8E82}"/>
              </a:ext>
            </a:extLst>
          </p:cNvPr>
          <p:cNvSpPr/>
          <p:nvPr/>
        </p:nvSpPr>
        <p:spPr>
          <a:xfrm>
            <a:off x="6884764" y="4494811"/>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h1</a:t>
            </a:r>
          </a:p>
        </p:txBody>
      </p:sp>
      <p:sp>
        <p:nvSpPr>
          <p:cNvPr id="40" name="Rectangle 39">
            <a:extLst>
              <a:ext uri="{FF2B5EF4-FFF2-40B4-BE49-F238E27FC236}">
                <a16:creationId xmlns:a16="http://schemas.microsoft.com/office/drawing/2014/main" id="{C651D83E-4A74-4C4C-A742-401C5E687572}"/>
              </a:ext>
            </a:extLst>
          </p:cNvPr>
          <p:cNvSpPr/>
          <p:nvPr/>
        </p:nvSpPr>
        <p:spPr>
          <a:xfrm>
            <a:off x="7636555" y="4496491"/>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h2</a:t>
            </a:r>
          </a:p>
        </p:txBody>
      </p:sp>
      <p:sp>
        <p:nvSpPr>
          <p:cNvPr id="42" name="Rectangle 41">
            <a:extLst>
              <a:ext uri="{FF2B5EF4-FFF2-40B4-BE49-F238E27FC236}">
                <a16:creationId xmlns:a16="http://schemas.microsoft.com/office/drawing/2014/main" id="{0588DA98-BF92-4D55-9A98-319648271894}"/>
              </a:ext>
            </a:extLst>
          </p:cNvPr>
          <p:cNvSpPr/>
          <p:nvPr/>
        </p:nvSpPr>
        <p:spPr>
          <a:xfrm>
            <a:off x="8388346" y="4498171"/>
            <a:ext cx="731260" cy="385223"/>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h3</a:t>
            </a:r>
          </a:p>
        </p:txBody>
      </p:sp>
      <p:sp>
        <p:nvSpPr>
          <p:cNvPr id="44" name="Rectangle 43">
            <a:extLst>
              <a:ext uri="{FF2B5EF4-FFF2-40B4-BE49-F238E27FC236}">
                <a16:creationId xmlns:a16="http://schemas.microsoft.com/office/drawing/2014/main" id="{C6CC4B6E-9892-4ABB-92E4-2256906600CC}"/>
              </a:ext>
            </a:extLst>
          </p:cNvPr>
          <p:cNvSpPr/>
          <p:nvPr/>
        </p:nvSpPr>
        <p:spPr>
          <a:xfrm>
            <a:off x="9882468" y="4498848"/>
            <a:ext cx="731260" cy="385223"/>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h5</a:t>
            </a:r>
          </a:p>
        </p:txBody>
      </p:sp>
      <p:grpSp>
        <p:nvGrpSpPr>
          <p:cNvPr id="15" name="Group 14">
            <a:extLst>
              <a:ext uri="{FF2B5EF4-FFF2-40B4-BE49-F238E27FC236}">
                <a16:creationId xmlns:a16="http://schemas.microsoft.com/office/drawing/2014/main" id="{C522C5BB-846A-4E76-9D68-3DFECA02BA4C}"/>
              </a:ext>
            </a:extLst>
          </p:cNvPr>
          <p:cNvGrpSpPr/>
          <p:nvPr/>
        </p:nvGrpSpPr>
        <p:grpSpPr>
          <a:xfrm>
            <a:off x="7250396" y="3407968"/>
            <a:ext cx="1484933" cy="1088523"/>
            <a:chOff x="7250394" y="3407968"/>
            <a:chExt cx="1484933" cy="1088523"/>
          </a:xfrm>
        </p:grpSpPr>
        <p:cxnSp>
          <p:nvCxnSpPr>
            <p:cNvPr id="4" name="Straight Arrow Connector 3">
              <a:extLst>
                <a:ext uri="{FF2B5EF4-FFF2-40B4-BE49-F238E27FC236}">
                  <a16:creationId xmlns:a16="http://schemas.microsoft.com/office/drawing/2014/main" id="{F85C4352-5246-4608-8984-7F7D54A3FD7F}"/>
                </a:ext>
              </a:extLst>
            </p:cNvPr>
            <p:cNvCxnSpPr>
              <a:stCxn id="23" idx="2"/>
              <a:endCxn id="39" idx="0"/>
            </p:cNvCxnSpPr>
            <p:nvPr/>
          </p:nvCxnSpPr>
          <p:spPr>
            <a:xfrm>
              <a:off x="7250394" y="3407968"/>
              <a:ext cx="0" cy="1086843"/>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B1F12EA-576C-4942-A096-EF26520A2B26}"/>
                </a:ext>
              </a:extLst>
            </p:cNvPr>
            <p:cNvCxnSpPr>
              <a:cxnSpLocks/>
              <a:endCxn id="40" idx="0"/>
            </p:cNvCxnSpPr>
            <p:nvPr/>
          </p:nvCxnSpPr>
          <p:spPr>
            <a:xfrm flipH="1">
              <a:off x="8002183" y="3408762"/>
              <a:ext cx="733144" cy="1087729"/>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grpSp>
      <p:cxnSp>
        <p:nvCxnSpPr>
          <p:cNvPr id="48" name="Straight Arrow Connector 47">
            <a:extLst>
              <a:ext uri="{FF2B5EF4-FFF2-40B4-BE49-F238E27FC236}">
                <a16:creationId xmlns:a16="http://schemas.microsoft.com/office/drawing/2014/main" id="{0C6B4747-3675-4C09-BD83-98B545DD2165}"/>
              </a:ext>
            </a:extLst>
          </p:cNvPr>
          <p:cNvCxnSpPr/>
          <p:nvPr/>
        </p:nvCxnSpPr>
        <p:spPr>
          <a:xfrm>
            <a:off x="9466586" y="3408762"/>
            <a:ext cx="0" cy="1086049"/>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483BF3D4-C572-4851-B0E0-6BEBC733EA91}"/>
              </a:ext>
            </a:extLst>
          </p:cNvPr>
          <p:cNvGrpSpPr/>
          <p:nvPr/>
        </p:nvGrpSpPr>
        <p:grpSpPr>
          <a:xfrm>
            <a:off x="7981128" y="3420874"/>
            <a:ext cx="2259635" cy="1086049"/>
            <a:chOff x="7981128" y="3420874"/>
            <a:chExt cx="2259635" cy="1086049"/>
          </a:xfrm>
        </p:grpSpPr>
        <p:cxnSp>
          <p:nvCxnSpPr>
            <p:cNvPr id="46" name="Straight Arrow Connector 45">
              <a:extLst>
                <a:ext uri="{FF2B5EF4-FFF2-40B4-BE49-F238E27FC236}">
                  <a16:creationId xmlns:a16="http://schemas.microsoft.com/office/drawing/2014/main" id="{499A9354-3016-4546-89B9-5A180FD20E26}"/>
                </a:ext>
              </a:extLst>
            </p:cNvPr>
            <p:cNvCxnSpPr>
              <a:cxnSpLocks/>
              <a:endCxn id="42" idx="0"/>
            </p:cNvCxnSpPr>
            <p:nvPr/>
          </p:nvCxnSpPr>
          <p:spPr>
            <a:xfrm>
              <a:off x="7981128" y="3430107"/>
              <a:ext cx="772848" cy="1068064"/>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5E5AA2C-0AC7-425C-81B0-3B590F2F481C}"/>
                </a:ext>
              </a:extLst>
            </p:cNvPr>
            <p:cNvCxnSpPr/>
            <p:nvPr/>
          </p:nvCxnSpPr>
          <p:spPr>
            <a:xfrm>
              <a:off x="10240763" y="3420874"/>
              <a:ext cx="0" cy="1086049"/>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F59345DE-7245-4319-867A-049F6A3BE7E8}"/>
              </a:ext>
            </a:extLst>
          </p:cNvPr>
          <p:cNvGrpSpPr/>
          <p:nvPr/>
        </p:nvGrpSpPr>
        <p:grpSpPr>
          <a:xfrm>
            <a:off x="7249613" y="3408762"/>
            <a:ext cx="1504363" cy="1087729"/>
            <a:chOff x="7249613" y="3408762"/>
            <a:chExt cx="1504363" cy="1087729"/>
          </a:xfrm>
        </p:grpSpPr>
        <p:cxnSp>
          <p:nvCxnSpPr>
            <p:cNvPr id="50" name="Straight Arrow Connector 49">
              <a:extLst>
                <a:ext uri="{FF2B5EF4-FFF2-40B4-BE49-F238E27FC236}">
                  <a16:creationId xmlns:a16="http://schemas.microsoft.com/office/drawing/2014/main" id="{1101A77B-21B0-4C63-AA10-301CD8F56E90}"/>
                </a:ext>
              </a:extLst>
            </p:cNvPr>
            <p:cNvCxnSpPr>
              <a:cxnSpLocks/>
              <a:endCxn id="40" idx="0"/>
            </p:cNvCxnSpPr>
            <p:nvPr/>
          </p:nvCxnSpPr>
          <p:spPr>
            <a:xfrm>
              <a:off x="7249613" y="3408762"/>
              <a:ext cx="752572" cy="1087729"/>
            </a:xfrm>
            <a:prstGeom prst="straightConnector1">
              <a:avLst/>
            </a:prstGeom>
            <a:ln w="3492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9186554F-B2D9-4EAD-AA2C-903FEE0E92D4}"/>
                </a:ext>
              </a:extLst>
            </p:cNvPr>
            <p:cNvCxnSpPr>
              <a:cxnSpLocks/>
              <a:stCxn id="26" idx="2"/>
              <a:endCxn id="39" idx="0"/>
            </p:cNvCxnSpPr>
            <p:nvPr/>
          </p:nvCxnSpPr>
          <p:spPr>
            <a:xfrm flipH="1">
              <a:off x="7250394" y="3410712"/>
              <a:ext cx="1503582" cy="1084099"/>
            </a:xfrm>
            <a:prstGeom prst="straightConnector1">
              <a:avLst/>
            </a:prstGeom>
            <a:ln w="3492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grpSp>
        <p:nvGrpSpPr>
          <p:cNvPr id="63" name="Group 62">
            <a:extLst>
              <a:ext uri="{FF2B5EF4-FFF2-40B4-BE49-F238E27FC236}">
                <a16:creationId xmlns:a16="http://schemas.microsoft.com/office/drawing/2014/main" id="{AA14090B-3943-457A-A2AA-E8C0092D416D}"/>
              </a:ext>
            </a:extLst>
          </p:cNvPr>
          <p:cNvGrpSpPr/>
          <p:nvPr/>
        </p:nvGrpSpPr>
        <p:grpSpPr>
          <a:xfrm>
            <a:off x="8002185" y="3410712"/>
            <a:ext cx="2245913" cy="1088136"/>
            <a:chOff x="8002185" y="3410712"/>
            <a:chExt cx="2245913" cy="1088136"/>
          </a:xfrm>
        </p:grpSpPr>
        <p:cxnSp>
          <p:nvCxnSpPr>
            <p:cNvPr id="58" name="Straight Arrow Connector 57">
              <a:extLst>
                <a:ext uri="{FF2B5EF4-FFF2-40B4-BE49-F238E27FC236}">
                  <a16:creationId xmlns:a16="http://schemas.microsoft.com/office/drawing/2014/main" id="{CBEF1AEA-DEBF-44D6-BFEA-A059A87FCF64}"/>
                </a:ext>
              </a:extLst>
            </p:cNvPr>
            <p:cNvCxnSpPr>
              <a:cxnSpLocks/>
              <a:stCxn id="29" idx="2"/>
              <a:endCxn id="42" idx="0"/>
            </p:cNvCxnSpPr>
            <p:nvPr/>
          </p:nvCxnSpPr>
          <p:spPr>
            <a:xfrm flipH="1">
              <a:off x="8753976" y="3410712"/>
              <a:ext cx="1494122" cy="1087459"/>
            </a:xfrm>
            <a:prstGeom prst="straightConnector1">
              <a:avLst/>
            </a:prstGeom>
            <a:ln w="3492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902F317-B6A2-4B72-A8A0-9B3459140997}"/>
                </a:ext>
              </a:extLst>
            </p:cNvPr>
            <p:cNvCxnSpPr>
              <a:cxnSpLocks/>
              <a:stCxn id="25" idx="2"/>
              <a:endCxn id="44" idx="0"/>
            </p:cNvCxnSpPr>
            <p:nvPr/>
          </p:nvCxnSpPr>
          <p:spPr>
            <a:xfrm>
              <a:off x="8002185" y="3410712"/>
              <a:ext cx="2245913" cy="1088136"/>
            </a:xfrm>
            <a:prstGeom prst="straightConnector1">
              <a:avLst/>
            </a:prstGeom>
            <a:ln w="34925">
              <a:solidFill>
                <a:schemeClr val="accent2"/>
              </a:solidFill>
              <a:prstDash val="sysDash"/>
              <a:tailEnd type="triangle"/>
            </a:ln>
          </p:spPr>
          <p:style>
            <a:lnRef idx="1">
              <a:schemeClr val="accent1"/>
            </a:lnRef>
            <a:fillRef idx="0">
              <a:schemeClr val="accent1"/>
            </a:fillRef>
            <a:effectRef idx="0">
              <a:schemeClr val="accent1"/>
            </a:effectRef>
            <a:fontRef idx="minor">
              <a:schemeClr val="tx1"/>
            </a:fontRef>
          </p:style>
        </p:cxnSp>
      </p:grpSp>
      <p:sp>
        <p:nvSpPr>
          <p:cNvPr id="64" name="Content Placeholder 2">
            <a:extLst>
              <a:ext uri="{FF2B5EF4-FFF2-40B4-BE49-F238E27FC236}">
                <a16:creationId xmlns:a16="http://schemas.microsoft.com/office/drawing/2014/main" id="{8821D29D-50C5-4EBC-8ACA-46DA5549CAE6}"/>
              </a:ext>
            </a:extLst>
          </p:cNvPr>
          <p:cNvSpPr txBox="1">
            <a:spLocks/>
          </p:cNvSpPr>
          <p:nvPr/>
        </p:nvSpPr>
        <p:spPr>
          <a:xfrm>
            <a:off x="707181" y="5129673"/>
            <a:ext cx="3824492" cy="5932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a:solidFill>
                  <a:schemeClr val="accent6">
                    <a:lumMod val="50000"/>
                  </a:schemeClr>
                </a:solidFill>
              </a:rPr>
              <a:t>Traditional page migration</a:t>
            </a:r>
          </a:p>
        </p:txBody>
      </p:sp>
      <p:sp>
        <p:nvSpPr>
          <p:cNvPr id="66" name="Content Placeholder 2">
            <a:extLst>
              <a:ext uri="{FF2B5EF4-FFF2-40B4-BE49-F238E27FC236}">
                <a16:creationId xmlns:a16="http://schemas.microsoft.com/office/drawing/2014/main" id="{A6F7241B-8467-4F44-B6B8-69F23165C655}"/>
              </a:ext>
            </a:extLst>
          </p:cNvPr>
          <p:cNvSpPr txBox="1">
            <a:spLocks/>
          </p:cNvSpPr>
          <p:nvPr/>
        </p:nvSpPr>
        <p:spPr>
          <a:xfrm>
            <a:off x="7249613" y="5129784"/>
            <a:ext cx="3824492" cy="5932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a:solidFill>
                  <a:schemeClr val="accent6">
                    <a:lumMod val="50000"/>
                  </a:schemeClr>
                </a:solidFill>
              </a:rPr>
              <a:t>Copy-less page migration</a:t>
            </a:r>
          </a:p>
        </p:txBody>
      </p:sp>
      <p:sp>
        <p:nvSpPr>
          <p:cNvPr id="67" name="Rectangle 66">
            <a:extLst>
              <a:ext uri="{FF2B5EF4-FFF2-40B4-BE49-F238E27FC236}">
                <a16:creationId xmlns:a16="http://schemas.microsoft.com/office/drawing/2014/main" id="{25CC9250-6B4B-473C-9AB3-F284BEB2B88C}"/>
              </a:ext>
            </a:extLst>
          </p:cNvPr>
          <p:cNvSpPr/>
          <p:nvPr/>
        </p:nvSpPr>
        <p:spPr>
          <a:xfrm>
            <a:off x="2205287" y="3037440"/>
            <a:ext cx="713232"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g3</a:t>
            </a:r>
          </a:p>
        </p:txBody>
      </p:sp>
      <p:sp>
        <p:nvSpPr>
          <p:cNvPr id="68" name="Rectangle 67">
            <a:extLst>
              <a:ext uri="{FF2B5EF4-FFF2-40B4-BE49-F238E27FC236}">
                <a16:creationId xmlns:a16="http://schemas.microsoft.com/office/drawing/2014/main" id="{79D19B14-4C82-40A5-A3FB-8324DD5743B9}"/>
              </a:ext>
            </a:extLst>
          </p:cNvPr>
          <p:cNvSpPr/>
          <p:nvPr/>
        </p:nvSpPr>
        <p:spPr>
          <a:xfrm>
            <a:off x="693492" y="3036021"/>
            <a:ext cx="713232" cy="3657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g1</a:t>
            </a:r>
          </a:p>
        </p:txBody>
      </p:sp>
      <p:sp>
        <p:nvSpPr>
          <p:cNvPr id="69" name="Rectangle 68">
            <a:extLst>
              <a:ext uri="{FF2B5EF4-FFF2-40B4-BE49-F238E27FC236}">
                <a16:creationId xmlns:a16="http://schemas.microsoft.com/office/drawing/2014/main" id="{EFABF9DC-234A-4BD6-93A6-D52EF0CA5F90}"/>
              </a:ext>
            </a:extLst>
          </p:cNvPr>
          <p:cNvSpPr/>
          <p:nvPr/>
        </p:nvSpPr>
        <p:spPr>
          <a:xfrm>
            <a:off x="8404170" y="3046864"/>
            <a:ext cx="713232" cy="356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g3</a:t>
            </a:r>
          </a:p>
        </p:txBody>
      </p:sp>
      <p:sp>
        <p:nvSpPr>
          <p:cNvPr id="70" name="Rectangle 69">
            <a:extLst>
              <a:ext uri="{FF2B5EF4-FFF2-40B4-BE49-F238E27FC236}">
                <a16:creationId xmlns:a16="http://schemas.microsoft.com/office/drawing/2014/main" id="{24EC0DF0-7887-4745-825C-12E73B8C50E5}"/>
              </a:ext>
            </a:extLst>
          </p:cNvPr>
          <p:cNvSpPr/>
          <p:nvPr/>
        </p:nvSpPr>
        <p:spPr>
          <a:xfrm>
            <a:off x="6891109" y="3045176"/>
            <a:ext cx="722376" cy="35661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g1</a:t>
            </a:r>
          </a:p>
        </p:txBody>
      </p:sp>
      <p:sp>
        <p:nvSpPr>
          <p:cNvPr id="72" name="Rectangle 71">
            <a:extLst>
              <a:ext uri="{FF2B5EF4-FFF2-40B4-BE49-F238E27FC236}">
                <a16:creationId xmlns:a16="http://schemas.microsoft.com/office/drawing/2014/main" id="{A5589834-3EC0-42A2-A507-B453FBF2ED01}"/>
              </a:ext>
            </a:extLst>
          </p:cNvPr>
          <p:cNvSpPr/>
          <p:nvPr/>
        </p:nvSpPr>
        <p:spPr>
          <a:xfrm>
            <a:off x="7654249" y="3041348"/>
            <a:ext cx="713232" cy="356616"/>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g2</a:t>
            </a:r>
          </a:p>
        </p:txBody>
      </p:sp>
      <p:sp>
        <p:nvSpPr>
          <p:cNvPr id="73" name="Rectangle 72">
            <a:extLst>
              <a:ext uri="{FF2B5EF4-FFF2-40B4-BE49-F238E27FC236}">
                <a16:creationId xmlns:a16="http://schemas.microsoft.com/office/drawing/2014/main" id="{C34C0D5C-9C92-4ED6-89D5-DCA4DEE68A9F}"/>
              </a:ext>
            </a:extLst>
          </p:cNvPr>
          <p:cNvSpPr/>
          <p:nvPr/>
        </p:nvSpPr>
        <p:spPr>
          <a:xfrm>
            <a:off x="9886222" y="3045333"/>
            <a:ext cx="713232" cy="356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g5</a:t>
            </a:r>
          </a:p>
        </p:txBody>
      </p:sp>
      <p:sp>
        <p:nvSpPr>
          <p:cNvPr id="62" name="Content Placeholder 2">
            <a:extLst>
              <a:ext uri="{FF2B5EF4-FFF2-40B4-BE49-F238E27FC236}">
                <a16:creationId xmlns:a16="http://schemas.microsoft.com/office/drawing/2014/main" id="{39880F46-4DE7-409A-AD17-A9636F10F439}"/>
              </a:ext>
            </a:extLst>
          </p:cNvPr>
          <p:cNvSpPr txBox="1">
            <a:spLocks/>
          </p:cNvSpPr>
          <p:nvPr/>
        </p:nvSpPr>
        <p:spPr>
          <a:xfrm>
            <a:off x="1010815" y="1836869"/>
            <a:ext cx="857093" cy="52781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err="1"/>
              <a:t>gVA</a:t>
            </a:r>
            <a:endParaRPr lang="en-US" sz="2200" dirty="0"/>
          </a:p>
        </p:txBody>
      </p:sp>
      <p:sp>
        <p:nvSpPr>
          <p:cNvPr id="65" name="Content Placeholder 2">
            <a:extLst>
              <a:ext uri="{FF2B5EF4-FFF2-40B4-BE49-F238E27FC236}">
                <a16:creationId xmlns:a16="http://schemas.microsoft.com/office/drawing/2014/main" id="{6C4477F5-C12F-49FC-B334-C4AE7E5CD250}"/>
              </a:ext>
            </a:extLst>
          </p:cNvPr>
          <p:cNvSpPr txBox="1">
            <a:spLocks/>
          </p:cNvSpPr>
          <p:nvPr/>
        </p:nvSpPr>
        <p:spPr>
          <a:xfrm>
            <a:off x="25677" y="3044144"/>
            <a:ext cx="857093" cy="52781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err="1"/>
              <a:t>gPA</a:t>
            </a:r>
            <a:endParaRPr lang="en-US" sz="2200" dirty="0"/>
          </a:p>
        </p:txBody>
      </p:sp>
      <p:sp>
        <p:nvSpPr>
          <p:cNvPr id="71" name="Content Placeholder 2">
            <a:extLst>
              <a:ext uri="{FF2B5EF4-FFF2-40B4-BE49-F238E27FC236}">
                <a16:creationId xmlns:a16="http://schemas.microsoft.com/office/drawing/2014/main" id="{3F01A0B3-17BD-472E-9AE6-FD2FDA2C2A9C}"/>
              </a:ext>
            </a:extLst>
          </p:cNvPr>
          <p:cNvSpPr txBox="1">
            <a:spLocks/>
          </p:cNvSpPr>
          <p:nvPr/>
        </p:nvSpPr>
        <p:spPr>
          <a:xfrm>
            <a:off x="7203500" y="1832414"/>
            <a:ext cx="857093" cy="52781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err="1"/>
              <a:t>gVA</a:t>
            </a:r>
            <a:endParaRPr lang="en-US" sz="2200" dirty="0"/>
          </a:p>
        </p:txBody>
      </p:sp>
      <p:sp>
        <p:nvSpPr>
          <p:cNvPr id="75" name="Content Placeholder 2">
            <a:extLst>
              <a:ext uri="{FF2B5EF4-FFF2-40B4-BE49-F238E27FC236}">
                <a16:creationId xmlns:a16="http://schemas.microsoft.com/office/drawing/2014/main" id="{B44BF7DC-0F74-42D0-B42D-C16E453C9ABF}"/>
              </a:ext>
            </a:extLst>
          </p:cNvPr>
          <p:cNvSpPr txBox="1">
            <a:spLocks/>
          </p:cNvSpPr>
          <p:nvPr/>
        </p:nvSpPr>
        <p:spPr>
          <a:xfrm>
            <a:off x="6151869" y="3056000"/>
            <a:ext cx="857093" cy="52781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err="1"/>
              <a:t>gPA</a:t>
            </a:r>
            <a:endParaRPr lang="en-US" sz="2200" dirty="0"/>
          </a:p>
        </p:txBody>
      </p:sp>
      <p:sp>
        <p:nvSpPr>
          <p:cNvPr id="76" name="Content Placeholder 2">
            <a:extLst>
              <a:ext uri="{FF2B5EF4-FFF2-40B4-BE49-F238E27FC236}">
                <a16:creationId xmlns:a16="http://schemas.microsoft.com/office/drawing/2014/main" id="{ACEE4282-6C17-40D4-A071-B8F4F4AB10E2}"/>
              </a:ext>
            </a:extLst>
          </p:cNvPr>
          <p:cNvSpPr txBox="1">
            <a:spLocks/>
          </p:cNvSpPr>
          <p:nvPr/>
        </p:nvSpPr>
        <p:spPr>
          <a:xfrm>
            <a:off x="6128456" y="4512968"/>
            <a:ext cx="857093" cy="52781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err="1"/>
              <a:t>hPA</a:t>
            </a:r>
            <a:endParaRPr lang="en-US" sz="2200" dirty="0"/>
          </a:p>
        </p:txBody>
      </p:sp>
      <p:sp>
        <p:nvSpPr>
          <p:cNvPr id="77" name="Rectangle 76">
            <a:extLst>
              <a:ext uri="{FF2B5EF4-FFF2-40B4-BE49-F238E27FC236}">
                <a16:creationId xmlns:a16="http://schemas.microsoft.com/office/drawing/2014/main" id="{D160B1CA-0D19-41D9-8645-C098AF5AA3B2}"/>
              </a:ext>
            </a:extLst>
          </p:cNvPr>
          <p:cNvSpPr/>
          <p:nvPr/>
        </p:nvSpPr>
        <p:spPr>
          <a:xfrm>
            <a:off x="691963" y="4486722"/>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h1</a:t>
            </a:r>
          </a:p>
        </p:txBody>
      </p:sp>
      <p:sp>
        <p:nvSpPr>
          <p:cNvPr id="78" name="Rectangle 77">
            <a:extLst>
              <a:ext uri="{FF2B5EF4-FFF2-40B4-BE49-F238E27FC236}">
                <a16:creationId xmlns:a16="http://schemas.microsoft.com/office/drawing/2014/main" id="{5C6F0197-2709-4786-AB23-76BB9131E0E6}"/>
              </a:ext>
            </a:extLst>
          </p:cNvPr>
          <p:cNvSpPr/>
          <p:nvPr/>
        </p:nvSpPr>
        <p:spPr>
          <a:xfrm>
            <a:off x="1443754" y="4488402"/>
            <a:ext cx="731260" cy="385223"/>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h2</a:t>
            </a:r>
          </a:p>
        </p:txBody>
      </p:sp>
      <p:sp>
        <p:nvSpPr>
          <p:cNvPr id="79" name="Rectangle 78">
            <a:extLst>
              <a:ext uri="{FF2B5EF4-FFF2-40B4-BE49-F238E27FC236}">
                <a16:creationId xmlns:a16="http://schemas.microsoft.com/office/drawing/2014/main" id="{BAD885B8-1ADB-4446-A651-BFC6528EDC6A}"/>
              </a:ext>
            </a:extLst>
          </p:cNvPr>
          <p:cNvSpPr/>
          <p:nvPr/>
        </p:nvSpPr>
        <p:spPr>
          <a:xfrm>
            <a:off x="2195545" y="4490082"/>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h3</a:t>
            </a:r>
          </a:p>
        </p:txBody>
      </p:sp>
      <p:sp>
        <p:nvSpPr>
          <p:cNvPr id="80" name="Rectangle 79">
            <a:extLst>
              <a:ext uri="{FF2B5EF4-FFF2-40B4-BE49-F238E27FC236}">
                <a16:creationId xmlns:a16="http://schemas.microsoft.com/office/drawing/2014/main" id="{12FCE0EC-6A2D-4072-8BCF-3CEF6254587C}"/>
              </a:ext>
            </a:extLst>
          </p:cNvPr>
          <p:cNvSpPr/>
          <p:nvPr/>
        </p:nvSpPr>
        <p:spPr>
          <a:xfrm>
            <a:off x="2937875" y="4491762"/>
            <a:ext cx="731260" cy="385223"/>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h4</a:t>
            </a:r>
          </a:p>
        </p:txBody>
      </p:sp>
      <p:sp>
        <p:nvSpPr>
          <p:cNvPr id="81" name="Rectangle 80">
            <a:extLst>
              <a:ext uri="{FF2B5EF4-FFF2-40B4-BE49-F238E27FC236}">
                <a16:creationId xmlns:a16="http://schemas.microsoft.com/office/drawing/2014/main" id="{7FC5D6DE-9E7C-49CB-A798-FD908AAA624E}"/>
              </a:ext>
            </a:extLst>
          </p:cNvPr>
          <p:cNvSpPr/>
          <p:nvPr/>
        </p:nvSpPr>
        <p:spPr>
          <a:xfrm>
            <a:off x="3689667" y="4490759"/>
            <a:ext cx="731260" cy="385223"/>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h5</a:t>
            </a:r>
          </a:p>
        </p:txBody>
      </p:sp>
      <p:cxnSp>
        <p:nvCxnSpPr>
          <p:cNvPr id="82" name="Straight Arrow Connector 81">
            <a:extLst>
              <a:ext uri="{FF2B5EF4-FFF2-40B4-BE49-F238E27FC236}">
                <a16:creationId xmlns:a16="http://schemas.microsoft.com/office/drawing/2014/main" id="{811FA521-1B33-4A90-89B6-537D7DC7C897}"/>
              </a:ext>
            </a:extLst>
          </p:cNvPr>
          <p:cNvCxnSpPr/>
          <p:nvPr/>
        </p:nvCxnSpPr>
        <p:spPr>
          <a:xfrm>
            <a:off x="1048068" y="3430107"/>
            <a:ext cx="0" cy="1086049"/>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86542E8D-3016-4170-87C9-881158AB0C80}"/>
              </a:ext>
            </a:extLst>
          </p:cNvPr>
          <p:cNvCxnSpPr>
            <a:cxnSpLocks/>
            <a:endCxn id="79" idx="0"/>
          </p:cNvCxnSpPr>
          <p:nvPr/>
        </p:nvCxnSpPr>
        <p:spPr>
          <a:xfrm>
            <a:off x="1809384" y="3408762"/>
            <a:ext cx="751791" cy="1081320"/>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CB4C8F60-F43D-443E-8F78-CD33E404A094}"/>
              </a:ext>
            </a:extLst>
          </p:cNvPr>
          <p:cNvCxnSpPr>
            <a:cxnSpLocks/>
            <a:endCxn id="78" idx="0"/>
          </p:cNvCxnSpPr>
          <p:nvPr/>
        </p:nvCxnSpPr>
        <p:spPr>
          <a:xfrm flipH="1">
            <a:off x="1809384" y="3425783"/>
            <a:ext cx="751792" cy="1062619"/>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A9DC7E2-BED5-409A-AE78-D28B4A933591}"/>
              </a:ext>
            </a:extLst>
          </p:cNvPr>
          <p:cNvCxnSpPr/>
          <p:nvPr/>
        </p:nvCxnSpPr>
        <p:spPr>
          <a:xfrm>
            <a:off x="3331030" y="3425783"/>
            <a:ext cx="0" cy="1086049"/>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1E754EF8-5DEB-449D-9F48-94A1D60811B0}"/>
              </a:ext>
            </a:extLst>
          </p:cNvPr>
          <p:cNvCxnSpPr/>
          <p:nvPr/>
        </p:nvCxnSpPr>
        <p:spPr>
          <a:xfrm>
            <a:off x="4055297" y="3415735"/>
            <a:ext cx="0" cy="1086049"/>
          </a:xfrm>
          <a:prstGeom prst="straightConnector1">
            <a:avLst/>
          </a:prstGeom>
          <a:ln w="34925">
            <a:prstDash val="sysDash"/>
            <a:tailEnd type="triangle"/>
          </a:ln>
        </p:spPr>
        <p:style>
          <a:lnRef idx="1">
            <a:schemeClr val="accent1"/>
          </a:lnRef>
          <a:fillRef idx="0">
            <a:schemeClr val="accent1"/>
          </a:fillRef>
          <a:effectRef idx="0">
            <a:schemeClr val="accent1"/>
          </a:effectRef>
          <a:fontRef idx="minor">
            <a:schemeClr val="tx1"/>
          </a:fontRef>
        </p:style>
      </p:cxnSp>
      <p:sp>
        <p:nvSpPr>
          <p:cNvPr id="87" name="Rectangle 86">
            <a:extLst>
              <a:ext uri="{FF2B5EF4-FFF2-40B4-BE49-F238E27FC236}">
                <a16:creationId xmlns:a16="http://schemas.microsoft.com/office/drawing/2014/main" id="{A3037284-42C7-432F-9155-88D76933606F}"/>
              </a:ext>
            </a:extLst>
          </p:cNvPr>
          <p:cNvSpPr/>
          <p:nvPr/>
        </p:nvSpPr>
        <p:spPr>
          <a:xfrm>
            <a:off x="707181" y="4504047"/>
            <a:ext cx="713232" cy="3657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h1</a:t>
            </a:r>
          </a:p>
        </p:txBody>
      </p:sp>
      <p:sp>
        <p:nvSpPr>
          <p:cNvPr id="89" name="Rectangle 88">
            <a:extLst>
              <a:ext uri="{FF2B5EF4-FFF2-40B4-BE49-F238E27FC236}">
                <a16:creationId xmlns:a16="http://schemas.microsoft.com/office/drawing/2014/main" id="{02664A2F-8E4F-43CC-9F1A-4A273944413A}"/>
              </a:ext>
            </a:extLst>
          </p:cNvPr>
          <p:cNvSpPr/>
          <p:nvPr/>
        </p:nvSpPr>
        <p:spPr>
          <a:xfrm>
            <a:off x="1461753" y="4500986"/>
            <a:ext cx="713232" cy="3657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h2</a:t>
            </a:r>
          </a:p>
        </p:txBody>
      </p:sp>
      <p:sp>
        <p:nvSpPr>
          <p:cNvPr id="90" name="Content Placeholder 2">
            <a:extLst>
              <a:ext uri="{FF2B5EF4-FFF2-40B4-BE49-F238E27FC236}">
                <a16:creationId xmlns:a16="http://schemas.microsoft.com/office/drawing/2014/main" id="{312EBE47-0E07-47A3-B950-9AD3D624E9D7}"/>
              </a:ext>
            </a:extLst>
          </p:cNvPr>
          <p:cNvSpPr txBox="1">
            <a:spLocks/>
          </p:cNvSpPr>
          <p:nvPr/>
        </p:nvSpPr>
        <p:spPr>
          <a:xfrm>
            <a:off x="1561" y="4512968"/>
            <a:ext cx="857093" cy="52781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err="1"/>
              <a:t>hPA</a:t>
            </a:r>
            <a:endParaRPr lang="en-US" sz="2200" dirty="0"/>
          </a:p>
        </p:txBody>
      </p:sp>
      <p:sp>
        <p:nvSpPr>
          <p:cNvPr id="91" name="Rectangle 90">
            <a:extLst>
              <a:ext uri="{FF2B5EF4-FFF2-40B4-BE49-F238E27FC236}">
                <a16:creationId xmlns:a16="http://schemas.microsoft.com/office/drawing/2014/main" id="{6447C3E3-79E8-4607-9785-85C4E859A4C0}"/>
              </a:ext>
            </a:extLst>
          </p:cNvPr>
          <p:cNvSpPr/>
          <p:nvPr/>
        </p:nvSpPr>
        <p:spPr>
          <a:xfrm>
            <a:off x="3689637" y="4503306"/>
            <a:ext cx="713232" cy="35661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h5</a:t>
            </a:r>
          </a:p>
        </p:txBody>
      </p:sp>
      <p:sp>
        <p:nvSpPr>
          <p:cNvPr id="92" name="Rectangle 91">
            <a:extLst>
              <a:ext uri="{FF2B5EF4-FFF2-40B4-BE49-F238E27FC236}">
                <a16:creationId xmlns:a16="http://schemas.microsoft.com/office/drawing/2014/main" id="{33ECF0E2-5213-4345-98D6-0C12A0734462}"/>
              </a:ext>
            </a:extLst>
          </p:cNvPr>
          <p:cNvSpPr/>
          <p:nvPr/>
        </p:nvSpPr>
        <p:spPr>
          <a:xfrm>
            <a:off x="2206220" y="4499451"/>
            <a:ext cx="713232" cy="36576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h3</a:t>
            </a:r>
          </a:p>
        </p:txBody>
      </p:sp>
      <p:sp>
        <p:nvSpPr>
          <p:cNvPr id="93" name="Rectangle 92">
            <a:extLst>
              <a:ext uri="{FF2B5EF4-FFF2-40B4-BE49-F238E27FC236}">
                <a16:creationId xmlns:a16="http://schemas.microsoft.com/office/drawing/2014/main" id="{64000F0B-88FA-415F-8097-70FD8C5775DA}"/>
              </a:ext>
            </a:extLst>
          </p:cNvPr>
          <p:cNvSpPr/>
          <p:nvPr/>
        </p:nvSpPr>
        <p:spPr>
          <a:xfrm>
            <a:off x="9140816" y="4500529"/>
            <a:ext cx="731260" cy="385223"/>
          </a:xfrm>
          <a:prstGeom prst="rect">
            <a:avLst/>
          </a:prstGeom>
          <a:solidFill>
            <a:schemeClr val="bg2">
              <a:lumMod val="5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h4</a:t>
            </a:r>
          </a:p>
        </p:txBody>
      </p:sp>
      <p:cxnSp>
        <p:nvCxnSpPr>
          <p:cNvPr id="32" name="Straight Connector 31">
            <a:extLst>
              <a:ext uri="{FF2B5EF4-FFF2-40B4-BE49-F238E27FC236}">
                <a16:creationId xmlns:a16="http://schemas.microsoft.com/office/drawing/2014/main" id="{1F9E7531-3962-4F02-A3CF-A6B2DBEFADA9}"/>
              </a:ext>
            </a:extLst>
          </p:cNvPr>
          <p:cNvCxnSpPr>
            <a:stCxn id="6" idx="0"/>
            <a:endCxn id="6" idx="2"/>
          </p:cNvCxnSpPr>
          <p:nvPr/>
        </p:nvCxnSpPr>
        <p:spPr>
          <a:xfrm>
            <a:off x="2479595" y="1812991"/>
            <a:ext cx="0" cy="3931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9488CFB-FF2B-45FC-8B32-730750EAD2D2}"/>
              </a:ext>
            </a:extLst>
          </p:cNvPr>
          <p:cNvCxnSpPr>
            <a:cxnSpLocks/>
            <a:stCxn id="6" idx="2"/>
          </p:cNvCxnSpPr>
          <p:nvPr/>
        </p:nvCxnSpPr>
        <p:spPr>
          <a:xfrm flipH="1">
            <a:off x="1413699" y="2206183"/>
            <a:ext cx="1065896" cy="817641"/>
          </a:xfrm>
          <a:prstGeom prst="straightConnector1">
            <a:avLst/>
          </a:prstGeom>
          <a:ln w="38100">
            <a:solidFill>
              <a:schemeClr val="accent6"/>
            </a:solidFill>
            <a:tailEnd type="triangle"/>
          </a:ln>
        </p:spPr>
        <p:style>
          <a:lnRef idx="1">
            <a:schemeClr val="dk1"/>
          </a:lnRef>
          <a:fillRef idx="0">
            <a:schemeClr val="dk1"/>
          </a:fillRef>
          <a:effectRef idx="0">
            <a:schemeClr val="dk1"/>
          </a:effectRef>
          <a:fontRef idx="minor">
            <a:schemeClr val="tx1"/>
          </a:fontRef>
        </p:style>
      </p:cxnSp>
      <p:sp>
        <p:nvSpPr>
          <p:cNvPr id="94" name="Rectangle 93">
            <a:extLst>
              <a:ext uri="{FF2B5EF4-FFF2-40B4-BE49-F238E27FC236}">
                <a16:creationId xmlns:a16="http://schemas.microsoft.com/office/drawing/2014/main" id="{A3B90C64-23B1-49A9-8808-8B3DFA6E0594}"/>
              </a:ext>
            </a:extLst>
          </p:cNvPr>
          <p:cNvSpPr/>
          <p:nvPr/>
        </p:nvSpPr>
        <p:spPr>
          <a:xfrm>
            <a:off x="8060593" y="1777561"/>
            <a:ext cx="1355711" cy="393192"/>
          </a:xfrm>
          <a:prstGeom prst="rect">
            <a:avLst/>
          </a:prstGeom>
          <a:solidFill>
            <a:schemeClr val="accent2"/>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v1      v2</a:t>
            </a:r>
          </a:p>
        </p:txBody>
      </p:sp>
      <p:cxnSp>
        <p:nvCxnSpPr>
          <p:cNvPr id="95" name="Straight Connector 94">
            <a:extLst>
              <a:ext uri="{FF2B5EF4-FFF2-40B4-BE49-F238E27FC236}">
                <a16:creationId xmlns:a16="http://schemas.microsoft.com/office/drawing/2014/main" id="{7A735571-FC5B-4181-956F-027B0812002C}"/>
              </a:ext>
            </a:extLst>
          </p:cNvPr>
          <p:cNvCxnSpPr>
            <a:cxnSpLocks/>
            <a:stCxn id="94" idx="0"/>
            <a:endCxn id="94" idx="2"/>
          </p:cNvCxnSpPr>
          <p:nvPr/>
        </p:nvCxnSpPr>
        <p:spPr>
          <a:xfrm>
            <a:off x="8738449" y="1777561"/>
            <a:ext cx="0" cy="39319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B76FAA3F-8A2C-4310-B680-7FDE21F852CB}"/>
              </a:ext>
            </a:extLst>
          </p:cNvPr>
          <p:cNvCxnSpPr>
            <a:cxnSpLocks/>
          </p:cNvCxnSpPr>
          <p:nvPr/>
        </p:nvCxnSpPr>
        <p:spPr>
          <a:xfrm flipH="1">
            <a:off x="682439" y="4877607"/>
            <a:ext cx="7772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B5C1603-DDE6-47F2-81B9-566823805BD4}"/>
              </a:ext>
            </a:extLst>
          </p:cNvPr>
          <p:cNvCxnSpPr>
            <a:cxnSpLocks/>
          </p:cNvCxnSpPr>
          <p:nvPr/>
        </p:nvCxnSpPr>
        <p:spPr>
          <a:xfrm flipH="1">
            <a:off x="1418250" y="3417065"/>
            <a:ext cx="77724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3CE8675-3C18-43DF-8765-5E2ECA7A5262}"/>
              </a:ext>
            </a:extLst>
          </p:cNvPr>
          <p:cNvCxnSpPr>
            <a:cxnSpLocks/>
          </p:cNvCxnSpPr>
          <p:nvPr/>
        </p:nvCxnSpPr>
        <p:spPr>
          <a:xfrm flipH="1">
            <a:off x="9123963" y="4504357"/>
            <a:ext cx="7589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Rectangle 87">
            <a:extLst>
              <a:ext uri="{FF2B5EF4-FFF2-40B4-BE49-F238E27FC236}">
                <a16:creationId xmlns:a16="http://schemas.microsoft.com/office/drawing/2014/main" id="{58A3DE7A-7C02-674D-8D12-B5ED14FA7DE8}"/>
              </a:ext>
            </a:extLst>
          </p:cNvPr>
          <p:cNvSpPr/>
          <p:nvPr/>
        </p:nvSpPr>
        <p:spPr>
          <a:xfrm>
            <a:off x="8390461" y="4514206"/>
            <a:ext cx="713232" cy="356616"/>
          </a:xfrm>
          <a:prstGeom prst="rect">
            <a:avLst/>
          </a:prstGeom>
          <a:solidFill>
            <a:schemeClr val="bg1"/>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h3</a:t>
            </a:r>
          </a:p>
        </p:txBody>
      </p:sp>
      <p:sp>
        <p:nvSpPr>
          <p:cNvPr id="99" name="Rectangle 98">
            <a:extLst>
              <a:ext uri="{FF2B5EF4-FFF2-40B4-BE49-F238E27FC236}">
                <a16:creationId xmlns:a16="http://schemas.microsoft.com/office/drawing/2014/main" id="{69E43AE4-2E61-B842-AD7C-828710582A35}"/>
              </a:ext>
            </a:extLst>
          </p:cNvPr>
          <p:cNvSpPr/>
          <p:nvPr/>
        </p:nvSpPr>
        <p:spPr>
          <a:xfrm>
            <a:off x="7647171" y="4501773"/>
            <a:ext cx="713232" cy="374904"/>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h2</a:t>
            </a:r>
          </a:p>
        </p:txBody>
      </p:sp>
      <p:sp>
        <p:nvSpPr>
          <p:cNvPr id="74" name="Rectangle 73">
            <a:extLst>
              <a:ext uri="{FF2B5EF4-FFF2-40B4-BE49-F238E27FC236}">
                <a16:creationId xmlns:a16="http://schemas.microsoft.com/office/drawing/2014/main" id="{CEB926E4-041C-4516-B866-818797D775A5}"/>
              </a:ext>
            </a:extLst>
          </p:cNvPr>
          <p:cNvSpPr/>
          <p:nvPr/>
        </p:nvSpPr>
        <p:spPr>
          <a:xfrm>
            <a:off x="5938566" y="1377437"/>
            <a:ext cx="5247596" cy="495477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2127497670"/>
      </p:ext>
    </p:extLst>
  </p:cSld>
  <p:clrMapOvr>
    <a:masterClrMapping/>
  </p:clrMapOvr>
  <mc:AlternateContent xmlns:mc="http://schemas.openxmlformats.org/markup-compatibility/2006" xmlns:p14="http://schemas.microsoft.com/office/powerpoint/2010/main">
    <mc:Choice Requires="p14">
      <p:transition spd="slow" p14:dur="2000" advTm="76468"/>
    </mc:Choice>
    <mc:Fallback xmlns="">
      <p:transition spd="slow" advTm="7646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4" fill="hold" nodeType="clickEffect">
                                  <p:stCondLst>
                                    <p:cond delay="0"/>
                                  </p:stCondLst>
                                  <p:childTnLst>
                                    <p:animEffect transition="out" filter="wipe(down)">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nodeType="clickEffect">
                                  <p:stCondLst>
                                    <p:cond delay="0"/>
                                  </p:stCondLst>
                                  <p:childTnLst>
                                    <p:animEffect transition="out" filter="wipe(down)">
                                      <p:cBhvr>
                                        <p:cTn id="11" dur="500"/>
                                        <p:tgtEl>
                                          <p:spTgt spid="24"/>
                                        </p:tgtEl>
                                      </p:cBhvr>
                                    </p:animEffect>
                                    <p:set>
                                      <p:cBhvr>
                                        <p:cTn id="12" dur="1" fill="hold">
                                          <p:stCondLst>
                                            <p:cond delay="499"/>
                                          </p:stCondLst>
                                        </p:cTn>
                                        <p:tgtEl>
                                          <p:spTgt spid="24"/>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8"/>
                                        </p:tgtEl>
                                        <p:attrNameLst>
                                          <p:attrName>style.visibility</p:attrName>
                                        </p:attrNameLst>
                                      </p:cBhvr>
                                      <p:to>
                                        <p:strVal val="visible"/>
                                      </p:to>
                                    </p:set>
                                    <p:animEffect transition="in" filter="wipe(right)">
                                      <p:cBhvr>
                                        <p:cTn id="17" dur="10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left)">
                                      <p:cBhvr>
                                        <p:cTn id="22" dur="500"/>
                                        <p:tgtEl>
                                          <p:spTgt spid="67"/>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wipe(left)">
                                      <p:cBhvr>
                                        <p:cTn id="25" dur="500"/>
                                        <p:tgtEl>
                                          <p:spTgt spid="68"/>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wipe(left)">
                                      <p:cBhvr>
                                        <p:cTn id="28" dur="500"/>
                                        <p:tgtEl>
                                          <p:spTgt spid="87"/>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animEffect transition="in" filter="wipe(left)">
                                      <p:cBhvr>
                                        <p:cTn id="31" dur="500"/>
                                        <p:tgtEl>
                                          <p:spTgt spid="8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2" fill="hold" nodeType="clickEffect">
                                  <p:stCondLst>
                                    <p:cond delay="0"/>
                                  </p:stCondLst>
                                  <p:childTnLst>
                                    <p:set>
                                      <p:cBhvr>
                                        <p:cTn id="35" dur="1" fill="hold">
                                          <p:stCondLst>
                                            <p:cond delay="0"/>
                                          </p:stCondLst>
                                        </p:cTn>
                                        <p:tgtEl>
                                          <p:spTgt spid="41"/>
                                        </p:tgtEl>
                                        <p:attrNameLst>
                                          <p:attrName>style.visibility</p:attrName>
                                        </p:attrNameLst>
                                      </p:cBhvr>
                                      <p:to>
                                        <p:strVal val="visible"/>
                                      </p:to>
                                    </p:set>
                                    <p:animEffect transition="in" filter="wipe(right)">
                                      <p:cBhvr>
                                        <p:cTn id="36" dur="10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59"/>
                                        </p:tgtEl>
                                        <p:attrNameLst>
                                          <p:attrName>style.visibility</p:attrName>
                                        </p:attrNameLst>
                                      </p:cBhvr>
                                      <p:to>
                                        <p:strVal val="visible"/>
                                      </p:to>
                                    </p:set>
                                    <p:animEffect transition="in" filter="wipe(left)">
                                      <p:cBhvr>
                                        <p:cTn id="41" dur="500"/>
                                        <p:tgtEl>
                                          <p:spTgt spid="5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60"/>
                                        </p:tgtEl>
                                        <p:attrNameLst>
                                          <p:attrName>style.visibility</p:attrName>
                                        </p:attrNameLst>
                                      </p:cBhvr>
                                      <p:to>
                                        <p:strVal val="visible"/>
                                      </p:to>
                                    </p:set>
                                    <p:animEffect transition="in" filter="wipe(left)">
                                      <p:cBhvr>
                                        <p:cTn id="44" dur="500"/>
                                        <p:tgtEl>
                                          <p:spTgt spid="60"/>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91"/>
                                        </p:tgtEl>
                                        <p:attrNameLst>
                                          <p:attrName>style.visibility</p:attrName>
                                        </p:attrNameLst>
                                      </p:cBhvr>
                                      <p:to>
                                        <p:strVal val="visible"/>
                                      </p:to>
                                    </p:set>
                                    <p:animEffect transition="in" filter="wipe(left)">
                                      <p:cBhvr>
                                        <p:cTn id="47" dur="500"/>
                                        <p:tgtEl>
                                          <p:spTgt spid="91"/>
                                        </p:tgtEl>
                                      </p:cBhvr>
                                    </p:animEffect>
                                  </p:childTnLst>
                                </p:cTn>
                              </p:par>
                              <p:par>
                                <p:cTn id="48" presetID="22" presetClass="entr" presetSubtype="8" fill="hold" grpId="0" nodeType="withEffect">
                                  <p:stCondLst>
                                    <p:cond delay="0"/>
                                  </p:stCondLst>
                                  <p:childTnLst>
                                    <p:set>
                                      <p:cBhvr>
                                        <p:cTn id="49" dur="1" fill="hold">
                                          <p:stCondLst>
                                            <p:cond delay="0"/>
                                          </p:stCondLst>
                                        </p:cTn>
                                        <p:tgtEl>
                                          <p:spTgt spid="92"/>
                                        </p:tgtEl>
                                        <p:attrNameLst>
                                          <p:attrName>style.visibility</p:attrName>
                                        </p:attrNameLst>
                                      </p:cBhvr>
                                      <p:to>
                                        <p:strVal val="visible"/>
                                      </p:to>
                                    </p:set>
                                    <p:animEffect transition="in" filter="wipe(left)">
                                      <p:cBhvr>
                                        <p:cTn id="50" dur="500"/>
                                        <p:tgtEl>
                                          <p:spTgt spid="92"/>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45"/>
                                        </p:tgtEl>
                                        <p:attrNameLst>
                                          <p:attrName>style.visibility</p:attrName>
                                        </p:attrNameLst>
                                      </p:cBhvr>
                                      <p:to>
                                        <p:strVal val="visible"/>
                                      </p:to>
                                    </p:set>
                                    <p:animEffect transition="in" filter="wipe(up)">
                                      <p:cBhvr>
                                        <p:cTn id="55" dur="500"/>
                                        <p:tgtEl>
                                          <p:spTgt spid="45"/>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74"/>
                                        </p:tgtEl>
                                      </p:cBhvr>
                                    </p:animEffect>
                                    <p:set>
                                      <p:cBhvr>
                                        <p:cTn id="60" dur="1" fill="hold">
                                          <p:stCondLst>
                                            <p:cond delay="499"/>
                                          </p:stCondLst>
                                        </p:cTn>
                                        <p:tgtEl>
                                          <p:spTgt spid="74"/>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2" presetClass="exit" presetSubtype="4" fill="hold" nodeType="clickEffect">
                                  <p:stCondLst>
                                    <p:cond delay="0"/>
                                  </p:stCondLst>
                                  <p:childTnLst>
                                    <p:animEffect transition="out" filter="wipe(down)">
                                      <p:cBhvr>
                                        <p:cTn id="64" dur="500"/>
                                        <p:tgtEl>
                                          <p:spTgt spid="30"/>
                                        </p:tgtEl>
                                      </p:cBhvr>
                                    </p:animEffect>
                                    <p:set>
                                      <p:cBhvr>
                                        <p:cTn id="65" dur="1" fill="hold">
                                          <p:stCondLst>
                                            <p:cond delay="499"/>
                                          </p:stCondLst>
                                        </p:cTn>
                                        <p:tgtEl>
                                          <p:spTgt spid="30"/>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22" presetClass="exit" presetSubtype="4" fill="hold" nodeType="clickEffect">
                                  <p:stCondLst>
                                    <p:cond delay="0"/>
                                  </p:stCondLst>
                                  <p:childTnLst>
                                    <p:animEffect transition="out" filter="wipe(down)">
                                      <p:cBhvr>
                                        <p:cTn id="69" dur="500"/>
                                        <p:tgtEl>
                                          <p:spTgt spid="31"/>
                                        </p:tgtEl>
                                      </p:cBhvr>
                                    </p:animEffect>
                                    <p:set>
                                      <p:cBhvr>
                                        <p:cTn id="70" dur="1" fill="hold">
                                          <p:stCondLst>
                                            <p:cond delay="499"/>
                                          </p:stCondLst>
                                        </p:cTn>
                                        <p:tgtEl>
                                          <p:spTgt spid="31"/>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22" presetClass="exit" presetSubtype="4" fill="hold" nodeType="clickEffect">
                                  <p:stCondLst>
                                    <p:cond delay="0"/>
                                  </p:stCondLst>
                                  <p:childTnLst>
                                    <p:animEffect transition="out" filter="wipe(down)">
                                      <p:cBhvr>
                                        <p:cTn id="74" dur="500"/>
                                        <p:tgtEl>
                                          <p:spTgt spid="15"/>
                                        </p:tgtEl>
                                      </p:cBhvr>
                                    </p:animEffect>
                                    <p:set>
                                      <p:cBhvr>
                                        <p:cTn id="75" dur="1" fill="hold">
                                          <p:stCondLst>
                                            <p:cond delay="499"/>
                                          </p:stCondLst>
                                        </p:cTn>
                                        <p:tgtEl>
                                          <p:spTgt spid="15"/>
                                        </p:tgtEl>
                                        <p:attrNameLst>
                                          <p:attrName>style.visibility</p:attrName>
                                        </p:attrNameLst>
                                      </p:cBhvr>
                                      <p:to>
                                        <p:strVal val="hidden"/>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13"/>
                                        </p:tgtEl>
                                        <p:attrNameLst>
                                          <p:attrName>style.visibility</p:attrName>
                                        </p:attrNameLst>
                                      </p:cBhvr>
                                      <p:to>
                                        <p:strVal val="visible"/>
                                      </p:to>
                                    </p:set>
                                    <p:animEffect transition="in" filter="wipe(up)">
                                      <p:cBhvr>
                                        <p:cTn id="80" dur="500"/>
                                        <p:tgtEl>
                                          <p:spTgt spid="13"/>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8" fill="hold" grpId="0" nodeType="clickEffect">
                                  <p:stCondLst>
                                    <p:cond delay="0"/>
                                  </p:stCondLst>
                                  <p:childTnLst>
                                    <p:set>
                                      <p:cBhvr>
                                        <p:cTn id="84" dur="1" fill="hold">
                                          <p:stCondLst>
                                            <p:cond delay="0"/>
                                          </p:stCondLst>
                                        </p:cTn>
                                        <p:tgtEl>
                                          <p:spTgt spid="70"/>
                                        </p:tgtEl>
                                        <p:attrNameLst>
                                          <p:attrName>style.visibility</p:attrName>
                                        </p:attrNameLst>
                                      </p:cBhvr>
                                      <p:to>
                                        <p:strVal val="visible"/>
                                      </p:to>
                                    </p:set>
                                    <p:animEffect transition="in" filter="wipe(left)">
                                      <p:cBhvr>
                                        <p:cTn id="85" dur="500"/>
                                        <p:tgtEl>
                                          <p:spTgt spid="70"/>
                                        </p:tgtEl>
                                      </p:cBhvr>
                                    </p:animEffect>
                                  </p:childTnLst>
                                </p:cTn>
                              </p:par>
                              <p:par>
                                <p:cTn id="86" presetID="22" presetClass="entr" presetSubtype="8" fill="hold" grpId="0" nodeType="withEffect">
                                  <p:stCondLst>
                                    <p:cond delay="0"/>
                                  </p:stCondLst>
                                  <p:childTnLst>
                                    <p:set>
                                      <p:cBhvr>
                                        <p:cTn id="87" dur="1" fill="hold">
                                          <p:stCondLst>
                                            <p:cond delay="0"/>
                                          </p:stCondLst>
                                        </p:cTn>
                                        <p:tgtEl>
                                          <p:spTgt spid="69"/>
                                        </p:tgtEl>
                                        <p:attrNameLst>
                                          <p:attrName>style.visibility</p:attrName>
                                        </p:attrNameLst>
                                      </p:cBhvr>
                                      <p:to>
                                        <p:strVal val="visible"/>
                                      </p:to>
                                    </p:set>
                                    <p:animEffect transition="in" filter="wipe(left)">
                                      <p:cBhvr>
                                        <p:cTn id="88" dur="500"/>
                                        <p:tgtEl>
                                          <p:spTgt spid="69"/>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xit" presetSubtype="4" fill="hold" nodeType="clickEffect">
                                  <p:stCondLst>
                                    <p:cond delay="0"/>
                                  </p:stCondLst>
                                  <p:childTnLst>
                                    <p:animEffect transition="out" filter="wipe(down)">
                                      <p:cBhvr>
                                        <p:cTn id="92" dur="500"/>
                                        <p:tgtEl>
                                          <p:spTgt spid="53"/>
                                        </p:tgtEl>
                                      </p:cBhvr>
                                    </p:animEffect>
                                    <p:set>
                                      <p:cBhvr>
                                        <p:cTn id="93" dur="1" fill="hold">
                                          <p:stCondLst>
                                            <p:cond delay="499"/>
                                          </p:stCondLst>
                                        </p:cTn>
                                        <p:tgtEl>
                                          <p:spTgt spid="53"/>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2" presetClass="entr" presetSubtype="1" fill="hold" nodeType="clickEffect">
                                  <p:stCondLst>
                                    <p:cond delay="0"/>
                                  </p:stCondLst>
                                  <p:childTnLst>
                                    <p:set>
                                      <p:cBhvr>
                                        <p:cTn id="97" dur="1" fill="hold">
                                          <p:stCondLst>
                                            <p:cond delay="0"/>
                                          </p:stCondLst>
                                        </p:cTn>
                                        <p:tgtEl>
                                          <p:spTgt spid="63"/>
                                        </p:tgtEl>
                                        <p:attrNameLst>
                                          <p:attrName>style.visibility</p:attrName>
                                        </p:attrNameLst>
                                      </p:cBhvr>
                                      <p:to>
                                        <p:strVal val="visible"/>
                                      </p:to>
                                    </p:set>
                                    <p:animEffect transition="in" filter="wipe(up)">
                                      <p:cBhvr>
                                        <p:cTn id="98" dur="500"/>
                                        <p:tgtEl>
                                          <p:spTgt spid="63"/>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73"/>
                                        </p:tgtEl>
                                        <p:attrNameLst>
                                          <p:attrName>style.visibility</p:attrName>
                                        </p:attrNameLst>
                                      </p:cBhvr>
                                      <p:to>
                                        <p:strVal val="visible"/>
                                      </p:to>
                                    </p:set>
                                    <p:animEffect transition="in" filter="wipe(left)">
                                      <p:cBhvr>
                                        <p:cTn id="103" dur="500"/>
                                        <p:tgtEl>
                                          <p:spTgt spid="73"/>
                                        </p:tgtEl>
                                      </p:cBhvr>
                                    </p:animEffect>
                                  </p:childTnLst>
                                </p:cTn>
                              </p:par>
                              <p:par>
                                <p:cTn id="104" presetID="22" presetClass="entr" presetSubtype="8" fill="hold" grpId="0" nodeType="withEffect">
                                  <p:stCondLst>
                                    <p:cond delay="0"/>
                                  </p:stCondLst>
                                  <p:childTnLst>
                                    <p:set>
                                      <p:cBhvr>
                                        <p:cTn id="105" dur="1" fill="hold">
                                          <p:stCondLst>
                                            <p:cond delay="0"/>
                                          </p:stCondLst>
                                        </p:cTn>
                                        <p:tgtEl>
                                          <p:spTgt spid="72"/>
                                        </p:tgtEl>
                                        <p:attrNameLst>
                                          <p:attrName>style.visibility</p:attrName>
                                        </p:attrNameLst>
                                      </p:cBhvr>
                                      <p:to>
                                        <p:strVal val="visible"/>
                                      </p:to>
                                    </p:set>
                                    <p:animEffect transition="in" filter="wipe(left)">
                                      <p:cBhvr>
                                        <p:cTn id="106" dur="500"/>
                                        <p:tgtEl>
                                          <p:spTgt spid="72"/>
                                        </p:tgtEl>
                                      </p:cBhvr>
                                    </p:animEffect>
                                  </p:childTnLst>
                                </p:cTn>
                              </p:par>
                            </p:childTnLst>
                          </p:cTn>
                        </p:par>
                      </p:childTnLst>
                    </p:cTn>
                  </p:par>
                  <p:par>
                    <p:cTn id="107" fill="hold">
                      <p:stCondLst>
                        <p:cond delay="indefinite"/>
                      </p:stCondLst>
                      <p:childTnLst>
                        <p:par>
                          <p:cTn id="108" fill="hold">
                            <p:stCondLst>
                              <p:cond delay="0"/>
                            </p:stCondLst>
                            <p:childTnLst>
                              <p:par>
                                <p:cTn id="109" presetID="22" presetClass="entr" presetSubtype="1" fill="hold" nodeType="click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up)">
                                      <p:cBhvr>
                                        <p:cTn id="111"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0" grpId="0" animBg="1"/>
      <p:bldP spid="67" grpId="0" animBg="1"/>
      <p:bldP spid="68" grpId="0" animBg="1"/>
      <p:bldP spid="69" grpId="0" animBg="1"/>
      <p:bldP spid="70" grpId="0" animBg="1"/>
      <p:bldP spid="72" grpId="0" animBg="1"/>
      <p:bldP spid="73" grpId="0" animBg="1"/>
      <p:bldP spid="87" grpId="0" animBg="1"/>
      <p:bldP spid="89" grpId="0" animBg="1"/>
      <p:bldP spid="91" grpId="0" animBg="1"/>
      <p:bldP spid="92" grpId="0" animBg="1"/>
      <p:bldP spid="7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22584D97-65EA-40DE-956D-CB95F2261A95}"/>
              </a:ext>
            </a:extLst>
          </p:cNvPr>
          <p:cNvSpPr/>
          <p:nvPr/>
        </p:nvSpPr>
        <p:spPr>
          <a:xfrm>
            <a:off x="1052064" y="2489394"/>
            <a:ext cx="5009745" cy="991904"/>
          </a:xfrm>
          <a:prstGeom prst="roundRect">
            <a:avLst/>
          </a:prstGeom>
          <a:solidFill>
            <a:schemeClr val="accent2"/>
          </a:solid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p:txBody>
          <a:bodyPr>
            <a:normAutofit/>
          </a:bodyPr>
          <a:lstStyle/>
          <a:p>
            <a:r>
              <a:rPr lang="en-US" sz="3000" dirty="0" err="1"/>
              <a:t>Trident</a:t>
            </a:r>
            <a:r>
              <a:rPr lang="en-US" sz="3600" baseline="30000" dirty="0" err="1"/>
              <a:t>pv</a:t>
            </a:r>
            <a:r>
              <a:rPr lang="en-US" sz="3000" dirty="0"/>
              <a:t>: Leveraging copy-less page migration</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19</a:t>
            </a:fld>
            <a:endParaRPr lang="en-US"/>
          </a:p>
        </p:txBody>
      </p:sp>
      <p:sp>
        <p:nvSpPr>
          <p:cNvPr id="118" name="Oval 117">
            <a:extLst>
              <a:ext uri="{FF2B5EF4-FFF2-40B4-BE49-F238E27FC236}">
                <a16:creationId xmlns:a16="http://schemas.microsoft.com/office/drawing/2014/main" id="{95C12785-F66D-4E8B-B63F-2DCB897F794B}"/>
              </a:ext>
            </a:extLst>
          </p:cNvPr>
          <p:cNvSpPr/>
          <p:nvPr/>
        </p:nvSpPr>
        <p:spPr>
          <a:xfrm>
            <a:off x="855296" y="990452"/>
            <a:ext cx="595212" cy="595400"/>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panose="020B0604020202020204" pitchFamily="34" charset="0"/>
                <a:cs typeface="Helvetica" panose="020B0604020202020204" pitchFamily="34" charset="0"/>
              </a:rPr>
              <a:t>1</a:t>
            </a:r>
          </a:p>
        </p:txBody>
      </p:sp>
      <p:sp>
        <p:nvSpPr>
          <p:cNvPr id="119" name="Content Placeholder 2">
            <a:extLst>
              <a:ext uri="{FF2B5EF4-FFF2-40B4-BE49-F238E27FC236}">
                <a16:creationId xmlns:a16="http://schemas.microsoft.com/office/drawing/2014/main" id="{238DFE12-47E0-4FA4-9D59-6D7B1DA8E52D}"/>
              </a:ext>
            </a:extLst>
          </p:cNvPr>
          <p:cNvSpPr txBox="1">
            <a:spLocks/>
          </p:cNvSpPr>
          <p:nvPr/>
        </p:nvSpPr>
        <p:spPr>
          <a:xfrm>
            <a:off x="1497578" y="1069258"/>
            <a:ext cx="7069458" cy="67143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solidFill>
                  <a:schemeClr val="accent2"/>
                </a:solidFill>
              </a:rPr>
              <a:t>Large page promotion</a:t>
            </a:r>
          </a:p>
        </p:txBody>
      </p:sp>
      <p:sp>
        <p:nvSpPr>
          <p:cNvPr id="121" name="Oval 120">
            <a:extLst>
              <a:ext uri="{FF2B5EF4-FFF2-40B4-BE49-F238E27FC236}">
                <a16:creationId xmlns:a16="http://schemas.microsoft.com/office/drawing/2014/main" id="{8611A4A6-7E5F-4898-9D19-E54006FC7F68}"/>
              </a:ext>
            </a:extLst>
          </p:cNvPr>
          <p:cNvSpPr/>
          <p:nvPr/>
        </p:nvSpPr>
        <p:spPr>
          <a:xfrm>
            <a:off x="5448016" y="987473"/>
            <a:ext cx="594468" cy="59837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panose="020B0604020202020204" pitchFamily="34" charset="0"/>
                <a:cs typeface="Helvetica" panose="020B0604020202020204" pitchFamily="34" charset="0"/>
              </a:rPr>
              <a:t>2</a:t>
            </a:r>
          </a:p>
        </p:txBody>
      </p:sp>
      <p:sp>
        <p:nvSpPr>
          <p:cNvPr id="122" name="Content Placeholder 2">
            <a:extLst>
              <a:ext uri="{FF2B5EF4-FFF2-40B4-BE49-F238E27FC236}">
                <a16:creationId xmlns:a16="http://schemas.microsoft.com/office/drawing/2014/main" id="{B03A4E7B-D3A9-4F12-9B9E-228C8EF6F35D}"/>
              </a:ext>
            </a:extLst>
          </p:cNvPr>
          <p:cNvSpPr txBox="1">
            <a:spLocks/>
          </p:cNvSpPr>
          <p:nvPr/>
        </p:nvSpPr>
        <p:spPr>
          <a:xfrm>
            <a:off x="6042484" y="1081365"/>
            <a:ext cx="7069458" cy="67143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solidFill>
                  <a:schemeClr val="accent5"/>
                </a:solidFill>
              </a:rPr>
              <a:t>Memory compaction</a:t>
            </a:r>
          </a:p>
        </p:txBody>
      </p:sp>
      <p:sp>
        <p:nvSpPr>
          <p:cNvPr id="8" name="Rectangle 7">
            <a:extLst>
              <a:ext uri="{FF2B5EF4-FFF2-40B4-BE49-F238E27FC236}">
                <a16:creationId xmlns:a16="http://schemas.microsoft.com/office/drawing/2014/main" id="{49627CAF-346F-494F-B205-4A531D77E753}"/>
              </a:ext>
            </a:extLst>
          </p:cNvPr>
          <p:cNvSpPr/>
          <p:nvPr/>
        </p:nvSpPr>
        <p:spPr>
          <a:xfrm>
            <a:off x="3785865" y="2633472"/>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g4</a:t>
            </a:r>
          </a:p>
        </p:txBody>
      </p:sp>
      <p:sp>
        <p:nvSpPr>
          <p:cNvPr id="13" name="Rectangle 12">
            <a:extLst>
              <a:ext uri="{FF2B5EF4-FFF2-40B4-BE49-F238E27FC236}">
                <a16:creationId xmlns:a16="http://schemas.microsoft.com/office/drawing/2014/main" id="{8E51B6F2-D750-41A8-9B8D-7B1838385C2F}"/>
              </a:ext>
            </a:extLst>
          </p:cNvPr>
          <p:cNvSpPr/>
          <p:nvPr/>
        </p:nvSpPr>
        <p:spPr>
          <a:xfrm>
            <a:off x="3015236" y="2633472"/>
            <a:ext cx="731260" cy="385223"/>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g3</a:t>
            </a:r>
          </a:p>
        </p:txBody>
      </p:sp>
      <p:sp>
        <p:nvSpPr>
          <p:cNvPr id="14" name="Rectangle 13">
            <a:extLst>
              <a:ext uri="{FF2B5EF4-FFF2-40B4-BE49-F238E27FC236}">
                <a16:creationId xmlns:a16="http://schemas.microsoft.com/office/drawing/2014/main" id="{167BE985-57FE-414E-82DC-9DED82D1BA29}"/>
              </a:ext>
            </a:extLst>
          </p:cNvPr>
          <p:cNvSpPr/>
          <p:nvPr/>
        </p:nvSpPr>
        <p:spPr>
          <a:xfrm>
            <a:off x="2244607" y="2633472"/>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g2</a:t>
            </a:r>
          </a:p>
        </p:txBody>
      </p:sp>
      <p:sp>
        <p:nvSpPr>
          <p:cNvPr id="15" name="Rectangle 14">
            <a:extLst>
              <a:ext uri="{FF2B5EF4-FFF2-40B4-BE49-F238E27FC236}">
                <a16:creationId xmlns:a16="http://schemas.microsoft.com/office/drawing/2014/main" id="{73E461D9-909F-4528-B703-05424E3175E5}"/>
              </a:ext>
            </a:extLst>
          </p:cNvPr>
          <p:cNvSpPr/>
          <p:nvPr/>
        </p:nvSpPr>
        <p:spPr>
          <a:xfrm>
            <a:off x="1479677" y="2633724"/>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g1</a:t>
            </a:r>
          </a:p>
        </p:txBody>
      </p:sp>
      <p:sp>
        <p:nvSpPr>
          <p:cNvPr id="16" name="Rectangle 15">
            <a:extLst>
              <a:ext uri="{FF2B5EF4-FFF2-40B4-BE49-F238E27FC236}">
                <a16:creationId xmlns:a16="http://schemas.microsoft.com/office/drawing/2014/main" id="{8725FE21-62C1-4137-9488-8F22893B63F9}"/>
              </a:ext>
            </a:extLst>
          </p:cNvPr>
          <p:cNvSpPr/>
          <p:nvPr/>
        </p:nvSpPr>
        <p:spPr>
          <a:xfrm>
            <a:off x="4553641" y="2633723"/>
            <a:ext cx="731260" cy="385223"/>
          </a:xfrm>
          <a:prstGeom prst="rect">
            <a:avLst/>
          </a:prstGeom>
          <a:solidFill>
            <a:schemeClr val="accent1">
              <a:lumMod val="60000"/>
              <a:lumOff val="40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g5</a:t>
            </a:r>
          </a:p>
        </p:txBody>
      </p:sp>
      <p:sp>
        <p:nvSpPr>
          <p:cNvPr id="18" name="Rectangle: Rounded Corners 17">
            <a:extLst>
              <a:ext uri="{FF2B5EF4-FFF2-40B4-BE49-F238E27FC236}">
                <a16:creationId xmlns:a16="http://schemas.microsoft.com/office/drawing/2014/main" id="{C53D5489-DFA1-4A31-9163-156C7680B851}"/>
              </a:ext>
            </a:extLst>
          </p:cNvPr>
          <p:cNvSpPr/>
          <p:nvPr/>
        </p:nvSpPr>
        <p:spPr>
          <a:xfrm>
            <a:off x="1051560" y="5008001"/>
            <a:ext cx="5009745" cy="996696"/>
          </a:xfrm>
          <a:prstGeom prst="roundRect">
            <a:avLst/>
          </a:prstGeom>
          <a:solidFill>
            <a:schemeClr val="accent6">
              <a:lumMod val="75000"/>
            </a:schemeClr>
          </a:solidFill>
          <a:ln w="47625">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F1B6A00D-159C-4742-AD67-AF525FEF6768}"/>
              </a:ext>
            </a:extLst>
          </p:cNvPr>
          <p:cNvSpPr txBox="1">
            <a:spLocks/>
          </p:cNvSpPr>
          <p:nvPr/>
        </p:nvSpPr>
        <p:spPr>
          <a:xfrm>
            <a:off x="2464201" y="3115653"/>
            <a:ext cx="1915916" cy="385223"/>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solidFill>
                  <a:schemeClr val="bg1"/>
                </a:solidFill>
              </a:rPr>
              <a:t>Guest OS</a:t>
            </a:r>
          </a:p>
        </p:txBody>
      </p:sp>
      <p:pic>
        <p:nvPicPr>
          <p:cNvPr id="20" name="Picture 2" descr="Linux Logo transparent PNG - StickPNG">
            <a:extLst>
              <a:ext uri="{FF2B5EF4-FFF2-40B4-BE49-F238E27FC236}">
                <a16:creationId xmlns:a16="http://schemas.microsoft.com/office/drawing/2014/main" id="{0CED9440-5E33-4F51-AB93-2F31F24151C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833" y="2749218"/>
            <a:ext cx="595486" cy="689510"/>
          </a:xfrm>
          <a:prstGeom prst="rect">
            <a:avLst/>
          </a:prstGeom>
          <a:noFill/>
          <a:extLst>
            <a:ext uri="{909E8E84-426E-40DD-AFC4-6F175D3DCCD1}">
              <a14:hiddenFill xmlns:a14="http://schemas.microsoft.com/office/drawing/2010/main">
                <a:solidFill>
                  <a:srgbClr val="FFFFFF"/>
                </a:solidFill>
              </a14:hiddenFill>
            </a:ext>
          </a:extLst>
        </p:spPr>
      </p:pic>
      <p:sp>
        <p:nvSpPr>
          <p:cNvPr id="21" name="Content Placeholder 2">
            <a:extLst>
              <a:ext uri="{FF2B5EF4-FFF2-40B4-BE49-F238E27FC236}">
                <a16:creationId xmlns:a16="http://schemas.microsoft.com/office/drawing/2014/main" id="{9CFA5CD3-34F8-4556-A912-6FC70AF9878F}"/>
              </a:ext>
            </a:extLst>
          </p:cNvPr>
          <p:cNvSpPr txBox="1">
            <a:spLocks/>
          </p:cNvSpPr>
          <p:nvPr/>
        </p:nvSpPr>
        <p:spPr>
          <a:xfrm>
            <a:off x="1721272" y="2113446"/>
            <a:ext cx="3824492" cy="5932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chemeClr val="accent6">
                    <a:lumMod val="50000"/>
                  </a:schemeClr>
                </a:solidFill>
              </a:rPr>
              <a:t>migrate g3 to g1 &amp; g5 to g2</a:t>
            </a:r>
          </a:p>
        </p:txBody>
      </p:sp>
      <p:sp>
        <p:nvSpPr>
          <p:cNvPr id="22" name="Rectangle 21">
            <a:extLst>
              <a:ext uri="{FF2B5EF4-FFF2-40B4-BE49-F238E27FC236}">
                <a16:creationId xmlns:a16="http://schemas.microsoft.com/office/drawing/2014/main" id="{6EBC9C7E-B10F-4FB5-AEA6-F1B0B154724B}"/>
              </a:ext>
            </a:extLst>
          </p:cNvPr>
          <p:cNvSpPr/>
          <p:nvPr/>
        </p:nvSpPr>
        <p:spPr>
          <a:xfrm>
            <a:off x="3450455" y="5556357"/>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h4</a:t>
            </a:r>
          </a:p>
        </p:txBody>
      </p:sp>
      <p:sp>
        <p:nvSpPr>
          <p:cNvPr id="23" name="Rectangle 22">
            <a:extLst>
              <a:ext uri="{FF2B5EF4-FFF2-40B4-BE49-F238E27FC236}">
                <a16:creationId xmlns:a16="http://schemas.microsoft.com/office/drawing/2014/main" id="{DF5521F7-A895-46BE-9CBA-8D896592990D}"/>
              </a:ext>
            </a:extLst>
          </p:cNvPr>
          <p:cNvSpPr/>
          <p:nvPr/>
        </p:nvSpPr>
        <p:spPr>
          <a:xfrm>
            <a:off x="2682679" y="5556356"/>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h3</a:t>
            </a:r>
          </a:p>
        </p:txBody>
      </p:sp>
      <p:sp>
        <p:nvSpPr>
          <p:cNvPr id="24" name="Rectangle 23">
            <a:extLst>
              <a:ext uri="{FF2B5EF4-FFF2-40B4-BE49-F238E27FC236}">
                <a16:creationId xmlns:a16="http://schemas.microsoft.com/office/drawing/2014/main" id="{B372882F-8BE9-475F-BED6-3A40057DCF1D}"/>
              </a:ext>
            </a:extLst>
          </p:cNvPr>
          <p:cNvSpPr/>
          <p:nvPr/>
        </p:nvSpPr>
        <p:spPr>
          <a:xfrm>
            <a:off x="1912050" y="5556355"/>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h2</a:t>
            </a:r>
          </a:p>
        </p:txBody>
      </p:sp>
      <p:sp>
        <p:nvSpPr>
          <p:cNvPr id="25" name="Rectangle 24">
            <a:extLst>
              <a:ext uri="{FF2B5EF4-FFF2-40B4-BE49-F238E27FC236}">
                <a16:creationId xmlns:a16="http://schemas.microsoft.com/office/drawing/2014/main" id="{258C68E3-0838-4532-A1F1-088749998D54}"/>
              </a:ext>
            </a:extLst>
          </p:cNvPr>
          <p:cNvSpPr/>
          <p:nvPr/>
        </p:nvSpPr>
        <p:spPr>
          <a:xfrm>
            <a:off x="1147120" y="5551947"/>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h1</a:t>
            </a:r>
          </a:p>
        </p:txBody>
      </p:sp>
      <p:sp>
        <p:nvSpPr>
          <p:cNvPr id="26" name="Rectangle 25">
            <a:extLst>
              <a:ext uri="{FF2B5EF4-FFF2-40B4-BE49-F238E27FC236}">
                <a16:creationId xmlns:a16="http://schemas.microsoft.com/office/drawing/2014/main" id="{7AA5CFE4-E226-4576-A0AB-C39920123B0C}"/>
              </a:ext>
            </a:extLst>
          </p:cNvPr>
          <p:cNvSpPr/>
          <p:nvPr/>
        </p:nvSpPr>
        <p:spPr>
          <a:xfrm>
            <a:off x="4218231" y="5551946"/>
            <a:ext cx="731260" cy="385223"/>
          </a:xfrm>
          <a:prstGeom prst="rect">
            <a:avLst/>
          </a:prstGeom>
          <a:solidFill>
            <a:schemeClr val="bg1"/>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h5</a:t>
            </a:r>
          </a:p>
        </p:txBody>
      </p:sp>
      <p:pic>
        <p:nvPicPr>
          <p:cNvPr id="1026" name="Picture 2" descr="KVM - AXS Guard Documentation">
            <a:extLst>
              <a:ext uri="{FF2B5EF4-FFF2-40B4-BE49-F238E27FC236}">
                <a16:creationId xmlns:a16="http://schemas.microsoft.com/office/drawing/2014/main" id="{AC0289D6-9826-4C67-9632-01091AADD42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53945" y="5388604"/>
            <a:ext cx="866849" cy="564387"/>
          </a:xfrm>
          <a:prstGeom prst="rect">
            <a:avLst/>
          </a:prstGeom>
          <a:noFill/>
          <a:extLst>
            <a:ext uri="{909E8E84-426E-40DD-AFC4-6F175D3DCCD1}">
              <a14:hiddenFill xmlns:a14="http://schemas.microsoft.com/office/drawing/2010/main">
                <a:solidFill>
                  <a:srgbClr val="FFFFFF"/>
                </a:solidFill>
              </a14:hiddenFill>
            </a:ext>
          </a:extLst>
        </p:spPr>
      </p:pic>
      <p:sp>
        <p:nvSpPr>
          <p:cNvPr id="28" name="Content Placeholder 2">
            <a:extLst>
              <a:ext uri="{FF2B5EF4-FFF2-40B4-BE49-F238E27FC236}">
                <a16:creationId xmlns:a16="http://schemas.microsoft.com/office/drawing/2014/main" id="{1ADF4B57-0B64-425A-A3DD-C1B4995804E6}"/>
              </a:ext>
            </a:extLst>
          </p:cNvPr>
          <p:cNvSpPr txBox="1">
            <a:spLocks/>
          </p:cNvSpPr>
          <p:nvPr/>
        </p:nvSpPr>
        <p:spPr>
          <a:xfrm>
            <a:off x="2492497" y="5101780"/>
            <a:ext cx="1915916" cy="385223"/>
          </a:xfrm>
          <a:prstGeom prst="rect">
            <a:avLst/>
          </a:prstGeom>
        </p:spPr>
        <p:txBody>
          <a:bodyPr vert="horz" lIns="91440" tIns="45720" rIns="91440" bIns="45720" rtlCol="0">
            <a:normAutofit fontScale="92500" lnSpcReduction="10000"/>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dirty="0">
                <a:solidFill>
                  <a:schemeClr val="bg1"/>
                </a:solidFill>
              </a:rPr>
              <a:t>Hypervisor</a:t>
            </a:r>
          </a:p>
        </p:txBody>
      </p:sp>
      <p:grpSp>
        <p:nvGrpSpPr>
          <p:cNvPr id="7" name="Group 6">
            <a:extLst>
              <a:ext uri="{FF2B5EF4-FFF2-40B4-BE49-F238E27FC236}">
                <a16:creationId xmlns:a16="http://schemas.microsoft.com/office/drawing/2014/main" id="{C7320FDD-4CF5-430E-AD1E-697EE8C9B1E6}"/>
              </a:ext>
            </a:extLst>
          </p:cNvPr>
          <p:cNvGrpSpPr/>
          <p:nvPr/>
        </p:nvGrpSpPr>
        <p:grpSpPr>
          <a:xfrm>
            <a:off x="3409171" y="3500876"/>
            <a:ext cx="1144470" cy="1469025"/>
            <a:chOff x="3407380" y="3500876"/>
            <a:chExt cx="1144470" cy="1469025"/>
          </a:xfrm>
        </p:grpSpPr>
        <p:cxnSp>
          <p:nvCxnSpPr>
            <p:cNvPr id="6" name="Straight Arrow Connector 5">
              <a:extLst>
                <a:ext uri="{FF2B5EF4-FFF2-40B4-BE49-F238E27FC236}">
                  <a16:creationId xmlns:a16="http://schemas.microsoft.com/office/drawing/2014/main" id="{5B96392C-8B99-4314-991E-D407946566B3}"/>
                </a:ext>
              </a:extLst>
            </p:cNvPr>
            <p:cNvCxnSpPr>
              <a:stCxn id="19" idx="2"/>
            </p:cNvCxnSpPr>
            <p:nvPr/>
          </p:nvCxnSpPr>
          <p:spPr>
            <a:xfrm>
              <a:off x="3422159" y="3500876"/>
              <a:ext cx="0" cy="1469025"/>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1" name="Content Placeholder 2">
              <a:extLst>
                <a:ext uri="{FF2B5EF4-FFF2-40B4-BE49-F238E27FC236}">
                  <a16:creationId xmlns:a16="http://schemas.microsoft.com/office/drawing/2014/main" id="{C554C271-2075-4F9C-87A1-BCEB56686A17}"/>
                </a:ext>
              </a:extLst>
            </p:cNvPr>
            <p:cNvSpPr txBox="1">
              <a:spLocks/>
            </p:cNvSpPr>
            <p:nvPr/>
          </p:nvSpPr>
          <p:spPr>
            <a:xfrm>
              <a:off x="3407380" y="4033351"/>
              <a:ext cx="1144470" cy="5932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rgbClr val="C00000"/>
                  </a:solidFill>
                </a:rPr>
                <a:t>(g1,g3)</a:t>
              </a:r>
            </a:p>
          </p:txBody>
        </p:sp>
      </p:grpSp>
      <p:grpSp>
        <p:nvGrpSpPr>
          <p:cNvPr id="33" name="Group 32">
            <a:extLst>
              <a:ext uri="{FF2B5EF4-FFF2-40B4-BE49-F238E27FC236}">
                <a16:creationId xmlns:a16="http://schemas.microsoft.com/office/drawing/2014/main" id="{4B4EE558-8E84-40F6-B9BD-3DC281927C77}"/>
              </a:ext>
            </a:extLst>
          </p:cNvPr>
          <p:cNvGrpSpPr/>
          <p:nvPr/>
        </p:nvGrpSpPr>
        <p:grpSpPr>
          <a:xfrm>
            <a:off x="3409171" y="3500876"/>
            <a:ext cx="1144470" cy="1469025"/>
            <a:chOff x="3407380" y="3500876"/>
            <a:chExt cx="1144470" cy="1469025"/>
          </a:xfrm>
        </p:grpSpPr>
        <p:cxnSp>
          <p:nvCxnSpPr>
            <p:cNvPr id="34" name="Straight Arrow Connector 33">
              <a:extLst>
                <a:ext uri="{FF2B5EF4-FFF2-40B4-BE49-F238E27FC236}">
                  <a16:creationId xmlns:a16="http://schemas.microsoft.com/office/drawing/2014/main" id="{320E6D58-5CC9-4962-B477-0F8EB65EF208}"/>
                </a:ext>
              </a:extLst>
            </p:cNvPr>
            <p:cNvCxnSpPr/>
            <p:nvPr/>
          </p:nvCxnSpPr>
          <p:spPr>
            <a:xfrm>
              <a:off x="3420368" y="3500876"/>
              <a:ext cx="0" cy="1469025"/>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35" name="Content Placeholder 2">
              <a:extLst>
                <a:ext uri="{FF2B5EF4-FFF2-40B4-BE49-F238E27FC236}">
                  <a16:creationId xmlns:a16="http://schemas.microsoft.com/office/drawing/2014/main" id="{AA977CF5-4B87-4B6E-8E75-62591F68810A}"/>
                </a:ext>
              </a:extLst>
            </p:cNvPr>
            <p:cNvSpPr txBox="1">
              <a:spLocks/>
            </p:cNvSpPr>
            <p:nvPr/>
          </p:nvSpPr>
          <p:spPr>
            <a:xfrm>
              <a:off x="3407380" y="4033351"/>
              <a:ext cx="1144470" cy="5932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rgbClr val="C00000"/>
                  </a:solidFill>
                </a:rPr>
                <a:t>(g2,g5)</a:t>
              </a:r>
            </a:p>
          </p:txBody>
        </p:sp>
      </p:grpSp>
      <p:grpSp>
        <p:nvGrpSpPr>
          <p:cNvPr id="36" name="Group 35">
            <a:extLst>
              <a:ext uri="{FF2B5EF4-FFF2-40B4-BE49-F238E27FC236}">
                <a16:creationId xmlns:a16="http://schemas.microsoft.com/office/drawing/2014/main" id="{66B53E43-5361-410E-B1F7-052A6E840DD4}"/>
              </a:ext>
            </a:extLst>
          </p:cNvPr>
          <p:cNvGrpSpPr/>
          <p:nvPr/>
        </p:nvGrpSpPr>
        <p:grpSpPr>
          <a:xfrm>
            <a:off x="6616882" y="2987938"/>
            <a:ext cx="4259620" cy="788382"/>
            <a:chOff x="6110065" y="2566566"/>
            <a:chExt cx="4259620" cy="788382"/>
          </a:xfrm>
        </p:grpSpPr>
        <p:pic>
          <p:nvPicPr>
            <p:cNvPr id="37" name="Picture 4" descr="Problems Icon #22871 - Free Icons Library">
              <a:extLst>
                <a:ext uri="{FF2B5EF4-FFF2-40B4-BE49-F238E27FC236}">
                  <a16:creationId xmlns:a16="http://schemas.microsoft.com/office/drawing/2014/main" id="{2D40C652-C3A2-481C-9B7D-D9A87022D23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0065" y="2566566"/>
              <a:ext cx="788382" cy="788382"/>
            </a:xfrm>
            <a:prstGeom prst="rect">
              <a:avLst/>
            </a:prstGeom>
            <a:noFill/>
            <a:extLst>
              <a:ext uri="{909E8E84-426E-40DD-AFC4-6F175D3DCCD1}">
                <a14:hiddenFill xmlns:a14="http://schemas.microsoft.com/office/drawing/2010/main">
                  <a:solidFill>
                    <a:srgbClr val="FFFFFF"/>
                  </a:solidFill>
                </a14:hiddenFill>
              </a:ext>
            </a:extLst>
          </p:spPr>
        </p:pic>
        <p:sp>
          <p:nvSpPr>
            <p:cNvPr id="38" name="Content Placeholder 2">
              <a:extLst>
                <a:ext uri="{FF2B5EF4-FFF2-40B4-BE49-F238E27FC236}">
                  <a16:creationId xmlns:a16="http://schemas.microsoft.com/office/drawing/2014/main" id="{E3BBF682-DCB2-4F1F-98AC-7B4F7BD5229C}"/>
                </a:ext>
              </a:extLst>
            </p:cNvPr>
            <p:cNvSpPr txBox="1">
              <a:spLocks/>
            </p:cNvSpPr>
            <p:nvPr/>
          </p:nvSpPr>
          <p:spPr>
            <a:xfrm>
              <a:off x="6997450" y="2758307"/>
              <a:ext cx="3372235" cy="5932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rgbClr val="FF0000"/>
                  </a:solidFill>
                </a:rPr>
                <a:t>Too many VM exits!</a:t>
              </a:r>
            </a:p>
          </p:txBody>
        </p:sp>
      </p:grpSp>
      <p:grpSp>
        <p:nvGrpSpPr>
          <p:cNvPr id="39" name="Group 38">
            <a:extLst>
              <a:ext uri="{FF2B5EF4-FFF2-40B4-BE49-F238E27FC236}">
                <a16:creationId xmlns:a16="http://schemas.microsoft.com/office/drawing/2014/main" id="{44F0F2D7-CEB6-46E5-9BBC-EAD2A07BF588}"/>
              </a:ext>
            </a:extLst>
          </p:cNvPr>
          <p:cNvGrpSpPr/>
          <p:nvPr/>
        </p:nvGrpSpPr>
        <p:grpSpPr>
          <a:xfrm>
            <a:off x="6616882" y="3784496"/>
            <a:ext cx="4755126" cy="910459"/>
            <a:chOff x="6096000" y="3880548"/>
            <a:chExt cx="4755126" cy="910459"/>
          </a:xfrm>
        </p:grpSpPr>
        <p:pic>
          <p:nvPicPr>
            <p:cNvPr id="40" name="Picture 6" descr="Light Bulb Logo New Idea Symbol And Icon Flat Bright Cartoon Bulb Vector  Illustration, New Icons, Logo Icons, Idea Icons PNG and Vector with  Transparent Background for Free Download">
              <a:extLst>
                <a:ext uri="{FF2B5EF4-FFF2-40B4-BE49-F238E27FC236}">
                  <a16:creationId xmlns:a16="http://schemas.microsoft.com/office/drawing/2014/main" id="{81D451B7-757B-4122-AD21-9053DD6A67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0" y="3880548"/>
              <a:ext cx="873540" cy="873540"/>
            </a:xfrm>
            <a:prstGeom prst="rect">
              <a:avLst/>
            </a:prstGeom>
            <a:noFill/>
            <a:extLst>
              <a:ext uri="{909E8E84-426E-40DD-AFC4-6F175D3DCCD1}">
                <a14:hiddenFill xmlns:a14="http://schemas.microsoft.com/office/drawing/2010/main">
                  <a:solidFill>
                    <a:srgbClr val="FFFFFF"/>
                  </a:solidFill>
                </a14:hiddenFill>
              </a:ext>
            </a:extLst>
          </p:spPr>
        </p:pic>
        <p:sp>
          <p:nvSpPr>
            <p:cNvPr id="41" name="Content Placeholder 2">
              <a:extLst>
                <a:ext uri="{FF2B5EF4-FFF2-40B4-BE49-F238E27FC236}">
                  <a16:creationId xmlns:a16="http://schemas.microsoft.com/office/drawing/2014/main" id="{ABF571EC-4BC2-46B2-82E0-778184A090E8}"/>
                </a:ext>
              </a:extLst>
            </p:cNvPr>
            <p:cNvSpPr txBox="1">
              <a:spLocks/>
            </p:cNvSpPr>
            <p:nvPr/>
          </p:nvSpPr>
          <p:spPr>
            <a:xfrm>
              <a:off x="7026634" y="4197805"/>
              <a:ext cx="3824492" cy="5932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chemeClr val="accent6">
                      <a:lumMod val="50000"/>
                    </a:schemeClr>
                  </a:solidFill>
                </a:rPr>
                <a:t>Batching </a:t>
              </a:r>
              <a:r>
                <a:rPr lang="en-US" sz="2200" err="1">
                  <a:solidFill>
                    <a:schemeClr val="accent6">
                      <a:lumMod val="50000"/>
                    </a:schemeClr>
                  </a:solidFill>
                </a:rPr>
                <a:t>hypercalls</a:t>
              </a:r>
              <a:endParaRPr lang="en-US" sz="2200">
                <a:solidFill>
                  <a:schemeClr val="accent6">
                    <a:lumMod val="50000"/>
                  </a:schemeClr>
                </a:solidFill>
              </a:endParaRPr>
            </a:p>
          </p:txBody>
        </p:sp>
      </p:grpSp>
      <p:grpSp>
        <p:nvGrpSpPr>
          <p:cNvPr id="43" name="Group 42">
            <a:extLst>
              <a:ext uri="{FF2B5EF4-FFF2-40B4-BE49-F238E27FC236}">
                <a16:creationId xmlns:a16="http://schemas.microsoft.com/office/drawing/2014/main" id="{6F496D82-4FEE-4EA8-BE3E-2E0E6B17D6E6}"/>
              </a:ext>
            </a:extLst>
          </p:cNvPr>
          <p:cNvGrpSpPr/>
          <p:nvPr/>
        </p:nvGrpSpPr>
        <p:grpSpPr>
          <a:xfrm>
            <a:off x="3426883" y="3520454"/>
            <a:ext cx="1109046" cy="1469025"/>
            <a:chOff x="3407380" y="3500876"/>
            <a:chExt cx="1109046" cy="1469025"/>
          </a:xfrm>
        </p:grpSpPr>
        <p:cxnSp>
          <p:nvCxnSpPr>
            <p:cNvPr id="44" name="Straight Arrow Connector 43">
              <a:extLst>
                <a:ext uri="{FF2B5EF4-FFF2-40B4-BE49-F238E27FC236}">
                  <a16:creationId xmlns:a16="http://schemas.microsoft.com/office/drawing/2014/main" id="{E679B423-1650-498D-AEF9-7F7DF96EDBF1}"/>
                </a:ext>
              </a:extLst>
            </p:cNvPr>
            <p:cNvCxnSpPr/>
            <p:nvPr/>
          </p:nvCxnSpPr>
          <p:spPr>
            <a:xfrm>
              <a:off x="3420368" y="3500876"/>
              <a:ext cx="0" cy="1469025"/>
            </a:xfrm>
            <a:prstGeom prst="straightConnector1">
              <a:avLst/>
            </a:prstGeom>
            <a:ln w="41275">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5" name="Content Placeholder 2">
              <a:extLst>
                <a:ext uri="{FF2B5EF4-FFF2-40B4-BE49-F238E27FC236}">
                  <a16:creationId xmlns:a16="http://schemas.microsoft.com/office/drawing/2014/main" id="{492AF33A-E8AF-4C0E-9C32-91B4D5E3CF29}"/>
                </a:ext>
              </a:extLst>
            </p:cNvPr>
            <p:cNvSpPr txBox="1">
              <a:spLocks/>
            </p:cNvSpPr>
            <p:nvPr/>
          </p:nvSpPr>
          <p:spPr>
            <a:xfrm>
              <a:off x="3407380" y="3825007"/>
              <a:ext cx="1109046" cy="838568"/>
            </a:xfrm>
            <a:prstGeom prst="rect">
              <a:avLst/>
            </a:prstGeom>
          </p:spPr>
          <p:txBody>
            <a:bodyPr vert="horz" lIns="91440" tIns="45720" rIns="91440" bIns="45720" rtlCol="0">
              <a:normAutofit fontScale="85000" lnSpcReduction="10000"/>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solidFill>
                    <a:srgbClr val="C00000"/>
                  </a:solidFill>
                </a:rPr>
                <a:t>[(g2,g5),</a:t>
              </a:r>
            </a:p>
            <a:p>
              <a:pPr marL="0" indent="0">
                <a:buFont typeface="Wingdings" panose="05000000000000000000" pitchFamily="2" charset="2"/>
                <a:buNone/>
              </a:pPr>
              <a:r>
                <a:rPr lang="en-US" sz="2200">
                  <a:solidFill>
                    <a:srgbClr val="C00000"/>
                  </a:solidFill>
                </a:rPr>
                <a:t>(g1, g3)]</a:t>
              </a:r>
            </a:p>
          </p:txBody>
        </p:sp>
      </p:grpSp>
    </p:spTree>
    <p:custDataLst>
      <p:tags r:id="rId1"/>
    </p:custDataLst>
    <p:extLst>
      <p:ext uri="{BB962C8B-B14F-4D97-AF65-F5344CB8AC3E}">
        <p14:creationId xmlns:p14="http://schemas.microsoft.com/office/powerpoint/2010/main" val="2410714722"/>
      </p:ext>
    </p:extLst>
  </p:cSld>
  <p:clrMapOvr>
    <a:masterClrMapping/>
  </p:clrMapOvr>
  <mc:AlternateContent xmlns:mc="http://schemas.openxmlformats.org/markup-compatibility/2006" xmlns:p14="http://schemas.microsoft.com/office/powerpoint/2010/main">
    <mc:Choice Requires="p14">
      <p:transition spd="slow" p14:dur="2000" advTm="54519"/>
    </mc:Choice>
    <mc:Fallback xmlns="">
      <p:transition spd="slow" advTm="5451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33"/>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2" presetClass="entr" presetSubtype="1"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up)">
                                      <p:cBhvr>
                                        <p:cTn id="13" dur="10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3"/>
                                        </p:tgtEl>
                                        <p:attrNameLst>
                                          <p:attrName>style.visibility</p:attrName>
                                        </p:attrNameLst>
                                      </p:cBhvr>
                                      <p:to>
                                        <p:strVal val="visible"/>
                                      </p:to>
                                    </p:set>
                                    <p:animEffect transition="in" filter="wipe(up)">
                                      <p:cBhvr>
                                        <p:cTn id="18" dur="1000"/>
                                        <p:tgtEl>
                                          <p:spTgt spid="3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animEffect transition="in" filter="fade">
                                      <p:cBhvr>
                                        <p:cTn id="23" dur="500"/>
                                        <p:tgtEl>
                                          <p:spTgt spid="36"/>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xit" presetSubtype="0" fill="hold" nodeType="clickEffect">
                                  <p:stCondLst>
                                    <p:cond delay="0"/>
                                  </p:stCondLst>
                                  <p:childTnLst>
                                    <p:set>
                                      <p:cBhvr>
                                        <p:cTn id="27" dur="1" fill="hold">
                                          <p:stCondLst>
                                            <p:cond delay="0"/>
                                          </p:stCondLst>
                                        </p:cTn>
                                        <p:tgtEl>
                                          <p:spTgt spid="33"/>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fade">
                                      <p:cBhvr>
                                        <p:cTn id="32" dur="500"/>
                                        <p:tgtEl>
                                          <p:spTgt spid="3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up)">
                                      <p:cBhvr>
                                        <p:cTn id="37"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a:xfrm>
            <a:off x="0" y="365125"/>
            <a:ext cx="12192000" cy="791871"/>
          </a:xfrm>
        </p:spPr>
        <p:txBody>
          <a:bodyPr>
            <a:normAutofit/>
          </a:bodyPr>
          <a:lstStyle/>
          <a:p>
            <a:pPr algn="ctr"/>
            <a:r>
              <a:rPr lang="en-US" sz="3000" u="sng"/>
              <a:t>Executive summary</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2</a:t>
            </a:fld>
            <a:endParaRPr lang="en-US"/>
          </a:p>
        </p:txBody>
      </p:sp>
      <p:sp>
        <p:nvSpPr>
          <p:cNvPr id="25" name="Content Placeholder 2">
            <a:extLst>
              <a:ext uri="{FF2B5EF4-FFF2-40B4-BE49-F238E27FC236}">
                <a16:creationId xmlns:a16="http://schemas.microsoft.com/office/drawing/2014/main" id="{8DCEADC3-0191-4217-B6F5-94F3AFF96FDF}"/>
              </a:ext>
            </a:extLst>
          </p:cNvPr>
          <p:cNvSpPr>
            <a:spLocks noGrp="1"/>
          </p:cNvSpPr>
          <p:nvPr>
            <p:ph idx="1"/>
          </p:nvPr>
        </p:nvSpPr>
        <p:spPr>
          <a:xfrm>
            <a:off x="847928" y="1339241"/>
            <a:ext cx="10515600" cy="4488803"/>
          </a:xfrm>
        </p:spPr>
        <p:txBody>
          <a:bodyPr>
            <a:normAutofit/>
          </a:bodyPr>
          <a:lstStyle/>
          <a:p>
            <a:r>
              <a:rPr lang="en-US" sz="2400" dirty="0"/>
              <a:t>Increasing memory footprint challenges virtual memory</a:t>
            </a:r>
          </a:p>
          <a:p>
            <a:pPr lvl="1"/>
            <a:r>
              <a:rPr lang="en-US" sz="2000" dirty="0"/>
              <a:t>Multiple large page sizes in modern hardware</a:t>
            </a:r>
          </a:p>
          <a:p>
            <a:pPr lvl="1"/>
            <a:r>
              <a:rPr lang="en-US" sz="2000" dirty="0"/>
              <a:t>Inadequate support from system software!</a:t>
            </a:r>
          </a:p>
          <a:p>
            <a:pPr marL="457200" lvl="1" indent="0">
              <a:buNone/>
            </a:pPr>
            <a:endParaRPr lang="en-US" sz="2000" dirty="0"/>
          </a:p>
          <a:p>
            <a:r>
              <a:rPr lang="en-US" sz="2400" dirty="0"/>
              <a:t>Profitability analysis of 1GB pages</a:t>
            </a:r>
          </a:p>
          <a:p>
            <a:pPr lvl="1"/>
            <a:r>
              <a:rPr lang="en-US" sz="2000" dirty="0"/>
              <a:t>Double-digit performance gain over 2MB pages</a:t>
            </a:r>
          </a:p>
          <a:p>
            <a:pPr marL="0" indent="0">
              <a:buNone/>
            </a:pPr>
            <a:endParaRPr lang="en-US" sz="2400" dirty="0"/>
          </a:p>
          <a:p>
            <a:r>
              <a:rPr lang="en-US" sz="2400" dirty="0"/>
              <a:t>Trident/</a:t>
            </a:r>
            <a:r>
              <a:rPr lang="en-US" sz="2400" dirty="0" err="1"/>
              <a:t>Trident</a:t>
            </a:r>
            <a:r>
              <a:rPr lang="en-US" baseline="30000" dirty="0" err="1"/>
              <a:t>pv</a:t>
            </a:r>
            <a:endParaRPr lang="en-US" baseline="30000" dirty="0"/>
          </a:p>
          <a:p>
            <a:pPr lvl="1"/>
            <a:r>
              <a:rPr lang="en-US" sz="2000" dirty="0"/>
              <a:t>Leveraging multiple large page sizes </a:t>
            </a:r>
            <a:r>
              <a:rPr lang="en-US" sz="2000" i="1" u="sng" dirty="0"/>
              <a:t>transparently</a:t>
            </a:r>
            <a:r>
              <a:rPr lang="en-US" sz="2000" dirty="0"/>
              <a:t> and </a:t>
            </a:r>
            <a:r>
              <a:rPr lang="en-US" sz="2000" i="1" u="sng" dirty="0"/>
              <a:t>efficiently</a:t>
            </a:r>
          </a:p>
          <a:p>
            <a:pPr lvl="1"/>
            <a:r>
              <a:rPr lang="en-US" sz="2000" dirty="0"/>
              <a:t>Virtualizing memory management for 1GB pages</a:t>
            </a:r>
            <a:endParaRPr lang="en-US" sz="2400" dirty="0"/>
          </a:p>
          <a:p>
            <a:endParaRPr lang="en-US" sz="2400" dirty="0"/>
          </a:p>
        </p:txBody>
      </p:sp>
    </p:spTree>
    <p:extLst>
      <p:ext uri="{BB962C8B-B14F-4D97-AF65-F5344CB8AC3E}">
        <p14:creationId xmlns:p14="http://schemas.microsoft.com/office/powerpoint/2010/main" val="2400271641"/>
      </p:ext>
    </p:extLst>
  </p:cSld>
  <p:clrMapOvr>
    <a:masterClrMapping/>
  </p:clrMapOvr>
  <mc:AlternateContent xmlns:mc="http://schemas.openxmlformats.org/markup-compatibility/2006" xmlns:p14="http://schemas.microsoft.com/office/powerpoint/2010/main">
    <mc:Choice Requires="p14">
      <p:transition spd="slow" p14:dur="2000" advTm="41113"/>
    </mc:Choice>
    <mc:Fallback xmlns="">
      <p:transition spd="slow" advTm="41113"/>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 t="-1300" r="-1000" b="-1300"/>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a:xfrm>
            <a:off x="3157451" y="6512331"/>
            <a:ext cx="2743200" cy="365125"/>
          </a:xfrm>
        </p:spPr>
        <p:txBody>
          <a:bodyPr/>
          <a:lstStyle/>
          <a:p>
            <a:fld id="{AFD256C9-C840-4F02-91AB-89A24FE64EDC}" type="slidenum">
              <a:rPr lang="en-US" smtClean="0"/>
              <a:t>20</a:t>
            </a:fld>
            <a:endParaRPr lang="en-US"/>
          </a:p>
        </p:txBody>
      </p:sp>
      <p:sp>
        <p:nvSpPr>
          <p:cNvPr id="17" name="Title 1">
            <a:extLst>
              <a:ext uri="{FF2B5EF4-FFF2-40B4-BE49-F238E27FC236}">
                <a16:creationId xmlns:a16="http://schemas.microsoft.com/office/drawing/2014/main" id="{E80309A6-1AAF-46CA-8A11-E7C9560A770B}"/>
              </a:ext>
            </a:extLst>
          </p:cNvPr>
          <p:cNvSpPr>
            <a:spLocks noGrp="1"/>
          </p:cNvSpPr>
          <p:nvPr>
            <p:ph type="title"/>
          </p:nvPr>
        </p:nvSpPr>
        <p:spPr>
          <a:xfrm>
            <a:off x="838200" y="365125"/>
            <a:ext cx="10515600" cy="791871"/>
          </a:xfrm>
        </p:spPr>
        <p:txBody>
          <a:bodyPr>
            <a:normAutofit/>
          </a:bodyPr>
          <a:lstStyle/>
          <a:p>
            <a:r>
              <a:rPr lang="en-US" sz="3000" dirty="0" err="1"/>
              <a:t>Trident</a:t>
            </a:r>
            <a:r>
              <a:rPr lang="en-US" sz="3600" baseline="30000" dirty="0" err="1"/>
              <a:t>pv</a:t>
            </a:r>
            <a:r>
              <a:rPr lang="en-US" sz="3000" dirty="0"/>
              <a:t>: Performance evaluation</a:t>
            </a:r>
          </a:p>
        </p:txBody>
      </p:sp>
      <p:graphicFrame>
        <p:nvGraphicFramePr>
          <p:cNvPr id="7" name="Table 26">
            <a:extLst>
              <a:ext uri="{FF2B5EF4-FFF2-40B4-BE49-F238E27FC236}">
                <a16:creationId xmlns:a16="http://schemas.microsoft.com/office/drawing/2014/main" id="{1CA96B6A-72DF-45B7-90DB-4210253BDF2B}"/>
              </a:ext>
            </a:extLst>
          </p:cNvPr>
          <p:cNvGraphicFramePr>
            <a:graphicFrameLocks noGrp="1"/>
          </p:cNvGraphicFramePr>
          <p:nvPr>
            <p:extLst>
              <p:ext uri="{D42A27DB-BD31-4B8C-83A1-F6EECF244321}">
                <p14:modId xmlns:p14="http://schemas.microsoft.com/office/powerpoint/2010/main" val="3630544003"/>
              </p:ext>
            </p:extLst>
          </p:nvPr>
        </p:nvGraphicFramePr>
        <p:xfrm>
          <a:off x="3573215" y="2884332"/>
          <a:ext cx="3985048" cy="1808480"/>
        </p:xfrm>
        <a:graphic>
          <a:graphicData uri="http://schemas.openxmlformats.org/drawingml/2006/table">
            <a:tbl>
              <a:tblPr firstRow="1" bandRow="1">
                <a:tableStyleId>{16D9F66E-5EB9-4882-86FB-DCBF35E3C3E4}</a:tableStyleId>
              </a:tblPr>
              <a:tblGrid>
                <a:gridCol w="1992524">
                  <a:extLst>
                    <a:ext uri="{9D8B030D-6E8A-4147-A177-3AD203B41FA5}">
                      <a16:colId xmlns:a16="http://schemas.microsoft.com/office/drawing/2014/main" val="1773657468"/>
                    </a:ext>
                  </a:extLst>
                </a:gridCol>
                <a:gridCol w="1992524">
                  <a:extLst>
                    <a:ext uri="{9D8B030D-6E8A-4147-A177-3AD203B41FA5}">
                      <a16:colId xmlns:a16="http://schemas.microsoft.com/office/drawing/2014/main" val="1689687517"/>
                    </a:ext>
                  </a:extLst>
                </a:gridCol>
              </a:tblGrid>
              <a:tr h="329966">
                <a:tc>
                  <a:txBody>
                    <a:bodyPr/>
                    <a:lstStyle/>
                    <a:p>
                      <a:pPr algn="ctr"/>
                      <a:r>
                        <a:rPr lang="en-US" b="0">
                          <a:latin typeface="Helvetica" panose="020B0604020202020204" pitchFamily="34" charset="0"/>
                          <a:cs typeface="Helvetica" panose="020B0604020202020204" pitchFamily="34" charset="0"/>
                        </a:rPr>
                        <a:t>Copy-based</a:t>
                      </a:r>
                    </a:p>
                  </a:txBody>
                  <a:tcPr/>
                </a:tc>
                <a:tc>
                  <a:txBody>
                    <a:bodyPr/>
                    <a:lstStyle/>
                    <a:p>
                      <a:pPr algn="ctr"/>
                      <a:r>
                        <a:rPr lang="en-US" b="0">
                          <a:latin typeface="Helvetica" panose="020B0604020202020204" pitchFamily="34" charset="0"/>
                          <a:cs typeface="Helvetica" panose="020B0604020202020204" pitchFamily="34" charset="0"/>
                        </a:rPr>
                        <a:t>600ms</a:t>
                      </a:r>
                    </a:p>
                  </a:txBody>
                  <a:tcPr/>
                </a:tc>
                <a:extLst>
                  <a:ext uri="{0D108BD9-81ED-4DB2-BD59-A6C34878D82A}">
                    <a16:rowId xmlns:a16="http://schemas.microsoft.com/office/drawing/2014/main" val="253037562"/>
                  </a:ext>
                </a:extLst>
              </a:tr>
              <a:tr h="569530">
                <a:tc>
                  <a:txBody>
                    <a:bodyPr/>
                    <a:lstStyle/>
                    <a:p>
                      <a:pPr algn="ctr"/>
                      <a:r>
                        <a:rPr lang="en-US" err="1">
                          <a:latin typeface="Helvetica" panose="020B0604020202020204" pitchFamily="34" charset="0"/>
                          <a:cs typeface="Helvetica" panose="020B0604020202020204" pitchFamily="34" charset="0"/>
                        </a:rPr>
                        <a:t>Trident</a:t>
                      </a:r>
                      <a:r>
                        <a:rPr lang="en-US" sz="2800" baseline="30000" err="1">
                          <a:latin typeface="Helvetica" panose="020B0604020202020204" pitchFamily="34" charset="0"/>
                          <a:cs typeface="Helvetica" panose="020B0604020202020204" pitchFamily="34" charset="0"/>
                        </a:rPr>
                        <a:t>pv</a:t>
                      </a:r>
                      <a:endParaRPr lang="en-US" sz="2800">
                        <a:latin typeface="Helvetica" panose="020B0604020202020204" pitchFamily="34" charset="0"/>
                        <a:cs typeface="Helvetica" panose="020B0604020202020204" pitchFamily="34" charset="0"/>
                      </a:endParaRPr>
                    </a:p>
                    <a:p>
                      <a:pPr algn="ctr"/>
                      <a:r>
                        <a:rPr lang="en-US">
                          <a:latin typeface="Helvetica" panose="020B0604020202020204" pitchFamily="34" charset="0"/>
                          <a:cs typeface="Helvetica" panose="020B0604020202020204" pitchFamily="34" charset="0"/>
                        </a:rPr>
                        <a:t>(without batching)</a:t>
                      </a:r>
                    </a:p>
                  </a:txBody>
                  <a:tcPr/>
                </a:tc>
                <a:tc>
                  <a:txBody>
                    <a:bodyPr/>
                    <a:lstStyle/>
                    <a:p>
                      <a:pPr algn="ctr"/>
                      <a:r>
                        <a:rPr lang="en-US">
                          <a:latin typeface="Helvetica" panose="020B0604020202020204" pitchFamily="34" charset="0"/>
                          <a:cs typeface="Helvetica" panose="020B0604020202020204" pitchFamily="34" charset="0"/>
                        </a:rPr>
                        <a:t>30ms</a:t>
                      </a:r>
                    </a:p>
                  </a:txBody>
                  <a:tcPr/>
                </a:tc>
                <a:extLst>
                  <a:ext uri="{0D108BD9-81ED-4DB2-BD59-A6C34878D82A}">
                    <a16:rowId xmlns:a16="http://schemas.microsoft.com/office/drawing/2014/main" val="689154755"/>
                  </a:ext>
                </a:extLst>
              </a:tr>
              <a:tr h="569530">
                <a:tc>
                  <a:txBody>
                    <a:bodyPr/>
                    <a:lstStyle/>
                    <a:p>
                      <a:pPr algn="ctr"/>
                      <a:r>
                        <a:rPr lang="en-US" err="1">
                          <a:latin typeface="Helvetica" panose="020B0604020202020204" pitchFamily="34" charset="0"/>
                          <a:cs typeface="Helvetica" panose="020B0604020202020204" pitchFamily="34" charset="0"/>
                        </a:rPr>
                        <a:t>Trident</a:t>
                      </a:r>
                      <a:r>
                        <a:rPr lang="en-US" sz="2800" baseline="30000" err="1">
                          <a:latin typeface="Helvetica" panose="020B0604020202020204" pitchFamily="34" charset="0"/>
                          <a:cs typeface="Helvetica" panose="020B0604020202020204" pitchFamily="34" charset="0"/>
                        </a:rPr>
                        <a:t>pv</a:t>
                      </a:r>
                      <a:endParaRPr lang="en-US" sz="2800" baseline="30000">
                        <a:latin typeface="Helvetica" panose="020B0604020202020204" pitchFamily="34" charset="0"/>
                        <a:cs typeface="Helvetica" panose="020B0604020202020204" pitchFamily="34" charset="0"/>
                      </a:endParaRPr>
                    </a:p>
                    <a:p>
                      <a:pPr algn="ctr"/>
                      <a:r>
                        <a:rPr lang="en-US">
                          <a:latin typeface="Helvetica" panose="020B0604020202020204" pitchFamily="34" charset="0"/>
                          <a:cs typeface="Helvetica" panose="020B0604020202020204" pitchFamily="34" charset="0"/>
                        </a:rPr>
                        <a:t>(with batching)</a:t>
                      </a:r>
                    </a:p>
                  </a:txBody>
                  <a:tcPr/>
                </a:tc>
                <a:tc>
                  <a:txBody>
                    <a:bodyPr/>
                    <a:lstStyle/>
                    <a:p>
                      <a:pPr algn="ctr"/>
                      <a:r>
                        <a:rPr lang="en-US">
                          <a:latin typeface="Helvetica" panose="020B0604020202020204" pitchFamily="34" charset="0"/>
                          <a:cs typeface="Helvetica" panose="020B0604020202020204" pitchFamily="34" charset="0"/>
                        </a:rPr>
                        <a:t>0.5ms</a:t>
                      </a:r>
                    </a:p>
                  </a:txBody>
                  <a:tcPr/>
                </a:tc>
                <a:extLst>
                  <a:ext uri="{0D108BD9-81ED-4DB2-BD59-A6C34878D82A}">
                    <a16:rowId xmlns:a16="http://schemas.microsoft.com/office/drawing/2014/main" val="1067074482"/>
                  </a:ext>
                </a:extLst>
              </a:tr>
            </a:tbl>
          </a:graphicData>
        </a:graphic>
      </p:graphicFrame>
      <p:sp>
        <p:nvSpPr>
          <p:cNvPr id="8" name="Content Placeholder 2">
            <a:extLst>
              <a:ext uri="{FF2B5EF4-FFF2-40B4-BE49-F238E27FC236}">
                <a16:creationId xmlns:a16="http://schemas.microsoft.com/office/drawing/2014/main" id="{B0C928DC-4FDF-439E-B6D9-20EA5E24650E}"/>
              </a:ext>
            </a:extLst>
          </p:cNvPr>
          <p:cNvSpPr txBox="1">
            <a:spLocks/>
          </p:cNvSpPr>
          <p:nvPr/>
        </p:nvSpPr>
        <p:spPr>
          <a:xfrm>
            <a:off x="3781037" y="2356513"/>
            <a:ext cx="3691323" cy="527819"/>
          </a:xfrm>
          <a:prstGeom prst="rect">
            <a:avLst/>
          </a:prstGeom>
        </p:spPr>
        <p:txBody>
          <a:bodyPr vert="horz" lIns="91440" tIns="45720" rIns="91440" bIns="45720" rtlCol="0">
            <a:normAutofit fontScale="92500"/>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dirty="0"/>
              <a:t>  1GB page promotion latency</a:t>
            </a:r>
          </a:p>
        </p:txBody>
      </p:sp>
      <p:cxnSp>
        <p:nvCxnSpPr>
          <p:cNvPr id="9" name="Straight Arrow Connector 8">
            <a:extLst>
              <a:ext uri="{FF2B5EF4-FFF2-40B4-BE49-F238E27FC236}">
                <a16:creationId xmlns:a16="http://schemas.microsoft.com/office/drawing/2014/main" id="{848081BA-03C6-442E-95B2-7A235D019FCD}"/>
              </a:ext>
            </a:extLst>
          </p:cNvPr>
          <p:cNvCxnSpPr>
            <a:cxnSpLocks/>
          </p:cNvCxnSpPr>
          <p:nvPr/>
        </p:nvCxnSpPr>
        <p:spPr>
          <a:xfrm>
            <a:off x="7801339" y="2884332"/>
            <a:ext cx="0" cy="1808480"/>
          </a:xfrm>
          <a:prstGeom prst="straightConnector1">
            <a:avLst/>
          </a:prstGeom>
          <a:ln w="41275">
            <a:solidFill>
              <a:schemeClr val="accent6">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444195"/>
      </p:ext>
    </p:extLst>
  </p:cSld>
  <p:clrMapOvr>
    <a:masterClrMapping/>
  </p:clrMapOvr>
  <mc:AlternateContent xmlns:mc="http://schemas.openxmlformats.org/markup-compatibility/2006" xmlns:p14="http://schemas.microsoft.com/office/powerpoint/2010/main">
    <mc:Choice Requires="p14">
      <p:transition spd="slow" p14:dur="2000" advTm="21846"/>
    </mc:Choice>
    <mc:Fallback xmlns="">
      <p:transition spd="slow" advTm="21846"/>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 t="-1300" r="-1000" b="-1300"/>
          </a:stretch>
        </a:blipFill>
        <a:effectLst/>
      </p:bgPr>
    </p:bg>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a:xfrm>
            <a:off x="3157451" y="6512331"/>
            <a:ext cx="2743200" cy="365125"/>
          </a:xfrm>
        </p:spPr>
        <p:txBody>
          <a:bodyPr/>
          <a:lstStyle/>
          <a:p>
            <a:fld id="{AFD256C9-C840-4F02-91AB-89A24FE64EDC}" type="slidenum">
              <a:rPr lang="en-US" smtClean="0"/>
              <a:t>21</a:t>
            </a:fld>
            <a:endParaRPr lang="en-US"/>
          </a:p>
        </p:txBody>
      </p:sp>
      <p:sp>
        <p:nvSpPr>
          <p:cNvPr id="17" name="Title 1">
            <a:extLst>
              <a:ext uri="{FF2B5EF4-FFF2-40B4-BE49-F238E27FC236}">
                <a16:creationId xmlns:a16="http://schemas.microsoft.com/office/drawing/2014/main" id="{E80309A6-1AAF-46CA-8A11-E7C9560A770B}"/>
              </a:ext>
            </a:extLst>
          </p:cNvPr>
          <p:cNvSpPr>
            <a:spLocks noGrp="1"/>
          </p:cNvSpPr>
          <p:nvPr>
            <p:ph type="title"/>
          </p:nvPr>
        </p:nvSpPr>
        <p:spPr>
          <a:xfrm>
            <a:off x="838200" y="365125"/>
            <a:ext cx="10515600" cy="791871"/>
          </a:xfrm>
        </p:spPr>
        <p:txBody>
          <a:bodyPr>
            <a:normAutofit/>
          </a:bodyPr>
          <a:lstStyle/>
          <a:p>
            <a:r>
              <a:rPr lang="en-US" sz="3000" dirty="0" err="1"/>
              <a:t>Trident</a:t>
            </a:r>
            <a:r>
              <a:rPr lang="en-US" sz="3600" baseline="30000" dirty="0" err="1"/>
              <a:t>pv</a:t>
            </a:r>
            <a:r>
              <a:rPr lang="en-US" sz="3000" dirty="0"/>
              <a:t>: Performance evaluation</a:t>
            </a:r>
          </a:p>
        </p:txBody>
      </p:sp>
      <p:grpSp>
        <p:nvGrpSpPr>
          <p:cNvPr id="3" name="Group 2">
            <a:extLst>
              <a:ext uri="{FF2B5EF4-FFF2-40B4-BE49-F238E27FC236}">
                <a16:creationId xmlns:a16="http://schemas.microsoft.com/office/drawing/2014/main" id="{FF067082-EEFE-430A-AF4E-57347F63837E}"/>
              </a:ext>
            </a:extLst>
          </p:cNvPr>
          <p:cNvGrpSpPr/>
          <p:nvPr/>
        </p:nvGrpSpPr>
        <p:grpSpPr>
          <a:xfrm>
            <a:off x="437499" y="2181070"/>
            <a:ext cx="5184910" cy="2962656"/>
            <a:chOff x="402012" y="2178465"/>
            <a:chExt cx="5184910" cy="2938076"/>
          </a:xfrm>
        </p:grpSpPr>
        <p:graphicFrame>
          <p:nvGraphicFramePr>
            <p:cNvPr id="6" name="Chart 5">
              <a:extLst>
                <a:ext uri="{FF2B5EF4-FFF2-40B4-BE49-F238E27FC236}">
                  <a16:creationId xmlns:a16="http://schemas.microsoft.com/office/drawing/2014/main" id="{E951E944-C126-4B01-A1AA-AF7CE468E03B}"/>
                </a:ext>
              </a:extLst>
            </p:cNvPr>
            <p:cNvGraphicFramePr/>
            <p:nvPr>
              <p:extLst>
                <p:ext uri="{D42A27DB-BD31-4B8C-83A1-F6EECF244321}">
                  <p14:modId xmlns:p14="http://schemas.microsoft.com/office/powerpoint/2010/main" val="1750988147"/>
                </p:ext>
              </p:extLst>
            </p:nvPr>
          </p:nvGraphicFramePr>
          <p:xfrm>
            <a:off x="402012" y="2178465"/>
            <a:ext cx="4748722" cy="2601655"/>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D975D5A4-4A92-4053-9850-AF2FFB8DE34E}"/>
                </a:ext>
              </a:extLst>
            </p:cNvPr>
            <p:cNvSpPr txBox="1"/>
            <p:nvPr/>
          </p:nvSpPr>
          <p:spPr>
            <a:xfrm>
              <a:off x="838200" y="4408655"/>
              <a:ext cx="4748722" cy="707886"/>
            </a:xfrm>
            <a:prstGeom prst="rect">
              <a:avLst/>
            </a:prstGeom>
            <a:noFill/>
          </p:spPr>
          <p:txBody>
            <a:bodyPr wrap="square">
              <a:spAutoFit/>
            </a:bodyPr>
            <a:lstStyle/>
            <a:p>
              <a:r>
                <a:rPr lang="en-US" sz="2000" dirty="0">
                  <a:cs typeface="Helvetica" panose="020B0604020202020204" pitchFamily="34" charset="0"/>
                </a:rPr>
                <a:t>SVM                Memcached               GUPS</a:t>
              </a:r>
            </a:p>
            <a:p>
              <a:r>
                <a:rPr lang="en-US" sz="2000" dirty="0">
                  <a:cs typeface="Helvetica" panose="020B0604020202020204" pitchFamily="34" charset="0"/>
                </a:rPr>
                <a:t>               </a:t>
              </a:r>
              <a:r>
                <a:rPr lang="en-US" sz="2000" dirty="0" err="1">
                  <a:cs typeface="Helvetica" panose="020B0604020202020204" pitchFamily="34" charset="0"/>
                </a:rPr>
                <a:t>Btree</a:t>
              </a:r>
              <a:r>
                <a:rPr lang="en-US" sz="2000" dirty="0">
                  <a:cs typeface="Helvetica" panose="020B0604020202020204" pitchFamily="34" charset="0"/>
                </a:rPr>
                <a:t>                   </a:t>
              </a:r>
              <a:r>
                <a:rPr lang="en-US" sz="2000" dirty="0" err="1">
                  <a:cs typeface="Helvetica" panose="020B0604020202020204" pitchFamily="34" charset="0"/>
                </a:rPr>
                <a:t>Canneal</a:t>
              </a:r>
              <a:endParaRPr lang="en-US" sz="2000" dirty="0">
                <a:cs typeface="Helvetica" panose="020B0604020202020204" pitchFamily="34" charset="0"/>
              </a:endParaRPr>
            </a:p>
          </p:txBody>
        </p:sp>
      </p:grpSp>
      <p:grpSp>
        <p:nvGrpSpPr>
          <p:cNvPr id="4" name="Group 3">
            <a:extLst>
              <a:ext uri="{FF2B5EF4-FFF2-40B4-BE49-F238E27FC236}">
                <a16:creationId xmlns:a16="http://schemas.microsoft.com/office/drawing/2014/main" id="{A0FEED8E-BF30-4A06-8A89-78CC710A5601}"/>
              </a:ext>
            </a:extLst>
          </p:cNvPr>
          <p:cNvGrpSpPr/>
          <p:nvPr/>
        </p:nvGrpSpPr>
        <p:grpSpPr>
          <a:xfrm>
            <a:off x="6096000" y="2185416"/>
            <a:ext cx="5184648" cy="2960718"/>
            <a:chOff x="6096000" y="2250742"/>
            <a:chExt cx="5222314" cy="2837114"/>
          </a:xfrm>
        </p:grpSpPr>
        <p:graphicFrame>
          <p:nvGraphicFramePr>
            <p:cNvPr id="15" name="Chart 14">
              <a:extLst>
                <a:ext uri="{FF2B5EF4-FFF2-40B4-BE49-F238E27FC236}">
                  <a16:creationId xmlns:a16="http://schemas.microsoft.com/office/drawing/2014/main" id="{E07D16A1-9D68-4E59-A03D-A3E4E6A9B1D4}"/>
                </a:ext>
              </a:extLst>
            </p:cNvPr>
            <p:cNvGraphicFramePr/>
            <p:nvPr>
              <p:extLst>
                <p:ext uri="{D42A27DB-BD31-4B8C-83A1-F6EECF244321}">
                  <p14:modId xmlns:p14="http://schemas.microsoft.com/office/powerpoint/2010/main" val="1312288347"/>
                </p:ext>
              </p:extLst>
            </p:nvPr>
          </p:nvGraphicFramePr>
          <p:xfrm>
            <a:off x="6096000" y="2250742"/>
            <a:ext cx="4745736" cy="2601655"/>
          </p:xfrm>
          <a:graphic>
            <a:graphicData uri="http://schemas.openxmlformats.org/drawingml/2006/chart">
              <c:chart xmlns:c="http://schemas.openxmlformats.org/drawingml/2006/chart" xmlns:r="http://schemas.openxmlformats.org/officeDocument/2006/relationships" r:id="rId5"/>
            </a:graphicData>
          </a:graphic>
        </p:graphicFrame>
        <p:sp>
          <p:nvSpPr>
            <p:cNvPr id="10" name="TextBox 9">
              <a:extLst>
                <a:ext uri="{FF2B5EF4-FFF2-40B4-BE49-F238E27FC236}">
                  <a16:creationId xmlns:a16="http://schemas.microsoft.com/office/drawing/2014/main" id="{047FDF6C-E7FF-42BA-AB12-34444DFA9C29}"/>
                </a:ext>
              </a:extLst>
            </p:cNvPr>
            <p:cNvSpPr txBox="1"/>
            <p:nvPr/>
          </p:nvSpPr>
          <p:spPr>
            <a:xfrm>
              <a:off x="6569592" y="4379970"/>
              <a:ext cx="4748722" cy="707886"/>
            </a:xfrm>
            <a:prstGeom prst="rect">
              <a:avLst/>
            </a:prstGeom>
            <a:noFill/>
          </p:spPr>
          <p:txBody>
            <a:bodyPr wrap="square">
              <a:spAutoFit/>
            </a:bodyPr>
            <a:lstStyle/>
            <a:p>
              <a:r>
                <a:rPr lang="en-US" sz="2000" dirty="0">
                  <a:cs typeface="Helvetica" panose="020B0604020202020204" pitchFamily="34" charset="0"/>
                </a:rPr>
                <a:t>SVM                Memcached               GUPS</a:t>
              </a:r>
            </a:p>
            <a:p>
              <a:r>
                <a:rPr lang="en-US" sz="2000" dirty="0">
                  <a:cs typeface="Helvetica" panose="020B0604020202020204" pitchFamily="34" charset="0"/>
                </a:rPr>
                <a:t>               </a:t>
              </a:r>
              <a:r>
                <a:rPr lang="en-US" sz="2000" dirty="0" err="1">
                  <a:cs typeface="Helvetica" panose="020B0604020202020204" pitchFamily="34" charset="0"/>
                </a:rPr>
                <a:t>Btree</a:t>
              </a:r>
              <a:r>
                <a:rPr lang="en-US" sz="2000" dirty="0">
                  <a:cs typeface="Helvetica" panose="020B0604020202020204" pitchFamily="34" charset="0"/>
                </a:rPr>
                <a:t>                   </a:t>
              </a:r>
              <a:r>
                <a:rPr lang="en-US" sz="2000" dirty="0" err="1">
                  <a:cs typeface="Helvetica" panose="020B0604020202020204" pitchFamily="34" charset="0"/>
                </a:rPr>
                <a:t>Canneal</a:t>
              </a:r>
              <a:endParaRPr lang="en-US" sz="2000" dirty="0">
                <a:cs typeface="Helvetica" panose="020B0604020202020204" pitchFamily="34" charset="0"/>
              </a:endParaRPr>
            </a:p>
          </p:txBody>
        </p:sp>
      </p:grpSp>
      <p:sp>
        <p:nvSpPr>
          <p:cNvPr id="11" name="TextBox 10">
            <a:extLst>
              <a:ext uri="{FF2B5EF4-FFF2-40B4-BE49-F238E27FC236}">
                <a16:creationId xmlns:a16="http://schemas.microsoft.com/office/drawing/2014/main" id="{D225F458-44B0-443B-8FAF-12F12A778F44}"/>
              </a:ext>
            </a:extLst>
          </p:cNvPr>
          <p:cNvSpPr txBox="1"/>
          <p:nvPr/>
        </p:nvSpPr>
        <p:spPr>
          <a:xfrm>
            <a:off x="2586444" y="5522205"/>
            <a:ext cx="6843532" cy="400110"/>
          </a:xfrm>
          <a:prstGeom prst="rect">
            <a:avLst/>
          </a:prstGeom>
          <a:noFill/>
        </p:spPr>
        <p:txBody>
          <a:bodyPr wrap="square">
            <a:spAutoFit/>
          </a:bodyPr>
          <a:lstStyle/>
          <a:p>
            <a:pPr algn="ctr"/>
            <a:r>
              <a:rPr lang="en-US" sz="2000" dirty="0">
                <a:solidFill>
                  <a:schemeClr val="accent1">
                    <a:lumMod val="75000"/>
                  </a:schemeClr>
                </a:solidFill>
                <a:latin typeface="Helvetica" panose="020B0604020202020204" pitchFamily="34" charset="0"/>
                <a:cs typeface="Helvetica" panose="020B0604020202020204" pitchFamily="34" charset="0"/>
              </a:rPr>
              <a:t>Performance improvement over Linux/KVM THP</a:t>
            </a:r>
          </a:p>
        </p:txBody>
      </p:sp>
      <p:grpSp>
        <p:nvGrpSpPr>
          <p:cNvPr id="2" name="Group 1">
            <a:extLst>
              <a:ext uri="{FF2B5EF4-FFF2-40B4-BE49-F238E27FC236}">
                <a16:creationId xmlns:a16="http://schemas.microsoft.com/office/drawing/2014/main" id="{B6CF450B-021E-468D-B4DF-A68F15AF685B}"/>
              </a:ext>
            </a:extLst>
          </p:cNvPr>
          <p:cNvGrpSpPr/>
          <p:nvPr/>
        </p:nvGrpSpPr>
        <p:grpSpPr>
          <a:xfrm>
            <a:off x="580169" y="2471753"/>
            <a:ext cx="419130" cy="1817209"/>
            <a:chOff x="580169" y="2471753"/>
            <a:chExt cx="419130" cy="1817209"/>
          </a:xfrm>
        </p:grpSpPr>
        <p:sp>
          <p:nvSpPr>
            <p:cNvPr id="12" name="TextBox 11">
              <a:extLst>
                <a:ext uri="{FF2B5EF4-FFF2-40B4-BE49-F238E27FC236}">
                  <a16:creationId xmlns:a16="http://schemas.microsoft.com/office/drawing/2014/main" id="{40E39FFF-7336-4648-BEE0-940766279377}"/>
                </a:ext>
              </a:extLst>
            </p:cNvPr>
            <p:cNvSpPr txBox="1"/>
            <p:nvPr/>
          </p:nvSpPr>
          <p:spPr>
            <a:xfrm>
              <a:off x="580171" y="3919630"/>
              <a:ext cx="409303" cy="369332"/>
            </a:xfrm>
            <a:prstGeom prst="rect">
              <a:avLst/>
            </a:prstGeom>
            <a:noFill/>
          </p:spPr>
          <p:txBody>
            <a:bodyPr wrap="square" rtlCol="0">
              <a:spAutoFit/>
            </a:bodyPr>
            <a:lstStyle/>
            <a:p>
              <a:r>
                <a:rPr lang="en-US" dirty="0"/>
                <a:t>%</a:t>
              </a:r>
            </a:p>
          </p:txBody>
        </p:sp>
        <p:sp>
          <p:nvSpPr>
            <p:cNvPr id="14" name="TextBox 13">
              <a:extLst>
                <a:ext uri="{FF2B5EF4-FFF2-40B4-BE49-F238E27FC236}">
                  <a16:creationId xmlns:a16="http://schemas.microsoft.com/office/drawing/2014/main" id="{19BE3784-BC77-47EE-B4CB-731D7F2EE780}"/>
                </a:ext>
              </a:extLst>
            </p:cNvPr>
            <p:cNvSpPr txBox="1"/>
            <p:nvPr/>
          </p:nvSpPr>
          <p:spPr>
            <a:xfrm>
              <a:off x="584523" y="3555981"/>
              <a:ext cx="409303" cy="369332"/>
            </a:xfrm>
            <a:prstGeom prst="rect">
              <a:avLst/>
            </a:prstGeom>
            <a:noFill/>
          </p:spPr>
          <p:txBody>
            <a:bodyPr wrap="square" rtlCol="0">
              <a:spAutoFit/>
            </a:bodyPr>
            <a:lstStyle/>
            <a:p>
              <a:r>
                <a:rPr lang="en-US" dirty="0"/>
                <a:t>%</a:t>
              </a:r>
            </a:p>
          </p:txBody>
        </p:sp>
        <p:sp>
          <p:nvSpPr>
            <p:cNvPr id="16" name="TextBox 15">
              <a:extLst>
                <a:ext uri="{FF2B5EF4-FFF2-40B4-BE49-F238E27FC236}">
                  <a16:creationId xmlns:a16="http://schemas.microsoft.com/office/drawing/2014/main" id="{C79615BF-6895-4A46-B8A1-B66B06498191}"/>
                </a:ext>
              </a:extLst>
            </p:cNvPr>
            <p:cNvSpPr txBox="1"/>
            <p:nvPr/>
          </p:nvSpPr>
          <p:spPr>
            <a:xfrm>
              <a:off x="580169" y="3195693"/>
              <a:ext cx="409303" cy="369332"/>
            </a:xfrm>
            <a:prstGeom prst="rect">
              <a:avLst/>
            </a:prstGeom>
            <a:noFill/>
          </p:spPr>
          <p:txBody>
            <a:bodyPr wrap="square" rtlCol="0">
              <a:spAutoFit/>
            </a:bodyPr>
            <a:lstStyle/>
            <a:p>
              <a:r>
                <a:rPr lang="en-US" dirty="0"/>
                <a:t>%</a:t>
              </a:r>
            </a:p>
          </p:txBody>
        </p:sp>
        <p:sp>
          <p:nvSpPr>
            <p:cNvPr id="18" name="TextBox 17">
              <a:extLst>
                <a:ext uri="{FF2B5EF4-FFF2-40B4-BE49-F238E27FC236}">
                  <a16:creationId xmlns:a16="http://schemas.microsoft.com/office/drawing/2014/main" id="{CDF109A0-7F87-43CD-B36E-B18F9BA7274B}"/>
                </a:ext>
              </a:extLst>
            </p:cNvPr>
            <p:cNvSpPr txBox="1"/>
            <p:nvPr/>
          </p:nvSpPr>
          <p:spPr>
            <a:xfrm>
              <a:off x="585644" y="2833163"/>
              <a:ext cx="409303" cy="369332"/>
            </a:xfrm>
            <a:prstGeom prst="rect">
              <a:avLst/>
            </a:prstGeom>
            <a:noFill/>
          </p:spPr>
          <p:txBody>
            <a:bodyPr wrap="square" rtlCol="0">
              <a:spAutoFit/>
            </a:bodyPr>
            <a:lstStyle/>
            <a:p>
              <a:r>
                <a:rPr lang="en-US" dirty="0"/>
                <a:t>%</a:t>
              </a:r>
            </a:p>
          </p:txBody>
        </p:sp>
        <p:sp>
          <p:nvSpPr>
            <p:cNvPr id="19" name="TextBox 18">
              <a:extLst>
                <a:ext uri="{FF2B5EF4-FFF2-40B4-BE49-F238E27FC236}">
                  <a16:creationId xmlns:a16="http://schemas.microsoft.com/office/drawing/2014/main" id="{189E644D-0EAF-4C3A-80DD-8BD23A316AF0}"/>
                </a:ext>
              </a:extLst>
            </p:cNvPr>
            <p:cNvSpPr txBox="1"/>
            <p:nvPr/>
          </p:nvSpPr>
          <p:spPr>
            <a:xfrm>
              <a:off x="589996" y="2471753"/>
              <a:ext cx="409303" cy="369332"/>
            </a:xfrm>
            <a:prstGeom prst="rect">
              <a:avLst/>
            </a:prstGeom>
            <a:noFill/>
          </p:spPr>
          <p:txBody>
            <a:bodyPr wrap="square" rtlCol="0">
              <a:spAutoFit/>
            </a:bodyPr>
            <a:lstStyle/>
            <a:p>
              <a:r>
                <a:rPr lang="en-US" dirty="0"/>
                <a:t>%</a:t>
              </a:r>
            </a:p>
          </p:txBody>
        </p:sp>
      </p:grpSp>
      <p:sp>
        <p:nvSpPr>
          <p:cNvPr id="20" name="TextBox 19">
            <a:extLst>
              <a:ext uri="{FF2B5EF4-FFF2-40B4-BE49-F238E27FC236}">
                <a16:creationId xmlns:a16="http://schemas.microsoft.com/office/drawing/2014/main" id="{4C8D5FF6-1D4C-45C5-B6C9-D31C814F2BF9}"/>
              </a:ext>
            </a:extLst>
          </p:cNvPr>
          <p:cNvSpPr txBox="1"/>
          <p:nvPr/>
        </p:nvSpPr>
        <p:spPr>
          <a:xfrm>
            <a:off x="6238636" y="3866855"/>
            <a:ext cx="409303" cy="369332"/>
          </a:xfrm>
          <a:prstGeom prst="rect">
            <a:avLst/>
          </a:prstGeom>
          <a:noFill/>
        </p:spPr>
        <p:txBody>
          <a:bodyPr wrap="square" rtlCol="0">
            <a:spAutoFit/>
          </a:bodyPr>
          <a:lstStyle/>
          <a:p>
            <a:r>
              <a:rPr lang="en-US" dirty="0"/>
              <a:t>%</a:t>
            </a:r>
          </a:p>
        </p:txBody>
      </p:sp>
      <p:sp>
        <p:nvSpPr>
          <p:cNvPr id="21" name="TextBox 20">
            <a:extLst>
              <a:ext uri="{FF2B5EF4-FFF2-40B4-BE49-F238E27FC236}">
                <a16:creationId xmlns:a16="http://schemas.microsoft.com/office/drawing/2014/main" id="{70E7D2FE-6DF2-4804-84D4-86A7AA266969}"/>
              </a:ext>
            </a:extLst>
          </p:cNvPr>
          <p:cNvSpPr txBox="1"/>
          <p:nvPr/>
        </p:nvSpPr>
        <p:spPr>
          <a:xfrm>
            <a:off x="6242988" y="3522870"/>
            <a:ext cx="409303" cy="369332"/>
          </a:xfrm>
          <a:prstGeom prst="rect">
            <a:avLst/>
          </a:prstGeom>
          <a:noFill/>
        </p:spPr>
        <p:txBody>
          <a:bodyPr wrap="square" rtlCol="0">
            <a:spAutoFit/>
          </a:bodyPr>
          <a:lstStyle/>
          <a:p>
            <a:r>
              <a:rPr lang="en-US" dirty="0"/>
              <a:t>%</a:t>
            </a:r>
          </a:p>
        </p:txBody>
      </p:sp>
      <p:sp>
        <p:nvSpPr>
          <p:cNvPr id="22" name="TextBox 21">
            <a:extLst>
              <a:ext uri="{FF2B5EF4-FFF2-40B4-BE49-F238E27FC236}">
                <a16:creationId xmlns:a16="http://schemas.microsoft.com/office/drawing/2014/main" id="{104832F8-26AC-43A0-98E5-21F67EBCB5F5}"/>
              </a:ext>
            </a:extLst>
          </p:cNvPr>
          <p:cNvSpPr txBox="1"/>
          <p:nvPr/>
        </p:nvSpPr>
        <p:spPr>
          <a:xfrm>
            <a:off x="6238634" y="3192078"/>
            <a:ext cx="409303" cy="369332"/>
          </a:xfrm>
          <a:prstGeom prst="rect">
            <a:avLst/>
          </a:prstGeom>
          <a:noFill/>
        </p:spPr>
        <p:txBody>
          <a:bodyPr wrap="square" rtlCol="0">
            <a:spAutoFit/>
          </a:bodyPr>
          <a:lstStyle/>
          <a:p>
            <a:r>
              <a:rPr lang="en-US" dirty="0"/>
              <a:t>%</a:t>
            </a:r>
          </a:p>
        </p:txBody>
      </p:sp>
      <p:sp>
        <p:nvSpPr>
          <p:cNvPr id="23" name="TextBox 22">
            <a:extLst>
              <a:ext uri="{FF2B5EF4-FFF2-40B4-BE49-F238E27FC236}">
                <a16:creationId xmlns:a16="http://schemas.microsoft.com/office/drawing/2014/main" id="{088468EA-C3D7-45CC-8963-08AFDAA9E221}"/>
              </a:ext>
            </a:extLst>
          </p:cNvPr>
          <p:cNvSpPr txBox="1"/>
          <p:nvPr/>
        </p:nvSpPr>
        <p:spPr>
          <a:xfrm>
            <a:off x="6244109" y="2849212"/>
            <a:ext cx="409303" cy="369332"/>
          </a:xfrm>
          <a:prstGeom prst="rect">
            <a:avLst/>
          </a:prstGeom>
          <a:noFill/>
        </p:spPr>
        <p:txBody>
          <a:bodyPr wrap="square" rtlCol="0">
            <a:spAutoFit/>
          </a:bodyPr>
          <a:lstStyle/>
          <a:p>
            <a:r>
              <a:rPr lang="en-US" dirty="0"/>
              <a:t>%</a:t>
            </a:r>
          </a:p>
        </p:txBody>
      </p:sp>
      <p:sp>
        <p:nvSpPr>
          <p:cNvPr id="24" name="TextBox 23">
            <a:extLst>
              <a:ext uri="{FF2B5EF4-FFF2-40B4-BE49-F238E27FC236}">
                <a16:creationId xmlns:a16="http://schemas.microsoft.com/office/drawing/2014/main" id="{FFD1AE08-2567-4C38-A2D5-F13EC7D2C0F3}"/>
              </a:ext>
            </a:extLst>
          </p:cNvPr>
          <p:cNvSpPr txBox="1"/>
          <p:nvPr/>
        </p:nvSpPr>
        <p:spPr>
          <a:xfrm>
            <a:off x="6238629" y="2487802"/>
            <a:ext cx="409303" cy="369332"/>
          </a:xfrm>
          <a:prstGeom prst="rect">
            <a:avLst/>
          </a:prstGeom>
          <a:noFill/>
        </p:spPr>
        <p:txBody>
          <a:bodyPr wrap="square" rtlCol="0">
            <a:spAutoFit/>
          </a:bodyPr>
          <a:lstStyle/>
          <a:p>
            <a:r>
              <a:rPr lang="en-US" dirty="0"/>
              <a:t>%</a:t>
            </a:r>
          </a:p>
        </p:txBody>
      </p:sp>
    </p:spTree>
    <p:extLst>
      <p:ext uri="{BB962C8B-B14F-4D97-AF65-F5344CB8AC3E}">
        <p14:creationId xmlns:p14="http://schemas.microsoft.com/office/powerpoint/2010/main" val="2435357260"/>
      </p:ext>
    </p:extLst>
  </p:cSld>
  <p:clrMapOvr>
    <a:masterClrMapping/>
  </p:clrMapOvr>
  <mc:AlternateContent xmlns:mc="http://schemas.openxmlformats.org/markup-compatibility/2006" xmlns:p14="http://schemas.microsoft.com/office/powerpoint/2010/main">
    <mc:Choice Requires="p14">
      <p:transition spd="slow" p14:dur="2000" advTm="23091"/>
    </mc:Choice>
    <mc:Fallback xmlns="">
      <p:transition spd="slow" advTm="23091"/>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a:xfrm>
            <a:off x="0" y="365125"/>
            <a:ext cx="12192000" cy="791871"/>
          </a:xfrm>
        </p:spPr>
        <p:txBody>
          <a:bodyPr>
            <a:normAutofit/>
          </a:bodyPr>
          <a:lstStyle/>
          <a:p>
            <a:pPr algn="ctr"/>
            <a:r>
              <a:rPr lang="en-US" sz="3000" u="sng"/>
              <a:t>Key take-aways</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22</a:t>
            </a:fld>
            <a:endParaRPr lang="en-US"/>
          </a:p>
        </p:txBody>
      </p:sp>
      <p:sp>
        <p:nvSpPr>
          <p:cNvPr id="25" name="Content Placeholder 2">
            <a:extLst>
              <a:ext uri="{FF2B5EF4-FFF2-40B4-BE49-F238E27FC236}">
                <a16:creationId xmlns:a16="http://schemas.microsoft.com/office/drawing/2014/main" id="{8DCEADC3-0191-4217-B6F5-94F3AFF96FDF}"/>
              </a:ext>
            </a:extLst>
          </p:cNvPr>
          <p:cNvSpPr>
            <a:spLocks noGrp="1"/>
          </p:cNvSpPr>
          <p:nvPr>
            <p:ph idx="1"/>
          </p:nvPr>
        </p:nvSpPr>
        <p:spPr>
          <a:xfrm>
            <a:off x="847928" y="1339241"/>
            <a:ext cx="10515600" cy="4488803"/>
          </a:xfrm>
        </p:spPr>
        <p:txBody>
          <a:bodyPr>
            <a:normAutofit/>
          </a:bodyPr>
          <a:lstStyle/>
          <a:p>
            <a:r>
              <a:rPr lang="en-US" dirty="0"/>
              <a:t>Hardware resources for 1GB pages are under-utilized</a:t>
            </a:r>
          </a:p>
          <a:p>
            <a:pPr marL="457200" lvl="1" indent="0">
              <a:buNone/>
            </a:pPr>
            <a:endParaRPr lang="en-US" sz="2800" dirty="0"/>
          </a:p>
          <a:p>
            <a:r>
              <a:rPr lang="en-US" dirty="0"/>
              <a:t>Trident</a:t>
            </a:r>
            <a:endParaRPr lang="en-US" baseline="30000" dirty="0"/>
          </a:p>
          <a:p>
            <a:pPr lvl="1"/>
            <a:r>
              <a:rPr lang="en-US" dirty="0"/>
              <a:t>Leveraging 1GB pages transparently</a:t>
            </a:r>
          </a:p>
          <a:p>
            <a:pPr lvl="1"/>
            <a:r>
              <a:rPr lang="en-US" dirty="0"/>
              <a:t>Exploiting synergy of all large page sizes</a:t>
            </a:r>
          </a:p>
          <a:p>
            <a:endParaRPr lang="en-US" dirty="0"/>
          </a:p>
          <a:p>
            <a:r>
              <a:rPr lang="en-US" dirty="0" err="1"/>
              <a:t>Trident</a:t>
            </a:r>
            <a:r>
              <a:rPr lang="en-US" sz="3600" baseline="30000" dirty="0" err="1"/>
              <a:t>pv</a:t>
            </a:r>
            <a:endParaRPr lang="en-US" sz="3600" baseline="30000" dirty="0"/>
          </a:p>
          <a:p>
            <a:pPr lvl="1"/>
            <a:r>
              <a:rPr lang="en-US" dirty="0"/>
              <a:t>Copy-less page migration</a:t>
            </a:r>
          </a:p>
          <a:p>
            <a:pPr lvl="1"/>
            <a:r>
              <a:rPr lang="en-US" dirty="0"/>
              <a:t>Faster promotion and compaction for large pages</a:t>
            </a:r>
          </a:p>
        </p:txBody>
      </p:sp>
    </p:spTree>
    <p:extLst>
      <p:ext uri="{BB962C8B-B14F-4D97-AF65-F5344CB8AC3E}">
        <p14:creationId xmlns:p14="http://schemas.microsoft.com/office/powerpoint/2010/main" val="2440816489"/>
      </p:ext>
    </p:extLst>
  </p:cSld>
  <p:clrMapOvr>
    <a:masterClrMapping/>
  </p:clrMapOvr>
  <mc:AlternateContent xmlns:mc="http://schemas.openxmlformats.org/markup-compatibility/2006" xmlns:p14="http://schemas.microsoft.com/office/powerpoint/2010/main">
    <mc:Choice Requires="p14">
      <p:transition spd="slow" p14:dur="2000" advTm="32786"/>
    </mc:Choice>
    <mc:Fallback xmlns="">
      <p:transition spd="slow" advTm="32786"/>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 t="-1300" r="-1000" b="-1300"/>
          </a:stretch>
        </a:blip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0C49DA08-E6BB-4BAB-BC98-56A870716008}"/>
              </a:ext>
            </a:extLst>
          </p:cNvPr>
          <p:cNvSpPr txBox="1"/>
          <p:nvPr/>
        </p:nvSpPr>
        <p:spPr>
          <a:xfrm>
            <a:off x="991997" y="6153135"/>
            <a:ext cx="11116113" cy="353943"/>
          </a:xfrm>
          <a:prstGeom prst="rect">
            <a:avLst/>
          </a:prstGeom>
          <a:noFill/>
        </p:spPr>
        <p:txBody>
          <a:bodyPr wrap="square">
            <a:spAutoFit/>
          </a:bodyPr>
          <a:lstStyle/>
          <a:p>
            <a:r>
              <a:rPr lang="en-US" sz="1700" b="0" i="0" dirty="0">
                <a:solidFill>
                  <a:srgbClr val="201F1E"/>
                </a:solidFill>
                <a:effectLst/>
                <a:latin typeface="Helvetica" panose="020B0604020202020204" pitchFamily="34" charset="0"/>
                <a:cs typeface="Helvetica" panose="020B0604020202020204" pitchFamily="34" charset="0"/>
              </a:rPr>
              <a:t>This presentation and recording belong to the authors. No distribution is allowed without the authors' permission.</a:t>
            </a:r>
            <a:endParaRPr lang="en-US" sz="1700" dirty="0">
              <a:latin typeface="Helvetica" panose="020B0604020202020204" pitchFamily="34" charset="0"/>
              <a:cs typeface="Helvetica" panose="020B0604020202020204" pitchFamily="34" charset="0"/>
            </a:endParaRPr>
          </a:p>
        </p:txBody>
      </p:sp>
      <p:sp>
        <p:nvSpPr>
          <p:cNvPr id="4" name="Slide Number Placeholder 3">
            <a:extLst>
              <a:ext uri="{FF2B5EF4-FFF2-40B4-BE49-F238E27FC236}">
                <a16:creationId xmlns:a16="http://schemas.microsoft.com/office/drawing/2014/main" id="{88D2FCD9-7475-4B30-90F6-5E7B6563CC40}"/>
              </a:ext>
            </a:extLst>
          </p:cNvPr>
          <p:cNvSpPr>
            <a:spLocks noGrp="1"/>
          </p:cNvSpPr>
          <p:nvPr>
            <p:ph type="sldNum" sz="quarter" idx="4"/>
          </p:nvPr>
        </p:nvSpPr>
        <p:spPr/>
        <p:txBody>
          <a:bodyPr/>
          <a:lstStyle/>
          <a:p>
            <a:fld id="{AFD256C9-C840-4F02-91AB-89A24FE64EDC}" type="slidenum">
              <a:rPr lang="en-US" smtClean="0"/>
              <a:t>23</a:t>
            </a:fld>
            <a:endParaRPr lang="en-US"/>
          </a:p>
        </p:txBody>
      </p:sp>
      <p:grpSp>
        <p:nvGrpSpPr>
          <p:cNvPr id="3" name="Group 2">
            <a:extLst>
              <a:ext uri="{FF2B5EF4-FFF2-40B4-BE49-F238E27FC236}">
                <a16:creationId xmlns:a16="http://schemas.microsoft.com/office/drawing/2014/main" id="{4B9190EF-789F-4403-8FFC-96019324A032}"/>
              </a:ext>
            </a:extLst>
          </p:cNvPr>
          <p:cNvGrpSpPr/>
          <p:nvPr/>
        </p:nvGrpSpPr>
        <p:grpSpPr>
          <a:xfrm>
            <a:off x="-73380" y="1887418"/>
            <a:ext cx="12192000" cy="3482248"/>
            <a:chOff x="-21768" y="1977601"/>
            <a:chExt cx="12192000" cy="3482248"/>
          </a:xfrm>
        </p:grpSpPr>
        <p:sp>
          <p:nvSpPr>
            <p:cNvPr id="9" name="Content Placeholder 2">
              <a:extLst>
                <a:ext uri="{FF2B5EF4-FFF2-40B4-BE49-F238E27FC236}">
                  <a16:creationId xmlns:a16="http://schemas.microsoft.com/office/drawing/2014/main" id="{15E1FFCF-0624-4FDA-A500-21286AF97BEF}"/>
                </a:ext>
              </a:extLst>
            </p:cNvPr>
            <p:cNvSpPr txBox="1">
              <a:spLocks/>
            </p:cNvSpPr>
            <p:nvPr/>
          </p:nvSpPr>
          <p:spPr>
            <a:xfrm>
              <a:off x="-21768" y="1977601"/>
              <a:ext cx="12192000" cy="348224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400" dirty="0"/>
            </a:p>
            <a:p>
              <a:pPr marL="0" indent="0" algn="ctr">
                <a:buNone/>
              </a:pPr>
              <a:endParaRPr lang="en-US" sz="2400" dirty="0"/>
            </a:p>
            <a:p>
              <a:pPr marL="0" indent="0" algn="ctr">
                <a:buNone/>
              </a:pPr>
              <a:r>
                <a:rPr lang="en-US" sz="2200" dirty="0"/>
                <a:t>Ashish Panwar (</a:t>
              </a:r>
              <a:r>
                <a:rPr lang="en-US" sz="2200" dirty="0">
                  <a:hlinkClick r:id="rId4"/>
                </a:rPr>
                <a:t>ashishpanwar@iisc.ac.in</a:t>
              </a:r>
              <a:r>
                <a:rPr lang="en-US" sz="2200" dirty="0"/>
                <a:t>)</a:t>
              </a:r>
            </a:p>
            <a:p>
              <a:pPr marL="0" indent="0" algn="ctr">
                <a:buNone/>
              </a:pPr>
              <a:r>
                <a:rPr lang="en-US" sz="2200" dirty="0"/>
                <a:t>Venkat Sri Sai Ram (</a:t>
              </a:r>
              <a:r>
                <a:rPr lang="en-US" sz="2200" dirty="0">
                  <a:hlinkClick r:id="rId5"/>
                </a:rPr>
                <a:t>sirvisettis@iisc.ac.in</a:t>
              </a:r>
              <a:r>
                <a:rPr lang="en-US" sz="2200" dirty="0"/>
                <a:t>)</a:t>
              </a:r>
            </a:p>
            <a:p>
              <a:pPr marL="0" indent="0">
                <a:buNone/>
              </a:pPr>
              <a:r>
                <a:rPr lang="en-US" sz="2200" dirty="0"/>
                <a:t>                                            Arkaprava Basu (</a:t>
              </a:r>
              <a:r>
                <a:rPr lang="en-US" sz="2200" dirty="0">
                  <a:hlinkClick r:id="rId6"/>
                </a:rPr>
                <a:t>arkapravab@iisc.ac.in</a:t>
              </a:r>
              <a:r>
                <a:rPr lang="en-US" sz="2200" dirty="0"/>
                <a:t>)</a:t>
              </a:r>
            </a:p>
            <a:p>
              <a:pPr marL="0" indent="0">
                <a:buNone/>
              </a:pPr>
              <a:endParaRPr lang="en-US" sz="2200" dirty="0">
                <a:solidFill>
                  <a:schemeClr val="accent6">
                    <a:lumMod val="50000"/>
                  </a:schemeClr>
                </a:solidFill>
              </a:endParaRPr>
            </a:p>
            <a:p>
              <a:pPr marL="0" indent="0" algn="ctr">
                <a:buNone/>
              </a:pPr>
              <a:r>
                <a:rPr lang="en-US" sz="2600" dirty="0">
                  <a:solidFill>
                    <a:schemeClr val="accent2">
                      <a:lumMod val="75000"/>
                    </a:schemeClr>
                  </a:solidFill>
                </a:rPr>
                <a:t>Computer Systems Lab @ CSA, IISc</a:t>
              </a:r>
            </a:p>
            <a:p>
              <a:pPr marL="0" indent="0">
                <a:buNone/>
              </a:pPr>
              <a:endParaRPr lang="en-US" dirty="0"/>
            </a:p>
            <a:p>
              <a:endParaRPr lang="en-US" dirty="0"/>
            </a:p>
          </p:txBody>
        </p:sp>
        <p:pic>
          <p:nvPicPr>
            <p:cNvPr id="2050" name="Picture 2" descr="Icon Contact Us #146396 - Free Icons Library">
              <a:extLst>
                <a:ext uri="{FF2B5EF4-FFF2-40B4-BE49-F238E27FC236}">
                  <a16:creationId xmlns:a16="http://schemas.microsoft.com/office/drawing/2014/main" id="{943E7BD8-F956-4362-BEC1-E4E5CEDE4C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28511" y="2222875"/>
              <a:ext cx="691283" cy="691283"/>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TextBox 9">
            <a:extLst>
              <a:ext uri="{FF2B5EF4-FFF2-40B4-BE49-F238E27FC236}">
                <a16:creationId xmlns:a16="http://schemas.microsoft.com/office/drawing/2014/main" id="{44216FCF-9E75-4590-A33D-D58B4DEF7F13}"/>
              </a:ext>
            </a:extLst>
          </p:cNvPr>
          <p:cNvSpPr txBox="1"/>
          <p:nvPr/>
        </p:nvSpPr>
        <p:spPr>
          <a:xfrm>
            <a:off x="0" y="1287905"/>
            <a:ext cx="12192000" cy="369332"/>
          </a:xfrm>
          <a:prstGeom prst="rect">
            <a:avLst/>
          </a:prstGeom>
          <a:noFill/>
        </p:spPr>
        <p:txBody>
          <a:bodyPr wrap="square" rtlCol="0">
            <a:spAutoFit/>
          </a:bodyPr>
          <a:lstStyle/>
          <a:p>
            <a:pPr algn="ctr"/>
            <a:r>
              <a:rPr lang="en-US" dirty="0">
                <a:hlinkClick r:id="rId8"/>
              </a:rPr>
              <a:t>https://github.com/csl-iisc/Trident-MICRO21-artifact</a:t>
            </a:r>
            <a:endParaRPr lang="en-US" dirty="0"/>
          </a:p>
        </p:txBody>
      </p:sp>
      <p:pic>
        <p:nvPicPr>
          <p:cNvPr id="1026" name="Picture 2" descr="Github Logo Icon from Font Awesome Pack | Free Download">
            <a:extLst>
              <a:ext uri="{FF2B5EF4-FFF2-40B4-BE49-F238E27FC236}">
                <a16:creationId xmlns:a16="http://schemas.microsoft.com/office/drawing/2014/main" id="{34BC9427-87C6-4A25-882F-6695EB7A656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36469" y="1236875"/>
            <a:ext cx="506458" cy="50645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504BF09-48CF-4B9B-82FE-CCAEC608E940}"/>
              </a:ext>
            </a:extLst>
          </p:cNvPr>
          <p:cNvSpPr txBox="1"/>
          <p:nvPr/>
        </p:nvSpPr>
        <p:spPr>
          <a:xfrm>
            <a:off x="-195349" y="884572"/>
            <a:ext cx="12192000" cy="523220"/>
          </a:xfrm>
          <a:prstGeom prst="rect">
            <a:avLst/>
          </a:prstGeom>
          <a:noFill/>
        </p:spPr>
        <p:txBody>
          <a:bodyPr wrap="square" rtlCol="0">
            <a:spAutoFit/>
          </a:bodyPr>
          <a:lstStyle/>
          <a:p>
            <a:pPr algn="ctr"/>
            <a:r>
              <a:rPr lang="en-US" sz="2800" dirty="0">
                <a:solidFill>
                  <a:schemeClr val="accent2">
                    <a:lumMod val="75000"/>
                  </a:schemeClr>
                </a:solidFill>
                <a:latin typeface="Helvetica" panose="020B0604020202020204" pitchFamily="34" charset="0"/>
                <a:cs typeface="Helvetica" panose="020B0604020202020204" pitchFamily="34" charset="0"/>
              </a:rPr>
              <a:t>Checkout Trident</a:t>
            </a:r>
          </a:p>
        </p:txBody>
      </p:sp>
      <p:sp>
        <p:nvSpPr>
          <p:cNvPr id="13" name="TextBox 12">
            <a:extLst>
              <a:ext uri="{FF2B5EF4-FFF2-40B4-BE49-F238E27FC236}">
                <a16:creationId xmlns:a16="http://schemas.microsoft.com/office/drawing/2014/main" id="{6517CD42-06E6-4BD6-B7F5-4334DA6097E0}"/>
              </a:ext>
            </a:extLst>
          </p:cNvPr>
          <p:cNvSpPr txBox="1"/>
          <p:nvPr/>
        </p:nvSpPr>
        <p:spPr>
          <a:xfrm>
            <a:off x="-73380" y="4845291"/>
            <a:ext cx="12192000" cy="369332"/>
          </a:xfrm>
          <a:prstGeom prst="rect">
            <a:avLst/>
          </a:prstGeom>
          <a:noFill/>
        </p:spPr>
        <p:txBody>
          <a:bodyPr wrap="square" rtlCol="0">
            <a:spAutoFit/>
          </a:bodyPr>
          <a:lstStyle/>
          <a:p>
            <a:pPr algn="ctr"/>
            <a:r>
              <a:rPr lang="en-US" dirty="0">
                <a:hlinkClick r:id="rId10"/>
              </a:rPr>
              <a:t>https://csl.csa.iisc.ac.in/</a:t>
            </a:r>
            <a:endParaRPr lang="en-US" dirty="0"/>
          </a:p>
        </p:txBody>
      </p:sp>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a:xfrm>
            <a:off x="-73380" y="2091349"/>
            <a:ext cx="12192000" cy="791871"/>
          </a:xfrm>
        </p:spPr>
        <p:txBody>
          <a:bodyPr>
            <a:normAutofit/>
          </a:bodyPr>
          <a:lstStyle/>
          <a:p>
            <a:pPr algn="ctr"/>
            <a:r>
              <a:rPr lang="en-US" sz="3000" dirty="0"/>
              <a:t>Contact us</a:t>
            </a:r>
          </a:p>
        </p:txBody>
      </p:sp>
    </p:spTree>
    <p:extLst>
      <p:ext uri="{BB962C8B-B14F-4D97-AF65-F5344CB8AC3E}">
        <p14:creationId xmlns:p14="http://schemas.microsoft.com/office/powerpoint/2010/main" val="4200845215"/>
      </p:ext>
    </p:extLst>
  </p:cSld>
  <p:clrMapOvr>
    <a:masterClrMapping/>
  </p:clrMapOvr>
  <mc:AlternateContent xmlns:mc="http://schemas.openxmlformats.org/markup-compatibility/2006" xmlns:p14="http://schemas.microsoft.com/office/powerpoint/2010/main">
    <mc:Choice Requires="p14">
      <p:transition spd="slow" p14:dur="2000" advTm="9564"/>
    </mc:Choice>
    <mc:Fallback xmlns="">
      <p:transition spd="slow" advTm="9564"/>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0">
  <p:cSld>
    <p:bg>
      <p:bgPr>
        <a:blipFill dpi="0" rotWithShape="1">
          <a:blip r:embed="rId2">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a:xfrm>
            <a:off x="0" y="1167420"/>
            <a:ext cx="12192000" cy="791871"/>
          </a:xfrm>
        </p:spPr>
        <p:txBody>
          <a:bodyPr>
            <a:normAutofit/>
          </a:bodyPr>
          <a:lstStyle/>
          <a:p>
            <a:pPr algn="ctr"/>
            <a:r>
              <a:rPr lang="en-US" sz="3000"/>
              <a:t>Contact us</a:t>
            </a:r>
          </a:p>
        </p:txBody>
      </p:sp>
      <p:sp>
        <p:nvSpPr>
          <p:cNvPr id="8" name="TextBox 7">
            <a:extLst>
              <a:ext uri="{FF2B5EF4-FFF2-40B4-BE49-F238E27FC236}">
                <a16:creationId xmlns:a16="http://schemas.microsoft.com/office/drawing/2014/main" id="{0C49DA08-E6BB-4BAB-BC98-56A870716008}"/>
              </a:ext>
            </a:extLst>
          </p:cNvPr>
          <p:cNvSpPr txBox="1"/>
          <p:nvPr/>
        </p:nvSpPr>
        <p:spPr>
          <a:xfrm>
            <a:off x="991997" y="6153135"/>
            <a:ext cx="11116113" cy="353943"/>
          </a:xfrm>
          <a:prstGeom prst="rect">
            <a:avLst/>
          </a:prstGeom>
          <a:noFill/>
        </p:spPr>
        <p:txBody>
          <a:bodyPr wrap="square">
            <a:spAutoFit/>
          </a:bodyPr>
          <a:lstStyle/>
          <a:p>
            <a:r>
              <a:rPr lang="en-US" sz="1700" b="0" i="0">
                <a:solidFill>
                  <a:srgbClr val="201F1E"/>
                </a:solidFill>
                <a:effectLst/>
                <a:latin typeface="Helvetica" panose="020B0604020202020204" pitchFamily="34" charset="0"/>
                <a:cs typeface="Helvetica" panose="020B0604020202020204" pitchFamily="34" charset="0"/>
              </a:rPr>
              <a:t>This presentation and recording belong to the authors. No distribution is allowed without the authors' permission.</a:t>
            </a:r>
            <a:endParaRPr lang="en-US" sz="1700">
              <a:latin typeface="Helvetica" panose="020B0604020202020204" pitchFamily="34" charset="0"/>
              <a:cs typeface="Helvetica" panose="020B0604020202020204" pitchFamily="34" charset="0"/>
            </a:endParaRPr>
          </a:p>
        </p:txBody>
      </p:sp>
      <p:sp>
        <p:nvSpPr>
          <p:cNvPr id="9" name="Content Placeholder 2">
            <a:extLst>
              <a:ext uri="{FF2B5EF4-FFF2-40B4-BE49-F238E27FC236}">
                <a16:creationId xmlns:a16="http://schemas.microsoft.com/office/drawing/2014/main" id="{15E1FFCF-0624-4FDA-A500-21286AF97BEF}"/>
              </a:ext>
            </a:extLst>
          </p:cNvPr>
          <p:cNvSpPr txBox="1">
            <a:spLocks/>
          </p:cNvSpPr>
          <p:nvPr/>
        </p:nvSpPr>
        <p:spPr>
          <a:xfrm>
            <a:off x="0" y="1339242"/>
            <a:ext cx="12192000" cy="4351338"/>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endParaRPr lang="en-US" sz="2400" dirty="0"/>
          </a:p>
          <a:p>
            <a:pPr marL="0" indent="0" algn="ctr">
              <a:buNone/>
            </a:pPr>
            <a:endParaRPr lang="en-US" sz="2400" dirty="0"/>
          </a:p>
          <a:p>
            <a:pPr marL="0" indent="0" algn="ctr">
              <a:buNone/>
            </a:pPr>
            <a:r>
              <a:rPr lang="en-US" sz="2400" dirty="0"/>
              <a:t>Venkat Sri Sai Ram (</a:t>
            </a:r>
            <a:r>
              <a:rPr lang="en-US" sz="2400" dirty="0">
                <a:hlinkClick r:id="rId3"/>
              </a:rPr>
              <a:t>sirvisettis@iisc.ac.in</a:t>
            </a:r>
            <a:r>
              <a:rPr lang="en-US" sz="2400" dirty="0"/>
              <a:t>)</a:t>
            </a:r>
          </a:p>
          <a:p>
            <a:pPr marL="0" indent="0" algn="ctr">
              <a:buNone/>
            </a:pPr>
            <a:r>
              <a:rPr lang="en-US" sz="2400" dirty="0"/>
              <a:t>Ashish Panwar (</a:t>
            </a:r>
            <a:r>
              <a:rPr lang="en-US" sz="2400" dirty="0">
                <a:hlinkClick r:id="rId4"/>
              </a:rPr>
              <a:t>ashishpanwar@iisc.ac.in</a:t>
            </a:r>
            <a:r>
              <a:rPr lang="en-US" sz="2400" dirty="0"/>
              <a:t>)</a:t>
            </a:r>
          </a:p>
          <a:p>
            <a:pPr marL="0" indent="0">
              <a:buNone/>
            </a:pPr>
            <a:r>
              <a:rPr lang="en-US" sz="2400" dirty="0"/>
              <a:t>                                      Arkaprava Basu (</a:t>
            </a:r>
            <a:r>
              <a:rPr lang="en-US" sz="2400" dirty="0">
                <a:hlinkClick r:id="rId5"/>
              </a:rPr>
              <a:t>arkapravab@iisc.ac.in</a:t>
            </a:r>
            <a:r>
              <a:rPr lang="en-US" sz="2400" dirty="0"/>
              <a:t>)</a:t>
            </a:r>
          </a:p>
          <a:p>
            <a:pPr marL="0" indent="0" algn="ctr">
              <a:buNone/>
            </a:pPr>
            <a:endParaRPr lang="en-US" sz="2400" dirty="0">
              <a:solidFill>
                <a:schemeClr val="accent6">
                  <a:lumMod val="50000"/>
                </a:schemeClr>
              </a:solidFill>
            </a:endParaRPr>
          </a:p>
          <a:p>
            <a:pPr marL="0" indent="0" algn="ctr">
              <a:buNone/>
            </a:pPr>
            <a:r>
              <a:rPr lang="en-US" sz="3200" dirty="0">
                <a:solidFill>
                  <a:schemeClr val="accent6">
                    <a:lumMod val="50000"/>
                  </a:schemeClr>
                </a:solidFill>
              </a:rPr>
              <a:t>   Computer Systems Lab @ CSA, IISc</a:t>
            </a:r>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88D2FCD9-7475-4B30-90F6-5E7B6563CC40}"/>
              </a:ext>
            </a:extLst>
          </p:cNvPr>
          <p:cNvSpPr>
            <a:spLocks noGrp="1"/>
          </p:cNvSpPr>
          <p:nvPr>
            <p:ph type="sldNum" sz="quarter" idx="4"/>
          </p:nvPr>
        </p:nvSpPr>
        <p:spPr/>
        <p:txBody>
          <a:bodyPr/>
          <a:lstStyle/>
          <a:p>
            <a:fld id="{AFD256C9-C840-4F02-91AB-89A24FE64EDC}" type="slidenum">
              <a:rPr lang="en-US" smtClean="0"/>
              <a:t>24</a:t>
            </a:fld>
            <a:endParaRPr lang="en-US"/>
          </a:p>
        </p:txBody>
      </p:sp>
      <p:pic>
        <p:nvPicPr>
          <p:cNvPr id="2050" name="Picture 2" descr="Icon Contact Us #146396 - Free Icons Library">
            <a:extLst>
              <a:ext uri="{FF2B5EF4-FFF2-40B4-BE49-F238E27FC236}">
                <a16:creationId xmlns:a16="http://schemas.microsoft.com/office/drawing/2014/main" id="{943E7BD8-F956-4362-BEC1-E4E5CEDE4C9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9094" y="1167420"/>
            <a:ext cx="839467" cy="839467"/>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8C319FE-82FF-4C60-88B2-BDE10554F3F8}"/>
              </a:ext>
            </a:extLst>
          </p:cNvPr>
          <p:cNvSpPr txBox="1"/>
          <p:nvPr/>
        </p:nvSpPr>
        <p:spPr>
          <a:xfrm>
            <a:off x="4" y="4479677"/>
            <a:ext cx="12192000" cy="369332"/>
          </a:xfrm>
          <a:prstGeom prst="rect">
            <a:avLst/>
          </a:prstGeom>
          <a:noFill/>
        </p:spPr>
        <p:txBody>
          <a:bodyPr wrap="square" rtlCol="0">
            <a:spAutoFit/>
          </a:bodyPr>
          <a:lstStyle/>
          <a:p>
            <a:pPr algn="ctr"/>
            <a:r>
              <a:rPr lang="en-US" dirty="0">
                <a:hlinkClick r:id="rId7"/>
              </a:rPr>
              <a:t>https://csl.csa.iisc.ac.in/</a:t>
            </a:r>
            <a:endParaRPr lang="en-US" dirty="0"/>
          </a:p>
        </p:txBody>
      </p:sp>
    </p:spTree>
    <p:extLst>
      <p:ext uri="{BB962C8B-B14F-4D97-AF65-F5344CB8AC3E}">
        <p14:creationId xmlns:p14="http://schemas.microsoft.com/office/powerpoint/2010/main" val="2050844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p:txBody>
          <a:bodyPr>
            <a:normAutofit/>
          </a:bodyPr>
          <a:lstStyle/>
          <a:p>
            <a:r>
              <a:rPr lang="en-US" sz="3000"/>
              <a:t>Virtual memory under duress</a:t>
            </a:r>
          </a:p>
        </p:txBody>
      </p:sp>
      <p:sp>
        <p:nvSpPr>
          <p:cNvPr id="3" name="Content Placeholder 2">
            <a:extLst>
              <a:ext uri="{FF2B5EF4-FFF2-40B4-BE49-F238E27FC236}">
                <a16:creationId xmlns:a16="http://schemas.microsoft.com/office/drawing/2014/main" id="{078FC451-F733-4483-ABB2-B67EA6844B80}"/>
              </a:ext>
            </a:extLst>
          </p:cNvPr>
          <p:cNvSpPr>
            <a:spLocks noGrp="1"/>
          </p:cNvSpPr>
          <p:nvPr>
            <p:ph idx="1"/>
          </p:nvPr>
        </p:nvSpPr>
        <p:spPr>
          <a:xfrm>
            <a:off x="1686127" y="1421364"/>
            <a:ext cx="7817796" cy="810866"/>
          </a:xfrm>
        </p:spPr>
        <p:txBody>
          <a:bodyPr/>
          <a:lstStyle/>
          <a:p>
            <a:pPr marL="0" indent="0">
              <a:buNone/>
            </a:pPr>
            <a:r>
              <a:rPr lang="en-US" sz="2400" dirty="0"/>
              <a:t>             Increasing memory consumption</a:t>
            </a:r>
          </a:p>
          <a:p>
            <a:pPr marL="0" indent="0">
              <a:spcBef>
                <a:spcPts val="0"/>
              </a:spcBef>
              <a:buNone/>
            </a:pPr>
            <a:r>
              <a:rPr lang="en-US" sz="2400" dirty="0"/>
              <a:t>   </a:t>
            </a:r>
            <a:endParaRPr lang="en-US" dirty="0"/>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3</a:t>
            </a:fld>
            <a:endParaRPr lang="en-US"/>
          </a:p>
        </p:txBody>
      </p:sp>
      <p:grpSp>
        <p:nvGrpSpPr>
          <p:cNvPr id="23" name="Group 22">
            <a:extLst>
              <a:ext uri="{FF2B5EF4-FFF2-40B4-BE49-F238E27FC236}">
                <a16:creationId xmlns:a16="http://schemas.microsoft.com/office/drawing/2014/main" id="{40A87CC8-4FDA-42A9-BE1C-015F761E44E2}"/>
              </a:ext>
            </a:extLst>
          </p:cNvPr>
          <p:cNvGrpSpPr/>
          <p:nvPr/>
        </p:nvGrpSpPr>
        <p:grpSpPr>
          <a:xfrm>
            <a:off x="2876475" y="1815139"/>
            <a:ext cx="8310334" cy="1223549"/>
            <a:chOff x="2876475" y="1815139"/>
            <a:chExt cx="8310334" cy="1223549"/>
          </a:xfrm>
        </p:grpSpPr>
        <p:grpSp>
          <p:nvGrpSpPr>
            <p:cNvPr id="19" name="Group 18">
              <a:extLst>
                <a:ext uri="{FF2B5EF4-FFF2-40B4-BE49-F238E27FC236}">
                  <a16:creationId xmlns:a16="http://schemas.microsoft.com/office/drawing/2014/main" id="{88BEE201-0C4F-4D54-A1A1-D97DC6666F4C}"/>
                </a:ext>
              </a:extLst>
            </p:cNvPr>
            <p:cNvGrpSpPr/>
            <p:nvPr/>
          </p:nvGrpSpPr>
          <p:grpSpPr>
            <a:xfrm>
              <a:off x="2876475" y="1989580"/>
              <a:ext cx="8310334" cy="1049108"/>
              <a:chOff x="2876475" y="1989580"/>
              <a:chExt cx="8310334" cy="1049108"/>
            </a:xfrm>
          </p:grpSpPr>
          <p:sp>
            <p:nvSpPr>
              <p:cNvPr id="20" name="Content Placeholder 2">
                <a:extLst>
                  <a:ext uri="{FF2B5EF4-FFF2-40B4-BE49-F238E27FC236}">
                    <a16:creationId xmlns:a16="http://schemas.microsoft.com/office/drawing/2014/main" id="{65479593-A93A-411D-9CB7-0F1BC687CC06}"/>
                  </a:ext>
                </a:extLst>
              </p:cNvPr>
              <p:cNvSpPr txBox="1">
                <a:spLocks/>
              </p:cNvSpPr>
              <p:nvPr/>
            </p:nvSpPr>
            <p:spPr>
              <a:xfrm>
                <a:off x="2876475" y="2227822"/>
                <a:ext cx="8310334" cy="81086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t>             Deep hierarchy of page tables (e.g., 5 levels in x86)</a:t>
                </a:r>
              </a:p>
              <a:p>
                <a:pPr marL="0" indent="0">
                  <a:spcBef>
                    <a:spcPts val="0"/>
                  </a:spcBef>
                  <a:buFont typeface="Wingdings" panose="05000000000000000000" pitchFamily="2" charset="2"/>
                  <a:buNone/>
                </a:pPr>
                <a:r>
                  <a:rPr lang="en-US" sz="2400"/>
                  <a:t>   </a:t>
                </a:r>
                <a:endParaRPr lang="en-US"/>
              </a:p>
            </p:txBody>
          </p:sp>
          <p:pic>
            <p:nvPicPr>
              <p:cNvPr id="17" name="Picture 16" descr="A picture containing icon&#10;&#10;Description automatically generated">
                <a:extLst>
                  <a:ext uri="{FF2B5EF4-FFF2-40B4-BE49-F238E27FC236}">
                    <a16:creationId xmlns:a16="http://schemas.microsoft.com/office/drawing/2014/main" id="{F0BEDFD1-1EAB-4160-9B77-F0352432DE2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05659" y="1989580"/>
                <a:ext cx="828571" cy="819048"/>
              </a:xfrm>
              <a:prstGeom prst="rect">
                <a:avLst/>
              </a:prstGeom>
            </p:spPr>
          </p:pic>
        </p:grpSp>
        <p:pic>
          <p:nvPicPr>
            <p:cNvPr id="1040" name="Picture 16" descr="Plus icon PNG images Free Download - Free Transparent PNG Logos">
              <a:extLst>
                <a:ext uri="{FF2B5EF4-FFF2-40B4-BE49-F238E27FC236}">
                  <a16:creationId xmlns:a16="http://schemas.microsoft.com/office/drawing/2014/main" id="{909A389E-6D34-4246-BFA8-688A4F0C04A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11108" y="1815139"/>
              <a:ext cx="464791" cy="4647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4" name="Group 23">
            <a:extLst>
              <a:ext uri="{FF2B5EF4-FFF2-40B4-BE49-F238E27FC236}">
                <a16:creationId xmlns:a16="http://schemas.microsoft.com/office/drawing/2014/main" id="{0D0BAC72-F138-48EC-86CE-385B0CFE17A3}"/>
              </a:ext>
            </a:extLst>
          </p:cNvPr>
          <p:cNvGrpSpPr/>
          <p:nvPr/>
        </p:nvGrpSpPr>
        <p:grpSpPr>
          <a:xfrm>
            <a:off x="1682794" y="2643767"/>
            <a:ext cx="8310334" cy="1235923"/>
            <a:chOff x="1682794" y="2672286"/>
            <a:chExt cx="8310334" cy="1235923"/>
          </a:xfrm>
        </p:grpSpPr>
        <p:grpSp>
          <p:nvGrpSpPr>
            <p:cNvPr id="21" name="Group 20">
              <a:extLst>
                <a:ext uri="{FF2B5EF4-FFF2-40B4-BE49-F238E27FC236}">
                  <a16:creationId xmlns:a16="http://schemas.microsoft.com/office/drawing/2014/main" id="{3C40B003-4693-4566-94E6-60A976AE94C1}"/>
                </a:ext>
              </a:extLst>
            </p:cNvPr>
            <p:cNvGrpSpPr/>
            <p:nvPr/>
          </p:nvGrpSpPr>
          <p:grpSpPr>
            <a:xfrm>
              <a:off x="1682794" y="2842039"/>
              <a:ext cx="8310334" cy="1066170"/>
              <a:chOff x="1682794" y="2842039"/>
              <a:chExt cx="8310334" cy="1066170"/>
            </a:xfrm>
          </p:grpSpPr>
          <p:pic>
            <p:nvPicPr>
              <p:cNvPr id="1036" name="Picture 12" descr="Stop Hand Icon. Stop Sign. Vector Illustration Flat Design Stock  Illustration - Illustration of icon, push: 131760105">
                <a:extLst>
                  <a:ext uri="{FF2B5EF4-FFF2-40B4-BE49-F238E27FC236}">
                    <a16:creationId xmlns:a16="http://schemas.microsoft.com/office/drawing/2014/main" id="{175324E0-F618-4654-9C25-ADB490A48FC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72900" y="2842039"/>
                <a:ext cx="894063" cy="894063"/>
              </a:xfrm>
              <a:prstGeom prst="rect">
                <a:avLst/>
              </a:prstGeom>
              <a:noFill/>
              <a:extLst>
                <a:ext uri="{909E8E84-426E-40DD-AFC4-6F175D3DCCD1}">
                  <a14:hiddenFill xmlns:a14="http://schemas.microsoft.com/office/drawing/2010/main">
                    <a:solidFill>
                      <a:srgbClr val="FFFFFF"/>
                    </a:solidFill>
                  </a14:hiddenFill>
                </a:ext>
              </a:extLst>
            </p:spPr>
          </p:pic>
          <p:sp>
            <p:nvSpPr>
              <p:cNvPr id="26" name="Content Placeholder 2">
                <a:extLst>
                  <a:ext uri="{FF2B5EF4-FFF2-40B4-BE49-F238E27FC236}">
                    <a16:creationId xmlns:a16="http://schemas.microsoft.com/office/drawing/2014/main" id="{F9812564-E8E8-48A6-B32E-800A3FE921AC}"/>
                  </a:ext>
                </a:extLst>
              </p:cNvPr>
              <p:cNvSpPr txBox="1">
                <a:spLocks/>
              </p:cNvSpPr>
              <p:nvPr/>
            </p:nvSpPr>
            <p:spPr>
              <a:xfrm>
                <a:off x="1682794" y="3097343"/>
                <a:ext cx="8310334" cy="81086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dirty="0"/>
                  <a:t>             Fundamental limitations on TLB growth</a:t>
                </a:r>
              </a:p>
              <a:p>
                <a:pPr marL="0" indent="0">
                  <a:spcBef>
                    <a:spcPts val="0"/>
                  </a:spcBef>
                  <a:buFont typeface="Wingdings" panose="05000000000000000000" pitchFamily="2" charset="2"/>
                  <a:buNone/>
                </a:pPr>
                <a:r>
                  <a:rPr lang="en-US" sz="2400" dirty="0"/>
                  <a:t>   </a:t>
                </a:r>
                <a:endParaRPr lang="en-US" dirty="0"/>
              </a:p>
            </p:txBody>
          </p:sp>
        </p:grpSp>
        <p:pic>
          <p:nvPicPr>
            <p:cNvPr id="36" name="Picture 16" descr="Plus icon PNG images Free Download - Free Transparent PNG Logos">
              <a:extLst>
                <a:ext uri="{FF2B5EF4-FFF2-40B4-BE49-F238E27FC236}">
                  <a16:creationId xmlns:a16="http://schemas.microsoft.com/office/drawing/2014/main" id="{3BF21E40-2BBD-4F27-A873-B70317461F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2672286"/>
              <a:ext cx="464791" cy="4647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1" name="Group 30">
            <a:extLst>
              <a:ext uri="{FF2B5EF4-FFF2-40B4-BE49-F238E27FC236}">
                <a16:creationId xmlns:a16="http://schemas.microsoft.com/office/drawing/2014/main" id="{06035759-4C27-4858-B81A-1FDC244DE1A2}"/>
              </a:ext>
            </a:extLst>
          </p:cNvPr>
          <p:cNvGrpSpPr/>
          <p:nvPr/>
        </p:nvGrpSpPr>
        <p:grpSpPr>
          <a:xfrm>
            <a:off x="3157451" y="3879690"/>
            <a:ext cx="6414565" cy="2258123"/>
            <a:chOff x="3157451" y="4025606"/>
            <a:chExt cx="6414565" cy="2258123"/>
          </a:xfrm>
        </p:grpSpPr>
        <p:pic>
          <p:nvPicPr>
            <p:cNvPr id="1054" name="Picture 30" descr="Search Icon Jpg #177831 - Free Icons Library">
              <a:extLst>
                <a:ext uri="{FF2B5EF4-FFF2-40B4-BE49-F238E27FC236}">
                  <a16:creationId xmlns:a16="http://schemas.microsoft.com/office/drawing/2014/main" id="{ACD291F6-240D-4900-A89D-0BDFC2C9F6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33712" y="4745559"/>
              <a:ext cx="1410053" cy="799661"/>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74494451-8F5F-4CED-B520-BAD4787596D4}"/>
                </a:ext>
              </a:extLst>
            </p:cNvPr>
            <p:cNvSpPr txBox="1">
              <a:spLocks/>
            </p:cNvSpPr>
            <p:nvPr/>
          </p:nvSpPr>
          <p:spPr>
            <a:xfrm>
              <a:off x="3157451" y="5112300"/>
              <a:ext cx="6414565" cy="1171429"/>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b="1" dirty="0">
                  <a:solidFill>
                    <a:srgbClr val="FF9900"/>
                  </a:solidFill>
                </a:rPr>
                <a:t>                   address translation wall</a:t>
              </a:r>
              <a:endParaRPr lang="en-US" b="1" dirty="0">
                <a:solidFill>
                  <a:srgbClr val="FF9900"/>
                </a:solidFill>
              </a:endParaRPr>
            </a:p>
            <a:p>
              <a:endParaRPr lang="en-US" b="1" dirty="0">
                <a:solidFill>
                  <a:srgbClr val="FF9900"/>
                </a:solidFill>
              </a:endParaRPr>
            </a:p>
          </p:txBody>
        </p:sp>
        <p:pic>
          <p:nvPicPr>
            <p:cNvPr id="29" name="Picture 28" descr="A picture containing icon&#10;&#10;Description automatically generated">
              <a:extLst>
                <a:ext uri="{FF2B5EF4-FFF2-40B4-BE49-F238E27FC236}">
                  <a16:creationId xmlns:a16="http://schemas.microsoft.com/office/drawing/2014/main" id="{1E6F239E-98D4-417B-ACDF-2E093B2946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79018" y="4025606"/>
              <a:ext cx="901161" cy="1086694"/>
            </a:xfrm>
            <a:prstGeom prst="rect">
              <a:avLst/>
            </a:prstGeom>
          </p:spPr>
        </p:pic>
      </p:grpSp>
      <p:grpSp>
        <p:nvGrpSpPr>
          <p:cNvPr id="6" name="Group 5">
            <a:extLst>
              <a:ext uri="{FF2B5EF4-FFF2-40B4-BE49-F238E27FC236}">
                <a16:creationId xmlns:a16="http://schemas.microsoft.com/office/drawing/2014/main" id="{0F3EBB14-FCEF-4D1C-B2D4-5E81C3DB34DA}"/>
              </a:ext>
            </a:extLst>
          </p:cNvPr>
          <p:cNvGrpSpPr/>
          <p:nvPr/>
        </p:nvGrpSpPr>
        <p:grpSpPr>
          <a:xfrm>
            <a:off x="7380557" y="1306944"/>
            <a:ext cx="2621280" cy="549615"/>
            <a:chOff x="627017" y="4019349"/>
            <a:chExt cx="2621280" cy="549615"/>
          </a:xfrm>
        </p:grpSpPr>
        <p:sp>
          <p:nvSpPr>
            <p:cNvPr id="4" name="Rectangle: Rounded Corners 3">
              <a:extLst>
                <a:ext uri="{FF2B5EF4-FFF2-40B4-BE49-F238E27FC236}">
                  <a16:creationId xmlns:a16="http://schemas.microsoft.com/office/drawing/2014/main" id="{2AB94AA2-A573-42F6-941C-1B7828E73C4B}"/>
                </a:ext>
              </a:extLst>
            </p:cNvPr>
            <p:cNvSpPr/>
            <p:nvPr/>
          </p:nvSpPr>
          <p:spPr>
            <a:xfrm>
              <a:off x="627017" y="4180114"/>
              <a:ext cx="374469" cy="278675"/>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XS</a:t>
              </a:r>
            </a:p>
          </p:txBody>
        </p:sp>
        <p:sp>
          <p:nvSpPr>
            <p:cNvPr id="25" name="Rectangle: Rounded Corners 24">
              <a:extLst>
                <a:ext uri="{FF2B5EF4-FFF2-40B4-BE49-F238E27FC236}">
                  <a16:creationId xmlns:a16="http://schemas.microsoft.com/office/drawing/2014/main" id="{4FBCF247-D326-4975-9021-45F7EBBF9F65}"/>
                </a:ext>
              </a:extLst>
            </p:cNvPr>
            <p:cNvSpPr/>
            <p:nvPr/>
          </p:nvSpPr>
          <p:spPr>
            <a:xfrm>
              <a:off x="1084215" y="4143104"/>
              <a:ext cx="374469" cy="34181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a:t>
              </a:r>
            </a:p>
          </p:txBody>
        </p:sp>
        <p:sp>
          <p:nvSpPr>
            <p:cNvPr id="30" name="Rectangle: Rounded Corners 29">
              <a:extLst>
                <a:ext uri="{FF2B5EF4-FFF2-40B4-BE49-F238E27FC236}">
                  <a16:creationId xmlns:a16="http://schemas.microsoft.com/office/drawing/2014/main" id="{ADDD9A43-F6B7-4C0A-BBCA-C883002F05AE}"/>
                </a:ext>
              </a:extLst>
            </p:cNvPr>
            <p:cNvSpPr/>
            <p:nvPr/>
          </p:nvSpPr>
          <p:spPr>
            <a:xfrm>
              <a:off x="1532704" y="4108267"/>
              <a:ext cx="435433" cy="403691"/>
            </a:xfrm>
            <a:prstGeom prst="round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M</a:t>
              </a:r>
            </a:p>
          </p:txBody>
        </p:sp>
        <p:sp>
          <p:nvSpPr>
            <p:cNvPr id="32" name="Rectangle: Rounded Corners 31">
              <a:extLst>
                <a:ext uri="{FF2B5EF4-FFF2-40B4-BE49-F238E27FC236}">
                  <a16:creationId xmlns:a16="http://schemas.microsoft.com/office/drawing/2014/main" id="{BE1520B4-129A-4B0A-98B3-49A4CB8297E5}"/>
                </a:ext>
              </a:extLst>
            </p:cNvPr>
            <p:cNvSpPr/>
            <p:nvPr/>
          </p:nvSpPr>
          <p:spPr>
            <a:xfrm>
              <a:off x="2042157" y="4055100"/>
              <a:ext cx="509455" cy="48298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t>L</a:t>
              </a:r>
            </a:p>
          </p:txBody>
        </p:sp>
        <p:sp>
          <p:nvSpPr>
            <p:cNvPr id="33" name="Rectangle: Rounded Corners 32">
              <a:extLst>
                <a:ext uri="{FF2B5EF4-FFF2-40B4-BE49-F238E27FC236}">
                  <a16:creationId xmlns:a16="http://schemas.microsoft.com/office/drawing/2014/main" id="{D004A888-CD71-48D4-B089-C1E87E6E460C}"/>
                </a:ext>
              </a:extLst>
            </p:cNvPr>
            <p:cNvSpPr/>
            <p:nvPr/>
          </p:nvSpPr>
          <p:spPr>
            <a:xfrm>
              <a:off x="2639287" y="4019349"/>
              <a:ext cx="609010" cy="549615"/>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XL</a:t>
              </a:r>
            </a:p>
          </p:txBody>
        </p:sp>
      </p:grpSp>
    </p:spTree>
    <p:custDataLst>
      <p:tags r:id="rId1"/>
    </p:custDataLst>
    <p:extLst>
      <p:ext uri="{BB962C8B-B14F-4D97-AF65-F5344CB8AC3E}">
        <p14:creationId xmlns:p14="http://schemas.microsoft.com/office/powerpoint/2010/main" val="884632608"/>
      </p:ext>
    </p:extLst>
  </p:cSld>
  <p:clrMapOvr>
    <a:masterClrMapping/>
  </p:clrMapOvr>
  <mc:AlternateContent xmlns:mc="http://schemas.openxmlformats.org/markup-compatibility/2006" xmlns:p14="http://schemas.microsoft.com/office/powerpoint/2010/main">
    <mc:Choice Requires="p14">
      <p:transition spd="slow" p14:dur="2000" advTm="43932"/>
    </mc:Choice>
    <mc:Fallback xmlns="">
      <p:transition spd="slow" advTm="4393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up)">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p:txBody>
          <a:bodyPr>
            <a:normAutofit/>
          </a:bodyPr>
          <a:lstStyle/>
          <a:p>
            <a:r>
              <a:rPr lang="en-US" sz="3000"/>
              <a:t>Architectural mitigation of address translation wall</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4</a:t>
            </a:fld>
            <a:endParaRPr lang="en-US"/>
          </a:p>
        </p:txBody>
      </p:sp>
      <p:sp>
        <p:nvSpPr>
          <p:cNvPr id="25" name="Content Placeholder 2">
            <a:extLst>
              <a:ext uri="{FF2B5EF4-FFF2-40B4-BE49-F238E27FC236}">
                <a16:creationId xmlns:a16="http://schemas.microsoft.com/office/drawing/2014/main" id="{8DCEADC3-0191-4217-B6F5-94F3AFF96FDF}"/>
              </a:ext>
            </a:extLst>
          </p:cNvPr>
          <p:cNvSpPr>
            <a:spLocks noGrp="1"/>
          </p:cNvSpPr>
          <p:nvPr>
            <p:ph idx="1"/>
          </p:nvPr>
        </p:nvSpPr>
        <p:spPr>
          <a:xfrm>
            <a:off x="847928" y="1339241"/>
            <a:ext cx="10515600" cy="4488803"/>
          </a:xfrm>
        </p:spPr>
        <p:txBody>
          <a:bodyPr>
            <a:normAutofit/>
          </a:bodyPr>
          <a:lstStyle/>
          <a:p>
            <a:r>
              <a:rPr lang="en-US" sz="2400" dirty="0"/>
              <a:t>Large pages = </a:t>
            </a:r>
            <a:r>
              <a:rPr lang="en-US" sz="2400" dirty="0">
                <a:sym typeface="Wingdings" panose="05000000000000000000" pitchFamily="2" charset="2"/>
              </a:rPr>
              <a:t>higher TLB coverage</a:t>
            </a:r>
          </a:p>
          <a:p>
            <a:pPr lvl="1"/>
            <a:r>
              <a:rPr lang="en-US" sz="2000" dirty="0">
                <a:sym typeface="Wingdings" panose="05000000000000000000" pitchFamily="2" charset="2"/>
              </a:rPr>
              <a:t>Fewer TLB misses</a:t>
            </a:r>
          </a:p>
          <a:p>
            <a:pPr lvl="1"/>
            <a:r>
              <a:rPr lang="en-US" sz="2000" dirty="0">
                <a:sym typeface="Wingdings" panose="05000000000000000000" pitchFamily="2" charset="2"/>
              </a:rPr>
              <a:t>Faster page table walks</a:t>
            </a:r>
            <a:endParaRPr lang="en-US" sz="2000" dirty="0"/>
          </a:p>
          <a:p>
            <a:r>
              <a:rPr lang="en-US" sz="2400" dirty="0"/>
              <a:t>Multiple large page sizes on x86 (2MB, 1GB)</a:t>
            </a:r>
            <a:endParaRPr lang="en-US" dirty="0"/>
          </a:p>
          <a:p>
            <a:endParaRPr lang="en-US" dirty="0"/>
          </a:p>
        </p:txBody>
      </p:sp>
      <p:graphicFrame>
        <p:nvGraphicFramePr>
          <p:cNvPr id="33" name="Chart 32">
            <a:extLst>
              <a:ext uri="{FF2B5EF4-FFF2-40B4-BE49-F238E27FC236}">
                <a16:creationId xmlns:a16="http://schemas.microsoft.com/office/drawing/2014/main" id="{92D56968-56A2-471D-B067-0313659C1C32}"/>
              </a:ext>
            </a:extLst>
          </p:cNvPr>
          <p:cNvGraphicFramePr/>
          <p:nvPr>
            <p:extLst>
              <p:ext uri="{D42A27DB-BD31-4B8C-83A1-F6EECF244321}">
                <p14:modId xmlns:p14="http://schemas.microsoft.com/office/powerpoint/2010/main" val="3722427227"/>
              </p:ext>
            </p:extLst>
          </p:nvPr>
        </p:nvGraphicFramePr>
        <p:xfrm>
          <a:off x="6670778" y="3187265"/>
          <a:ext cx="4842213" cy="2685015"/>
        </p:xfrm>
        <a:graphic>
          <a:graphicData uri="http://schemas.openxmlformats.org/drawingml/2006/chart">
            <c:chart xmlns:c="http://schemas.openxmlformats.org/drawingml/2006/chart" xmlns:r="http://schemas.openxmlformats.org/officeDocument/2006/relationships" r:id="rId5"/>
          </a:graphicData>
        </a:graphic>
      </p:graphicFrame>
      <p:grpSp>
        <p:nvGrpSpPr>
          <p:cNvPr id="6" name="Group 5">
            <a:extLst>
              <a:ext uri="{FF2B5EF4-FFF2-40B4-BE49-F238E27FC236}">
                <a16:creationId xmlns:a16="http://schemas.microsoft.com/office/drawing/2014/main" id="{A5AB53C5-CE0D-4B5F-9695-F78036B188DE}"/>
              </a:ext>
            </a:extLst>
          </p:cNvPr>
          <p:cNvGrpSpPr/>
          <p:nvPr/>
        </p:nvGrpSpPr>
        <p:grpSpPr>
          <a:xfrm>
            <a:off x="736344" y="2974338"/>
            <a:ext cx="5934434" cy="2819008"/>
            <a:chOff x="736344" y="3176552"/>
            <a:chExt cx="5934434" cy="2819008"/>
          </a:xfrm>
        </p:grpSpPr>
        <p:graphicFrame>
          <p:nvGraphicFramePr>
            <p:cNvPr id="30" name="Chart 29">
              <a:extLst>
                <a:ext uri="{FF2B5EF4-FFF2-40B4-BE49-F238E27FC236}">
                  <a16:creationId xmlns:a16="http://schemas.microsoft.com/office/drawing/2014/main" id="{89F3D159-0278-4221-B31E-FFADC993FF8D}"/>
                </a:ext>
              </a:extLst>
            </p:cNvPr>
            <p:cNvGraphicFramePr/>
            <p:nvPr/>
          </p:nvGraphicFramePr>
          <p:xfrm>
            <a:off x="736344" y="3310545"/>
            <a:ext cx="4842213" cy="2685015"/>
          </p:xfrm>
          <a:graphic>
            <a:graphicData uri="http://schemas.openxmlformats.org/drawingml/2006/chart">
              <c:chart xmlns:c="http://schemas.openxmlformats.org/drawingml/2006/chart" xmlns:r="http://schemas.openxmlformats.org/officeDocument/2006/relationships" r:id="rId6"/>
            </a:graphicData>
          </a:graphic>
        </p:graphicFrame>
        <p:pic>
          <p:nvPicPr>
            <p:cNvPr id="4" name="Picture 3">
              <a:extLst>
                <a:ext uri="{FF2B5EF4-FFF2-40B4-BE49-F238E27FC236}">
                  <a16:creationId xmlns:a16="http://schemas.microsoft.com/office/drawing/2014/main" id="{B571B9A0-1837-4B41-96BB-C6577AA96024}"/>
                </a:ext>
              </a:extLst>
            </p:cNvPr>
            <p:cNvPicPr>
              <a:picLocks noChangeAspect="1"/>
            </p:cNvPicPr>
            <p:nvPr/>
          </p:nvPicPr>
          <p:blipFill>
            <a:blip r:embed="rId7"/>
            <a:stretch>
              <a:fillRect/>
            </a:stretch>
          </p:blipFill>
          <p:spPr>
            <a:xfrm>
              <a:off x="5022723" y="3176552"/>
              <a:ext cx="1648055" cy="504895"/>
            </a:xfrm>
            <a:prstGeom prst="rect">
              <a:avLst/>
            </a:prstGeom>
          </p:spPr>
        </p:pic>
      </p:grpSp>
      <p:grpSp>
        <p:nvGrpSpPr>
          <p:cNvPr id="8" name="Group 7">
            <a:extLst>
              <a:ext uri="{FF2B5EF4-FFF2-40B4-BE49-F238E27FC236}">
                <a16:creationId xmlns:a16="http://schemas.microsoft.com/office/drawing/2014/main" id="{1A80EAAD-A912-44C2-A79F-A04252339E94}"/>
              </a:ext>
            </a:extLst>
          </p:cNvPr>
          <p:cNvGrpSpPr/>
          <p:nvPr/>
        </p:nvGrpSpPr>
        <p:grpSpPr>
          <a:xfrm>
            <a:off x="3236886" y="4182868"/>
            <a:ext cx="7834292" cy="485403"/>
            <a:chOff x="3297003" y="4541778"/>
            <a:chExt cx="7834292" cy="485403"/>
          </a:xfrm>
        </p:grpSpPr>
        <p:sp>
          <p:nvSpPr>
            <p:cNvPr id="7" name="Oval 6">
              <a:extLst>
                <a:ext uri="{FF2B5EF4-FFF2-40B4-BE49-F238E27FC236}">
                  <a16:creationId xmlns:a16="http://schemas.microsoft.com/office/drawing/2014/main" id="{BF25CB55-D05C-4950-87A2-3F89923FD04B}"/>
                </a:ext>
              </a:extLst>
            </p:cNvPr>
            <p:cNvSpPr/>
            <p:nvPr/>
          </p:nvSpPr>
          <p:spPr>
            <a:xfrm rot="21075504">
              <a:off x="3297003" y="4624772"/>
              <a:ext cx="1788180" cy="40240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7B13EEF-D97D-403C-A344-26D19D27C2B8}"/>
                </a:ext>
              </a:extLst>
            </p:cNvPr>
            <p:cNvSpPr/>
            <p:nvPr/>
          </p:nvSpPr>
          <p:spPr>
            <a:xfrm rot="19925085">
              <a:off x="9098734" y="4541778"/>
              <a:ext cx="2032561" cy="402409"/>
            </a:xfrm>
            <a:prstGeom prst="ellipse">
              <a:avLst/>
            </a:prstGeom>
            <a:noFill/>
            <a:ln w="222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ustDataLst>
      <p:tags r:id="rId1"/>
    </p:custDataLst>
    <p:extLst>
      <p:ext uri="{BB962C8B-B14F-4D97-AF65-F5344CB8AC3E}">
        <p14:creationId xmlns:p14="http://schemas.microsoft.com/office/powerpoint/2010/main" val="3268890053"/>
      </p:ext>
    </p:extLst>
  </p:cSld>
  <p:clrMapOvr>
    <a:masterClrMapping/>
  </p:clrMapOvr>
  <mc:AlternateContent xmlns:mc="http://schemas.openxmlformats.org/markup-compatibility/2006" xmlns:p14="http://schemas.microsoft.com/office/powerpoint/2010/main">
    <mc:Choice Requires="p14">
      <p:transition spd="slow" p14:dur="2000" advTm="43150"/>
    </mc:Choice>
    <mc:Fallback xmlns="">
      <p:transition spd="slow" advTm="4315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fade">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3"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p:txBody>
          <a:bodyPr>
            <a:normAutofit/>
          </a:bodyPr>
          <a:lstStyle/>
          <a:p>
            <a:r>
              <a:rPr lang="en-US" sz="3000"/>
              <a:t>System software support for large pages</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5</a:t>
            </a:fld>
            <a:endParaRPr lang="en-US"/>
          </a:p>
        </p:txBody>
      </p:sp>
      <p:sp>
        <p:nvSpPr>
          <p:cNvPr id="9" name="Content Placeholder 2">
            <a:extLst>
              <a:ext uri="{FF2B5EF4-FFF2-40B4-BE49-F238E27FC236}">
                <a16:creationId xmlns:a16="http://schemas.microsoft.com/office/drawing/2014/main" id="{0691D546-5169-4968-92F4-1AED2C6FA6B1}"/>
              </a:ext>
            </a:extLst>
          </p:cNvPr>
          <p:cNvSpPr>
            <a:spLocks noGrp="1"/>
          </p:cNvSpPr>
          <p:nvPr>
            <p:ph idx="1"/>
          </p:nvPr>
        </p:nvSpPr>
        <p:spPr>
          <a:xfrm>
            <a:off x="847926" y="1339241"/>
            <a:ext cx="10515600" cy="4488803"/>
          </a:xfrm>
        </p:spPr>
        <p:txBody>
          <a:bodyPr>
            <a:normAutofit/>
          </a:bodyPr>
          <a:lstStyle/>
          <a:p>
            <a:r>
              <a:rPr lang="en-US" sz="2400" dirty="0"/>
              <a:t>Multiple ways to deploy large pages</a:t>
            </a:r>
          </a:p>
          <a:p>
            <a:pPr lvl="1"/>
            <a:r>
              <a:rPr lang="en-US" sz="2000" dirty="0"/>
              <a:t>Static allocation (e.g., </a:t>
            </a:r>
            <a:r>
              <a:rPr lang="en-US" sz="2000" dirty="0" err="1"/>
              <a:t>hugetlbfs</a:t>
            </a:r>
            <a:r>
              <a:rPr lang="en-US" sz="2000" dirty="0"/>
              <a:t>)</a:t>
            </a:r>
          </a:p>
          <a:p>
            <a:pPr lvl="1"/>
            <a:r>
              <a:rPr lang="en-US" sz="2000" dirty="0"/>
              <a:t>Application directed (e.g., </a:t>
            </a:r>
            <a:r>
              <a:rPr lang="en-US" sz="2000" dirty="0" err="1"/>
              <a:t>mmap</a:t>
            </a:r>
            <a:r>
              <a:rPr lang="en-US" sz="2000" dirty="0"/>
              <a:t> and other </a:t>
            </a:r>
            <a:r>
              <a:rPr lang="en-US" sz="2000" dirty="0" err="1"/>
              <a:t>syscalls</a:t>
            </a:r>
            <a:r>
              <a:rPr lang="en-US" sz="2000" dirty="0"/>
              <a:t>)</a:t>
            </a:r>
          </a:p>
          <a:p>
            <a:pPr lvl="1"/>
            <a:r>
              <a:rPr lang="en-US" sz="2000" dirty="0"/>
              <a:t>Application transparent (e.g., Linux’s THP)</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400" dirty="0"/>
          </a:p>
          <a:p>
            <a:pPr marL="0" indent="0">
              <a:buNone/>
            </a:pPr>
            <a:endParaRPr lang="en-US" dirty="0"/>
          </a:p>
          <a:p>
            <a:endParaRPr lang="en-US" dirty="0"/>
          </a:p>
        </p:txBody>
      </p:sp>
      <p:graphicFrame>
        <p:nvGraphicFramePr>
          <p:cNvPr id="8" name="Table 9">
            <a:extLst>
              <a:ext uri="{FF2B5EF4-FFF2-40B4-BE49-F238E27FC236}">
                <a16:creationId xmlns:a16="http://schemas.microsoft.com/office/drawing/2014/main" id="{0C50C7D9-5169-466A-B24B-A2E7176B572C}"/>
              </a:ext>
            </a:extLst>
          </p:cNvPr>
          <p:cNvGraphicFramePr>
            <a:graphicFrameLocks noGrp="1"/>
          </p:cNvGraphicFramePr>
          <p:nvPr>
            <p:extLst>
              <p:ext uri="{D42A27DB-BD31-4B8C-83A1-F6EECF244321}">
                <p14:modId xmlns:p14="http://schemas.microsoft.com/office/powerpoint/2010/main" val="666435108"/>
              </p:ext>
            </p:extLst>
          </p:nvPr>
        </p:nvGraphicFramePr>
        <p:xfrm>
          <a:off x="510680" y="3101933"/>
          <a:ext cx="11203726" cy="2121818"/>
        </p:xfrm>
        <a:graphic>
          <a:graphicData uri="http://schemas.openxmlformats.org/drawingml/2006/table">
            <a:tbl>
              <a:tblPr firstRow="1" bandRow="1">
                <a:tableStyleId>{74C1A8A3-306A-4EB7-A6B1-4F7E0EB9C5D6}</a:tableStyleId>
              </a:tblPr>
              <a:tblGrid>
                <a:gridCol w="1482723">
                  <a:extLst>
                    <a:ext uri="{9D8B030D-6E8A-4147-A177-3AD203B41FA5}">
                      <a16:colId xmlns:a16="http://schemas.microsoft.com/office/drawing/2014/main" val="449340522"/>
                    </a:ext>
                  </a:extLst>
                </a:gridCol>
                <a:gridCol w="1665982">
                  <a:extLst>
                    <a:ext uri="{9D8B030D-6E8A-4147-A177-3AD203B41FA5}">
                      <a16:colId xmlns:a16="http://schemas.microsoft.com/office/drawing/2014/main" val="1306287513"/>
                    </a:ext>
                  </a:extLst>
                </a:gridCol>
                <a:gridCol w="2590602">
                  <a:extLst>
                    <a:ext uri="{9D8B030D-6E8A-4147-A177-3AD203B41FA5}">
                      <a16:colId xmlns:a16="http://schemas.microsoft.com/office/drawing/2014/main" val="2196726554"/>
                    </a:ext>
                  </a:extLst>
                </a:gridCol>
                <a:gridCol w="2792413">
                  <a:extLst>
                    <a:ext uri="{9D8B030D-6E8A-4147-A177-3AD203B41FA5}">
                      <a16:colId xmlns:a16="http://schemas.microsoft.com/office/drawing/2014/main" val="3768174533"/>
                    </a:ext>
                  </a:extLst>
                </a:gridCol>
                <a:gridCol w="2672006">
                  <a:extLst>
                    <a:ext uri="{9D8B030D-6E8A-4147-A177-3AD203B41FA5}">
                      <a16:colId xmlns:a16="http://schemas.microsoft.com/office/drawing/2014/main" val="491547695"/>
                    </a:ext>
                  </a:extLst>
                </a:gridCol>
              </a:tblGrid>
              <a:tr h="964463">
                <a:tc>
                  <a:txBody>
                    <a:bodyPr/>
                    <a:lstStyle/>
                    <a:p>
                      <a:pPr algn="ctr"/>
                      <a:endParaRPr lang="en-US">
                        <a:latin typeface="Helvetica" panose="020B0604020202020204" pitchFamily="34" charset="0"/>
                        <a:cs typeface="Helvetica" panose="020B0604020202020204" pitchFamily="34" charset="0"/>
                      </a:endParaRPr>
                    </a:p>
                  </a:txBody>
                  <a:tcPr/>
                </a:tc>
                <a:tc>
                  <a:txBody>
                    <a:bodyPr/>
                    <a:lstStyle/>
                    <a:p>
                      <a:pPr algn="ctr"/>
                      <a:r>
                        <a:rPr lang="en-US" dirty="0">
                          <a:latin typeface="Helvetica" panose="020B0604020202020204" pitchFamily="34" charset="0"/>
                          <a:cs typeface="Helvetica" panose="020B0604020202020204" pitchFamily="34" charset="0"/>
                        </a:rPr>
                        <a:t>relink /</a:t>
                      </a:r>
                    </a:p>
                    <a:p>
                      <a:pPr algn="ctr"/>
                      <a:r>
                        <a:rPr lang="en-US" dirty="0">
                          <a:latin typeface="Helvetica" panose="020B0604020202020204" pitchFamily="34" charset="0"/>
                          <a:cs typeface="Helvetica" panose="020B0604020202020204" pitchFamily="34" charset="0"/>
                        </a:rPr>
                        <a:t>recompile</a:t>
                      </a:r>
                    </a:p>
                  </a:txBody>
                  <a:tcPr/>
                </a:tc>
                <a:tc>
                  <a:txBody>
                    <a:bodyPr/>
                    <a:lstStyle/>
                    <a:p>
                      <a:pPr algn="ctr"/>
                      <a:r>
                        <a:rPr lang="en-US">
                          <a:latin typeface="Helvetica" panose="020B0604020202020204" pitchFamily="34" charset="0"/>
                          <a:cs typeface="Helvetica" panose="020B0604020202020204" pitchFamily="34" charset="0"/>
                        </a:rPr>
                        <a:t>prior reservation of physical memory</a:t>
                      </a:r>
                    </a:p>
                  </a:txBody>
                  <a:tcPr/>
                </a:tc>
                <a:tc>
                  <a:txBody>
                    <a:bodyPr/>
                    <a:lstStyle/>
                    <a:p>
                      <a:pPr algn="ctr"/>
                      <a:r>
                        <a:rPr lang="en-US" dirty="0">
                          <a:latin typeface="Helvetica" panose="020B0604020202020204" pitchFamily="34" charset="0"/>
                          <a:cs typeface="Helvetica" panose="020B0604020202020204" pitchFamily="34" charset="0"/>
                        </a:rPr>
                        <a:t>fine-grained memory management</a:t>
                      </a:r>
                    </a:p>
                  </a:txBody>
                  <a:tcPr/>
                </a:tc>
                <a:tc>
                  <a:txBody>
                    <a:bodyPr/>
                    <a:lstStyle/>
                    <a:p>
                      <a:pPr algn="ctr"/>
                      <a:r>
                        <a:rPr lang="en-US" dirty="0">
                          <a:latin typeface="Helvetica" panose="020B0604020202020204" pitchFamily="34" charset="0"/>
                          <a:cs typeface="Helvetica" panose="020B0604020202020204" pitchFamily="34" charset="0"/>
                        </a:rPr>
                        <a:t>supported large</a:t>
                      </a:r>
                    </a:p>
                    <a:p>
                      <a:pPr algn="ctr"/>
                      <a:r>
                        <a:rPr lang="en-US" dirty="0">
                          <a:latin typeface="Helvetica" panose="020B0604020202020204" pitchFamily="34" charset="0"/>
                          <a:cs typeface="Helvetica" panose="020B0604020202020204" pitchFamily="34" charset="0"/>
                        </a:rPr>
                        <a:t>page size(s) </a:t>
                      </a:r>
                    </a:p>
                  </a:txBody>
                  <a:tcPr/>
                </a:tc>
                <a:extLst>
                  <a:ext uri="{0D108BD9-81ED-4DB2-BD59-A6C34878D82A}">
                    <a16:rowId xmlns:a16="http://schemas.microsoft.com/office/drawing/2014/main" val="198233823"/>
                  </a:ext>
                </a:extLst>
              </a:tr>
              <a:tr h="385785">
                <a:tc>
                  <a:txBody>
                    <a:bodyPr/>
                    <a:lstStyle/>
                    <a:p>
                      <a:pPr algn="ctr"/>
                      <a:r>
                        <a:rPr lang="en-US" err="1">
                          <a:latin typeface="Helvetica" panose="020B0604020202020204" pitchFamily="34" charset="0"/>
                          <a:cs typeface="Helvetica" panose="020B0604020202020204" pitchFamily="34" charset="0"/>
                        </a:rPr>
                        <a:t>hugetlbfs</a:t>
                      </a:r>
                      <a:endParaRPr lang="en-US">
                        <a:latin typeface="Helvetica" panose="020B0604020202020204" pitchFamily="34" charset="0"/>
                        <a:cs typeface="Helvetica" panose="020B0604020202020204" pitchFamily="34" charset="0"/>
                      </a:endParaRPr>
                    </a:p>
                  </a:txBody>
                  <a:tcPr/>
                </a:tc>
                <a:tc>
                  <a:txBody>
                    <a:bodyPr/>
                    <a:lstStyle/>
                    <a:p>
                      <a:pPr algn="ctr"/>
                      <a:r>
                        <a:rPr lang="en-US">
                          <a:latin typeface="Helvetica" panose="020B0604020202020204" pitchFamily="34" charset="0"/>
                          <a:cs typeface="Helvetica" panose="020B0604020202020204" pitchFamily="34" charset="0"/>
                        </a:rPr>
                        <a:t>Yes</a:t>
                      </a:r>
                    </a:p>
                  </a:txBody>
                  <a:tcPr/>
                </a:tc>
                <a:tc>
                  <a:txBody>
                    <a:bodyPr/>
                    <a:lstStyle/>
                    <a:p>
                      <a:pPr algn="ctr"/>
                      <a:r>
                        <a:rPr lang="en-US">
                          <a:latin typeface="Helvetica" panose="020B0604020202020204" pitchFamily="34" charset="0"/>
                          <a:cs typeface="Helvetica" panose="020B0604020202020204" pitchFamily="34" charset="0"/>
                        </a:rPr>
                        <a:t>Yes</a:t>
                      </a:r>
                    </a:p>
                  </a:txBody>
                  <a:tcPr/>
                </a:tc>
                <a:tc>
                  <a:txBody>
                    <a:bodyPr/>
                    <a:lstStyle/>
                    <a:p>
                      <a:pPr algn="ctr"/>
                      <a:r>
                        <a:rPr lang="en-US">
                          <a:latin typeface="Helvetica" panose="020B0604020202020204" pitchFamily="34" charset="0"/>
                          <a:cs typeface="Helvetica" panose="020B0604020202020204" pitchFamily="34" charset="0"/>
                        </a:rPr>
                        <a:t>No</a:t>
                      </a:r>
                    </a:p>
                  </a:txBody>
                  <a:tcPr/>
                </a:tc>
                <a:tc>
                  <a:txBody>
                    <a:bodyPr/>
                    <a:lstStyle/>
                    <a:p>
                      <a:pPr algn="ctr"/>
                      <a:r>
                        <a:rPr lang="en-US" dirty="0">
                          <a:latin typeface="Helvetica" panose="020B0604020202020204" pitchFamily="34" charset="0"/>
                          <a:cs typeface="Helvetica" panose="020B0604020202020204" pitchFamily="34" charset="0"/>
                        </a:rPr>
                        <a:t>2MB, 1GB</a:t>
                      </a:r>
                    </a:p>
                  </a:txBody>
                  <a:tcPr/>
                </a:tc>
                <a:extLst>
                  <a:ext uri="{0D108BD9-81ED-4DB2-BD59-A6C34878D82A}">
                    <a16:rowId xmlns:a16="http://schemas.microsoft.com/office/drawing/2014/main" val="558299505"/>
                  </a:ext>
                </a:extLst>
              </a:tr>
              <a:tr h="385785">
                <a:tc>
                  <a:txBody>
                    <a:bodyPr/>
                    <a:lstStyle/>
                    <a:p>
                      <a:pPr algn="ctr"/>
                      <a:r>
                        <a:rPr lang="en-US" err="1">
                          <a:latin typeface="Helvetica" panose="020B0604020202020204" pitchFamily="34" charset="0"/>
                          <a:cs typeface="Helvetica" panose="020B0604020202020204" pitchFamily="34" charset="0"/>
                        </a:rPr>
                        <a:t>syscalls</a:t>
                      </a:r>
                      <a:endParaRPr lang="en-US">
                        <a:latin typeface="Helvetica" panose="020B0604020202020204" pitchFamily="34" charset="0"/>
                        <a:cs typeface="Helvetica" panose="020B0604020202020204" pitchFamily="34" charset="0"/>
                      </a:endParaRPr>
                    </a:p>
                  </a:txBody>
                  <a:tcPr/>
                </a:tc>
                <a:tc>
                  <a:txBody>
                    <a:bodyPr/>
                    <a:lstStyle/>
                    <a:p>
                      <a:pPr algn="ctr"/>
                      <a:r>
                        <a:rPr lang="en-US">
                          <a:latin typeface="Helvetica" panose="020B0604020202020204" pitchFamily="34" charset="0"/>
                          <a:cs typeface="Helvetica" panose="020B0604020202020204" pitchFamily="34" charset="0"/>
                        </a:rPr>
                        <a:t>Yes</a:t>
                      </a:r>
                    </a:p>
                  </a:txBody>
                  <a:tcPr/>
                </a:tc>
                <a:tc>
                  <a:txBody>
                    <a:bodyPr/>
                    <a:lstStyle/>
                    <a:p>
                      <a:pPr algn="ctr"/>
                      <a:r>
                        <a:rPr lang="en-US">
                          <a:latin typeface="Helvetica" panose="020B0604020202020204" pitchFamily="34" charset="0"/>
                          <a:cs typeface="Helvetica" panose="020B0604020202020204" pitchFamily="34" charset="0"/>
                        </a:rPr>
                        <a:t>Yes</a:t>
                      </a:r>
                    </a:p>
                  </a:txBody>
                  <a:tcPr/>
                </a:tc>
                <a:tc>
                  <a:txBody>
                    <a:bodyPr/>
                    <a:lstStyle/>
                    <a:p>
                      <a:pPr algn="ctr"/>
                      <a:r>
                        <a:rPr lang="en-US" dirty="0">
                          <a:latin typeface="Helvetica" panose="020B0604020202020204" pitchFamily="34" charset="0"/>
                          <a:cs typeface="Helvetica" panose="020B0604020202020204" pitchFamily="34" charset="0"/>
                        </a:rPr>
                        <a:t>No</a:t>
                      </a:r>
                    </a:p>
                  </a:txBody>
                  <a:tcPr/>
                </a:tc>
                <a:tc>
                  <a:txBody>
                    <a:bodyPr/>
                    <a:lstStyle/>
                    <a:p>
                      <a:pPr algn="ctr"/>
                      <a:r>
                        <a:rPr lang="en-US" dirty="0">
                          <a:latin typeface="Helvetica" panose="020B0604020202020204" pitchFamily="34" charset="0"/>
                          <a:cs typeface="Helvetica" panose="020B0604020202020204" pitchFamily="34" charset="0"/>
                        </a:rPr>
                        <a:t>2MB, 1GB</a:t>
                      </a:r>
                    </a:p>
                  </a:txBody>
                  <a:tcPr/>
                </a:tc>
                <a:extLst>
                  <a:ext uri="{0D108BD9-81ED-4DB2-BD59-A6C34878D82A}">
                    <a16:rowId xmlns:a16="http://schemas.microsoft.com/office/drawing/2014/main" val="3778714298"/>
                  </a:ext>
                </a:extLst>
              </a:tr>
              <a:tr h="385785">
                <a:tc>
                  <a:txBody>
                    <a:bodyPr/>
                    <a:lstStyle/>
                    <a:p>
                      <a:pPr algn="ctr"/>
                      <a:r>
                        <a:rPr lang="en-US" b="1">
                          <a:latin typeface="Helvetica" panose="020B0604020202020204" pitchFamily="34" charset="0"/>
                          <a:cs typeface="Helvetica" panose="020B0604020202020204" pitchFamily="34" charset="0"/>
                        </a:rPr>
                        <a:t>THP</a:t>
                      </a:r>
                    </a:p>
                  </a:txBody>
                  <a:tcPr/>
                </a:tc>
                <a:tc>
                  <a:txBody>
                    <a:bodyPr/>
                    <a:lstStyle/>
                    <a:p>
                      <a:pPr algn="ctr"/>
                      <a:r>
                        <a:rPr lang="en-US" b="1">
                          <a:latin typeface="Helvetica" panose="020B0604020202020204" pitchFamily="34" charset="0"/>
                          <a:cs typeface="Helvetica" panose="020B0604020202020204" pitchFamily="34" charset="0"/>
                        </a:rPr>
                        <a:t>No</a:t>
                      </a:r>
                    </a:p>
                  </a:txBody>
                  <a:tcPr/>
                </a:tc>
                <a:tc>
                  <a:txBody>
                    <a:bodyPr/>
                    <a:lstStyle/>
                    <a:p>
                      <a:pPr algn="ctr"/>
                      <a:r>
                        <a:rPr lang="en-US" b="1">
                          <a:latin typeface="Helvetica" panose="020B0604020202020204" pitchFamily="34" charset="0"/>
                          <a:cs typeface="Helvetica" panose="020B0604020202020204" pitchFamily="34" charset="0"/>
                        </a:rPr>
                        <a:t>No</a:t>
                      </a:r>
                    </a:p>
                  </a:txBody>
                  <a:tcPr/>
                </a:tc>
                <a:tc>
                  <a:txBody>
                    <a:bodyPr/>
                    <a:lstStyle/>
                    <a:p>
                      <a:pPr algn="ctr"/>
                      <a:r>
                        <a:rPr lang="en-US" b="1" dirty="0">
                          <a:latin typeface="Helvetica" panose="020B0604020202020204" pitchFamily="34" charset="0"/>
                          <a:cs typeface="Helvetica" panose="020B0604020202020204" pitchFamily="34" charset="0"/>
                        </a:rPr>
                        <a:t>Yes</a:t>
                      </a:r>
                    </a:p>
                  </a:txBody>
                  <a:tcPr/>
                </a:tc>
                <a:tc>
                  <a:txBody>
                    <a:bodyPr/>
                    <a:lstStyle/>
                    <a:p>
                      <a:pPr algn="ctr"/>
                      <a:r>
                        <a:rPr lang="en-US" b="1" dirty="0">
                          <a:latin typeface="Helvetica" panose="020B0604020202020204" pitchFamily="34" charset="0"/>
                          <a:cs typeface="Helvetica" panose="020B0604020202020204" pitchFamily="34" charset="0"/>
                        </a:rPr>
                        <a:t>2MB</a:t>
                      </a:r>
                    </a:p>
                  </a:txBody>
                  <a:tcPr/>
                </a:tc>
                <a:extLst>
                  <a:ext uri="{0D108BD9-81ED-4DB2-BD59-A6C34878D82A}">
                    <a16:rowId xmlns:a16="http://schemas.microsoft.com/office/drawing/2014/main" val="1816540017"/>
                  </a:ext>
                </a:extLst>
              </a:tr>
            </a:tbl>
          </a:graphicData>
        </a:graphic>
      </p:graphicFrame>
      <p:sp>
        <p:nvSpPr>
          <p:cNvPr id="13" name="TextBox 12">
            <a:extLst>
              <a:ext uri="{FF2B5EF4-FFF2-40B4-BE49-F238E27FC236}">
                <a16:creationId xmlns:a16="http://schemas.microsoft.com/office/drawing/2014/main" id="{243F19A5-D2B7-4E98-A2CD-B5587C6476E0}"/>
              </a:ext>
            </a:extLst>
          </p:cNvPr>
          <p:cNvSpPr txBox="1"/>
          <p:nvPr/>
        </p:nvSpPr>
        <p:spPr>
          <a:xfrm>
            <a:off x="3048811" y="5732914"/>
            <a:ext cx="6795580" cy="430887"/>
          </a:xfrm>
          <a:prstGeom prst="rect">
            <a:avLst/>
          </a:prstGeom>
          <a:noFill/>
        </p:spPr>
        <p:txBody>
          <a:bodyPr wrap="square">
            <a:spAutoFit/>
          </a:bodyPr>
          <a:lstStyle/>
          <a:p>
            <a:pPr marL="0" indent="0">
              <a:buNone/>
            </a:pPr>
            <a:r>
              <a:rPr lang="en-US" sz="2200" b="1" u="sng">
                <a:solidFill>
                  <a:srgbClr val="C00000"/>
                </a:solidFill>
                <a:latin typeface="Helvetica" panose="020B0604020202020204" pitchFamily="34" charset="0"/>
                <a:cs typeface="Helvetica" panose="020B0604020202020204" pitchFamily="34" charset="0"/>
              </a:rPr>
              <a:t>Linux</a:t>
            </a:r>
            <a:r>
              <a:rPr lang="en-US" sz="2200" b="1">
                <a:solidFill>
                  <a:srgbClr val="C00000"/>
                </a:solidFill>
                <a:latin typeface="Helvetica" panose="020B0604020202020204" pitchFamily="34" charset="0"/>
                <a:cs typeface="Helvetica" panose="020B0604020202020204" pitchFamily="34" charset="0"/>
              </a:rPr>
              <a:t> </a:t>
            </a:r>
            <a:r>
              <a:rPr lang="en-US" sz="2200">
                <a:solidFill>
                  <a:srgbClr val="C00000"/>
                </a:solidFill>
                <a:latin typeface="Helvetica" panose="020B0604020202020204" pitchFamily="34" charset="0"/>
                <a:cs typeface="Helvetica" panose="020B0604020202020204" pitchFamily="34" charset="0"/>
              </a:rPr>
              <a:t>supports only </a:t>
            </a:r>
            <a:r>
              <a:rPr lang="en-US" sz="2200" b="1" u="sng">
                <a:solidFill>
                  <a:srgbClr val="C00000"/>
                </a:solidFill>
                <a:latin typeface="Helvetica" panose="020B0604020202020204" pitchFamily="34" charset="0"/>
                <a:cs typeface="Helvetica" panose="020B0604020202020204" pitchFamily="34" charset="0"/>
              </a:rPr>
              <a:t>2MB</a:t>
            </a:r>
            <a:r>
              <a:rPr lang="en-US" sz="2200">
                <a:solidFill>
                  <a:srgbClr val="C00000"/>
                </a:solidFill>
                <a:latin typeface="Helvetica" panose="020B0604020202020204" pitchFamily="34" charset="0"/>
                <a:cs typeface="Helvetica" panose="020B0604020202020204" pitchFamily="34" charset="0"/>
              </a:rPr>
              <a:t> large pages </a:t>
            </a:r>
            <a:r>
              <a:rPr lang="en-US" sz="2200" i="1">
                <a:solidFill>
                  <a:srgbClr val="C00000"/>
                </a:solidFill>
                <a:latin typeface="Helvetica" panose="020B0604020202020204" pitchFamily="34" charset="0"/>
                <a:cs typeface="Helvetica" panose="020B0604020202020204" pitchFamily="34" charset="0"/>
              </a:rPr>
              <a:t>transparently!</a:t>
            </a:r>
          </a:p>
        </p:txBody>
      </p:sp>
      <p:sp>
        <p:nvSpPr>
          <p:cNvPr id="3" name="Rectangle: Rounded Corners 2">
            <a:extLst>
              <a:ext uri="{FF2B5EF4-FFF2-40B4-BE49-F238E27FC236}">
                <a16:creationId xmlns:a16="http://schemas.microsoft.com/office/drawing/2014/main" id="{7EE76C98-2A6A-4719-A4BC-E6CEB7160F58}"/>
              </a:ext>
            </a:extLst>
          </p:cNvPr>
          <p:cNvSpPr/>
          <p:nvPr/>
        </p:nvSpPr>
        <p:spPr>
          <a:xfrm>
            <a:off x="645907" y="4767309"/>
            <a:ext cx="7253057" cy="576755"/>
          </a:xfrm>
          <a:prstGeom prst="roundRect">
            <a:avLst/>
          </a:prstGeom>
          <a:noFill/>
          <a:ln w="317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FE571AE-5A8D-47B6-8C41-E7089CBC04F1}"/>
              </a:ext>
            </a:extLst>
          </p:cNvPr>
          <p:cNvSpPr/>
          <p:nvPr/>
        </p:nvSpPr>
        <p:spPr>
          <a:xfrm>
            <a:off x="9997440" y="4787021"/>
            <a:ext cx="755019" cy="486287"/>
          </a:xfrm>
          <a:prstGeom prst="roundRect">
            <a:avLst/>
          </a:prstGeom>
          <a:noFill/>
          <a:ln w="317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A9054FE3-52BD-40DB-B997-35D34F8ECC26}"/>
              </a:ext>
            </a:extLst>
          </p:cNvPr>
          <p:cNvSpPr/>
          <p:nvPr/>
        </p:nvSpPr>
        <p:spPr>
          <a:xfrm>
            <a:off x="9204960" y="2844800"/>
            <a:ext cx="2644673" cy="26739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758565998"/>
      </p:ext>
    </p:extLst>
  </p:cSld>
  <p:clrMapOvr>
    <a:masterClrMapping/>
  </p:clrMapOvr>
  <mc:AlternateContent xmlns:mc="http://schemas.openxmlformats.org/markup-compatibility/2006" xmlns:p14="http://schemas.microsoft.com/office/powerpoint/2010/main">
    <mc:Choice Requires="p14">
      <p:transition spd="slow" p14:dur="2000" advTm="71487"/>
    </mc:Choice>
    <mc:Fallback xmlns="">
      <p:transition spd="slow" advTm="714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4"/>
                                        </p:tgtEl>
                                      </p:cBhvr>
                                    </p:animEffect>
                                    <p:set>
                                      <p:cBhvr>
                                        <p:cTn id="17" dur="1" fill="hold">
                                          <p:stCondLst>
                                            <p:cond delay="499"/>
                                          </p:stCondLst>
                                        </p:cTn>
                                        <p:tgtEl>
                                          <p:spTgt spid="4"/>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3" grpId="0" animBg="1"/>
      <p:bldP spid="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p:txBody>
          <a:bodyPr>
            <a:normAutofit/>
          </a:bodyPr>
          <a:lstStyle/>
          <a:p>
            <a:r>
              <a:rPr lang="en-US" sz="3000" dirty="0"/>
              <a:t>Why are 1GB pages ignored?</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6</a:t>
            </a:fld>
            <a:endParaRPr lang="en-US"/>
          </a:p>
        </p:txBody>
      </p:sp>
      <p:grpSp>
        <p:nvGrpSpPr>
          <p:cNvPr id="16" name="Group 15">
            <a:extLst>
              <a:ext uri="{FF2B5EF4-FFF2-40B4-BE49-F238E27FC236}">
                <a16:creationId xmlns:a16="http://schemas.microsoft.com/office/drawing/2014/main" id="{46B05E78-F793-42B6-8332-286378E91493}"/>
              </a:ext>
            </a:extLst>
          </p:cNvPr>
          <p:cNvGrpSpPr/>
          <p:nvPr/>
        </p:nvGrpSpPr>
        <p:grpSpPr>
          <a:xfrm>
            <a:off x="371065" y="2870047"/>
            <a:ext cx="7632769" cy="1102827"/>
            <a:chOff x="2503041" y="2632155"/>
            <a:chExt cx="7632769" cy="1102827"/>
          </a:xfrm>
        </p:grpSpPr>
        <p:sp>
          <p:nvSpPr>
            <p:cNvPr id="11" name="Content Placeholder 2">
              <a:extLst>
                <a:ext uri="{FF2B5EF4-FFF2-40B4-BE49-F238E27FC236}">
                  <a16:creationId xmlns:a16="http://schemas.microsoft.com/office/drawing/2014/main" id="{103A9FCE-11CB-4404-834B-0279CEE81F6D}"/>
                </a:ext>
              </a:extLst>
            </p:cNvPr>
            <p:cNvSpPr txBox="1">
              <a:spLocks/>
            </p:cNvSpPr>
            <p:nvPr/>
          </p:nvSpPr>
          <p:spPr>
            <a:xfrm>
              <a:off x="3557527" y="2925526"/>
              <a:ext cx="6578283" cy="8094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dirty="0"/>
                <a:t>Complexity of managing GB-sized pages</a:t>
              </a:r>
            </a:p>
          </p:txBody>
        </p:sp>
        <p:pic>
          <p:nvPicPr>
            <p:cNvPr id="2058" name="Picture 10" descr="5 Digital Learner Challenges to Consider - Reva Digital">
              <a:extLst>
                <a:ext uri="{FF2B5EF4-FFF2-40B4-BE49-F238E27FC236}">
                  <a16:creationId xmlns:a16="http://schemas.microsoft.com/office/drawing/2014/main" id="{33007F37-52BB-4571-81FA-BB0BC683952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3041" y="2632155"/>
              <a:ext cx="1064425" cy="10644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17" name="Group 16">
            <a:extLst>
              <a:ext uri="{FF2B5EF4-FFF2-40B4-BE49-F238E27FC236}">
                <a16:creationId xmlns:a16="http://schemas.microsoft.com/office/drawing/2014/main" id="{E0D6AAED-B717-414E-AF0D-D061B06A2F9E}"/>
              </a:ext>
            </a:extLst>
          </p:cNvPr>
          <p:cNvGrpSpPr/>
          <p:nvPr/>
        </p:nvGrpSpPr>
        <p:grpSpPr>
          <a:xfrm>
            <a:off x="557027" y="1562540"/>
            <a:ext cx="5030727" cy="829679"/>
            <a:chOff x="2673579" y="1562540"/>
            <a:chExt cx="5030727" cy="829679"/>
          </a:xfrm>
        </p:grpSpPr>
        <p:sp>
          <p:nvSpPr>
            <p:cNvPr id="22" name="Content Placeholder 2">
              <a:extLst>
                <a:ext uri="{FF2B5EF4-FFF2-40B4-BE49-F238E27FC236}">
                  <a16:creationId xmlns:a16="http://schemas.microsoft.com/office/drawing/2014/main" id="{EA0488B5-98DE-4F08-8C65-DEC9E92B268C}"/>
                </a:ext>
              </a:extLst>
            </p:cNvPr>
            <p:cNvSpPr txBox="1">
              <a:spLocks/>
            </p:cNvSpPr>
            <p:nvPr/>
          </p:nvSpPr>
          <p:spPr>
            <a:xfrm>
              <a:off x="2673579" y="1777965"/>
              <a:ext cx="4214460" cy="554476"/>
            </a:xfrm>
            <a:prstGeom prst="rect">
              <a:avLst/>
            </a:prstGeom>
          </p:spPr>
          <p:txBody>
            <a:bodyPr vert="horz" lIns="91440" tIns="45720" rIns="91440" bIns="45720" rtlCol="0">
              <a:normAutofit fontScale="92500"/>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dirty="0"/>
                <a:t>Lack of evidence on profitability</a:t>
              </a:r>
            </a:p>
            <a:p>
              <a:pPr marL="0" indent="0">
                <a:buFont typeface="Wingdings" panose="05000000000000000000" pitchFamily="2" charset="2"/>
                <a:buNone/>
              </a:pPr>
              <a:endParaRPr lang="en-US" sz="2400" dirty="0"/>
            </a:p>
          </p:txBody>
        </p:sp>
        <p:pic>
          <p:nvPicPr>
            <p:cNvPr id="23" name="Picture 2" descr="icon-evidence-based | Loopback Analytics">
              <a:extLst>
                <a:ext uri="{FF2B5EF4-FFF2-40B4-BE49-F238E27FC236}">
                  <a16:creationId xmlns:a16="http://schemas.microsoft.com/office/drawing/2014/main" id="{3A4C1FEF-EC7D-4BB0-A7DE-121F0E2AC5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78315" y="1562540"/>
              <a:ext cx="825991" cy="829679"/>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45" name="Group 44">
            <a:extLst>
              <a:ext uri="{FF2B5EF4-FFF2-40B4-BE49-F238E27FC236}">
                <a16:creationId xmlns:a16="http://schemas.microsoft.com/office/drawing/2014/main" id="{ADF4F521-663B-4D51-9922-1CE40D7762C1}"/>
              </a:ext>
            </a:extLst>
          </p:cNvPr>
          <p:cNvGrpSpPr/>
          <p:nvPr/>
        </p:nvGrpSpPr>
        <p:grpSpPr>
          <a:xfrm>
            <a:off x="7275774" y="1540343"/>
            <a:ext cx="4519343" cy="4000424"/>
            <a:chOff x="6940997" y="742914"/>
            <a:chExt cx="4088695" cy="4000424"/>
          </a:xfrm>
        </p:grpSpPr>
        <p:cxnSp>
          <p:nvCxnSpPr>
            <p:cNvPr id="41" name="Straight Connector 40">
              <a:extLst>
                <a:ext uri="{FF2B5EF4-FFF2-40B4-BE49-F238E27FC236}">
                  <a16:creationId xmlns:a16="http://schemas.microsoft.com/office/drawing/2014/main" id="{96B2D69E-9BC8-4CBA-962E-9EE54E744EAE}"/>
                </a:ext>
              </a:extLst>
            </p:cNvPr>
            <p:cNvCxnSpPr>
              <a:cxnSpLocks/>
            </p:cNvCxnSpPr>
            <p:nvPr/>
          </p:nvCxnSpPr>
          <p:spPr>
            <a:xfrm>
              <a:off x="6964986" y="1099120"/>
              <a:ext cx="0" cy="3644218"/>
            </a:xfrm>
            <a:prstGeom prst="line">
              <a:avLst/>
            </a:prstGeom>
            <a:ln w="571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cxnSp>
        <p:sp>
          <p:nvSpPr>
            <p:cNvPr id="51" name="Rectangle: Rounded Corners 50">
              <a:extLst>
                <a:ext uri="{FF2B5EF4-FFF2-40B4-BE49-F238E27FC236}">
                  <a16:creationId xmlns:a16="http://schemas.microsoft.com/office/drawing/2014/main" id="{D58C0CF9-5483-406E-A797-A79352C7A4C3}"/>
                </a:ext>
              </a:extLst>
            </p:cNvPr>
            <p:cNvSpPr/>
            <p:nvPr/>
          </p:nvSpPr>
          <p:spPr>
            <a:xfrm>
              <a:off x="6940997" y="742914"/>
              <a:ext cx="4088695" cy="728094"/>
            </a:xfrm>
            <a:prstGeom prst="roundRect">
              <a:avLst/>
            </a:prstGeom>
            <a:solidFill>
              <a:schemeClr val="accent6">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a:solidFill>
                    <a:schemeClr val="bg1"/>
                  </a:solidFill>
                  <a:latin typeface="Helvetica" panose="020B0604020202020204" pitchFamily="34" charset="0"/>
                  <a:cs typeface="Helvetica" panose="020B0604020202020204" pitchFamily="34" charset="0"/>
                </a:rPr>
                <a:t>Major contributions</a:t>
              </a:r>
            </a:p>
          </p:txBody>
        </p:sp>
      </p:grpSp>
      <p:grpSp>
        <p:nvGrpSpPr>
          <p:cNvPr id="7" name="Group 6">
            <a:extLst>
              <a:ext uri="{FF2B5EF4-FFF2-40B4-BE49-F238E27FC236}">
                <a16:creationId xmlns:a16="http://schemas.microsoft.com/office/drawing/2014/main" id="{1DFCA6D2-8B3F-4D37-A614-411B908DF888}"/>
              </a:ext>
            </a:extLst>
          </p:cNvPr>
          <p:cNvGrpSpPr/>
          <p:nvPr/>
        </p:nvGrpSpPr>
        <p:grpSpPr>
          <a:xfrm>
            <a:off x="557027" y="4589557"/>
            <a:ext cx="6578283" cy="613867"/>
            <a:chOff x="557027" y="4589557"/>
            <a:chExt cx="6578283" cy="613867"/>
          </a:xfrm>
        </p:grpSpPr>
        <p:sp>
          <p:nvSpPr>
            <p:cNvPr id="14" name="Content Placeholder 2">
              <a:extLst>
                <a:ext uri="{FF2B5EF4-FFF2-40B4-BE49-F238E27FC236}">
                  <a16:creationId xmlns:a16="http://schemas.microsoft.com/office/drawing/2014/main" id="{1A4BB094-6064-41A8-ACEF-226296501168}"/>
                </a:ext>
              </a:extLst>
            </p:cNvPr>
            <p:cNvSpPr txBox="1">
              <a:spLocks/>
            </p:cNvSpPr>
            <p:nvPr/>
          </p:nvSpPr>
          <p:spPr>
            <a:xfrm>
              <a:off x="557027" y="4610222"/>
              <a:ext cx="6578283" cy="593202"/>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200"/>
                <a:t>TLB thrashing?</a:t>
              </a:r>
            </a:p>
          </p:txBody>
        </p:sp>
        <p:pic>
          <p:nvPicPr>
            <p:cNvPr id="2050" name="Picture 2" descr="Sync, problem Free Icon of Material Rounded">
              <a:extLst>
                <a:ext uri="{FF2B5EF4-FFF2-40B4-BE49-F238E27FC236}">
                  <a16:creationId xmlns:a16="http://schemas.microsoft.com/office/drawing/2014/main" id="{A42D77D0-2E97-4D6A-9292-8C19B997D56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01394" y="4589557"/>
              <a:ext cx="493188" cy="439310"/>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 name="Group 2">
            <a:extLst>
              <a:ext uri="{FF2B5EF4-FFF2-40B4-BE49-F238E27FC236}">
                <a16:creationId xmlns:a16="http://schemas.microsoft.com/office/drawing/2014/main" id="{F9628549-FEB0-4C80-BFE7-B3950654463D}"/>
              </a:ext>
            </a:extLst>
          </p:cNvPr>
          <p:cNvGrpSpPr/>
          <p:nvPr/>
        </p:nvGrpSpPr>
        <p:grpSpPr>
          <a:xfrm>
            <a:off x="7656033" y="2655346"/>
            <a:ext cx="4162234" cy="571894"/>
            <a:chOff x="7656033" y="2655346"/>
            <a:chExt cx="4162234" cy="571894"/>
          </a:xfrm>
        </p:grpSpPr>
        <p:sp>
          <p:nvSpPr>
            <p:cNvPr id="42" name="Content Placeholder 2">
              <a:extLst>
                <a:ext uri="{FF2B5EF4-FFF2-40B4-BE49-F238E27FC236}">
                  <a16:creationId xmlns:a16="http://schemas.microsoft.com/office/drawing/2014/main" id="{793618BA-3B5A-49D9-A87C-B09103C6EAF3}"/>
                </a:ext>
              </a:extLst>
            </p:cNvPr>
            <p:cNvSpPr txBox="1">
              <a:spLocks/>
            </p:cNvSpPr>
            <p:nvPr/>
          </p:nvSpPr>
          <p:spPr>
            <a:xfrm>
              <a:off x="8337571" y="2672764"/>
              <a:ext cx="3480696" cy="5544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dirty="0"/>
                <a:t>Analysis of 1GB pages</a:t>
              </a:r>
            </a:p>
          </p:txBody>
        </p:sp>
        <p:sp>
          <p:nvSpPr>
            <p:cNvPr id="26" name="Oval 25">
              <a:extLst>
                <a:ext uri="{FF2B5EF4-FFF2-40B4-BE49-F238E27FC236}">
                  <a16:creationId xmlns:a16="http://schemas.microsoft.com/office/drawing/2014/main" id="{3860FDC7-4EC7-49DE-BF32-F2791D44872B}"/>
                </a:ext>
              </a:extLst>
            </p:cNvPr>
            <p:cNvSpPr/>
            <p:nvPr/>
          </p:nvSpPr>
          <p:spPr>
            <a:xfrm>
              <a:off x="7656033" y="2655346"/>
              <a:ext cx="493805" cy="437123"/>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Helvetica" panose="020B0604020202020204" pitchFamily="34" charset="0"/>
                  <a:cs typeface="Helvetica" panose="020B0604020202020204" pitchFamily="34" charset="0"/>
                </a:rPr>
                <a:t>1</a:t>
              </a:r>
            </a:p>
          </p:txBody>
        </p:sp>
      </p:grpSp>
      <p:grpSp>
        <p:nvGrpSpPr>
          <p:cNvPr id="4" name="Group 3">
            <a:extLst>
              <a:ext uri="{FF2B5EF4-FFF2-40B4-BE49-F238E27FC236}">
                <a16:creationId xmlns:a16="http://schemas.microsoft.com/office/drawing/2014/main" id="{D805EC55-C7F2-48BE-AAA5-420CD0443840}"/>
              </a:ext>
            </a:extLst>
          </p:cNvPr>
          <p:cNvGrpSpPr/>
          <p:nvPr/>
        </p:nvGrpSpPr>
        <p:grpSpPr>
          <a:xfrm>
            <a:off x="7666292" y="3570506"/>
            <a:ext cx="4128825" cy="554476"/>
            <a:chOff x="7666292" y="3540689"/>
            <a:chExt cx="4128825" cy="554476"/>
          </a:xfrm>
        </p:grpSpPr>
        <p:sp>
          <p:nvSpPr>
            <p:cNvPr id="43" name="Content Placeholder 2">
              <a:extLst>
                <a:ext uri="{FF2B5EF4-FFF2-40B4-BE49-F238E27FC236}">
                  <a16:creationId xmlns:a16="http://schemas.microsoft.com/office/drawing/2014/main" id="{84C4FBFC-456E-4763-9A11-5020544755AC}"/>
                </a:ext>
              </a:extLst>
            </p:cNvPr>
            <p:cNvSpPr txBox="1">
              <a:spLocks/>
            </p:cNvSpPr>
            <p:nvPr/>
          </p:nvSpPr>
          <p:spPr>
            <a:xfrm>
              <a:off x="8314421" y="3540689"/>
              <a:ext cx="3480696" cy="55447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dirty="0"/>
                <a:t>Trident/</a:t>
              </a:r>
              <a:r>
                <a:rPr lang="en-US" sz="2400" dirty="0" err="1"/>
                <a:t>Trident</a:t>
              </a:r>
              <a:r>
                <a:rPr lang="en-US" sz="3200" baseline="30000" dirty="0" err="1"/>
                <a:t>pv</a:t>
              </a:r>
              <a:endParaRPr lang="en-US" sz="3200" baseline="30000" dirty="0"/>
            </a:p>
          </p:txBody>
        </p:sp>
        <p:sp>
          <p:nvSpPr>
            <p:cNvPr id="28" name="Oval 27">
              <a:extLst>
                <a:ext uri="{FF2B5EF4-FFF2-40B4-BE49-F238E27FC236}">
                  <a16:creationId xmlns:a16="http://schemas.microsoft.com/office/drawing/2014/main" id="{3412D678-51F5-4C2F-8CCB-C6CF32C19933}"/>
                </a:ext>
              </a:extLst>
            </p:cNvPr>
            <p:cNvSpPr/>
            <p:nvPr/>
          </p:nvSpPr>
          <p:spPr>
            <a:xfrm>
              <a:off x="7666292" y="3565693"/>
              <a:ext cx="493188" cy="43931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Helvetica" panose="020B0604020202020204" pitchFamily="34" charset="0"/>
                  <a:cs typeface="Helvetica" panose="020B0604020202020204" pitchFamily="34" charset="0"/>
                </a:rPr>
                <a:t>2</a:t>
              </a:r>
            </a:p>
          </p:txBody>
        </p:sp>
      </p:grpSp>
      <p:grpSp>
        <p:nvGrpSpPr>
          <p:cNvPr id="6" name="Group 5">
            <a:extLst>
              <a:ext uri="{FF2B5EF4-FFF2-40B4-BE49-F238E27FC236}">
                <a16:creationId xmlns:a16="http://schemas.microsoft.com/office/drawing/2014/main" id="{726DCC36-A0E8-4D44-82CE-90370B9988C7}"/>
              </a:ext>
            </a:extLst>
          </p:cNvPr>
          <p:cNvGrpSpPr/>
          <p:nvPr/>
        </p:nvGrpSpPr>
        <p:grpSpPr>
          <a:xfrm>
            <a:off x="7666292" y="4568085"/>
            <a:ext cx="4712043" cy="809456"/>
            <a:chOff x="7666292" y="4568085"/>
            <a:chExt cx="4712043" cy="809456"/>
          </a:xfrm>
        </p:grpSpPr>
        <p:sp>
          <p:nvSpPr>
            <p:cNvPr id="44" name="Content Placeholder 2">
              <a:extLst>
                <a:ext uri="{FF2B5EF4-FFF2-40B4-BE49-F238E27FC236}">
                  <a16:creationId xmlns:a16="http://schemas.microsoft.com/office/drawing/2014/main" id="{91292C76-2E5C-4072-AF4F-05CD87FB25E0}"/>
                </a:ext>
              </a:extLst>
            </p:cNvPr>
            <p:cNvSpPr txBox="1">
              <a:spLocks/>
            </p:cNvSpPr>
            <p:nvPr/>
          </p:nvSpPr>
          <p:spPr>
            <a:xfrm>
              <a:off x="8318519" y="4568085"/>
              <a:ext cx="4059816" cy="809456"/>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t>Performance evaluation</a:t>
              </a:r>
              <a:endParaRPr lang="en-US" sz="3200" baseline="30000"/>
            </a:p>
          </p:txBody>
        </p:sp>
        <p:sp>
          <p:nvSpPr>
            <p:cNvPr id="29" name="Oval 28">
              <a:extLst>
                <a:ext uri="{FF2B5EF4-FFF2-40B4-BE49-F238E27FC236}">
                  <a16:creationId xmlns:a16="http://schemas.microsoft.com/office/drawing/2014/main" id="{2753505C-4841-42DE-AB62-C5C14ACB0DBA}"/>
                </a:ext>
              </a:extLst>
            </p:cNvPr>
            <p:cNvSpPr/>
            <p:nvPr/>
          </p:nvSpPr>
          <p:spPr>
            <a:xfrm>
              <a:off x="7666292" y="4568085"/>
              <a:ext cx="493188" cy="43931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Helvetica" panose="020B0604020202020204" pitchFamily="34" charset="0"/>
                  <a:cs typeface="Helvetica" panose="020B0604020202020204" pitchFamily="34" charset="0"/>
                </a:rPr>
                <a:t>3</a:t>
              </a:r>
            </a:p>
          </p:txBody>
        </p:sp>
      </p:grpSp>
    </p:spTree>
    <p:custDataLst>
      <p:tags r:id="rId1"/>
    </p:custDataLst>
    <p:extLst>
      <p:ext uri="{BB962C8B-B14F-4D97-AF65-F5344CB8AC3E}">
        <p14:creationId xmlns:p14="http://schemas.microsoft.com/office/powerpoint/2010/main" val="2459876451"/>
      </p:ext>
    </p:extLst>
  </p:cSld>
  <p:clrMapOvr>
    <a:masterClrMapping/>
  </p:clrMapOvr>
  <mc:AlternateContent xmlns:mc="http://schemas.openxmlformats.org/markup-compatibility/2006" xmlns:p14="http://schemas.microsoft.com/office/powerpoint/2010/main">
    <mc:Choice Requires="p14">
      <p:transition spd="slow" p14:dur="2000" advTm="52012"/>
    </mc:Choice>
    <mc:Fallback xmlns="">
      <p:transition spd="slow" advTm="5201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5"/>
                                        </p:tgtEl>
                                        <p:attrNameLst>
                                          <p:attrName>style.visibility</p:attrName>
                                        </p:attrNameLst>
                                      </p:cBhvr>
                                      <p:to>
                                        <p:strVal val="visible"/>
                                      </p:to>
                                    </p:set>
                                    <p:animEffect transition="in" filter="fade">
                                      <p:cBhvr>
                                        <p:cTn id="17" dur="500"/>
                                        <p:tgtEl>
                                          <p:spTgt spid="4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35393204-B493-0A42-9A15-828EB00F82E6}"/>
              </a:ext>
            </a:extLst>
          </p:cNvPr>
          <p:cNvSpPr>
            <a:spLocks noGrp="1"/>
          </p:cNvSpPr>
          <p:nvPr>
            <p:ph type="title"/>
          </p:nvPr>
        </p:nvSpPr>
        <p:spPr>
          <a:xfrm>
            <a:off x="838200" y="365125"/>
            <a:ext cx="10515600" cy="791871"/>
          </a:xfrm>
        </p:spPr>
        <p:txBody>
          <a:bodyPr>
            <a:normAutofit/>
          </a:bodyPr>
          <a:lstStyle/>
          <a:p>
            <a:r>
              <a:rPr lang="en-US" sz="3000" dirty="0"/>
              <a:t>Profitability analysis of 1GB pages</a:t>
            </a:r>
          </a:p>
        </p:txBody>
      </p:sp>
      <p:sp>
        <p:nvSpPr>
          <p:cNvPr id="30" name="Slide Number Placeholder 4">
            <a:extLst>
              <a:ext uri="{FF2B5EF4-FFF2-40B4-BE49-F238E27FC236}">
                <a16:creationId xmlns:a16="http://schemas.microsoft.com/office/drawing/2014/main" id="{28DF73F1-6DB9-1E40-BA0F-ED62226B908C}"/>
              </a:ext>
            </a:extLst>
          </p:cNvPr>
          <p:cNvSpPr>
            <a:spLocks noGrp="1"/>
          </p:cNvSpPr>
          <p:nvPr>
            <p:ph type="sldNum" sz="quarter" idx="4"/>
          </p:nvPr>
        </p:nvSpPr>
        <p:spPr>
          <a:xfrm>
            <a:off x="3157451" y="6552651"/>
            <a:ext cx="2743200" cy="365125"/>
          </a:xfrm>
        </p:spPr>
        <p:txBody>
          <a:bodyPr/>
          <a:lstStyle/>
          <a:p>
            <a:fld id="{AFD256C9-C840-4F02-91AB-89A24FE64EDC}" type="slidenum">
              <a:rPr lang="en-US" smtClean="0"/>
              <a:t>7</a:t>
            </a:fld>
            <a:endParaRPr lang="en-US"/>
          </a:p>
        </p:txBody>
      </p:sp>
      <p:sp>
        <p:nvSpPr>
          <p:cNvPr id="31" name="Content Placeholder 2">
            <a:extLst>
              <a:ext uri="{FF2B5EF4-FFF2-40B4-BE49-F238E27FC236}">
                <a16:creationId xmlns:a16="http://schemas.microsoft.com/office/drawing/2014/main" id="{5EBC2DFA-57C9-C244-9D66-2F8F90B67DD6}"/>
              </a:ext>
            </a:extLst>
          </p:cNvPr>
          <p:cNvSpPr>
            <a:spLocks noGrp="1"/>
          </p:cNvSpPr>
          <p:nvPr>
            <p:ph idx="1"/>
          </p:nvPr>
        </p:nvSpPr>
        <p:spPr>
          <a:xfrm>
            <a:off x="847926" y="1339241"/>
            <a:ext cx="10515600" cy="4488803"/>
          </a:xfrm>
        </p:spPr>
        <p:txBody>
          <a:bodyPr>
            <a:normAutofit/>
          </a:bodyPr>
          <a:lstStyle/>
          <a:p>
            <a:pPr marL="0" indent="0">
              <a:buNone/>
            </a:pPr>
            <a:endParaRPr lang="en-US" sz="2000"/>
          </a:p>
          <a:p>
            <a:pPr marL="0" indent="0">
              <a:buNone/>
            </a:pPr>
            <a:endParaRPr lang="en-US" sz="2000"/>
          </a:p>
          <a:p>
            <a:pPr marL="0" indent="0">
              <a:buNone/>
            </a:pPr>
            <a:endParaRPr lang="en-US" sz="2000"/>
          </a:p>
          <a:p>
            <a:pPr marL="0" indent="0">
              <a:buNone/>
            </a:pPr>
            <a:endParaRPr lang="en-US" sz="2400"/>
          </a:p>
          <a:p>
            <a:pPr marL="0" indent="0">
              <a:buNone/>
            </a:pPr>
            <a:endParaRPr lang="en-US"/>
          </a:p>
          <a:p>
            <a:pPr marL="0" indent="0">
              <a:buNone/>
            </a:pPr>
            <a:endParaRPr lang="en-US"/>
          </a:p>
        </p:txBody>
      </p:sp>
      <p:sp>
        <p:nvSpPr>
          <p:cNvPr id="32" name="Content Placeholder 2">
            <a:extLst>
              <a:ext uri="{FF2B5EF4-FFF2-40B4-BE49-F238E27FC236}">
                <a16:creationId xmlns:a16="http://schemas.microsoft.com/office/drawing/2014/main" id="{480FEA71-2480-0142-87B6-6BCF704B5BDE}"/>
              </a:ext>
            </a:extLst>
          </p:cNvPr>
          <p:cNvSpPr txBox="1">
            <a:spLocks/>
          </p:cNvSpPr>
          <p:nvPr/>
        </p:nvSpPr>
        <p:spPr>
          <a:xfrm>
            <a:off x="828474" y="1156996"/>
            <a:ext cx="10515600" cy="448880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t>Platform:</a:t>
            </a:r>
          </a:p>
          <a:p>
            <a:pPr lvl="1"/>
            <a:r>
              <a:rPr lang="en-US" sz="2000" dirty="0"/>
              <a:t>Dual-socket Intel Skylake server</a:t>
            </a:r>
          </a:p>
          <a:p>
            <a:pPr lvl="1"/>
            <a:r>
              <a:rPr lang="en-US" sz="2000" dirty="0"/>
              <a:t>18 cores, 192GB DDR4 (per socket)</a:t>
            </a:r>
          </a:p>
          <a:p>
            <a:pPr lvl="1"/>
            <a:r>
              <a:rPr lang="en-US" sz="2000" dirty="0"/>
              <a:t>10-120GB memory footprint</a:t>
            </a:r>
          </a:p>
          <a:p>
            <a:pPr lvl="1"/>
            <a:r>
              <a:rPr lang="en-US" sz="2000" dirty="0"/>
              <a:t>Linux kernel v4.17.3, KVM</a:t>
            </a:r>
          </a:p>
          <a:p>
            <a:pPr marL="457200" lvl="1" indent="0">
              <a:buNone/>
            </a:pPr>
            <a:endParaRPr lang="en-US" sz="2000" dirty="0"/>
          </a:p>
          <a:p>
            <a:pPr marL="228600" indent="0">
              <a:buNone/>
            </a:pPr>
            <a:endParaRPr lang="en-US" sz="2000" dirty="0"/>
          </a:p>
          <a:p>
            <a:pPr marL="457200" lvl="1" indent="0">
              <a:buNone/>
            </a:pPr>
            <a:endParaRPr lang="en-US" sz="2000" dirty="0"/>
          </a:p>
          <a:p>
            <a:pPr marL="457200" lvl="1" indent="0">
              <a:buNone/>
            </a:pPr>
            <a:endParaRPr lang="en-US" sz="2000" dirty="0"/>
          </a:p>
          <a:p>
            <a:pPr marL="0" indent="0">
              <a:buFont typeface="Wingdings" panose="05000000000000000000" pitchFamily="2" charset="2"/>
              <a:buNone/>
            </a:pPr>
            <a:endParaRPr lang="en-US" sz="2400" dirty="0"/>
          </a:p>
          <a:p>
            <a:pPr marL="0" indent="0">
              <a:buFont typeface="Wingdings" panose="05000000000000000000" pitchFamily="2" charset="2"/>
              <a:buNone/>
            </a:pPr>
            <a:endParaRPr lang="en-US" dirty="0"/>
          </a:p>
          <a:p>
            <a:endParaRPr lang="en-US" dirty="0"/>
          </a:p>
        </p:txBody>
      </p:sp>
      <p:graphicFrame>
        <p:nvGraphicFramePr>
          <p:cNvPr id="33" name="Table 3">
            <a:extLst>
              <a:ext uri="{FF2B5EF4-FFF2-40B4-BE49-F238E27FC236}">
                <a16:creationId xmlns:a16="http://schemas.microsoft.com/office/drawing/2014/main" id="{361CA978-EC4A-4C4E-A643-481CFBE2F869}"/>
              </a:ext>
            </a:extLst>
          </p:cNvPr>
          <p:cNvGraphicFramePr>
            <a:graphicFrameLocks noGrp="1"/>
          </p:cNvGraphicFramePr>
          <p:nvPr/>
        </p:nvGraphicFramePr>
        <p:xfrm>
          <a:off x="6799102" y="1206837"/>
          <a:ext cx="4544972" cy="1463040"/>
        </p:xfrm>
        <a:graphic>
          <a:graphicData uri="http://schemas.openxmlformats.org/drawingml/2006/table">
            <a:tbl>
              <a:tblPr firstRow="1" bandRow="1">
                <a:tableStyleId>{6E25E649-3F16-4E02-A733-19D2CDBF48F0}</a:tableStyleId>
              </a:tblPr>
              <a:tblGrid>
                <a:gridCol w="1136243">
                  <a:extLst>
                    <a:ext uri="{9D8B030D-6E8A-4147-A177-3AD203B41FA5}">
                      <a16:colId xmlns:a16="http://schemas.microsoft.com/office/drawing/2014/main" val="1488767814"/>
                    </a:ext>
                  </a:extLst>
                </a:gridCol>
                <a:gridCol w="1136243">
                  <a:extLst>
                    <a:ext uri="{9D8B030D-6E8A-4147-A177-3AD203B41FA5}">
                      <a16:colId xmlns:a16="http://schemas.microsoft.com/office/drawing/2014/main" val="4186649705"/>
                    </a:ext>
                  </a:extLst>
                </a:gridCol>
                <a:gridCol w="1136243">
                  <a:extLst>
                    <a:ext uri="{9D8B030D-6E8A-4147-A177-3AD203B41FA5}">
                      <a16:colId xmlns:a16="http://schemas.microsoft.com/office/drawing/2014/main" val="2073547330"/>
                    </a:ext>
                  </a:extLst>
                </a:gridCol>
                <a:gridCol w="1136243">
                  <a:extLst>
                    <a:ext uri="{9D8B030D-6E8A-4147-A177-3AD203B41FA5}">
                      <a16:colId xmlns:a16="http://schemas.microsoft.com/office/drawing/2014/main" val="561876264"/>
                    </a:ext>
                  </a:extLst>
                </a:gridCol>
              </a:tblGrid>
              <a:tr h="346472">
                <a:tc>
                  <a:txBody>
                    <a:bodyPr/>
                    <a:lstStyle/>
                    <a:p>
                      <a:endParaRPr lang="en-US"/>
                    </a:p>
                  </a:txBody>
                  <a:tcPr/>
                </a:tc>
                <a:tc>
                  <a:txBody>
                    <a:bodyPr/>
                    <a:lstStyle/>
                    <a:p>
                      <a:r>
                        <a:rPr lang="en-US"/>
                        <a:t>L1 </a:t>
                      </a:r>
                      <a:r>
                        <a:rPr lang="en-US" err="1"/>
                        <a:t>dTLB</a:t>
                      </a:r>
                      <a:endParaRPr lang="en-US"/>
                    </a:p>
                  </a:txBody>
                  <a:tcPr/>
                </a:tc>
                <a:tc>
                  <a:txBody>
                    <a:bodyPr/>
                    <a:lstStyle/>
                    <a:p>
                      <a:r>
                        <a:rPr lang="en-US"/>
                        <a:t>L2 TLB</a:t>
                      </a:r>
                    </a:p>
                  </a:txBody>
                  <a:tcPr/>
                </a:tc>
                <a:tc>
                  <a:txBody>
                    <a:bodyPr/>
                    <a:lstStyle/>
                    <a:p>
                      <a:r>
                        <a:rPr lang="en-US"/>
                        <a:t>TLB reach</a:t>
                      </a:r>
                    </a:p>
                  </a:txBody>
                  <a:tcPr/>
                </a:tc>
                <a:extLst>
                  <a:ext uri="{0D108BD9-81ED-4DB2-BD59-A6C34878D82A}">
                    <a16:rowId xmlns:a16="http://schemas.microsoft.com/office/drawing/2014/main" val="3970286966"/>
                  </a:ext>
                </a:extLst>
              </a:tr>
              <a:tr h="346472">
                <a:tc>
                  <a:txBody>
                    <a:bodyPr/>
                    <a:lstStyle/>
                    <a:p>
                      <a:pPr algn="ctr"/>
                      <a:r>
                        <a:rPr lang="en-US"/>
                        <a:t>4KB</a:t>
                      </a:r>
                    </a:p>
                  </a:txBody>
                  <a:tcPr/>
                </a:tc>
                <a:tc>
                  <a:txBody>
                    <a:bodyPr/>
                    <a:lstStyle/>
                    <a:p>
                      <a:pPr algn="ctr"/>
                      <a:r>
                        <a:rPr lang="en-US"/>
                        <a:t>64</a:t>
                      </a:r>
                    </a:p>
                  </a:txBody>
                  <a:tcPr/>
                </a:tc>
                <a:tc>
                  <a:txBody>
                    <a:bodyPr/>
                    <a:lstStyle/>
                    <a:p>
                      <a:pPr algn="ctr"/>
                      <a:r>
                        <a:rPr lang="en-US"/>
                        <a:t>1536</a:t>
                      </a:r>
                    </a:p>
                  </a:txBody>
                  <a:tcPr/>
                </a:tc>
                <a:tc>
                  <a:txBody>
                    <a:bodyPr/>
                    <a:lstStyle/>
                    <a:p>
                      <a:pPr algn="ctr"/>
                      <a:r>
                        <a:rPr lang="en-US"/>
                        <a:t>6MB</a:t>
                      </a:r>
                    </a:p>
                  </a:txBody>
                  <a:tcPr/>
                </a:tc>
                <a:extLst>
                  <a:ext uri="{0D108BD9-81ED-4DB2-BD59-A6C34878D82A}">
                    <a16:rowId xmlns:a16="http://schemas.microsoft.com/office/drawing/2014/main" val="2106921074"/>
                  </a:ext>
                </a:extLst>
              </a:tr>
              <a:tr h="346472">
                <a:tc>
                  <a:txBody>
                    <a:bodyPr/>
                    <a:lstStyle/>
                    <a:p>
                      <a:pPr algn="ctr"/>
                      <a:r>
                        <a:rPr lang="en-US"/>
                        <a:t>2MB</a:t>
                      </a:r>
                    </a:p>
                  </a:txBody>
                  <a:tcPr/>
                </a:tc>
                <a:tc>
                  <a:txBody>
                    <a:bodyPr/>
                    <a:lstStyle/>
                    <a:p>
                      <a:pPr algn="ctr"/>
                      <a:r>
                        <a:rPr lang="en-US"/>
                        <a:t>32</a:t>
                      </a:r>
                    </a:p>
                  </a:txBody>
                  <a:tcPr/>
                </a:tc>
                <a:tc>
                  <a:txBody>
                    <a:bodyPr/>
                    <a:lstStyle/>
                    <a:p>
                      <a:pPr algn="ctr"/>
                      <a:r>
                        <a:rPr lang="en-US"/>
                        <a:t>1536</a:t>
                      </a:r>
                    </a:p>
                  </a:txBody>
                  <a:tcPr/>
                </a:tc>
                <a:tc>
                  <a:txBody>
                    <a:bodyPr/>
                    <a:lstStyle/>
                    <a:p>
                      <a:pPr algn="ctr"/>
                      <a:r>
                        <a:rPr lang="en-US"/>
                        <a:t>3GB</a:t>
                      </a:r>
                    </a:p>
                  </a:txBody>
                  <a:tcPr/>
                </a:tc>
                <a:extLst>
                  <a:ext uri="{0D108BD9-81ED-4DB2-BD59-A6C34878D82A}">
                    <a16:rowId xmlns:a16="http://schemas.microsoft.com/office/drawing/2014/main" val="3696922941"/>
                  </a:ext>
                </a:extLst>
              </a:tr>
              <a:tr h="346472">
                <a:tc>
                  <a:txBody>
                    <a:bodyPr/>
                    <a:lstStyle/>
                    <a:p>
                      <a:pPr algn="ctr"/>
                      <a:r>
                        <a:rPr lang="en-US"/>
                        <a:t>1GB</a:t>
                      </a:r>
                    </a:p>
                  </a:txBody>
                  <a:tcPr/>
                </a:tc>
                <a:tc>
                  <a:txBody>
                    <a:bodyPr/>
                    <a:lstStyle/>
                    <a:p>
                      <a:pPr algn="ctr"/>
                      <a:r>
                        <a:rPr lang="en-US"/>
                        <a:t>4</a:t>
                      </a:r>
                    </a:p>
                  </a:txBody>
                  <a:tcPr/>
                </a:tc>
                <a:tc>
                  <a:txBody>
                    <a:bodyPr/>
                    <a:lstStyle/>
                    <a:p>
                      <a:pPr algn="ctr"/>
                      <a:r>
                        <a:rPr lang="en-US"/>
                        <a:t>16</a:t>
                      </a:r>
                    </a:p>
                  </a:txBody>
                  <a:tcPr/>
                </a:tc>
                <a:tc>
                  <a:txBody>
                    <a:bodyPr/>
                    <a:lstStyle/>
                    <a:p>
                      <a:pPr algn="ctr"/>
                      <a:r>
                        <a:rPr lang="en-US"/>
                        <a:t>16GB</a:t>
                      </a:r>
                    </a:p>
                  </a:txBody>
                  <a:tcPr/>
                </a:tc>
                <a:extLst>
                  <a:ext uri="{0D108BD9-81ED-4DB2-BD59-A6C34878D82A}">
                    <a16:rowId xmlns:a16="http://schemas.microsoft.com/office/drawing/2014/main" val="2129228523"/>
                  </a:ext>
                </a:extLst>
              </a:tr>
            </a:tbl>
          </a:graphicData>
        </a:graphic>
      </p:graphicFrame>
      <p:graphicFrame>
        <p:nvGraphicFramePr>
          <p:cNvPr id="34" name="Chart 33">
            <a:extLst>
              <a:ext uri="{FF2B5EF4-FFF2-40B4-BE49-F238E27FC236}">
                <a16:creationId xmlns:a16="http://schemas.microsoft.com/office/drawing/2014/main" id="{5AE7695D-3A5E-BE4D-9C6A-3A82CC00830C}"/>
              </a:ext>
            </a:extLst>
          </p:cNvPr>
          <p:cNvGraphicFramePr/>
          <p:nvPr/>
        </p:nvGraphicFramePr>
        <p:xfrm>
          <a:off x="-21688" y="3032181"/>
          <a:ext cx="6182687" cy="2975922"/>
        </p:xfrm>
        <a:graphic>
          <a:graphicData uri="http://schemas.openxmlformats.org/drawingml/2006/chart">
            <c:chart xmlns:c="http://schemas.openxmlformats.org/drawingml/2006/chart" xmlns:r="http://schemas.openxmlformats.org/officeDocument/2006/relationships" r:id="rId5"/>
          </a:graphicData>
        </a:graphic>
      </p:graphicFrame>
      <p:grpSp>
        <p:nvGrpSpPr>
          <p:cNvPr id="35" name="Group 34">
            <a:extLst>
              <a:ext uri="{FF2B5EF4-FFF2-40B4-BE49-F238E27FC236}">
                <a16:creationId xmlns:a16="http://schemas.microsoft.com/office/drawing/2014/main" id="{6D0BB79E-15F4-4C43-8FF4-98D2E2E4E7D3}"/>
              </a:ext>
            </a:extLst>
          </p:cNvPr>
          <p:cNvGrpSpPr/>
          <p:nvPr/>
        </p:nvGrpSpPr>
        <p:grpSpPr>
          <a:xfrm>
            <a:off x="722600" y="3388343"/>
            <a:ext cx="5090258" cy="1490668"/>
            <a:chOff x="722600" y="3388343"/>
            <a:chExt cx="5090258" cy="1490668"/>
          </a:xfrm>
        </p:grpSpPr>
        <p:sp>
          <p:nvSpPr>
            <p:cNvPr id="36" name="TextBox 35">
              <a:extLst>
                <a:ext uri="{FF2B5EF4-FFF2-40B4-BE49-F238E27FC236}">
                  <a16:creationId xmlns:a16="http://schemas.microsoft.com/office/drawing/2014/main" id="{F12D5A90-8784-0D4D-BD26-4D6356D7495D}"/>
                </a:ext>
              </a:extLst>
            </p:cNvPr>
            <p:cNvSpPr txBox="1"/>
            <p:nvPr/>
          </p:nvSpPr>
          <p:spPr>
            <a:xfrm>
              <a:off x="722600" y="4509679"/>
              <a:ext cx="680903" cy="369332"/>
            </a:xfrm>
            <a:prstGeom prst="rect">
              <a:avLst/>
            </a:prstGeom>
            <a:noFill/>
          </p:spPr>
          <p:txBody>
            <a:bodyPr wrap="square">
              <a:spAutoFit/>
            </a:bodyPr>
            <a:lstStyle/>
            <a:p>
              <a:r>
                <a:rPr lang="en-US" dirty="0">
                  <a:solidFill>
                    <a:schemeClr val="accent1">
                      <a:lumMod val="75000"/>
                    </a:schemeClr>
                  </a:solidFill>
                  <a:latin typeface="Helvetica" panose="020B0604020202020204" pitchFamily="34" charset="0"/>
                  <a:cs typeface="Helvetica" panose="020B0604020202020204" pitchFamily="34" charset="0"/>
                </a:rPr>
                <a:t>12%</a:t>
              </a:r>
            </a:p>
          </p:txBody>
        </p:sp>
        <p:sp>
          <p:nvSpPr>
            <p:cNvPr id="37" name="TextBox 36">
              <a:extLst>
                <a:ext uri="{FF2B5EF4-FFF2-40B4-BE49-F238E27FC236}">
                  <a16:creationId xmlns:a16="http://schemas.microsoft.com/office/drawing/2014/main" id="{D7592266-6EA0-8146-8565-5FA90960FE63}"/>
                </a:ext>
              </a:extLst>
            </p:cNvPr>
            <p:cNvSpPr txBox="1"/>
            <p:nvPr/>
          </p:nvSpPr>
          <p:spPr>
            <a:xfrm>
              <a:off x="1849871" y="4509679"/>
              <a:ext cx="680903" cy="369332"/>
            </a:xfrm>
            <a:prstGeom prst="rect">
              <a:avLst/>
            </a:prstGeom>
            <a:noFill/>
          </p:spPr>
          <p:txBody>
            <a:bodyPr wrap="square">
              <a:spAutoFit/>
            </a:bodyPr>
            <a:lstStyle/>
            <a:p>
              <a:r>
                <a:rPr lang="en-US" dirty="0">
                  <a:solidFill>
                    <a:schemeClr val="accent1">
                      <a:lumMod val="75000"/>
                    </a:schemeClr>
                  </a:solidFill>
                  <a:latin typeface="Helvetica" panose="020B0604020202020204" pitchFamily="34" charset="0"/>
                  <a:cs typeface="Helvetica" panose="020B0604020202020204" pitchFamily="34" charset="0"/>
                </a:rPr>
                <a:t>27%</a:t>
              </a:r>
            </a:p>
          </p:txBody>
        </p:sp>
        <p:sp>
          <p:nvSpPr>
            <p:cNvPr id="38" name="TextBox 37">
              <a:extLst>
                <a:ext uri="{FF2B5EF4-FFF2-40B4-BE49-F238E27FC236}">
                  <a16:creationId xmlns:a16="http://schemas.microsoft.com/office/drawing/2014/main" id="{45353D27-EC30-1944-9698-6D1D4D2A00CE}"/>
                </a:ext>
              </a:extLst>
            </p:cNvPr>
            <p:cNvSpPr txBox="1"/>
            <p:nvPr/>
          </p:nvSpPr>
          <p:spPr>
            <a:xfrm>
              <a:off x="2976494" y="4372930"/>
              <a:ext cx="680903" cy="369332"/>
            </a:xfrm>
            <a:prstGeom prst="rect">
              <a:avLst/>
            </a:prstGeom>
            <a:noFill/>
          </p:spPr>
          <p:txBody>
            <a:bodyPr wrap="square">
              <a:spAutoFit/>
            </a:bodyPr>
            <a:lstStyle/>
            <a:p>
              <a:r>
                <a:rPr lang="en-US" dirty="0">
                  <a:solidFill>
                    <a:schemeClr val="accent1">
                      <a:lumMod val="75000"/>
                    </a:schemeClr>
                  </a:solidFill>
                  <a:latin typeface="Helvetica" panose="020B0604020202020204" pitchFamily="34" charset="0"/>
                  <a:cs typeface="Helvetica" panose="020B0604020202020204" pitchFamily="34" charset="0"/>
                </a:rPr>
                <a:t>6%</a:t>
              </a:r>
            </a:p>
          </p:txBody>
        </p:sp>
        <p:sp>
          <p:nvSpPr>
            <p:cNvPr id="39" name="TextBox 38">
              <a:extLst>
                <a:ext uri="{FF2B5EF4-FFF2-40B4-BE49-F238E27FC236}">
                  <a16:creationId xmlns:a16="http://schemas.microsoft.com/office/drawing/2014/main" id="{0866EF57-9F89-FD49-A5A2-00B096980692}"/>
                </a:ext>
              </a:extLst>
            </p:cNvPr>
            <p:cNvSpPr txBox="1"/>
            <p:nvPr/>
          </p:nvSpPr>
          <p:spPr>
            <a:xfrm>
              <a:off x="4048665" y="4379791"/>
              <a:ext cx="680903" cy="369332"/>
            </a:xfrm>
            <a:prstGeom prst="rect">
              <a:avLst/>
            </a:prstGeom>
            <a:noFill/>
          </p:spPr>
          <p:txBody>
            <a:bodyPr wrap="square">
              <a:spAutoFit/>
            </a:bodyPr>
            <a:lstStyle/>
            <a:p>
              <a:r>
                <a:rPr lang="en-US" dirty="0">
                  <a:solidFill>
                    <a:schemeClr val="accent1">
                      <a:lumMod val="75000"/>
                    </a:schemeClr>
                  </a:solidFill>
                  <a:latin typeface="Helvetica" panose="020B0604020202020204" pitchFamily="34" charset="0"/>
                  <a:cs typeface="Helvetica" panose="020B0604020202020204" pitchFamily="34" charset="0"/>
                </a:rPr>
                <a:t>10%</a:t>
              </a:r>
            </a:p>
          </p:txBody>
        </p:sp>
        <p:sp>
          <p:nvSpPr>
            <p:cNvPr id="40" name="TextBox 39">
              <a:extLst>
                <a:ext uri="{FF2B5EF4-FFF2-40B4-BE49-F238E27FC236}">
                  <a16:creationId xmlns:a16="http://schemas.microsoft.com/office/drawing/2014/main" id="{D372EABF-7C73-7640-9C7A-D911E5F83F4E}"/>
                </a:ext>
              </a:extLst>
            </p:cNvPr>
            <p:cNvSpPr txBox="1"/>
            <p:nvPr/>
          </p:nvSpPr>
          <p:spPr>
            <a:xfrm>
              <a:off x="5131955" y="3388343"/>
              <a:ext cx="680903" cy="369332"/>
            </a:xfrm>
            <a:prstGeom prst="rect">
              <a:avLst/>
            </a:prstGeom>
            <a:noFill/>
          </p:spPr>
          <p:txBody>
            <a:bodyPr wrap="square">
              <a:spAutoFit/>
            </a:bodyPr>
            <a:lstStyle/>
            <a:p>
              <a:r>
                <a:rPr lang="en-US" dirty="0">
                  <a:solidFill>
                    <a:schemeClr val="accent1">
                      <a:lumMod val="75000"/>
                    </a:schemeClr>
                  </a:solidFill>
                  <a:latin typeface="Helvetica" panose="020B0604020202020204" pitchFamily="34" charset="0"/>
                  <a:cs typeface="Helvetica" panose="020B0604020202020204" pitchFamily="34" charset="0"/>
                </a:rPr>
                <a:t>20%</a:t>
              </a:r>
            </a:p>
          </p:txBody>
        </p:sp>
      </p:grpSp>
      <p:sp>
        <p:nvSpPr>
          <p:cNvPr id="46" name="TextBox 45">
            <a:extLst>
              <a:ext uri="{FF2B5EF4-FFF2-40B4-BE49-F238E27FC236}">
                <a16:creationId xmlns:a16="http://schemas.microsoft.com/office/drawing/2014/main" id="{3E1E2AAA-C180-5746-B0A0-0FCADEA0BE4C}"/>
              </a:ext>
            </a:extLst>
          </p:cNvPr>
          <p:cNvSpPr txBox="1"/>
          <p:nvPr/>
        </p:nvSpPr>
        <p:spPr>
          <a:xfrm>
            <a:off x="2664508" y="5876272"/>
            <a:ext cx="6843532" cy="400110"/>
          </a:xfrm>
          <a:prstGeom prst="rect">
            <a:avLst/>
          </a:prstGeom>
          <a:noFill/>
        </p:spPr>
        <p:txBody>
          <a:bodyPr wrap="square">
            <a:spAutoFit/>
          </a:bodyPr>
          <a:lstStyle/>
          <a:p>
            <a:pPr algn="ctr"/>
            <a:r>
              <a:rPr lang="en-US" sz="2000" dirty="0">
                <a:solidFill>
                  <a:schemeClr val="accent1">
                    <a:lumMod val="75000"/>
                  </a:schemeClr>
                </a:solidFill>
                <a:latin typeface="Helvetica" panose="020B0604020202020204" pitchFamily="34" charset="0"/>
                <a:cs typeface="Helvetica" panose="020B0604020202020204" pitchFamily="34" charset="0"/>
              </a:rPr>
              <a:t>Performance improvement over 4KB pages</a:t>
            </a:r>
          </a:p>
        </p:txBody>
      </p:sp>
      <p:grpSp>
        <p:nvGrpSpPr>
          <p:cNvPr id="47" name="Group 46">
            <a:extLst>
              <a:ext uri="{FF2B5EF4-FFF2-40B4-BE49-F238E27FC236}">
                <a16:creationId xmlns:a16="http://schemas.microsoft.com/office/drawing/2014/main" id="{9CC87304-92F6-1743-A049-2EB5F1C1C9AB}"/>
              </a:ext>
            </a:extLst>
          </p:cNvPr>
          <p:cNvGrpSpPr/>
          <p:nvPr/>
        </p:nvGrpSpPr>
        <p:grpSpPr>
          <a:xfrm>
            <a:off x="222427" y="3451180"/>
            <a:ext cx="360198" cy="1466698"/>
            <a:chOff x="222427" y="3451180"/>
            <a:chExt cx="360198" cy="1466698"/>
          </a:xfrm>
        </p:grpSpPr>
        <p:sp>
          <p:nvSpPr>
            <p:cNvPr id="48" name="TextBox 47">
              <a:extLst>
                <a:ext uri="{FF2B5EF4-FFF2-40B4-BE49-F238E27FC236}">
                  <a16:creationId xmlns:a16="http://schemas.microsoft.com/office/drawing/2014/main" id="{1E398E43-C00E-CA4E-8497-020E47DECF6E}"/>
                </a:ext>
              </a:extLst>
            </p:cNvPr>
            <p:cNvSpPr txBox="1"/>
            <p:nvPr/>
          </p:nvSpPr>
          <p:spPr>
            <a:xfrm>
              <a:off x="232260" y="3451180"/>
              <a:ext cx="345446" cy="276999"/>
            </a:xfrm>
            <a:prstGeom prst="rect">
              <a:avLst/>
            </a:prstGeom>
            <a:noFill/>
          </p:spPr>
          <p:txBody>
            <a:bodyPr wrap="square">
              <a:spAutoFit/>
            </a:bodyPr>
            <a:lstStyle/>
            <a:p>
              <a:r>
                <a:rPr lang="en-US" sz="1200" dirty="0">
                  <a:cs typeface="Helvetica" panose="020B0604020202020204" pitchFamily="34" charset="0"/>
                </a:rPr>
                <a:t>%</a:t>
              </a:r>
            </a:p>
          </p:txBody>
        </p:sp>
        <p:sp>
          <p:nvSpPr>
            <p:cNvPr id="49" name="TextBox 48">
              <a:extLst>
                <a:ext uri="{FF2B5EF4-FFF2-40B4-BE49-F238E27FC236}">
                  <a16:creationId xmlns:a16="http://schemas.microsoft.com/office/drawing/2014/main" id="{8051D4F3-94C7-F546-BBC0-E34F45E8F002}"/>
                </a:ext>
              </a:extLst>
            </p:cNvPr>
            <p:cNvSpPr txBox="1"/>
            <p:nvPr/>
          </p:nvSpPr>
          <p:spPr>
            <a:xfrm>
              <a:off x="237179" y="3751063"/>
              <a:ext cx="345446" cy="276999"/>
            </a:xfrm>
            <a:prstGeom prst="rect">
              <a:avLst/>
            </a:prstGeom>
            <a:noFill/>
          </p:spPr>
          <p:txBody>
            <a:bodyPr wrap="square">
              <a:spAutoFit/>
            </a:bodyPr>
            <a:lstStyle/>
            <a:p>
              <a:r>
                <a:rPr lang="en-US" sz="1200" dirty="0">
                  <a:cs typeface="Helvetica" panose="020B0604020202020204" pitchFamily="34" charset="0"/>
                </a:rPr>
                <a:t>%</a:t>
              </a:r>
            </a:p>
          </p:txBody>
        </p:sp>
        <p:sp>
          <p:nvSpPr>
            <p:cNvPr id="50" name="TextBox 49">
              <a:extLst>
                <a:ext uri="{FF2B5EF4-FFF2-40B4-BE49-F238E27FC236}">
                  <a16:creationId xmlns:a16="http://schemas.microsoft.com/office/drawing/2014/main" id="{BC52C1F3-6CF3-7648-8DE2-A42247DD180A}"/>
                </a:ext>
              </a:extLst>
            </p:cNvPr>
            <p:cNvSpPr txBox="1"/>
            <p:nvPr/>
          </p:nvSpPr>
          <p:spPr>
            <a:xfrm>
              <a:off x="232261" y="4050943"/>
              <a:ext cx="345446" cy="276999"/>
            </a:xfrm>
            <a:prstGeom prst="rect">
              <a:avLst/>
            </a:prstGeom>
            <a:noFill/>
          </p:spPr>
          <p:txBody>
            <a:bodyPr wrap="square">
              <a:spAutoFit/>
            </a:bodyPr>
            <a:lstStyle/>
            <a:p>
              <a:r>
                <a:rPr lang="en-US" sz="1200" dirty="0">
                  <a:cs typeface="Helvetica" panose="020B0604020202020204" pitchFamily="34" charset="0"/>
                </a:rPr>
                <a:t>%</a:t>
              </a:r>
            </a:p>
          </p:txBody>
        </p:sp>
        <p:sp>
          <p:nvSpPr>
            <p:cNvPr id="52" name="TextBox 51">
              <a:extLst>
                <a:ext uri="{FF2B5EF4-FFF2-40B4-BE49-F238E27FC236}">
                  <a16:creationId xmlns:a16="http://schemas.microsoft.com/office/drawing/2014/main" id="{AC082658-DF9D-8E4A-A2FD-C363344AD5A2}"/>
                </a:ext>
              </a:extLst>
            </p:cNvPr>
            <p:cNvSpPr txBox="1"/>
            <p:nvPr/>
          </p:nvSpPr>
          <p:spPr>
            <a:xfrm>
              <a:off x="227345" y="4360659"/>
              <a:ext cx="345446" cy="276999"/>
            </a:xfrm>
            <a:prstGeom prst="rect">
              <a:avLst/>
            </a:prstGeom>
            <a:noFill/>
          </p:spPr>
          <p:txBody>
            <a:bodyPr wrap="square">
              <a:spAutoFit/>
            </a:bodyPr>
            <a:lstStyle/>
            <a:p>
              <a:r>
                <a:rPr lang="en-US" sz="1200" dirty="0">
                  <a:cs typeface="Helvetica" panose="020B0604020202020204" pitchFamily="34" charset="0"/>
                </a:rPr>
                <a:t>%</a:t>
              </a:r>
            </a:p>
          </p:txBody>
        </p:sp>
        <p:sp>
          <p:nvSpPr>
            <p:cNvPr id="53" name="TextBox 52">
              <a:extLst>
                <a:ext uri="{FF2B5EF4-FFF2-40B4-BE49-F238E27FC236}">
                  <a16:creationId xmlns:a16="http://schemas.microsoft.com/office/drawing/2014/main" id="{040435CD-AB2B-5E49-8F4D-31FF22611D73}"/>
                </a:ext>
              </a:extLst>
            </p:cNvPr>
            <p:cNvSpPr txBox="1"/>
            <p:nvPr/>
          </p:nvSpPr>
          <p:spPr>
            <a:xfrm>
              <a:off x="222427" y="4640879"/>
              <a:ext cx="345446" cy="276999"/>
            </a:xfrm>
            <a:prstGeom prst="rect">
              <a:avLst/>
            </a:prstGeom>
            <a:noFill/>
          </p:spPr>
          <p:txBody>
            <a:bodyPr wrap="square">
              <a:spAutoFit/>
            </a:bodyPr>
            <a:lstStyle/>
            <a:p>
              <a:r>
                <a:rPr lang="en-US" sz="1200" dirty="0">
                  <a:cs typeface="Helvetica" panose="020B0604020202020204" pitchFamily="34" charset="0"/>
                </a:rPr>
                <a:t>%</a:t>
              </a:r>
            </a:p>
          </p:txBody>
        </p:sp>
      </p:grpSp>
      <p:graphicFrame>
        <p:nvGraphicFramePr>
          <p:cNvPr id="54" name="Chart 53">
            <a:extLst>
              <a:ext uri="{FF2B5EF4-FFF2-40B4-BE49-F238E27FC236}">
                <a16:creationId xmlns:a16="http://schemas.microsoft.com/office/drawing/2014/main" id="{B463118A-0E3A-0946-ADA5-F5B8EB61E65E}"/>
              </a:ext>
            </a:extLst>
          </p:cNvPr>
          <p:cNvGraphicFramePr/>
          <p:nvPr/>
        </p:nvGraphicFramePr>
        <p:xfrm>
          <a:off x="5971032" y="3035808"/>
          <a:ext cx="6182687" cy="2975922"/>
        </p:xfrm>
        <a:graphic>
          <a:graphicData uri="http://schemas.openxmlformats.org/drawingml/2006/chart">
            <c:chart xmlns:c="http://schemas.openxmlformats.org/drawingml/2006/chart" xmlns:r="http://schemas.openxmlformats.org/officeDocument/2006/relationships" r:id="rId6"/>
          </a:graphicData>
        </a:graphic>
      </p:graphicFrame>
      <p:grpSp>
        <p:nvGrpSpPr>
          <p:cNvPr id="55" name="Group 54">
            <a:extLst>
              <a:ext uri="{FF2B5EF4-FFF2-40B4-BE49-F238E27FC236}">
                <a16:creationId xmlns:a16="http://schemas.microsoft.com/office/drawing/2014/main" id="{F0F26880-71DA-8F4D-AA14-F1B5638B7FFA}"/>
              </a:ext>
            </a:extLst>
          </p:cNvPr>
          <p:cNvGrpSpPr/>
          <p:nvPr/>
        </p:nvGrpSpPr>
        <p:grpSpPr>
          <a:xfrm>
            <a:off x="6441159" y="3392577"/>
            <a:ext cx="5381265" cy="1458075"/>
            <a:chOff x="494003" y="3410303"/>
            <a:chExt cx="5381265" cy="1458075"/>
          </a:xfrm>
        </p:grpSpPr>
        <p:sp>
          <p:nvSpPr>
            <p:cNvPr id="56" name="TextBox 55">
              <a:extLst>
                <a:ext uri="{FF2B5EF4-FFF2-40B4-BE49-F238E27FC236}">
                  <a16:creationId xmlns:a16="http://schemas.microsoft.com/office/drawing/2014/main" id="{44186D30-DA27-B440-BD7D-04473A753B87}"/>
                </a:ext>
              </a:extLst>
            </p:cNvPr>
            <p:cNvSpPr txBox="1"/>
            <p:nvPr/>
          </p:nvSpPr>
          <p:spPr>
            <a:xfrm>
              <a:off x="494003" y="4499046"/>
              <a:ext cx="680903" cy="369332"/>
            </a:xfrm>
            <a:prstGeom prst="rect">
              <a:avLst/>
            </a:prstGeom>
            <a:noFill/>
          </p:spPr>
          <p:txBody>
            <a:bodyPr wrap="square">
              <a:spAutoFit/>
            </a:bodyPr>
            <a:lstStyle/>
            <a:p>
              <a:r>
                <a:rPr lang="en-US" dirty="0">
                  <a:solidFill>
                    <a:schemeClr val="accent1">
                      <a:lumMod val="75000"/>
                    </a:schemeClr>
                  </a:solidFill>
                  <a:latin typeface="Helvetica" panose="020B0604020202020204" pitchFamily="34" charset="0"/>
                  <a:cs typeface="Helvetica" panose="020B0604020202020204" pitchFamily="34" charset="0"/>
                </a:rPr>
                <a:t>12%</a:t>
              </a:r>
            </a:p>
          </p:txBody>
        </p:sp>
        <p:sp>
          <p:nvSpPr>
            <p:cNvPr id="57" name="TextBox 56">
              <a:extLst>
                <a:ext uri="{FF2B5EF4-FFF2-40B4-BE49-F238E27FC236}">
                  <a16:creationId xmlns:a16="http://schemas.microsoft.com/office/drawing/2014/main" id="{FB592DC3-BC23-BD49-9350-E97252A31E6A}"/>
                </a:ext>
              </a:extLst>
            </p:cNvPr>
            <p:cNvSpPr txBox="1"/>
            <p:nvPr/>
          </p:nvSpPr>
          <p:spPr>
            <a:xfrm>
              <a:off x="1670969" y="4318289"/>
              <a:ext cx="680903" cy="369332"/>
            </a:xfrm>
            <a:prstGeom prst="rect">
              <a:avLst/>
            </a:prstGeom>
            <a:noFill/>
          </p:spPr>
          <p:txBody>
            <a:bodyPr wrap="square">
              <a:spAutoFit/>
            </a:bodyPr>
            <a:lstStyle/>
            <a:p>
              <a:r>
                <a:rPr lang="en-US" dirty="0">
                  <a:solidFill>
                    <a:schemeClr val="accent1">
                      <a:lumMod val="75000"/>
                    </a:schemeClr>
                  </a:solidFill>
                  <a:latin typeface="Helvetica" panose="020B0604020202020204" pitchFamily="34" charset="0"/>
                  <a:cs typeface="Helvetica" panose="020B0604020202020204" pitchFamily="34" charset="0"/>
                </a:rPr>
                <a:t>13%</a:t>
              </a:r>
            </a:p>
          </p:txBody>
        </p:sp>
        <p:sp>
          <p:nvSpPr>
            <p:cNvPr id="58" name="TextBox 57">
              <a:extLst>
                <a:ext uri="{FF2B5EF4-FFF2-40B4-BE49-F238E27FC236}">
                  <a16:creationId xmlns:a16="http://schemas.microsoft.com/office/drawing/2014/main" id="{6F0708FE-6D2C-0B43-81B2-D611462795A8}"/>
                </a:ext>
              </a:extLst>
            </p:cNvPr>
            <p:cNvSpPr txBox="1"/>
            <p:nvPr/>
          </p:nvSpPr>
          <p:spPr>
            <a:xfrm>
              <a:off x="2877104" y="3759004"/>
              <a:ext cx="680903" cy="369332"/>
            </a:xfrm>
            <a:prstGeom prst="rect">
              <a:avLst/>
            </a:prstGeom>
            <a:noFill/>
          </p:spPr>
          <p:txBody>
            <a:bodyPr wrap="square">
              <a:spAutoFit/>
            </a:bodyPr>
            <a:lstStyle/>
            <a:p>
              <a:r>
                <a:rPr lang="en-US" dirty="0">
                  <a:solidFill>
                    <a:schemeClr val="accent1">
                      <a:lumMod val="75000"/>
                    </a:schemeClr>
                  </a:solidFill>
                  <a:latin typeface="Helvetica" panose="020B0604020202020204" pitchFamily="34" charset="0"/>
                  <a:cs typeface="Helvetica" panose="020B0604020202020204" pitchFamily="34" charset="0"/>
                </a:rPr>
                <a:t>22%</a:t>
              </a:r>
            </a:p>
          </p:txBody>
        </p:sp>
        <p:sp>
          <p:nvSpPr>
            <p:cNvPr id="59" name="TextBox 58">
              <a:extLst>
                <a:ext uri="{FF2B5EF4-FFF2-40B4-BE49-F238E27FC236}">
                  <a16:creationId xmlns:a16="http://schemas.microsoft.com/office/drawing/2014/main" id="{49FF9D00-B17F-F740-B411-1E4BEC15192A}"/>
                </a:ext>
              </a:extLst>
            </p:cNvPr>
            <p:cNvSpPr txBox="1"/>
            <p:nvPr/>
          </p:nvSpPr>
          <p:spPr>
            <a:xfrm>
              <a:off x="4048430" y="3842148"/>
              <a:ext cx="680903" cy="369332"/>
            </a:xfrm>
            <a:prstGeom prst="rect">
              <a:avLst/>
            </a:prstGeom>
            <a:noFill/>
          </p:spPr>
          <p:txBody>
            <a:bodyPr wrap="square">
              <a:spAutoFit/>
            </a:bodyPr>
            <a:lstStyle/>
            <a:p>
              <a:r>
                <a:rPr lang="en-US" dirty="0">
                  <a:solidFill>
                    <a:schemeClr val="accent1">
                      <a:lumMod val="75000"/>
                    </a:schemeClr>
                  </a:solidFill>
                  <a:latin typeface="Helvetica" panose="020B0604020202020204" pitchFamily="34" charset="0"/>
                  <a:cs typeface="Helvetica" panose="020B0604020202020204" pitchFamily="34" charset="0"/>
                </a:rPr>
                <a:t>85%</a:t>
              </a:r>
            </a:p>
          </p:txBody>
        </p:sp>
        <p:sp>
          <p:nvSpPr>
            <p:cNvPr id="60" name="TextBox 59">
              <a:extLst>
                <a:ext uri="{FF2B5EF4-FFF2-40B4-BE49-F238E27FC236}">
                  <a16:creationId xmlns:a16="http://schemas.microsoft.com/office/drawing/2014/main" id="{5A50B2AF-9503-1547-A27B-8AD937D990A9}"/>
                </a:ext>
              </a:extLst>
            </p:cNvPr>
            <p:cNvSpPr txBox="1"/>
            <p:nvPr/>
          </p:nvSpPr>
          <p:spPr>
            <a:xfrm>
              <a:off x="5194365" y="3410303"/>
              <a:ext cx="680903" cy="369332"/>
            </a:xfrm>
            <a:prstGeom prst="rect">
              <a:avLst/>
            </a:prstGeom>
            <a:noFill/>
          </p:spPr>
          <p:txBody>
            <a:bodyPr wrap="square">
              <a:spAutoFit/>
            </a:bodyPr>
            <a:lstStyle/>
            <a:p>
              <a:r>
                <a:rPr lang="en-US" dirty="0">
                  <a:solidFill>
                    <a:schemeClr val="accent1">
                      <a:lumMod val="75000"/>
                    </a:schemeClr>
                  </a:solidFill>
                  <a:latin typeface="Helvetica" panose="020B0604020202020204" pitchFamily="34" charset="0"/>
                  <a:cs typeface="Helvetica" panose="020B0604020202020204" pitchFamily="34" charset="0"/>
                </a:rPr>
                <a:t>20%</a:t>
              </a:r>
            </a:p>
          </p:txBody>
        </p:sp>
      </p:grpSp>
    </p:spTree>
    <p:custDataLst>
      <p:tags r:id="rId1"/>
    </p:custDataLst>
    <p:extLst>
      <p:ext uri="{BB962C8B-B14F-4D97-AF65-F5344CB8AC3E}">
        <p14:creationId xmlns:p14="http://schemas.microsoft.com/office/powerpoint/2010/main" val="550513855"/>
      </p:ext>
    </p:extLst>
  </p:cSld>
  <p:clrMapOvr>
    <a:masterClrMapping/>
  </p:clrMapOvr>
  <mc:AlternateContent xmlns:mc="http://schemas.openxmlformats.org/markup-compatibility/2006" xmlns:p14="http://schemas.microsoft.com/office/powerpoint/2010/main">
    <mc:Choice Requires="p14">
      <p:transition spd="slow" p14:dur="2000" advTm="75902"/>
    </mc:Choice>
    <mc:Fallback xmlns="">
      <p:transition spd="slow" advTm="75902"/>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fade">
                                      <p:cBhvr>
                                        <p:cTn id="7" dur="500"/>
                                        <p:tgtEl>
                                          <p:spTgt spid="54"/>
                                        </p:tgtEl>
                                      </p:cBhvr>
                                    </p:animEffect>
                                  </p:childTnLst>
                                </p:cTn>
                              </p:par>
                              <p:par>
                                <p:cTn id="8" presetID="10" presetClass="entr" presetSubtype="0" fill="hold" nodeType="withEffect">
                                  <p:stCondLst>
                                    <p:cond delay="0"/>
                                  </p:stCondLst>
                                  <p:childTnLst>
                                    <p:set>
                                      <p:cBhvr>
                                        <p:cTn id="9" dur="1" fill="hold">
                                          <p:stCondLst>
                                            <p:cond delay="0"/>
                                          </p:stCondLst>
                                        </p:cTn>
                                        <p:tgtEl>
                                          <p:spTgt spid="55"/>
                                        </p:tgtEl>
                                        <p:attrNameLst>
                                          <p:attrName>style.visibility</p:attrName>
                                        </p:attrNameLst>
                                      </p:cBhvr>
                                      <p:to>
                                        <p:strVal val="visible"/>
                                      </p:to>
                                    </p:set>
                                    <p:animEffect transition="in" filter="fade">
                                      <p:cBhvr>
                                        <p:cTn id="10"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4">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p:txBody>
          <a:bodyPr>
            <a:normAutofit/>
          </a:bodyPr>
          <a:lstStyle/>
          <a:p>
            <a:r>
              <a:rPr lang="en-US" sz="3000" dirty="0"/>
              <a:t>How to utilize 1GB pages?</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8</a:t>
            </a:fld>
            <a:endParaRPr lang="en-US"/>
          </a:p>
        </p:txBody>
      </p:sp>
      <p:sp>
        <p:nvSpPr>
          <p:cNvPr id="26" name="Content Placeholder 2">
            <a:extLst>
              <a:ext uri="{FF2B5EF4-FFF2-40B4-BE49-F238E27FC236}">
                <a16:creationId xmlns:a16="http://schemas.microsoft.com/office/drawing/2014/main" id="{CBBC2FD0-21CF-4882-87B2-00297E0C192E}"/>
              </a:ext>
            </a:extLst>
          </p:cNvPr>
          <p:cNvSpPr txBox="1">
            <a:spLocks/>
          </p:cNvSpPr>
          <p:nvPr/>
        </p:nvSpPr>
        <p:spPr>
          <a:xfrm>
            <a:off x="828474" y="1156996"/>
            <a:ext cx="10515600" cy="3639593"/>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a:t>Linux THP is tuned for a single large page size (2MB on x86)</a:t>
            </a:r>
            <a:endParaRPr lang="en-US" sz="2000"/>
          </a:p>
          <a:p>
            <a:r>
              <a:rPr lang="en-US" sz="2400"/>
              <a:t>Substitute 2MB THP with 1GB THP?</a:t>
            </a:r>
          </a:p>
          <a:p>
            <a:pPr marL="0" indent="0">
              <a:buNone/>
            </a:pPr>
            <a:endParaRPr lang="en-US" sz="2000"/>
          </a:p>
          <a:p>
            <a:pPr marL="0" indent="0">
              <a:buFont typeface="Wingdings" panose="05000000000000000000" pitchFamily="2" charset="2"/>
              <a:buNone/>
            </a:pPr>
            <a:endParaRPr lang="en-US" sz="2000"/>
          </a:p>
          <a:p>
            <a:pPr marL="0" indent="0">
              <a:buFont typeface="Wingdings" panose="05000000000000000000" pitchFamily="2" charset="2"/>
              <a:buNone/>
            </a:pPr>
            <a:endParaRPr lang="en-US" sz="2400"/>
          </a:p>
          <a:p>
            <a:pPr marL="0" indent="0">
              <a:buFont typeface="Wingdings" panose="05000000000000000000" pitchFamily="2" charset="2"/>
              <a:buNone/>
            </a:pPr>
            <a:endParaRPr lang="en-US"/>
          </a:p>
          <a:p>
            <a:endParaRPr lang="en-US"/>
          </a:p>
        </p:txBody>
      </p:sp>
      <p:grpSp>
        <p:nvGrpSpPr>
          <p:cNvPr id="14" name="Group 13">
            <a:extLst>
              <a:ext uri="{FF2B5EF4-FFF2-40B4-BE49-F238E27FC236}">
                <a16:creationId xmlns:a16="http://schemas.microsoft.com/office/drawing/2014/main" id="{736190E6-19E6-4033-9C6A-FE9203032E60}"/>
              </a:ext>
            </a:extLst>
          </p:cNvPr>
          <p:cNvGrpSpPr/>
          <p:nvPr/>
        </p:nvGrpSpPr>
        <p:grpSpPr>
          <a:xfrm>
            <a:off x="1601936" y="2632804"/>
            <a:ext cx="8690143" cy="2477676"/>
            <a:chOff x="1540977" y="2429604"/>
            <a:chExt cx="7959148" cy="2257740"/>
          </a:xfrm>
        </p:grpSpPr>
        <p:pic>
          <p:nvPicPr>
            <p:cNvPr id="8" name="Picture 7">
              <a:extLst>
                <a:ext uri="{FF2B5EF4-FFF2-40B4-BE49-F238E27FC236}">
                  <a16:creationId xmlns:a16="http://schemas.microsoft.com/office/drawing/2014/main" id="{2C0CA0C2-3CC0-42E1-9711-062778DDFA83}"/>
                </a:ext>
              </a:extLst>
            </p:cNvPr>
            <p:cNvPicPr>
              <a:picLocks noChangeAspect="1"/>
            </p:cNvPicPr>
            <p:nvPr/>
          </p:nvPicPr>
          <p:blipFill>
            <a:blip r:embed="rId5"/>
            <a:stretch>
              <a:fillRect/>
            </a:stretch>
          </p:blipFill>
          <p:spPr>
            <a:xfrm>
              <a:off x="1540977" y="2429604"/>
              <a:ext cx="3610479" cy="2257740"/>
            </a:xfrm>
            <a:prstGeom prst="rect">
              <a:avLst/>
            </a:prstGeom>
          </p:spPr>
        </p:pic>
        <p:pic>
          <p:nvPicPr>
            <p:cNvPr id="10" name="Picture 9">
              <a:extLst>
                <a:ext uri="{FF2B5EF4-FFF2-40B4-BE49-F238E27FC236}">
                  <a16:creationId xmlns:a16="http://schemas.microsoft.com/office/drawing/2014/main" id="{7BC2BC1F-3C12-472A-857E-95E98D13D939}"/>
                </a:ext>
              </a:extLst>
            </p:cNvPr>
            <p:cNvPicPr>
              <a:picLocks noChangeAspect="1"/>
            </p:cNvPicPr>
            <p:nvPr/>
          </p:nvPicPr>
          <p:blipFill>
            <a:blip r:embed="rId6"/>
            <a:stretch>
              <a:fillRect/>
            </a:stretch>
          </p:blipFill>
          <p:spPr>
            <a:xfrm>
              <a:off x="5946804" y="2440268"/>
              <a:ext cx="3553321" cy="2219635"/>
            </a:xfrm>
            <a:prstGeom prst="rect">
              <a:avLst/>
            </a:prstGeom>
          </p:spPr>
        </p:pic>
      </p:grpSp>
      <p:grpSp>
        <p:nvGrpSpPr>
          <p:cNvPr id="3" name="Group 2">
            <a:extLst>
              <a:ext uri="{FF2B5EF4-FFF2-40B4-BE49-F238E27FC236}">
                <a16:creationId xmlns:a16="http://schemas.microsoft.com/office/drawing/2014/main" id="{57D40CF9-A926-4097-9C6A-610963DB1709}"/>
              </a:ext>
            </a:extLst>
          </p:cNvPr>
          <p:cNvGrpSpPr/>
          <p:nvPr/>
        </p:nvGrpSpPr>
        <p:grpSpPr>
          <a:xfrm>
            <a:off x="705679" y="5459189"/>
            <a:ext cx="12191999" cy="610008"/>
            <a:chOff x="0" y="5459189"/>
            <a:chExt cx="12191999" cy="610008"/>
          </a:xfrm>
        </p:grpSpPr>
        <p:sp>
          <p:nvSpPr>
            <p:cNvPr id="27" name="TextBox 26">
              <a:extLst>
                <a:ext uri="{FF2B5EF4-FFF2-40B4-BE49-F238E27FC236}">
                  <a16:creationId xmlns:a16="http://schemas.microsoft.com/office/drawing/2014/main" id="{BAE10D20-7138-44D5-8697-F9FA9A743578}"/>
                </a:ext>
              </a:extLst>
            </p:cNvPr>
            <p:cNvSpPr txBox="1"/>
            <p:nvPr/>
          </p:nvSpPr>
          <p:spPr>
            <a:xfrm>
              <a:off x="0" y="5485560"/>
              <a:ext cx="12191999" cy="523220"/>
            </a:xfrm>
            <a:prstGeom prst="rect">
              <a:avLst/>
            </a:prstGeom>
            <a:noFill/>
          </p:spPr>
          <p:txBody>
            <a:bodyPr wrap="square">
              <a:spAutoFit/>
            </a:bodyPr>
            <a:lstStyle/>
            <a:p>
              <a:pPr marL="0" indent="0" algn="ctr">
                <a:buNone/>
              </a:pPr>
              <a:r>
                <a:rPr lang="en-US" sz="2800" dirty="0">
                  <a:solidFill>
                    <a:schemeClr val="accent6">
                      <a:lumMod val="50000"/>
                    </a:schemeClr>
                  </a:solidFill>
                  <a:latin typeface="Helvetica" panose="020B0604020202020204" pitchFamily="34" charset="0"/>
                  <a:cs typeface="Helvetica" panose="020B0604020202020204" pitchFamily="34" charset="0"/>
                </a:rPr>
                <a:t>essential to leverage all large page sizes!</a:t>
              </a:r>
              <a:endParaRPr lang="en-US" sz="2800" i="1" dirty="0">
                <a:solidFill>
                  <a:schemeClr val="accent6">
                    <a:lumMod val="50000"/>
                  </a:schemeClr>
                </a:solidFill>
                <a:latin typeface="Helvetica" panose="020B0604020202020204" pitchFamily="34" charset="0"/>
                <a:cs typeface="Helvetica" panose="020B0604020202020204" pitchFamily="34" charset="0"/>
              </a:endParaRPr>
            </a:p>
          </p:txBody>
        </p:sp>
        <p:pic>
          <p:nvPicPr>
            <p:cNvPr id="2052" name="Picture 4" descr="Free icon &quot;Note icon&quot;">
              <a:extLst>
                <a:ext uri="{FF2B5EF4-FFF2-40B4-BE49-F238E27FC236}">
                  <a16:creationId xmlns:a16="http://schemas.microsoft.com/office/drawing/2014/main" id="{1BACF647-A43D-41B7-B32F-BEC911B35E2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4153" y="5459189"/>
              <a:ext cx="610008" cy="610008"/>
            </a:xfrm>
            <a:prstGeom prst="rect">
              <a:avLst/>
            </a:prstGeom>
            <a:noFill/>
            <a:extLst>
              <a:ext uri="{909E8E84-426E-40DD-AFC4-6F175D3DCCD1}">
                <a14:hiddenFill xmlns:a14="http://schemas.microsoft.com/office/drawing/2010/main">
                  <a:solidFill>
                    <a:srgbClr val="FFFFFF"/>
                  </a:solidFill>
                </a14:hiddenFill>
              </a:ext>
            </a:extLst>
          </p:spPr>
        </p:pic>
      </p:grpSp>
    </p:spTree>
    <p:custDataLst>
      <p:tags r:id="rId1"/>
    </p:custDataLst>
    <p:extLst>
      <p:ext uri="{BB962C8B-B14F-4D97-AF65-F5344CB8AC3E}">
        <p14:creationId xmlns:p14="http://schemas.microsoft.com/office/powerpoint/2010/main" val="1514065938"/>
      </p:ext>
    </p:extLst>
  </p:cSld>
  <p:clrMapOvr>
    <a:masterClrMapping/>
  </p:clrMapOvr>
  <mc:AlternateContent xmlns:mc="http://schemas.openxmlformats.org/markup-compatibility/2006" xmlns:p14="http://schemas.microsoft.com/office/powerpoint/2010/main">
    <mc:Choice Requires="p14">
      <p:transition spd="slow" p14:dur="2000" advTm="62049"/>
    </mc:Choice>
    <mc:Fallback xmlns="">
      <p:transition spd="slow" advTm="6204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l="-500" t="-1300" r="-1000" b="-13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7050C-4D4B-4937-ACB3-12B0EFF605E2}"/>
              </a:ext>
            </a:extLst>
          </p:cNvPr>
          <p:cNvSpPr>
            <a:spLocks noGrp="1"/>
          </p:cNvSpPr>
          <p:nvPr>
            <p:ph type="title"/>
          </p:nvPr>
        </p:nvSpPr>
        <p:spPr>
          <a:xfrm>
            <a:off x="1134768" y="365125"/>
            <a:ext cx="10515600" cy="791871"/>
          </a:xfrm>
        </p:spPr>
        <p:txBody>
          <a:bodyPr>
            <a:normAutofit/>
          </a:bodyPr>
          <a:lstStyle/>
          <a:p>
            <a:r>
              <a:rPr lang="en-US" sz="3000" dirty="0"/>
              <a:t>Trident: Transparent use of all large page sizes</a:t>
            </a:r>
          </a:p>
        </p:txBody>
      </p:sp>
      <p:sp>
        <p:nvSpPr>
          <p:cNvPr id="5" name="Slide Number Placeholder 4">
            <a:extLst>
              <a:ext uri="{FF2B5EF4-FFF2-40B4-BE49-F238E27FC236}">
                <a16:creationId xmlns:a16="http://schemas.microsoft.com/office/drawing/2014/main" id="{FE201C16-65FD-4256-A84F-B3216519C20D}"/>
              </a:ext>
            </a:extLst>
          </p:cNvPr>
          <p:cNvSpPr>
            <a:spLocks noGrp="1"/>
          </p:cNvSpPr>
          <p:nvPr>
            <p:ph type="sldNum" sz="quarter" idx="4"/>
          </p:nvPr>
        </p:nvSpPr>
        <p:spPr/>
        <p:txBody>
          <a:bodyPr/>
          <a:lstStyle/>
          <a:p>
            <a:fld id="{AFD256C9-C840-4F02-91AB-89A24FE64EDC}" type="slidenum">
              <a:rPr lang="en-US" smtClean="0"/>
              <a:t>9</a:t>
            </a:fld>
            <a:endParaRPr lang="en-US"/>
          </a:p>
        </p:txBody>
      </p:sp>
      <p:grpSp>
        <p:nvGrpSpPr>
          <p:cNvPr id="6" name="Group 5">
            <a:extLst>
              <a:ext uri="{FF2B5EF4-FFF2-40B4-BE49-F238E27FC236}">
                <a16:creationId xmlns:a16="http://schemas.microsoft.com/office/drawing/2014/main" id="{B4E4E28F-9F1B-4844-B072-97405EA517D4}"/>
              </a:ext>
            </a:extLst>
          </p:cNvPr>
          <p:cNvGrpSpPr/>
          <p:nvPr/>
        </p:nvGrpSpPr>
        <p:grpSpPr>
          <a:xfrm>
            <a:off x="1031132" y="1488330"/>
            <a:ext cx="8249054" cy="909848"/>
            <a:chOff x="1031132" y="1488330"/>
            <a:chExt cx="8249054" cy="909848"/>
          </a:xfrm>
        </p:grpSpPr>
        <p:sp>
          <p:nvSpPr>
            <p:cNvPr id="4" name="Oval 3">
              <a:extLst>
                <a:ext uri="{FF2B5EF4-FFF2-40B4-BE49-F238E27FC236}">
                  <a16:creationId xmlns:a16="http://schemas.microsoft.com/office/drawing/2014/main" id="{B543773E-4E53-451A-8C40-A38BFAEA6242}"/>
                </a:ext>
              </a:extLst>
            </p:cNvPr>
            <p:cNvSpPr/>
            <p:nvPr/>
          </p:nvSpPr>
          <p:spPr>
            <a:xfrm>
              <a:off x="1031132" y="1488330"/>
              <a:ext cx="933855" cy="909848"/>
            </a:xfrm>
            <a:prstGeom prst="ellipse">
              <a:avLst/>
            </a:prstGeom>
            <a:solidFill>
              <a:srgbClr val="FF99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Helvetica" panose="020B0604020202020204" pitchFamily="34" charset="0"/>
                  <a:cs typeface="Helvetica" panose="020B0604020202020204" pitchFamily="34" charset="0"/>
                </a:rPr>
                <a:t>1</a:t>
              </a:r>
            </a:p>
          </p:txBody>
        </p:sp>
        <p:sp>
          <p:nvSpPr>
            <p:cNvPr id="15" name="Content Placeholder 2">
              <a:extLst>
                <a:ext uri="{FF2B5EF4-FFF2-40B4-BE49-F238E27FC236}">
                  <a16:creationId xmlns:a16="http://schemas.microsoft.com/office/drawing/2014/main" id="{9C161D5D-AEE0-42EE-8E2D-57B306343A69}"/>
                </a:ext>
              </a:extLst>
            </p:cNvPr>
            <p:cNvSpPr txBox="1">
              <a:spLocks/>
            </p:cNvSpPr>
            <p:nvPr/>
          </p:nvSpPr>
          <p:spPr>
            <a:xfrm>
              <a:off x="2210728" y="1697781"/>
              <a:ext cx="7069458" cy="67143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solidFill>
                    <a:schemeClr val="accent2"/>
                  </a:solidFill>
                </a:rPr>
                <a:t>Eager large page allocation</a:t>
              </a:r>
            </a:p>
          </p:txBody>
        </p:sp>
      </p:grpSp>
      <p:grpSp>
        <p:nvGrpSpPr>
          <p:cNvPr id="7" name="Group 6">
            <a:extLst>
              <a:ext uri="{FF2B5EF4-FFF2-40B4-BE49-F238E27FC236}">
                <a16:creationId xmlns:a16="http://schemas.microsoft.com/office/drawing/2014/main" id="{DE680171-6D4A-4D2F-94D3-4EE06D4CD6A0}"/>
              </a:ext>
            </a:extLst>
          </p:cNvPr>
          <p:cNvGrpSpPr/>
          <p:nvPr/>
        </p:nvGrpSpPr>
        <p:grpSpPr>
          <a:xfrm>
            <a:off x="1890798" y="3061251"/>
            <a:ext cx="8220013" cy="914400"/>
            <a:chOff x="1860981" y="3011674"/>
            <a:chExt cx="8220013" cy="914400"/>
          </a:xfrm>
        </p:grpSpPr>
        <p:sp>
          <p:nvSpPr>
            <p:cNvPr id="11" name="Oval 10">
              <a:extLst>
                <a:ext uri="{FF2B5EF4-FFF2-40B4-BE49-F238E27FC236}">
                  <a16:creationId xmlns:a16="http://schemas.microsoft.com/office/drawing/2014/main" id="{D6FE5683-72DE-422A-89CC-833829BAB368}"/>
                </a:ext>
              </a:extLst>
            </p:cNvPr>
            <p:cNvSpPr/>
            <p:nvPr/>
          </p:nvSpPr>
          <p:spPr>
            <a:xfrm>
              <a:off x="1860981" y="3011674"/>
              <a:ext cx="932688" cy="914400"/>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latin typeface="Helvetica" panose="020B0604020202020204" pitchFamily="34" charset="0"/>
                  <a:cs typeface="Helvetica" panose="020B0604020202020204" pitchFamily="34" charset="0"/>
                </a:rPr>
                <a:t>2</a:t>
              </a:r>
            </a:p>
          </p:txBody>
        </p:sp>
        <p:sp>
          <p:nvSpPr>
            <p:cNvPr id="17" name="Content Placeholder 2">
              <a:extLst>
                <a:ext uri="{FF2B5EF4-FFF2-40B4-BE49-F238E27FC236}">
                  <a16:creationId xmlns:a16="http://schemas.microsoft.com/office/drawing/2014/main" id="{A4EB4BCB-5D4B-43B3-8BAA-304BD2DAE9CA}"/>
                </a:ext>
              </a:extLst>
            </p:cNvPr>
            <p:cNvSpPr txBox="1">
              <a:spLocks/>
            </p:cNvSpPr>
            <p:nvPr/>
          </p:nvSpPr>
          <p:spPr>
            <a:xfrm>
              <a:off x="3011536" y="3248997"/>
              <a:ext cx="7069458" cy="67143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t>Opportunistic large page promotion</a:t>
              </a:r>
            </a:p>
          </p:txBody>
        </p:sp>
      </p:grpSp>
      <p:grpSp>
        <p:nvGrpSpPr>
          <p:cNvPr id="9" name="Group 8">
            <a:extLst>
              <a:ext uri="{FF2B5EF4-FFF2-40B4-BE49-F238E27FC236}">
                <a16:creationId xmlns:a16="http://schemas.microsoft.com/office/drawing/2014/main" id="{6788428D-58C5-453B-A0A2-81290183F3E5}"/>
              </a:ext>
            </a:extLst>
          </p:cNvPr>
          <p:cNvGrpSpPr/>
          <p:nvPr/>
        </p:nvGrpSpPr>
        <p:grpSpPr>
          <a:xfrm>
            <a:off x="1007982" y="4613698"/>
            <a:ext cx="8249054" cy="936824"/>
            <a:chOff x="1031132" y="4636848"/>
            <a:chExt cx="8249054" cy="936824"/>
          </a:xfrm>
        </p:grpSpPr>
        <p:sp>
          <p:nvSpPr>
            <p:cNvPr id="12" name="Oval 11">
              <a:extLst>
                <a:ext uri="{FF2B5EF4-FFF2-40B4-BE49-F238E27FC236}">
                  <a16:creationId xmlns:a16="http://schemas.microsoft.com/office/drawing/2014/main" id="{A8737D4A-0B78-430C-BB77-CF4F252BF86C}"/>
                </a:ext>
              </a:extLst>
            </p:cNvPr>
            <p:cNvSpPr/>
            <p:nvPr/>
          </p:nvSpPr>
          <p:spPr>
            <a:xfrm>
              <a:off x="1031132" y="4636848"/>
              <a:ext cx="932688" cy="914400"/>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a:latin typeface="Helvetica" panose="020B0604020202020204" pitchFamily="34" charset="0"/>
                  <a:cs typeface="Helvetica" panose="020B0604020202020204" pitchFamily="34" charset="0"/>
                </a:rPr>
                <a:t>3</a:t>
              </a:r>
            </a:p>
          </p:txBody>
        </p:sp>
        <p:sp>
          <p:nvSpPr>
            <p:cNvPr id="18" name="Content Placeholder 2">
              <a:extLst>
                <a:ext uri="{FF2B5EF4-FFF2-40B4-BE49-F238E27FC236}">
                  <a16:creationId xmlns:a16="http://schemas.microsoft.com/office/drawing/2014/main" id="{4597BF95-46F9-461D-A722-597272055B7F}"/>
                </a:ext>
              </a:extLst>
            </p:cNvPr>
            <p:cNvSpPr txBox="1">
              <a:spLocks/>
            </p:cNvSpPr>
            <p:nvPr/>
          </p:nvSpPr>
          <p:spPr>
            <a:xfrm>
              <a:off x="2210728" y="4902242"/>
              <a:ext cx="7069458" cy="671430"/>
            </a:xfrm>
            <a:prstGeom prst="rect">
              <a:avLst/>
            </a:prstGeom>
          </p:spPr>
          <p:txBody>
            <a:bodyPr vert="horz" lIns="91440" tIns="45720" rIns="91440" bIns="45720" rtlCol="0">
              <a:normAutofit/>
            </a:bodyPr>
            <a:lstStyle>
              <a:lvl1pPr marL="457200" indent="-457200" algn="l" defTabSz="914400" rtl="0" eaLnBrk="1" latinLnBrk="0" hangingPunct="1">
                <a:lnSpc>
                  <a:spcPct val="90000"/>
                </a:lnSpc>
                <a:spcBef>
                  <a:spcPts val="1000"/>
                </a:spcBef>
                <a:buFont typeface="Wingdings" panose="05000000000000000000" pitchFamily="2" charset="2"/>
                <a:buChar char="§"/>
                <a:defRPr sz="2800" kern="1200">
                  <a:solidFill>
                    <a:schemeClr val="accent1">
                      <a:lumMod val="75000"/>
                    </a:schemeClr>
                  </a:solidFill>
                  <a:latin typeface="Helvetica" panose="020B0604020202020204" pitchFamily="34" charset="0"/>
                  <a:ea typeface="+mn-ea"/>
                  <a:cs typeface="Helvetica"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1">
                      <a:lumMod val="75000"/>
                    </a:schemeClr>
                  </a:solidFill>
                  <a:latin typeface="Helvetica" panose="020B0604020202020204" pitchFamily="34" charset="0"/>
                  <a:ea typeface="+mn-ea"/>
                  <a:cs typeface="Helvetica" panose="020B0604020202020204" pitchFamily="34" charset="0"/>
                </a:defRPr>
              </a:lvl2pPr>
              <a:lvl3pPr marL="1257300" indent="-342900" algn="l" defTabSz="914400" rtl="0" eaLnBrk="1" latinLnBrk="0" hangingPunct="1">
                <a:lnSpc>
                  <a:spcPct val="90000"/>
                </a:lnSpc>
                <a:spcBef>
                  <a:spcPts val="500"/>
                </a:spcBef>
                <a:buFont typeface="Courier New" panose="02070309020205020404" pitchFamily="49" charset="0"/>
                <a:buChar char="o"/>
                <a:defRPr sz="2000" kern="1200">
                  <a:solidFill>
                    <a:schemeClr val="accent1">
                      <a:lumMod val="75000"/>
                    </a:schemeClr>
                  </a:solidFill>
                  <a:latin typeface="Helvetica" panose="020B0604020202020204" pitchFamily="34" charset="0"/>
                  <a:ea typeface="+mn-ea"/>
                  <a:cs typeface="Helvetica"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1">
                      <a:lumMod val="75000"/>
                    </a:schemeClr>
                  </a:solidFill>
                  <a:latin typeface="Helvetica" panose="020B0604020202020204" pitchFamily="34" charset="0"/>
                  <a:ea typeface="+mn-ea"/>
                  <a:cs typeface="Helvetica"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r>
                <a:rPr lang="en-US" sz="2400">
                  <a:solidFill>
                    <a:schemeClr val="accent6"/>
                  </a:solidFill>
                </a:rPr>
                <a:t>Smart compaction</a:t>
              </a:r>
            </a:p>
          </p:txBody>
        </p:sp>
      </p:grpSp>
      <p:sp>
        <p:nvSpPr>
          <p:cNvPr id="3" name="TextBox 2">
            <a:extLst>
              <a:ext uri="{FF2B5EF4-FFF2-40B4-BE49-F238E27FC236}">
                <a16:creationId xmlns:a16="http://schemas.microsoft.com/office/drawing/2014/main" id="{B8ACD60B-CF08-43CE-BB94-E35B4F6E16FB}"/>
              </a:ext>
            </a:extLst>
          </p:cNvPr>
          <p:cNvSpPr txBox="1"/>
          <p:nvPr/>
        </p:nvSpPr>
        <p:spPr>
          <a:xfrm>
            <a:off x="149085" y="6135477"/>
            <a:ext cx="12192000" cy="369332"/>
          </a:xfrm>
          <a:prstGeom prst="rect">
            <a:avLst/>
          </a:prstGeom>
          <a:noFill/>
        </p:spPr>
        <p:txBody>
          <a:bodyPr wrap="square" rtlCol="0">
            <a:spAutoFit/>
          </a:bodyPr>
          <a:lstStyle/>
          <a:p>
            <a:pPr algn="ctr"/>
            <a:r>
              <a:rPr lang="en-US" dirty="0">
                <a:hlinkClick r:id="rId4"/>
              </a:rPr>
              <a:t>https://github.com/csl-iisc/Trident-MICRO21-artifact</a:t>
            </a:r>
            <a:endParaRPr lang="en-US" dirty="0"/>
          </a:p>
        </p:txBody>
      </p:sp>
      <p:pic>
        <p:nvPicPr>
          <p:cNvPr id="16" name="Picture 2" descr="Github Logo Icon from Font Awesome Pack | Free Download">
            <a:extLst>
              <a:ext uri="{FF2B5EF4-FFF2-40B4-BE49-F238E27FC236}">
                <a16:creationId xmlns:a16="http://schemas.microsoft.com/office/drawing/2014/main" id="{1A1CBB91-6896-495A-A3B5-33CFA2541F3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0011" y="6065988"/>
            <a:ext cx="506458" cy="506458"/>
          </a:xfrm>
          <a:prstGeom prst="rect">
            <a:avLst/>
          </a:prstGeom>
          <a:noFill/>
          <a:extLst>
            <a:ext uri="{909E8E84-426E-40DD-AFC4-6F175D3DCCD1}">
              <a14:hiddenFill xmlns:a14="http://schemas.microsoft.com/office/drawing/2010/main">
                <a:solidFill>
                  <a:srgbClr val="FFFFFF"/>
                </a:solidFill>
              </a14:hiddenFill>
            </a:ext>
          </a:extLst>
        </p:spPr>
      </p:pic>
      <p:grpSp>
        <p:nvGrpSpPr>
          <p:cNvPr id="19" name="Group 18">
            <a:extLst>
              <a:ext uri="{FF2B5EF4-FFF2-40B4-BE49-F238E27FC236}">
                <a16:creationId xmlns:a16="http://schemas.microsoft.com/office/drawing/2014/main" id="{E46C0984-70B8-5741-84FB-3622CF0A6498}"/>
              </a:ext>
            </a:extLst>
          </p:cNvPr>
          <p:cNvGrpSpPr/>
          <p:nvPr/>
        </p:nvGrpSpPr>
        <p:grpSpPr>
          <a:xfrm>
            <a:off x="99657" y="432199"/>
            <a:ext cx="1037104" cy="689511"/>
            <a:chOff x="242714" y="3325936"/>
            <a:chExt cx="1037104" cy="689510"/>
          </a:xfrm>
        </p:grpSpPr>
        <p:pic>
          <p:nvPicPr>
            <p:cNvPr id="20" name="Picture 19" descr="A picture containing lamp&#10;&#10;Description automatically generated">
              <a:extLst>
                <a:ext uri="{FF2B5EF4-FFF2-40B4-BE49-F238E27FC236}">
                  <a16:creationId xmlns:a16="http://schemas.microsoft.com/office/drawing/2014/main" id="{8245783F-EA73-DD4F-A3A5-C8D70892D7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9945" y="3339035"/>
              <a:ext cx="469873" cy="578248"/>
            </a:xfrm>
            <a:prstGeom prst="rect">
              <a:avLst/>
            </a:prstGeom>
          </p:spPr>
        </p:pic>
        <p:pic>
          <p:nvPicPr>
            <p:cNvPr id="21" name="Picture 2" descr="Linux Logo transparent PNG - StickPNG">
              <a:extLst>
                <a:ext uri="{FF2B5EF4-FFF2-40B4-BE49-F238E27FC236}">
                  <a16:creationId xmlns:a16="http://schemas.microsoft.com/office/drawing/2014/main" id="{53BC045A-7C9B-784C-A647-C675BFD5CF3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2714" y="3325936"/>
              <a:ext cx="595486" cy="68951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967404056"/>
      </p:ext>
    </p:extLst>
  </p:cSld>
  <p:clrMapOvr>
    <a:masterClrMapping/>
  </p:clrMapOvr>
  <mc:AlternateContent xmlns:mc="http://schemas.openxmlformats.org/markup-compatibility/2006" xmlns:p14="http://schemas.microsoft.com/office/powerpoint/2010/main">
    <mc:Choice Requires="p14">
      <p:transition spd="slow" p14:dur="2000" advTm="21985"/>
    </mc:Choice>
    <mc:Fallback xmlns="">
      <p:transition spd="slow" advTm="2198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17.2|5.4|10.3"/>
</p:tagLst>
</file>

<file path=ppt/tags/tag10.xml><?xml version="1.0" encoding="utf-8"?>
<p:tagLst xmlns:a="http://schemas.openxmlformats.org/drawingml/2006/main" xmlns:r="http://schemas.openxmlformats.org/officeDocument/2006/relationships" xmlns:p="http://schemas.openxmlformats.org/presentationml/2006/main">
  <p:tag name="TIMING" val="|13.8|12.7|10.1|1.8|2.8|1.6|1.8|3.1|5.1"/>
</p:tagLst>
</file>

<file path=ppt/tags/tag11.xml><?xml version="1.0" encoding="utf-8"?>
<p:tagLst xmlns:a="http://schemas.openxmlformats.org/drawingml/2006/main" xmlns:r="http://schemas.openxmlformats.org/officeDocument/2006/relationships" xmlns:p="http://schemas.openxmlformats.org/presentationml/2006/main">
  <p:tag name="TIMING" val="|4.5|3.2|6.8|2.5"/>
</p:tagLst>
</file>

<file path=ppt/tags/tag12.xml><?xml version="1.0" encoding="utf-8"?>
<p:tagLst xmlns:a="http://schemas.openxmlformats.org/drawingml/2006/main" xmlns:r="http://schemas.openxmlformats.org/officeDocument/2006/relationships" xmlns:p="http://schemas.openxmlformats.org/presentationml/2006/main">
  <p:tag name="TIMING" val="|9.1|10.4"/>
</p:tagLst>
</file>

<file path=ppt/tags/tag13.xml><?xml version="1.0" encoding="utf-8"?>
<p:tagLst xmlns:a="http://schemas.openxmlformats.org/drawingml/2006/main" xmlns:r="http://schemas.openxmlformats.org/officeDocument/2006/relationships" xmlns:p="http://schemas.openxmlformats.org/presentationml/2006/main">
  <p:tag name="TIMING" val="|14.7|1|1.3|1.3|1.7|1.4|1.4|8.3|12.7|1|1.7|2.9|2.9|5.9|2.4|1.5|3.7"/>
</p:tagLst>
</file>

<file path=ppt/tags/tag14.xml><?xml version="1.0" encoding="utf-8"?>
<p:tagLst xmlns:a="http://schemas.openxmlformats.org/drawingml/2006/main" xmlns:r="http://schemas.openxmlformats.org/officeDocument/2006/relationships" xmlns:p="http://schemas.openxmlformats.org/presentationml/2006/main">
  <p:tag name="TIMING" val="|10.4|7.6|9.6|10.8|2.1|5.6"/>
</p:tagLst>
</file>

<file path=ppt/tags/tag2.xml><?xml version="1.0" encoding="utf-8"?>
<p:tagLst xmlns:a="http://schemas.openxmlformats.org/drawingml/2006/main" xmlns:r="http://schemas.openxmlformats.org/officeDocument/2006/relationships" xmlns:p="http://schemas.openxmlformats.org/presentationml/2006/main">
  <p:tag name="TIMING" val="|12.9|8"/>
</p:tagLst>
</file>

<file path=ppt/tags/tag3.xml><?xml version="1.0" encoding="utf-8"?>
<p:tagLst xmlns:a="http://schemas.openxmlformats.org/drawingml/2006/main" xmlns:r="http://schemas.openxmlformats.org/officeDocument/2006/relationships" xmlns:p="http://schemas.openxmlformats.org/presentationml/2006/main">
  <p:tag name="TIMING" val="|29|21.8|6.7|6"/>
</p:tagLst>
</file>

<file path=ppt/tags/tag4.xml><?xml version="1.0" encoding="utf-8"?>
<p:tagLst xmlns:a="http://schemas.openxmlformats.org/drawingml/2006/main" xmlns:r="http://schemas.openxmlformats.org/officeDocument/2006/relationships" xmlns:p="http://schemas.openxmlformats.org/presentationml/2006/main">
  <p:tag name="TIMING" val="|15.5|4.9|13.6|4.9|4.5|3.7"/>
</p:tagLst>
</file>

<file path=ppt/tags/tag5.xml><?xml version="1.0" encoding="utf-8"?>
<p:tagLst xmlns:a="http://schemas.openxmlformats.org/drawingml/2006/main" xmlns:r="http://schemas.openxmlformats.org/officeDocument/2006/relationships" xmlns:p="http://schemas.openxmlformats.org/presentationml/2006/main">
  <p:tag name="TIMING" val="|56.8"/>
</p:tagLst>
</file>

<file path=ppt/tags/tag6.xml><?xml version="1.0" encoding="utf-8"?>
<p:tagLst xmlns:a="http://schemas.openxmlformats.org/drawingml/2006/main" xmlns:r="http://schemas.openxmlformats.org/officeDocument/2006/relationships" xmlns:p="http://schemas.openxmlformats.org/presentationml/2006/main">
  <p:tag name="TIMING" val="|21.8|35.4"/>
</p:tagLst>
</file>

<file path=ppt/tags/tag7.xml><?xml version="1.0" encoding="utf-8"?>
<p:tagLst xmlns:a="http://schemas.openxmlformats.org/drawingml/2006/main" xmlns:r="http://schemas.openxmlformats.org/officeDocument/2006/relationships" xmlns:p="http://schemas.openxmlformats.org/presentationml/2006/main">
  <p:tag name="TIMING" val="|7.3|1.3|17.1|4.9"/>
</p:tagLst>
</file>

<file path=ppt/tags/tag8.xml><?xml version="1.0" encoding="utf-8"?>
<p:tagLst xmlns:a="http://schemas.openxmlformats.org/drawingml/2006/main" xmlns:r="http://schemas.openxmlformats.org/officeDocument/2006/relationships" xmlns:p="http://schemas.openxmlformats.org/presentationml/2006/main">
  <p:tag name="TIMING" val="|14.8|1.4|2.5|2.9|1.2|1.2|1.6|1.9|1|1|1.2"/>
</p:tagLst>
</file>

<file path=ppt/tags/tag9.xml><?xml version="1.0" encoding="utf-8"?>
<p:tagLst xmlns:a="http://schemas.openxmlformats.org/drawingml/2006/main" xmlns:r="http://schemas.openxmlformats.org/officeDocument/2006/relationships" xmlns:p="http://schemas.openxmlformats.org/presentationml/2006/main">
  <p:tag name="TIMING" val="|8.6|5.5|1.6|2.3|1.2|3.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2635</TotalTime>
  <Words>4165</Words>
  <Application>Microsoft Macintosh PowerPoint</Application>
  <PresentationFormat>Widescreen</PresentationFormat>
  <Paragraphs>535</Paragraphs>
  <Slides>24</Slides>
  <Notes>23</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Courier New</vt:lpstr>
      <vt:lpstr>Helvetica</vt:lpstr>
      <vt:lpstr>Wingdings</vt:lpstr>
      <vt:lpstr>Office Theme</vt:lpstr>
      <vt:lpstr>PowerPoint Presentation</vt:lpstr>
      <vt:lpstr>Executive summary</vt:lpstr>
      <vt:lpstr>Virtual memory under duress</vt:lpstr>
      <vt:lpstr>Architectural mitigation of address translation wall</vt:lpstr>
      <vt:lpstr>System software support for large pages</vt:lpstr>
      <vt:lpstr>Why are 1GB pages ignored?</vt:lpstr>
      <vt:lpstr>Profitability analysis of 1GB pages</vt:lpstr>
      <vt:lpstr>How to utilize 1GB pages?</vt:lpstr>
      <vt:lpstr>Trident: Transparent use of all large page sizes</vt:lpstr>
      <vt:lpstr>Trident: Transparent use of all large page sizes</vt:lpstr>
      <vt:lpstr>Trident: Transparent use of all large page sizes</vt:lpstr>
      <vt:lpstr>Physical memory compaction in Linux: An introduction</vt:lpstr>
      <vt:lpstr>Memory compaction in Linux is inefficient</vt:lpstr>
      <vt:lpstr>Trident: Transparent use of all large page sizes</vt:lpstr>
      <vt:lpstr>Trident: Performance evaluation</vt:lpstr>
      <vt:lpstr>Trident: Performance evaluation</vt:lpstr>
      <vt:lpstr>Tridentpv: Virtualizing Trident</vt:lpstr>
      <vt:lpstr>Traditional vs. copy-less page migration</vt:lpstr>
      <vt:lpstr>Tridentpv: Leveraging copy-less page migration</vt:lpstr>
      <vt:lpstr>Tridentpv: Performance evaluation</vt:lpstr>
      <vt:lpstr>Tridentpv: Performance evaluation</vt:lpstr>
      <vt:lpstr>Key take-aways</vt:lpstr>
      <vt:lpstr>Contact us</vt:lpstr>
      <vt:lpstr>Contact 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Ashish Panwar</dc:creator>
  <cp:lastModifiedBy>Akshi Vashishtha</cp:lastModifiedBy>
  <cp:revision>23</cp:revision>
  <dcterms:created xsi:type="dcterms:W3CDTF">2021-09-08T15:49:19Z</dcterms:created>
  <dcterms:modified xsi:type="dcterms:W3CDTF">2021-10-12T17:58:26Z</dcterms:modified>
</cp:coreProperties>
</file>