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227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gordita</vt:lpstr>
      <vt:lpstr>inherit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sanjitp@barc.gov.in</cp:lastModifiedBy>
  <cp:revision>223</cp:revision>
  <dcterms:created xsi:type="dcterms:W3CDTF">2023-07-15T03:43:48Z</dcterms:created>
  <dcterms:modified xsi:type="dcterms:W3CDTF">2023-08-07T02:46:44Z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