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6" r:id="rId6"/>
    <p:sldId id="260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3FD8D-A1AD-454C-82A0-DAD54D3077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74F53F-4A24-4569-83E6-CCC7686DC6C6}">
      <dgm:prSet/>
      <dgm:spPr/>
      <dgm:t>
        <a:bodyPr/>
        <a:lstStyle/>
        <a:p>
          <a:pPr>
            <a:defRPr cap="all"/>
          </a:pPr>
          <a:r>
            <a:rPr lang="en-US"/>
            <a:t>Data preprocessing and cleaning</a:t>
          </a:r>
        </a:p>
      </dgm:t>
    </dgm:pt>
    <dgm:pt modelId="{D3744FBB-D2C5-4177-802C-88ABEAB2F7C0}" type="parTrans" cxnId="{B79D21F9-2241-4A91-9CD8-229D304909D4}">
      <dgm:prSet/>
      <dgm:spPr/>
      <dgm:t>
        <a:bodyPr/>
        <a:lstStyle/>
        <a:p>
          <a:endParaRPr lang="en-US"/>
        </a:p>
      </dgm:t>
    </dgm:pt>
    <dgm:pt modelId="{69D43F2B-B89D-470A-AC1B-B753A8C0554B}" type="sibTrans" cxnId="{B79D21F9-2241-4A91-9CD8-229D304909D4}">
      <dgm:prSet/>
      <dgm:spPr/>
      <dgm:t>
        <a:bodyPr/>
        <a:lstStyle/>
        <a:p>
          <a:endParaRPr lang="en-US"/>
        </a:p>
      </dgm:t>
    </dgm:pt>
    <dgm:pt modelId="{76B26236-3247-4258-BD0C-489E551C1520}">
      <dgm:prSet/>
      <dgm:spPr/>
      <dgm:t>
        <a:bodyPr/>
        <a:lstStyle/>
        <a:p>
          <a:pPr>
            <a:defRPr cap="all"/>
          </a:pPr>
          <a:r>
            <a:rPr lang="en-US"/>
            <a:t>Data visualization using bar charts and scatter plots</a:t>
          </a:r>
        </a:p>
      </dgm:t>
    </dgm:pt>
    <dgm:pt modelId="{160A5A91-F871-4A40-A0BD-3A007D86A13E}" type="parTrans" cxnId="{C96F9D09-2CD1-4F91-A5DE-B5241A44F335}">
      <dgm:prSet/>
      <dgm:spPr/>
      <dgm:t>
        <a:bodyPr/>
        <a:lstStyle/>
        <a:p>
          <a:endParaRPr lang="en-US"/>
        </a:p>
      </dgm:t>
    </dgm:pt>
    <dgm:pt modelId="{036FDBB9-AABD-4F41-8B39-25038E242BCA}" type="sibTrans" cxnId="{C96F9D09-2CD1-4F91-A5DE-B5241A44F335}">
      <dgm:prSet/>
      <dgm:spPr/>
      <dgm:t>
        <a:bodyPr/>
        <a:lstStyle/>
        <a:p>
          <a:endParaRPr lang="en-US"/>
        </a:p>
      </dgm:t>
    </dgm:pt>
    <dgm:pt modelId="{AFAA5195-C017-4C8E-988D-73221C5A2DEC}">
      <dgm:prSet/>
      <dgm:spPr/>
      <dgm:t>
        <a:bodyPr/>
        <a:lstStyle/>
        <a:p>
          <a:pPr>
            <a:defRPr cap="all"/>
          </a:pPr>
          <a:r>
            <a:rPr lang="en-US"/>
            <a:t>Benefits and shortcomings</a:t>
          </a:r>
        </a:p>
      </dgm:t>
    </dgm:pt>
    <dgm:pt modelId="{5B3C2852-B361-4B96-92C6-3BFDB282EA8E}" type="parTrans" cxnId="{AFB309F1-D493-4C0F-83CB-18883D8AA375}">
      <dgm:prSet/>
      <dgm:spPr/>
      <dgm:t>
        <a:bodyPr/>
        <a:lstStyle/>
        <a:p>
          <a:endParaRPr lang="en-US"/>
        </a:p>
      </dgm:t>
    </dgm:pt>
    <dgm:pt modelId="{CE582C02-2D8B-4958-AC96-82EA6B7145EC}" type="sibTrans" cxnId="{AFB309F1-D493-4C0F-83CB-18883D8AA375}">
      <dgm:prSet/>
      <dgm:spPr/>
      <dgm:t>
        <a:bodyPr/>
        <a:lstStyle/>
        <a:p>
          <a:endParaRPr lang="en-US"/>
        </a:p>
      </dgm:t>
    </dgm:pt>
    <dgm:pt modelId="{2F5CCFAC-2785-4D73-8ED3-3A0077378CAE}">
      <dgm:prSet/>
      <dgm:spPr/>
      <dgm:t>
        <a:bodyPr/>
        <a:lstStyle/>
        <a:p>
          <a:pPr>
            <a:defRPr cap="all"/>
          </a:pPr>
          <a:r>
            <a:rPr lang="en-US"/>
            <a:t>Future suggestions for improvement</a:t>
          </a:r>
        </a:p>
      </dgm:t>
    </dgm:pt>
    <dgm:pt modelId="{47F3B314-06E6-4D30-929E-36D85102944F}" type="parTrans" cxnId="{D35F6E79-F11F-4944-AACC-EAA6CD6ECD00}">
      <dgm:prSet/>
      <dgm:spPr/>
      <dgm:t>
        <a:bodyPr/>
        <a:lstStyle/>
        <a:p>
          <a:endParaRPr lang="en-US"/>
        </a:p>
      </dgm:t>
    </dgm:pt>
    <dgm:pt modelId="{029BD0FA-4E0C-4F3B-BEE2-ECACC682ECB6}" type="sibTrans" cxnId="{D35F6E79-F11F-4944-AACC-EAA6CD6ECD00}">
      <dgm:prSet/>
      <dgm:spPr/>
      <dgm:t>
        <a:bodyPr/>
        <a:lstStyle/>
        <a:p>
          <a:endParaRPr lang="en-US"/>
        </a:p>
      </dgm:t>
    </dgm:pt>
    <dgm:pt modelId="{62728562-F4BD-4046-A9E1-21CE6413EB14}" type="pres">
      <dgm:prSet presAssocID="{FC63FD8D-A1AD-454C-82A0-DAD54D307769}" presName="root" presStyleCnt="0">
        <dgm:presLayoutVars>
          <dgm:dir/>
          <dgm:resizeHandles val="exact"/>
        </dgm:presLayoutVars>
      </dgm:prSet>
      <dgm:spPr/>
    </dgm:pt>
    <dgm:pt modelId="{38FF43C6-9DAB-4267-9931-2C5736B55C66}" type="pres">
      <dgm:prSet presAssocID="{3074F53F-4A24-4569-83E6-CCC7686DC6C6}" presName="compNode" presStyleCnt="0"/>
      <dgm:spPr/>
    </dgm:pt>
    <dgm:pt modelId="{96B0F5EE-1608-4A03-902D-E595F1B1AAE9}" type="pres">
      <dgm:prSet presAssocID="{3074F53F-4A24-4569-83E6-CCC7686DC6C6}" presName="iconBgRect" presStyleLbl="bgShp" presStyleIdx="0" presStyleCnt="4"/>
      <dgm:spPr/>
    </dgm:pt>
    <dgm:pt modelId="{7812048A-2F76-4AC3-BE1E-CEC65AE26839}" type="pres">
      <dgm:prSet presAssocID="{3074F53F-4A24-4569-83E6-CCC7686DC6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B590BFF-3EDA-4C11-9DEF-CC49B483B6A4}" type="pres">
      <dgm:prSet presAssocID="{3074F53F-4A24-4569-83E6-CCC7686DC6C6}" presName="spaceRect" presStyleCnt="0"/>
      <dgm:spPr/>
    </dgm:pt>
    <dgm:pt modelId="{080F01E4-DC10-426B-ABF6-1882E105AA52}" type="pres">
      <dgm:prSet presAssocID="{3074F53F-4A24-4569-83E6-CCC7686DC6C6}" presName="textRect" presStyleLbl="revTx" presStyleIdx="0" presStyleCnt="4">
        <dgm:presLayoutVars>
          <dgm:chMax val="1"/>
          <dgm:chPref val="1"/>
        </dgm:presLayoutVars>
      </dgm:prSet>
      <dgm:spPr/>
    </dgm:pt>
    <dgm:pt modelId="{55A58979-FA11-4054-8F29-F224204E8ABC}" type="pres">
      <dgm:prSet presAssocID="{69D43F2B-B89D-470A-AC1B-B753A8C0554B}" presName="sibTrans" presStyleCnt="0"/>
      <dgm:spPr/>
    </dgm:pt>
    <dgm:pt modelId="{2F21BA74-622D-450B-9925-B65D7282A96E}" type="pres">
      <dgm:prSet presAssocID="{76B26236-3247-4258-BD0C-489E551C1520}" presName="compNode" presStyleCnt="0"/>
      <dgm:spPr/>
    </dgm:pt>
    <dgm:pt modelId="{A36F3FEF-F110-4EE1-BE12-CDD7FDD1C678}" type="pres">
      <dgm:prSet presAssocID="{76B26236-3247-4258-BD0C-489E551C1520}" presName="iconBgRect" presStyleLbl="bgShp" presStyleIdx="1" presStyleCnt="4"/>
      <dgm:spPr/>
    </dgm:pt>
    <dgm:pt modelId="{4C888F09-63EC-42CD-8AA3-30E4A7F167E6}" type="pres">
      <dgm:prSet presAssocID="{76B26236-3247-4258-BD0C-489E551C15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FB6B32-C907-426F-9A9B-CBE4D21185FA}" type="pres">
      <dgm:prSet presAssocID="{76B26236-3247-4258-BD0C-489E551C1520}" presName="spaceRect" presStyleCnt="0"/>
      <dgm:spPr/>
    </dgm:pt>
    <dgm:pt modelId="{B36209C0-F732-48E2-A522-B7F620F3D735}" type="pres">
      <dgm:prSet presAssocID="{76B26236-3247-4258-BD0C-489E551C1520}" presName="textRect" presStyleLbl="revTx" presStyleIdx="1" presStyleCnt="4">
        <dgm:presLayoutVars>
          <dgm:chMax val="1"/>
          <dgm:chPref val="1"/>
        </dgm:presLayoutVars>
      </dgm:prSet>
      <dgm:spPr/>
    </dgm:pt>
    <dgm:pt modelId="{411D9A41-B0A6-4A4C-AA92-1D485E2AC295}" type="pres">
      <dgm:prSet presAssocID="{036FDBB9-AABD-4F41-8B39-25038E242BCA}" presName="sibTrans" presStyleCnt="0"/>
      <dgm:spPr/>
    </dgm:pt>
    <dgm:pt modelId="{B3C5AB3C-0B4A-4FD9-90D6-A7F2391BE776}" type="pres">
      <dgm:prSet presAssocID="{AFAA5195-C017-4C8E-988D-73221C5A2DEC}" presName="compNode" presStyleCnt="0"/>
      <dgm:spPr/>
    </dgm:pt>
    <dgm:pt modelId="{F919F8D6-6AA2-42D4-924B-650A44741CB1}" type="pres">
      <dgm:prSet presAssocID="{AFAA5195-C017-4C8E-988D-73221C5A2DEC}" presName="iconBgRect" presStyleLbl="bgShp" presStyleIdx="2" presStyleCnt="4"/>
      <dgm:spPr/>
    </dgm:pt>
    <dgm:pt modelId="{C27B4A60-E3BE-47C3-98C1-74BA7B59AEE0}" type="pres">
      <dgm:prSet presAssocID="{AFAA5195-C017-4C8E-988D-73221C5A2D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3F833F-79B5-4BBC-A7D0-594FA4361630}" type="pres">
      <dgm:prSet presAssocID="{AFAA5195-C017-4C8E-988D-73221C5A2DEC}" presName="spaceRect" presStyleCnt="0"/>
      <dgm:spPr/>
    </dgm:pt>
    <dgm:pt modelId="{D4AE7F61-8BAB-4193-9C90-55305FAF94E4}" type="pres">
      <dgm:prSet presAssocID="{AFAA5195-C017-4C8E-988D-73221C5A2DEC}" presName="textRect" presStyleLbl="revTx" presStyleIdx="2" presStyleCnt="4">
        <dgm:presLayoutVars>
          <dgm:chMax val="1"/>
          <dgm:chPref val="1"/>
        </dgm:presLayoutVars>
      </dgm:prSet>
      <dgm:spPr/>
    </dgm:pt>
    <dgm:pt modelId="{9F0AD204-8FD9-43AB-B510-0BD0C91CF511}" type="pres">
      <dgm:prSet presAssocID="{CE582C02-2D8B-4958-AC96-82EA6B7145EC}" presName="sibTrans" presStyleCnt="0"/>
      <dgm:spPr/>
    </dgm:pt>
    <dgm:pt modelId="{1F6F1CC0-D5CB-4B56-B6DE-678506E90BAC}" type="pres">
      <dgm:prSet presAssocID="{2F5CCFAC-2785-4D73-8ED3-3A0077378CAE}" presName="compNode" presStyleCnt="0"/>
      <dgm:spPr/>
    </dgm:pt>
    <dgm:pt modelId="{D63A5FE4-0470-4AE0-A669-C28FE430F9F3}" type="pres">
      <dgm:prSet presAssocID="{2F5CCFAC-2785-4D73-8ED3-3A0077378CAE}" presName="iconBgRect" presStyleLbl="bgShp" presStyleIdx="3" presStyleCnt="4"/>
      <dgm:spPr/>
    </dgm:pt>
    <dgm:pt modelId="{4C6CA91D-6CFC-4F15-B2BA-43D2698D5DCC}" type="pres">
      <dgm:prSet presAssocID="{2F5CCFAC-2785-4D73-8ED3-3A0077378C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667302-6B58-4472-925B-2B5641F4A132}" type="pres">
      <dgm:prSet presAssocID="{2F5CCFAC-2785-4D73-8ED3-3A0077378CAE}" presName="spaceRect" presStyleCnt="0"/>
      <dgm:spPr/>
    </dgm:pt>
    <dgm:pt modelId="{77BEC7FF-7989-46F9-A56B-900A199B52A3}" type="pres">
      <dgm:prSet presAssocID="{2F5CCFAC-2785-4D73-8ED3-3A0077378C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6F9D09-2CD1-4F91-A5DE-B5241A44F335}" srcId="{FC63FD8D-A1AD-454C-82A0-DAD54D307769}" destId="{76B26236-3247-4258-BD0C-489E551C1520}" srcOrd="1" destOrd="0" parTransId="{160A5A91-F871-4A40-A0BD-3A007D86A13E}" sibTransId="{036FDBB9-AABD-4F41-8B39-25038E242BCA}"/>
    <dgm:cxn modelId="{D35F6E79-F11F-4944-AACC-EAA6CD6ECD00}" srcId="{FC63FD8D-A1AD-454C-82A0-DAD54D307769}" destId="{2F5CCFAC-2785-4D73-8ED3-3A0077378CAE}" srcOrd="3" destOrd="0" parTransId="{47F3B314-06E6-4D30-929E-36D85102944F}" sibTransId="{029BD0FA-4E0C-4F3B-BEE2-ECACC682ECB6}"/>
    <dgm:cxn modelId="{D1396F85-DD56-4102-9C7A-45844E6E0247}" type="presOf" srcId="{FC63FD8D-A1AD-454C-82A0-DAD54D307769}" destId="{62728562-F4BD-4046-A9E1-21CE6413EB14}" srcOrd="0" destOrd="0" presId="urn:microsoft.com/office/officeart/2018/5/layout/IconCircleLabelList"/>
    <dgm:cxn modelId="{685B1C89-7DB0-4FD0-A630-8958F2F2037B}" type="presOf" srcId="{3074F53F-4A24-4569-83E6-CCC7686DC6C6}" destId="{080F01E4-DC10-426B-ABF6-1882E105AA52}" srcOrd="0" destOrd="0" presId="urn:microsoft.com/office/officeart/2018/5/layout/IconCircleLabelList"/>
    <dgm:cxn modelId="{CC535A8D-987F-4A4C-9BB6-B575EC30AF46}" type="presOf" srcId="{76B26236-3247-4258-BD0C-489E551C1520}" destId="{B36209C0-F732-48E2-A522-B7F620F3D735}" srcOrd="0" destOrd="0" presId="urn:microsoft.com/office/officeart/2018/5/layout/IconCircleLabelList"/>
    <dgm:cxn modelId="{96ECEBC3-4E74-4ACD-8A12-B5CFF38775FD}" type="presOf" srcId="{2F5CCFAC-2785-4D73-8ED3-3A0077378CAE}" destId="{77BEC7FF-7989-46F9-A56B-900A199B52A3}" srcOrd="0" destOrd="0" presId="urn:microsoft.com/office/officeart/2018/5/layout/IconCircleLabelList"/>
    <dgm:cxn modelId="{E3BC88CB-6B83-455D-8068-7BB0B825BCFD}" type="presOf" srcId="{AFAA5195-C017-4C8E-988D-73221C5A2DEC}" destId="{D4AE7F61-8BAB-4193-9C90-55305FAF94E4}" srcOrd="0" destOrd="0" presId="urn:microsoft.com/office/officeart/2018/5/layout/IconCircleLabelList"/>
    <dgm:cxn modelId="{AFB309F1-D493-4C0F-83CB-18883D8AA375}" srcId="{FC63FD8D-A1AD-454C-82A0-DAD54D307769}" destId="{AFAA5195-C017-4C8E-988D-73221C5A2DEC}" srcOrd="2" destOrd="0" parTransId="{5B3C2852-B361-4B96-92C6-3BFDB282EA8E}" sibTransId="{CE582C02-2D8B-4958-AC96-82EA6B7145EC}"/>
    <dgm:cxn modelId="{B79D21F9-2241-4A91-9CD8-229D304909D4}" srcId="{FC63FD8D-A1AD-454C-82A0-DAD54D307769}" destId="{3074F53F-4A24-4569-83E6-CCC7686DC6C6}" srcOrd="0" destOrd="0" parTransId="{D3744FBB-D2C5-4177-802C-88ABEAB2F7C0}" sibTransId="{69D43F2B-B89D-470A-AC1B-B753A8C0554B}"/>
    <dgm:cxn modelId="{3B6C5910-0C5A-417D-9954-AF1EBB9B09A0}" type="presParOf" srcId="{62728562-F4BD-4046-A9E1-21CE6413EB14}" destId="{38FF43C6-9DAB-4267-9931-2C5736B55C66}" srcOrd="0" destOrd="0" presId="urn:microsoft.com/office/officeart/2018/5/layout/IconCircleLabelList"/>
    <dgm:cxn modelId="{3AF8B4BB-2E84-47E8-9441-A718A1E029EB}" type="presParOf" srcId="{38FF43C6-9DAB-4267-9931-2C5736B55C66}" destId="{96B0F5EE-1608-4A03-902D-E595F1B1AAE9}" srcOrd="0" destOrd="0" presId="urn:microsoft.com/office/officeart/2018/5/layout/IconCircleLabelList"/>
    <dgm:cxn modelId="{4E7452CD-5729-4E5D-99C5-B7B66A019069}" type="presParOf" srcId="{38FF43C6-9DAB-4267-9931-2C5736B55C66}" destId="{7812048A-2F76-4AC3-BE1E-CEC65AE26839}" srcOrd="1" destOrd="0" presId="urn:microsoft.com/office/officeart/2018/5/layout/IconCircleLabelList"/>
    <dgm:cxn modelId="{3A97BA5A-1B5E-4BDB-8941-C4FBFF14851B}" type="presParOf" srcId="{38FF43C6-9DAB-4267-9931-2C5736B55C66}" destId="{2B590BFF-3EDA-4C11-9DEF-CC49B483B6A4}" srcOrd="2" destOrd="0" presId="urn:microsoft.com/office/officeart/2018/5/layout/IconCircleLabelList"/>
    <dgm:cxn modelId="{21A13EFC-928D-4FEF-A926-04B3DA3AF99C}" type="presParOf" srcId="{38FF43C6-9DAB-4267-9931-2C5736B55C66}" destId="{080F01E4-DC10-426B-ABF6-1882E105AA52}" srcOrd="3" destOrd="0" presId="urn:microsoft.com/office/officeart/2018/5/layout/IconCircleLabelList"/>
    <dgm:cxn modelId="{711631DB-73E6-4DB0-9F41-280A132B15A0}" type="presParOf" srcId="{62728562-F4BD-4046-A9E1-21CE6413EB14}" destId="{55A58979-FA11-4054-8F29-F224204E8ABC}" srcOrd="1" destOrd="0" presId="urn:microsoft.com/office/officeart/2018/5/layout/IconCircleLabelList"/>
    <dgm:cxn modelId="{35726C79-4A68-4635-B1D0-2939B2AD7BC9}" type="presParOf" srcId="{62728562-F4BD-4046-A9E1-21CE6413EB14}" destId="{2F21BA74-622D-450B-9925-B65D7282A96E}" srcOrd="2" destOrd="0" presId="urn:microsoft.com/office/officeart/2018/5/layout/IconCircleLabelList"/>
    <dgm:cxn modelId="{BA2BD7AC-F397-4D9F-BB5D-E84FF7EE5C6D}" type="presParOf" srcId="{2F21BA74-622D-450B-9925-B65D7282A96E}" destId="{A36F3FEF-F110-4EE1-BE12-CDD7FDD1C678}" srcOrd="0" destOrd="0" presId="urn:microsoft.com/office/officeart/2018/5/layout/IconCircleLabelList"/>
    <dgm:cxn modelId="{EFCF1300-3FEB-46D5-A9A2-A34888E1146D}" type="presParOf" srcId="{2F21BA74-622D-450B-9925-B65D7282A96E}" destId="{4C888F09-63EC-42CD-8AA3-30E4A7F167E6}" srcOrd="1" destOrd="0" presId="urn:microsoft.com/office/officeart/2018/5/layout/IconCircleLabelList"/>
    <dgm:cxn modelId="{BC3D46B4-1BB3-4191-9841-EA48BF1F67C7}" type="presParOf" srcId="{2F21BA74-622D-450B-9925-B65D7282A96E}" destId="{C1FB6B32-C907-426F-9A9B-CBE4D21185FA}" srcOrd="2" destOrd="0" presId="urn:microsoft.com/office/officeart/2018/5/layout/IconCircleLabelList"/>
    <dgm:cxn modelId="{03D33F1B-D160-4BA5-9229-9CAE42D03D50}" type="presParOf" srcId="{2F21BA74-622D-450B-9925-B65D7282A96E}" destId="{B36209C0-F732-48E2-A522-B7F620F3D735}" srcOrd="3" destOrd="0" presId="urn:microsoft.com/office/officeart/2018/5/layout/IconCircleLabelList"/>
    <dgm:cxn modelId="{51E2F55C-0E43-4677-B744-B5513BD47D38}" type="presParOf" srcId="{62728562-F4BD-4046-A9E1-21CE6413EB14}" destId="{411D9A41-B0A6-4A4C-AA92-1D485E2AC295}" srcOrd="3" destOrd="0" presId="urn:microsoft.com/office/officeart/2018/5/layout/IconCircleLabelList"/>
    <dgm:cxn modelId="{9EFFFC77-7EFD-4B09-863E-F5D8B1496E40}" type="presParOf" srcId="{62728562-F4BD-4046-A9E1-21CE6413EB14}" destId="{B3C5AB3C-0B4A-4FD9-90D6-A7F2391BE776}" srcOrd="4" destOrd="0" presId="urn:microsoft.com/office/officeart/2018/5/layout/IconCircleLabelList"/>
    <dgm:cxn modelId="{80F7AF1F-054E-4092-8F8C-35732983847B}" type="presParOf" srcId="{B3C5AB3C-0B4A-4FD9-90D6-A7F2391BE776}" destId="{F919F8D6-6AA2-42D4-924B-650A44741CB1}" srcOrd="0" destOrd="0" presId="urn:microsoft.com/office/officeart/2018/5/layout/IconCircleLabelList"/>
    <dgm:cxn modelId="{3D52CBE9-272E-49E2-92AD-53D68CF9C66D}" type="presParOf" srcId="{B3C5AB3C-0B4A-4FD9-90D6-A7F2391BE776}" destId="{C27B4A60-E3BE-47C3-98C1-74BA7B59AEE0}" srcOrd="1" destOrd="0" presId="urn:microsoft.com/office/officeart/2018/5/layout/IconCircleLabelList"/>
    <dgm:cxn modelId="{72CFDD69-512C-45E2-96D9-53B620F405B7}" type="presParOf" srcId="{B3C5AB3C-0B4A-4FD9-90D6-A7F2391BE776}" destId="{3E3F833F-79B5-4BBC-A7D0-594FA4361630}" srcOrd="2" destOrd="0" presId="urn:microsoft.com/office/officeart/2018/5/layout/IconCircleLabelList"/>
    <dgm:cxn modelId="{102E5334-F7B9-4152-9B6E-D2652563812D}" type="presParOf" srcId="{B3C5AB3C-0B4A-4FD9-90D6-A7F2391BE776}" destId="{D4AE7F61-8BAB-4193-9C90-55305FAF94E4}" srcOrd="3" destOrd="0" presId="urn:microsoft.com/office/officeart/2018/5/layout/IconCircleLabelList"/>
    <dgm:cxn modelId="{DF509695-30FC-4009-81CD-FFDDC1822492}" type="presParOf" srcId="{62728562-F4BD-4046-A9E1-21CE6413EB14}" destId="{9F0AD204-8FD9-43AB-B510-0BD0C91CF511}" srcOrd="5" destOrd="0" presId="urn:microsoft.com/office/officeart/2018/5/layout/IconCircleLabelList"/>
    <dgm:cxn modelId="{28D00B38-70EA-4268-A90C-F5F2252D031F}" type="presParOf" srcId="{62728562-F4BD-4046-A9E1-21CE6413EB14}" destId="{1F6F1CC0-D5CB-4B56-B6DE-678506E90BAC}" srcOrd="6" destOrd="0" presId="urn:microsoft.com/office/officeart/2018/5/layout/IconCircleLabelList"/>
    <dgm:cxn modelId="{76E54517-1C1E-46C3-ABDF-B07E921890A8}" type="presParOf" srcId="{1F6F1CC0-D5CB-4B56-B6DE-678506E90BAC}" destId="{D63A5FE4-0470-4AE0-A669-C28FE430F9F3}" srcOrd="0" destOrd="0" presId="urn:microsoft.com/office/officeart/2018/5/layout/IconCircleLabelList"/>
    <dgm:cxn modelId="{2A4B9AA7-D4C9-417C-939F-B604C9607DDD}" type="presParOf" srcId="{1F6F1CC0-D5CB-4B56-B6DE-678506E90BAC}" destId="{4C6CA91D-6CFC-4F15-B2BA-43D2698D5DCC}" srcOrd="1" destOrd="0" presId="urn:microsoft.com/office/officeart/2018/5/layout/IconCircleLabelList"/>
    <dgm:cxn modelId="{1C98482D-62AF-4DB7-9284-EE2525C36F96}" type="presParOf" srcId="{1F6F1CC0-D5CB-4B56-B6DE-678506E90BAC}" destId="{F1667302-6B58-4472-925B-2B5641F4A132}" srcOrd="2" destOrd="0" presId="urn:microsoft.com/office/officeart/2018/5/layout/IconCircleLabelList"/>
    <dgm:cxn modelId="{C6126FD9-3B2C-4DCE-B410-9924DE19039B}" type="presParOf" srcId="{1F6F1CC0-D5CB-4B56-B6DE-678506E90BAC}" destId="{77BEC7FF-7989-46F9-A56B-900A199B52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575E7-BFA3-4520-8E50-CB6C89AFB2B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B2BD06-1151-491C-A24C-6107C34DC192}">
      <dgm:prSet/>
      <dgm:spPr/>
      <dgm:t>
        <a:bodyPr/>
        <a:lstStyle/>
        <a:p>
          <a:r>
            <a:rPr lang="en-US" dirty="0"/>
            <a:t>Data must be prepared before it can be visualized</a:t>
          </a:r>
        </a:p>
      </dgm:t>
    </dgm:pt>
    <dgm:pt modelId="{2E260DCE-8ECB-417D-B4B7-5203A412B95B}" type="parTrans" cxnId="{FFF59A1B-7F6B-431A-AF66-22B1C118F534}">
      <dgm:prSet/>
      <dgm:spPr/>
      <dgm:t>
        <a:bodyPr/>
        <a:lstStyle/>
        <a:p>
          <a:endParaRPr lang="en-US"/>
        </a:p>
      </dgm:t>
    </dgm:pt>
    <dgm:pt modelId="{C4521878-4A0B-492F-82C2-BA0E221B10D6}" type="sibTrans" cxnId="{FFF59A1B-7F6B-431A-AF66-22B1C118F5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DEA7FF8-A4CA-46BC-B6FD-2B50A81E5E61}">
      <dgm:prSet/>
      <dgm:spPr/>
      <dgm:t>
        <a:bodyPr/>
        <a:lstStyle/>
        <a:p>
          <a:r>
            <a:rPr lang="en-US" dirty="0"/>
            <a:t>Missing values must be handled</a:t>
          </a:r>
        </a:p>
      </dgm:t>
    </dgm:pt>
    <dgm:pt modelId="{3B84DC03-5B0E-4864-8884-2E38CE1E645E}" type="parTrans" cxnId="{67B5955C-61B5-4C45-839E-CBAE6E06B67E}">
      <dgm:prSet/>
      <dgm:spPr/>
      <dgm:t>
        <a:bodyPr/>
        <a:lstStyle/>
        <a:p>
          <a:endParaRPr lang="en-US"/>
        </a:p>
      </dgm:t>
    </dgm:pt>
    <dgm:pt modelId="{B03A2D22-615F-4D35-A8E3-38BAF41C0D9A}" type="sibTrans" cxnId="{67B5955C-61B5-4C45-839E-CBAE6E06B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D1A22A-7AB8-485D-BBB8-4156456BF60B}">
      <dgm:prSet/>
      <dgm:spPr/>
      <dgm:t>
        <a:bodyPr/>
        <a:lstStyle/>
        <a:p>
          <a:r>
            <a:rPr lang="en-US" dirty="0"/>
            <a:t>Data structure must be modified</a:t>
          </a:r>
        </a:p>
      </dgm:t>
    </dgm:pt>
    <dgm:pt modelId="{29EF6D77-1620-458F-ABDC-D7A32DED85E7}" type="parTrans" cxnId="{9630F3FB-3D11-4863-8C62-E782CBA833AC}">
      <dgm:prSet/>
      <dgm:spPr/>
      <dgm:t>
        <a:bodyPr/>
        <a:lstStyle/>
        <a:p>
          <a:endParaRPr lang="en-US"/>
        </a:p>
      </dgm:t>
    </dgm:pt>
    <dgm:pt modelId="{E0A7562C-0262-418C-A6C9-B61D5402BD83}" type="sibTrans" cxnId="{9630F3FB-3D11-4863-8C62-E782CBA833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36EA02-B1C4-4D6D-9C4A-FAC2FC74E51B}">
      <dgm:prSet/>
      <dgm:spPr/>
      <dgm:t>
        <a:bodyPr/>
        <a:lstStyle/>
        <a:p>
          <a:r>
            <a:rPr lang="en-US" dirty="0"/>
            <a:t>New data must be derived</a:t>
          </a:r>
        </a:p>
      </dgm:t>
    </dgm:pt>
    <dgm:pt modelId="{D00EA112-F737-457E-96FE-E10473EA7959}" type="parTrans" cxnId="{3CAF58D3-F309-4286-A56B-6B612A5084A5}">
      <dgm:prSet/>
      <dgm:spPr/>
      <dgm:t>
        <a:bodyPr/>
        <a:lstStyle/>
        <a:p>
          <a:endParaRPr lang="en-US"/>
        </a:p>
      </dgm:t>
    </dgm:pt>
    <dgm:pt modelId="{9022C443-001C-426A-99E7-926B7FABDD15}" type="sibTrans" cxnId="{3CAF58D3-F309-4286-A56B-6B612A5084A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7B779B9-5057-4D4C-99C1-FD9EF01DC9A6}" type="pres">
      <dgm:prSet presAssocID="{462575E7-BFA3-4520-8E50-CB6C89AFB2BD}" presName="Name0" presStyleCnt="0">
        <dgm:presLayoutVars>
          <dgm:animLvl val="lvl"/>
          <dgm:resizeHandles val="exact"/>
        </dgm:presLayoutVars>
      </dgm:prSet>
      <dgm:spPr/>
    </dgm:pt>
    <dgm:pt modelId="{6BAB8DAF-1F7F-45A8-B7FE-4EE5F6FE2AD3}" type="pres">
      <dgm:prSet presAssocID="{C1B2BD06-1151-491C-A24C-6107C34DC192}" presName="compositeNode" presStyleCnt="0">
        <dgm:presLayoutVars>
          <dgm:bulletEnabled val="1"/>
        </dgm:presLayoutVars>
      </dgm:prSet>
      <dgm:spPr/>
    </dgm:pt>
    <dgm:pt modelId="{7A02B77E-A331-4DCD-8346-13123D3ED619}" type="pres">
      <dgm:prSet presAssocID="{C1B2BD06-1151-491C-A24C-6107C34DC192}" presName="bgRect" presStyleLbl="bgAccFollowNode1" presStyleIdx="0" presStyleCnt="4"/>
      <dgm:spPr/>
    </dgm:pt>
    <dgm:pt modelId="{CC1BCBBB-7391-4554-8941-0852E56CEE31}" type="pres">
      <dgm:prSet presAssocID="{C4521878-4A0B-492F-82C2-BA0E221B10D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7E70F89-C175-4477-8A9D-3BEC46DF751D}" type="pres">
      <dgm:prSet presAssocID="{C1B2BD06-1151-491C-A24C-6107C34DC192}" presName="bottomLine" presStyleLbl="alignNode1" presStyleIdx="1" presStyleCnt="8">
        <dgm:presLayoutVars/>
      </dgm:prSet>
      <dgm:spPr/>
    </dgm:pt>
    <dgm:pt modelId="{CA01D0CE-FC65-4308-AD0A-0BECE0A9D3FD}" type="pres">
      <dgm:prSet presAssocID="{C1B2BD06-1151-491C-A24C-6107C34DC192}" presName="nodeText" presStyleLbl="bgAccFollowNode1" presStyleIdx="0" presStyleCnt="4">
        <dgm:presLayoutVars>
          <dgm:bulletEnabled val="1"/>
        </dgm:presLayoutVars>
      </dgm:prSet>
      <dgm:spPr/>
    </dgm:pt>
    <dgm:pt modelId="{C2FD7FFA-BB52-4A6A-8295-1147C263D7C2}" type="pres">
      <dgm:prSet presAssocID="{C4521878-4A0B-492F-82C2-BA0E221B10D6}" presName="sibTrans" presStyleCnt="0"/>
      <dgm:spPr/>
    </dgm:pt>
    <dgm:pt modelId="{10652744-D289-40B1-8F59-1C74B4A624AA}" type="pres">
      <dgm:prSet presAssocID="{1DEA7FF8-A4CA-46BC-B6FD-2B50A81E5E61}" presName="compositeNode" presStyleCnt="0">
        <dgm:presLayoutVars>
          <dgm:bulletEnabled val="1"/>
        </dgm:presLayoutVars>
      </dgm:prSet>
      <dgm:spPr/>
    </dgm:pt>
    <dgm:pt modelId="{0A32555B-6F8B-4CC2-9B48-792CEA563F25}" type="pres">
      <dgm:prSet presAssocID="{1DEA7FF8-A4CA-46BC-B6FD-2B50A81E5E61}" presName="bgRect" presStyleLbl="bgAccFollowNode1" presStyleIdx="1" presStyleCnt="4"/>
      <dgm:spPr/>
    </dgm:pt>
    <dgm:pt modelId="{422580D8-70B3-4C17-AB83-CD0CFE2CA5CA}" type="pres">
      <dgm:prSet presAssocID="{B03A2D22-615F-4D35-A8E3-38BAF41C0D9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9DF3DB4-8FE4-49FD-86F7-45527D1E4FE7}" type="pres">
      <dgm:prSet presAssocID="{1DEA7FF8-A4CA-46BC-B6FD-2B50A81E5E61}" presName="bottomLine" presStyleLbl="alignNode1" presStyleIdx="3" presStyleCnt="8">
        <dgm:presLayoutVars/>
      </dgm:prSet>
      <dgm:spPr/>
    </dgm:pt>
    <dgm:pt modelId="{A21E4C33-9C08-422E-910C-557AD4CEDF8B}" type="pres">
      <dgm:prSet presAssocID="{1DEA7FF8-A4CA-46BC-B6FD-2B50A81E5E61}" presName="nodeText" presStyleLbl="bgAccFollowNode1" presStyleIdx="1" presStyleCnt="4">
        <dgm:presLayoutVars>
          <dgm:bulletEnabled val="1"/>
        </dgm:presLayoutVars>
      </dgm:prSet>
      <dgm:spPr/>
    </dgm:pt>
    <dgm:pt modelId="{2A08251F-2B47-4EE3-A3F4-489B0E8A585B}" type="pres">
      <dgm:prSet presAssocID="{B03A2D22-615F-4D35-A8E3-38BAF41C0D9A}" presName="sibTrans" presStyleCnt="0"/>
      <dgm:spPr/>
    </dgm:pt>
    <dgm:pt modelId="{B82540CC-8CAD-4F45-8879-CAE45E08AB1D}" type="pres">
      <dgm:prSet presAssocID="{99D1A22A-7AB8-485D-BBB8-4156456BF60B}" presName="compositeNode" presStyleCnt="0">
        <dgm:presLayoutVars>
          <dgm:bulletEnabled val="1"/>
        </dgm:presLayoutVars>
      </dgm:prSet>
      <dgm:spPr/>
    </dgm:pt>
    <dgm:pt modelId="{3D6F7569-2E6F-496F-9E27-465F7ACA7258}" type="pres">
      <dgm:prSet presAssocID="{99D1A22A-7AB8-485D-BBB8-4156456BF60B}" presName="bgRect" presStyleLbl="bgAccFollowNode1" presStyleIdx="2" presStyleCnt="4"/>
      <dgm:spPr/>
    </dgm:pt>
    <dgm:pt modelId="{D580D9FB-7BF4-4DC4-8A76-173D6C0F7D1E}" type="pres">
      <dgm:prSet presAssocID="{E0A7562C-0262-418C-A6C9-B61D5402BD8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379C328-03D5-4996-ACC8-16C8A7E94D39}" type="pres">
      <dgm:prSet presAssocID="{99D1A22A-7AB8-485D-BBB8-4156456BF60B}" presName="bottomLine" presStyleLbl="alignNode1" presStyleIdx="5" presStyleCnt="8">
        <dgm:presLayoutVars/>
      </dgm:prSet>
      <dgm:spPr/>
    </dgm:pt>
    <dgm:pt modelId="{B2B73809-34F6-4A7C-84D2-A53BE8ED0A9B}" type="pres">
      <dgm:prSet presAssocID="{99D1A22A-7AB8-485D-BBB8-4156456BF60B}" presName="nodeText" presStyleLbl="bgAccFollowNode1" presStyleIdx="2" presStyleCnt="4">
        <dgm:presLayoutVars>
          <dgm:bulletEnabled val="1"/>
        </dgm:presLayoutVars>
      </dgm:prSet>
      <dgm:spPr/>
    </dgm:pt>
    <dgm:pt modelId="{AEE3A0D4-BD31-4088-AEA1-E4D0A4D6A64F}" type="pres">
      <dgm:prSet presAssocID="{E0A7562C-0262-418C-A6C9-B61D5402BD83}" presName="sibTrans" presStyleCnt="0"/>
      <dgm:spPr/>
    </dgm:pt>
    <dgm:pt modelId="{E6AE11DE-21C4-41A8-BBDF-BF83CC6B2F58}" type="pres">
      <dgm:prSet presAssocID="{5136EA02-B1C4-4D6D-9C4A-FAC2FC74E51B}" presName="compositeNode" presStyleCnt="0">
        <dgm:presLayoutVars>
          <dgm:bulletEnabled val="1"/>
        </dgm:presLayoutVars>
      </dgm:prSet>
      <dgm:spPr/>
    </dgm:pt>
    <dgm:pt modelId="{0841B754-78A2-448C-AD8E-E473D4A7F41D}" type="pres">
      <dgm:prSet presAssocID="{5136EA02-B1C4-4D6D-9C4A-FAC2FC74E51B}" presName="bgRect" presStyleLbl="bgAccFollowNode1" presStyleIdx="3" presStyleCnt="4"/>
      <dgm:spPr/>
    </dgm:pt>
    <dgm:pt modelId="{525B87CB-2AEA-41DC-8282-C4551B373CE9}" type="pres">
      <dgm:prSet presAssocID="{9022C443-001C-426A-99E7-926B7FABDD1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6E25D5E-0937-448D-B805-FE3830EABD8A}" type="pres">
      <dgm:prSet presAssocID="{5136EA02-B1C4-4D6D-9C4A-FAC2FC74E51B}" presName="bottomLine" presStyleLbl="alignNode1" presStyleIdx="7" presStyleCnt="8">
        <dgm:presLayoutVars/>
      </dgm:prSet>
      <dgm:spPr/>
    </dgm:pt>
    <dgm:pt modelId="{50E73CB8-A068-4D80-9169-230640A3B4F7}" type="pres">
      <dgm:prSet presAssocID="{5136EA02-B1C4-4D6D-9C4A-FAC2FC74E51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3D61706-158D-45FE-99FC-13F33FC819B7}" type="presOf" srcId="{1DEA7FF8-A4CA-46BC-B6FD-2B50A81E5E61}" destId="{A21E4C33-9C08-422E-910C-557AD4CEDF8B}" srcOrd="1" destOrd="0" presId="urn:microsoft.com/office/officeart/2016/7/layout/BasicLinearProcessNumbered"/>
    <dgm:cxn modelId="{A7B8001A-708D-40F3-BD5E-A6BA257DED69}" type="presOf" srcId="{5136EA02-B1C4-4D6D-9C4A-FAC2FC74E51B}" destId="{50E73CB8-A068-4D80-9169-230640A3B4F7}" srcOrd="1" destOrd="0" presId="urn:microsoft.com/office/officeart/2016/7/layout/BasicLinearProcessNumbered"/>
    <dgm:cxn modelId="{FFF59A1B-7F6B-431A-AF66-22B1C118F534}" srcId="{462575E7-BFA3-4520-8E50-CB6C89AFB2BD}" destId="{C1B2BD06-1151-491C-A24C-6107C34DC192}" srcOrd="0" destOrd="0" parTransId="{2E260DCE-8ECB-417D-B4B7-5203A412B95B}" sibTransId="{C4521878-4A0B-492F-82C2-BA0E221B10D6}"/>
    <dgm:cxn modelId="{67B5955C-61B5-4C45-839E-CBAE6E06B67E}" srcId="{462575E7-BFA3-4520-8E50-CB6C89AFB2BD}" destId="{1DEA7FF8-A4CA-46BC-B6FD-2B50A81E5E61}" srcOrd="1" destOrd="0" parTransId="{3B84DC03-5B0E-4864-8884-2E38CE1E645E}" sibTransId="{B03A2D22-615F-4D35-A8E3-38BAF41C0D9A}"/>
    <dgm:cxn modelId="{8C341C42-735F-4225-BD2C-489310C921F3}" type="presOf" srcId="{99D1A22A-7AB8-485D-BBB8-4156456BF60B}" destId="{3D6F7569-2E6F-496F-9E27-465F7ACA7258}" srcOrd="0" destOrd="0" presId="urn:microsoft.com/office/officeart/2016/7/layout/BasicLinearProcessNumbered"/>
    <dgm:cxn modelId="{80C0C46E-7807-4463-8398-3DC97D0943E0}" type="presOf" srcId="{C4521878-4A0B-492F-82C2-BA0E221B10D6}" destId="{CC1BCBBB-7391-4554-8941-0852E56CEE31}" srcOrd="0" destOrd="0" presId="urn:microsoft.com/office/officeart/2016/7/layout/BasicLinearProcessNumbered"/>
    <dgm:cxn modelId="{8DCF747A-FE04-40C5-8A13-8A2595074B10}" type="presOf" srcId="{99D1A22A-7AB8-485D-BBB8-4156456BF60B}" destId="{B2B73809-34F6-4A7C-84D2-A53BE8ED0A9B}" srcOrd="1" destOrd="0" presId="urn:microsoft.com/office/officeart/2016/7/layout/BasicLinearProcessNumbered"/>
    <dgm:cxn modelId="{4312E190-40C1-4682-AB0D-0FEAA7B0EC5E}" type="presOf" srcId="{5136EA02-B1C4-4D6D-9C4A-FAC2FC74E51B}" destId="{0841B754-78A2-448C-AD8E-E473D4A7F41D}" srcOrd="0" destOrd="0" presId="urn:microsoft.com/office/officeart/2016/7/layout/BasicLinearProcessNumbered"/>
    <dgm:cxn modelId="{31ECD2A1-0D72-49EF-A194-A156B4056B93}" type="presOf" srcId="{C1B2BD06-1151-491C-A24C-6107C34DC192}" destId="{CA01D0CE-FC65-4308-AD0A-0BECE0A9D3FD}" srcOrd="1" destOrd="0" presId="urn:microsoft.com/office/officeart/2016/7/layout/BasicLinearProcessNumbered"/>
    <dgm:cxn modelId="{BD9DDDAE-AAA3-4FE1-AE48-A9AB33E34AC2}" type="presOf" srcId="{1DEA7FF8-A4CA-46BC-B6FD-2B50A81E5E61}" destId="{0A32555B-6F8B-4CC2-9B48-792CEA563F25}" srcOrd="0" destOrd="0" presId="urn:microsoft.com/office/officeart/2016/7/layout/BasicLinearProcessNumbered"/>
    <dgm:cxn modelId="{E3223AB6-E6AF-4D77-AD0A-40AA3CCE1DDB}" type="presOf" srcId="{B03A2D22-615F-4D35-A8E3-38BAF41C0D9A}" destId="{422580D8-70B3-4C17-AB83-CD0CFE2CA5CA}" srcOrd="0" destOrd="0" presId="urn:microsoft.com/office/officeart/2016/7/layout/BasicLinearProcessNumbered"/>
    <dgm:cxn modelId="{756C92C8-E799-4308-99E9-EE440011C5EC}" type="presOf" srcId="{E0A7562C-0262-418C-A6C9-B61D5402BD83}" destId="{D580D9FB-7BF4-4DC4-8A76-173D6C0F7D1E}" srcOrd="0" destOrd="0" presId="urn:microsoft.com/office/officeart/2016/7/layout/BasicLinearProcessNumbered"/>
    <dgm:cxn modelId="{6CB5F6C8-7E6C-4F46-B241-131B7E9B4C5F}" type="presOf" srcId="{462575E7-BFA3-4520-8E50-CB6C89AFB2BD}" destId="{B7B779B9-5057-4D4C-99C1-FD9EF01DC9A6}" srcOrd="0" destOrd="0" presId="urn:microsoft.com/office/officeart/2016/7/layout/BasicLinearProcessNumbered"/>
    <dgm:cxn modelId="{3CAF58D3-F309-4286-A56B-6B612A5084A5}" srcId="{462575E7-BFA3-4520-8E50-CB6C89AFB2BD}" destId="{5136EA02-B1C4-4D6D-9C4A-FAC2FC74E51B}" srcOrd="3" destOrd="0" parTransId="{D00EA112-F737-457E-96FE-E10473EA7959}" sibTransId="{9022C443-001C-426A-99E7-926B7FABDD15}"/>
    <dgm:cxn modelId="{3A303BD7-DAE8-4DD4-A055-DDCC0B5C4C05}" type="presOf" srcId="{9022C443-001C-426A-99E7-926B7FABDD15}" destId="{525B87CB-2AEA-41DC-8282-C4551B373CE9}" srcOrd="0" destOrd="0" presId="urn:microsoft.com/office/officeart/2016/7/layout/BasicLinearProcessNumbered"/>
    <dgm:cxn modelId="{AD549DDC-3283-47F3-8B9F-CE96E2DA1013}" type="presOf" srcId="{C1B2BD06-1151-491C-A24C-6107C34DC192}" destId="{7A02B77E-A331-4DCD-8346-13123D3ED619}" srcOrd="0" destOrd="0" presId="urn:microsoft.com/office/officeart/2016/7/layout/BasicLinearProcessNumbered"/>
    <dgm:cxn modelId="{9630F3FB-3D11-4863-8C62-E782CBA833AC}" srcId="{462575E7-BFA3-4520-8E50-CB6C89AFB2BD}" destId="{99D1A22A-7AB8-485D-BBB8-4156456BF60B}" srcOrd="2" destOrd="0" parTransId="{29EF6D77-1620-458F-ABDC-D7A32DED85E7}" sibTransId="{E0A7562C-0262-418C-A6C9-B61D5402BD83}"/>
    <dgm:cxn modelId="{DF087809-DD6B-454B-B20A-21ED8664ECA8}" type="presParOf" srcId="{B7B779B9-5057-4D4C-99C1-FD9EF01DC9A6}" destId="{6BAB8DAF-1F7F-45A8-B7FE-4EE5F6FE2AD3}" srcOrd="0" destOrd="0" presId="urn:microsoft.com/office/officeart/2016/7/layout/BasicLinearProcessNumbered"/>
    <dgm:cxn modelId="{6B691867-D94D-4EC5-960B-65FB31A016D9}" type="presParOf" srcId="{6BAB8DAF-1F7F-45A8-B7FE-4EE5F6FE2AD3}" destId="{7A02B77E-A331-4DCD-8346-13123D3ED619}" srcOrd="0" destOrd="0" presId="urn:microsoft.com/office/officeart/2016/7/layout/BasicLinearProcessNumbered"/>
    <dgm:cxn modelId="{D2690F76-9F98-4196-91E3-3909F653489D}" type="presParOf" srcId="{6BAB8DAF-1F7F-45A8-B7FE-4EE5F6FE2AD3}" destId="{CC1BCBBB-7391-4554-8941-0852E56CEE31}" srcOrd="1" destOrd="0" presId="urn:microsoft.com/office/officeart/2016/7/layout/BasicLinearProcessNumbered"/>
    <dgm:cxn modelId="{0A5A609C-8490-4B62-BF16-5FC53C6DFA67}" type="presParOf" srcId="{6BAB8DAF-1F7F-45A8-B7FE-4EE5F6FE2AD3}" destId="{77E70F89-C175-4477-8A9D-3BEC46DF751D}" srcOrd="2" destOrd="0" presId="urn:microsoft.com/office/officeart/2016/7/layout/BasicLinearProcessNumbered"/>
    <dgm:cxn modelId="{4A8DA2D8-B972-4DA1-AD35-FE36BD35BE67}" type="presParOf" srcId="{6BAB8DAF-1F7F-45A8-B7FE-4EE5F6FE2AD3}" destId="{CA01D0CE-FC65-4308-AD0A-0BECE0A9D3FD}" srcOrd="3" destOrd="0" presId="urn:microsoft.com/office/officeart/2016/7/layout/BasicLinearProcessNumbered"/>
    <dgm:cxn modelId="{8C2A26B5-C912-4955-90C7-B49F63D39EBF}" type="presParOf" srcId="{B7B779B9-5057-4D4C-99C1-FD9EF01DC9A6}" destId="{C2FD7FFA-BB52-4A6A-8295-1147C263D7C2}" srcOrd="1" destOrd="0" presId="urn:microsoft.com/office/officeart/2016/7/layout/BasicLinearProcessNumbered"/>
    <dgm:cxn modelId="{1743F2E4-0467-4864-A905-BC590479B999}" type="presParOf" srcId="{B7B779B9-5057-4D4C-99C1-FD9EF01DC9A6}" destId="{10652744-D289-40B1-8F59-1C74B4A624AA}" srcOrd="2" destOrd="0" presId="urn:microsoft.com/office/officeart/2016/7/layout/BasicLinearProcessNumbered"/>
    <dgm:cxn modelId="{AF61DB34-6E41-476B-9283-D2A116FFB445}" type="presParOf" srcId="{10652744-D289-40B1-8F59-1C74B4A624AA}" destId="{0A32555B-6F8B-4CC2-9B48-792CEA563F25}" srcOrd="0" destOrd="0" presId="urn:microsoft.com/office/officeart/2016/7/layout/BasicLinearProcessNumbered"/>
    <dgm:cxn modelId="{C447CB89-E6AB-4926-9AE6-3EBF24111D99}" type="presParOf" srcId="{10652744-D289-40B1-8F59-1C74B4A624AA}" destId="{422580D8-70B3-4C17-AB83-CD0CFE2CA5CA}" srcOrd="1" destOrd="0" presId="urn:microsoft.com/office/officeart/2016/7/layout/BasicLinearProcessNumbered"/>
    <dgm:cxn modelId="{35004DD8-A529-4A06-817F-BE33CCCF73F5}" type="presParOf" srcId="{10652744-D289-40B1-8F59-1C74B4A624AA}" destId="{69DF3DB4-8FE4-49FD-86F7-45527D1E4FE7}" srcOrd="2" destOrd="0" presId="urn:microsoft.com/office/officeart/2016/7/layout/BasicLinearProcessNumbered"/>
    <dgm:cxn modelId="{126AC301-F35A-4644-9ECA-E53F702E3DF2}" type="presParOf" srcId="{10652744-D289-40B1-8F59-1C74B4A624AA}" destId="{A21E4C33-9C08-422E-910C-557AD4CEDF8B}" srcOrd="3" destOrd="0" presId="urn:microsoft.com/office/officeart/2016/7/layout/BasicLinearProcessNumbered"/>
    <dgm:cxn modelId="{AD0338F5-350B-46EF-9A55-2DE6E9836B11}" type="presParOf" srcId="{B7B779B9-5057-4D4C-99C1-FD9EF01DC9A6}" destId="{2A08251F-2B47-4EE3-A3F4-489B0E8A585B}" srcOrd="3" destOrd="0" presId="urn:microsoft.com/office/officeart/2016/7/layout/BasicLinearProcessNumbered"/>
    <dgm:cxn modelId="{4C1032A9-3428-489A-B4CE-1FDCB4EBD20F}" type="presParOf" srcId="{B7B779B9-5057-4D4C-99C1-FD9EF01DC9A6}" destId="{B82540CC-8CAD-4F45-8879-CAE45E08AB1D}" srcOrd="4" destOrd="0" presId="urn:microsoft.com/office/officeart/2016/7/layout/BasicLinearProcessNumbered"/>
    <dgm:cxn modelId="{131EEDFE-88F0-47B3-9EB6-8B6E506201FD}" type="presParOf" srcId="{B82540CC-8CAD-4F45-8879-CAE45E08AB1D}" destId="{3D6F7569-2E6F-496F-9E27-465F7ACA7258}" srcOrd="0" destOrd="0" presId="urn:microsoft.com/office/officeart/2016/7/layout/BasicLinearProcessNumbered"/>
    <dgm:cxn modelId="{C6F9A039-2E56-4919-A2D1-5883C5AE0722}" type="presParOf" srcId="{B82540CC-8CAD-4F45-8879-CAE45E08AB1D}" destId="{D580D9FB-7BF4-4DC4-8A76-173D6C0F7D1E}" srcOrd="1" destOrd="0" presId="urn:microsoft.com/office/officeart/2016/7/layout/BasicLinearProcessNumbered"/>
    <dgm:cxn modelId="{E3CCB3AA-33D7-420B-9D46-05F03DB63310}" type="presParOf" srcId="{B82540CC-8CAD-4F45-8879-CAE45E08AB1D}" destId="{C379C328-03D5-4996-ACC8-16C8A7E94D39}" srcOrd="2" destOrd="0" presId="urn:microsoft.com/office/officeart/2016/7/layout/BasicLinearProcessNumbered"/>
    <dgm:cxn modelId="{D2410E97-121E-4297-A027-41E9C0C4F040}" type="presParOf" srcId="{B82540CC-8CAD-4F45-8879-CAE45E08AB1D}" destId="{B2B73809-34F6-4A7C-84D2-A53BE8ED0A9B}" srcOrd="3" destOrd="0" presId="urn:microsoft.com/office/officeart/2016/7/layout/BasicLinearProcessNumbered"/>
    <dgm:cxn modelId="{59353629-FEFC-42DE-95D7-AD6D5C309817}" type="presParOf" srcId="{B7B779B9-5057-4D4C-99C1-FD9EF01DC9A6}" destId="{AEE3A0D4-BD31-4088-AEA1-E4D0A4D6A64F}" srcOrd="5" destOrd="0" presId="urn:microsoft.com/office/officeart/2016/7/layout/BasicLinearProcessNumbered"/>
    <dgm:cxn modelId="{54E9F65A-E283-426F-987D-2B5F8A9B1978}" type="presParOf" srcId="{B7B779B9-5057-4D4C-99C1-FD9EF01DC9A6}" destId="{E6AE11DE-21C4-41A8-BBDF-BF83CC6B2F58}" srcOrd="6" destOrd="0" presId="urn:microsoft.com/office/officeart/2016/7/layout/BasicLinearProcessNumbered"/>
    <dgm:cxn modelId="{655A2BAD-7419-40F0-A5A6-92B46D822113}" type="presParOf" srcId="{E6AE11DE-21C4-41A8-BBDF-BF83CC6B2F58}" destId="{0841B754-78A2-448C-AD8E-E473D4A7F41D}" srcOrd="0" destOrd="0" presId="urn:microsoft.com/office/officeart/2016/7/layout/BasicLinearProcessNumbered"/>
    <dgm:cxn modelId="{3A720538-091C-4E88-9C95-52B68D17978A}" type="presParOf" srcId="{E6AE11DE-21C4-41A8-BBDF-BF83CC6B2F58}" destId="{525B87CB-2AEA-41DC-8282-C4551B373CE9}" srcOrd="1" destOrd="0" presId="urn:microsoft.com/office/officeart/2016/7/layout/BasicLinearProcessNumbered"/>
    <dgm:cxn modelId="{9EB7C831-3074-46F2-9C0E-D8EA189E0087}" type="presParOf" srcId="{E6AE11DE-21C4-41A8-BBDF-BF83CC6B2F58}" destId="{E6E25D5E-0937-448D-B805-FE3830EABD8A}" srcOrd="2" destOrd="0" presId="urn:microsoft.com/office/officeart/2016/7/layout/BasicLinearProcessNumbered"/>
    <dgm:cxn modelId="{2DF6B843-6C26-4C75-BDC3-0EEE5C063E09}" type="presParOf" srcId="{E6AE11DE-21C4-41A8-BBDF-BF83CC6B2F58}" destId="{50E73CB8-A068-4D80-9169-230640A3B4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6E43E-B09D-4A46-A0BB-45CA3DBD1A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688BEA-8344-4ED2-B715-B326B055B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Close collaboration with data producers</a:t>
          </a:r>
        </a:p>
      </dgm:t>
    </dgm:pt>
    <dgm:pt modelId="{AB6C0153-B69F-4A65-8A39-6F8A41C79876}" type="parTrans" cxnId="{72B4F1C1-4C82-4797-9A30-C7B733328D9E}">
      <dgm:prSet/>
      <dgm:spPr/>
      <dgm:t>
        <a:bodyPr/>
        <a:lstStyle/>
        <a:p>
          <a:endParaRPr lang="en-US"/>
        </a:p>
      </dgm:t>
    </dgm:pt>
    <dgm:pt modelId="{15DDF65D-47F1-4467-817B-32CE01C3F161}" type="sibTrans" cxnId="{72B4F1C1-4C82-4797-9A30-C7B733328D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7124C7-24BD-435A-BD2A-3F3E0383A1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data validation protocols during data collection</a:t>
          </a:r>
        </a:p>
      </dgm:t>
    </dgm:pt>
    <dgm:pt modelId="{ED8DCA46-C784-4233-A2C2-E07EE3A0856A}" type="parTrans" cxnId="{660DE097-DE0F-48E9-A71F-538FA9CDCAD0}">
      <dgm:prSet/>
      <dgm:spPr/>
      <dgm:t>
        <a:bodyPr/>
        <a:lstStyle/>
        <a:p>
          <a:endParaRPr lang="en-US"/>
        </a:p>
      </dgm:t>
    </dgm:pt>
    <dgm:pt modelId="{C35BB13B-1FBA-420A-B1BE-16D818F38C80}" type="sibTrans" cxnId="{660DE097-DE0F-48E9-A71F-538FA9CDCA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2C8A20-9AE9-4660-8574-C43B3D775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researchers’ proficiency in R programming and statistical analysis</a:t>
          </a:r>
        </a:p>
      </dgm:t>
    </dgm:pt>
    <dgm:pt modelId="{14ABE6F3-25A9-4B3D-91EE-E35D6DCD4A59}" type="parTrans" cxnId="{887F960D-0522-4CBB-9E5E-BA436CBEBACE}">
      <dgm:prSet/>
      <dgm:spPr/>
      <dgm:t>
        <a:bodyPr/>
        <a:lstStyle/>
        <a:p>
          <a:endParaRPr lang="en-US"/>
        </a:p>
      </dgm:t>
    </dgm:pt>
    <dgm:pt modelId="{5DD93871-67AE-4CB3-8529-BDF28B621267}" type="sibTrans" cxnId="{887F960D-0522-4CBB-9E5E-BA436CBEB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8C74DF-ABD3-40CB-85BE-9E134A900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the use of machine learning for automated data cleaning</a:t>
          </a:r>
        </a:p>
      </dgm:t>
    </dgm:pt>
    <dgm:pt modelId="{B63B0D36-08E1-470D-81B8-58B18453C328}" type="parTrans" cxnId="{BE3AF228-F222-4DC5-9461-05820A548311}">
      <dgm:prSet/>
      <dgm:spPr/>
      <dgm:t>
        <a:bodyPr/>
        <a:lstStyle/>
        <a:p>
          <a:endParaRPr lang="en-US"/>
        </a:p>
      </dgm:t>
    </dgm:pt>
    <dgm:pt modelId="{E318C26C-FD0E-40A6-A2CB-DDBA04AE2B4B}" type="sibTrans" cxnId="{BE3AF228-F222-4DC5-9461-05820A548311}">
      <dgm:prSet/>
      <dgm:spPr/>
      <dgm:t>
        <a:bodyPr/>
        <a:lstStyle/>
        <a:p>
          <a:endParaRPr lang="en-US"/>
        </a:p>
      </dgm:t>
    </dgm:pt>
    <dgm:pt modelId="{75423F2B-FCE9-44EB-B101-DC7C73ED45C7}" type="pres">
      <dgm:prSet presAssocID="{1556E43E-B09D-4A46-A0BB-45CA3DBD1A26}" presName="root" presStyleCnt="0">
        <dgm:presLayoutVars>
          <dgm:dir/>
          <dgm:resizeHandles val="exact"/>
        </dgm:presLayoutVars>
      </dgm:prSet>
      <dgm:spPr/>
    </dgm:pt>
    <dgm:pt modelId="{AB02C4E0-8FA7-4E7B-A739-2AF6BC850427}" type="pres">
      <dgm:prSet presAssocID="{1556E43E-B09D-4A46-A0BB-45CA3DBD1A26}" presName="container" presStyleCnt="0">
        <dgm:presLayoutVars>
          <dgm:dir/>
          <dgm:resizeHandles val="exact"/>
        </dgm:presLayoutVars>
      </dgm:prSet>
      <dgm:spPr/>
    </dgm:pt>
    <dgm:pt modelId="{DB8D3371-19F2-4237-8521-4D7FB25C3BAC}" type="pres">
      <dgm:prSet presAssocID="{7C688BEA-8344-4ED2-B715-B326B055B8C7}" presName="compNode" presStyleCnt="0"/>
      <dgm:spPr/>
    </dgm:pt>
    <dgm:pt modelId="{D8C16E03-2DDD-419E-9E74-84ED15C88887}" type="pres">
      <dgm:prSet presAssocID="{7C688BEA-8344-4ED2-B715-B326B055B8C7}" presName="iconBgRect" presStyleLbl="bgShp" presStyleIdx="0" presStyleCnt="4"/>
      <dgm:spPr/>
    </dgm:pt>
    <dgm:pt modelId="{3A195D79-8466-4EF2-B1FF-3DAB3394591E}" type="pres">
      <dgm:prSet presAssocID="{7C688BEA-8344-4ED2-B715-B326B055B8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B9C409-E2FA-438E-BFD4-2ACDB718A6F1}" type="pres">
      <dgm:prSet presAssocID="{7C688BEA-8344-4ED2-B715-B326B055B8C7}" presName="spaceRect" presStyleCnt="0"/>
      <dgm:spPr/>
    </dgm:pt>
    <dgm:pt modelId="{0FB951CB-C066-451E-9DD3-A598C6009A0F}" type="pres">
      <dgm:prSet presAssocID="{7C688BEA-8344-4ED2-B715-B326B055B8C7}" presName="textRect" presStyleLbl="revTx" presStyleIdx="0" presStyleCnt="4">
        <dgm:presLayoutVars>
          <dgm:chMax val="1"/>
          <dgm:chPref val="1"/>
        </dgm:presLayoutVars>
      </dgm:prSet>
      <dgm:spPr/>
    </dgm:pt>
    <dgm:pt modelId="{E68B54AB-90D7-44EB-85DA-BCBDFED51E6E}" type="pres">
      <dgm:prSet presAssocID="{15DDF65D-47F1-4467-817B-32CE01C3F161}" presName="sibTrans" presStyleLbl="sibTrans2D1" presStyleIdx="0" presStyleCnt="0"/>
      <dgm:spPr/>
    </dgm:pt>
    <dgm:pt modelId="{BB4A0B42-FC13-4D84-BC19-F4C6B8AF61D9}" type="pres">
      <dgm:prSet presAssocID="{AF7124C7-24BD-435A-BD2A-3F3E0383A1EE}" presName="compNode" presStyleCnt="0"/>
      <dgm:spPr/>
    </dgm:pt>
    <dgm:pt modelId="{7DD6BCB6-9113-4196-B6AB-F99482C28CFC}" type="pres">
      <dgm:prSet presAssocID="{AF7124C7-24BD-435A-BD2A-3F3E0383A1EE}" presName="iconBgRect" presStyleLbl="bgShp" presStyleIdx="1" presStyleCnt="4"/>
      <dgm:spPr/>
    </dgm:pt>
    <dgm:pt modelId="{118CB623-9ACB-4004-90C0-7B4B4D65F07C}" type="pres">
      <dgm:prSet presAssocID="{AF7124C7-24BD-435A-BD2A-3F3E0383A1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BA43506-F1FE-4194-8E35-CEB89232C5B9}" type="pres">
      <dgm:prSet presAssocID="{AF7124C7-24BD-435A-BD2A-3F3E0383A1EE}" presName="spaceRect" presStyleCnt="0"/>
      <dgm:spPr/>
    </dgm:pt>
    <dgm:pt modelId="{19D7D7E9-34DF-40CF-89A4-14BABACD5C0A}" type="pres">
      <dgm:prSet presAssocID="{AF7124C7-24BD-435A-BD2A-3F3E0383A1EE}" presName="textRect" presStyleLbl="revTx" presStyleIdx="1" presStyleCnt="4">
        <dgm:presLayoutVars>
          <dgm:chMax val="1"/>
          <dgm:chPref val="1"/>
        </dgm:presLayoutVars>
      </dgm:prSet>
      <dgm:spPr/>
    </dgm:pt>
    <dgm:pt modelId="{A7A5DDEB-A939-418D-920F-C8AA0FBCCA26}" type="pres">
      <dgm:prSet presAssocID="{C35BB13B-1FBA-420A-B1BE-16D818F38C80}" presName="sibTrans" presStyleLbl="sibTrans2D1" presStyleIdx="0" presStyleCnt="0"/>
      <dgm:spPr/>
    </dgm:pt>
    <dgm:pt modelId="{6FD67865-04BB-47C9-A013-B91CDF747D8E}" type="pres">
      <dgm:prSet presAssocID="{042C8A20-9AE9-4660-8574-C43B3D77586F}" presName="compNode" presStyleCnt="0"/>
      <dgm:spPr/>
    </dgm:pt>
    <dgm:pt modelId="{17F76105-1B10-4333-A599-5ECDF96F102A}" type="pres">
      <dgm:prSet presAssocID="{042C8A20-9AE9-4660-8574-C43B3D77586F}" presName="iconBgRect" presStyleLbl="bgShp" presStyleIdx="2" presStyleCnt="4"/>
      <dgm:spPr/>
    </dgm:pt>
    <dgm:pt modelId="{896F74E6-1AE1-48DA-A968-8CC44E4126E6}" type="pres">
      <dgm:prSet presAssocID="{042C8A20-9AE9-4660-8574-C43B3D7758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38A0CC-6D3A-48A6-BA0B-C60C4036D31B}" type="pres">
      <dgm:prSet presAssocID="{042C8A20-9AE9-4660-8574-C43B3D77586F}" presName="spaceRect" presStyleCnt="0"/>
      <dgm:spPr/>
    </dgm:pt>
    <dgm:pt modelId="{22591B66-02CE-4885-8AD0-6EEAB58D9E3F}" type="pres">
      <dgm:prSet presAssocID="{042C8A20-9AE9-4660-8574-C43B3D77586F}" presName="textRect" presStyleLbl="revTx" presStyleIdx="2" presStyleCnt="4">
        <dgm:presLayoutVars>
          <dgm:chMax val="1"/>
          <dgm:chPref val="1"/>
        </dgm:presLayoutVars>
      </dgm:prSet>
      <dgm:spPr/>
    </dgm:pt>
    <dgm:pt modelId="{1450C00F-F3FC-432A-9E2C-9CB8CC1AB37B}" type="pres">
      <dgm:prSet presAssocID="{5DD93871-67AE-4CB3-8529-BDF28B621267}" presName="sibTrans" presStyleLbl="sibTrans2D1" presStyleIdx="0" presStyleCnt="0"/>
      <dgm:spPr/>
    </dgm:pt>
    <dgm:pt modelId="{9F9BBABB-40D0-465B-8AE4-097C3950CA44}" type="pres">
      <dgm:prSet presAssocID="{ED8C74DF-ABD3-40CB-85BE-9E134A9007FF}" presName="compNode" presStyleCnt="0"/>
      <dgm:spPr/>
    </dgm:pt>
    <dgm:pt modelId="{46D316F5-E23C-4160-BA2A-6C2B1D2C0FE9}" type="pres">
      <dgm:prSet presAssocID="{ED8C74DF-ABD3-40CB-85BE-9E134A9007FF}" presName="iconBgRect" presStyleLbl="bgShp" presStyleIdx="3" presStyleCnt="4"/>
      <dgm:spPr/>
    </dgm:pt>
    <dgm:pt modelId="{097914C0-8BED-4257-B47A-BC7F348B9F65}" type="pres">
      <dgm:prSet presAssocID="{ED8C74DF-ABD3-40CB-85BE-9E134A900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96162F-DE07-4A9D-A5E3-131E40753613}" type="pres">
      <dgm:prSet presAssocID="{ED8C74DF-ABD3-40CB-85BE-9E134A9007FF}" presName="spaceRect" presStyleCnt="0"/>
      <dgm:spPr/>
    </dgm:pt>
    <dgm:pt modelId="{3E2BDF49-E75A-4B0D-9B3D-5B5491907E7D}" type="pres">
      <dgm:prSet presAssocID="{ED8C74DF-ABD3-40CB-85BE-9E134A9007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7F960D-0522-4CBB-9E5E-BA436CBEBACE}" srcId="{1556E43E-B09D-4A46-A0BB-45CA3DBD1A26}" destId="{042C8A20-9AE9-4660-8574-C43B3D77586F}" srcOrd="2" destOrd="0" parTransId="{14ABE6F3-25A9-4B3D-91EE-E35D6DCD4A59}" sibTransId="{5DD93871-67AE-4CB3-8529-BDF28B621267}"/>
    <dgm:cxn modelId="{FE6AED0E-C19E-437E-A7F2-B63242EC7116}" type="presOf" srcId="{ED8C74DF-ABD3-40CB-85BE-9E134A9007FF}" destId="{3E2BDF49-E75A-4B0D-9B3D-5B5491907E7D}" srcOrd="0" destOrd="0" presId="urn:microsoft.com/office/officeart/2018/2/layout/IconCircleList"/>
    <dgm:cxn modelId="{56999B10-704C-40A8-BE84-A7249B465368}" type="presOf" srcId="{AF7124C7-24BD-435A-BD2A-3F3E0383A1EE}" destId="{19D7D7E9-34DF-40CF-89A4-14BABACD5C0A}" srcOrd="0" destOrd="0" presId="urn:microsoft.com/office/officeart/2018/2/layout/IconCircleList"/>
    <dgm:cxn modelId="{BE3AF228-F222-4DC5-9461-05820A548311}" srcId="{1556E43E-B09D-4A46-A0BB-45CA3DBD1A26}" destId="{ED8C74DF-ABD3-40CB-85BE-9E134A9007FF}" srcOrd="3" destOrd="0" parTransId="{B63B0D36-08E1-470D-81B8-58B18453C328}" sibTransId="{E318C26C-FD0E-40A6-A2CB-DDBA04AE2B4B}"/>
    <dgm:cxn modelId="{44068A5B-6A1C-409E-A778-902F9949CA00}" type="presOf" srcId="{C35BB13B-1FBA-420A-B1BE-16D818F38C80}" destId="{A7A5DDEB-A939-418D-920F-C8AA0FBCCA26}" srcOrd="0" destOrd="0" presId="urn:microsoft.com/office/officeart/2018/2/layout/IconCircleList"/>
    <dgm:cxn modelId="{E49EE06D-E17F-4D4D-91C1-889450252984}" type="presOf" srcId="{042C8A20-9AE9-4660-8574-C43B3D77586F}" destId="{22591B66-02CE-4885-8AD0-6EEAB58D9E3F}" srcOrd="0" destOrd="0" presId="urn:microsoft.com/office/officeart/2018/2/layout/IconCircleList"/>
    <dgm:cxn modelId="{FC5DD073-A4ED-432D-AF09-241AD99B3D37}" type="presOf" srcId="{15DDF65D-47F1-4467-817B-32CE01C3F161}" destId="{E68B54AB-90D7-44EB-85DA-BCBDFED51E6E}" srcOrd="0" destOrd="0" presId="urn:microsoft.com/office/officeart/2018/2/layout/IconCircleList"/>
    <dgm:cxn modelId="{EF50F888-3863-4B44-A65A-921442273610}" type="presOf" srcId="{5DD93871-67AE-4CB3-8529-BDF28B621267}" destId="{1450C00F-F3FC-432A-9E2C-9CB8CC1AB37B}" srcOrd="0" destOrd="0" presId="urn:microsoft.com/office/officeart/2018/2/layout/IconCircleList"/>
    <dgm:cxn modelId="{660DE097-DE0F-48E9-A71F-538FA9CDCAD0}" srcId="{1556E43E-B09D-4A46-A0BB-45CA3DBD1A26}" destId="{AF7124C7-24BD-435A-BD2A-3F3E0383A1EE}" srcOrd="1" destOrd="0" parTransId="{ED8DCA46-C784-4233-A2C2-E07EE3A0856A}" sibTransId="{C35BB13B-1FBA-420A-B1BE-16D818F38C80}"/>
    <dgm:cxn modelId="{72B4F1C1-4C82-4797-9A30-C7B733328D9E}" srcId="{1556E43E-B09D-4A46-A0BB-45CA3DBD1A26}" destId="{7C688BEA-8344-4ED2-B715-B326B055B8C7}" srcOrd="0" destOrd="0" parTransId="{AB6C0153-B69F-4A65-8A39-6F8A41C79876}" sibTransId="{15DDF65D-47F1-4467-817B-32CE01C3F161}"/>
    <dgm:cxn modelId="{03B305D9-D0C4-4921-A8FD-C0FBE793B792}" type="presOf" srcId="{7C688BEA-8344-4ED2-B715-B326B055B8C7}" destId="{0FB951CB-C066-451E-9DD3-A598C6009A0F}" srcOrd="0" destOrd="0" presId="urn:microsoft.com/office/officeart/2018/2/layout/IconCircleList"/>
    <dgm:cxn modelId="{D69BF0FA-F6C4-45E5-BAC2-747FB81C9144}" type="presOf" srcId="{1556E43E-B09D-4A46-A0BB-45CA3DBD1A26}" destId="{75423F2B-FCE9-44EB-B101-DC7C73ED45C7}" srcOrd="0" destOrd="0" presId="urn:microsoft.com/office/officeart/2018/2/layout/IconCircleList"/>
    <dgm:cxn modelId="{AEE3486B-A280-4A64-AA1E-331187E0A9BB}" type="presParOf" srcId="{75423F2B-FCE9-44EB-B101-DC7C73ED45C7}" destId="{AB02C4E0-8FA7-4E7B-A739-2AF6BC850427}" srcOrd="0" destOrd="0" presId="urn:microsoft.com/office/officeart/2018/2/layout/IconCircleList"/>
    <dgm:cxn modelId="{50368CD9-C29A-42AA-A670-01DAB3DD8EB2}" type="presParOf" srcId="{AB02C4E0-8FA7-4E7B-A739-2AF6BC850427}" destId="{DB8D3371-19F2-4237-8521-4D7FB25C3BAC}" srcOrd="0" destOrd="0" presId="urn:microsoft.com/office/officeart/2018/2/layout/IconCircleList"/>
    <dgm:cxn modelId="{DBD6AB4F-E2FE-43AB-AB32-81E2E236C9D4}" type="presParOf" srcId="{DB8D3371-19F2-4237-8521-4D7FB25C3BAC}" destId="{D8C16E03-2DDD-419E-9E74-84ED15C88887}" srcOrd="0" destOrd="0" presId="urn:microsoft.com/office/officeart/2018/2/layout/IconCircleList"/>
    <dgm:cxn modelId="{DC20D3D9-E2C8-4F41-8B57-DD85449411BD}" type="presParOf" srcId="{DB8D3371-19F2-4237-8521-4D7FB25C3BAC}" destId="{3A195D79-8466-4EF2-B1FF-3DAB3394591E}" srcOrd="1" destOrd="0" presId="urn:microsoft.com/office/officeart/2018/2/layout/IconCircleList"/>
    <dgm:cxn modelId="{201D5B5A-9FEE-484E-9E7C-A2E8039FF5F8}" type="presParOf" srcId="{DB8D3371-19F2-4237-8521-4D7FB25C3BAC}" destId="{5CB9C409-E2FA-438E-BFD4-2ACDB718A6F1}" srcOrd="2" destOrd="0" presId="urn:microsoft.com/office/officeart/2018/2/layout/IconCircleList"/>
    <dgm:cxn modelId="{F34960E5-602D-41FF-A319-85B30375911E}" type="presParOf" srcId="{DB8D3371-19F2-4237-8521-4D7FB25C3BAC}" destId="{0FB951CB-C066-451E-9DD3-A598C6009A0F}" srcOrd="3" destOrd="0" presId="urn:microsoft.com/office/officeart/2018/2/layout/IconCircleList"/>
    <dgm:cxn modelId="{C025C18C-5D22-4C2D-A0AB-E243D2F45E81}" type="presParOf" srcId="{AB02C4E0-8FA7-4E7B-A739-2AF6BC850427}" destId="{E68B54AB-90D7-44EB-85DA-BCBDFED51E6E}" srcOrd="1" destOrd="0" presId="urn:microsoft.com/office/officeart/2018/2/layout/IconCircleList"/>
    <dgm:cxn modelId="{7965D0F9-A87D-4D1B-B06D-5EE8AF963DF6}" type="presParOf" srcId="{AB02C4E0-8FA7-4E7B-A739-2AF6BC850427}" destId="{BB4A0B42-FC13-4D84-BC19-F4C6B8AF61D9}" srcOrd="2" destOrd="0" presId="urn:microsoft.com/office/officeart/2018/2/layout/IconCircleList"/>
    <dgm:cxn modelId="{AD020C8F-2E5F-499B-868E-6101C09A6F74}" type="presParOf" srcId="{BB4A0B42-FC13-4D84-BC19-F4C6B8AF61D9}" destId="{7DD6BCB6-9113-4196-B6AB-F99482C28CFC}" srcOrd="0" destOrd="0" presId="urn:microsoft.com/office/officeart/2018/2/layout/IconCircleList"/>
    <dgm:cxn modelId="{CAD42B65-AB0F-4E71-932C-3EA80A1463C7}" type="presParOf" srcId="{BB4A0B42-FC13-4D84-BC19-F4C6B8AF61D9}" destId="{118CB623-9ACB-4004-90C0-7B4B4D65F07C}" srcOrd="1" destOrd="0" presId="urn:microsoft.com/office/officeart/2018/2/layout/IconCircleList"/>
    <dgm:cxn modelId="{18B0014E-14CF-4C3B-9AE9-84C117737C68}" type="presParOf" srcId="{BB4A0B42-FC13-4D84-BC19-F4C6B8AF61D9}" destId="{0BA43506-F1FE-4194-8E35-CEB89232C5B9}" srcOrd="2" destOrd="0" presId="urn:microsoft.com/office/officeart/2018/2/layout/IconCircleList"/>
    <dgm:cxn modelId="{8E5BE7E9-AFEA-48D7-B402-F63AAE97099E}" type="presParOf" srcId="{BB4A0B42-FC13-4D84-BC19-F4C6B8AF61D9}" destId="{19D7D7E9-34DF-40CF-89A4-14BABACD5C0A}" srcOrd="3" destOrd="0" presId="urn:microsoft.com/office/officeart/2018/2/layout/IconCircleList"/>
    <dgm:cxn modelId="{37AD70CB-9ABD-476F-995A-F6B9E7BC13E3}" type="presParOf" srcId="{AB02C4E0-8FA7-4E7B-A739-2AF6BC850427}" destId="{A7A5DDEB-A939-418D-920F-C8AA0FBCCA26}" srcOrd="3" destOrd="0" presId="urn:microsoft.com/office/officeart/2018/2/layout/IconCircleList"/>
    <dgm:cxn modelId="{3D006AB4-8177-4BD6-9DE2-2D0CD2B2271B}" type="presParOf" srcId="{AB02C4E0-8FA7-4E7B-A739-2AF6BC850427}" destId="{6FD67865-04BB-47C9-A013-B91CDF747D8E}" srcOrd="4" destOrd="0" presId="urn:microsoft.com/office/officeart/2018/2/layout/IconCircleList"/>
    <dgm:cxn modelId="{011CC286-6302-42D3-A296-AC69EDFCAC5F}" type="presParOf" srcId="{6FD67865-04BB-47C9-A013-B91CDF747D8E}" destId="{17F76105-1B10-4333-A599-5ECDF96F102A}" srcOrd="0" destOrd="0" presId="urn:microsoft.com/office/officeart/2018/2/layout/IconCircleList"/>
    <dgm:cxn modelId="{1AB5FA94-B670-42F9-A168-8862A7C8D426}" type="presParOf" srcId="{6FD67865-04BB-47C9-A013-B91CDF747D8E}" destId="{896F74E6-1AE1-48DA-A968-8CC44E4126E6}" srcOrd="1" destOrd="0" presId="urn:microsoft.com/office/officeart/2018/2/layout/IconCircleList"/>
    <dgm:cxn modelId="{19694C93-5BD4-4621-B1CD-9F141E2E925A}" type="presParOf" srcId="{6FD67865-04BB-47C9-A013-B91CDF747D8E}" destId="{1F38A0CC-6D3A-48A6-BA0B-C60C4036D31B}" srcOrd="2" destOrd="0" presId="urn:microsoft.com/office/officeart/2018/2/layout/IconCircleList"/>
    <dgm:cxn modelId="{DF4F40CC-B68B-421B-B278-80E9432A9401}" type="presParOf" srcId="{6FD67865-04BB-47C9-A013-B91CDF747D8E}" destId="{22591B66-02CE-4885-8AD0-6EEAB58D9E3F}" srcOrd="3" destOrd="0" presId="urn:microsoft.com/office/officeart/2018/2/layout/IconCircleList"/>
    <dgm:cxn modelId="{AEBFA8DB-1AA3-4C7C-BD1F-14177C19A96A}" type="presParOf" srcId="{AB02C4E0-8FA7-4E7B-A739-2AF6BC850427}" destId="{1450C00F-F3FC-432A-9E2C-9CB8CC1AB37B}" srcOrd="5" destOrd="0" presId="urn:microsoft.com/office/officeart/2018/2/layout/IconCircleList"/>
    <dgm:cxn modelId="{E1D5CE47-BB54-49DB-9EC1-A2E8DBB165DA}" type="presParOf" srcId="{AB02C4E0-8FA7-4E7B-A739-2AF6BC850427}" destId="{9F9BBABB-40D0-465B-8AE4-097C3950CA44}" srcOrd="6" destOrd="0" presId="urn:microsoft.com/office/officeart/2018/2/layout/IconCircleList"/>
    <dgm:cxn modelId="{E4ABAA6E-BA2B-48DD-A4E5-44E4F99F7DFA}" type="presParOf" srcId="{9F9BBABB-40D0-465B-8AE4-097C3950CA44}" destId="{46D316F5-E23C-4160-BA2A-6C2B1D2C0FE9}" srcOrd="0" destOrd="0" presId="urn:microsoft.com/office/officeart/2018/2/layout/IconCircleList"/>
    <dgm:cxn modelId="{F92EC6B3-5C80-4470-BF7A-379A8298F07C}" type="presParOf" srcId="{9F9BBABB-40D0-465B-8AE4-097C3950CA44}" destId="{097914C0-8BED-4257-B47A-BC7F348B9F65}" srcOrd="1" destOrd="0" presId="urn:microsoft.com/office/officeart/2018/2/layout/IconCircleList"/>
    <dgm:cxn modelId="{B49F7E94-2FD2-4ACC-9212-6ACA1915A795}" type="presParOf" srcId="{9F9BBABB-40D0-465B-8AE4-097C3950CA44}" destId="{3996162F-DE07-4A9D-A5E3-131E40753613}" srcOrd="2" destOrd="0" presId="urn:microsoft.com/office/officeart/2018/2/layout/IconCircleList"/>
    <dgm:cxn modelId="{546EA3FA-2D50-4E38-B61C-583B5005E257}" type="presParOf" srcId="{9F9BBABB-40D0-465B-8AE4-097C3950CA44}" destId="{3E2BDF49-E75A-4B0D-9B3D-5B5491907E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F5EE-1608-4A03-902D-E595F1B1AAE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2048A-2F76-4AC3-BE1E-CEC65AE2683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F01E4-DC10-426B-ABF6-1882E105AA5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preprocessing and cleaning</a:t>
          </a:r>
        </a:p>
      </dsp:txBody>
      <dsp:txXfrm>
        <a:off x="100682" y="2684598"/>
        <a:ext cx="2370489" cy="720000"/>
      </dsp:txXfrm>
    </dsp:sp>
    <dsp:sp modelId="{A36F3FEF-F110-4EE1-BE12-CDD7FDD1C678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88F09-63EC-42CD-8AA3-30E4A7F167E6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09C0-F732-48E2-A522-B7F620F3D73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visualization using bar charts and scatter plots</a:t>
          </a:r>
        </a:p>
      </dsp:txBody>
      <dsp:txXfrm>
        <a:off x="2886007" y="2684598"/>
        <a:ext cx="2370489" cy="720000"/>
      </dsp:txXfrm>
    </dsp:sp>
    <dsp:sp modelId="{F919F8D6-6AA2-42D4-924B-650A44741CB1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B4A60-E3BE-47C3-98C1-74BA7B59AEE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7F61-8BAB-4193-9C90-55305FAF94E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Benefits and shortcomings</a:t>
          </a:r>
        </a:p>
      </dsp:txBody>
      <dsp:txXfrm>
        <a:off x="5671332" y="2684598"/>
        <a:ext cx="2370489" cy="720000"/>
      </dsp:txXfrm>
    </dsp:sp>
    <dsp:sp modelId="{D63A5FE4-0470-4AE0-A669-C28FE430F9F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CA91D-6CFC-4F15-B2BA-43D2698D5DC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C7FF-7989-46F9-A56B-900A199B52A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Future suggestions for improvement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B77E-A331-4DCD-8346-13123D3ED619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must be prepared before it can be visualized</a:t>
          </a:r>
        </a:p>
      </dsp:txBody>
      <dsp:txXfrm>
        <a:off x="3201" y="1669704"/>
        <a:ext cx="2539866" cy="2133487"/>
      </dsp:txXfrm>
    </dsp:sp>
    <dsp:sp modelId="{CC1BCBBB-7391-4554-8941-0852E56CEE31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77E70F89-C175-4477-8A9D-3BEC46DF751D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555B-6F8B-4CC2-9B48-792CEA563F25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Missing values must be handled</a:t>
          </a:r>
        </a:p>
      </dsp:txBody>
      <dsp:txXfrm>
        <a:off x="2797054" y="1669704"/>
        <a:ext cx="2539866" cy="2133487"/>
      </dsp:txXfrm>
    </dsp:sp>
    <dsp:sp modelId="{422580D8-70B3-4C17-AB83-CD0CFE2CA5CA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69DF3DB4-8FE4-49FD-86F7-45527D1E4FE7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F7569-2E6F-496F-9E27-465F7ACA7258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structure must be modified</a:t>
          </a:r>
        </a:p>
      </dsp:txBody>
      <dsp:txXfrm>
        <a:off x="5590907" y="1669704"/>
        <a:ext cx="2539866" cy="2133487"/>
      </dsp:txXfrm>
    </dsp:sp>
    <dsp:sp modelId="{D580D9FB-7BF4-4DC4-8A76-173D6C0F7D1E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C379C328-03D5-4996-ACC8-16C8A7E94D39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1B754-78A2-448C-AD8E-E473D4A7F41D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 data must be derived</a:t>
          </a:r>
        </a:p>
      </dsp:txBody>
      <dsp:txXfrm>
        <a:off x="8384760" y="1669704"/>
        <a:ext cx="2539866" cy="2133487"/>
      </dsp:txXfrm>
    </dsp:sp>
    <dsp:sp modelId="{525B87CB-2AEA-41DC-8282-C4551B373CE9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E6E25D5E-0937-448D-B805-FE3830EABD8A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16E03-2DDD-419E-9E74-84ED15C8888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5D79-8466-4EF2-B1FF-3DAB3394591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951CB-C066-451E-9DD3-A598C6009A0F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Close collaboration with data producers</a:t>
          </a:r>
        </a:p>
      </dsp:txBody>
      <dsp:txXfrm>
        <a:off x="1948202" y="368029"/>
        <a:ext cx="3233964" cy="1371985"/>
      </dsp:txXfrm>
    </dsp:sp>
    <dsp:sp modelId="{7DD6BCB6-9113-4196-B6AB-F99482C28CFC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CB623-9ACB-4004-90C0-7B4B4D65F07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7D7E9-34DF-40CF-89A4-14BABACD5C0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Implementing data validation protocols during data collection</a:t>
          </a:r>
        </a:p>
      </dsp:txBody>
      <dsp:txXfrm>
        <a:off x="7411643" y="368029"/>
        <a:ext cx="3233964" cy="1371985"/>
      </dsp:txXfrm>
    </dsp:sp>
    <dsp:sp modelId="{17F76105-1B10-4333-A599-5ECDF96F102A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F74E6-1AE1-48DA-A968-8CC44E4126E6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91B66-02CE-4885-8AD0-6EEAB58D9E3F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researchers’ proficiency in R programming and statistical analysis</a:t>
          </a:r>
        </a:p>
      </dsp:txBody>
      <dsp:txXfrm>
        <a:off x="1948202" y="2452790"/>
        <a:ext cx="3233964" cy="1371985"/>
      </dsp:txXfrm>
    </dsp:sp>
    <dsp:sp modelId="{46D316F5-E23C-4160-BA2A-6C2B1D2C0FE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914C0-8BED-4257-B47A-BC7F348B9F65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BDF49-E75A-4B0D-9B3D-5B5491907E7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the use of machine learning for automated data cleaning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8DA4-4091-64BA-301D-9E2A6EA56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A9D18-C8CA-EC57-099A-B5484B3D9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66E36-7CDE-3784-630E-3EC4C4D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3A24-7B21-8D95-E3EF-9AFC0359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2B5B-6549-E7F7-0404-2DA156B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4304-8B62-9441-DBF8-F2468CD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038D-1D2E-C389-337B-A36085B2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CE6D-1568-2814-7266-EB91B86D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FB82-84F0-C024-C51E-C9784CBA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CF0E-181B-C39F-4E30-0496DA4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AF917-0A7F-B335-1B93-C9A5F5164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189D0-4C2F-2525-6A79-41A0B160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AAFC-899C-CBB4-9C2B-ED63A7EF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A277-48D0-6DA2-9DA4-8ABA3F2A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DD50-CF4B-F479-A3A8-5567EF59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F08C-7AC0-D945-5973-81ADCEC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47D-9F7C-5AA4-0EB8-F3B8CE7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B268-2E9C-E007-E7C1-9A922EB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3E96-9D6E-FE46-9B06-93BC2034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7233-62ED-5EE1-5F50-BC043A9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E93-0522-31EE-9C5D-51B2B73F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270E-7639-0EFE-28CD-91844A15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E751-F1F6-31B5-7AD5-3DAE4AA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D9FF-4BD5-D1B0-C256-C579F3E1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8E6F-3D77-C28E-8248-110D8E5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8DE-7741-F9A1-494E-C1D3550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BA8D-692C-F3C3-9290-579048388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A1310-7F20-EACD-B9BC-63C1E8D0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D74B-EEC4-02D1-EA56-EB3E355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A481-1C0D-97C6-0FFA-894A6142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876C-D961-9ACD-BA64-E0FB205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9C7-B9FC-1A54-07BD-00E1C306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105A-FE96-4E2E-2BA4-A5F5856D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42546-BB4B-21AF-98A1-04A9A81F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C25A-C997-FF44-3AA5-0A5A7493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EA7C4-A7DF-B6B4-95A6-CFBD91CB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CF5B2-CA83-654A-A8EC-7A6812F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0F37B-514C-724E-B9C5-CDC4D796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14836-F6BE-86BB-93E7-5AF45F7B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264-2515-FB87-E45B-D53D1049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751C-01B4-18AF-3F4B-8D52C37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3D4E7-020C-09E6-7555-D8CDAEE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27293-6A2D-F802-9658-8B619F43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4A2B9-614D-F949-5DA2-D43E6FA4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81402-D748-06AA-5C8B-B98A4758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67E3F-A1BA-DA0E-F93E-DAF897ED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897-9806-74AF-4531-8E8A4177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63AE-A31E-35BB-E3B9-4763DD1A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A735-F050-AC72-2EE4-85708C90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24F2-9F39-25ED-4CF6-21B29D47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5244-30C9-B6BA-324E-6705A4F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231B-6122-80BB-D3AA-4DCC4B2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FB35-EC3A-9B39-5D27-21A183AE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883D-9C79-BA37-0BF4-486531D5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48EC-2FF7-DF23-F945-2315890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6FFD-65AB-7272-B11D-0DCC930F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2F8B-8959-605E-3B37-7D29BCB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507F-6B11-68A7-0309-287B35D6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66260-B981-396C-6660-6E77FA1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991C-BA9E-60AD-97CB-BC4913F7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D55D-48B9-C234-B502-D3549096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6DA5-E3F9-49E1-A601-17071C10683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F3CA-3718-CE01-0FA2-0A15240C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D0C7-32D2-6F13-50BA-77A1F908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DF0B0BC0-641F-21C2-8125-E0E269BF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6" r="-2" b="-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8D46-E454-F241-3328-4D91EE26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Enhancing Scientific Inquiry with R for Data Manipulation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307E-E25B-7760-412E-8C986DE1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71686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Leveraging R for Advanced Data Visualization and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A49C3-E93E-6AC0-B6BE-AE875C991AD0}"/>
              </a:ext>
            </a:extLst>
          </p:cNvPr>
          <p:cNvSpPr txBox="1"/>
          <p:nvPr/>
        </p:nvSpPr>
        <p:spPr>
          <a:xfrm>
            <a:off x="7848599" y="5526938"/>
            <a:ext cx="18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by Alex Paquette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024C1-B7A8-8370-E603-C8DC3558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361B0-052D-6130-9710-5A0305C13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880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57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ECDC-E985-05E9-B565-E1C4C161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 and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EBC27-4004-64B0-9CBF-CE096682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6662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32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8520B-864C-9ECB-19A6-A7D93DDF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9908"/>
            <a:ext cx="4870731" cy="4378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50446-BE6E-AC9F-8A7E-A2B4151D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80" y="506562"/>
            <a:ext cx="2243820" cy="58448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8BB02B-8C9E-4F25-EB8C-BD8069C39E23}"/>
              </a:ext>
            </a:extLst>
          </p:cNvPr>
          <p:cNvSpPr/>
          <p:nvPr/>
        </p:nvSpPr>
        <p:spPr>
          <a:xfrm>
            <a:off x="5077493" y="3247053"/>
            <a:ext cx="4663455" cy="43853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54D14-5B20-F365-4672-28815D83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6" y="637974"/>
            <a:ext cx="4322174" cy="17114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1FE9F-29B3-092A-FB64-311DF369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2" y="2381295"/>
            <a:ext cx="5513986" cy="2411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66792-F78B-2DE1-A47B-BF289DCA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23" y="2606012"/>
            <a:ext cx="1686044" cy="40100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FCD59-CEEA-6C6F-F727-DA4DD6D6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734" y="2606012"/>
            <a:ext cx="1825822" cy="40100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52AADA8-E80E-D76F-94B9-EFFB74064212}"/>
              </a:ext>
            </a:extLst>
          </p:cNvPr>
          <p:cNvSpPr/>
          <p:nvPr/>
        </p:nvSpPr>
        <p:spPr>
          <a:xfrm rot="19901404">
            <a:off x="5515148" y="2238174"/>
            <a:ext cx="2234017" cy="33125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DADBF2-1D2B-5540-3915-4726AA7821E5}"/>
              </a:ext>
            </a:extLst>
          </p:cNvPr>
          <p:cNvSpPr/>
          <p:nvPr/>
        </p:nvSpPr>
        <p:spPr>
          <a:xfrm>
            <a:off x="5510533" y="3465667"/>
            <a:ext cx="2090498" cy="32102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340F3A2-DE78-637A-DCD0-AE460C0307ED}"/>
              </a:ext>
            </a:extLst>
          </p:cNvPr>
          <p:cNvSpPr/>
          <p:nvPr/>
        </p:nvSpPr>
        <p:spPr>
          <a:xfrm>
            <a:off x="5507230" y="4405027"/>
            <a:ext cx="4450586" cy="32102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CE8A7-7F05-2016-B48E-DC4789C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134E-9E14-D1CB-5C7B-AB825ADFCC6A}"/>
              </a:ext>
            </a:extLst>
          </p:cNvPr>
          <p:cNvSpPr>
            <a:spLocks/>
          </p:cNvSpPr>
          <p:nvPr/>
        </p:nvSpPr>
        <p:spPr>
          <a:xfrm>
            <a:off x="1232175" y="2119154"/>
            <a:ext cx="1389727" cy="547530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charts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0D82-BDC2-9721-A3BE-98BC971574FA}"/>
              </a:ext>
            </a:extLst>
          </p:cNvPr>
          <p:cNvSpPr>
            <a:spLocks/>
          </p:cNvSpPr>
          <p:nvPr/>
        </p:nvSpPr>
        <p:spPr>
          <a:xfrm>
            <a:off x="6355723" y="2119153"/>
            <a:ext cx="4977162" cy="4179657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</a:t>
            </a:r>
            <a:endParaRPr lang="en-US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8598FCB-6A58-97B1-1390-1422D918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5" y="3353716"/>
            <a:ext cx="4508732" cy="2817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6E5A3598-FEF2-1E89-DD47-A9ADFBE1E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73" y="3353716"/>
            <a:ext cx="4514662" cy="282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9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5BF3D-A050-4D76-DA9D-C05E7670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Benefits and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6679-BC52-D158-641B-8888F0D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2158661"/>
          </a:xfrm>
        </p:spPr>
        <p:txBody>
          <a:bodyPr>
            <a:normAutofit/>
          </a:bodyPr>
          <a:lstStyle/>
          <a:p>
            <a:r>
              <a:rPr lang="en-US" sz="2000" dirty="0"/>
              <a:t>Create clean, reproducible, consistent, and high-quality visualizations</a:t>
            </a:r>
          </a:p>
          <a:p>
            <a:r>
              <a:rPr lang="en-US" sz="2000" dirty="0"/>
              <a:t>Expedite the analysis process</a:t>
            </a:r>
          </a:p>
          <a:p>
            <a:r>
              <a:rPr lang="en-US" sz="2000" dirty="0"/>
              <a:t>Mass production of visualizations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C2C5D-ADD0-82F6-B404-ABD2AF32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2707301"/>
          </a:xfrm>
        </p:spPr>
        <p:txBody>
          <a:bodyPr>
            <a:normAutofit/>
          </a:bodyPr>
          <a:lstStyle/>
          <a:p>
            <a:r>
              <a:rPr lang="en-US" sz="2000" dirty="0"/>
              <a:t>Initial data not well formatted for digital data processing</a:t>
            </a:r>
          </a:p>
          <a:p>
            <a:r>
              <a:rPr lang="en-US" sz="2000" dirty="0"/>
              <a:t>Large time investment in data preprocessing</a:t>
            </a:r>
          </a:p>
          <a:p>
            <a:r>
              <a:rPr lang="en-US" sz="2000" dirty="0"/>
              <a:t>Missed visualization opportunities during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84145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E4D87-3A8F-53EF-8252-85B5654A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Suggestions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D4D8BCE-74F9-3CC1-A400-3D286788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20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91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ABBCA-1089-29AD-D492-FFE2DF18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B3E3024E-59A1-87DA-F0A8-8699C075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B5B3FC5-AF75-406E-AE97-58B57C0D2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Enhancing Scientific Inquiry with R for Data Manipulation and Visualization</vt:lpstr>
      <vt:lpstr>Overview</vt:lpstr>
      <vt:lpstr>Data preprocessing and cleaning</vt:lpstr>
      <vt:lpstr>PowerPoint Presentation</vt:lpstr>
      <vt:lpstr>PowerPoint Presentation</vt:lpstr>
      <vt:lpstr>Data Visualization Techniques</vt:lpstr>
      <vt:lpstr>Benefits and Shortcomings</vt:lpstr>
      <vt:lpstr>Future Suggestions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Scientific Inquiry with R for Data Manipulation and Visualization</dc:title>
  <dc:creator>Alexandre Paquette</dc:creator>
  <cp:lastModifiedBy>(Student  C00302989) Joseph Paquette</cp:lastModifiedBy>
  <cp:revision>6</cp:revision>
  <dcterms:created xsi:type="dcterms:W3CDTF">2024-04-16T22:21:28Z</dcterms:created>
  <dcterms:modified xsi:type="dcterms:W3CDTF">2024-04-17T08:52:32Z</dcterms:modified>
</cp:coreProperties>
</file>