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64" r:id="rId3"/>
    <p:sldId id="257" r:id="rId4"/>
    <p:sldId id="286" r:id="rId5"/>
    <p:sldId id="260" r:id="rId6"/>
    <p:sldId id="261" r:id="rId7"/>
    <p:sldId id="283" r:id="rId8"/>
    <p:sldId id="258" r:id="rId9"/>
    <p:sldId id="268" r:id="rId10"/>
    <p:sldId id="271" r:id="rId11"/>
    <p:sldId id="270" r:id="rId12"/>
    <p:sldId id="269" r:id="rId13"/>
    <p:sldId id="282" r:id="rId14"/>
    <p:sldId id="288" r:id="rId15"/>
    <p:sldId id="289" r:id="rId16"/>
    <p:sldId id="292" r:id="rId17"/>
    <p:sldId id="290" r:id="rId18"/>
    <p:sldId id="287" r:id="rId19"/>
    <p:sldId id="291" r:id="rId20"/>
    <p:sldId id="284" r:id="rId21"/>
    <p:sldId id="293" r:id="rId22"/>
    <p:sldId id="262" r:id="rId23"/>
    <p:sldId id="285" r:id="rId24"/>
    <p:sldId id="259" r:id="rId25"/>
    <p:sldId id="26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74" d="100"/>
          <a:sy n="74" d="100"/>
        </p:scale>
        <p:origin x="-121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B0DC4C-AA48-43AE-8A28-50D7C086B86F}" type="doc">
      <dgm:prSet loTypeId="urn:microsoft.com/office/officeart/2005/8/layout/vList5" loCatId="list" qsTypeId="urn:microsoft.com/office/officeart/2005/8/quickstyle/3d3" qsCatId="3D" csTypeId="urn:microsoft.com/office/officeart/2005/8/colors/colorful4" csCatId="colorful" phldr="1"/>
      <dgm:spPr/>
      <dgm:t>
        <a:bodyPr/>
        <a:lstStyle/>
        <a:p>
          <a:endParaRPr lang="en-IN"/>
        </a:p>
      </dgm:t>
    </dgm:pt>
    <dgm:pt modelId="{5D3E126E-B9B8-48FC-8DBA-1D91AB697AF2}">
      <dgm:prSet phldrT="[Text]"/>
      <dgm:spPr/>
      <dgm:t>
        <a:bodyPr/>
        <a:lstStyle/>
        <a:p>
          <a:r>
            <a:rPr lang="en-IN" dirty="0"/>
            <a:t>SARIMAX</a:t>
          </a:r>
        </a:p>
      </dgm:t>
    </dgm:pt>
    <dgm:pt modelId="{FEF42EB2-38E8-47CA-9BCF-F4F9E8A38181}" type="parTrans" cxnId="{881AAEA8-4188-4F7A-8123-CB7218970FBD}">
      <dgm:prSet/>
      <dgm:spPr/>
      <dgm:t>
        <a:bodyPr/>
        <a:lstStyle/>
        <a:p>
          <a:endParaRPr lang="en-IN"/>
        </a:p>
      </dgm:t>
    </dgm:pt>
    <dgm:pt modelId="{8A223536-88C9-474B-8BF1-B44EB43536F5}" type="sibTrans" cxnId="{881AAEA8-4188-4F7A-8123-CB7218970FBD}">
      <dgm:prSet/>
      <dgm:spPr/>
      <dgm:t>
        <a:bodyPr/>
        <a:lstStyle/>
        <a:p>
          <a:endParaRPr lang="en-IN"/>
        </a:p>
      </dgm:t>
    </dgm:pt>
    <dgm:pt modelId="{C269C81D-69BB-4764-9EC8-815E2299CD5E}">
      <dgm:prSet phldrT="[Text]"/>
      <dgm:spPr/>
      <dgm:t>
        <a:bodyPr/>
        <a:lstStyle/>
        <a:p>
          <a:r>
            <a:rPr lang="en-IN" dirty="0"/>
            <a:t>Seasonal Auto Regressive Integrated Moving Average</a:t>
          </a:r>
        </a:p>
      </dgm:t>
    </dgm:pt>
    <dgm:pt modelId="{8117B744-A9EB-41F1-A8C2-CF61A0AE95CE}" type="parTrans" cxnId="{87EAEE93-3AE9-45BC-8F9D-8F3167BDE028}">
      <dgm:prSet/>
      <dgm:spPr/>
      <dgm:t>
        <a:bodyPr/>
        <a:lstStyle/>
        <a:p>
          <a:endParaRPr lang="en-IN"/>
        </a:p>
      </dgm:t>
    </dgm:pt>
    <dgm:pt modelId="{2F5319DB-B3E3-4F42-868C-75D17C5D2338}" type="sibTrans" cxnId="{87EAEE93-3AE9-45BC-8F9D-8F3167BDE028}">
      <dgm:prSet/>
      <dgm:spPr/>
      <dgm:t>
        <a:bodyPr/>
        <a:lstStyle/>
        <a:p>
          <a:endParaRPr lang="en-IN"/>
        </a:p>
      </dgm:t>
    </dgm:pt>
    <dgm:pt modelId="{7896893F-E18E-4D4F-9B16-59DD16F71FD2}">
      <dgm:prSet phldrT="[Text]"/>
      <dgm:spPr/>
      <dgm:t>
        <a:bodyPr/>
        <a:lstStyle/>
        <a:p>
          <a:r>
            <a:rPr lang="en-IN" dirty="0"/>
            <a:t>ARIMA</a:t>
          </a:r>
        </a:p>
      </dgm:t>
    </dgm:pt>
    <dgm:pt modelId="{DFA7CDC1-8D27-4CC4-BB4F-BFBA97FCB0F2}" type="parTrans" cxnId="{A96ED4BE-428B-449A-B0FB-68EFAC1C6681}">
      <dgm:prSet/>
      <dgm:spPr/>
      <dgm:t>
        <a:bodyPr/>
        <a:lstStyle/>
        <a:p>
          <a:endParaRPr lang="en-IN"/>
        </a:p>
      </dgm:t>
    </dgm:pt>
    <dgm:pt modelId="{9533D481-EA27-4665-B5C1-98F6079EBB76}" type="sibTrans" cxnId="{A96ED4BE-428B-449A-B0FB-68EFAC1C6681}">
      <dgm:prSet/>
      <dgm:spPr/>
      <dgm:t>
        <a:bodyPr/>
        <a:lstStyle/>
        <a:p>
          <a:endParaRPr lang="en-IN"/>
        </a:p>
      </dgm:t>
    </dgm:pt>
    <dgm:pt modelId="{25136A74-0CDF-44DA-B17E-2E35D1164225}">
      <dgm:prSet phldrT="[Text]"/>
      <dgm:spPr/>
      <dgm:t>
        <a:bodyPr/>
        <a:lstStyle/>
        <a:p>
          <a:r>
            <a:rPr lang="en-IN" dirty="0"/>
            <a:t>Auto Regressive Integrated Moving Average</a:t>
          </a:r>
        </a:p>
      </dgm:t>
    </dgm:pt>
    <dgm:pt modelId="{40DFDEEA-6475-4D51-ADC5-06BD6614B800}" type="parTrans" cxnId="{A7C20D42-435D-435C-83F8-237823C15B52}">
      <dgm:prSet/>
      <dgm:spPr/>
      <dgm:t>
        <a:bodyPr/>
        <a:lstStyle/>
        <a:p>
          <a:endParaRPr lang="en-IN"/>
        </a:p>
      </dgm:t>
    </dgm:pt>
    <dgm:pt modelId="{39438BEE-E397-4663-9B8F-F89C31BC431B}" type="sibTrans" cxnId="{A7C20D42-435D-435C-83F8-237823C15B52}">
      <dgm:prSet/>
      <dgm:spPr/>
      <dgm:t>
        <a:bodyPr/>
        <a:lstStyle/>
        <a:p>
          <a:endParaRPr lang="en-IN"/>
        </a:p>
      </dgm:t>
    </dgm:pt>
    <dgm:pt modelId="{6C6CCC58-BD22-42FE-ADFB-24C20011AE92}" type="pres">
      <dgm:prSet presAssocID="{16B0DC4C-AA48-43AE-8A28-50D7C086B86F}" presName="Name0" presStyleCnt="0">
        <dgm:presLayoutVars>
          <dgm:dir/>
          <dgm:animLvl val="lvl"/>
          <dgm:resizeHandles val="exact"/>
        </dgm:presLayoutVars>
      </dgm:prSet>
      <dgm:spPr/>
      <dgm:t>
        <a:bodyPr/>
        <a:lstStyle/>
        <a:p>
          <a:endParaRPr lang="en-IN"/>
        </a:p>
      </dgm:t>
    </dgm:pt>
    <dgm:pt modelId="{2E2E30F1-561B-4415-8AFD-A1D3051CEA2B}" type="pres">
      <dgm:prSet presAssocID="{5D3E126E-B9B8-48FC-8DBA-1D91AB697AF2}" presName="linNode" presStyleCnt="0"/>
      <dgm:spPr/>
    </dgm:pt>
    <dgm:pt modelId="{907B0BAE-2B62-4392-8F05-9858C03E5DB3}" type="pres">
      <dgm:prSet presAssocID="{5D3E126E-B9B8-48FC-8DBA-1D91AB697AF2}" presName="parentText" presStyleLbl="node1" presStyleIdx="0" presStyleCnt="2">
        <dgm:presLayoutVars>
          <dgm:chMax val="1"/>
          <dgm:bulletEnabled val="1"/>
        </dgm:presLayoutVars>
      </dgm:prSet>
      <dgm:spPr/>
      <dgm:t>
        <a:bodyPr/>
        <a:lstStyle/>
        <a:p>
          <a:endParaRPr lang="en-IN"/>
        </a:p>
      </dgm:t>
    </dgm:pt>
    <dgm:pt modelId="{11F94D61-2DE0-4163-AEB4-9C3DA13CB33C}" type="pres">
      <dgm:prSet presAssocID="{5D3E126E-B9B8-48FC-8DBA-1D91AB697AF2}" presName="descendantText" presStyleLbl="alignAccFollowNode1" presStyleIdx="0" presStyleCnt="2">
        <dgm:presLayoutVars>
          <dgm:bulletEnabled val="1"/>
        </dgm:presLayoutVars>
      </dgm:prSet>
      <dgm:spPr/>
      <dgm:t>
        <a:bodyPr/>
        <a:lstStyle/>
        <a:p>
          <a:endParaRPr lang="en-IN"/>
        </a:p>
      </dgm:t>
    </dgm:pt>
    <dgm:pt modelId="{11CE7D2D-1905-484C-AB42-1C0F9B464486}" type="pres">
      <dgm:prSet presAssocID="{8A223536-88C9-474B-8BF1-B44EB43536F5}" presName="sp" presStyleCnt="0"/>
      <dgm:spPr/>
    </dgm:pt>
    <dgm:pt modelId="{E78215F8-F9A8-4564-B14C-29B1DEBE5D01}" type="pres">
      <dgm:prSet presAssocID="{7896893F-E18E-4D4F-9B16-59DD16F71FD2}" presName="linNode" presStyleCnt="0"/>
      <dgm:spPr/>
    </dgm:pt>
    <dgm:pt modelId="{6F4DEB29-521F-46D0-9251-695146C09655}" type="pres">
      <dgm:prSet presAssocID="{7896893F-E18E-4D4F-9B16-59DD16F71FD2}" presName="parentText" presStyleLbl="node1" presStyleIdx="1" presStyleCnt="2">
        <dgm:presLayoutVars>
          <dgm:chMax val="1"/>
          <dgm:bulletEnabled val="1"/>
        </dgm:presLayoutVars>
      </dgm:prSet>
      <dgm:spPr/>
      <dgm:t>
        <a:bodyPr/>
        <a:lstStyle/>
        <a:p>
          <a:endParaRPr lang="en-IN"/>
        </a:p>
      </dgm:t>
    </dgm:pt>
    <dgm:pt modelId="{24FACFCB-E150-4A20-A46B-6AF569A03687}" type="pres">
      <dgm:prSet presAssocID="{7896893F-E18E-4D4F-9B16-59DD16F71FD2}" presName="descendantText" presStyleLbl="alignAccFollowNode1" presStyleIdx="1" presStyleCnt="2">
        <dgm:presLayoutVars>
          <dgm:bulletEnabled val="1"/>
        </dgm:presLayoutVars>
      </dgm:prSet>
      <dgm:spPr/>
      <dgm:t>
        <a:bodyPr/>
        <a:lstStyle/>
        <a:p>
          <a:endParaRPr lang="en-IN"/>
        </a:p>
      </dgm:t>
    </dgm:pt>
  </dgm:ptLst>
  <dgm:cxnLst>
    <dgm:cxn modelId="{881AAEA8-4188-4F7A-8123-CB7218970FBD}" srcId="{16B0DC4C-AA48-43AE-8A28-50D7C086B86F}" destId="{5D3E126E-B9B8-48FC-8DBA-1D91AB697AF2}" srcOrd="0" destOrd="0" parTransId="{FEF42EB2-38E8-47CA-9BCF-F4F9E8A38181}" sibTransId="{8A223536-88C9-474B-8BF1-B44EB43536F5}"/>
    <dgm:cxn modelId="{9BBEA4FD-D52F-4AC0-856C-234BBF8793F5}" type="presOf" srcId="{C269C81D-69BB-4764-9EC8-815E2299CD5E}" destId="{11F94D61-2DE0-4163-AEB4-9C3DA13CB33C}" srcOrd="0" destOrd="0" presId="urn:microsoft.com/office/officeart/2005/8/layout/vList5"/>
    <dgm:cxn modelId="{6BE2B348-3062-4D75-ADA0-6C2909917F88}" type="presOf" srcId="{16B0DC4C-AA48-43AE-8A28-50D7C086B86F}" destId="{6C6CCC58-BD22-42FE-ADFB-24C20011AE92}" srcOrd="0" destOrd="0" presId="urn:microsoft.com/office/officeart/2005/8/layout/vList5"/>
    <dgm:cxn modelId="{A96ED4BE-428B-449A-B0FB-68EFAC1C6681}" srcId="{16B0DC4C-AA48-43AE-8A28-50D7C086B86F}" destId="{7896893F-E18E-4D4F-9B16-59DD16F71FD2}" srcOrd="1" destOrd="0" parTransId="{DFA7CDC1-8D27-4CC4-BB4F-BFBA97FCB0F2}" sibTransId="{9533D481-EA27-4665-B5C1-98F6079EBB76}"/>
    <dgm:cxn modelId="{A7C20D42-435D-435C-83F8-237823C15B52}" srcId="{7896893F-E18E-4D4F-9B16-59DD16F71FD2}" destId="{25136A74-0CDF-44DA-B17E-2E35D1164225}" srcOrd="0" destOrd="0" parTransId="{40DFDEEA-6475-4D51-ADC5-06BD6614B800}" sibTransId="{39438BEE-E397-4663-9B8F-F89C31BC431B}"/>
    <dgm:cxn modelId="{31823E0A-D157-4364-A519-2356EB54DFD3}" type="presOf" srcId="{7896893F-E18E-4D4F-9B16-59DD16F71FD2}" destId="{6F4DEB29-521F-46D0-9251-695146C09655}" srcOrd="0" destOrd="0" presId="urn:microsoft.com/office/officeart/2005/8/layout/vList5"/>
    <dgm:cxn modelId="{8583D85F-5BBF-464B-9640-14454ACFEBAA}" type="presOf" srcId="{25136A74-0CDF-44DA-B17E-2E35D1164225}" destId="{24FACFCB-E150-4A20-A46B-6AF569A03687}" srcOrd="0" destOrd="0" presId="urn:microsoft.com/office/officeart/2005/8/layout/vList5"/>
    <dgm:cxn modelId="{AE7D384F-8ABA-48E0-A1A8-93B0E19CEBDF}" type="presOf" srcId="{5D3E126E-B9B8-48FC-8DBA-1D91AB697AF2}" destId="{907B0BAE-2B62-4392-8F05-9858C03E5DB3}" srcOrd="0" destOrd="0" presId="urn:microsoft.com/office/officeart/2005/8/layout/vList5"/>
    <dgm:cxn modelId="{87EAEE93-3AE9-45BC-8F9D-8F3167BDE028}" srcId="{5D3E126E-B9B8-48FC-8DBA-1D91AB697AF2}" destId="{C269C81D-69BB-4764-9EC8-815E2299CD5E}" srcOrd="0" destOrd="0" parTransId="{8117B744-A9EB-41F1-A8C2-CF61A0AE95CE}" sibTransId="{2F5319DB-B3E3-4F42-868C-75D17C5D2338}"/>
    <dgm:cxn modelId="{16F21D82-A52B-4C10-958E-A1535D797E1E}" type="presParOf" srcId="{6C6CCC58-BD22-42FE-ADFB-24C20011AE92}" destId="{2E2E30F1-561B-4415-8AFD-A1D3051CEA2B}" srcOrd="0" destOrd="0" presId="urn:microsoft.com/office/officeart/2005/8/layout/vList5"/>
    <dgm:cxn modelId="{CE9FB32A-87E1-4854-A839-CA8AC0127ED6}" type="presParOf" srcId="{2E2E30F1-561B-4415-8AFD-A1D3051CEA2B}" destId="{907B0BAE-2B62-4392-8F05-9858C03E5DB3}" srcOrd="0" destOrd="0" presId="urn:microsoft.com/office/officeart/2005/8/layout/vList5"/>
    <dgm:cxn modelId="{70DEB3B5-CED8-4287-895D-1C960FA0DE08}" type="presParOf" srcId="{2E2E30F1-561B-4415-8AFD-A1D3051CEA2B}" destId="{11F94D61-2DE0-4163-AEB4-9C3DA13CB33C}" srcOrd="1" destOrd="0" presId="urn:microsoft.com/office/officeart/2005/8/layout/vList5"/>
    <dgm:cxn modelId="{18219632-F5DF-4BA7-81F8-108F50532573}" type="presParOf" srcId="{6C6CCC58-BD22-42FE-ADFB-24C20011AE92}" destId="{11CE7D2D-1905-484C-AB42-1C0F9B464486}" srcOrd="1" destOrd="0" presId="urn:microsoft.com/office/officeart/2005/8/layout/vList5"/>
    <dgm:cxn modelId="{8F6B27F2-9820-4DCF-B3EB-0A92F74F3D1B}" type="presParOf" srcId="{6C6CCC58-BD22-42FE-ADFB-24C20011AE92}" destId="{E78215F8-F9A8-4564-B14C-29B1DEBE5D01}" srcOrd="2" destOrd="0" presId="urn:microsoft.com/office/officeart/2005/8/layout/vList5"/>
    <dgm:cxn modelId="{80F45ECC-5817-4EB9-AE02-0F86A64CF9F0}" type="presParOf" srcId="{E78215F8-F9A8-4564-B14C-29B1DEBE5D01}" destId="{6F4DEB29-521F-46D0-9251-695146C09655}" srcOrd="0" destOrd="0" presId="urn:microsoft.com/office/officeart/2005/8/layout/vList5"/>
    <dgm:cxn modelId="{924EC9D9-30AA-485B-8993-00E63A22FEA1}" type="presParOf" srcId="{E78215F8-F9A8-4564-B14C-29B1DEBE5D01}" destId="{24FACFCB-E150-4A20-A46B-6AF569A0368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EFA4DF-32F1-4BE7-9EB0-32EB60599D70}" type="doc">
      <dgm:prSet loTypeId="urn:microsoft.com/office/officeart/2005/8/layout/process2" loCatId="process" qsTypeId="urn:microsoft.com/office/officeart/2005/8/quickstyle/3d3" qsCatId="3D" csTypeId="urn:microsoft.com/office/officeart/2005/8/colors/colorful4" csCatId="colorful" phldr="1"/>
      <dgm:spPr/>
      <dgm:t>
        <a:bodyPr/>
        <a:lstStyle/>
        <a:p>
          <a:endParaRPr lang="en-IN"/>
        </a:p>
      </dgm:t>
    </dgm:pt>
    <dgm:pt modelId="{D9EE7935-B6DE-47E1-A355-BFE1E6A2F13C}">
      <dgm:prSet phldrT="[Text]" custT="1"/>
      <dgm:spPr/>
      <dgm:t>
        <a:bodyPr/>
        <a:lstStyle/>
        <a:p>
          <a:r>
            <a:rPr lang="en-IN" sz="1400" dirty="0"/>
            <a:t>Input data with other exogenous variables</a:t>
          </a:r>
        </a:p>
      </dgm:t>
    </dgm:pt>
    <dgm:pt modelId="{F86C3858-259B-4EBC-B421-6349A0AB278F}" type="parTrans" cxnId="{27C7820F-B30C-4F95-AD38-4C683790818A}">
      <dgm:prSet/>
      <dgm:spPr/>
      <dgm:t>
        <a:bodyPr/>
        <a:lstStyle/>
        <a:p>
          <a:endParaRPr lang="en-IN"/>
        </a:p>
      </dgm:t>
    </dgm:pt>
    <dgm:pt modelId="{1727AAC8-2A1C-49B2-992C-3E7731E548FC}" type="sibTrans" cxnId="{27C7820F-B30C-4F95-AD38-4C683790818A}">
      <dgm:prSet/>
      <dgm:spPr/>
      <dgm:t>
        <a:bodyPr/>
        <a:lstStyle/>
        <a:p>
          <a:endParaRPr lang="en-IN"/>
        </a:p>
      </dgm:t>
    </dgm:pt>
    <dgm:pt modelId="{A1BE5321-504C-4240-92F3-21C4DD210E3E}">
      <dgm:prSet phldrT="[Text]"/>
      <dgm:spPr>
        <a:noFill/>
      </dgm:spPr>
      <dgm:t>
        <a:bodyPr/>
        <a:lstStyle/>
        <a:p>
          <a:r>
            <a:rPr lang="en-IN" dirty="0"/>
            <a:t>Perform SARIMAX forecasting</a:t>
          </a:r>
        </a:p>
      </dgm:t>
    </dgm:pt>
    <dgm:pt modelId="{3134CAFD-6EA7-47A8-8CF1-9FDE752B480A}" type="parTrans" cxnId="{558BA98B-568E-4588-BC60-32FF98CCF105}">
      <dgm:prSet/>
      <dgm:spPr/>
      <dgm:t>
        <a:bodyPr/>
        <a:lstStyle/>
        <a:p>
          <a:endParaRPr lang="en-IN"/>
        </a:p>
      </dgm:t>
    </dgm:pt>
    <dgm:pt modelId="{71E322F5-9270-4C68-AC8C-C8A952BB8E87}" type="sibTrans" cxnId="{558BA98B-568E-4588-BC60-32FF98CCF105}">
      <dgm:prSet/>
      <dgm:spPr/>
      <dgm:t>
        <a:bodyPr/>
        <a:lstStyle/>
        <a:p>
          <a:endParaRPr lang="en-IN"/>
        </a:p>
      </dgm:t>
    </dgm:pt>
    <dgm:pt modelId="{D85B1044-DB5D-43E3-B1BD-467984C45825}">
      <dgm:prSet phldrT="[Text]"/>
      <dgm:spPr/>
      <dgm:t>
        <a:bodyPr/>
        <a:lstStyle/>
        <a:p>
          <a:r>
            <a:rPr lang="en-IN" dirty="0"/>
            <a:t>Get Minimum AIC and BIC</a:t>
          </a:r>
        </a:p>
      </dgm:t>
    </dgm:pt>
    <dgm:pt modelId="{526680C1-9B87-4888-B7CF-AFC1566872C1}" type="parTrans" cxnId="{74E4423B-F96E-48DB-BF46-8E29E0B6AEE4}">
      <dgm:prSet/>
      <dgm:spPr/>
      <dgm:t>
        <a:bodyPr/>
        <a:lstStyle/>
        <a:p>
          <a:endParaRPr lang="en-IN"/>
        </a:p>
      </dgm:t>
    </dgm:pt>
    <dgm:pt modelId="{E667BF43-3B3B-4FC2-8640-E64F341E83ED}" type="sibTrans" cxnId="{74E4423B-F96E-48DB-BF46-8E29E0B6AEE4}">
      <dgm:prSet/>
      <dgm:spPr/>
      <dgm:t>
        <a:bodyPr/>
        <a:lstStyle/>
        <a:p>
          <a:endParaRPr lang="en-IN"/>
        </a:p>
      </dgm:t>
    </dgm:pt>
    <dgm:pt modelId="{15B05BC2-DA03-495F-8681-214DE81D9E62}">
      <dgm:prSet phldrT="[Text]" custT="1"/>
      <dgm:spPr/>
      <dgm:t>
        <a:bodyPr/>
        <a:lstStyle/>
        <a:p>
          <a:r>
            <a:rPr lang="en-IN" sz="1400" dirty="0"/>
            <a:t>Use different values of </a:t>
          </a:r>
          <a:r>
            <a:rPr lang="en-IN" sz="1400" dirty="0" err="1"/>
            <a:t>p,d,q</a:t>
          </a:r>
          <a:r>
            <a:rPr lang="en-IN" sz="1400" dirty="0"/>
            <a:t> </a:t>
          </a:r>
          <a:r>
            <a:rPr lang="en-IN" sz="1400" dirty="0" smtClean="0"/>
            <a:t>.</a:t>
          </a:r>
          <a:endParaRPr lang="en-IN" sz="1400" dirty="0"/>
        </a:p>
      </dgm:t>
    </dgm:pt>
    <dgm:pt modelId="{E0685465-61AE-4DDB-A886-5352D09288DC}" type="parTrans" cxnId="{78E0E6BA-8492-4CDA-9952-10BBFFBC2B2B}">
      <dgm:prSet/>
      <dgm:spPr/>
      <dgm:t>
        <a:bodyPr/>
        <a:lstStyle/>
        <a:p>
          <a:endParaRPr lang="en-IN"/>
        </a:p>
      </dgm:t>
    </dgm:pt>
    <dgm:pt modelId="{6DC3BA43-A037-4244-BA1D-19D6C4CF3E56}" type="sibTrans" cxnId="{78E0E6BA-8492-4CDA-9952-10BBFFBC2B2B}">
      <dgm:prSet/>
      <dgm:spPr/>
      <dgm:t>
        <a:bodyPr/>
        <a:lstStyle/>
        <a:p>
          <a:endParaRPr lang="en-IN"/>
        </a:p>
      </dgm:t>
    </dgm:pt>
    <dgm:pt modelId="{1EACD886-70F5-486A-87F1-6A4FBD6B1B1A}">
      <dgm:prSet phldrT="[Text]" custT="1"/>
      <dgm:spPr/>
      <dgm:t>
        <a:bodyPr/>
        <a:lstStyle/>
        <a:p>
          <a:r>
            <a:rPr lang="en-IN" sz="1400" dirty="0"/>
            <a:t>Get Minimum AIC </a:t>
          </a:r>
        </a:p>
      </dgm:t>
    </dgm:pt>
    <dgm:pt modelId="{589C74CF-0504-4A9A-B217-B794816B0534}" type="parTrans" cxnId="{6F33AD46-A0AD-4591-B462-B3693AD8C22D}">
      <dgm:prSet/>
      <dgm:spPr/>
      <dgm:t>
        <a:bodyPr/>
        <a:lstStyle/>
        <a:p>
          <a:endParaRPr lang="en-IN"/>
        </a:p>
      </dgm:t>
    </dgm:pt>
    <dgm:pt modelId="{BA79B587-D6AA-4B98-B0E4-ABC4FA47B7A5}" type="sibTrans" cxnId="{6F33AD46-A0AD-4591-B462-B3693AD8C22D}">
      <dgm:prSet/>
      <dgm:spPr/>
      <dgm:t>
        <a:bodyPr/>
        <a:lstStyle/>
        <a:p>
          <a:endParaRPr lang="en-IN"/>
        </a:p>
      </dgm:t>
    </dgm:pt>
    <dgm:pt modelId="{C253C8D5-68DD-49F8-B3E7-2232A08FAB3E}">
      <dgm:prSet custT="1"/>
      <dgm:spPr/>
      <dgm:t>
        <a:bodyPr/>
        <a:lstStyle/>
        <a:p>
          <a:r>
            <a:rPr lang="en-IN" sz="1400" dirty="0"/>
            <a:t>Perform SARIMAX forecasting</a:t>
          </a:r>
        </a:p>
      </dgm:t>
    </dgm:pt>
    <dgm:pt modelId="{FA3E2594-D34A-4001-B280-42277D9A8F51}" type="parTrans" cxnId="{8638F86C-9B32-4B2A-A6A1-009873EFDECC}">
      <dgm:prSet/>
      <dgm:spPr/>
      <dgm:t>
        <a:bodyPr/>
        <a:lstStyle/>
        <a:p>
          <a:endParaRPr lang="en-IN"/>
        </a:p>
      </dgm:t>
    </dgm:pt>
    <dgm:pt modelId="{CE1E5FD9-7ED0-4B2D-A126-273359447A45}" type="sibTrans" cxnId="{8638F86C-9B32-4B2A-A6A1-009873EFDECC}">
      <dgm:prSet/>
      <dgm:spPr/>
      <dgm:t>
        <a:bodyPr/>
        <a:lstStyle/>
        <a:p>
          <a:endParaRPr lang="en-IN"/>
        </a:p>
      </dgm:t>
    </dgm:pt>
    <dgm:pt modelId="{17415ED6-FADA-48D1-9AEE-CE47D6704C23}">
      <dgm:prSet custT="1"/>
      <dgm:spPr/>
      <dgm:t>
        <a:bodyPr/>
        <a:lstStyle/>
        <a:p>
          <a:r>
            <a:rPr lang="en-IN" sz="1400" dirty="0"/>
            <a:t>Get Result and then prediction</a:t>
          </a:r>
        </a:p>
      </dgm:t>
    </dgm:pt>
    <dgm:pt modelId="{FFF5BC4C-0BC0-45E7-BB56-20CD6CB18C48}" type="parTrans" cxnId="{213279EE-3757-4E9A-BD16-5E91F9790FBD}">
      <dgm:prSet/>
      <dgm:spPr/>
      <dgm:t>
        <a:bodyPr/>
        <a:lstStyle/>
        <a:p>
          <a:endParaRPr lang="en-IN"/>
        </a:p>
      </dgm:t>
    </dgm:pt>
    <dgm:pt modelId="{83FCAB32-F3B8-4071-A6EE-AA8360662DAC}" type="sibTrans" cxnId="{213279EE-3757-4E9A-BD16-5E91F9790FBD}">
      <dgm:prSet/>
      <dgm:spPr/>
      <dgm:t>
        <a:bodyPr/>
        <a:lstStyle/>
        <a:p>
          <a:endParaRPr lang="en-IN"/>
        </a:p>
      </dgm:t>
    </dgm:pt>
    <dgm:pt modelId="{236FBE58-4597-470B-BA39-8D60193679E4}">
      <dgm:prSet custT="1"/>
      <dgm:spPr/>
      <dgm:t>
        <a:bodyPr/>
        <a:lstStyle/>
        <a:p>
          <a:r>
            <a:rPr lang="en-IN" sz="1400" dirty="0"/>
            <a:t>Plot Forecast</a:t>
          </a:r>
        </a:p>
      </dgm:t>
    </dgm:pt>
    <dgm:pt modelId="{C8978D31-7FB6-46D4-ACE9-0FA342CCADA7}" type="parTrans" cxnId="{848A3E79-CA2E-4B3A-B63E-5279C838CE1C}">
      <dgm:prSet/>
      <dgm:spPr/>
      <dgm:t>
        <a:bodyPr/>
        <a:lstStyle/>
        <a:p>
          <a:endParaRPr lang="en-IN"/>
        </a:p>
      </dgm:t>
    </dgm:pt>
    <dgm:pt modelId="{7261B918-D915-41D3-A557-0476276054EB}" type="sibTrans" cxnId="{848A3E79-CA2E-4B3A-B63E-5279C838CE1C}">
      <dgm:prSet/>
      <dgm:spPr/>
      <dgm:t>
        <a:bodyPr/>
        <a:lstStyle/>
        <a:p>
          <a:endParaRPr lang="en-IN"/>
        </a:p>
      </dgm:t>
    </dgm:pt>
    <dgm:pt modelId="{AC6AA518-00D5-4417-9FCF-A9D0741B69C4}">
      <dgm:prSet custT="1"/>
      <dgm:spPr/>
      <dgm:t>
        <a:bodyPr/>
        <a:lstStyle/>
        <a:p>
          <a:pPr algn="ctr"/>
          <a:r>
            <a:rPr lang="en-IN" sz="1400" dirty="0"/>
            <a:t>Show Forecast accuracy(RMSE,MAE,MAAPE)</a:t>
          </a:r>
        </a:p>
      </dgm:t>
    </dgm:pt>
    <dgm:pt modelId="{30D64637-FBA5-4955-9F11-5C3C9076AB2B}" type="parTrans" cxnId="{E64A712B-4500-43F6-B2C2-64E281B45574}">
      <dgm:prSet/>
      <dgm:spPr/>
      <dgm:t>
        <a:bodyPr/>
        <a:lstStyle/>
        <a:p>
          <a:endParaRPr lang="en-IN"/>
        </a:p>
      </dgm:t>
    </dgm:pt>
    <dgm:pt modelId="{433FD2B7-2E0D-4412-AB12-4C9B39DEF2C7}" type="sibTrans" cxnId="{E64A712B-4500-43F6-B2C2-64E281B45574}">
      <dgm:prSet/>
      <dgm:spPr/>
      <dgm:t>
        <a:bodyPr/>
        <a:lstStyle/>
        <a:p>
          <a:endParaRPr lang="en-IN"/>
        </a:p>
      </dgm:t>
    </dgm:pt>
    <dgm:pt modelId="{369EB0A4-CBD1-448E-B400-0B6F6BBDAE68}" type="pres">
      <dgm:prSet presAssocID="{3EEFA4DF-32F1-4BE7-9EB0-32EB60599D70}" presName="linearFlow" presStyleCnt="0">
        <dgm:presLayoutVars>
          <dgm:resizeHandles val="exact"/>
        </dgm:presLayoutVars>
      </dgm:prSet>
      <dgm:spPr/>
      <dgm:t>
        <a:bodyPr/>
        <a:lstStyle/>
        <a:p>
          <a:endParaRPr lang="en-IN"/>
        </a:p>
      </dgm:t>
    </dgm:pt>
    <dgm:pt modelId="{DC2FD435-A3C9-4F16-895F-EE74EE03B5FE}" type="pres">
      <dgm:prSet presAssocID="{D9EE7935-B6DE-47E1-A355-BFE1E6A2F13C}" presName="node" presStyleLbl="node1" presStyleIdx="0" presStyleCnt="9" custScaleX="243772" custScaleY="357660" custLinFactY="93758" custLinFactNeighborX="-3285" custLinFactNeighborY="100000">
        <dgm:presLayoutVars>
          <dgm:bulletEnabled val="1"/>
        </dgm:presLayoutVars>
      </dgm:prSet>
      <dgm:spPr>
        <a:prstGeom prst="ellipse">
          <a:avLst/>
        </a:prstGeom>
      </dgm:spPr>
      <dgm:t>
        <a:bodyPr/>
        <a:lstStyle/>
        <a:p>
          <a:endParaRPr lang="en-IN"/>
        </a:p>
      </dgm:t>
    </dgm:pt>
    <dgm:pt modelId="{CFE5E370-4503-4FD7-ACEF-175D7C7F5BD9}" type="pres">
      <dgm:prSet presAssocID="{1727AAC8-2A1C-49B2-992C-3E7731E548FC}" presName="sibTrans" presStyleLbl="sibTrans2D1" presStyleIdx="0" presStyleCnt="8"/>
      <dgm:spPr/>
      <dgm:t>
        <a:bodyPr/>
        <a:lstStyle/>
        <a:p>
          <a:endParaRPr lang="en-IN"/>
        </a:p>
      </dgm:t>
    </dgm:pt>
    <dgm:pt modelId="{3115BD6F-E9B2-436C-83E6-FAC47232D200}" type="pres">
      <dgm:prSet presAssocID="{1727AAC8-2A1C-49B2-992C-3E7731E548FC}" presName="connectorText" presStyleLbl="sibTrans2D1" presStyleIdx="0" presStyleCnt="8"/>
      <dgm:spPr/>
      <dgm:t>
        <a:bodyPr/>
        <a:lstStyle/>
        <a:p>
          <a:endParaRPr lang="en-IN"/>
        </a:p>
      </dgm:t>
    </dgm:pt>
    <dgm:pt modelId="{76618875-2DE4-4850-AE34-86E1DC22A0B6}" type="pres">
      <dgm:prSet presAssocID="{A1BE5321-504C-4240-92F3-21C4DD210E3E}" presName="node" presStyleLbl="node1" presStyleIdx="1" presStyleCnt="9" custLinFactY="102596" custLinFactNeighborX="-1351" custLinFactNeighborY="200000">
        <dgm:presLayoutVars>
          <dgm:bulletEnabled val="1"/>
        </dgm:presLayoutVars>
      </dgm:prSet>
      <dgm:spPr/>
      <dgm:t>
        <a:bodyPr/>
        <a:lstStyle/>
        <a:p>
          <a:endParaRPr lang="en-IN"/>
        </a:p>
      </dgm:t>
    </dgm:pt>
    <dgm:pt modelId="{6EBEAB56-9510-4A3E-A96E-B15C55AFAAA5}" type="pres">
      <dgm:prSet presAssocID="{71E322F5-9270-4C68-AC8C-C8A952BB8E87}" presName="sibTrans" presStyleLbl="sibTrans2D1" presStyleIdx="1" presStyleCnt="8" custLinFactX="-200000" custLinFactY="-85527" custLinFactNeighborX="-277888" custLinFactNeighborY="-100000"/>
      <dgm:spPr/>
      <dgm:t>
        <a:bodyPr/>
        <a:lstStyle/>
        <a:p>
          <a:endParaRPr lang="en-IN"/>
        </a:p>
      </dgm:t>
    </dgm:pt>
    <dgm:pt modelId="{FBD708B7-C68B-4CEF-8A6C-65C178E70A8D}" type="pres">
      <dgm:prSet presAssocID="{71E322F5-9270-4C68-AC8C-C8A952BB8E87}" presName="connectorText" presStyleLbl="sibTrans2D1" presStyleIdx="1" presStyleCnt="8"/>
      <dgm:spPr/>
      <dgm:t>
        <a:bodyPr/>
        <a:lstStyle/>
        <a:p>
          <a:endParaRPr lang="en-IN"/>
        </a:p>
      </dgm:t>
    </dgm:pt>
    <dgm:pt modelId="{CC38EB5E-4CDD-4636-8A80-84CBC9D1F4F0}" type="pres">
      <dgm:prSet presAssocID="{D85B1044-DB5D-43E3-B1BD-467984C45825}" presName="node" presStyleLbl="node1" presStyleIdx="2" presStyleCnt="9" custLinFactY="400000" custLinFactNeighborX="-1351" custLinFactNeighborY="437439">
        <dgm:presLayoutVars>
          <dgm:bulletEnabled val="1"/>
        </dgm:presLayoutVars>
      </dgm:prSet>
      <dgm:spPr>
        <a:prstGeom prst="diamond">
          <a:avLst/>
        </a:prstGeom>
      </dgm:spPr>
      <dgm:t>
        <a:bodyPr/>
        <a:lstStyle/>
        <a:p>
          <a:endParaRPr lang="en-IN"/>
        </a:p>
      </dgm:t>
    </dgm:pt>
    <dgm:pt modelId="{494034F1-AD94-4FBB-B71C-73B77D57C4C5}" type="pres">
      <dgm:prSet presAssocID="{E667BF43-3B3B-4FC2-8640-E64F341E83ED}" presName="sibTrans" presStyleLbl="sibTrans2D1" presStyleIdx="2" presStyleCnt="8" custLinFactY="-19449" custLinFactNeighborX="11267" custLinFactNeighborY="-100000"/>
      <dgm:spPr/>
      <dgm:t>
        <a:bodyPr/>
        <a:lstStyle/>
        <a:p>
          <a:endParaRPr lang="en-IN"/>
        </a:p>
      </dgm:t>
    </dgm:pt>
    <dgm:pt modelId="{B6A55132-62FB-45C8-AA1C-E3A539784FDC}" type="pres">
      <dgm:prSet presAssocID="{E667BF43-3B3B-4FC2-8640-E64F341E83ED}" presName="connectorText" presStyleLbl="sibTrans2D1" presStyleIdx="2" presStyleCnt="8"/>
      <dgm:spPr/>
      <dgm:t>
        <a:bodyPr/>
        <a:lstStyle/>
        <a:p>
          <a:endParaRPr lang="en-IN"/>
        </a:p>
      </dgm:t>
    </dgm:pt>
    <dgm:pt modelId="{A2723C6B-1B56-43E9-9FF4-5D3A53EA2A87}" type="pres">
      <dgm:prSet presAssocID="{15B05BC2-DA03-495F-8681-214DE81D9E62}" presName="node" presStyleLbl="node1" presStyleIdx="3" presStyleCnt="9" custScaleX="176507" custScaleY="442081" custLinFactX="100000" custLinFactNeighborX="152912" custLinFactNeighborY="-72272">
        <dgm:presLayoutVars>
          <dgm:bulletEnabled val="1"/>
        </dgm:presLayoutVars>
      </dgm:prSet>
      <dgm:spPr/>
      <dgm:t>
        <a:bodyPr/>
        <a:lstStyle/>
        <a:p>
          <a:endParaRPr lang="en-IN"/>
        </a:p>
      </dgm:t>
    </dgm:pt>
    <dgm:pt modelId="{2E1EA5AD-8E70-4286-91E9-5A2A55091A90}" type="pres">
      <dgm:prSet presAssocID="{6DC3BA43-A037-4244-BA1D-19D6C4CF3E56}" presName="sibTrans" presStyleLbl="sibTrans2D1" presStyleIdx="3" presStyleCnt="8"/>
      <dgm:spPr/>
      <dgm:t>
        <a:bodyPr/>
        <a:lstStyle/>
        <a:p>
          <a:endParaRPr lang="en-IN"/>
        </a:p>
      </dgm:t>
    </dgm:pt>
    <dgm:pt modelId="{2444B150-2DD0-4EFC-9342-99A09D5D52E0}" type="pres">
      <dgm:prSet presAssocID="{6DC3BA43-A037-4244-BA1D-19D6C4CF3E56}" presName="connectorText" presStyleLbl="sibTrans2D1" presStyleIdx="3" presStyleCnt="8"/>
      <dgm:spPr/>
      <dgm:t>
        <a:bodyPr/>
        <a:lstStyle/>
        <a:p>
          <a:endParaRPr lang="en-IN"/>
        </a:p>
      </dgm:t>
    </dgm:pt>
    <dgm:pt modelId="{49E7D6CB-3160-4DD5-B6D3-99C4371F027C}" type="pres">
      <dgm:prSet presAssocID="{C253C8D5-68DD-49F8-B3E7-2232A08FAB3E}" presName="node" presStyleLbl="node1" presStyleIdx="4" presStyleCnt="9" custScaleX="165369" custScaleY="290293" custLinFactY="-387524" custLinFactNeighborX="2270" custLinFactNeighborY="-400000">
        <dgm:presLayoutVars>
          <dgm:bulletEnabled val="1"/>
        </dgm:presLayoutVars>
      </dgm:prSet>
      <dgm:spPr/>
      <dgm:t>
        <a:bodyPr/>
        <a:lstStyle/>
        <a:p>
          <a:endParaRPr lang="en-IN"/>
        </a:p>
      </dgm:t>
    </dgm:pt>
    <dgm:pt modelId="{2DE11C09-C19F-4E60-8CC4-D778D986E7D3}" type="pres">
      <dgm:prSet presAssocID="{CE1E5FD9-7ED0-4B2D-A126-273359447A45}" presName="sibTrans" presStyleLbl="sibTrans2D1" presStyleIdx="4" presStyleCnt="8"/>
      <dgm:spPr/>
      <dgm:t>
        <a:bodyPr/>
        <a:lstStyle/>
        <a:p>
          <a:endParaRPr lang="en-IN"/>
        </a:p>
      </dgm:t>
    </dgm:pt>
    <dgm:pt modelId="{250ED862-D220-44CC-891B-282D69DFFFA7}" type="pres">
      <dgm:prSet presAssocID="{CE1E5FD9-7ED0-4B2D-A126-273359447A45}" presName="connectorText" presStyleLbl="sibTrans2D1" presStyleIdx="4" presStyleCnt="8"/>
      <dgm:spPr/>
      <dgm:t>
        <a:bodyPr/>
        <a:lstStyle/>
        <a:p>
          <a:endParaRPr lang="en-IN"/>
        </a:p>
      </dgm:t>
    </dgm:pt>
    <dgm:pt modelId="{E57BB28F-F354-4A06-BDB5-39E6659DD38F}" type="pres">
      <dgm:prSet presAssocID="{1EACD886-70F5-486A-87F1-6A4FBD6B1B1A}" presName="node" presStyleLbl="node1" presStyleIdx="5" presStyleCnt="9" custScaleX="217844" custScaleY="321611" custLinFactY="-300000" custLinFactNeighborX="-2127" custLinFactNeighborY="-346405">
        <dgm:presLayoutVars>
          <dgm:bulletEnabled val="1"/>
        </dgm:presLayoutVars>
      </dgm:prSet>
      <dgm:spPr>
        <a:prstGeom prst="diamond">
          <a:avLst/>
        </a:prstGeom>
      </dgm:spPr>
      <dgm:t>
        <a:bodyPr/>
        <a:lstStyle/>
        <a:p>
          <a:endParaRPr lang="en-IN"/>
        </a:p>
      </dgm:t>
    </dgm:pt>
    <dgm:pt modelId="{368DA60F-761E-442B-9D02-A86D4C2A47D4}" type="pres">
      <dgm:prSet presAssocID="{BA79B587-D6AA-4B98-B0E4-ABC4FA47B7A5}" presName="sibTrans" presStyleLbl="sibTrans2D1" presStyleIdx="5" presStyleCnt="8"/>
      <dgm:spPr/>
      <dgm:t>
        <a:bodyPr/>
        <a:lstStyle/>
        <a:p>
          <a:endParaRPr lang="en-IN"/>
        </a:p>
      </dgm:t>
    </dgm:pt>
    <dgm:pt modelId="{4BE8880F-60E5-4D4E-8B9F-10CEB6C1D259}" type="pres">
      <dgm:prSet presAssocID="{BA79B587-D6AA-4B98-B0E4-ABC4FA47B7A5}" presName="connectorText" presStyleLbl="sibTrans2D1" presStyleIdx="5" presStyleCnt="8"/>
      <dgm:spPr/>
      <dgm:t>
        <a:bodyPr/>
        <a:lstStyle/>
        <a:p>
          <a:endParaRPr lang="en-IN"/>
        </a:p>
      </dgm:t>
    </dgm:pt>
    <dgm:pt modelId="{4F72CAA8-1B66-4C83-97B1-E0DE83BDA100}" type="pres">
      <dgm:prSet presAssocID="{17415ED6-FADA-48D1-9AEE-CE47D6704C23}" presName="node" presStyleLbl="node1" presStyleIdx="6" presStyleCnt="9" custScaleX="241904" custScaleY="185051" custLinFactY="-231597" custLinFactNeighborX="0" custLinFactNeighborY="-300000">
        <dgm:presLayoutVars>
          <dgm:bulletEnabled val="1"/>
        </dgm:presLayoutVars>
      </dgm:prSet>
      <dgm:spPr/>
      <dgm:t>
        <a:bodyPr/>
        <a:lstStyle/>
        <a:p>
          <a:endParaRPr lang="en-IN"/>
        </a:p>
      </dgm:t>
    </dgm:pt>
    <dgm:pt modelId="{FE179427-9755-40F6-A1C2-4DBB6D1A20BD}" type="pres">
      <dgm:prSet presAssocID="{83FCAB32-F3B8-4071-A6EE-AA8360662DAC}" presName="sibTrans" presStyleLbl="sibTrans2D1" presStyleIdx="6" presStyleCnt="8"/>
      <dgm:spPr/>
      <dgm:t>
        <a:bodyPr/>
        <a:lstStyle/>
        <a:p>
          <a:endParaRPr lang="en-IN"/>
        </a:p>
      </dgm:t>
    </dgm:pt>
    <dgm:pt modelId="{C7DAB510-EF64-467C-A272-BB71551B02AF}" type="pres">
      <dgm:prSet presAssocID="{83FCAB32-F3B8-4071-A6EE-AA8360662DAC}" presName="connectorText" presStyleLbl="sibTrans2D1" presStyleIdx="6" presStyleCnt="8"/>
      <dgm:spPr/>
      <dgm:t>
        <a:bodyPr/>
        <a:lstStyle/>
        <a:p>
          <a:endParaRPr lang="en-IN"/>
        </a:p>
      </dgm:t>
    </dgm:pt>
    <dgm:pt modelId="{9863A0BB-C9AF-4064-AA05-D62F0D3746BC}" type="pres">
      <dgm:prSet presAssocID="{236FBE58-4597-470B-BA39-8D60193679E4}" presName="node" presStyleLbl="node1" presStyleIdx="7" presStyleCnt="9" custScaleX="241904" custLinFactY="-200000" custLinFactNeighborX="0" custLinFactNeighborY="-262260">
        <dgm:presLayoutVars>
          <dgm:bulletEnabled val="1"/>
        </dgm:presLayoutVars>
      </dgm:prSet>
      <dgm:spPr/>
      <dgm:t>
        <a:bodyPr/>
        <a:lstStyle/>
        <a:p>
          <a:endParaRPr lang="en-IN"/>
        </a:p>
      </dgm:t>
    </dgm:pt>
    <dgm:pt modelId="{7C4EAB3D-D951-412A-8EE7-0B44F88BD082}" type="pres">
      <dgm:prSet presAssocID="{7261B918-D915-41D3-A557-0476276054EB}" presName="sibTrans" presStyleLbl="sibTrans2D1" presStyleIdx="7" presStyleCnt="8"/>
      <dgm:spPr/>
      <dgm:t>
        <a:bodyPr/>
        <a:lstStyle/>
        <a:p>
          <a:endParaRPr lang="en-IN"/>
        </a:p>
      </dgm:t>
    </dgm:pt>
    <dgm:pt modelId="{263CB295-0537-4D26-9494-00D40815FDE7}" type="pres">
      <dgm:prSet presAssocID="{7261B918-D915-41D3-A557-0476276054EB}" presName="connectorText" presStyleLbl="sibTrans2D1" presStyleIdx="7" presStyleCnt="8"/>
      <dgm:spPr/>
      <dgm:t>
        <a:bodyPr/>
        <a:lstStyle/>
        <a:p>
          <a:endParaRPr lang="en-IN"/>
        </a:p>
      </dgm:t>
    </dgm:pt>
    <dgm:pt modelId="{095C6F76-6C7C-400C-B286-8D5043F00925}" type="pres">
      <dgm:prSet presAssocID="{AC6AA518-00D5-4417-9FCF-A9D0741B69C4}" presName="node" presStyleLbl="node1" presStyleIdx="8" presStyleCnt="9" custScaleX="285887" custScaleY="241086" custLinFactY="-194957" custLinFactNeighborY="-200000">
        <dgm:presLayoutVars>
          <dgm:bulletEnabled val="1"/>
        </dgm:presLayoutVars>
      </dgm:prSet>
      <dgm:spPr/>
      <dgm:t>
        <a:bodyPr/>
        <a:lstStyle/>
        <a:p>
          <a:endParaRPr lang="en-IN"/>
        </a:p>
      </dgm:t>
    </dgm:pt>
  </dgm:ptLst>
  <dgm:cxnLst>
    <dgm:cxn modelId="{90B92F0A-1ABD-417C-B104-7B9DE5FF3D7A}" type="presOf" srcId="{6DC3BA43-A037-4244-BA1D-19D6C4CF3E56}" destId="{2E1EA5AD-8E70-4286-91E9-5A2A55091A90}" srcOrd="0" destOrd="0" presId="urn:microsoft.com/office/officeart/2005/8/layout/process2"/>
    <dgm:cxn modelId="{E64A712B-4500-43F6-B2C2-64E281B45574}" srcId="{3EEFA4DF-32F1-4BE7-9EB0-32EB60599D70}" destId="{AC6AA518-00D5-4417-9FCF-A9D0741B69C4}" srcOrd="8" destOrd="0" parTransId="{30D64637-FBA5-4955-9F11-5C3C9076AB2B}" sibTransId="{433FD2B7-2E0D-4412-AB12-4C9B39DEF2C7}"/>
    <dgm:cxn modelId="{F0524A36-2DE3-48E7-853D-9E748C5DA419}" type="presOf" srcId="{1727AAC8-2A1C-49B2-992C-3E7731E548FC}" destId="{3115BD6F-E9B2-436C-83E6-FAC47232D200}" srcOrd="1" destOrd="0" presId="urn:microsoft.com/office/officeart/2005/8/layout/process2"/>
    <dgm:cxn modelId="{15E62B9C-1078-49B4-AEB4-AA1009134842}" type="presOf" srcId="{7261B918-D915-41D3-A557-0476276054EB}" destId="{263CB295-0537-4D26-9494-00D40815FDE7}" srcOrd="1" destOrd="0" presId="urn:microsoft.com/office/officeart/2005/8/layout/process2"/>
    <dgm:cxn modelId="{72E336BF-AB20-4746-B269-C20F8DFD75B6}" type="presOf" srcId="{7261B918-D915-41D3-A557-0476276054EB}" destId="{7C4EAB3D-D951-412A-8EE7-0B44F88BD082}" srcOrd="0" destOrd="0" presId="urn:microsoft.com/office/officeart/2005/8/layout/process2"/>
    <dgm:cxn modelId="{E6156E33-5C14-46C1-ABE8-B7EC43BF7BB8}" type="presOf" srcId="{1EACD886-70F5-486A-87F1-6A4FBD6B1B1A}" destId="{E57BB28F-F354-4A06-BDB5-39E6659DD38F}" srcOrd="0" destOrd="0" presId="urn:microsoft.com/office/officeart/2005/8/layout/process2"/>
    <dgm:cxn modelId="{E1F69887-0875-404F-BD70-81F7D67A18CC}" type="presOf" srcId="{E667BF43-3B3B-4FC2-8640-E64F341E83ED}" destId="{B6A55132-62FB-45C8-AA1C-E3A539784FDC}" srcOrd="1" destOrd="0" presId="urn:microsoft.com/office/officeart/2005/8/layout/process2"/>
    <dgm:cxn modelId="{C2B6537A-F7C0-4F45-B597-82C6983637D0}" type="presOf" srcId="{17415ED6-FADA-48D1-9AEE-CE47D6704C23}" destId="{4F72CAA8-1B66-4C83-97B1-E0DE83BDA100}" srcOrd="0" destOrd="0" presId="urn:microsoft.com/office/officeart/2005/8/layout/process2"/>
    <dgm:cxn modelId="{74E4423B-F96E-48DB-BF46-8E29E0B6AEE4}" srcId="{3EEFA4DF-32F1-4BE7-9EB0-32EB60599D70}" destId="{D85B1044-DB5D-43E3-B1BD-467984C45825}" srcOrd="2" destOrd="0" parTransId="{526680C1-9B87-4888-B7CF-AFC1566872C1}" sibTransId="{E667BF43-3B3B-4FC2-8640-E64F341E83ED}"/>
    <dgm:cxn modelId="{27C7820F-B30C-4F95-AD38-4C683790818A}" srcId="{3EEFA4DF-32F1-4BE7-9EB0-32EB60599D70}" destId="{D9EE7935-B6DE-47E1-A355-BFE1E6A2F13C}" srcOrd="0" destOrd="0" parTransId="{F86C3858-259B-4EBC-B421-6349A0AB278F}" sibTransId="{1727AAC8-2A1C-49B2-992C-3E7731E548FC}"/>
    <dgm:cxn modelId="{C83390B0-C899-472A-8804-ABE1612CB3F4}" type="presOf" srcId="{CE1E5FD9-7ED0-4B2D-A126-273359447A45}" destId="{2DE11C09-C19F-4E60-8CC4-D778D986E7D3}" srcOrd="0" destOrd="0" presId="urn:microsoft.com/office/officeart/2005/8/layout/process2"/>
    <dgm:cxn modelId="{E6BC414E-D089-45C7-9B94-29386CCDE393}" type="presOf" srcId="{CE1E5FD9-7ED0-4B2D-A126-273359447A45}" destId="{250ED862-D220-44CC-891B-282D69DFFFA7}" srcOrd="1" destOrd="0" presId="urn:microsoft.com/office/officeart/2005/8/layout/process2"/>
    <dgm:cxn modelId="{415E807B-0842-41A6-835D-66DDE41B9D52}" type="presOf" srcId="{1727AAC8-2A1C-49B2-992C-3E7731E548FC}" destId="{CFE5E370-4503-4FD7-ACEF-175D7C7F5BD9}" srcOrd="0" destOrd="0" presId="urn:microsoft.com/office/officeart/2005/8/layout/process2"/>
    <dgm:cxn modelId="{ACDE8809-20E0-4CC9-9A07-9838D1F82C2E}" type="presOf" srcId="{6DC3BA43-A037-4244-BA1D-19D6C4CF3E56}" destId="{2444B150-2DD0-4EFC-9342-99A09D5D52E0}" srcOrd="1" destOrd="0" presId="urn:microsoft.com/office/officeart/2005/8/layout/process2"/>
    <dgm:cxn modelId="{F3F66B30-01CD-4E03-942B-47F5ADECC7AB}" type="presOf" srcId="{E667BF43-3B3B-4FC2-8640-E64F341E83ED}" destId="{494034F1-AD94-4FBB-B71C-73B77D57C4C5}" srcOrd="0" destOrd="0" presId="urn:microsoft.com/office/officeart/2005/8/layout/process2"/>
    <dgm:cxn modelId="{78E0E6BA-8492-4CDA-9952-10BBFFBC2B2B}" srcId="{3EEFA4DF-32F1-4BE7-9EB0-32EB60599D70}" destId="{15B05BC2-DA03-495F-8681-214DE81D9E62}" srcOrd="3" destOrd="0" parTransId="{E0685465-61AE-4DDB-A886-5352D09288DC}" sibTransId="{6DC3BA43-A037-4244-BA1D-19D6C4CF3E56}"/>
    <dgm:cxn modelId="{32360370-0A48-41E2-B890-9527C223BFD0}" type="presOf" srcId="{AC6AA518-00D5-4417-9FCF-A9D0741B69C4}" destId="{095C6F76-6C7C-400C-B286-8D5043F00925}" srcOrd="0" destOrd="0" presId="urn:microsoft.com/office/officeart/2005/8/layout/process2"/>
    <dgm:cxn modelId="{8638F86C-9B32-4B2A-A6A1-009873EFDECC}" srcId="{3EEFA4DF-32F1-4BE7-9EB0-32EB60599D70}" destId="{C253C8D5-68DD-49F8-B3E7-2232A08FAB3E}" srcOrd="4" destOrd="0" parTransId="{FA3E2594-D34A-4001-B280-42277D9A8F51}" sibTransId="{CE1E5FD9-7ED0-4B2D-A126-273359447A45}"/>
    <dgm:cxn modelId="{40680D47-C5D7-41F6-BF40-2A693ACFB95B}" type="presOf" srcId="{83FCAB32-F3B8-4071-A6EE-AA8360662DAC}" destId="{FE179427-9755-40F6-A1C2-4DBB6D1A20BD}" srcOrd="0" destOrd="0" presId="urn:microsoft.com/office/officeart/2005/8/layout/process2"/>
    <dgm:cxn modelId="{6F33AD46-A0AD-4591-B462-B3693AD8C22D}" srcId="{3EEFA4DF-32F1-4BE7-9EB0-32EB60599D70}" destId="{1EACD886-70F5-486A-87F1-6A4FBD6B1B1A}" srcOrd="5" destOrd="0" parTransId="{589C74CF-0504-4A9A-B217-B794816B0534}" sibTransId="{BA79B587-D6AA-4B98-B0E4-ABC4FA47B7A5}"/>
    <dgm:cxn modelId="{558BA98B-568E-4588-BC60-32FF98CCF105}" srcId="{3EEFA4DF-32F1-4BE7-9EB0-32EB60599D70}" destId="{A1BE5321-504C-4240-92F3-21C4DD210E3E}" srcOrd="1" destOrd="0" parTransId="{3134CAFD-6EA7-47A8-8CF1-9FDE752B480A}" sibTransId="{71E322F5-9270-4C68-AC8C-C8A952BB8E87}"/>
    <dgm:cxn modelId="{B12A9EFF-2F93-48F0-AE6D-9282CFFC468C}" type="presOf" srcId="{236FBE58-4597-470B-BA39-8D60193679E4}" destId="{9863A0BB-C9AF-4064-AA05-D62F0D3746BC}" srcOrd="0" destOrd="0" presId="urn:microsoft.com/office/officeart/2005/8/layout/process2"/>
    <dgm:cxn modelId="{A0B604CA-577F-4C8F-812C-7201333BA8FD}" type="presOf" srcId="{C253C8D5-68DD-49F8-B3E7-2232A08FAB3E}" destId="{49E7D6CB-3160-4DD5-B6D3-99C4371F027C}" srcOrd="0" destOrd="0" presId="urn:microsoft.com/office/officeart/2005/8/layout/process2"/>
    <dgm:cxn modelId="{823F7D4E-6DBA-4297-B76F-1DE73488AFC5}" type="presOf" srcId="{83FCAB32-F3B8-4071-A6EE-AA8360662DAC}" destId="{C7DAB510-EF64-467C-A272-BB71551B02AF}" srcOrd="1" destOrd="0" presId="urn:microsoft.com/office/officeart/2005/8/layout/process2"/>
    <dgm:cxn modelId="{D0C0663F-B606-4C58-80C0-27DB10439862}" type="presOf" srcId="{D85B1044-DB5D-43E3-B1BD-467984C45825}" destId="{CC38EB5E-4CDD-4636-8A80-84CBC9D1F4F0}" srcOrd="0" destOrd="0" presId="urn:microsoft.com/office/officeart/2005/8/layout/process2"/>
    <dgm:cxn modelId="{213279EE-3757-4E9A-BD16-5E91F9790FBD}" srcId="{3EEFA4DF-32F1-4BE7-9EB0-32EB60599D70}" destId="{17415ED6-FADA-48D1-9AEE-CE47D6704C23}" srcOrd="6" destOrd="0" parTransId="{FFF5BC4C-0BC0-45E7-BB56-20CD6CB18C48}" sibTransId="{83FCAB32-F3B8-4071-A6EE-AA8360662DAC}"/>
    <dgm:cxn modelId="{B54013BE-DEFA-4C75-ADCB-BB8300044FB3}" type="presOf" srcId="{BA79B587-D6AA-4B98-B0E4-ABC4FA47B7A5}" destId="{368DA60F-761E-442B-9D02-A86D4C2A47D4}" srcOrd="0" destOrd="0" presId="urn:microsoft.com/office/officeart/2005/8/layout/process2"/>
    <dgm:cxn modelId="{85060232-5EB3-44F1-A249-8D7D59846810}" type="presOf" srcId="{71E322F5-9270-4C68-AC8C-C8A952BB8E87}" destId="{6EBEAB56-9510-4A3E-A96E-B15C55AFAAA5}" srcOrd="0" destOrd="0" presId="urn:microsoft.com/office/officeart/2005/8/layout/process2"/>
    <dgm:cxn modelId="{5EF7CC92-0B06-452D-93CB-2348081EC9E0}" type="presOf" srcId="{15B05BC2-DA03-495F-8681-214DE81D9E62}" destId="{A2723C6B-1B56-43E9-9FF4-5D3A53EA2A87}" srcOrd="0" destOrd="0" presId="urn:microsoft.com/office/officeart/2005/8/layout/process2"/>
    <dgm:cxn modelId="{49E5C1BE-4402-418B-BEF4-746146D8889F}" type="presOf" srcId="{A1BE5321-504C-4240-92F3-21C4DD210E3E}" destId="{76618875-2DE4-4850-AE34-86E1DC22A0B6}" srcOrd="0" destOrd="0" presId="urn:microsoft.com/office/officeart/2005/8/layout/process2"/>
    <dgm:cxn modelId="{95111D40-C17D-4B7D-876A-73BFCCAA72F0}" type="presOf" srcId="{D9EE7935-B6DE-47E1-A355-BFE1E6A2F13C}" destId="{DC2FD435-A3C9-4F16-895F-EE74EE03B5FE}" srcOrd="0" destOrd="0" presId="urn:microsoft.com/office/officeart/2005/8/layout/process2"/>
    <dgm:cxn modelId="{848A3E79-CA2E-4B3A-B63E-5279C838CE1C}" srcId="{3EEFA4DF-32F1-4BE7-9EB0-32EB60599D70}" destId="{236FBE58-4597-470B-BA39-8D60193679E4}" srcOrd="7" destOrd="0" parTransId="{C8978D31-7FB6-46D4-ACE9-0FA342CCADA7}" sibTransId="{7261B918-D915-41D3-A557-0476276054EB}"/>
    <dgm:cxn modelId="{E1151142-47D5-431F-A51C-19B3EC46D08D}" type="presOf" srcId="{3EEFA4DF-32F1-4BE7-9EB0-32EB60599D70}" destId="{369EB0A4-CBD1-448E-B400-0B6F6BBDAE68}" srcOrd="0" destOrd="0" presId="urn:microsoft.com/office/officeart/2005/8/layout/process2"/>
    <dgm:cxn modelId="{FEBABC33-05A9-4E2B-A6E1-0976F15CA3F9}" type="presOf" srcId="{71E322F5-9270-4C68-AC8C-C8A952BB8E87}" destId="{FBD708B7-C68B-4CEF-8A6C-65C178E70A8D}" srcOrd="1" destOrd="0" presId="urn:microsoft.com/office/officeart/2005/8/layout/process2"/>
    <dgm:cxn modelId="{A7235A27-9892-4260-AD0C-97101E5D8E5C}" type="presOf" srcId="{BA79B587-D6AA-4B98-B0E4-ABC4FA47B7A5}" destId="{4BE8880F-60E5-4D4E-8B9F-10CEB6C1D259}" srcOrd="1" destOrd="0" presId="urn:microsoft.com/office/officeart/2005/8/layout/process2"/>
    <dgm:cxn modelId="{C5997152-DD10-4CE6-90FE-8784189AFC35}" type="presParOf" srcId="{369EB0A4-CBD1-448E-B400-0B6F6BBDAE68}" destId="{DC2FD435-A3C9-4F16-895F-EE74EE03B5FE}" srcOrd="0" destOrd="0" presId="urn:microsoft.com/office/officeart/2005/8/layout/process2"/>
    <dgm:cxn modelId="{6449B7A4-4D61-4BA5-8701-C0A4638875EC}" type="presParOf" srcId="{369EB0A4-CBD1-448E-B400-0B6F6BBDAE68}" destId="{CFE5E370-4503-4FD7-ACEF-175D7C7F5BD9}" srcOrd="1" destOrd="0" presId="urn:microsoft.com/office/officeart/2005/8/layout/process2"/>
    <dgm:cxn modelId="{15B30D9F-1A96-4748-B506-66F122195A34}" type="presParOf" srcId="{CFE5E370-4503-4FD7-ACEF-175D7C7F5BD9}" destId="{3115BD6F-E9B2-436C-83E6-FAC47232D200}" srcOrd="0" destOrd="0" presId="urn:microsoft.com/office/officeart/2005/8/layout/process2"/>
    <dgm:cxn modelId="{322D33F7-DAEE-4983-9198-C164B3B1B490}" type="presParOf" srcId="{369EB0A4-CBD1-448E-B400-0B6F6BBDAE68}" destId="{76618875-2DE4-4850-AE34-86E1DC22A0B6}" srcOrd="2" destOrd="0" presId="urn:microsoft.com/office/officeart/2005/8/layout/process2"/>
    <dgm:cxn modelId="{28E1AFB6-4DEA-43A5-B72D-C8F979C61266}" type="presParOf" srcId="{369EB0A4-CBD1-448E-B400-0B6F6BBDAE68}" destId="{6EBEAB56-9510-4A3E-A96E-B15C55AFAAA5}" srcOrd="3" destOrd="0" presId="urn:microsoft.com/office/officeart/2005/8/layout/process2"/>
    <dgm:cxn modelId="{C8E3C057-F716-4836-8D7E-C670F7ADE5FD}" type="presParOf" srcId="{6EBEAB56-9510-4A3E-A96E-B15C55AFAAA5}" destId="{FBD708B7-C68B-4CEF-8A6C-65C178E70A8D}" srcOrd="0" destOrd="0" presId="urn:microsoft.com/office/officeart/2005/8/layout/process2"/>
    <dgm:cxn modelId="{AB20C6E1-F1D8-49B2-B673-078770FF3BEB}" type="presParOf" srcId="{369EB0A4-CBD1-448E-B400-0B6F6BBDAE68}" destId="{CC38EB5E-4CDD-4636-8A80-84CBC9D1F4F0}" srcOrd="4" destOrd="0" presId="urn:microsoft.com/office/officeart/2005/8/layout/process2"/>
    <dgm:cxn modelId="{4B2C2E13-06EA-4211-8626-975C1CED10A2}" type="presParOf" srcId="{369EB0A4-CBD1-448E-B400-0B6F6BBDAE68}" destId="{494034F1-AD94-4FBB-B71C-73B77D57C4C5}" srcOrd="5" destOrd="0" presId="urn:microsoft.com/office/officeart/2005/8/layout/process2"/>
    <dgm:cxn modelId="{6E16B22C-D571-4E92-B602-BCF16347C591}" type="presParOf" srcId="{494034F1-AD94-4FBB-B71C-73B77D57C4C5}" destId="{B6A55132-62FB-45C8-AA1C-E3A539784FDC}" srcOrd="0" destOrd="0" presId="urn:microsoft.com/office/officeart/2005/8/layout/process2"/>
    <dgm:cxn modelId="{9E2129AA-5C31-47BA-B0D4-C588793B683F}" type="presParOf" srcId="{369EB0A4-CBD1-448E-B400-0B6F6BBDAE68}" destId="{A2723C6B-1B56-43E9-9FF4-5D3A53EA2A87}" srcOrd="6" destOrd="0" presId="urn:microsoft.com/office/officeart/2005/8/layout/process2"/>
    <dgm:cxn modelId="{136E5595-16C9-46C3-906E-6793B720BDF8}" type="presParOf" srcId="{369EB0A4-CBD1-448E-B400-0B6F6BBDAE68}" destId="{2E1EA5AD-8E70-4286-91E9-5A2A55091A90}" srcOrd="7" destOrd="0" presId="urn:microsoft.com/office/officeart/2005/8/layout/process2"/>
    <dgm:cxn modelId="{B6A49412-5BD9-47EC-B8CF-D8983E1C57C7}" type="presParOf" srcId="{2E1EA5AD-8E70-4286-91E9-5A2A55091A90}" destId="{2444B150-2DD0-4EFC-9342-99A09D5D52E0}" srcOrd="0" destOrd="0" presId="urn:microsoft.com/office/officeart/2005/8/layout/process2"/>
    <dgm:cxn modelId="{CDA09296-B291-4BD1-833E-48C1541833E8}" type="presParOf" srcId="{369EB0A4-CBD1-448E-B400-0B6F6BBDAE68}" destId="{49E7D6CB-3160-4DD5-B6D3-99C4371F027C}" srcOrd="8" destOrd="0" presId="urn:microsoft.com/office/officeart/2005/8/layout/process2"/>
    <dgm:cxn modelId="{17F320C9-FE25-4C49-ACC9-9711B54E89F4}" type="presParOf" srcId="{369EB0A4-CBD1-448E-B400-0B6F6BBDAE68}" destId="{2DE11C09-C19F-4E60-8CC4-D778D986E7D3}" srcOrd="9" destOrd="0" presId="urn:microsoft.com/office/officeart/2005/8/layout/process2"/>
    <dgm:cxn modelId="{C00A2181-E9D8-4B60-910C-88F5E74F64BB}" type="presParOf" srcId="{2DE11C09-C19F-4E60-8CC4-D778D986E7D3}" destId="{250ED862-D220-44CC-891B-282D69DFFFA7}" srcOrd="0" destOrd="0" presId="urn:microsoft.com/office/officeart/2005/8/layout/process2"/>
    <dgm:cxn modelId="{DB7E0D17-A341-4924-A04A-6B6017711E32}" type="presParOf" srcId="{369EB0A4-CBD1-448E-B400-0B6F6BBDAE68}" destId="{E57BB28F-F354-4A06-BDB5-39E6659DD38F}" srcOrd="10" destOrd="0" presId="urn:microsoft.com/office/officeart/2005/8/layout/process2"/>
    <dgm:cxn modelId="{4B690D1E-8D22-472D-A94E-BA477DBAEE3F}" type="presParOf" srcId="{369EB0A4-CBD1-448E-B400-0B6F6BBDAE68}" destId="{368DA60F-761E-442B-9D02-A86D4C2A47D4}" srcOrd="11" destOrd="0" presId="urn:microsoft.com/office/officeart/2005/8/layout/process2"/>
    <dgm:cxn modelId="{82BE7052-DA0A-4874-9CCF-904D5CE29CBF}" type="presParOf" srcId="{368DA60F-761E-442B-9D02-A86D4C2A47D4}" destId="{4BE8880F-60E5-4D4E-8B9F-10CEB6C1D259}" srcOrd="0" destOrd="0" presId="urn:microsoft.com/office/officeart/2005/8/layout/process2"/>
    <dgm:cxn modelId="{B84BDA20-242B-44EC-9D93-2EAC885E6CB0}" type="presParOf" srcId="{369EB0A4-CBD1-448E-B400-0B6F6BBDAE68}" destId="{4F72CAA8-1B66-4C83-97B1-E0DE83BDA100}" srcOrd="12" destOrd="0" presId="urn:microsoft.com/office/officeart/2005/8/layout/process2"/>
    <dgm:cxn modelId="{9BD0D982-BD7D-459E-AD70-E37D9F3E46A5}" type="presParOf" srcId="{369EB0A4-CBD1-448E-B400-0B6F6BBDAE68}" destId="{FE179427-9755-40F6-A1C2-4DBB6D1A20BD}" srcOrd="13" destOrd="0" presId="urn:microsoft.com/office/officeart/2005/8/layout/process2"/>
    <dgm:cxn modelId="{1AE01BA4-D40C-4735-B2DB-E02B41B8F328}" type="presParOf" srcId="{FE179427-9755-40F6-A1C2-4DBB6D1A20BD}" destId="{C7DAB510-EF64-467C-A272-BB71551B02AF}" srcOrd="0" destOrd="0" presId="urn:microsoft.com/office/officeart/2005/8/layout/process2"/>
    <dgm:cxn modelId="{A4DDE54C-EC96-4576-A3D1-6AFD428D6CA4}" type="presParOf" srcId="{369EB0A4-CBD1-448E-B400-0B6F6BBDAE68}" destId="{9863A0BB-C9AF-4064-AA05-D62F0D3746BC}" srcOrd="14" destOrd="0" presId="urn:microsoft.com/office/officeart/2005/8/layout/process2"/>
    <dgm:cxn modelId="{2E76A40D-689F-4ED6-86A0-B98DF22C9BAC}" type="presParOf" srcId="{369EB0A4-CBD1-448E-B400-0B6F6BBDAE68}" destId="{7C4EAB3D-D951-412A-8EE7-0B44F88BD082}" srcOrd="15" destOrd="0" presId="urn:microsoft.com/office/officeart/2005/8/layout/process2"/>
    <dgm:cxn modelId="{CC874646-273C-47CE-B39D-9CE61E142C34}" type="presParOf" srcId="{7C4EAB3D-D951-412A-8EE7-0B44F88BD082}" destId="{263CB295-0537-4D26-9494-00D40815FDE7}" srcOrd="0" destOrd="0" presId="urn:microsoft.com/office/officeart/2005/8/layout/process2"/>
    <dgm:cxn modelId="{FC65CCE4-4B5F-4403-9322-C98E269D78B1}" type="presParOf" srcId="{369EB0A4-CBD1-448E-B400-0B6F6BBDAE68}" destId="{095C6F76-6C7C-400C-B286-8D5043F00925}" srcOrd="1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EFA4DF-32F1-4BE7-9EB0-32EB60599D70}" type="doc">
      <dgm:prSet loTypeId="urn:microsoft.com/office/officeart/2005/8/layout/process2" loCatId="process" qsTypeId="urn:microsoft.com/office/officeart/2005/8/quickstyle/3d3" qsCatId="3D" csTypeId="urn:microsoft.com/office/officeart/2005/8/colors/colorful4" csCatId="colorful" phldr="1"/>
      <dgm:spPr/>
      <dgm:t>
        <a:bodyPr/>
        <a:lstStyle/>
        <a:p>
          <a:endParaRPr lang="en-IN"/>
        </a:p>
      </dgm:t>
    </dgm:pt>
    <dgm:pt modelId="{D9EE7935-B6DE-47E1-A355-BFE1E6A2F13C}">
      <dgm:prSet phldrT="[Text]" custT="1"/>
      <dgm:spPr/>
      <dgm:t>
        <a:bodyPr/>
        <a:lstStyle/>
        <a:p>
          <a:r>
            <a:rPr lang="en-IN" sz="1400" dirty="0" smtClean="0"/>
            <a:t>Get the database</a:t>
          </a:r>
          <a:endParaRPr lang="en-IN" sz="1400" dirty="0"/>
        </a:p>
      </dgm:t>
    </dgm:pt>
    <dgm:pt modelId="{F86C3858-259B-4EBC-B421-6349A0AB278F}" type="parTrans" cxnId="{27C7820F-B30C-4F95-AD38-4C683790818A}">
      <dgm:prSet/>
      <dgm:spPr/>
      <dgm:t>
        <a:bodyPr/>
        <a:lstStyle/>
        <a:p>
          <a:endParaRPr lang="en-IN"/>
        </a:p>
      </dgm:t>
    </dgm:pt>
    <dgm:pt modelId="{1727AAC8-2A1C-49B2-992C-3E7731E548FC}" type="sibTrans" cxnId="{27C7820F-B30C-4F95-AD38-4C683790818A}">
      <dgm:prSet/>
      <dgm:spPr/>
      <dgm:t>
        <a:bodyPr/>
        <a:lstStyle/>
        <a:p>
          <a:endParaRPr lang="en-IN"/>
        </a:p>
      </dgm:t>
    </dgm:pt>
    <dgm:pt modelId="{A1BE5321-504C-4240-92F3-21C4DD210E3E}">
      <dgm:prSet phldrT="[Text]"/>
      <dgm:spPr>
        <a:noFill/>
      </dgm:spPr>
      <dgm:t>
        <a:bodyPr/>
        <a:lstStyle/>
        <a:p>
          <a:r>
            <a:rPr lang="en-IN" dirty="0"/>
            <a:t>Perform SARIMAX forecasting</a:t>
          </a:r>
        </a:p>
      </dgm:t>
    </dgm:pt>
    <dgm:pt modelId="{3134CAFD-6EA7-47A8-8CF1-9FDE752B480A}" type="parTrans" cxnId="{558BA98B-568E-4588-BC60-32FF98CCF105}">
      <dgm:prSet/>
      <dgm:spPr/>
      <dgm:t>
        <a:bodyPr/>
        <a:lstStyle/>
        <a:p>
          <a:endParaRPr lang="en-IN"/>
        </a:p>
      </dgm:t>
    </dgm:pt>
    <dgm:pt modelId="{71E322F5-9270-4C68-AC8C-C8A952BB8E87}" type="sibTrans" cxnId="{558BA98B-568E-4588-BC60-32FF98CCF105}">
      <dgm:prSet/>
      <dgm:spPr/>
      <dgm:t>
        <a:bodyPr/>
        <a:lstStyle/>
        <a:p>
          <a:endParaRPr lang="en-IN"/>
        </a:p>
      </dgm:t>
    </dgm:pt>
    <dgm:pt modelId="{D85B1044-DB5D-43E3-B1BD-467984C45825}">
      <dgm:prSet phldrT="[Text]"/>
      <dgm:spPr>
        <a:noFill/>
      </dgm:spPr>
      <dgm:t>
        <a:bodyPr/>
        <a:lstStyle/>
        <a:p>
          <a:r>
            <a:rPr lang="en-IN" dirty="0"/>
            <a:t>Get Minimum AIC and BIC</a:t>
          </a:r>
        </a:p>
      </dgm:t>
    </dgm:pt>
    <dgm:pt modelId="{526680C1-9B87-4888-B7CF-AFC1566872C1}" type="parTrans" cxnId="{74E4423B-F96E-48DB-BF46-8E29E0B6AEE4}">
      <dgm:prSet/>
      <dgm:spPr/>
      <dgm:t>
        <a:bodyPr/>
        <a:lstStyle/>
        <a:p>
          <a:endParaRPr lang="en-IN"/>
        </a:p>
      </dgm:t>
    </dgm:pt>
    <dgm:pt modelId="{E667BF43-3B3B-4FC2-8640-E64F341E83ED}" type="sibTrans" cxnId="{74E4423B-F96E-48DB-BF46-8E29E0B6AEE4}">
      <dgm:prSet/>
      <dgm:spPr/>
      <dgm:t>
        <a:bodyPr/>
        <a:lstStyle/>
        <a:p>
          <a:endParaRPr lang="en-IN"/>
        </a:p>
      </dgm:t>
    </dgm:pt>
    <dgm:pt modelId="{15B05BC2-DA03-495F-8681-214DE81D9E62}">
      <dgm:prSet phldrT="[Text]" custT="1"/>
      <dgm:spPr/>
      <dgm:t>
        <a:bodyPr/>
        <a:lstStyle/>
        <a:p>
          <a:r>
            <a:rPr lang="en-IN" sz="1400" dirty="0" smtClean="0"/>
            <a:t>Divide into Train &amp; Test(1320 rows, 680 rows) (with exogenous variables)</a:t>
          </a:r>
          <a:endParaRPr lang="en-IN" sz="1400" dirty="0"/>
        </a:p>
      </dgm:t>
    </dgm:pt>
    <dgm:pt modelId="{E0685465-61AE-4DDB-A886-5352D09288DC}" type="parTrans" cxnId="{78E0E6BA-8492-4CDA-9952-10BBFFBC2B2B}">
      <dgm:prSet/>
      <dgm:spPr/>
      <dgm:t>
        <a:bodyPr/>
        <a:lstStyle/>
        <a:p>
          <a:endParaRPr lang="en-IN"/>
        </a:p>
      </dgm:t>
    </dgm:pt>
    <dgm:pt modelId="{6DC3BA43-A037-4244-BA1D-19D6C4CF3E56}" type="sibTrans" cxnId="{78E0E6BA-8492-4CDA-9952-10BBFFBC2B2B}">
      <dgm:prSet/>
      <dgm:spPr/>
      <dgm:t>
        <a:bodyPr/>
        <a:lstStyle/>
        <a:p>
          <a:endParaRPr lang="en-IN"/>
        </a:p>
      </dgm:t>
    </dgm:pt>
    <dgm:pt modelId="{1EACD886-70F5-486A-87F1-6A4FBD6B1B1A}">
      <dgm:prSet phldrT="[Text]" custT="1"/>
      <dgm:spPr/>
      <dgm:t>
        <a:bodyPr/>
        <a:lstStyle/>
        <a:p>
          <a:r>
            <a:rPr lang="en-IN" sz="1400" dirty="0" smtClean="0"/>
            <a:t>Predict Par(dynamics)</a:t>
          </a:r>
        </a:p>
        <a:p>
          <a:r>
            <a:rPr lang="en-IN" sz="1400" dirty="0" smtClean="0"/>
            <a:t>Test values(from 1320to1999)</a:t>
          </a:r>
          <a:endParaRPr lang="en-IN" sz="1400" dirty="0"/>
        </a:p>
      </dgm:t>
    </dgm:pt>
    <dgm:pt modelId="{589C74CF-0504-4A9A-B217-B794816B0534}" type="parTrans" cxnId="{6F33AD46-A0AD-4591-B462-B3693AD8C22D}">
      <dgm:prSet/>
      <dgm:spPr/>
      <dgm:t>
        <a:bodyPr/>
        <a:lstStyle/>
        <a:p>
          <a:endParaRPr lang="en-IN"/>
        </a:p>
      </dgm:t>
    </dgm:pt>
    <dgm:pt modelId="{BA79B587-D6AA-4B98-B0E4-ABC4FA47B7A5}" type="sibTrans" cxnId="{6F33AD46-A0AD-4591-B462-B3693AD8C22D}">
      <dgm:prSet/>
      <dgm:spPr/>
      <dgm:t>
        <a:bodyPr/>
        <a:lstStyle/>
        <a:p>
          <a:endParaRPr lang="en-IN"/>
        </a:p>
      </dgm:t>
    </dgm:pt>
    <dgm:pt modelId="{C253C8D5-68DD-49F8-B3E7-2232A08FAB3E}">
      <dgm:prSet custT="1"/>
      <dgm:spPr>
        <a:solidFill>
          <a:srgbClr val="7030A0"/>
        </a:solidFill>
      </dgm:spPr>
      <dgm:t>
        <a:bodyPr/>
        <a:lstStyle/>
        <a:p>
          <a:r>
            <a:rPr lang="en-IN" sz="1400" dirty="0"/>
            <a:t>Perform SARIMAX </a:t>
          </a:r>
          <a:r>
            <a:rPr lang="en-IN" sz="1400" dirty="0" smtClean="0"/>
            <a:t>on  train rows value of P D Q = range from 0to2 </a:t>
          </a:r>
        </a:p>
        <a:p>
          <a:r>
            <a:rPr lang="en-IN" sz="1400" dirty="0" smtClean="0"/>
            <a:t>seasonal order = 12 </a:t>
          </a:r>
        </a:p>
        <a:p>
          <a:r>
            <a:rPr lang="en-IN" sz="1400" dirty="0" smtClean="0"/>
            <a:t>Get results and plot </a:t>
          </a:r>
          <a:r>
            <a:rPr lang="en-IN" sz="1400" dirty="0" err="1" smtClean="0"/>
            <a:t>diagnotics</a:t>
          </a:r>
          <a:endParaRPr lang="en-IN" sz="1400" dirty="0"/>
        </a:p>
      </dgm:t>
    </dgm:pt>
    <dgm:pt modelId="{FA3E2594-D34A-4001-B280-42277D9A8F51}" type="parTrans" cxnId="{8638F86C-9B32-4B2A-A6A1-009873EFDECC}">
      <dgm:prSet/>
      <dgm:spPr/>
      <dgm:t>
        <a:bodyPr/>
        <a:lstStyle/>
        <a:p>
          <a:endParaRPr lang="en-IN"/>
        </a:p>
      </dgm:t>
    </dgm:pt>
    <dgm:pt modelId="{CE1E5FD9-7ED0-4B2D-A126-273359447A45}" type="sibTrans" cxnId="{8638F86C-9B32-4B2A-A6A1-009873EFDECC}">
      <dgm:prSet/>
      <dgm:spPr/>
      <dgm:t>
        <a:bodyPr/>
        <a:lstStyle/>
        <a:p>
          <a:endParaRPr lang="en-IN"/>
        </a:p>
      </dgm:t>
    </dgm:pt>
    <dgm:pt modelId="{17415ED6-FADA-48D1-9AEE-CE47D6704C23}">
      <dgm:prSet custT="1"/>
      <dgm:spPr/>
      <dgm:t>
        <a:bodyPr/>
        <a:lstStyle/>
        <a:p>
          <a:r>
            <a:rPr lang="en-IN" sz="1400" dirty="0" smtClean="0"/>
            <a:t>Get Accuracy(MAAPE =1.005</a:t>
          </a:r>
        </a:p>
        <a:p>
          <a:r>
            <a:rPr lang="en-IN" sz="1400" dirty="0" smtClean="0"/>
            <a:t>RMSE = 262.16)</a:t>
          </a:r>
          <a:endParaRPr lang="en-IN" sz="1400" dirty="0"/>
        </a:p>
      </dgm:t>
    </dgm:pt>
    <dgm:pt modelId="{FFF5BC4C-0BC0-45E7-BB56-20CD6CB18C48}" type="parTrans" cxnId="{213279EE-3757-4E9A-BD16-5E91F9790FBD}">
      <dgm:prSet/>
      <dgm:spPr/>
      <dgm:t>
        <a:bodyPr/>
        <a:lstStyle/>
        <a:p>
          <a:endParaRPr lang="en-IN"/>
        </a:p>
      </dgm:t>
    </dgm:pt>
    <dgm:pt modelId="{83FCAB32-F3B8-4071-A6EE-AA8360662DAC}" type="sibTrans" cxnId="{213279EE-3757-4E9A-BD16-5E91F9790FBD}">
      <dgm:prSet/>
      <dgm:spPr/>
      <dgm:t>
        <a:bodyPr/>
        <a:lstStyle/>
        <a:p>
          <a:endParaRPr lang="en-IN"/>
        </a:p>
      </dgm:t>
    </dgm:pt>
    <dgm:pt modelId="{236FBE58-4597-470B-BA39-8D60193679E4}">
      <dgm:prSet custT="1"/>
      <dgm:spPr/>
      <dgm:t>
        <a:bodyPr/>
        <a:lstStyle/>
        <a:p>
          <a:r>
            <a:rPr lang="en-IN" sz="1400" dirty="0" smtClean="0"/>
            <a:t>Find Residuals (</a:t>
          </a:r>
          <a:r>
            <a:rPr lang="en-IN" sz="1400" dirty="0" err="1" smtClean="0"/>
            <a:t>i.e</a:t>
          </a:r>
          <a:r>
            <a:rPr lang="en-IN" sz="1400" dirty="0" smtClean="0"/>
            <a:t> TEST - Far)</a:t>
          </a:r>
        </a:p>
      </dgm:t>
    </dgm:pt>
    <dgm:pt modelId="{C8978D31-7FB6-46D4-ACE9-0FA342CCADA7}" type="parTrans" cxnId="{848A3E79-CA2E-4B3A-B63E-5279C838CE1C}">
      <dgm:prSet/>
      <dgm:spPr/>
      <dgm:t>
        <a:bodyPr/>
        <a:lstStyle/>
        <a:p>
          <a:endParaRPr lang="en-IN"/>
        </a:p>
      </dgm:t>
    </dgm:pt>
    <dgm:pt modelId="{7261B918-D915-41D3-A557-0476276054EB}" type="sibTrans" cxnId="{848A3E79-CA2E-4B3A-B63E-5279C838CE1C}">
      <dgm:prSet/>
      <dgm:spPr/>
      <dgm:t>
        <a:bodyPr/>
        <a:lstStyle/>
        <a:p>
          <a:endParaRPr lang="en-IN"/>
        </a:p>
      </dgm:t>
    </dgm:pt>
    <dgm:pt modelId="{AC6AA518-00D5-4417-9FCF-A9D0741B69C4}">
      <dgm:prSet custT="1"/>
      <dgm:spPr>
        <a:solidFill>
          <a:schemeClr val="accent2">
            <a:lumMod val="60000"/>
            <a:lumOff val="40000"/>
          </a:schemeClr>
        </a:solidFill>
      </dgm:spPr>
      <dgm:t>
        <a:bodyPr/>
        <a:lstStyle/>
        <a:p>
          <a:pPr algn="ctr"/>
          <a:r>
            <a:rPr lang="en-IN" sz="1400" dirty="0" smtClean="0"/>
            <a:t>Implement ANN </a:t>
          </a:r>
        </a:p>
        <a:p>
          <a:pPr algn="ctr"/>
          <a:r>
            <a:rPr lang="en-IN" sz="1400" dirty="0" smtClean="0"/>
            <a:t>Using Train </a:t>
          </a:r>
          <a:r>
            <a:rPr lang="en-IN" sz="1400" dirty="0" err="1" smtClean="0"/>
            <a:t>x,Train</a:t>
          </a:r>
          <a:r>
            <a:rPr lang="en-IN" sz="1400" dirty="0" smtClean="0"/>
            <a:t> y (680 rows,680 rows)</a:t>
          </a:r>
        </a:p>
        <a:p>
          <a:pPr algn="ctr"/>
          <a:r>
            <a:rPr lang="en-IN" sz="1400" dirty="0" smtClean="0"/>
            <a:t>With 50 Neurons , 25 Sub-neurons(hidden layer)</a:t>
          </a:r>
        </a:p>
        <a:p>
          <a:pPr algn="ctr"/>
          <a:r>
            <a:rPr lang="en-IN" sz="1400" dirty="0" smtClean="0"/>
            <a:t>500 EPOCH , 512 batch size</a:t>
          </a:r>
          <a:endParaRPr lang="en-IN" sz="1400" dirty="0"/>
        </a:p>
      </dgm:t>
    </dgm:pt>
    <dgm:pt modelId="{30D64637-FBA5-4955-9F11-5C3C9076AB2B}" type="parTrans" cxnId="{E64A712B-4500-43F6-B2C2-64E281B45574}">
      <dgm:prSet/>
      <dgm:spPr/>
      <dgm:t>
        <a:bodyPr/>
        <a:lstStyle/>
        <a:p>
          <a:endParaRPr lang="en-IN"/>
        </a:p>
      </dgm:t>
    </dgm:pt>
    <dgm:pt modelId="{433FD2B7-2E0D-4412-AB12-4C9B39DEF2C7}" type="sibTrans" cxnId="{E64A712B-4500-43F6-B2C2-64E281B45574}">
      <dgm:prSet/>
      <dgm:spPr>
        <a:solidFill>
          <a:schemeClr val="accent2">
            <a:lumMod val="60000"/>
            <a:lumOff val="40000"/>
          </a:schemeClr>
        </a:solidFill>
      </dgm:spPr>
      <dgm:t>
        <a:bodyPr/>
        <a:lstStyle/>
        <a:p>
          <a:endParaRPr lang="en-IN"/>
        </a:p>
      </dgm:t>
    </dgm:pt>
    <dgm:pt modelId="{93AF0B13-5CF2-49C5-B6C1-34E5A3086286}">
      <dgm:prSet custT="1"/>
      <dgm:spPr>
        <a:solidFill>
          <a:schemeClr val="accent2">
            <a:lumMod val="60000"/>
            <a:lumOff val="40000"/>
          </a:schemeClr>
        </a:solidFill>
      </dgm:spPr>
      <dgm:t>
        <a:bodyPr/>
        <a:lstStyle/>
        <a:p>
          <a:r>
            <a:rPr lang="en-IN" sz="1800" dirty="0" smtClean="0"/>
            <a:t>Get    Prediction </a:t>
          </a:r>
          <a:endParaRPr lang="en-IN" sz="1800" dirty="0"/>
        </a:p>
      </dgm:t>
    </dgm:pt>
    <dgm:pt modelId="{2A93B72E-5667-4635-B7A7-A38AEE33908B}" type="parTrans" cxnId="{950E7A36-45B4-45FC-B8DE-855E41B543A7}">
      <dgm:prSet/>
      <dgm:spPr/>
      <dgm:t>
        <a:bodyPr/>
        <a:lstStyle/>
        <a:p>
          <a:endParaRPr lang="en-IN"/>
        </a:p>
      </dgm:t>
    </dgm:pt>
    <dgm:pt modelId="{AF6439D4-EB5D-46AE-AEDC-CA2DDE417C41}" type="sibTrans" cxnId="{950E7A36-45B4-45FC-B8DE-855E41B543A7}">
      <dgm:prSet/>
      <dgm:spPr>
        <a:solidFill>
          <a:schemeClr val="accent2">
            <a:lumMod val="60000"/>
            <a:lumOff val="40000"/>
          </a:schemeClr>
        </a:solidFill>
      </dgm:spPr>
      <dgm:t>
        <a:bodyPr/>
        <a:lstStyle/>
        <a:p>
          <a:endParaRPr lang="en-IN"/>
        </a:p>
      </dgm:t>
    </dgm:pt>
    <dgm:pt modelId="{DF0B8BBD-64FB-4CFB-A9C5-6909B50E34EB}">
      <dgm:prSet custT="1"/>
      <dgm:spPr>
        <a:solidFill>
          <a:schemeClr val="accent2">
            <a:lumMod val="60000"/>
            <a:lumOff val="40000"/>
          </a:schemeClr>
        </a:solidFill>
      </dgm:spPr>
      <dgm:t>
        <a:bodyPr/>
        <a:lstStyle/>
        <a:p>
          <a:r>
            <a:rPr lang="en-IN" sz="1400" dirty="0" smtClean="0"/>
            <a:t>Determine Error(test </a:t>
          </a:r>
          <a:r>
            <a:rPr lang="en-IN" sz="1400" dirty="0" err="1" smtClean="0"/>
            <a:t>residuals,Pan</a:t>
          </a:r>
          <a:r>
            <a:rPr lang="en-IN" sz="1400" dirty="0" smtClean="0"/>
            <a:t>)</a:t>
          </a:r>
        </a:p>
        <a:p>
          <a:r>
            <a:rPr lang="en-IN" sz="1400" dirty="0" smtClean="0"/>
            <a:t>(MAAPE = 0.09</a:t>
          </a:r>
        </a:p>
        <a:p>
          <a:r>
            <a:rPr lang="en-IN" sz="1400" dirty="0" smtClean="0"/>
            <a:t>RMSE = 18.96)</a:t>
          </a:r>
          <a:endParaRPr lang="en-IN" sz="1400" dirty="0"/>
        </a:p>
      </dgm:t>
    </dgm:pt>
    <dgm:pt modelId="{2CD5B325-3E1A-45EB-94C2-0F520A17EE47}" type="parTrans" cxnId="{5334F571-310F-4B72-9F6A-9B09FA42BFAD}">
      <dgm:prSet/>
      <dgm:spPr/>
      <dgm:t>
        <a:bodyPr/>
        <a:lstStyle/>
        <a:p>
          <a:endParaRPr lang="en-IN"/>
        </a:p>
      </dgm:t>
    </dgm:pt>
    <dgm:pt modelId="{4BC6C8FB-4200-49FC-B3E2-73FC0884A308}" type="sibTrans" cxnId="{5334F571-310F-4B72-9F6A-9B09FA42BFAD}">
      <dgm:prSet/>
      <dgm:spPr/>
      <dgm:t>
        <a:bodyPr/>
        <a:lstStyle/>
        <a:p>
          <a:endParaRPr lang="en-IN"/>
        </a:p>
      </dgm:t>
    </dgm:pt>
    <dgm:pt modelId="{369EB0A4-CBD1-448E-B400-0B6F6BBDAE68}" type="pres">
      <dgm:prSet presAssocID="{3EEFA4DF-32F1-4BE7-9EB0-32EB60599D70}" presName="linearFlow" presStyleCnt="0">
        <dgm:presLayoutVars>
          <dgm:resizeHandles val="exact"/>
        </dgm:presLayoutVars>
      </dgm:prSet>
      <dgm:spPr/>
      <dgm:t>
        <a:bodyPr/>
        <a:lstStyle/>
        <a:p>
          <a:endParaRPr lang="en-IN"/>
        </a:p>
      </dgm:t>
    </dgm:pt>
    <dgm:pt modelId="{DC2FD435-A3C9-4F16-895F-EE74EE03B5FE}" type="pres">
      <dgm:prSet presAssocID="{D9EE7935-B6DE-47E1-A355-BFE1E6A2F13C}" presName="node" presStyleLbl="node1" presStyleIdx="0" presStyleCnt="11" custScaleX="621399" custScaleY="580374" custLinFactNeighborX="14632" custLinFactNeighborY="-25226">
        <dgm:presLayoutVars>
          <dgm:bulletEnabled val="1"/>
        </dgm:presLayoutVars>
      </dgm:prSet>
      <dgm:spPr>
        <a:prstGeom prst="ellipse">
          <a:avLst/>
        </a:prstGeom>
      </dgm:spPr>
      <dgm:t>
        <a:bodyPr/>
        <a:lstStyle/>
        <a:p>
          <a:endParaRPr lang="en-IN"/>
        </a:p>
      </dgm:t>
    </dgm:pt>
    <dgm:pt modelId="{CFE5E370-4503-4FD7-ACEF-175D7C7F5BD9}" type="pres">
      <dgm:prSet presAssocID="{1727AAC8-2A1C-49B2-992C-3E7731E548FC}" presName="sibTrans" presStyleLbl="sibTrans2D1" presStyleIdx="0" presStyleCnt="10"/>
      <dgm:spPr/>
      <dgm:t>
        <a:bodyPr/>
        <a:lstStyle/>
        <a:p>
          <a:endParaRPr lang="en-IN"/>
        </a:p>
      </dgm:t>
    </dgm:pt>
    <dgm:pt modelId="{3115BD6F-E9B2-436C-83E6-FAC47232D200}" type="pres">
      <dgm:prSet presAssocID="{1727AAC8-2A1C-49B2-992C-3E7731E548FC}" presName="connectorText" presStyleLbl="sibTrans2D1" presStyleIdx="0" presStyleCnt="10"/>
      <dgm:spPr/>
      <dgm:t>
        <a:bodyPr/>
        <a:lstStyle/>
        <a:p>
          <a:endParaRPr lang="en-IN"/>
        </a:p>
      </dgm:t>
    </dgm:pt>
    <dgm:pt modelId="{76618875-2DE4-4850-AE34-86E1DC22A0B6}" type="pres">
      <dgm:prSet presAssocID="{A1BE5321-504C-4240-92F3-21C4DD210E3E}" presName="node" presStyleLbl="node1" presStyleIdx="1" presStyleCnt="11" custLinFactX="-107167" custLinFactY="700000" custLinFactNeighborX="-200000" custLinFactNeighborY="747777">
        <dgm:presLayoutVars>
          <dgm:bulletEnabled val="1"/>
        </dgm:presLayoutVars>
      </dgm:prSet>
      <dgm:spPr/>
      <dgm:t>
        <a:bodyPr/>
        <a:lstStyle/>
        <a:p>
          <a:endParaRPr lang="en-IN"/>
        </a:p>
      </dgm:t>
    </dgm:pt>
    <dgm:pt modelId="{6EBEAB56-9510-4A3E-A96E-B15C55AFAAA5}" type="pres">
      <dgm:prSet presAssocID="{71E322F5-9270-4C68-AC8C-C8A952BB8E87}" presName="sibTrans" presStyleLbl="sibTrans2D1" presStyleIdx="1" presStyleCnt="10" custAng="18404515" custScaleY="155191" custLinFactX="-275336" custLinFactY="200000" custLinFactNeighborX="-300000" custLinFactNeighborY="264998"/>
      <dgm:spPr/>
      <dgm:t>
        <a:bodyPr/>
        <a:lstStyle/>
        <a:p>
          <a:endParaRPr lang="en-IN"/>
        </a:p>
      </dgm:t>
    </dgm:pt>
    <dgm:pt modelId="{FBD708B7-C68B-4CEF-8A6C-65C178E70A8D}" type="pres">
      <dgm:prSet presAssocID="{71E322F5-9270-4C68-AC8C-C8A952BB8E87}" presName="connectorText" presStyleLbl="sibTrans2D1" presStyleIdx="1" presStyleCnt="10"/>
      <dgm:spPr/>
      <dgm:t>
        <a:bodyPr/>
        <a:lstStyle/>
        <a:p>
          <a:endParaRPr lang="en-IN"/>
        </a:p>
      </dgm:t>
    </dgm:pt>
    <dgm:pt modelId="{CC38EB5E-4CDD-4636-8A80-84CBC9D1F4F0}" type="pres">
      <dgm:prSet presAssocID="{D85B1044-DB5D-43E3-B1BD-467984C45825}" presName="node" presStyleLbl="node1" presStyleIdx="2" presStyleCnt="11" custLinFactX="100000" custLinFactY="-329388" custLinFactNeighborX="127284" custLinFactNeighborY="-400000">
        <dgm:presLayoutVars>
          <dgm:bulletEnabled val="1"/>
        </dgm:presLayoutVars>
      </dgm:prSet>
      <dgm:spPr>
        <a:prstGeom prst="diamond">
          <a:avLst/>
        </a:prstGeom>
      </dgm:spPr>
      <dgm:t>
        <a:bodyPr/>
        <a:lstStyle/>
        <a:p>
          <a:endParaRPr lang="en-IN"/>
        </a:p>
      </dgm:t>
    </dgm:pt>
    <dgm:pt modelId="{494034F1-AD94-4FBB-B71C-73B77D57C4C5}" type="pres">
      <dgm:prSet presAssocID="{E667BF43-3B3B-4FC2-8640-E64F341E83ED}" presName="sibTrans" presStyleLbl="sibTrans2D1" presStyleIdx="2" presStyleCnt="10" custLinFactNeighborX="14811" custLinFactNeighborY="62770"/>
      <dgm:spPr/>
      <dgm:t>
        <a:bodyPr/>
        <a:lstStyle/>
        <a:p>
          <a:endParaRPr lang="en-IN"/>
        </a:p>
      </dgm:t>
    </dgm:pt>
    <dgm:pt modelId="{B6A55132-62FB-45C8-AA1C-E3A539784FDC}" type="pres">
      <dgm:prSet presAssocID="{E667BF43-3B3B-4FC2-8640-E64F341E83ED}" presName="connectorText" presStyleLbl="sibTrans2D1" presStyleIdx="2" presStyleCnt="10"/>
      <dgm:spPr/>
      <dgm:t>
        <a:bodyPr/>
        <a:lstStyle/>
        <a:p>
          <a:endParaRPr lang="en-IN"/>
        </a:p>
      </dgm:t>
    </dgm:pt>
    <dgm:pt modelId="{A2723C6B-1B56-43E9-9FF4-5D3A53EA2A87}" type="pres">
      <dgm:prSet presAssocID="{15B05BC2-DA03-495F-8681-214DE81D9E62}" presName="node" presStyleLbl="node1" presStyleIdx="3" presStyleCnt="11" custScaleX="700700" custScaleY="1491881" custLinFactX="383098" custLinFactY="385206" custLinFactNeighborX="400000" custLinFactNeighborY="400000">
        <dgm:presLayoutVars>
          <dgm:bulletEnabled val="1"/>
        </dgm:presLayoutVars>
      </dgm:prSet>
      <dgm:spPr/>
      <dgm:t>
        <a:bodyPr/>
        <a:lstStyle/>
        <a:p>
          <a:endParaRPr lang="en-IN"/>
        </a:p>
      </dgm:t>
    </dgm:pt>
    <dgm:pt modelId="{2E1EA5AD-8E70-4286-91E9-5A2A55091A90}" type="pres">
      <dgm:prSet presAssocID="{6DC3BA43-A037-4244-BA1D-19D6C4CF3E56}" presName="sibTrans" presStyleLbl="sibTrans2D1" presStyleIdx="3" presStyleCnt="10" custAng="19457802" custScaleX="59189" custScaleY="374614" custLinFactX="7449" custLinFactY="1200000" custLinFactNeighborX="100000" custLinFactNeighborY="1294011"/>
      <dgm:spPr/>
      <dgm:t>
        <a:bodyPr/>
        <a:lstStyle/>
        <a:p>
          <a:endParaRPr lang="en-IN"/>
        </a:p>
      </dgm:t>
    </dgm:pt>
    <dgm:pt modelId="{2444B150-2DD0-4EFC-9342-99A09D5D52E0}" type="pres">
      <dgm:prSet presAssocID="{6DC3BA43-A037-4244-BA1D-19D6C4CF3E56}" presName="connectorText" presStyleLbl="sibTrans2D1" presStyleIdx="3" presStyleCnt="10"/>
      <dgm:spPr/>
      <dgm:t>
        <a:bodyPr/>
        <a:lstStyle/>
        <a:p>
          <a:endParaRPr lang="en-IN"/>
        </a:p>
      </dgm:t>
    </dgm:pt>
    <dgm:pt modelId="{49E7D6CB-3160-4DD5-B6D3-99C4371F027C}" type="pres">
      <dgm:prSet presAssocID="{C253C8D5-68DD-49F8-B3E7-2232A08FAB3E}" presName="node" presStyleLbl="node1" presStyleIdx="4" presStyleCnt="11" custScaleX="998109" custScaleY="2000000" custLinFactX="-283620" custLinFactY="-800000" custLinFactNeighborX="-300000" custLinFactNeighborY="-801202">
        <dgm:presLayoutVars>
          <dgm:bulletEnabled val="1"/>
        </dgm:presLayoutVars>
      </dgm:prSet>
      <dgm:spPr/>
      <dgm:t>
        <a:bodyPr/>
        <a:lstStyle/>
        <a:p>
          <a:endParaRPr lang="en-IN"/>
        </a:p>
      </dgm:t>
    </dgm:pt>
    <dgm:pt modelId="{2DE11C09-C19F-4E60-8CC4-D778D986E7D3}" type="pres">
      <dgm:prSet presAssocID="{CE1E5FD9-7ED0-4B2D-A126-273359447A45}" presName="sibTrans" presStyleLbl="sibTrans2D1" presStyleIdx="4" presStyleCnt="10"/>
      <dgm:spPr/>
      <dgm:t>
        <a:bodyPr/>
        <a:lstStyle/>
        <a:p>
          <a:endParaRPr lang="en-IN"/>
        </a:p>
      </dgm:t>
    </dgm:pt>
    <dgm:pt modelId="{250ED862-D220-44CC-891B-282D69DFFFA7}" type="pres">
      <dgm:prSet presAssocID="{CE1E5FD9-7ED0-4B2D-A126-273359447A45}" presName="connectorText" presStyleLbl="sibTrans2D1" presStyleIdx="4" presStyleCnt="10"/>
      <dgm:spPr/>
      <dgm:t>
        <a:bodyPr/>
        <a:lstStyle/>
        <a:p>
          <a:endParaRPr lang="en-IN"/>
        </a:p>
      </dgm:t>
    </dgm:pt>
    <dgm:pt modelId="{E57BB28F-F354-4A06-BDB5-39E6659DD38F}" type="pres">
      <dgm:prSet presAssocID="{1EACD886-70F5-486A-87F1-6A4FBD6B1B1A}" presName="node" presStyleLbl="node1" presStyleIdx="5" presStyleCnt="11" custScaleX="911778" custScaleY="1274686" custLinFactY="-483508" custLinFactNeighborX="8718" custLinFactNeighborY="-500000">
        <dgm:presLayoutVars>
          <dgm:bulletEnabled val="1"/>
        </dgm:presLayoutVars>
      </dgm:prSet>
      <dgm:spPr>
        <a:prstGeom prst="flowChartAlternateProcess">
          <a:avLst/>
        </a:prstGeom>
      </dgm:spPr>
      <dgm:t>
        <a:bodyPr/>
        <a:lstStyle/>
        <a:p>
          <a:endParaRPr lang="en-IN"/>
        </a:p>
      </dgm:t>
    </dgm:pt>
    <dgm:pt modelId="{368DA60F-761E-442B-9D02-A86D4C2A47D4}" type="pres">
      <dgm:prSet presAssocID="{BA79B587-D6AA-4B98-B0E4-ABC4FA47B7A5}" presName="sibTrans" presStyleLbl="sibTrans2D1" presStyleIdx="5" presStyleCnt="10"/>
      <dgm:spPr/>
      <dgm:t>
        <a:bodyPr/>
        <a:lstStyle/>
        <a:p>
          <a:endParaRPr lang="en-IN"/>
        </a:p>
      </dgm:t>
    </dgm:pt>
    <dgm:pt modelId="{4BE8880F-60E5-4D4E-8B9F-10CEB6C1D259}" type="pres">
      <dgm:prSet presAssocID="{BA79B587-D6AA-4B98-B0E4-ABC4FA47B7A5}" presName="connectorText" presStyleLbl="sibTrans2D1" presStyleIdx="5" presStyleCnt="10"/>
      <dgm:spPr/>
      <dgm:t>
        <a:bodyPr/>
        <a:lstStyle/>
        <a:p>
          <a:endParaRPr lang="en-IN"/>
        </a:p>
      </dgm:t>
    </dgm:pt>
    <dgm:pt modelId="{4F72CAA8-1B66-4C83-97B1-E0DE83BDA100}" type="pres">
      <dgm:prSet presAssocID="{17415ED6-FADA-48D1-9AEE-CE47D6704C23}" presName="node" presStyleLbl="node1" presStyleIdx="6" presStyleCnt="11" custScaleX="1163944" custScaleY="640021" custLinFactY="-488316" custLinFactNeighborX="-2687" custLinFactNeighborY="-500000">
        <dgm:presLayoutVars>
          <dgm:bulletEnabled val="1"/>
        </dgm:presLayoutVars>
      </dgm:prSet>
      <dgm:spPr/>
      <dgm:t>
        <a:bodyPr/>
        <a:lstStyle/>
        <a:p>
          <a:endParaRPr lang="en-IN"/>
        </a:p>
      </dgm:t>
    </dgm:pt>
    <dgm:pt modelId="{FE179427-9755-40F6-A1C2-4DBB6D1A20BD}" type="pres">
      <dgm:prSet presAssocID="{83FCAB32-F3B8-4071-A6EE-AA8360662DAC}" presName="sibTrans" presStyleLbl="sibTrans2D1" presStyleIdx="6" presStyleCnt="10"/>
      <dgm:spPr/>
      <dgm:t>
        <a:bodyPr/>
        <a:lstStyle/>
        <a:p>
          <a:endParaRPr lang="en-IN"/>
        </a:p>
      </dgm:t>
    </dgm:pt>
    <dgm:pt modelId="{C7DAB510-EF64-467C-A272-BB71551B02AF}" type="pres">
      <dgm:prSet presAssocID="{83FCAB32-F3B8-4071-A6EE-AA8360662DAC}" presName="connectorText" presStyleLbl="sibTrans2D1" presStyleIdx="6" presStyleCnt="10"/>
      <dgm:spPr/>
      <dgm:t>
        <a:bodyPr/>
        <a:lstStyle/>
        <a:p>
          <a:endParaRPr lang="en-IN"/>
        </a:p>
      </dgm:t>
    </dgm:pt>
    <dgm:pt modelId="{9863A0BB-C9AF-4064-AA05-D62F0D3746BC}" type="pres">
      <dgm:prSet presAssocID="{236FBE58-4597-470B-BA39-8D60193679E4}" presName="node" presStyleLbl="node1" presStyleIdx="7" presStyleCnt="11" custAng="10800000" custFlipVert="1" custScaleX="831462" custScaleY="622382" custLinFactY="-695993" custLinFactNeighborX="23555" custLinFactNeighborY="-700000">
        <dgm:presLayoutVars>
          <dgm:bulletEnabled val="1"/>
        </dgm:presLayoutVars>
      </dgm:prSet>
      <dgm:spPr/>
      <dgm:t>
        <a:bodyPr/>
        <a:lstStyle/>
        <a:p>
          <a:endParaRPr lang="en-IN"/>
        </a:p>
      </dgm:t>
    </dgm:pt>
    <dgm:pt modelId="{7C4EAB3D-D951-412A-8EE7-0B44F88BD082}" type="pres">
      <dgm:prSet presAssocID="{7261B918-D915-41D3-A557-0476276054EB}" presName="sibTrans" presStyleLbl="sibTrans2D1" presStyleIdx="7" presStyleCnt="10" custScaleX="112965" custScaleY="469618" custLinFactNeighborX="34851" custLinFactNeighborY="14796"/>
      <dgm:spPr/>
      <dgm:t>
        <a:bodyPr/>
        <a:lstStyle/>
        <a:p>
          <a:endParaRPr lang="en-IN"/>
        </a:p>
      </dgm:t>
    </dgm:pt>
    <dgm:pt modelId="{263CB295-0537-4D26-9494-00D40815FDE7}" type="pres">
      <dgm:prSet presAssocID="{7261B918-D915-41D3-A557-0476276054EB}" presName="connectorText" presStyleLbl="sibTrans2D1" presStyleIdx="7" presStyleCnt="10"/>
      <dgm:spPr/>
      <dgm:t>
        <a:bodyPr/>
        <a:lstStyle/>
        <a:p>
          <a:endParaRPr lang="en-IN"/>
        </a:p>
      </dgm:t>
    </dgm:pt>
    <dgm:pt modelId="{095C6F76-6C7C-400C-B286-8D5043F00925}" type="pres">
      <dgm:prSet presAssocID="{AC6AA518-00D5-4417-9FCF-A9D0741B69C4}" presName="node" presStyleLbl="node1" presStyleIdx="8" presStyleCnt="11" custScaleX="1648368" custScaleY="1530995" custLinFactY="-200000" custLinFactNeighborX="3780" custLinFactNeighborY="-237856">
        <dgm:presLayoutVars>
          <dgm:bulletEnabled val="1"/>
        </dgm:presLayoutVars>
      </dgm:prSet>
      <dgm:spPr/>
      <dgm:t>
        <a:bodyPr/>
        <a:lstStyle/>
        <a:p>
          <a:endParaRPr lang="en-IN"/>
        </a:p>
      </dgm:t>
    </dgm:pt>
    <dgm:pt modelId="{BF030F9C-7501-42CB-AE1F-999407D5A06E}" type="pres">
      <dgm:prSet presAssocID="{433FD2B7-2E0D-4412-AB12-4C9B39DEF2C7}" presName="sibTrans" presStyleLbl="sibTrans2D1" presStyleIdx="8" presStyleCnt="10"/>
      <dgm:spPr/>
      <dgm:t>
        <a:bodyPr/>
        <a:lstStyle/>
        <a:p>
          <a:endParaRPr lang="en-IN"/>
        </a:p>
      </dgm:t>
    </dgm:pt>
    <dgm:pt modelId="{5EECB273-8C34-4AD0-8048-5439C03E4DC7}" type="pres">
      <dgm:prSet presAssocID="{433FD2B7-2E0D-4412-AB12-4C9B39DEF2C7}" presName="connectorText" presStyleLbl="sibTrans2D1" presStyleIdx="8" presStyleCnt="10"/>
      <dgm:spPr/>
      <dgm:t>
        <a:bodyPr/>
        <a:lstStyle/>
        <a:p>
          <a:endParaRPr lang="en-IN"/>
        </a:p>
      </dgm:t>
    </dgm:pt>
    <dgm:pt modelId="{2CECF59E-3964-46BA-A17A-7AC1CE2992C4}" type="pres">
      <dgm:prSet presAssocID="{93AF0B13-5CF2-49C5-B6C1-34E5A3086286}" presName="node" presStyleLbl="node1" presStyleIdx="9" presStyleCnt="11" custAng="10800000" custFlipVert="1" custScaleX="1266609" custScaleY="506678" custLinFactY="-147322" custLinFactNeighborX="-22089" custLinFactNeighborY="-200000">
        <dgm:presLayoutVars>
          <dgm:bulletEnabled val="1"/>
        </dgm:presLayoutVars>
      </dgm:prSet>
      <dgm:spPr/>
      <dgm:t>
        <a:bodyPr/>
        <a:lstStyle/>
        <a:p>
          <a:endParaRPr lang="en-IN"/>
        </a:p>
      </dgm:t>
    </dgm:pt>
    <dgm:pt modelId="{DE35D993-D908-4FD9-B3F7-95CDA9E08B89}" type="pres">
      <dgm:prSet presAssocID="{AF6439D4-EB5D-46AE-AEDC-CA2DDE417C41}" presName="sibTrans" presStyleLbl="sibTrans2D1" presStyleIdx="9" presStyleCnt="10"/>
      <dgm:spPr/>
      <dgm:t>
        <a:bodyPr/>
        <a:lstStyle/>
        <a:p>
          <a:endParaRPr lang="en-IN"/>
        </a:p>
      </dgm:t>
    </dgm:pt>
    <dgm:pt modelId="{5A824C18-7EF8-41FF-9F96-86BC6DD2BF5D}" type="pres">
      <dgm:prSet presAssocID="{AF6439D4-EB5D-46AE-AEDC-CA2DDE417C41}" presName="connectorText" presStyleLbl="sibTrans2D1" presStyleIdx="9" presStyleCnt="10"/>
      <dgm:spPr/>
      <dgm:t>
        <a:bodyPr/>
        <a:lstStyle/>
        <a:p>
          <a:endParaRPr lang="en-IN"/>
        </a:p>
      </dgm:t>
    </dgm:pt>
    <dgm:pt modelId="{A771C666-A192-4666-BA46-AC7972F8EAD3}" type="pres">
      <dgm:prSet presAssocID="{DF0B8BBD-64FB-4CFB-A9C5-6909B50E34EB}" presName="node" presStyleLbl="node1" presStyleIdx="10" presStyleCnt="11" custScaleX="1673523" custScaleY="1103057" custLinFactY="-104120" custLinFactNeighborX="-15194" custLinFactNeighborY="-200000">
        <dgm:presLayoutVars>
          <dgm:bulletEnabled val="1"/>
        </dgm:presLayoutVars>
      </dgm:prSet>
      <dgm:spPr/>
      <dgm:t>
        <a:bodyPr/>
        <a:lstStyle/>
        <a:p>
          <a:endParaRPr lang="en-IN"/>
        </a:p>
      </dgm:t>
    </dgm:pt>
  </dgm:ptLst>
  <dgm:cxnLst>
    <dgm:cxn modelId="{035772CA-1855-46D0-92FB-1FFDB9FBA80E}" type="presOf" srcId="{15B05BC2-DA03-495F-8681-214DE81D9E62}" destId="{A2723C6B-1B56-43E9-9FF4-5D3A53EA2A87}" srcOrd="0" destOrd="0" presId="urn:microsoft.com/office/officeart/2005/8/layout/process2"/>
    <dgm:cxn modelId="{22487798-BABC-4A81-896A-376E66A571FC}" type="presOf" srcId="{AF6439D4-EB5D-46AE-AEDC-CA2DDE417C41}" destId="{DE35D993-D908-4FD9-B3F7-95CDA9E08B89}" srcOrd="0" destOrd="0" presId="urn:microsoft.com/office/officeart/2005/8/layout/process2"/>
    <dgm:cxn modelId="{E64A712B-4500-43F6-B2C2-64E281B45574}" srcId="{3EEFA4DF-32F1-4BE7-9EB0-32EB60599D70}" destId="{AC6AA518-00D5-4417-9FCF-A9D0741B69C4}" srcOrd="8" destOrd="0" parTransId="{30D64637-FBA5-4955-9F11-5C3C9076AB2B}" sibTransId="{433FD2B7-2E0D-4412-AB12-4C9B39DEF2C7}"/>
    <dgm:cxn modelId="{E9F3605D-A8BE-4A15-825C-40AB8A0D95DE}" type="presOf" srcId="{6DC3BA43-A037-4244-BA1D-19D6C4CF3E56}" destId="{2E1EA5AD-8E70-4286-91E9-5A2A55091A90}" srcOrd="0" destOrd="0" presId="urn:microsoft.com/office/officeart/2005/8/layout/process2"/>
    <dgm:cxn modelId="{98289C7C-86B7-43E3-A5D8-3D31DC5498EE}" type="presOf" srcId="{DF0B8BBD-64FB-4CFB-A9C5-6909B50E34EB}" destId="{A771C666-A192-4666-BA46-AC7972F8EAD3}" srcOrd="0" destOrd="0" presId="urn:microsoft.com/office/officeart/2005/8/layout/process2"/>
    <dgm:cxn modelId="{242235E1-767B-4F2E-8643-BBA79961E486}" type="presOf" srcId="{17415ED6-FADA-48D1-9AEE-CE47D6704C23}" destId="{4F72CAA8-1B66-4C83-97B1-E0DE83BDA100}" srcOrd="0" destOrd="0" presId="urn:microsoft.com/office/officeart/2005/8/layout/process2"/>
    <dgm:cxn modelId="{AFF527E2-5F0C-4DF8-A04E-CFE70E4B37BC}" type="presOf" srcId="{71E322F5-9270-4C68-AC8C-C8A952BB8E87}" destId="{6EBEAB56-9510-4A3E-A96E-B15C55AFAAA5}" srcOrd="0" destOrd="0" presId="urn:microsoft.com/office/officeart/2005/8/layout/process2"/>
    <dgm:cxn modelId="{302CA246-E715-449C-B451-D5A837142D9D}" type="presOf" srcId="{83FCAB32-F3B8-4071-A6EE-AA8360662DAC}" destId="{FE179427-9755-40F6-A1C2-4DBB6D1A20BD}" srcOrd="0" destOrd="0" presId="urn:microsoft.com/office/officeart/2005/8/layout/process2"/>
    <dgm:cxn modelId="{691FAB26-0517-4285-BC83-75D8308BBADD}" type="presOf" srcId="{A1BE5321-504C-4240-92F3-21C4DD210E3E}" destId="{76618875-2DE4-4850-AE34-86E1DC22A0B6}" srcOrd="0" destOrd="0" presId="urn:microsoft.com/office/officeart/2005/8/layout/process2"/>
    <dgm:cxn modelId="{86BC173C-AA4E-41BC-BF29-BE5DC5BB03FD}" type="presOf" srcId="{433FD2B7-2E0D-4412-AB12-4C9B39DEF2C7}" destId="{BF030F9C-7501-42CB-AE1F-999407D5A06E}" srcOrd="0" destOrd="0" presId="urn:microsoft.com/office/officeart/2005/8/layout/process2"/>
    <dgm:cxn modelId="{D21D5BA4-CBE3-4A3C-B363-BF74DFCA1549}" type="presOf" srcId="{AF6439D4-EB5D-46AE-AEDC-CA2DDE417C41}" destId="{5A824C18-7EF8-41FF-9F96-86BC6DD2BF5D}" srcOrd="1" destOrd="0" presId="urn:microsoft.com/office/officeart/2005/8/layout/process2"/>
    <dgm:cxn modelId="{74E4423B-F96E-48DB-BF46-8E29E0B6AEE4}" srcId="{3EEFA4DF-32F1-4BE7-9EB0-32EB60599D70}" destId="{D85B1044-DB5D-43E3-B1BD-467984C45825}" srcOrd="2" destOrd="0" parTransId="{526680C1-9B87-4888-B7CF-AFC1566872C1}" sibTransId="{E667BF43-3B3B-4FC2-8640-E64F341E83ED}"/>
    <dgm:cxn modelId="{4C3D8D51-0CD6-4C2D-B3A1-A12043D51AEE}" type="presOf" srcId="{BA79B587-D6AA-4B98-B0E4-ABC4FA47B7A5}" destId="{368DA60F-761E-442B-9D02-A86D4C2A47D4}" srcOrd="0" destOrd="0" presId="urn:microsoft.com/office/officeart/2005/8/layout/process2"/>
    <dgm:cxn modelId="{27C7820F-B30C-4F95-AD38-4C683790818A}" srcId="{3EEFA4DF-32F1-4BE7-9EB0-32EB60599D70}" destId="{D9EE7935-B6DE-47E1-A355-BFE1E6A2F13C}" srcOrd="0" destOrd="0" parTransId="{F86C3858-259B-4EBC-B421-6349A0AB278F}" sibTransId="{1727AAC8-2A1C-49B2-992C-3E7731E548FC}"/>
    <dgm:cxn modelId="{E5234805-7C3F-4BE8-948C-E1E0DE139BFE}" type="presOf" srcId="{6DC3BA43-A037-4244-BA1D-19D6C4CF3E56}" destId="{2444B150-2DD0-4EFC-9342-99A09D5D52E0}" srcOrd="1" destOrd="0" presId="urn:microsoft.com/office/officeart/2005/8/layout/process2"/>
    <dgm:cxn modelId="{F8FB6B5B-2025-4F0A-80DD-22ED5EE95863}" type="presOf" srcId="{433FD2B7-2E0D-4412-AB12-4C9B39DEF2C7}" destId="{5EECB273-8C34-4AD0-8048-5439C03E4DC7}" srcOrd="1" destOrd="0" presId="urn:microsoft.com/office/officeart/2005/8/layout/process2"/>
    <dgm:cxn modelId="{C00221AE-2E7C-427E-B99C-2374C84A270F}" type="presOf" srcId="{D85B1044-DB5D-43E3-B1BD-467984C45825}" destId="{CC38EB5E-4CDD-4636-8A80-84CBC9D1F4F0}" srcOrd="0" destOrd="0" presId="urn:microsoft.com/office/officeart/2005/8/layout/process2"/>
    <dgm:cxn modelId="{4E00180A-9889-4B65-9600-38023410AEF2}" type="presOf" srcId="{1727AAC8-2A1C-49B2-992C-3E7731E548FC}" destId="{CFE5E370-4503-4FD7-ACEF-175D7C7F5BD9}" srcOrd="0" destOrd="0" presId="urn:microsoft.com/office/officeart/2005/8/layout/process2"/>
    <dgm:cxn modelId="{78E0E6BA-8492-4CDA-9952-10BBFFBC2B2B}" srcId="{3EEFA4DF-32F1-4BE7-9EB0-32EB60599D70}" destId="{15B05BC2-DA03-495F-8681-214DE81D9E62}" srcOrd="3" destOrd="0" parTransId="{E0685465-61AE-4DDB-A886-5352D09288DC}" sibTransId="{6DC3BA43-A037-4244-BA1D-19D6C4CF3E56}"/>
    <dgm:cxn modelId="{329BB210-00A6-4E1A-A195-E4B515C19FCA}" type="presOf" srcId="{E667BF43-3B3B-4FC2-8640-E64F341E83ED}" destId="{494034F1-AD94-4FBB-B71C-73B77D57C4C5}" srcOrd="0" destOrd="0" presId="urn:microsoft.com/office/officeart/2005/8/layout/process2"/>
    <dgm:cxn modelId="{9F48176F-07B4-4961-8C02-8D38AFB53BF3}" type="presOf" srcId="{1EACD886-70F5-486A-87F1-6A4FBD6B1B1A}" destId="{E57BB28F-F354-4A06-BDB5-39E6659DD38F}" srcOrd="0" destOrd="0" presId="urn:microsoft.com/office/officeart/2005/8/layout/process2"/>
    <dgm:cxn modelId="{95953F5B-81C8-4FE6-8AE0-E35538228371}" type="presOf" srcId="{1727AAC8-2A1C-49B2-992C-3E7731E548FC}" destId="{3115BD6F-E9B2-436C-83E6-FAC47232D200}" srcOrd="1" destOrd="0" presId="urn:microsoft.com/office/officeart/2005/8/layout/process2"/>
    <dgm:cxn modelId="{F3274E4C-5521-449E-B995-D9A3F99AAB8C}" type="presOf" srcId="{83FCAB32-F3B8-4071-A6EE-AA8360662DAC}" destId="{C7DAB510-EF64-467C-A272-BB71551B02AF}" srcOrd="1" destOrd="0" presId="urn:microsoft.com/office/officeart/2005/8/layout/process2"/>
    <dgm:cxn modelId="{2A546FAD-F648-4AA7-B142-D63C2634A124}" type="presOf" srcId="{BA79B587-D6AA-4B98-B0E4-ABC4FA47B7A5}" destId="{4BE8880F-60E5-4D4E-8B9F-10CEB6C1D259}" srcOrd="1" destOrd="0" presId="urn:microsoft.com/office/officeart/2005/8/layout/process2"/>
    <dgm:cxn modelId="{8638F86C-9B32-4B2A-A6A1-009873EFDECC}" srcId="{3EEFA4DF-32F1-4BE7-9EB0-32EB60599D70}" destId="{C253C8D5-68DD-49F8-B3E7-2232A08FAB3E}" srcOrd="4" destOrd="0" parTransId="{FA3E2594-D34A-4001-B280-42277D9A8F51}" sibTransId="{CE1E5FD9-7ED0-4B2D-A126-273359447A45}"/>
    <dgm:cxn modelId="{6F33AD46-A0AD-4591-B462-B3693AD8C22D}" srcId="{3EEFA4DF-32F1-4BE7-9EB0-32EB60599D70}" destId="{1EACD886-70F5-486A-87F1-6A4FBD6B1B1A}" srcOrd="5" destOrd="0" parTransId="{589C74CF-0504-4A9A-B217-B794816B0534}" sibTransId="{BA79B587-D6AA-4B98-B0E4-ABC4FA47B7A5}"/>
    <dgm:cxn modelId="{2269D67F-B753-4F0D-82DA-D15093CEAB30}" type="presOf" srcId="{CE1E5FD9-7ED0-4B2D-A126-273359447A45}" destId="{2DE11C09-C19F-4E60-8CC4-D778D986E7D3}" srcOrd="0" destOrd="0" presId="urn:microsoft.com/office/officeart/2005/8/layout/process2"/>
    <dgm:cxn modelId="{558BA98B-568E-4588-BC60-32FF98CCF105}" srcId="{3EEFA4DF-32F1-4BE7-9EB0-32EB60599D70}" destId="{A1BE5321-504C-4240-92F3-21C4DD210E3E}" srcOrd="1" destOrd="0" parTransId="{3134CAFD-6EA7-47A8-8CF1-9FDE752B480A}" sibTransId="{71E322F5-9270-4C68-AC8C-C8A952BB8E87}"/>
    <dgm:cxn modelId="{B371C67A-DF30-4CD4-9375-7041B8D9A9B6}" type="presOf" srcId="{C253C8D5-68DD-49F8-B3E7-2232A08FAB3E}" destId="{49E7D6CB-3160-4DD5-B6D3-99C4371F027C}" srcOrd="0" destOrd="0" presId="urn:microsoft.com/office/officeart/2005/8/layout/process2"/>
    <dgm:cxn modelId="{213279EE-3757-4E9A-BD16-5E91F9790FBD}" srcId="{3EEFA4DF-32F1-4BE7-9EB0-32EB60599D70}" destId="{17415ED6-FADA-48D1-9AEE-CE47D6704C23}" srcOrd="6" destOrd="0" parTransId="{FFF5BC4C-0BC0-45E7-BB56-20CD6CB18C48}" sibTransId="{83FCAB32-F3B8-4071-A6EE-AA8360662DAC}"/>
    <dgm:cxn modelId="{9DF3E832-AB3D-449D-B0C6-1359CED5EE28}" type="presOf" srcId="{CE1E5FD9-7ED0-4B2D-A126-273359447A45}" destId="{250ED862-D220-44CC-891B-282D69DFFFA7}" srcOrd="1" destOrd="0" presId="urn:microsoft.com/office/officeart/2005/8/layout/process2"/>
    <dgm:cxn modelId="{9CD7EE4F-C8AA-4958-82A0-13CFFA5D8717}" type="presOf" srcId="{71E322F5-9270-4C68-AC8C-C8A952BB8E87}" destId="{FBD708B7-C68B-4CEF-8A6C-65C178E70A8D}" srcOrd="1" destOrd="0" presId="urn:microsoft.com/office/officeart/2005/8/layout/process2"/>
    <dgm:cxn modelId="{EE79012E-4D61-470B-8350-4C65269A49EB}" type="presOf" srcId="{7261B918-D915-41D3-A557-0476276054EB}" destId="{263CB295-0537-4D26-9494-00D40815FDE7}" srcOrd="1" destOrd="0" presId="urn:microsoft.com/office/officeart/2005/8/layout/process2"/>
    <dgm:cxn modelId="{4F0C6CEE-64AA-470E-BE45-480D698940B1}" type="presOf" srcId="{AC6AA518-00D5-4417-9FCF-A9D0741B69C4}" destId="{095C6F76-6C7C-400C-B286-8D5043F00925}" srcOrd="0" destOrd="0" presId="urn:microsoft.com/office/officeart/2005/8/layout/process2"/>
    <dgm:cxn modelId="{369E1C95-DC98-4CA5-9452-E927AA94E2F8}" type="presOf" srcId="{93AF0B13-5CF2-49C5-B6C1-34E5A3086286}" destId="{2CECF59E-3964-46BA-A17A-7AC1CE2992C4}" srcOrd="0" destOrd="0" presId="urn:microsoft.com/office/officeart/2005/8/layout/process2"/>
    <dgm:cxn modelId="{5BC720C5-34C6-4EAE-9DDA-51C360A9FACB}" type="presOf" srcId="{3EEFA4DF-32F1-4BE7-9EB0-32EB60599D70}" destId="{369EB0A4-CBD1-448E-B400-0B6F6BBDAE68}" srcOrd="0" destOrd="0" presId="urn:microsoft.com/office/officeart/2005/8/layout/process2"/>
    <dgm:cxn modelId="{848A3E79-CA2E-4B3A-B63E-5279C838CE1C}" srcId="{3EEFA4DF-32F1-4BE7-9EB0-32EB60599D70}" destId="{236FBE58-4597-470B-BA39-8D60193679E4}" srcOrd="7" destOrd="0" parTransId="{C8978D31-7FB6-46D4-ACE9-0FA342CCADA7}" sibTransId="{7261B918-D915-41D3-A557-0476276054EB}"/>
    <dgm:cxn modelId="{2951B944-895C-4AFE-9073-9BDA6DCD416D}" type="presOf" srcId="{D9EE7935-B6DE-47E1-A355-BFE1E6A2F13C}" destId="{DC2FD435-A3C9-4F16-895F-EE74EE03B5FE}" srcOrd="0" destOrd="0" presId="urn:microsoft.com/office/officeart/2005/8/layout/process2"/>
    <dgm:cxn modelId="{413C7CE5-000A-4662-AFCB-9085DBF82D68}" type="presOf" srcId="{E667BF43-3B3B-4FC2-8640-E64F341E83ED}" destId="{B6A55132-62FB-45C8-AA1C-E3A539784FDC}" srcOrd="1" destOrd="0" presId="urn:microsoft.com/office/officeart/2005/8/layout/process2"/>
    <dgm:cxn modelId="{950E7A36-45B4-45FC-B8DE-855E41B543A7}" srcId="{3EEFA4DF-32F1-4BE7-9EB0-32EB60599D70}" destId="{93AF0B13-5CF2-49C5-B6C1-34E5A3086286}" srcOrd="9" destOrd="0" parTransId="{2A93B72E-5667-4635-B7A7-A38AEE33908B}" sibTransId="{AF6439D4-EB5D-46AE-AEDC-CA2DDE417C41}"/>
    <dgm:cxn modelId="{5334F571-310F-4B72-9F6A-9B09FA42BFAD}" srcId="{3EEFA4DF-32F1-4BE7-9EB0-32EB60599D70}" destId="{DF0B8BBD-64FB-4CFB-A9C5-6909B50E34EB}" srcOrd="10" destOrd="0" parTransId="{2CD5B325-3E1A-45EB-94C2-0F520A17EE47}" sibTransId="{4BC6C8FB-4200-49FC-B3E2-73FC0884A308}"/>
    <dgm:cxn modelId="{2DE94073-A07A-40D4-ACC5-CC0336E7434B}" type="presOf" srcId="{7261B918-D915-41D3-A557-0476276054EB}" destId="{7C4EAB3D-D951-412A-8EE7-0B44F88BD082}" srcOrd="0" destOrd="0" presId="urn:microsoft.com/office/officeart/2005/8/layout/process2"/>
    <dgm:cxn modelId="{3F5047DF-17B6-468B-A6FD-FB9F4035A8FD}" type="presOf" srcId="{236FBE58-4597-470B-BA39-8D60193679E4}" destId="{9863A0BB-C9AF-4064-AA05-D62F0D3746BC}" srcOrd="0" destOrd="0" presId="urn:microsoft.com/office/officeart/2005/8/layout/process2"/>
    <dgm:cxn modelId="{2D93A20A-B54E-4FED-B9C2-D75DB8B6FE27}" type="presParOf" srcId="{369EB0A4-CBD1-448E-B400-0B6F6BBDAE68}" destId="{DC2FD435-A3C9-4F16-895F-EE74EE03B5FE}" srcOrd="0" destOrd="0" presId="urn:microsoft.com/office/officeart/2005/8/layout/process2"/>
    <dgm:cxn modelId="{DF64545E-F322-498F-A327-21335F08D01F}" type="presParOf" srcId="{369EB0A4-CBD1-448E-B400-0B6F6BBDAE68}" destId="{CFE5E370-4503-4FD7-ACEF-175D7C7F5BD9}" srcOrd="1" destOrd="0" presId="urn:microsoft.com/office/officeart/2005/8/layout/process2"/>
    <dgm:cxn modelId="{F162B602-36D5-43CB-B826-1E3C27A773B5}" type="presParOf" srcId="{CFE5E370-4503-4FD7-ACEF-175D7C7F5BD9}" destId="{3115BD6F-E9B2-436C-83E6-FAC47232D200}" srcOrd="0" destOrd="0" presId="urn:microsoft.com/office/officeart/2005/8/layout/process2"/>
    <dgm:cxn modelId="{646EFFB5-E7F7-4FDD-A4CE-67753B08DB7F}" type="presParOf" srcId="{369EB0A4-CBD1-448E-B400-0B6F6BBDAE68}" destId="{76618875-2DE4-4850-AE34-86E1DC22A0B6}" srcOrd="2" destOrd="0" presId="urn:microsoft.com/office/officeart/2005/8/layout/process2"/>
    <dgm:cxn modelId="{87DCD802-D992-427A-918C-74C09633FBEE}" type="presParOf" srcId="{369EB0A4-CBD1-448E-B400-0B6F6BBDAE68}" destId="{6EBEAB56-9510-4A3E-A96E-B15C55AFAAA5}" srcOrd="3" destOrd="0" presId="urn:microsoft.com/office/officeart/2005/8/layout/process2"/>
    <dgm:cxn modelId="{851B4B13-C0C9-4E08-BAF6-8398A0013614}" type="presParOf" srcId="{6EBEAB56-9510-4A3E-A96E-B15C55AFAAA5}" destId="{FBD708B7-C68B-4CEF-8A6C-65C178E70A8D}" srcOrd="0" destOrd="0" presId="urn:microsoft.com/office/officeart/2005/8/layout/process2"/>
    <dgm:cxn modelId="{AFCB75BE-5F59-4FEC-A358-D13C7712964A}" type="presParOf" srcId="{369EB0A4-CBD1-448E-B400-0B6F6BBDAE68}" destId="{CC38EB5E-4CDD-4636-8A80-84CBC9D1F4F0}" srcOrd="4" destOrd="0" presId="urn:microsoft.com/office/officeart/2005/8/layout/process2"/>
    <dgm:cxn modelId="{6399CA59-457A-413D-8364-8AA912F06C9D}" type="presParOf" srcId="{369EB0A4-CBD1-448E-B400-0B6F6BBDAE68}" destId="{494034F1-AD94-4FBB-B71C-73B77D57C4C5}" srcOrd="5" destOrd="0" presId="urn:microsoft.com/office/officeart/2005/8/layout/process2"/>
    <dgm:cxn modelId="{CC207CF6-2B92-4096-A764-42BAF46B12F7}" type="presParOf" srcId="{494034F1-AD94-4FBB-B71C-73B77D57C4C5}" destId="{B6A55132-62FB-45C8-AA1C-E3A539784FDC}" srcOrd="0" destOrd="0" presId="urn:microsoft.com/office/officeart/2005/8/layout/process2"/>
    <dgm:cxn modelId="{8352E3B1-0165-4F01-A3B8-E60F70E7763A}" type="presParOf" srcId="{369EB0A4-CBD1-448E-B400-0B6F6BBDAE68}" destId="{A2723C6B-1B56-43E9-9FF4-5D3A53EA2A87}" srcOrd="6" destOrd="0" presId="urn:microsoft.com/office/officeart/2005/8/layout/process2"/>
    <dgm:cxn modelId="{B1BEC73D-C8EC-41AC-9F3F-16372A88D3CE}" type="presParOf" srcId="{369EB0A4-CBD1-448E-B400-0B6F6BBDAE68}" destId="{2E1EA5AD-8E70-4286-91E9-5A2A55091A90}" srcOrd="7" destOrd="0" presId="urn:microsoft.com/office/officeart/2005/8/layout/process2"/>
    <dgm:cxn modelId="{D0C68794-5A7C-494D-A032-B4DFEB00F816}" type="presParOf" srcId="{2E1EA5AD-8E70-4286-91E9-5A2A55091A90}" destId="{2444B150-2DD0-4EFC-9342-99A09D5D52E0}" srcOrd="0" destOrd="0" presId="urn:microsoft.com/office/officeart/2005/8/layout/process2"/>
    <dgm:cxn modelId="{3F8CBBED-A250-49F4-8E69-B7BD29F7F058}" type="presParOf" srcId="{369EB0A4-CBD1-448E-B400-0B6F6BBDAE68}" destId="{49E7D6CB-3160-4DD5-B6D3-99C4371F027C}" srcOrd="8" destOrd="0" presId="urn:microsoft.com/office/officeart/2005/8/layout/process2"/>
    <dgm:cxn modelId="{11904768-B0BB-4157-B629-00935315F562}" type="presParOf" srcId="{369EB0A4-CBD1-448E-B400-0B6F6BBDAE68}" destId="{2DE11C09-C19F-4E60-8CC4-D778D986E7D3}" srcOrd="9" destOrd="0" presId="urn:microsoft.com/office/officeart/2005/8/layout/process2"/>
    <dgm:cxn modelId="{1BA56334-6C08-43A6-8E40-274E5337F0BA}" type="presParOf" srcId="{2DE11C09-C19F-4E60-8CC4-D778D986E7D3}" destId="{250ED862-D220-44CC-891B-282D69DFFFA7}" srcOrd="0" destOrd="0" presId="urn:microsoft.com/office/officeart/2005/8/layout/process2"/>
    <dgm:cxn modelId="{70E06254-A73B-47DC-932C-230840500C77}" type="presParOf" srcId="{369EB0A4-CBD1-448E-B400-0B6F6BBDAE68}" destId="{E57BB28F-F354-4A06-BDB5-39E6659DD38F}" srcOrd="10" destOrd="0" presId="urn:microsoft.com/office/officeart/2005/8/layout/process2"/>
    <dgm:cxn modelId="{BFF01895-4BE5-4C47-AADC-E654ED545A46}" type="presParOf" srcId="{369EB0A4-CBD1-448E-B400-0B6F6BBDAE68}" destId="{368DA60F-761E-442B-9D02-A86D4C2A47D4}" srcOrd="11" destOrd="0" presId="urn:microsoft.com/office/officeart/2005/8/layout/process2"/>
    <dgm:cxn modelId="{95EB9429-07A1-444F-94D4-3B6DBC1A9298}" type="presParOf" srcId="{368DA60F-761E-442B-9D02-A86D4C2A47D4}" destId="{4BE8880F-60E5-4D4E-8B9F-10CEB6C1D259}" srcOrd="0" destOrd="0" presId="urn:microsoft.com/office/officeart/2005/8/layout/process2"/>
    <dgm:cxn modelId="{85796C2F-24D5-47EB-B375-BFFF73248305}" type="presParOf" srcId="{369EB0A4-CBD1-448E-B400-0B6F6BBDAE68}" destId="{4F72CAA8-1B66-4C83-97B1-E0DE83BDA100}" srcOrd="12" destOrd="0" presId="urn:microsoft.com/office/officeart/2005/8/layout/process2"/>
    <dgm:cxn modelId="{016DA05C-258C-4003-A202-1EC33A81E110}" type="presParOf" srcId="{369EB0A4-CBD1-448E-B400-0B6F6BBDAE68}" destId="{FE179427-9755-40F6-A1C2-4DBB6D1A20BD}" srcOrd="13" destOrd="0" presId="urn:microsoft.com/office/officeart/2005/8/layout/process2"/>
    <dgm:cxn modelId="{0F8C9124-55C8-4DEF-9A4B-34F82C6727A7}" type="presParOf" srcId="{FE179427-9755-40F6-A1C2-4DBB6D1A20BD}" destId="{C7DAB510-EF64-467C-A272-BB71551B02AF}" srcOrd="0" destOrd="0" presId="urn:microsoft.com/office/officeart/2005/8/layout/process2"/>
    <dgm:cxn modelId="{A9693F38-F4E3-4DEB-B854-B61077E135E7}" type="presParOf" srcId="{369EB0A4-CBD1-448E-B400-0B6F6BBDAE68}" destId="{9863A0BB-C9AF-4064-AA05-D62F0D3746BC}" srcOrd="14" destOrd="0" presId="urn:microsoft.com/office/officeart/2005/8/layout/process2"/>
    <dgm:cxn modelId="{EEAF4573-128D-4D56-B23A-9AEA78D86C7D}" type="presParOf" srcId="{369EB0A4-CBD1-448E-B400-0B6F6BBDAE68}" destId="{7C4EAB3D-D951-412A-8EE7-0B44F88BD082}" srcOrd="15" destOrd="0" presId="urn:microsoft.com/office/officeart/2005/8/layout/process2"/>
    <dgm:cxn modelId="{6E5EBD0B-AEE1-424C-BECC-96B4CE3889BC}" type="presParOf" srcId="{7C4EAB3D-D951-412A-8EE7-0B44F88BD082}" destId="{263CB295-0537-4D26-9494-00D40815FDE7}" srcOrd="0" destOrd="0" presId="urn:microsoft.com/office/officeart/2005/8/layout/process2"/>
    <dgm:cxn modelId="{73EAAEB9-53F9-4786-9F8F-3219E1B06497}" type="presParOf" srcId="{369EB0A4-CBD1-448E-B400-0B6F6BBDAE68}" destId="{095C6F76-6C7C-400C-B286-8D5043F00925}" srcOrd="16" destOrd="0" presId="urn:microsoft.com/office/officeart/2005/8/layout/process2"/>
    <dgm:cxn modelId="{A411A76E-DD9C-4619-BC58-1314AD045EB5}" type="presParOf" srcId="{369EB0A4-CBD1-448E-B400-0B6F6BBDAE68}" destId="{BF030F9C-7501-42CB-AE1F-999407D5A06E}" srcOrd="17" destOrd="0" presId="urn:microsoft.com/office/officeart/2005/8/layout/process2"/>
    <dgm:cxn modelId="{DA0D9D9A-4904-46C2-98AF-EB08E70EA312}" type="presParOf" srcId="{BF030F9C-7501-42CB-AE1F-999407D5A06E}" destId="{5EECB273-8C34-4AD0-8048-5439C03E4DC7}" srcOrd="0" destOrd="0" presId="urn:microsoft.com/office/officeart/2005/8/layout/process2"/>
    <dgm:cxn modelId="{BA55F1E5-B5B6-434B-92EE-8B1394D2396B}" type="presParOf" srcId="{369EB0A4-CBD1-448E-B400-0B6F6BBDAE68}" destId="{2CECF59E-3964-46BA-A17A-7AC1CE2992C4}" srcOrd="18" destOrd="0" presId="urn:microsoft.com/office/officeart/2005/8/layout/process2"/>
    <dgm:cxn modelId="{B800F280-0980-4FAC-AB9F-1845E4BCC623}" type="presParOf" srcId="{369EB0A4-CBD1-448E-B400-0B6F6BBDAE68}" destId="{DE35D993-D908-4FD9-B3F7-95CDA9E08B89}" srcOrd="19" destOrd="0" presId="urn:microsoft.com/office/officeart/2005/8/layout/process2"/>
    <dgm:cxn modelId="{B31B2A3D-7D70-44D1-960A-98B4F47ED4DD}" type="presParOf" srcId="{DE35D993-D908-4FD9-B3F7-95CDA9E08B89}" destId="{5A824C18-7EF8-41FF-9F96-86BC6DD2BF5D}" srcOrd="0" destOrd="0" presId="urn:microsoft.com/office/officeart/2005/8/layout/process2"/>
    <dgm:cxn modelId="{94001120-A94E-4902-8102-6A7944455463}" type="presParOf" srcId="{369EB0A4-CBD1-448E-B400-0B6F6BBDAE68}" destId="{A771C666-A192-4666-BA46-AC7972F8EAD3}" srcOrd="2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94D61-2DE0-4163-AEB4-9C3DA13CB33C}">
      <dsp:nvSpPr>
        <dsp:cNvPr id="0" name=""/>
        <dsp:cNvSpPr/>
      </dsp:nvSpPr>
      <dsp:spPr>
        <a:xfrm rot="5400000">
          <a:off x="4494753" y="-1499020"/>
          <a:ext cx="1580956" cy="4974336"/>
        </a:xfrm>
        <a:prstGeom prst="round2Same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IN" sz="3200" kern="1200" dirty="0"/>
            <a:t>Seasonal Auto Regressive Integrated Moving Average</a:t>
          </a:r>
        </a:p>
      </dsp:txBody>
      <dsp:txXfrm rot="-5400000">
        <a:off x="2798063" y="274846"/>
        <a:ext cx="4897160" cy="1426604"/>
      </dsp:txXfrm>
    </dsp:sp>
    <dsp:sp modelId="{907B0BAE-2B62-4392-8F05-9858C03E5DB3}">
      <dsp:nvSpPr>
        <dsp:cNvPr id="0" name=""/>
        <dsp:cNvSpPr/>
      </dsp:nvSpPr>
      <dsp:spPr>
        <a:xfrm>
          <a:off x="0" y="49"/>
          <a:ext cx="2798064" cy="1976195"/>
        </a:xfrm>
        <a:prstGeom prst="roundRect">
          <a:avLst/>
        </a:prstGeom>
        <a:solidFill>
          <a:schemeClr val="accent4">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en-IN" sz="3900" kern="1200" dirty="0"/>
            <a:t>SARIMAX</a:t>
          </a:r>
        </a:p>
      </dsp:txBody>
      <dsp:txXfrm>
        <a:off x="96470" y="96519"/>
        <a:ext cx="2605124" cy="1783255"/>
      </dsp:txXfrm>
    </dsp:sp>
    <dsp:sp modelId="{24FACFCB-E150-4A20-A46B-6AF569A03687}">
      <dsp:nvSpPr>
        <dsp:cNvPr id="0" name=""/>
        <dsp:cNvSpPr/>
      </dsp:nvSpPr>
      <dsp:spPr>
        <a:xfrm rot="5400000">
          <a:off x="4494753" y="575984"/>
          <a:ext cx="1580956" cy="4974336"/>
        </a:xfrm>
        <a:prstGeom prst="round2SameRect">
          <a:avLst/>
        </a:prstGeom>
        <a:solidFill>
          <a:schemeClr val="accent4">
            <a:tint val="40000"/>
            <a:alpha val="90000"/>
            <a:hueOff val="20658457"/>
            <a:satOff val="-11248"/>
            <a:lumOff val="147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IN" sz="3200" kern="1200" dirty="0"/>
            <a:t>Auto Regressive Integrated Moving Average</a:t>
          </a:r>
        </a:p>
      </dsp:txBody>
      <dsp:txXfrm rot="-5400000">
        <a:off x="2798063" y="2349850"/>
        <a:ext cx="4897160" cy="1426604"/>
      </dsp:txXfrm>
    </dsp:sp>
    <dsp:sp modelId="{6F4DEB29-521F-46D0-9251-695146C09655}">
      <dsp:nvSpPr>
        <dsp:cNvPr id="0" name=""/>
        <dsp:cNvSpPr/>
      </dsp:nvSpPr>
      <dsp:spPr>
        <a:xfrm>
          <a:off x="0" y="2075054"/>
          <a:ext cx="2798064" cy="1976195"/>
        </a:xfrm>
        <a:prstGeom prst="roundRect">
          <a:avLst/>
        </a:prstGeom>
        <a:solidFill>
          <a:schemeClr val="accent4">
            <a:hueOff val="20423036"/>
            <a:satOff val="-23986"/>
            <a:lumOff val="9216"/>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en-IN" sz="3900" kern="1200" dirty="0"/>
            <a:t>ARIMA</a:t>
          </a:r>
        </a:p>
      </dsp:txBody>
      <dsp:txXfrm>
        <a:off x="96470" y="2171524"/>
        <a:ext cx="2605124" cy="1783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D435-A3C9-4F16-895F-EE74EE03B5FE}">
      <dsp:nvSpPr>
        <dsp:cNvPr id="0" name=""/>
        <dsp:cNvSpPr/>
      </dsp:nvSpPr>
      <dsp:spPr>
        <a:xfrm>
          <a:off x="3035572" y="343621"/>
          <a:ext cx="2292018" cy="840707"/>
        </a:xfrm>
        <a:prstGeom prst="ellipse">
          <a:avLst/>
        </a:prstGeom>
        <a:solidFill>
          <a:schemeClr val="accent4">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Input data with other exogenous variables</a:t>
          </a:r>
        </a:p>
      </dsp:txBody>
      <dsp:txXfrm>
        <a:off x="3371230" y="466740"/>
        <a:ext cx="1620702" cy="594469"/>
      </dsp:txXfrm>
    </dsp:sp>
    <dsp:sp modelId="{CFE5E370-4503-4FD7-ACEF-175D7C7F5BD9}">
      <dsp:nvSpPr>
        <dsp:cNvPr id="0" name=""/>
        <dsp:cNvSpPr/>
      </dsp:nvSpPr>
      <dsp:spPr>
        <a:xfrm rot="5321255">
          <a:off x="4098180" y="1259356"/>
          <a:ext cx="191924" cy="105775"/>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162046" y="1216286"/>
        <a:ext cx="63465" cy="160192"/>
      </dsp:txXfrm>
    </dsp:sp>
    <dsp:sp modelId="{76618875-2DE4-4850-AE34-86E1DC22A0B6}">
      <dsp:nvSpPr>
        <dsp:cNvPr id="0" name=""/>
        <dsp:cNvSpPr/>
      </dsp:nvSpPr>
      <dsp:spPr>
        <a:xfrm>
          <a:off x="3729650" y="1440160"/>
          <a:ext cx="940230" cy="235057"/>
        </a:xfrm>
        <a:prstGeom prst="roundRect">
          <a:avLst>
            <a:gd name="adj" fmla="val 10000"/>
          </a:avLst>
        </a:prstGeom>
        <a:no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IN" sz="500" kern="1200" dirty="0"/>
            <a:t>Perform SARIMAX forecasting</a:t>
          </a:r>
        </a:p>
      </dsp:txBody>
      <dsp:txXfrm>
        <a:off x="3736535" y="1447045"/>
        <a:ext cx="926460" cy="221287"/>
      </dsp:txXfrm>
    </dsp:sp>
    <dsp:sp modelId="{6EBEAB56-9510-4A3E-A96E-B15C55AFAAA5}">
      <dsp:nvSpPr>
        <dsp:cNvPr id="0" name=""/>
        <dsp:cNvSpPr/>
      </dsp:nvSpPr>
      <dsp:spPr>
        <a:xfrm rot="5400000">
          <a:off x="-138122" y="1973916"/>
          <a:ext cx="821744" cy="105775"/>
        </a:xfrm>
        <a:prstGeom prst="rightArrow">
          <a:avLst>
            <a:gd name="adj1" fmla="val 60000"/>
            <a:gd name="adj2" fmla="val 50000"/>
          </a:avLst>
        </a:prstGeom>
        <a:solidFill>
          <a:schemeClr val="accent4">
            <a:hueOff val="2917577"/>
            <a:satOff val="-3427"/>
            <a:lumOff val="1317"/>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241017" y="1615932"/>
        <a:ext cx="63465" cy="790012"/>
      </dsp:txXfrm>
    </dsp:sp>
    <dsp:sp modelId="{CC38EB5E-4CDD-4636-8A80-84CBC9D1F4F0}">
      <dsp:nvSpPr>
        <dsp:cNvPr id="0" name=""/>
        <dsp:cNvSpPr/>
      </dsp:nvSpPr>
      <dsp:spPr>
        <a:xfrm>
          <a:off x="3729650" y="2770876"/>
          <a:ext cx="940230" cy="235057"/>
        </a:xfrm>
        <a:prstGeom prst="diamond">
          <a:avLst/>
        </a:prstGeom>
        <a:solidFill>
          <a:schemeClr val="accent4">
            <a:hueOff val="5105759"/>
            <a:satOff val="-5996"/>
            <a:lumOff val="2304"/>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IN" sz="500" kern="1200" dirty="0"/>
            <a:t>Get Minimum AIC and BIC</a:t>
          </a:r>
        </a:p>
      </dsp:txBody>
      <dsp:txXfrm>
        <a:off x="3964708" y="2829640"/>
        <a:ext cx="470115" cy="117529"/>
      </dsp:txXfrm>
    </dsp:sp>
    <dsp:sp modelId="{494034F1-AD94-4FBB-B71C-73B77D57C4C5}">
      <dsp:nvSpPr>
        <dsp:cNvPr id="0" name=""/>
        <dsp:cNvSpPr/>
      </dsp:nvSpPr>
      <dsp:spPr>
        <a:xfrm rot="20509753">
          <a:off x="4791495" y="2394251"/>
          <a:ext cx="949440" cy="105775"/>
        </a:xfrm>
        <a:prstGeom prst="rightArrow">
          <a:avLst>
            <a:gd name="adj1" fmla="val 60000"/>
            <a:gd name="adj2" fmla="val 50000"/>
          </a:avLst>
        </a:prstGeom>
        <a:solidFill>
          <a:schemeClr val="accent4">
            <a:hueOff val="5835153"/>
            <a:satOff val="-6853"/>
            <a:lumOff val="263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a:off x="4792286" y="2420354"/>
        <a:ext cx="917708" cy="63465"/>
      </dsp:txXfrm>
    </dsp:sp>
    <dsp:sp modelId="{A2723C6B-1B56-43E9-9FF4-5D3A53EA2A87}">
      <dsp:nvSpPr>
        <dsp:cNvPr id="0" name=""/>
        <dsp:cNvSpPr/>
      </dsp:nvSpPr>
      <dsp:spPr>
        <a:xfrm>
          <a:off x="5760637" y="1584175"/>
          <a:ext cx="1659572" cy="1039144"/>
        </a:xfrm>
        <a:prstGeom prst="roundRect">
          <a:avLst>
            <a:gd name="adj" fmla="val 10000"/>
          </a:avLst>
        </a:prstGeom>
        <a:solidFill>
          <a:schemeClr val="accent4">
            <a:hueOff val="7658639"/>
            <a:satOff val="-8995"/>
            <a:lumOff val="3456"/>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Use different values of </a:t>
          </a:r>
          <a:r>
            <a:rPr lang="en-IN" sz="1400" kern="1200" dirty="0" err="1"/>
            <a:t>p,d,q</a:t>
          </a:r>
          <a:r>
            <a:rPr lang="en-IN" sz="1400" kern="1200" dirty="0"/>
            <a:t> </a:t>
          </a:r>
          <a:r>
            <a:rPr lang="en-IN" sz="1400" kern="1200" dirty="0" smtClean="0"/>
            <a:t>.</a:t>
          </a:r>
          <a:endParaRPr lang="en-IN" sz="1400" kern="1200" dirty="0"/>
        </a:p>
      </dsp:txBody>
      <dsp:txXfrm>
        <a:off x="5791072" y="1614610"/>
        <a:ext cx="1598702" cy="978274"/>
      </dsp:txXfrm>
    </dsp:sp>
    <dsp:sp modelId="{2E1EA5AD-8E70-4286-91E9-5A2A55091A90}">
      <dsp:nvSpPr>
        <dsp:cNvPr id="0" name=""/>
        <dsp:cNvSpPr/>
      </dsp:nvSpPr>
      <dsp:spPr>
        <a:xfrm rot="11260816">
          <a:off x="5102367" y="1888429"/>
          <a:ext cx="567138" cy="105775"/>
        </a:xfrm>
        <a:prstGeom prst="rightArrow">
          <a:avLst>
            <a:gd name="adj1" fmla="val 60000"/>
            <a:gd name="adj2" fmla="val 50000"/>
          </a:avLst>
        </a:prstGeom>
        <a:solidFill>
          <a:schemeClr val="accent4">
            <a:hueOff val="8752730"/>
            <a:satOff val="-10280"/>
            <a:lumOff val="395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10800000">
        <a:off x="5133957" y="1911704"/>
        <a:ext cx="535406" cy="63465"/>
      </dsp:txXfrm>
    </dsp:sp>
    <dsp:sp modelId="{49E7D6CB-3160-4DD5-B6D3-99C4371F027C}">
      <dsp:nvSpPr>
        <dsp:cNvPr id="0" name=""/>
        <dsp:cNvSpPr/>
      </dsp:nvSpPr>
      <dsp:spPr>
        <a:xfrm>
          <a:off x="3456386" y="1444769"/>
          <a:ext cx="1554849" cy="682355"/>
        </a:xfrm>
        <a:prstGeom prst="roundRect">
          <a:avLst>
            <a:gd name="adj" fmla="val 10000"/>
          </a:avLst>
        </a:prstGeom>
        <a:solidFill>
          <a:schemeClr val="accent4">
            <a:hueOff val="10211518"/>
            <a:satOff val="-11993"/>
            <a:lumOff val="4608"/>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Perform SARIMAX forecasting</a:t>
          </a:r>
        </a:p>
      </dsp:txBody>
      <dsp:txXfrm>
        <a:off x="3476371" y="1464754"/>
        <a:ext cx="1514879" cy="642385"/>
      </dsp:txXfrm>
    </dsp:sp>
    <dsp:sp modelId="{2DE11C09-C19F-4E60-8CC4-D778D986E7D3}">
      <dsp:nvSpPr>
        <dsp:cNvPr id="0" name=""/>
        <dsp:cNvSpPr/>
      </dsp:nvSpPr>
      <dsp:spPr>
        <a:xfrm rot="5528510">
          <a:off x="4068883" y="2267362"/>
          <a:ext cx="289890" cy="105775"/>
        </a:xfrm>
        <a:prstGeom prst="rightArrow">
          <a:avLst>
            <a:gd name="adj1" fmla="val 60000"/>
            <a:gd name="adj2" fmla="val 50000"/>
          </a:avLst>
        </a:prstGeom>
        <a:solidFill>
          <a:schemeClr val="accent4">
            <a:hueOff val="11670307"/>
            <a:satOff val="-13706"/>
            <a:lumOff val="526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182688" y="2175316"/>
        <a:ext cx="63465" cy="258158"/>
      </dsp:txXfrm>
    </dsp:sp>
    <dsp:sp modelId="{E57BB28F-F354-4A06-BDB5-39E6659DD38F}">
      <dsp:nvSpPr>
        <dsp:cNvPr id="0" name=""/>
        <dsp:cNvSpPr/>
      </dsp:nvSpPr>
      <dsp:spPr>
        <a:xfrm>
          <a:off x="3168351" y="2513375"/>
          <a:ext cx="2048235" cy="755971"/>
        </a:xfrm>
        <a:prstGeom prst="diamond">
          <a:avLst/>
        </a:prstGeom>
        <a:solidFill>
          <a:schemeClr val="accent4">
            <a:hueOff val="12764398"/>
            <a:satOff val="-14991"/>
            <a:lumOff val="576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Get Minimum AIC </a:t>
          </a:r>
        </a:p>
      </dsp:txBody>
      <dsp:txXfrm>
        <a:off x="3680410" y="2702368"/>
        <a:ext cx="1024117" cy="377985"/>
      </dsp:txXfrm>
    </dsp:sp>
    <dsp:sp modelId="{368DA60F-761E-442B-9D02-A86D4C2A47D4}">
      <dsp:nvSpPr>
        <dsp:cNvPr id="0" name=""/>
        <dsp:cNvSpPr/>
      </dsp:nvSpPr>
      <dsp:spPr>
        <a:xfrm rot="5325953">
          <a:off x="4079348" y="3382886"/>
          <a:ext cx="249698" cy="105775"/>
        </a:xfrm>
        <a:prstGeom prst="rightArrow">
          <a:avLst>
            <a:gd name="adj1" fmla="val 60000"/>
            <a:gd name="adj2" fmla="val 50000"/>
          </a:avLst>
        </a:prstGeom>
        <a:solidFill>
          <a:schemeClr val="accent4">
            <a:hueOff val="14587884"/>
            <a:satOff val="-17133"/>
            <a:lumOff val="658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172122" y="3310929"/>
        <a:ext cx="63465" cy="217966"/>
      </dsp:txXfrm>
    </dsp:sp>
    <dsp:sp modelId="{4F72CAA8-1B66-4C83-97B1-E0DE83BDA100}">
      <dsp:nvSpPr>
        <dsp:cNvPr id="0" name=""/>
        <dsp:cNvSpPr/>
      </dsp:nvSpPr>
      <dsp:spPr>
        <a:xfrm>
          <a:off x="3075240" y="3602201"/>
          <a:ext cx="2274454" cy="434976"/>
        </a:xfrm>
        <a:prstGeom prst="roundRect">
          <a:avLst>
            <a:gd name="adj" fmla="val 10000"/>
          </a:avLst>
        </a:prstGeom>
        <a:solidFill>
          <a:schemeClr val="accent4">
            <a:hueOff val="15317278"/>
            <a:satOff val="-17989"/>
            <a:lumOff val="6912"/>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Get Result and then prediction</a:t>
          </a:r>
        </a:p>
      </dsp:txBody>
      <dsp:txXfrm>
        <a:off x="3087980" y="3614941"/>
        <a:ext cx="2248974" cy="409496"/>
      </dsp:txXfrm>
    </dsp:sp>
    <dsp:sp modelId="{FE179427-9755-40F6-A1C2-4DBB6D1A20BD}">
      <dsp:nvSpPr>
        <dsp:cNvPr id="0" name=""/>
        <dsp:cNvSpPr/>
      </dsp:nvSpPr>
      <dsp:spPr>
        <a:xfrm rot="5400000">
          <a:off x="4123909" y="4102367"/>
          <a:ext cx="177116" cy="105775"/>
        </a:xfrm>
        <a:prstGeom prst="rightArrow">
          <a:avLst>
            <a:gd name="adj1" fmla="val 60000"/>
            <a:gd name="adj2" fmla="val 50000"/>
          </a:avLst>
        </a:prstGeom>
        <a:solidFill>
          <a:schemeClr val="accent4">
            <a:hueOff val="17505460"/>
            <a:satOff val="-20559"/>
            <a:lumOff val="789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180734" y="4066697"/>
        <a:ext cx="63465" cy="145384"/>
      </dsp:txXfrm>
    </dsp:sp>
    <dsp:sp modelId="{9863A0BB-C9AF-4064-AA05-D62F0D3746BC}">
      <dsp:nvSpPr>
        <dsp:cNvPr id="0" name=""/>
        <dsp:cNvSpPr/>
      </dsp:nvSpPr>
      <dsp:spPr>
        <a:xfrm>
          <a:off x="3075240" y="4273333"/>
          <a:ext cx="2274454" cy="235057"/>
        </a:xfrm>
        <a:prstGeom prst="roundRect">
          <a:avLst>
            <a:gd name="adj" fmla="val 10000"/>
          </a:avLst>
        </a:prstGeom>
        <a:solidFill>
          <a:schemeClr val="accent4">
            <a:hueOff val="17870156"/>
            <a:satOff val="-20988"/>
            <a:lumOff val="8064"/>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Plot Forecast</a:t>
          </a:r>
        </a:p>
      </dsp:txBody>
      <dsp:txXfrm>
        <a:off x="3082125" y="4280218"/>
        <a:ext cx="2260684" cy="221287"/>
      </dsp:txXfrm>
    </dsp:sp>
    <dsp:sp modelId="{7C4EAB3D-D951-412A-8EE7-0B44F88BD082}">
      <dsp:nvSpPr>
        <dsp:cNvPr id="0" name=""/>
        <dsp:cNvSpPr/>
      </dsp:nvSpPr>
      <dsp:spPr>
        <a:xfrm rot="5400000">
          <a:off x="4136509" y="4556780"/>
          <a:ext cx="151917" cy="105775"/>
        </a:xfrm>
        <a:prstGeom prst="rightArrow">
          <a:avLst>
            <a:gd name="adj1" fmla="val 60000"/>
            <a:gd name="adj2" fmla="val 50000"/>
          </a:avLst>
        </a:prstGeom>
        <a:solidFill>
          <a:schemeClr val="accent4">
            <a:hueOff val="20423036"/>
            <a:satOff val="-23986"/>
            <a:lumOff val="921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180735" y="4533709"/>
        <a:ext cx="63465" cy="120185"/>
      </dsp:txXfrm>
    </dsp:sp>
    <dsp:sp modelId="{095C6F76-6C7C-400C-B286-8D5043F00925}">
      <dsp:nvSpPr>
        <dsp:cNvPr id="0" name=""/>
        <dsp:cNvSpPr/>
      </dsp:nvSpPr>
      <dsp:spPr>
        <a:xfrm>
          <a:off x="2868469" y="4710946"/>
          <a:ext cx="2687996" cy="566690"/>
        </a:xfrm>
        <a:prstGeom prst="roundRect">
          <a:avLst>
            <a:gd name="adj" fmla="val 10000"/>
          </a:avLst>
        </a:prstGeom>
        <a:solidFill>
          <a:schemeClr val="accent4">
            <a:hueOff val="20423036"/>
            <a:satOff val="-23986"/>
            <a:lumOff val="9216"/>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Show Forecast accuracy(RMSE,MAE,MAAPE)</a:t>
          </a:r>
        </a:p>
      </dsp:txBody>
      <dsp:txXfrm>
        <a:off x="2885067" y="4727544"/>
        <a:ext cx="2654800" cy="5334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D435-A3C9-4F16-895F-EE74EE03B5FE}">
      <dsp:nvSpPr>
        <dsp:cNvPr id="0" name=""/>
        <dsp:cNvSpPr/>
      </dsp:nvSpPr>
      <dsp:spPr>
        <a:xfrm>
          <a:off x="3958956" y="0"/>
          <a:ext cx="1627265" cy="379958"/>
        </a:xfrm>
        <a:prstGeom prst="ellipse">
          <a:avLst/>
        </a:prstGeom>
        <a:solidFill>
          <a:schemeClr val="accent4">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Get the database</a:t>
          </a:r>
          <a:endParaRPr lang="en-IN" sz="1400" kern="1200" dirty="0"/>
        </a:p>
      </dsp:txBody>
      <dsp:txXfrm>
        <a:off x="4197263" y="55644"/>
        <a:ext cx="1150651" cy="268670"/>
      </dsp:txXfrm>
    </dsp:sp>
    <dsp:sp modelId="{CFE5E370-4503-4FD7-ACEF-175D7C7F5BD9}">
      <dsp:nvSpPr>
        <dsp:cNvPr id="0" name=""/>
        <dsp:cNvSpPr/>
      </dsp:nvSpPr>
      <dsp:spPr>
        <a:xfrm rot="8034331">
          <a:off x="3935786" y="691633"/>
          <a:ext cx="679555" cy="29460"/>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269789" y="367821"/>
        <a:ext cx="17676" cy="670717"/>
      </dsp:txXfrm>
    </dsp:sp>
    <dsp:sp modelId="{76618875-2DE4-4850-AE34-86E1DC22A0B6}">
      <dsp:nvSpPr>
        <dsp:cNvPr id="0" name=""/>
        <dsp:cNvSpPr/>
      </dsp:nvSpPr>
      <dsp:spPr>
        <a:xfrm>
          <a:off x="3798954" y="1032770"/>
          <a:ext cx="261871" cy="65467"/>
        </a:xfrm>
        <a:prstGeom prst="roundRect">
          <a:avLst>
            <a:gd name="adj" fmla="val 10000"/>
          </a:avLst>
        </a:prstGeom>
        <a:no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IN" sz="500" kern="1200" dirty="0"/>
            <a:t>Perform SARIMAX forecasting</a:t>
          </a:r>
        </a:p>
      </dsp:txBody>
      <dsp:txXfrm>
        <a:off x="3800871" y="1034687"/>
        <a:ext cx="258037" cy="61633"/>
      </dsp:txXfrm>
    </dsp:sp>
    <dsp:sp modelId="{6EBEAB56-9510-4A3E-A96E-B15C55AFAAA5}">
      <dsp:nvSpPr>
        <dsp:cNvPr id="0" name=""/>
        <dsp:cNvSpPr/>
      </dsp:nvSpPr>
      <dsp:spPr>
        <a:xfrm rot="16502544">
          <a:off x="-570145" y="747445"/>
          <a:ext cx="1140291" cy="45720"/>
        </a:xfrm>
        <a:prstGeom prst="rightArrow">
          <a:avLst>
            <a:gd name="adj1" fmla="val 60000"/>
            <a:gd name="adj2" fmla="val 50000"/>
          </a:avLst>
        </a:prstGeom>
        <a:solidFill>
          <a:schemeClr val="accent4">
            <a:hueOff val="2269226"/>
            <a:satOff val="-2665"/>
            <a:lumOff val="102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a:off x="-563890" y="763420"/>
        <a:ext cx="1126575" cy="27432"/>
      </dsp:txXfrm>
    </dsp:sp>
    <dsp:sp modelId="{CC38EB5E-4CDD-4636-8A80-84CBC9D1F4F0}">
      <dsp:nvSpPr>
        <dsp:cNvPr id="0" name=""/>
        <dsp:cNvSpPr/>
      </dsp:nvSpPr>
      <dsp:spPr>
        <a:xfrm>
          <a:off x="5198527" y="168392"/>
          <a:ext cx="261871" cy="65467"/>
        </a:xfrm>
        <a:prstGeom prst="diamond">
          <a:avLst/>
        </a:prstGeom>
        <a:no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IN" sz="500" kern="1200" dirty="0"/>
            <a:t>Get Minimum AIC and BIC</a:t>
          </a:r>
        </a:p>
      </dsp:txBody>
      <dsp:txXfrm>
        <a:off x="5263995" y="184759"/>
        <a:ext cx="130935" cy="32733"/>
      </dsp:txXfrm>
    </dsp:sp>
    <dsp:sp modelId="{494034F1-AD94-4FBB-B71C-73B77D57C4C5}">
      <dsp:nvSpPr>
        <dsp:cNvPr id="0" name=""/>
        <dsp:cNvSpPr/>
      </dsp:nvSpPr>
      <dsp:spPr>
        <a:xfrm rot="2352631">
          <a:off x="5499777" y="570847"/>
          <a:ext cx="790668" cy="29460"/>
        </a:xfrm>
        <a:prstGeom prst="rightArrow">
          <a:avLst>
            <a:gd name="adj1" fmla="val 60000"/>
            <a:gd name="adj2" fmla="val 50000"/>
          </a:avLst>
        </a:prstGeom>
        <a:solidFill>
          <a:schemeClr val="accent4">
            <a:hueOff val="4538453"/>
            <a:satOff val="-5330"/>
            <a:lumOff val="204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a:off x="5500772" y="573945"/>
        <a:ext cx="781830" cy="17676"/>
      </dsp:txXfrm>
    </dsp:sp>
    <dsp:sp modelId="{A2723C6B-1B56-43E9-9FF4-5D3A53EA2A87}">
      <dsp:nvSpPr>
        <dsp:cNvPr id="0" name=""/>
        <dsp:cNvSpPr/>
      </dsp:nvSpPr>
      <dsp:spPr>
        <a:xfrm>
          <a:off x="5867514" y="900310"/>
          <a:ext cx="1834931" cy="976701"/>
        </a:xfrm>
        <a:prstGeom prst="roundRect">
          <a:avLst>
            <a:gd name="adj" fmla="val 10000"/>
          </a:avLst>
        </a:prstGeom>
        <a:solidFill>
          <a:schemeClr val="accent4">
            <a:hueOff val="6126911"/>
            <a:satOff val="-7196"/>
            <a:lumOff val="2765"/>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Divide into Train &amp; Test(1320 rows, 680 rows) (with exogenous variables)</a:t>
          </a:r>
          <a:endParaRPr lang="en-IN" sz="1400" kern="1200" dirty="0"/>
        </a:p>
      </dsp:txBody>
      <dsp:txXfrm>
        <a:off x="5896121" y="928917"/>
        <a:ext cx="1777717" cy="919487"/>
      </dsp:txXfrm>
    </dsp:sp>
    <dsp:sp modelId="{2E1EA5AD-8E70-4286-91E9-5A2A55091A90}">
      <dsp:nvSpPr>
        <dsp:cNvPr id="0" name=""/>
        <dsp:cNvSpPr/>
      </dsp:nvSpPr>
      <dsp:spPr>
        <a:xfrm rot="8559263">
          <a:off x="5981510" y="2113955"/>
          <a:ext cx="601620" cy="110363"/>
        </a:xfrm>
        <a:prstGeom prst="rightArrow">
          <a:avLst>
            <a:gd name="adj1" fmla="val 60000"/>
            <a:gd name="adj2" fmla="val 50000"/>
          </a:avLst>
        </a:prstGeom>
        <a:solidFill>
          <a:schemeClr val="accent4">
            <a:hueOff val="6807679"/>
            <a:satOff val="-7995"/>
            <a:lumOff val="307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10800000">
        <a:off x="6011225" y="2125986"/>
        <a:ext cx="568511" cy="66217"/>
      </dsp:txXfrm>
    </dsp:sp>
    <dsp:sp modelId="{49E7D6CB-3160-4DD5-B6D3-99C4371F027C}">
      <dsp:nvSpPr>
        <dsp:cNvPr id="0" name=""/>
        <dsp:cNvSpPr/>
      </dsp:nvSpPr>
      <dsp:spPr>
        <a:xfrm>
          <a:off x="1899058" y="836601"/>
          <a:ext cx="2613760" cy="1309356"/>
        </a:xfrm>
        <a:prstGeom prst="roundRect">
          <a:avLst>
            <a:gd name="adj" fmla="val 10000"/>
          </a:avLst>
        </a:prstGeom>
        <a:solidFill>
          <a:srgbClr val="7030A0"/>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Perform SARIMAX </a:t>
          </a:r>
          <a:r>
            <a:rPr lang="en-IN" sz="1400" kern="1200" dirty="0" smtClean="0"/>
            <a:t>on  train rows value of P D Q = range from 0to2 </a:t>
          </a:r>
        </a:p>
        <a:p>
          <a:pPr lvl="0" algn="ctr" defTabSz="622300">
            <a:lnSpc>
              <a:spcPct val="90000"/>
            </a:lnSpc>
            <a:spcBef>
              <a:spcPct val="0"/>
            </a:spcBef>
            <a:spcAft>
              <a:spcPct val="35000"/>
            </a:spcAft>
          </a:pPr>
          <a:r>
            <a:rPr lang="en-IN" sz="1400" kern="1200" dirty="0" smtClean="0"/>
            <a:t>seasonal order = 12 </a:t>
          </a:r>
        </a:p>
        <a:p>
          <a:pPr lvl="0" algn="ctr" defTabSz="622300">
            <a:lnSpc>
              <a:spcPct val="90000"/>
            </a:lnSpc>
            <a:spcBef>
              <a:spcPct val="0"/>
            </a:spcBef>
            <a:spcAft>
              <a:spcPct val="35000"/>
            </a:spcAft>
          </a:pPr>
          <a:r>
            <a:rPr lang="en-IN" sz="1400" kern="1200" dirty="0" smtClean="0"/>
            <a:t>Get results and plot </a:t>
          </a:r>
          <a:r>
            <a:rPr lang="en-IN" sz="1400" kern="1200" dirty="0" err="1" smtClean="0"/>
            <a:t>diagnotics</a:t>
          </a:r>
          <a:endParaRPr lang="en-IN" sz="1400" kern="1200" dirty="0"/>
        </a:p>
      </dsp:txBody>
      <dsp:txXfrm>
        <a:off x="1937408" y="874951"/>
        <a:ext cx="2537060" cy="1232656"/>
      </dsp:txXfrm>
    </dsp:sp>
    <dsp:sp modelId="{2DE11C09-C19F-4E60-8CC4-D778D986E7D3}">
      <dsp:nvSpPr>
        <dsp:cNvPr id="0" name=""/>
        <dsp:cNvSpPr/>
      </dsp:nvSpPr>
      <dsp:spPr>
        <a:xfrm rot="2536802">
          <a:off x="3923374" y="2300492"/>
          <a:ext cx="377399" cy="29460"/>
        </a:xfrm>
        <a:prstGeom prst="rightArrow">
          <a:avLst>
            <a:gd name="adj1" fmla="val 60000"/>
            <a:gd name="adj2" fmla="val 50000"/>
          </a:avLst>
        </a:prstGeom>
        <a:solidFill>
          <a:schemeClr val="accent4">
            <a:hueOff val="9076905"/>
            <a:satOff val="-10660"/>
            <a:lumOff val="409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a:off x="3924524" y="2303411"/>
        <a:ext cx="368561" cy="17676"/>
      </dsp:txXfrm>
    </dsp:sp>
    <dsp:sp modelId="{E57BB28F-F354-4A06-BDB5-39E6659DD38F}">
      <dsp:nvSpPr>
        <dsp:cNvPr id="0" name=""/>
        <dsp:cNvSpPr/>
      </dsp:nvSpPr>
      <dsp:spPr>
        <a:xfrm>
          <a:off x="3563259" y="2484487"/>
          <a:ext cx="2387684" cy="834509"/>
        </a:xfrm>
        <a:prstGeom prst="flowChartAlternateProcess">
          <a:avLst/>
        </a:prstGeom>
        <a:solidFill>
          <a:schemeClr val="accent4">
            <a:hueOff val="10211518"/>
            <a:satOff val="-11993"/>
            <a:lumOff val="4608"/>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Predict Par(dynamics)</a:t>
          </a:r>
        </a:p>
        <a:p>
          <a:pPr lvl="0" algn="ctr" defTabSz="622300">
            <a:lnSpc>
              <a:spcPct val="90000"/>
            </a:lnSpc>
            <a:spcBef>
              <a:spcPct val="0"/>
            </a:spcBef>
            <a:spcAft>
              <a:spcPct val="35000"/>
            </a:spcAft>
          </a:pPr>
          <a:r>
            <a:rPr lang="en-IN" sz="1400" kern="1200" dirty="0" smtClean="0"/>
            <a:t>Test values(from 1320to1999)</a:t>
          </a:r>
          <a:endParaRPr lang="en-IN" sz="1400" kern="1200" dirty="0"/>
        </a:p>
      </dsp:txBody>
      <dsp:txXfrm>
        <a:off x="3603996" y="2525224"/>
        <a:ext cx="2306210" cy="753035"/>
      </dsp:txXfrm>
    </dsp:sp>
    <dsp:sp modelId="{368DA60F-761E-442B-9D02-A86D4C2A47D4}">
      <dsp:nvSpPr>
        <dsp:cNvPr id="0" name=""/>
        <dsp:cNvSpPr/>
      </dsp:nvSpPr>
      <dsp:spPr>
        <a:xfrm rot="5556324">
          <a:off x="4726335" y="3319059"/>
          <a:ext cx="22212" cy="29460"/>
        </a:xfrm>
        <a:prstGeom prst="rightArrow">
          <a:avLst>
            <a:gd name="adj1" fmla="val 60000"/>
            <a:gd name="adj2" fmla="val 50000"/>
          </a:avLst>
        </a:prstGeom>
        <a:solidFill>
          <a:schemeClr val="accent4">
            <a:hueOff val="11346132"/>
            <a:satOff val="-13326"/>
            <a:lumOff val="512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728754" y="3322686"/>
        <a:ext cx="17676" cy="15548"/>
      </dsp:txXfrm>
    </dsp:sp>
    <dsp:sp modelId="{4F72CAA8-1B66-4C83-97B1-E0DE83BDA100}">
      <dsp:nvSpPr>
        <dsp:cNvPr id="0" name=""/>
        <dsp:cNvSpPr/>
      </dsp:nvSpPr>
      <dsp:spPr>
        <a:xfrm>
          <a:off x="3203218" y="3348582"/>
          <a:ext cx="3048034" cy="419007"/>
        </a:xfrm>
        <a:prstGeom prst="roundRect">
          <a:avLst>
            <a:gd name="adj" fmla="val 10000"/>
          </a:avLst>
        </a:prstGeom>
        <a:solidFill>
          <a:schemeClr val="accent4">
            <a:hueOff val="12253823"/>
            <a:satOff val="-14392"/>
            <a:lumOff val="553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Get Accuracy(MAAPE =1.005</a:t>
          </a:r>
        </a:p>
        <a:p>
          <a:pPr lvl="0" algn="ctr" defTabSz="622300">
            <a:lnSpc>
              <a:spcPct val="90000"/>
            </a:lnSpc>
            <a:spcBef>
              <a:spcPct val="0"/>
            </a:spcBef>
            <a:spcAft>
              <a:spcPct val="35000"/>
            </a:spcAft>
          </a:pPr>
          <a:r>
            <a:rPr lang="en-IN" sz="1400" kern="1200" dirty="0" smtClean="0"/>
            <a:t>RMSE = 262.16)</a:t>
          </a:r>
          <a:endParaRPr lang="en-IN" sz="1400" kern="1200" dirty="0"/>
        </a:p>
      </dsp:txBody>
      <dsp:txXfrm>
        <a:off x="3215490" y="3360854"/>
        <a:ext cx="3023490" cy="394463"/>
      </dsp:txXfrm>
    </dsp:sp>
    <dsp:sp modelId="{FE179427-9755-40F6-A1C2-4DBB6D1A20BD}">
      <dsp:nvSpPr>
        <dsp:cNvPr id="0" name=""/>
        <dsp:cNvSpPr/>
      </dsp:nvSpPr>
      <dsp:spPr>
        <a:xfrm rot="4848756">
          <a:off x="4757637" y="3758684"/>
          <a:ext cx="8850" cy="29460"/>
        </a:xfrm>
        <a:prstGeom prst="rightArrow">
          <a:avLst>
            <a:gd name="adj1" fmla="val 60000"/>
            <a:gd name="adj2" fmla="val 50000"/>
          </a:avLst>
        </a:prstGeom>
        <a:solidFill>
          <a:schemeClr val="accent4">
            <a:hueOff val="13615358"/>
            <a:satOff val="-15991"/>
            <a:lumOff val="614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753013" y="3769006"/>
        <a:ext cx="17676" cy="6195"/>
      </dsp:txXfrm>
    </dsp:sp>
    <dsp:sp modelId="{9863A0BB-C9AF-4064-AA05-D62F0D3746BC}">
      <dsp:nvSpPr>
        <dsp:cNvPr id="0" name=""/>
        <dsp:cNvSpPr/>
      </dsp:nvSpPr>
      <dsp:spPr>
        <a:xfrm rot="10800000" flipV="1">
          <a:off x="3707275" y="3779239"/>
          <a:ext cx="2177360" cy="407459"/>
        </a:xfrm>
        <a:prstGeom prst="roundRect">
          <a:avLst>
            <a:gd name="adj" fmla="val 10000"/>
          </a:avLst>
        </a:prstGeom>
        <a:solidFill>
          <a:schemeClr val="accent4">
            <a:hueOff val="14296125"/>
            <a:satOff val="-16790"/>
            <a:lumOff val="6451"/>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Find Residuals (</a:t>
          </a:r>
          <a:r>
            <a:rPr lang="en-IN" sz="1400" kern="1200" dirty="0" err="1" smtClean="0"/>
            <a:t>i.e</a:t>
          </a:r>
          <a:r>
            <a:rPr lang="en-IN" sz="1400" kern="1200" dirty="0" smtClean="0"/>
            <a:t> TEST - Far)</a:t>
          </a:r>
        </a:p>
      </dsp:txBody>
      <dsp:txXfrm rot="-10800000">
        <a:off x="3719209" y="3791173"/>
        <a:ext cx="2153492" cy="383591"/>
      </dsp:txXfrm>
    </dsp:sp>
    <dsp:sp modelId="{7C4EAB3D-D951-412A-8EE7-0B44F88BD082}">
      <dsp:nvSpPr>
        <dsp:cNvPr id="0" name=""/>
        <dsp:cNvSpPr/>
      </dsp:nvSpPr>
      <dsp:spPr>
        <a:xfrm rot="5572148">
          <a:off x="4724173" y="4286074"/>
          <a:ext cx="278567" cy="138351"/>
        </a:xfrm>
        <a:prstGeom prst="rightArrow">
          <a:avLst>
            <a:gd name="adj1" fmla="val 60000"/>
            <a:gd name="adj2" fmla="val 50000"/>
          </a:avLst>
        </a:prstGeom>
        <a:solidFill>
          <a:schemeClr val="accent4">
            <a:hueOff val="15884584"/>
            <a:satOff val="-18656"/>
            <a:lumOff val="716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822989" y="4215993"/>
        <a:ext cx="83011" cy="237062"/>
      </dsp:txXfrm>
    </dsp:sp>
    <dsp:sp modelId="{095C6F76-6C7C-400C-B286-8D5043F00925}">
      <dsp:nvSpPr>
        <dsp:cNvPr id="0" name=""/>
        <dsp:cNvSpPr/>
      </dsp:nvSpPr>
      <dsp:spPr>
        <a:xfrm>
          <a:off x="2585869" y="4515082"/>
          <a:ext cx="4316602" cy="1002309"/>
        </a:xfrm>
        <a:prstGeom prst="roundRect">
          <a:avLst>
            <a:gd name="adj" fmla="val 10000"/>
          </a:avLst>
        </a:prstGeom>
        <a:solidFill>
          <a:schemeClr val="accent2">
            <a:lumMod val="60000"/>
            <a:lumOff val="4000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Implement ANN </a:t>
          </a:r>
        </a:p>
        <a:p>
          <a:pPr lvl="0" algn="ctr" defTabSz="622300">
            <a:lnSpc>
              <a:spcPct val="90000"/>
            </a:lnSpc>
            <a:spcBef>
              <a:spcPct val="0"/>
            </a:spcBef>
            <a:spcAft>
              <a:spcPct val="35000"/>
            </a:spcAft>
          </a:pPr>
          <a:r>
            <a:rPr lang="en-IN" sz="1400" kern="1200" dirty="0" smtClean="0"/>
            <a:t>Using Train </a:t>
          </a:r>
          <a:r>
            <a:rPr lang="en-IN" sz="1400" kern="1200" dirty="0" err="1" smtClean="0"/>
            <a:t>x,Train</a:t>
          </a:r>
          <a:r>
            <a:rPr lang="en-IN" sz="1400" kern="1200" dirty="0" smtClean="0"/>
            <a:t> y (680 rows,680 rows)</a:t>
          </a:r>
        </a:p>
        <a:p>
          <a:pPr lvl="0" algn="ctr" defTabSz="622300">
            <a:lnSpc>
              <a:spcPct val="90000"/>
            </a:lnSpc>
            <a:spcBef>
              <a:spcPct val="0"/>
            </a:spcBef>
            <a:spcAft>
              <a:spcPct val="35000"/>
            </a:spcAft>
          </a:pPr>
          <a:r>
            <a:rPr lang="en-IN" sz="1400" kern="1200" dirty="0" smtClean="0"/>
            <a:t>With 50 Neurons , 25 Sub-neurons(hidden layer)</a:t>
          </a:r>
        </a:p>
        <a:p>
          <a:pPr lvl="0" algn="ctr" defTabSz="622300">
            <a:lnSpc>
              <a:spcPct val="90000"/>
            </a:lnSpc>
            <a:spcBef>
              <a:spcPct val="0"/>
            </a:spcBef>
            <a:spcAft>
              <a:spcPct val="35000"/>
            </a:spcAft>
          </a:pPr>
          <a:r>
            <a:rPr lang="en-IN" sz="1400" kern="1200" dirty="0" smtClean="0"/>
            <a:t>500 EPOCH , 512 batch size</a:t>
          </a:r>
          <a:endParaRPr lang="en-IN" sz="1400" kern="1200" dirty="0"/>
        </a:p>
      </dsp:txBody>
      <dsp:txXfrm>
        <a:off x="2615226" y="4544439"/>
        <a:ext cx="4257888" cy="943595"/>
      </dsp:txXfrm>
    </dsp:sp>
    <dsp:sp modelId="{BF030F9C-7501-42CB-AE1F-999407D5A06E}">
      <dsp:nvSpPr>
        <dsp:cNvPr id="0" name=""/>
        <dsp:cNvSpPr/>
      </dsp:nvSpPr>
      <dsp:spPr>
        <a:xfrm rot="5711066">
          <a:off x="4665110" y="5542467"/>
          <a:ext cx="59954" cy="29460"/>
        </a:xfrm>
        <a:prstGeom prst="rightArrow">
          <a:avLst>
            <a:gd name="adj1" fmla="val 60000"/>
            <a:gd name="adj2" fmla="val 50000"/>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686648" y="5527238"/>
        <a:ext cx="17676" cy="51116"/>
      </dsp:txXfrm>
    </dsp:sp>
    <dsp:sp modelId="{2CECF59E-3964-46BA-A17A-7AC1CE2992C4}">
      <dsp:nvSpPr>
        <dsp:cNvPr id="0" name=""/>
        <dsp:cNvSpPr/>
      </dsp:nvSpPr>
      <dsp:spPr>
        <a:xfrm rot="10800000" flipV="1">
          <a:off x="3017984" y="5597004"/>
          <a:ext cx="3316885" cy="331711"/>
        </a:xfrm>
        <a:prstGeom prst="roundRect">
          <a:avLst>
            <a:gd name="adj" fmla="val 10000"/>
          </a:avLst>
        </a:prstGeom>
        <a:solidFill>
          <a:schemeClr val="accent2">
            <a:lumMod val="60000"/>
            <a:lumOff val="4000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Get    Prediction </a:t>
          </a:r>
          <a:endParaRPr lang="en-IN" sz="1800" kern="1200" dirty="0"/>
        </a:p>
      </dsp:txBody>
      <dsp:txXfrm rot="-10800000">
        <a:off x="3027699" y="5606719"/>
        <a:ext cx="3297455" cy="312281"/>
      </dsp:txXfrm>
    </dsp:sp>
    <dsp:sp modelId="{DE35D993-D908-4FD9-B3F7-95CDA9E08B89}">
      <dsp:nvSpPr>
        <dsp:cNvPr id="0" name=""/>
        <dsp:cNvSpPr/>
      </dsp:nvSpPr>
      <dsp:spPr>
        <a:xfrm rot="5294459">
          <a:off x="4659565" y="5944493"/>
          <a:ext cx="45784" cy="29460"/>
        </a:xfrm>
        <a:prstGeom prst="rightArrow">
          <a:avLst>
            <a:gd name="adj1" fmla="val 60000"/>
            <a:gd name="adj2" fmla="val 50000"/>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673483" y="5936333"/>
        <a:ext cx="17676" cy="36946"/>
      </dsp:txXfrm>
    </dsp:sp>
    <dsp:sp modelId="{A771C666-A192-4666-BA46-AC7972F8EAD3}">
      <dsp:nvSpPr>
        <dsp:cNvPr id="0" name=""/>
        <dsp:cNvSpPr/>
      </dsp:nvSpPr>
      <dsp:spPr>
        <a:xfrm>
          <a:off x="2503245" y="5989732"/>
          <a:ext cx="4382475" cy="722147"/>
        </a:xfrm>
        <a:prstGeom prst="roundRect">
          <a:avLst>
            <a:gd name="adj" fmla="val 10000"/>
          </a:avLst>
        </a:prstGeom>
        <a:solidFill>
          <a:schemeClr val="accent2">
            <a:lumMod val="60000"/>
            <a:lumOff val="4000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Determine Error(test </a:t>
          </a:r>
          <a:r>
            <a:rPr lang="en-IN" sz="1400" kern="1200" dirty="0" err="1" smtClean="0"/>
            <a:t>residuals,Pan</a:t>
          </a:r>
          <a:r>
            <a:rPr lang="en-IN" sz="1400" kern="1200" dirty="0" smtClean="0"/>
            <a:t>)</a:t>
          </a:r>
        </a:p>
        <a:p>
          <a:pPr lvl="0" algn="ctr" defTabSz="622300">
            <a:lnSpc>
              <a:spcPct val="90000"/>
            </a:lnSpc>
            <a:spcBef>
              <a:spcPct val="0"/>
            </a:spcBef>
            <a:spcAft>
              <a:spcPct val="35000"/>
            </a:spcAft>
          </a:pPr>
          <a:r>
            <a:rPr lang="en-IN" sz="1400" kern="1200" dirty="0" smtClean="0"/>
            <a:t>(MAAPE = 0.09</a:t>
          </a:r>
        </a:p>
        <a:p>
          <a:pPr lvl="0" algn="ctr" defTabSz="622300">
            <a:lnSpc>
              <a:spcPct val="90000"/>
            </a:lnSpc>
            <a:spcBef>
              <a:spcPct val="0"/>
            </a:spcBef>
            <a:spcAft>
              <a:spcPct val="35000"/>
            </a:spcAft>
          </a:pPr>
          <a:r>
            <a:rPr lang="en-IN" sz="1400" kern="1200" dirty="0" smtClean="0"/>
            <a:t>RMSE = 18.96)</a:t>
          </a:r>
          <a:endParaRPr lang="en-IN" sz="1400" kern="1200" dirty="0"/>
        </a:p>
      </dsp:txBody>
      <dsp:txXfrm>
        <a:off x="2524396" y="6010883"/>
        <a:ext cx="4340173" cy="67984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7F8860-B47B-4439-8DD9-AA44D8708C55}" type="datetimeFigureOut">
              <a:rPr lang="en-IN" smtClean="0"/>
              <a:t>26-11-2019</a:t>
            </a:fld>
            <a:endParaRPr lang="en-IN"/>
          </a:p>
        </p:txBody>
      </p:sp>
      <p:sp>
        <p:nvSpPr>
          <p:cNvPr id="5" name="Footer Placeholder 4"/>
          <p:cNvSpPr>
            <a:spLocks noGrp="1"/>
          </p:cNvSpPr>
          <p:nvPr>
            <p:ph type="ftr" sz="quarter" idx="11"/>
          </p:nvPr>
        </p:nvSpPr>
        <p:spPr>
          <a:xfrm>
            <a:off x="812805" y="6272785"/>
            <a:ext cx="4745736" cy="365125"/>
          </a:xfrm>
        </p:spPr>
        <p:txBody>
          <a:bodyPr/>
          <a:lstStyle/>
          <a:p>
            <a:endParaRPr lang="en-I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A9206945-0F65-493B-8054-0657214F0557}" type="slidenum">
              <a:rPr lang="en-IN" smtClean="0"/>
              <a:t>‹#›</a:t>
            </a:fld>
            <a:endParaRPr lang="en-IN"/>
          </a:p>
        </p:txBody>
      </p:sp>
    </p:spTree>
    <p:extLst>
      <p:ext uri="{BB962C8B-B14F-4D97-AF65-F5344CB8AC3E}">
        <p14:creationId xmlns:p14="http://schemas.microsoft.com/office/powerpoint/2010/main" val="373172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F8860-B47B-4439-8DD9-AA44D8708C55}" type="datetimeFigureOut">
              <a:rPr lang="en-IN" smtClean="0"/>
              <a:t>26-11-2019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28062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F8860-B47B-4439-8DD9-AA44D8708C55}" type="datetimeFigureOut">
              <a:rPr lang="en-IN" smtClean="0"/>
              <a:t>26-11-2019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34148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F8860-B47B-4439-8DD9-AA44D8708C55}" type="datetimeFigureOut">
              <a:rPr lang="en-IN" smtClean="0"/>
              <a:t>26-11-2019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356754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737F8860-B47B-4439-8DD9-AA44D8708C55}" type="datetimeFigureOut">
              <a:rPr lang="en-IN" smtClean="0"/>
              <a:t>26-11-2019</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I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A9206945-0F65-493B-8054-0657214F0557}" type="slidenum">
              <a:rPr lang="en-IN" smtClean="0"/>
              <a:t>‹#›</a:t>
            </a:fld>
            <a:endParaRPr lang="en-IN"/>
          </a:p>
        </p:txBody>
      </p:sp>
    </p:spTree>
    <p:extLst>
      <p:ext uri="{BB962C8B-B14F-4D97-AF65-F5344CB8AC3E}">
        <p14:creationId xmlns:p14="http://schemas.microsoft.com/office/powerpoint/2010/main" val="389762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7F8860-B47B-4439-8DD9-AA44D8708C55}" type="datetimeFigureOut">
              <a:rPr lang="en-IN" smtClean="0"/>
              <a:t>26-11-2019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3187492146"/>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F8860-B47B-4439-8DD9-AA44D8708C55}" type="datetimeFigureOut">
              <a:rPr lang="en-IN" smtClean="0"/>
              <a:t>26-11-2019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2204692641"/>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737F8860-B47B-4439-8DD9-AA44D8708C55}" type="datetimeFigureOut">
              <a:rPr lang="en-IN" smtClean="0"/>
              <a:t>26-11-2019</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IN"/>
          </a:p>
        </p:txBody>
      </p:sp>
      <p:sp>
        <p:nvSpPr>
          <p:cNvPr id="5" name="Slide Number Placeholder 4"/>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149211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F8860-B47B-4439-8DD9-AA44D8708C55}" type="datetimeFigureOut">
              <a:rPr lang="en-IN" smtClean="0"/>
              <a:t>26-11-2019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27128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737F8860-B47B-4439-8DD9-AA44D8708C55}" type="datetimeFigureOut">
              <a:rPr lang="en-IN" smtClean="0"/>
              <a:t>26-11-2019</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2750770376"/>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737F8860-B47B-4439-8DD9-AA44D8708C55}" type="datetimeFigureOut">
              <a:rPr lang="en-IN" smtClean="0"/>
              <a:t>26-11-2019</a:t>
            </a:fld>
            <a:endParaRPr lang="en-IN"/>
          </a:p>
        </p:txBody>
      </p:sp>
      <p:sp>
        <p:nvSpPr>
          <p:cNvPr id="10" name="Slide Number Placeholder 9"/>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71503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737F8860-B47B-4439-8DD9-AA44D8708C55}" type="datetimeFigureOut">
              <a:rPr lang="en-IN" smtClean="0"/>
              <a:t>26-11-2019</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A9206945-0F65-493B-8054-0657214F0557}" type="slidenum">
              <a:rPr lang="en-IN" smtClean="0"/>
              <a:t>‹#›</a:t>
            </a:fld>
            <a:endParaRPr lang="en-IN"/>
          </a:p>
        </p:txBody>
      </p:sp>
    </p:spTree>
    <p:extLst>
      <p:ext uri="{BB962C8B-B14F-4D97-AF65-F5344CB8AC3E}">
        <p14:creationId xmlns:p14="http://schemas.microsoft.com/office/powerpoint/2010/main" val="2917548239"/>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Integrated_circuit" TargetMode="External"/><Relationship Id="rId7" Type="http://schemas.openxmlformats.org/officeDocument/2006/relationships/hyperlink" Target="https://en.wikipedia.org/wiki/Transfer_function" TargetMode="External"/><Relationship Id="rId2" Type="http://schemas.openxmlformats.org/officeDocument/2006/relationships/hyperlink" Target="https://en.wikipedia.org/wiki/Artificial_neural_network" TargetMode="External"/><Relationship Id="rId1" Type="http://schemas.openxmlformats.org/officeDocument/2006/relationships/slideLayout" Target="../slideLayouts/slideLayout2.xml"/><Relationship Id="rId6" Type="http://schemas.openxmlformats.org/officeDocument/2006/relationships/hyperlink" Target="https://en.wikipedia.org/wiki/Neural_networks" TargetMode="External"/><Relationship Id="rId5" Type="http://schemas.openxmlformats.org/officeDocument/2006/relationships/hyperlink" Target="https://en.wikipedia.org/wiki/Linear_perceptron" TargetMode="External"/><Relationship Id="rId4" Type="http://schemas.openxmlformats.org/officeDocument/2006/relationships/hyperlink" Target="https://en.wikipedia.org/wiki/Digital_electroni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sciencedirect.com/science/article/abs/pii/S0038092X12003039" TargetMode="External"/><Relationship Id="rId3" Type="http://schemas.openxmlformats.org/officeDocument/2006/relationships/hyperlink" Target="https://www.sciencedirect.com/science/article/abs/pii/S1364032113004334" TargetMode="External"/><Relationship Id="rId7" Type="http://schemas.openxmlformats.org/officeDocument/2006/relationships/hyperlink" Target="https://www.sciencedirect.com/science/article/pii/S0169207016000121" TargetMode="External"/><Relationship Id="rId2" Type="http://schemas.openxmlformats.org/officeDocument/2006/relationships/hyperlink" Target="https://ieeexplore.ieee.org/abstract/document/7046047" TargetMode="External"/><Relationship Id="rId1" Type="http://schemas.openxmlformats.org/officeDocument/2006/relationships/slideLayout" Target="../slideLayouts/slideLayout1.xml"/><Relationship Id="rId6" Type="http://schemas.openxmlformats.org/officeDocument/2006/relationships/hyperlink" Target="https://www.degruyter.com/downloadpdf/j/eng.2016.6.issue-1/eng-2016-0056/eng-2016-0056.pdf" TargetMode="External"/><Relationship Id="rId5" Type="http://schemas.openxmlformats.org/officeDocument/2006/relationships/hyperlink" Target="https://ieeexplore.ieee.org/abstract/document/6486039" TargetMode="External"/><Relationship Id="rId10" Type="http://schemas.openxmlformats.org/officeDocument/2006/relationships/hyperlink" Target="https://pdfs.semanticscholar.org/d347/11ba0cb9be86653d6f371ae766728287ce08.pdf" TargetMode="External"/><Relationship Id="rId4" Type="http://schemas.openxmlformats.org/officeDocument/2006/relationships/hyperlink" Target="https://eprints.lancs.ac.uk/id/eprint/73366/1/paper_SolarDHR_Trapero_Kourentzes_Martin.pdf" TargetMode="External"/><Relationship Id="rId9" Type="http://schemas.openxmlformats.org/officeDocument/2006/relationships/hyperlink" Target="https://www.sciencedirect.com/science/article/abs/pii/S0038092X1300403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2527684"/>
            <a:ext cx="8528404" cy="1802631"/>
          </a:xfrm>
        </p:spPr>
        <p:txBody>
          <a:bodyPr>
            <a:normAutofit fontScale="90000"/>
          </a:bodyPr>
          <a:lstStyle/>
          <a:p>
            <a:r>
              <a:rPr lang="en-IN" sz="4000" b="1" dirty="0"/>
              <a:t>Solar Radiation Forecasting </a:t>
            </a:r>
            <a:br>
              <a:rPr lang="en-IN" sz="4000" b="1" dirty="0"/>
            </a:br>
            <a:r>
              <a:rPr lang="en-IN" sz="4000" b="1" dirty="0"/>
              <a:t>&amp; Prediction</a:t>
            </a:r>
            <a:br>
              <a:rPr lang="en-IN" sz="4000" b="1" dirty="0"/>
            </a:br>
            <a:r>
              <a:rPr lang="en-IN" sz="4000" b="1" dirty="0"/>
              <a:t>using Machine learning</a:t>
            </a:r>
            <a:br>
              <a:rPr lang="en-IN" sz="4000" b="1" dirty="0"/>
            </a:br>
            <a:endParaRPr lang="en-IN" sz="4000" b="1" dirty="0"/>
          </a:p>
        </p:txBody>
      </p:sp>
      <p:sp>
        <p:nvSpPr>
          <p:cNvPr id="3" name="Subtitle 2"/>
          <p:cNvSpPr>
            <a:spLocks noGrp="1"/>
          </p:cNvSpPr>
          <p:nvPr>
            <p:ph type="subTitle" idx="1"/>
          </p:nvPr>
        </p:nvSpPr>
        <p:spPr>
          <a:xfrm>
            <a:off x="5580112" y="4869160"/>
            <a:ext cx="3240360" cy="1296144"/>
          </a:xfrm>
        </p:spPr>
        <p:txBody>
          <a:bodyPr>
            <a:normAutofit fontScale="85000" lnSpcReduction="20000"/>
          </a:bodyPr>
          <a:lstStyle/>
          <a:p>
            <a:pPr algn="l"/>
            <a:r>
              <a:rPr lang="en-IN" sz="2000" b="1" u="sng" dirty="0">
                <a:solidFill>
                  <a:schemeClr val="tx1">
                    <a:lumMod val="85000"/>
                    <a:lumOff val="15000"/>
                  </a:schemeClr>
                </a:solidFill>
              </a:rPr>
              <a:t>By:-</a:t>
            </a:r>
          </a:p>
          <a:p>
            <a:pPr algn="l"/>
            <a:r>
              <a:rPr lang="en-IN" sz="2000" b="1" u="sng" dirty="0" err="1">
                <a:solidFill>
                  <a:schemeClr val="tx1">
                    <a:lumMod val="85000"/>
                    <a:lumOff val="15000"/>
                  </a:schemeClr>
                </a:solidFill>
              </a:rPr>
              <a:t>Sanjeev</a:t>
            </a:r>
            <a:r>
              <a:rPr lang="en-IN" sz="2000" b="1" u="sng" dirty="0">
                <a:solidFill>
                  <a:schemeClr val="tx1">
                    <a:lumMod val="85000"/>
                    <a:lumOff val="15000"/>
                  </a:schemeClr>
                </a:solidFill>
              </a:rPr>
              <a:t> </a:t>
            </a:r>
            <a:r>
              <a:rPr lang="en-IN" sz="2000" b="1" u="sng" dirty="0" err="1">
                <a:solidFill>
                  <a:schemeClr val="tx1">
                    <a:lumMod val="85000"/>
                    <a:lumOff val="15000"/>
                  </a:schemeClr>
                </a:solidFill>
              </a:rPr>
              <a:t>kumar</a:t>
            </a:r>
            <a:r>
              <a:rPr lang="en-IN" sz="2000" b="1" u="sng" dirty="0">
                <a:solidFill>
                  <a:schemeClr val="tx1">
                    <a:lumMod val="85000"/>
                    <a:lumOff val="15000"/>
                  </a:schemeClr>
                </a:solidFill>
              </a:rPr>
              <a:t>(9917102033)</a:t>
            </a:r>
          </a:p>
          <a:p>
            <a:pPr algn="l"/>
            <a:r>
              <a:rPr lang="en-IN" sz="2000" b="1" u="sng" dirty="0" err="1">
                <a:solidFill>
                  <a:schemeClr val="tx1">
                    <a:lumMod val="85000"/>
                    <a:lumOff val="15000"/>
                  </a:schemeClr>
                </a:solidFill>
              </a:rPr>
              <a:t>Aparajit</a:t>
            </a:r>
            <a:r>
              <a:rPr lang="en-IN" sz="2000" b="1" u="sng" dirty="0">
                <a:solidFill>
                  <a:schemeClr val="tx1">
                    <a:lumMod val="85000"/>
                    <a:lumOff val="15000"/>
                  </a:schemeClr>
                </a:solidFill>
              </a:rPr>
              <a:t> </a:t>
            </a:r>
            <a:r>
              <a:rPr lang="en-IN" sz="2000" b="1" u="sng" dirty="0" err="1">
                <a:solidFill>
                  <a:schemeClr val="tx1">
                    <a:lumMod val="85000"/>
                    <a:lumOff val="15000"/>
                  </a:schemeClr>
                </a:solidFill>
              </a:rPr>
              <a:t>Verma</a:t>
            </a:r>
            <a:r>
              <a:rPr lang="en-IN" sz="2000" b="1" u="sng" dirty="0">
                <a:solidFill>
                  <a:schemeClr val="tx1">
                    <a:lumMod val="85000"/>
                    <a:lumOff val="15000"/>
                  </a:schemeClr>
                </a:solidFill>
              </a:rPr>
              <a:t>(9917102050)</a:t>
            </a:r>
          </a:p>
          <a:p>
            <a:pPr algn="l"/>
            <a:r>
              <a:rPr lang="en-IN" sz="2000" b="1" u="sng" dirty="0" err="1">
                <a:solidFill>
                  <a:schemeClr val="tx1">
                    <a:lumMod val="85000"/>
                    <a:lumOff val="15000"/>
                  </a:schemeClr>
                </a:solidFill>
              </a:rPr>
              <a:t>Shuddhatm</a:t>
            </a:r>
            <a:r>
              <a:rPr lang="en-IN" sz="2000" b="1" u="sng" dirty="0">
                <a:solidFill>
                  <a:schemeClr val="tx1">
                    <a:lumMod val="85000"/>
                    <a:lumOff val="15000"/>
                  </a:schemeClr>
                </a:solidFill>
              </a:rPr>
              <a:t> Jain(9917102064)</a:t>
            </a:r>
            <a:endParaRPr lang="en-IN" sz="2000" b="1" dirty="0">
              <a:solidFill>
                <a:schemeClr val="tx1">
                  <a:lumMod val="85000"/>
                  <a:lumOff val="15000"/>
                </a:schemeClr>
              </a:solidFill>
            </a:endParaRPr>
          </a:p>
        </p:txBody>
      </p:sp>
      <p:sp>
        <p:nvSpPr>
          <p:cNvPr id="4" name="Subtitle 2"/>
          <p:cNvSpPr txBox="1">
            <a:spLocks/>
          </p:cNvSpPr>
          <p:nvPr/>
        </p:nvSpPr>
        <p:spPr>
          <a:xfrm>
            <a:off x="107504" y="4941168"/>
            <a:ext cx="3240360" cy="129614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IN" sz="2000" b="1" u="sng" dirty="0">
                <a:solidFill>
                  <a:schemeClr val="tx1">
                    <a:lumMod val="85000"/>
                    <a:lumOff val="15000"/>
                  </a:schemeClr>
                </a:solidFill>
              </a:rPr>
              <a:t>Under the supervision of : </a:t>
            </a:r>
          </a:p>
          <a:p>
            <a:pPr algn="l"/>
            <a:r>
              <a:rPr lang="en-IN" sz="2000" b="1" dirty="0" err="1">
                <a:solidFill>
                  <a:schemeClr val="tx1">
                    <a:lumMod val="85000"/>
                    <a:lumOff val="15000"/>
                  </a:schemeClr>
                </a:solidFill>
              </a:rPr>
              <a:t>Mrs.</a:t>
            </a:r>
            <a:r>
              <a:rPr lang="en-IN" sz="2000" b="1" dirty="0">
                <a:solidFill>
                  <a:schemeClr val="tx1">
                    <a:lumMod val="85000"/>
                    <a:lumOff val="15000"/>
                  </a:schemeClr>
                </a:solidFill>
              </a:rPr>
              <a:t> </a:t>
            </a:r>
            <a:r>
              <a:rPr lang="en-IN" sz="2000" b="1" dirty="0" err="1">
                <a:solidFill>
                  <a:schemeClr val="tx1">
                    <a:lumMod val="85000"/>
                    <a:lumOff val="15000"/>
                  </a:schemeClr>
                </a:solidFill>
              </a:rPr>
              <a:t>Deeksha</a:t>
            </a:r>
            <a:r>
              <a:rPr lang="en-IN" sz="1600" b="1" dirty="0">
                <a:solidFill>
                  <a:schemeClr val="tx1">
                    <a:lumMod val="85000"/>
                    <a:lumOff val="15000"/>
                  </a:schemeClr>
                </a:solidFill>
              </a:rPr>
              <a:t> </a:t>
            </a:r>
            <a:r>
              <a:rPr lang="en-IN" sz="2000" b="1" dirty="0" err="1">
                <a:solidFill>
                  <a:schemeClr val="tx1">
                    <a:lumMod val="85000"/>
                    <a:lumOff val="15000"/>
                  </a:schemeClr>
                </a:solidFill>
              </a:rPr>
              <a:t>Chandola</a:t>
            </a:r>
            <a:endParaRPr lang="en-IN" sz="2000" b="1" dirty="0">
              <a:solidFill>
                <a:schemeClr val="tx1">
                  <a:lumMod val="85000"/>
                  <a:lumOff val="15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10399"/>
            <a:ext cx="1584175" cy="1970421"/>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1623526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772400" cy="1609344"/>
          </a:xfrm>
        </p:spPr>
        <p:txBody>
          <a:bodyPr>
            <a:normAutofit/>
          </a:bodyPr>
          <a:lstStyle/>
          <a:p>
            <a:r>
              <a:rPr lang="en-IN" dirty="0"/>
              <a:t>Plotting the diagnostics</a:t>
            </a:r>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96752"/>
            <a:ext cx="8676456" cy="4898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629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43" y="23826"/>
            <a:ext cx="7772400" cy="1609344"/>
          </a:xfrm>
        </p:spPr>
        <p:txBody>
          <a:bodyPr>
            <a:normAutofit/>
          </a:bodyPr>
          <a:lstStyle/>
          <a:p>
            <a:r>
              <a:rPr lang="en-IN" dirty="0"/>
              <a:t>Predicted plot</a:t>
            </a:r>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443" t="41123" r="21065" b="24638"/>
          <a:stretch/>
        </p:blipFill>
        <p:spPr bwMode="auto">
          <a:xfrm>
            <a:off x="683568" y="2141841"/>
            <a:ext cx="7848872" cy="3951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007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456"/>
            <a:ext cx="7772400" cy="1609344"/>
          </a:xfrm>
        </p:spPr>
        <p:txBody>
          <a:bodyPr>
            <a:normAutofit/>
          </a:bodyPr>
          <a:lstStyle/>
          <a:p>
            <a:r>
              <a:rPr lang="en-IN" dirty="0"/>
              <a:t>Result after  Forecasting of the </a:t>
            </a:r>
            <a:br>
              <a:rPr lang="en-IN" dirty="0"/>
            </a:br>
            <a:r>
              <a:rPr lang="en-IN" dirty="0"/>
              <a:t>model</a:t>
            </a:r>
          </a:p>
        </p:txBody>
      </p:sp>
      <p:sp>
        <p:nvSpPr>
          <p:cNvPr id="3" name="Content Placeholder 2"/>
          <p:cNvSpPr>
            <a:spLocks noGrp="1"/>
          </p:cNvSpPr>
          <p:nvPr>
            <p:ph idx="1"/>
          </p:nvPr>
        </p:nvSpPr>
        <p:spPr>
          <a:xfrm>
            <a:off x="1259632" y="2121408"/>
            <a:ext cx="7198568" cy="1667632"/>
          </a:xfrm>
        </p:spPr>
        <p:txBody>
          <a:bodyPr/>
          <a:lstStyle/>
          <a:p>
            <a:pPr marL="0" indent="0">
              <a:buNone/>
            </a:pPr>
            <a:endParaRPr lang="en-IN"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9414" t="37279" r="12584" b="9376"/>
          <a:stretch/>
        </p:blipFill>
        <p:spPr bwMode="auto">
          <a:xfrm>
            <a:off x="107504" y="1988840"/>
            <a:ext cx="8847787" cy="39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586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Results after applying ARIMA on model</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812829"/>
              </p:ext>
            </p:extLst>
          </p:nvPr>
        </p:nvGraphicFramePr>
        <p:xfrm>
          <a:off x="1187624" y="2276872"/>
          <a:ext cx="6768752" cy="3816426"/>
        </p:xfrm>
        <a:graphic>
          <a:graphicData uri="http://schemas.openxmlformats.org/drawingml/2006/table">
            <a:tbl>
              <a:tblPr firstRow="1" bandRow="1">
                <a:tableStyleId>{5C22544A-7EE6-4342-B048-85BDC9FD1C3A}</a:tableStyleId>
              </a:tblPr>
              <a:tblGrid>
                <a:gridCol w="3384376"/>
                <a:gridCol w="3384376"/>
              </a:tblGrid>
              <a:tr h="984970">
                <a:tc>
                  <a:txBody>
                    <a:bodyPr/>
                    <a:lstStyle/>
                    <a:p>
                      <a:r>
                        <a:rPr lang="en-IN" dirty="0" smtClean="0"/>
                        <a:t>RMSE</a:t>
                      </a:r>
                      <a:endParaRPr lang="en-IN" dirty="0"/>
                    </a:p>
                  </a:txBody>
                  <a:tcPr/>
                </a:tc>
                <a:tc>
                  <a:txBody>
                    <a:bodyPr/>
                    <a:lstStyle/>
                    <a:p>
                      <a:r>
                        <a:rPr lang="en-IN" dirty="0" smtClean="0"/>
                        <a:t>12.297625640100827</a:t>
                      </a:r>
                      <a:endParaRPr lang="en-IN" dirty="0"/>
                    </a:p>
                  </a:txBody>
                  <a:tcPr/>
                </a:tc>
              </a:tr>
              <a:tr h="707864">
                <a:tc>
                  <a:txBody>
                    <a:bodyPr/>
                    <a:lstStyle/>
                    <a:p>
                      <a:r>
                        <a:rPr lang="en-IN" dirty="0" smtClean="0"/>
                        <a:t>MAAPE</a:t>
                      </a:r>
                      <a:endParaRPr lang="en-IN" dirty="0"/>
                    </a:p>
                  </a:txBody>
                  <a:tcPr/>
                </a:tc>
                <a:tc>
                  <a:txBody>
                    <a:bodyPr/>
                    <a:lstStyle/>
                    <a:p>
                      <a:r>
                        <a:rPr lang="en-IN" dirty="0" smtClean="0"/>
                        <a:t>0.9083688447524527</a:t>
                      </a:r>
                      <a:endParaRPr lang="en-IN" dirty="0"/>
                    </a:p>
                  </a:txBody>
                  <a:tcPr/>
                </a:tc>
              </a:tr>
              <a:tr h="707864">
                <a:tc>
                  <a:txBody>
                    <a:bodyPr/>
                    <a:lstStyle/>
                    <a:p>
                      <a:r>
                        <a:rPr lang="en-IN" dirty="0" smtClean="0"/>
                        <a:t>MAE</a:t>
                      </a:r>
                      <a:endParaRPr lang="en-IN" dirty="0"/>
                    </a:p>
                  </a:txBody>
                  <a:tcPr/>
                </a:tc>
                <a:tc>
                  <a:txBody>
                    <a:bodyPr/>
                    <a:lstStyle/>
                    <a:p>
                      <a:r>
                        <a:rPr lang="en-IN" dirty="0" smtClean="0"/>
                        <a:t>51.978194562926575</a:t>
                      </a:r>
                      <a:endParaRPr lang="en-IN" dirty="0"/>
                    </a:p>
                  </a:txBody>
                  <a:tcPr/>
                </a:tc>
              </a:tr>
              <a:tr h="707864">
                <a:tc>
                  <a:txBody>
                    <a:bodyPr/>
                    <a:lstStyle/>
                    <a:p>
                      <a:r>
                        <a:rPr lang="en-IN" dirty="0" smtClean="0"/>
                        <a:t>CORR</a:t>
                      </a:r>
                      <a:endParaRPr lang="en-IN" dirty="0"/>
                    </a:p>
                  </a:txBody>
                  <a:tcPr/>
                </a:tc>
                <a:tc>
                  <a:txBody>
                    <a:bodyPr/>
                    <a:lstStyle/>
                    <a:p>
                      <a:r>
                        <a:rPr lang="en-IN" dirty="0" smtClean="0"/>
                        <a:t>0.9837959397455255</a:t>
                      </a:r>
                      <a:endParaRPr lang="en-IN" dirty="0"/>
                    </a:p>
                  </a:txBody>
                  <a:tcPr/>
                </a:tc>
              </a:tr>
              <a:tr h="707864">
                <a:tc>
                  <a:txBody>
                    <a:bodyPr/>
                    <a:lstStyle/>
                    <a:p>
                      <a:r>
                        <a:rPr lang="en-IN" dirty="0" smtClean="0"/>
                        <a:t>MINMAX</a:t>
                      </a:r>
                      <a:endParaRPr lang="en-IN" dirty="0"/>
                    </a:p>
                  </a:txBody>
                  <a:tcPr/>
                </a:tc>
                <a:tc>
                  <a:txBody>
                    <a:bodyPr/>
                    <a:lstStyle/>
                    <a:p>
                      <a:r>
                        <a:rPr lang="en-IN" dirty="0" smtClean="0"/>
                        <a:t>  0.5922016558653297</a:t>
                      </a:r>
                      <a:endParaRPr lang="en-IN" dirty="0"/>
                    </a:p>
                  </a:txBody>
                  <a:tcPr/>
                </a:tc>
              </a:tr>
            </a:tbl>
          </a:graphicData>
        </a:graphic>
      </p:graphicFrame>
    </p:spTree>
    <p:extLst>
      <p:ext uri="{BB962C8B-B14F-4D97-AF65-F5344CB8AC3E}">
        <p14:creationId xmlns:p14="http://schemas.microsoft.com/office/powerpoint/2010/main" val="2340990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ANN (Artificial neural network)</a:t>
            </a:r>
            <a:endParaRPr lang="en-IN" dirty="0"/>
          </a:p>
        </p:txBody>
      </p:sp>
      <p:pic>
        <p:nvPicPr>
          <p:cNvPr id="4" name="Content Placeholder 3" descr="ANN.jpeg"/>
          <p:cNvPicPr>
            <a:picLocks noGrp="1" noChangeAspect="1"/>
          </p:cNvPicPr>
          <p:nvPr>
            <p:ph idx="1"/>
          </p:nvPr>
        </p:nvPicPr>
        <p:blipFill>
          <a:blip r:embed="rId2"/>
          <a:stretch>
            <a:fillRect/>
          </a:stretch>
        </p:blipFill>
        <p:spPr>
          <a:xfrm>
            <a:off x="899592" y="2204864"/>
            <a:ext cx="7560840" cy="4051300"/>
          </a:xfrm>
          <a:prstGeom prst="rect">
            <a:avLst/>
          </a:prstGeom>
        </p:spPr>
      </p:pic>
    </p:spTree>
    <p:extLst>
      <p:ext uri="{BB962C8B-B14F-4D97-AF65-F5344CB8AC3E}">
        <p14:creationId xmlns:p14="http://schemas.microsoft.com/office/powerpoint/2010/main" val="1733817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772400" cy="1609344"/>
          </a:xfrm>
        </p:spPr>
        <p:txBody>
          <a:bodyPr/>
          <a:lstStyle/>
          <a:p>
            <a:r>
              <a:rPr lang="en-IN" dirty="0" smtClean="0"/>
              <a:t>ANN(artificial neural network)</a:t>
            </a:r>
            <a:endParaRPr lang="en-IN" dirty="0"/>
          </a:p>
        </p:txBody>
      </p:sp>
      <p:sp>
        <p:nvSpPr>
          <p:cNvPr id="3" name="Content Placeholder 2"/>
          <p:cNvSpPr>
            <a:spLocks noGrp="1"/>
          </p:cNvSpPr>
          <p:nvPr>
            <p:ph idx="1"/>
          </p:nvPr>
        </p:nvSpPr>
        <p:spPr>
          <a:xfrm>
            <a:off x="611560" y="1988840"/>
            <a:ext cx="7772400" cy="3607296"/>
          </a:xfrm>
        </p:spPr>
        <p:txBody>
          <a:bodyPr>
            <a:noAutofit/>
          </a:bodyPr>
          <a:lstStyle/>
          <a:p>
            <a:r>
              <a:rPr lang="en-US" sz="1800" dirty="0"/>
              <a:t>ANNs are a family of computational machine learning algorithms inspired by the way biological nervous systems process and learn from information. ANNs consist of a large number of interconnected nodes, called neurons, that work together to learn and identify patterns. </a:t>
            </a:r>
          </a:p>
          <a:p>
            <a:pPr>
              <a:buFont typeface="Wingdings" pitchFamily="2" charset="2"/>
              <a:buChar char="Ø"/>
            </a:pPr>
            <a:r>
              <a:rPr lang="en-US" sz="1800" dirty="0"/>
              <a:t>They have three or more layers: </a:t>
            </a:r>
          </a:p>
          <a:p>
            <a:pPr>
              <a:buFont typeface="Arial" pitchFamily="34" charset="0"/>
              <a:buChar char="•"/>
            </a:pPr>
            <a:r>
              <a:rPr lang="en-US" sz="1800" dirty="0"/>
              <a:t>one input layer consisting of one or more neurons</a:t>
            </a:r>
          </a:p>
          <a:p>
            <a:pPr>
              <a:buFont typeface="Arial" pitchFamily="34" charset="0"/>
              <a:buChar char="•"/>
            </a:pPr>
            <a:r>
              <a:rPr lang="en-US" sz="1800" dirty="0"/>
              <a:t>one or more hidden layers where the learning occurs</a:t>
            </a:r>
          </a:p>
          <a:p>
            <a:pPr>
              <a:buFont typeface="Arial" pitchFamily="34" charset="0"/>
              <a:buChar char="•"/>
            </a:pPr>
            <a:r>
              <a:rPr lang="en-US" sz="1800" dirty="0"/>
              <a:t>one output layer.</a:t>
            </a:r>
          </a:p>
          <a:p>
            <a:r>
              <a:rPr lang="en-US" sz="1800" dirty="0"/>
              <a:t>The neurons in this interconnected network send signals to each other along weighted connections. The most common variant of ANNs used in PM2.5prediction is a </a:t>
            </a:r>
            <a:r>
              <a:rPr lang="en-US" sz="1800" dirty="0" err="1"/>
              <a:t>feedforward</a:t>
            </a:r>
            <a:r>
              <a:rPr lang="en-US" sz="1800" dirty="0"/>
              <a:t> ANN in which signals travel in one direction from input neurons (explanatory variables) to output (response variable).</a:t>
            </a:r>
          </a:p>
          <a:p>
            <a:endParaRPr lang="en-IN" sz="1600" dirty="0"/>
          </a:p>
        </p:txBody>
      </p:sp>
    </p:spTree>
    <p:extLst>
      <p:ext uri="{BB962C8B-B14F-4D97-AF65-F5344CB8AC3E}">
        <p14:creationId xmlns:p14="http://schemas.microsoft.com/office/powerpoint/2010/main" val="3745308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772400" cy="1609344"/>
          </a:xfrm>
        </p:spPr>
        <p:txBody>
          <a:bodyPr/>
          <a:lstStyle/>
          <a:p>
            <a:pPr algn="ctr"/>
            <a:r>
              <a:rPr lang="en-IN" dirty="0" smtClean="0"/>
              <a:t>Activation function </a:t>
            </a:r>
            <a:endParaRPr lang="en-IN" dirty="0"/>
          </a:p>
        </p:txBody>
      </p:sp>
      <p:sp>
        <p:nvSpPr>
          <p:cNvPr id="3" name="Content Placeholder 2"/>
          <p:cNvSpPr>
            <a:spLocks noGrp="1"/>
          </p:cNvSpPr>
          <p:nvPr>
            <p:ph idx="1"/>
          </p:nvPr>
        </p:nvSpPr>
        <p:spPr>
          <a:xfrm>
            <a:off x="683568" y="1844824"/>
            <a:ext cx="7772400" cy="4050792"/>
          </a:xfrm>
        </p:spPr>
        <p:txBody>
          <a:bodyPr>
            <a:noAutofit/>
          </a:bodyPr>
          <a:lstStyle/>
          <a:p>
            <a:r>
              <a:rPr lang="en-IN" sz="2400" dirty="0"/>
              <a:t>In </a:t>
            </a:r>
            <a:r>
              <a:rPr lang="en-IN" sz="2400" dirty="0">
                <a:hlinkClick r:id="rId2" tooltip="Artificial neural network"/>
              </a:rPr>
              <a:t>artificial neural networks</a:t>
            </a:r>
            <a:r>
              <a:rPr lang="en-IN" sz="2400" dirty="0"/>
              <a:t>, the </a:t>
            </a:r>
            <a:r>
              <a:rPr lang="en-IN" sz="2400" b="1" dirty="0"/>
              <a:t>activation function</a:t>
            </a:r>
            <a:r>
              <a:rPr lang="en-IN" sz="2400" dirty="0"/>
              <a:t> of a node defines the output of that node given an input or set of inputs. A standard </a:t>
            </a:r>
            <a:r>
              <a:rPr lang="en-IN" sz="2400" dirty="0">
                <a:hlinkClick r:id="rId3" tooltip="Integrated circuit"/>
              </a:rPr>
              <a:t>computer chip circuit</a:t>
            </a:r>
            <a:r>
              <a:rPr lang="en-IN" sz="2400" dirty="0"/>
              <a:t> can be seen as a </a:t>
            </a:r>
            <a:r>
              <a:rPr lang="en-IN" sz="2400" dirty="0">
                <a:hlinkClick r:id="rId4" tooltip="Digital electronics"/>
              </a:rPr>
              <a:t>digital network</a:t>
            </a:r>
            <a:r>
              <a:rPr lang="en-IN" sz="2400" dirty="0"/>
              <a:t> of activation functions that can be "ON" </a:t>
            </a:r>
            <a:r>
              <a:rPr lang="en-IN" sz="2400" dirty="0" smtClean="0"/>
              <a:t> </a:t>
            </a:r>
            <a:r>
              <a:rPr lang="en-IN" sz="2400" dirty="0"/>
              <a:t>or "OFF" </a:t>
            </a:r>
            <a:r>
              <a:rPr lang="en-IN" sz="2400" dirty="0" smtClean="0"/>
              <a:t>, </a:t>
            </a:r>
            <a:r>
              <a:rPr lang="en-IN" sz="2400" dirty="0"/>
              <a:t>depending on input. This is similar to the </a:t>
            </a:r>
            <a:r>
              <a:rPr lang="en-IN" sz="2400" dirty="0" err="1"/>
              <a:t>behavior</a:t>
            </a:r>
            <a:r>
              <a:rPr lang="en-IN" sz="2400" dirty="0"/>
              <a:t> of the </a:t>
            </a:r>
            <a:r>
              <a:rPr lang="en-IN" sz="2400" dirty="0">
                <a:hlinkClick r:id="rId5" tooltip="Linear perceptron"/>
              </a:rPr>
              <a:t>linear perceptron</a:t>
            </a:r>
            <a:r>
              <a:rPr lang="en-IN" sz="2400" dirty="0"/>
              <a:t> in </a:t>
            </a:r>
            <a:r>
              <a:rPr lang="en-IN" sz="2400" dirty="0">
                <a:hlinkClick r:id="rId6" tooltip="Neural networks"/>
              </a:rPr>
              <a:t>neural networks</a:t>
            </a:r>
            <a:r>
              <a:rPr lang="en-IN" sz="2400" dirty="0"/>
              <a:t>. </a:t>
            </a:r>
            <a:endParaRPr lang="en-IN" sz="2400" dirty="0" smtClean="0"/>
          </a:p>
          <a:p>
            <a:r>
              <a:rPr lang="en-IN" sz="2400" dirty="0" smtClean="0"/>
              <a:t>However</a:t>
            </a:r>
            <a:r>
              <a:rPr lang="en-IN" sz="2400" dirty="0"/>
              <a:t>, only </a:t>
            </a:r>
            <a:r>
              <a:rPr lang="en-IN" sz="2400" i="1" dirty="0"/>
              <a:t>nonlinear</a:t>
            </a:r>
            <a:r>
              <a:rPr lang="en-IN" sz="2400" dirty="0"/>
              <a:t> activation functions allow such networks to compute nontrivial problems using only a small number of nodes</a:t>
            </a:r>
            <a:r>
              <a:rPr lang="en-IN" sz="2400" dirty="0" smtClean="0"/>
              <a:t>.</a:t>
            </a:r>
            <a:r>
              <a:rPr lang="en-IN" sz="2400" dirty="0"/>
              <a:t> In </a:t>
            </a:r>
            <a:r>
              <a:rPr lang="en-IN" sz="2400" dirty="0">
                <a:hlinkClick r:id="rId2" tooltip="Artificial neural network"/>
              </a:rPr>
              <a:t>artificial neural networks</a:t>
            </a:r>
            <a:r>
              <a:rPr lang="en-IN" sz="2400" dirty="0"/>
              <a:t>, this function is also called the </a:t>
            </a:r>
            <a:r>
              <a:rPr lang="en-IN" sz="2400" u="sng" dirty="0">
                <a:hlinkClick r:id="rId7"/>
              </a:rPr>
              <a:t>transfer </a:t>
            </a:r>
            <a:r>
              <a:rPr lang="en-IN" sz="2400" u="sng" dirty="0" smtClean="0">
                <a:hlinkClick r:id="rId7"/>
              </a:rPr>
              <a:t>function</a:t>
            </a:r>
            <a:r>
              <a:rPr lang="en-IN" sz="2400" u="sng" dirty="0" smtClean="0"/>
              <a:t> .</a:t>
            </a:r>
            <a:endParaRPr lang="en-IN" sz="2400" dirty="0"/>
          </a:p>
        </p:txBody>
      </p:sp>
    </p:spTree>
    <p:extLst>
      <p:ext uri="{BB962C8B-B14F-4D97-AF65-F5344CB8AC3E}">
        <p14:creationId xmlns:p14="http://schemas.microsoft.com/office/powerpoint/2010/main" val="264495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Hybrid model (Ann-</a:t>
            </a:r>
            <a:r>
              <a:rPr lang="en-IN" dirty="0" err="1" smtClean="0"/>
              <a:t>arima</a:t>
            </a:r>
            <a:r>
              <a:rPr lang="en-IN" dirty="0" smtClean="0"/>
              <a:t>)</a:t>
            </a:r>
            <a:endParaRPr lang="en-IN" dirty="0"/>
          </a:p>
        </p:txBody>
      </p:sp>
      <p:sp>
        <p:nvSpPr>
          <p:cNvPr id="3" name="Content Placeholder 2"/>
          <p:cNvSpPr>
            <a:spLocks noGrp="1"/>
          </p:cNvSpPr>
          <p:nvPr>
            <p:ph idx="1"/>
          </p:nvPr>
        </p:nvSpPr>
        <p:spPr/>
        <p:txBody>
          <a:bodyPr>
            <a:normAutofit/>
          </a:bodyPr>
          <a:lstStyle/>
          <a:p>
            <a:r>
              <a:rPr lang="en-US" sz="2400" dirty="0"/>
              <a:t>ARIMA and ANN are good in linear and nonlinear domains but none of them is a universal model that is suitable for all circumstances. The approximation of ARIMA model for complex nonlinear problems may not yield good results similarly, ANN will give mixed results in the linear domain. Since it is difficult to completely know the characteristics of the data in a real problem, a hybrid methodology that has both linear and nonlinear modeling capabilities can be a good strategy for practical use. By combining different models, different aspects of the underlying patterns may be captured.</a:t>
            </a:r>
            <a:endParaRPr lang="en-IN" sz="2400" dirty="0"/>
          </a:p>
          <a:p>
            <a:endParaRPr lang="en-IN" sz="2400" dirty="0"/>
          </a:p>
        </p:txBody>
      </p:sp>
    </p:spTree>
    <p:extLst>
      <p:ext uri="{BB962C8B-B14F-4D97-AF65-F5344CB8AC3E}">
        <p14:creationId xmlns:p14="http://schemas.microsoft.com/office/powerpoint/2010/main" val="3376764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2448272" cy="648072"/>
          </a:xfrm>
        </p:spPr>
        <p:txBody>
          <a:bodyPr>
            <a:normAutofit fontScale="90000"/>
          </a:bodyPr>
          <a:lstStyle/>
          <a:p>
            <a:r>
              <a:rPr lang="en-IN" dirty="0"/>
              <a:t>Flow Chart</a:t>
            </a:r>
          </a:p>
        </p:txBody>
      </p:sp>
      <p:graphicFrame>
        <p:nvGraphicFramePr>
          <p:cNvPr id="9" name="Content Placeholder 8">
            <a:extLst>
              <a:ext uri="{FF2B5EF4-FFF2-40B4-BE49-F238E27FC236}">
                <a16:creationId xmlns:a16="http://schemas.microsoft.com/office/drawing/2014/main" xmlns="" id="{CDA7EF7A-EFAB-4F18-B65A-1A1A09F5AD80}"/>
              </a:ext>
            </a:extLst>
          </p:cNvPr>
          <p:cNvGraphicFramePr>
            <a:graphicFrameLocks noGrp="1"/>
          </p:cNvGraphicFramePr>
          <p:nvPr>
            <p:ph idx="1"/>
            <p:extLst>
              <p:ext uri="{D42A27DB-BD31-4B8C-83A1-F6EECF244321}">
                <p14:modId xmlns:p14="http://schemas.microsoft.com/office/powerpoint/2010/main" val="1011544608"/>
              </p:ext>
            </p:extLst>
          </p:nvPr>
        </p:nvGraphicFramePr>
        <p:xfrm>
          <a:off x="-324544" y="23223"/>
          <a:ext cx="9468544" cy="6849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413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after applying </a:t>
            </a:r>
            <a:r>
              <a:rPr lang="en-IN" dirty="0" smtClean="0"/>
              <a:t>hybrid (</a:t>
            </a:r>
            <a:r>
              <a:rPr lang="en-IN" dirty="0" err="1" smtClean="0"/>
              <a:t>ann</a:t>
            </a:r>
            <a:r>
              <a:rPr lang="en-IN" dirty="0" smtClean="0"/>
              <a:t> –ARIMA) </a:t>
            </a:r>
            <a:r>
              <a:rPr lang="en-IN" dirty="0"/>
              <a:t>on model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63939171"/>
              </p:ext>
            </p:extLst>
          </p:nvPr>
        </p:nvGraphicFramePr>
        <p:xfrm>
          <a:off x="683568" y="3068960"/>
          <a:ext cx="7772400" cy="1854200"/>
        </p:xfrm>
        <a:graphic>
          <a:graphicData uri="http://schemas.openxmlformats.org/drawingml/2006/table">
            <a:tbl>
              <a:tblPr firstRow="1" bandRow="1">
                <a:tableStyleId>{5C22544A-7EE6-4342-B048-85BDC9FD1C3A}</a:tableStyleId>
              </a:tblPr>
              <a:tblGrid>
                <a:gridCol w="3958208"/>
                <a:gridCol w="3814192"/>
              </a:tblGrid>
              <a:tr h="370840">
                <a:tc>
                  <a:txBody>
                    <a:bodyPr/>
                    <a:lstStyle/>
                    <a:p>
                      <a:r>
                        <a:rPr lang="en-IN" dirty="0" smtClean="0"/>
                        <a:t>RMSE</a:t>
                      </a:r>
                      <a:endParaRPr lang="en-IN" dirty="0"/>
                    </a:p>
                  </a:txBody>
                  <a:tcPr/>
                </a:tc>
                <a:tc>
                  <a:txBody>
                    <a:bodyPr/>
                    <a:lstStyle/>
                    <a:p>
                      <a:endParaRPr lang="en-IN"/>
                    </a:p>
                  </a:txBody>
                  <a:tcPr/>
                </a:tc>
              </a:tr>
              <a:tr h="370840">
                <a:tc>
                  <a:txBody>
                    <a:bodyPr/>
                    <a:lstStyle/>
                    <a:p>
                      <a:r>
                        <a:rPr lang="en-IN" dirty="0" smtClean="0"/>
                        <a:t>MAAPE</a:t>
                      </a:r>
                      <a:endParaRPr lang="en-IN" dirty="0"/>
                    </a:p>
                  </a:txBody>
                  <a:tcPr/>
                </a:tc>
                <a:tc>
                  <a:txBody>
                    <a:bodyPr/>
                    <a:lstStyle/>
                    <a:p>
                      <a:endParaRPr lang="en-IN"/>
                    </a:p>
                  </a:txBody>
                  <a:tcPr/>
                </a:tc>
              </a:tr>
              <a:tr h="370840">
                <a:tc>
                  <a:txBody>
                    <a:bodyPr/>
                    <a:lstStyle/>
                    <a:p>
                      <a:r>
                        <a:rPr lang="en-IN" dirty="0" smtClean="0"/>
                        <a:t>MAE</a:t>
                      </a:r>
                      <a:endParaRPr lang="en-IN" dirty="0"/>
                    </a:p>
                  </a:txBody>
                  <a:tcPr/>
                </a:tc>
                <a:tc>
                  <a:txBody>
                    <a:bodyPr/>
                    <a:lstStyle/>
                    <a:p>
                      <a:endParaRPr lang="en-IN"/>
                    </a:p>
                  </a:txBody>
                  <a:tcPr/>
                </a:tc>
              </a:tr>
              <a:tr h="370840">
                <a:tc>
                  <a:txBody>
                    <a:bodyPr/>
                    <a:lstStyle/>
                    <a:p>
                      <a:r>
                        <a:rPr lang="en-IN" dirty="0" smtClean="0"/>
                        <a:t>CORR</a:t>
                      </a:r>
                      <a:endParaRPr lang="en-IN" dirty="0"/>
                    </a:p>
                  </a:txBody>
                  <a:tcPr/>
                </a:tc>
                <a:tc>
                  <a:txBody>
                    <a:bodyPr/>
                    <a:lstStyle/>
                    <a:p>
                      <a:endParaRPr lang="en-IN"/>
                    </a:p>
                  </a:txBody>
                  <a:tcPr/>
                </a:tc>
              </a:tr>
              <a:tr h="370840">
                <a:tc>
                  <a:txBody>
                    <a:bodyPr/>
                    <a:lstStyle/>
                    <a:p>
                      <a:r>
                        <a:rPr lang="en-IN" dirty="0" smtClean="0"/>
                        <a:t>MINMAX</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1068332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Contents</a:t>
            </a:r>
          </a:p>
        </p:txBody>
      </p:sp>
      <p:sp>
        <p:nvSpPr>
          <p:cNvPr id="3" name="Content Placeholder 2"/>
          <p:cNvSpPr>
            <a:spLocks noGrp="1"/>
          </p:cNvSpPr>
          <p:nvPr>
            <p:ph idx="1"/>
          </p:nvPr>
        </p:nvSpPr>
        <p:spPr/>
        <p:txBody>
          <a:bodyPr>
            <a:normAutofit/>
          </a:bodyPr>
          <a:lstStyle/>
          <a:p>
            <a:r>
              <a:rPr lang="en-IN" dirty="0"/>
              <a:t>Problem Statement.</a:t>
            </a:r>
          </a:p>
          <a:p>
            <a:r>
              <a:rPr lang="en-IN" dirty="0"/>
              <a:t>Abstract.</a:t>
            </a:r>
          </a:p>
          <a:p>
            <a:r>
              <a:rPr lang="en-IN" dirty="0"/>
              <a:t>Data Used.</a:t>
            </a:r>
          </a:p>
          <a:p>
            <a:r>
              <a:rPr lang="en-IN" dirty="0"/>
              <a:t>Model Used.</a:t>
            </a:r>
          </a:p>
          <a:p>
            <a:r>
              <a:rPr lang="en-IN" dirty="0"/>
              <a:t>Introduction.</a:t>
            </a:r>
          </a:p>
          <a:p>
            <a:r>
              <a:rPr lang="en-IN" dirty="0"/>
              <a:t>Future Work.</a:t>
            </a:r>
          </a:p>
          <a:p>
            <a:r>
              <a:rPr lang="en-IN" dirty="0"/>
              <a:t>Conclusion .</a:t>
            </a:r>
          </a:p>
          <a:p>
            <a:r>
              <a:rPr lang="en-IN" dirty="0" smtClean="0"/>
              <a:t>References </a:t>
            </a:r>
            <a:r>
              <a:rPr lang="en-IN" dirty="0"/>
              <a:t>. </a:t>
            </a:r>
          </a:p>
          <a:p>
            <a:r>
              <a:rPr lang="en-US" dirty="0"/>
              <a:t>Acknowledgement.</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28574542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73D15-62D1-4543-BB13-6F1BB2FCF941}"/>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xmlns="" id="{1C2E7479-433B-4B1F-AB4B-BD0AA45D5E1F}"/>
              </a:ext>
            </a:extLst>
          </p:cNvPr>
          <p:cNvSpPr>
            <a:spLocks noGrp="1"/>
          </p:cNvSpPr>
          <p:nvPr>
            <p:ph idx="1"/>
          </p:nvPr>
        </p:nvSpPr>
        <p:spPr/>
        <p:txBody>
          <a:bodyPr>
            <a:normAutofit/>
          </a:bodyPr>
          <a:lstStyle/>
          <a:p>
            <a:r>
              <a:rPr lang="en-IN" sz="2400" dirty="0"/>
              <a:t>We’ll  be using  other techniques in Machine Learning ( like ANN ) and will combine  with SARIMAX model thus making  it a Hybrid </a:t>
            </a:r>
            <a:r>
              <a:rPr lang="en-IN" sz="2400" dirty="0" smtClean="0"/>
              <a:t>model.</a:t>
            </a:r>
            <a:endParaRPr lang="en-IN" sz="2400" dirty="0"/>
          </a:p>
        </p:txBody>
      </p:sp>
    </p:spTree>
    <p:extLst>
      <p:ext uri="{BB962C8B-B14F-4D97-AF65-F5344CB8AC3E}">
        <p14:creationId xmlns:p14="http://schemas.microsoft.com/office/powerpoint/2010/main" val="2360648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772400" cy="1609344"/>
          </a:xfrm>
        </p:spPr>
        <p:txBody>
          <a:bodyPr/>
          <a:lstStyle/>
          <a:p>
            <a:r>
              <a:rPr lang="en-IN" dirty="0" smtClean="0"/>
              <a:t>Rajasthan map (</a:t>
            </a:r>
            <a:r>
              <a:rPr lang="en-IN" dirty="0" err="1" smtClean="0"/>
              <a:t>bikaner</a:t>
            </a:r>
            <a:r>
              <a:rPr lang="en-IN" dirty="0" smtClean="0"/>
              <a:t> , </a:t>
            </a:r>
            <a:r>
              <a:rPr lang="en-IN" dirty="0" err="1" smtClean="0"/>
              <a:t>jaiselmer</a:t>
            </a:r>
            <a:r>
              <a:rPr lang="en-IN" dirty="0" smtClean="0"/>
              <a:t> , </a:t>
            </a:r>
            <a:r>
              <a:rPr lang="en-IN" dirty="0" err="1" smtClean="0"/>
              <a:t>barmer</a:t>
            </a:r>
            <a:r>
              <a:rPr lang="en-IN" dirty="0" smtClean="0"/>
              <a:t> , jodhpur )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132856"/>
            <a:ext cx="9143999" cy="4725144"/>
          </a:xfrm>
        </p:spPr>
      </p:pic>
    </p:spTree>
    <p:extLst>
      <p:ext uri="{BB962C8B-B14F-4D97-AF65-F5344CB8AC3E}">
        <p14:creationId xmlns:p14="http://schemas.microsoft.com/office/powerpoint/2010/main" val="3068069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1143000"/>
          </a:xfrm>
        </p:spPr>
        <p:txBody>
          <a:bodyPr>
            <a:normAutofit/>
          </a:bodyPr>
          <a:lstStyle/>
          <a:p>
            <a:r>
              <a:rPr lang="en-IN" sz="4800" b="1" u="sng" dirty="0"/>
              <a:t>Conclusion </a:t>
            </a:r>
          </a:p>
        </p:txBody>
      </p:sp>
      <p:sp>
        <p:nvSpPr>
          <p:cNvPr id="3" name="Content Placeholder 2"/>
          <p:cNvSpPr>
            <a:spLocks noGrp="1"/>
          </p:cNvSpPr>
          <p:nvPr>
            <p:ph idx="1"/>
          </p:nvPr>
        </p:nvSpPr>
        <p:spPr>
          <a:xfrm>
            <a:off x="467544" y="1772816"/>
            <a:ext cx="8229600" cy="4525963"/>
          </a:xfrm>
        </p:spPr>
        <p:txBody>
          <a:bodyPr>
            <a:normAutofit/>
          </a:bodyPr>
          <a:lstStyle/>
          <a:p>
            <a:pPr marL="0" indent="0">
              <a:buNone/>
            </a:pPr>
            <a:r>
              <a:rPr lang="en-IN" sz="2400" dirty="0"/>
              <a:t>In this project, we </a:t>
            </a:r>
            <a:r>
              <a:rPr lang="en-IN" sz="2400" dirty="0" smtClean="0"/>
              <a:t> have validated </a:t>
            </a:r>
            <a:r>
              <a:rPr lang="en-IN" sz="2400" dirty="0"/>
              <a:t>SARIMAX model in </a:t>
            </a:r>
            <a:r>
              <a:rPr lang="en-IN" sz="2400" dirty="0" smtClean="0"/>
              <a:t>Python to find the accuracy of forecasts. </a:t>
            </a:r>
            <a:r>
              <a:rPr lang="en-IN" sz="2400" dirty="0"/>
              <a:t>We made extensive use of the pandas and stats  models libraries and showed how to run model diagnostics, as well as how to produce  forecasts of the GHI (solar radiation) time series.</a:t>
            </a:r>
          </a:p>
          <a:p>
            <a:pPr marL="0" indent="0" algn="ctr">
              <a:buNone/>
            </a:pPr>
            <a:r>
              <a:rPr lang="en-IN" sz="2400" dirty="0"/>
              <a:t>			</a:t>
            </a:r>
            <a:r>
              <a:rPr lang="en-IN" dirty="0"/>
              <a:t>														</a:t>
            </a:r>
            <a:br>
              <a:rPr lang="en-IN" dirty="0"/>
            </a:br>
            <a:endParaRPr lang="en-IN" dirty="0"/>
          </a:p>
        </p:txBody>
      </p:sp>
    </p:spTree>
    <p:extLst>
      <p:ext uri="{BB962C8B-B14F-4D97-AF65-F5344CB8AC3E}">
        <p14:creationId xmlns:p14="http://schemas.microsoft.com/office/powerpoint/2010/main" val="3387433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19342EA-79F4-408C-BBAD-919C68EF1E4E}"/>
              </a:ext>
            </a:extLst>
          </p:cNvPr>
          <p:cNvSpPr>
            <a:spLocks noGrp="1"/>
          </p:cNvSpPr>
          <p:nvPr>
            <p:ph type="subTitle" idx="1"/>
          </p:nvPr>
        </p:nvSpPr>
        <p:spPr>
          <a:xfrm>
            <a:off x="701477" y="291682"/>
            <a:ext cx="6686549" cy="844712"/>
          </a:xfrm>
        </p:spPr>
        <p:txBody>
          <a:bodyPr>
            <a:normAutofit/>
          </a:bodyPr>
          <a:lstStyle/>
          <a:p>
            <a:r>
              <a:rPr lang="en-IN" sz="3200" b="1" dirty="0"/>
              <a:t>References</a:t>
            </a:r>
            <a:r>
              <a:rPr lang="en-US" sz="3000" b="1" i="1" dirty="0" smtClean="0"/>
              <a:t> </a:t>
            </a:r>
            <a:r>
              <a:rPr lang="en-US" sz="3000" b="1" i="1" dirty="0"/>
              <a:t>(research paper)</a:t>
            </a:r>
          </a:p>
        </p:txBody>
      </p:sp>
      <p:sp>
        <p:nvSpPr>
          <p:cNvPr id="5" name="TextBox 4">
            <a:extLst>
              <a:ext uri="{FF2B5EF4-FFF2-40B4-BE49-F238E27FC236}">
                <a16:creationId xmlns:a16="http://schemas.microsoft.com/office/drawing/2014/main" xmlns="" id="{C32E2632-9DA4-4563-8718-CA7BD14447C9}"/>
              </a:ext>
            </a:extLst>
          </p:cNvPr>
          <p:cNvSpPr txBox="1"/>
          <p:nvPr/>
        </p:nvSpPr>
        <p:spPr>
          <a:xfrm>
            <a:off x="827584" y="980728"/>
            <a:ext cx="7017798" cy="5493812"/>
          </a:xfrm>
          <a:prstGeom prst="rect">
            <a:avLst/>
          </a:prstGeom>
          <a:noFill/>
        </p:spPr>
        <p:txBody>
          <a:bodyPr wrap="square" rtlCol="0">
            <a:spAutoFit/>
          </a:bodyPr>
          <a:lstStyle/>
          <a:p>
            <a:r>
              <a:rPr lang="it-IT" sz="1350" dirty="0">
                <a:hlinkClick r:id="rId2"/>
              </a:rPr>
              <a:t>[1</a:t>
            </a:r>
            <a:r>
              <a:rPr lang="it-IT" sz="1350" dirty="0" smtClean="0">
                <a:hlinkClick r:id="rId2"/>
              </a:rPr>
              <a:t>] Ariyo</a:t>
            </a:r>
            <a:r>
              <a:rPr lang="it-IT" sz="1350" dirty="0">
                <a:hlinkClick r:id="rId2"/>
              </a:rPr>
              <a:t>, Adebiyi A., Adewumi O. Adewumi, and Charles K. Ayo. "Stock price prediction using the ARIMA model." 2014 UKSim-AMSS 16th International Conference on Computer Modelling and Simulation. IEEE, 2014.</a:t>
            </a:r>
            <a:r>
              <a:rPr lang="it-IT" sz="1350" dirty="0"/>
              <a:t> </a:t>
            </a:r>
            <a:endParaRPr lang="en-US" sz="1350" dirty="0"/>
          </a:p>
          <a:p>
            <a:r>
              <a:rPr lang="en-US" sz="1350" dirty="0">
                <a:hlinkClick r:id="rId3"/>
              </a:rPr>
              <a:t>[2</a:t>
            </a:r>
            <a:r>
              <a:rPr lang="en-US" sz="1350" dirty="0" smtClean="0">
                <a:hlinkClick r:id="rId3"/>
              </a:rPr>
              <a:t>] </a:t>
            </a:r>
            <a:r>
              <a:rPr lang="en-US" sz="1350" dirty="0" err="1" smtClean="0">
                <a:hlinkClick r:id="rId3"/>
              </a:rPr>
              <a:t>Diagne</a:t>
            </a:r>
            <a:r>
              <a:rPr lang="en-US" sz="1350" dirty="0">
                <a:hlinkClick r:id="rId3"/>
              </a:rPr>
              <a:t>, </a:t>
            </a:r>
            <a:r>
              <a:rPr lang="en-US" sz="1350" dirty="0" err="1">
                <a:hlinkClick r:id="rId3"/>
              </a:rPr>
              <a:t>Maimouna</a:t>
            </a:r>
            <a:r>
              <a:rPr lang="en-US" sz="1350" dirty="0">
                <a:hlinkClick r:id="rId3"/>
              </a:rPr>
              <a:t>, et al. "Review of solar irradiance forecasting methods and a proposition for small-scale insular grids." Renewable and Sustainable Energy Reviews 27 (2013): 65-76.</a:t>
            </a:r>
            <a:endParaRPr lang="en-US" sz="1350" dirty="0"/>
          </a:p>
          <a:p>
            <a:r>
              <a:rPr lang="en-US" sz="1350" dirty="0">
                <a:hlinkClick r:id="rId4"/>
              </a:rPr>
              <a:t>[3</a:t>
            </a:r>
            <a:r>
              <a:rPr lang="en-US" sz="1350" dirty="0" smtClean="0">
                <a:hlinkClick r:id="rId4"/>
              </a:rPr>
              <a:t>] </a:t>
            </a:r>
            <a:r>
              <a:rPr lang="en-US" sz="1350" dirty="0" err="1" smtClean="0">
                <a:hlinkClick r:id="rId4"/>
              </a:rPr>
              <a:t>Trapero</a:t>
            </a:r>
            <a:r>
              <a:rPr lang="en-US" sz="1350" dirty="0">
                <a:hlinkClick r:id="rId4"/>
              </a:rPr>
              <a:t>, Juan R., Nikolaos </a:t>
            </a:r>
            <a:r>
              <a:rPr lang="en-US" sz="1350" dirty="0" err="1">
                <a:hlinkClick r:id="rId4"/>
              </a:rPr>
              <a:t>Kourentzes</a:t>
            </a:r>
            <a:r>
              <a:rPr lang="en-US" sz="1350" dirty="0">
                <a:hlinkClick r:id="rId4"/>
              </a:rPr>
              <a:t>, and Alberto Martin. "Short-term solar irradiation forecasting based on dynamic harmonic regression." Energy 84 (2015): 289-295.</a:t>
            </a:r>
            <a:endParaRPr lang="en-US" sz="1350" dirty="0"/>
          </a:p>
          <a:p>
            <a:r>
              <a:rPr lang="en-US" sz="1350" dirty="0">
                <a:hlinkClick r:id="rId5"/>
              </a:rPr>
              <a:t>[4</a:t>
            </a:r>
            <a:r>
              <a:rPr lang="en-US" sz="1350" dirty="0" smtClean="0">
                <a:hlinkClick r:id="rId5"/>
              </a:rPr>
              <a:t>] Huang</a:t>
            </a:r>
            <a:r>
              <a:rPr lang="en-US" sz="1350" dirty="0">
                <a:hlinkClick r:id="rId5"/>
              </a:rPr>
              <a:t>, Rui, et al. "Solar generation prediction using the ARMA model in a laboratory-level micro-grid." 2012 IEEE Third International Conference on Smart Grid Communications (</a:t>
            </a:r>
            <a:r>
              <a:rPr lang="en-US" sz="1350" dirty="0" err="1">
                <a:hlinkClick r:id="rId5"/>
              </a:rPr>
              <a:t>SmartGridComm</a:t>
            </a:r>
            <a:r>
              <a:rPr lang="en-US" sz="1350" dirty="0">
                <a:hlinkClick r:id="rId5"/>
              </a:rPr>
              <a:t>). IEEE, 2012.</a:t>
            </a:r>
            <a:endParaRPr lang="en-US" sz="1350" dirty="0"/>
          </a:p>
          <a:p>
            <a:r>
              <a:rPr lang="en-US" sz="1350" dirty="0">
                <a:hlinkClick r:id="rId6"/>
              </a:rPr>
              <a:t>[5</a:t>
            </a:r>
            <a:r>
              <a:rPr lang="en-US" sz="1350" dirty="0" smtClean="0">
                <a:hlinkClick r:id="rId6"/>
              </a:rPr>
              <a:t>] </a:t>
            </a:r>
            <a:r>
              <a:rPr lang="en-US" sz="1350" dirty="0" err="1" smtClean="0">
                <a:hlinkClick r:id="rId6"/>
              </a:rPr>
              <a:t>Mircetic</a:t>
            </a:r>
            <a:r>
              <a:rPr lang="en-US" sz="1350" dirty="0">
                <a:hlinkClick r:id="rId6"/>
              </a:rPr>
              <a:t>, </a:t>
            </a:r>
            <a:r>
              <a:rPr lang="en-US" sz="1350" dirty="0" err="1">
                <a:hlinkClick r:id="rId6"/>
              </a:rPr>
              <a:t>Dejan</a:t>
            </a:r>
            <a:r>
              <a:rPr lang="en-US" sz="1350" dirty="0">
                <a:hlinkClick r:id="rId6"/>
              </a:rPr>
              <a:t>, et al. "Development of S-ARIMA Model for Forecasting Demand in a Beverage Supply Chain." Open Engineering 6.1 (2016).</a:t>
            </a:r>
            <a:endParaRPr lang="en-US" sz="1350" dirty="0"/>
          </a:p>
          <a:p>
            <a:r>
              <a:rPr lang="en-US" sz="1350" dirty="0">
                <a:hlinkClick r:id="rId7"/>
              </a:rPr>
              <a:t>Kim, </a:t>
            </a:r>
            <a:r>
              <a:rPr lang="en-US" sz="1350" dirty="0" err="1">
                <a:hlinkClick r:id="rId7"/>
              </a:rPr>
              <a:t>Sungil</a:t>
            </a:r>
            <a:r>
              <a:rPr lang="en-US" sz="1350" dirty="0">
                <a:hlinkClick r:id="rId7"/>
              </a:rPr>
              <a:t>, and </a:t>
            </a:r>
            <a:r>
              <a:rPr lang="en-US" sz="1350" dirty="0" err="1">
                <a:hlinkClick r:id="rId7"/>
              </a:rPr>
              <a:t>Heeyoung</a:t>
            </a:r>
            <a:r>
              <a:rPr lang="en-US" sz="1350" dirty="0">
                <a:hlinkClick r:id="rId7"/>
              </a:rPr>
              <a:t> Kim. "A new metric of absolute percentage error for intermittent demand forecasts." International Journal of Forecasting 32.3 (2016): 669-679.</a:t>
            </a:r>
            <a:endParaRPr lang="en-US" sz="1350" dirty="0"/>
          </a:p>
          <a:p>
            <a:r>
              <a:rPr lang="en-US" sz="1350" dirty="0">
                <a:hlinkClick r:id="rId8"/>
              </a:rPr>
              <a:t>[6</a:t>
            </a:r>
            <a:r>
              <a:rPr lang="en-US" sz="1350" dirty="0" smtClean="0">
                <a:hlinkClick r:id="rId8"/>
              </a:rPr>
              <a:t>] Yang</a:t>
            </a:r>
            <a:r>
              <a:rPr lang="en-US" sz="1350" dirty="0">
                <a:hlinkClick r:id="rId8"/>
              </a:rPr>
              <a:t>, </a:t>
            </a:r>
            <a:r>
              <a:rPr lang="en-US" sz="1350" dirty="0" err="1">
                <a:hlinkClick r:id="rId8"/>
              </a:rPr>
              <a:t>Dazhi</a:t>
            </a:r>
            <a:r>
              <a:rPr lang="en-US" sz="1350" dirty="0">
                <a:hlinkClick r:id="rId8"/>
              </a:rPr>
              <a:t>, </a:t>
            </a:r>
            <a:r>
              <a:rPr lang="en-US" sz="1350" dirty="0" err="1">
                <a:hlinkClick r:id="rId8"/>
              </a:rPr>
              <a:t>Panida</a:t>
            </a:r>
            <a:r>
              <a:rPr lang="en-US" sz="1350" dirty="0">
                <a:hlinkClick r:id="rId8"/>
              </a:rPr>
              <a:t> </a:t>
            </a:r>
            <a:r>
              <a:rPr lang="en-US" sz="1350" dirty="0" err="1">
                <a:hlinkClick r:id="rId8"/>
              </a:rPr>
              <a:t>Jirutitijaroen</a:t>
            </a:r>
            <a:r>
              <a:rPr lang="en-US" sz="1350" dirty="0">
                <a:hlinkClick r:id="rId8"/>
              </a:rPr>
              <a:t>, and Wilfred M. Walsh. "Hourly solar irradiance time series forecasting using cloud cover index." Solar Energy 86.12 (2012): 3531-3543.</a:t>
            </a:r>
            <a:endParaRPr lang="en-US" sz="1350" dirty="0"/>
          </a:p>
          <a:p>
            <a:r>
              <a:rPr lang="en-US" sz="1350" dirty="0">
                <a:hlinkClick r:id="rId9"/>
              </a:rPr>
              <a:t>[7</a:t>
            </a:r>
            <a:r>
              <a:rPr lang="en-US" sz="1350" dirty="0" smtClean="0">
                <a:hlinkClick r:id="rId9"/>
              </a:rPr>
              <a:t>] </a:t>
            </a:r>
            <a:r>
              <a:rPr lang="en-US" sz="1350" dirty="0" err="1" smtClean="0">
                <a:hlinkClick r:id="rId9"/>
              </a:rPr>
              <a:t>Bouzerdoum</a:t>
            </a:r>
            <a:r>
              <a:rPr lang="en-US" sz="1350" dirty="0">
                <a:hlinkClick r:id="rId9"/>
              </a:rPr>
              <a:t>, M., A. Mellit, and A. </a:t>
            </a:r>
            <a:r>
              <a:rPr lang="en-US" sz="1350" dirty="0" err="1">
                <a:hlinkClick r:id="rId9"/>
              </a:rPr>
              <a:t>Massi</a:t>
            </a:r>
            <a:r>
              <a:rPr lang="en-US" sz="1350" dirty="0">
                <a:hlinkClick r:id="rId9"/>
              </a:rPr>
              <a:t> Pavan. "A hybrid model (SARIMA–SVM) for short-term power forecasting of a small-scale grid-connected photovoltaic plant." [</a:t>
            </a:r>
            <a:r>
              <a:rPr lang="en-US" sz="1350" dirty="0" smtClean="0">
                <a:hlinkClick r:id="rId9"/>
              </a:rPr>
              <a:t>8]Solar </a:t>
            </a:r>
            <a:r>
              <a:rPr lang="en-US" sz="1350" dirty="0">
                <a:hlinkClick r:id="rId9"/>
              </a:rPr>
              <a:t>Energy 98 (2013): 226-235.</a:t>
            </a:r>
            <a:endParaRPr lang="en-US" sz="1350" dirty="0"/>
          </a:p>
          <a:p>
            <a:r>
              <a:rPr lang="en-US" sz="1350" dirty="0">
                <a:hlinkClick r:id="rId10"/>
              </a:rPr>
              <a:t>[9</a:t>
            </a:r>
            <a:r>
              <a:rPr lang="en-US" sz="1350" dirty="0" smtClean="0">
                <a:hlinkClick r:id="rId10"/>
              </a:rPr>
              <a:t>] Velasco</a:t>
            </a:r>
            <a:r>
              <a:rPr lang="en-US" sz="1350" dirty="0">
                <a:hlinkClick r:id="rId10"/>
              </a:rPr>
              <a:t>, Lemuel Clark P., et al. "Load forecasting using autoregressive integrated moving average and artificial neural network." INTERNATIONAL JOURNAL OF ADVANCED COMPUTER SCIENCE AND APPLICATIONS 9.7 (2018): 23-29.</a:t>
            </a:r>
            <a:endParaRPr lang="en-US" sz="1350" dirty="0"/>
          </a:p>
        </p:txBody>
      </p:sp>
    </p:spTree>
    <p:extLst>
      <p:ext uri="{BB962C8B-B14F-4D97-AF65-F5344CB8AC3E}">
        <p14:creationId xmlns:p14="http://schemas.microsoft.com/office/powerpoint/2010/main" val="834428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Acknowledgement</a:t>
            </a:r>
            <a:r>
              <a:rPr lang="en-US" sz="4400" b="1" i="1" dirty="0"/>
              <a:t/>
            </a:r>
            <a:br>
              <a:rPr lang="en-US" sz="4400" b="1" i="1" dirty="0"/>
            </a:br>
            <a:endParaRPr lang="en-IN" b="1" u="sng" dirty="0"/>
          </a:p>
        </p:txBody>
      </p:sp>
      <p:sp>
        <p:nvSpPr>
          <p:cNvPr id="5" name="Rectangle 1"/>
          <p:cNvSpPr>
            <a:spLocks noChangeArrowheads="1"/>
          </p:cNvSpPr>
          <p:nvPr/>
        </p:nvSpPr>
        <p:spPr bwMode="auto">
          <a:xfrm>
            <a:off x="2544763" y="1210330"/>
            <a:ext cx="184731"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
            </a: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TextBox 6">
            <a:extLst>
              <a:ext uri="{FF2B5EF4-FFF2-40B4-BE49-F238E27FC236}">
                <a16:creationId xmlns:a16="http://schemas.microsoft.com/office/drawing/2014/main" xmlns="" id="{160521B4-E5F3-4BDB-BA1E-5EC3D2DA6D17}"/>
              </a:ext>
            </a:extLst>
          </p:cNvPr>
          <p:cNvSpPr txBox="1"/>
          <p:nvPr/>
        </p:nvSpPr>
        <p:spPr>
          <a:xfrm>
            <a:off x="690993" y="2238866"/>
            <a:ext cx="8055768" cy="1815882"/>
          </a:xfrm>
          <a:prstGeom prst="rect">
            <a:avLst/>
          </a:prstGeom>
          <a:noFill/>
        </p:spPr>
        <p:txBody>
          <a:bodyPr wrap="square" rtlCol="0">
            <a:spAutoFit/>
          </a:bodyPr>
          <a:lstStyle/>
          <a:p>
            <a:pPr marL="171450" indent="-171450">
              <a:buFont typeface="Arial" panose="020B0604020202020204" pitchFamily="34" charset="0"/>
              <a:buChar char="•"/>
            </a:pPr>
            <a:r>
              <a:rPr lang="en-US" sz="2800" dirty="0" smtClean="0"/>
              <a:t> Special </a:t>
            </a:r>
            <a:r>
              <a:rPr lang="en-US" sz="2800" dirty="0"/>
              <a:t>thanks to MRS. </a:t>
            </a:r>
            <a:r>
              <a:rPr lang="en-US" sz="2800" dirty="0" err="1"/>
              <a:t>Deeksha</a:t>
            </a:r>
            <a:r>
              <a:rPr lang="en-US" sz="2800" dirty="0"/>
              <a:t> </a:t>
            </a:r>
            <a:r>
              <a:rPr lang="en-US" sz="2800" dirty="0" err="1"/>
              <a:t>Chandola</a:t>
            </a:r>
            <a:r>
              <a:rPr lang="en-US" sz="2800" dirty="0"/>
              <a:t> </a:t>
            </a:r>
            <a:r>
              <a:rPr lang="en-US" sz="2800" dirty="0" smtClean="0"/>
              <a:t>  Mam  for  their  </a:t>
            </a:r>
            <a:r>
              <a:rPr lang="en-US" sz="2800" dirty="0"/>
              <a:t>unconditional </a:t>
            </a:r>
            <a:r>
              <a:rPr lang="en-US" sz="2800" dirty="0" smtClean="0"/>
              <a:t> support ,</a:t>
            </a:r>
            <a:r>
              <a:rPr lang="en-IN" sz="2800" dirty="0"/>
              <a:t> patient guidance, encouragement and </a:t>
            </a:r>
            <a:r>
              <a:rPr lang="en-IN" sz="2800" dirty="0" smtClean="0"/>
              <a:t>advices  she </a:t>
            </a:r>
            <a:r>
              <a:rPr lang="en-IN" sz="2800" dirty="0"/>
              <a:t>has provided </a:t>
            </a:r>
            <a:r>
              <a:rPr lang="en-IN" sz="2800" dirty="0" smtClean="0"/>
              <a:t> throughout  our  work .</a:t>
            </a:r>
            <a:endParaRPr lang="en-US" sz="2800" dirty="0"/>
          </a:p>
        </p:txBody>
      </p:sp>
    </p:spTree>
    <p:extLst>
      <p:ext uri="{BB962C8B-B14F-4D97-AF65-F5344CB8AC3E}">
        <p14:creationId xmlns:p14="http://schemas.microsoft.com/office/powerpoint/2010/main" val="3515970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052736"/>
            <a:ext cx="8229600" cy="4176464"/>
          </a:xfrm>
        </p:spPr>
        <p:txBody>
          <a:bodyPr>
            <a:noAutofit/>
          </a:bodyPr>
          <a:lstStyle/>
          <a:p>
            <a:r>
              <a:rPr lang="en-IN" sz="7200" dirty="0"/>
              <a:t>     THANK  </a:t>
            </a:r>
            <a:r>
              <a:rPr lang="en-IN" sz="7200" dirty="0" err="1"/>
              <a:t>YOU</a:t>
            </a:r>
            <a:r>
              <a:rPr lang="en-IN" sz="7200" b="1" u="sng" dirty="0" err="1">
                <a:solidFill>
                  <a:schemeClr val="bg1"/>
                </a:solidFill>
              </a:rPr>
              <a:t>You</a:t>
            </a:r>
            <a:endParaRPr lang="en-IN" sz="7200" b="1" u="sng" dirty="0">
              <a:solidFill>
                <a:schemeClr val="bg1"/>
              </a:solidFill>
            </a:endParaRPr>
          </a:p>
        </p:txBody>
      </p:sp>
    </p:spTree>
    <p:extLst>
      <p:ext uri="{BB962C8B-B14F-4D97-AF65-F5344CB8AC3E}">
        <p14:creationId xmlns:p14="http://schemas.microsoft.com/office/powerpoint/2010/main" val="1121387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3322712" cy="706090"/>
          </a:xfrm>
        </p:spPr>
        <p:txBody>
          <a:bodyPr>
            <a:normAutofit/>
          </a:bodyPr>
          <a:lstStyle/>
          <a:p>
            <a:pPr algn="l"/>
            <a:r>
              <a:rPr lang="en-IN" sz="2400" b="1" dirty="0"/>
              <a:t>Problem Statement:</a:t>
            </a:r>
          </a:p>
        </p:txBody>
      </p:sp>
      <p:sp>
        <p:nvSpPr>
          <p:cNvPr id="3" name="Content Placeholder 2"/>
          <p:cNvSpPr>
            <a:spLocks noGrp="1"/>
          </p:cNvSpPr>
          <p:nvPr>
            <p:ph idx="1"/>
          </p:nvPr>
        </p:nvSpPr>
        <p:spPr>
          <a:xfrm>
            <a:off x="509001" y="1772816"/>
            <a:ext cx="8147248" cy="748680"/>
          </a:xfrm>
        </p:spPr>
        <p:txBody>
          <a:bodyPr>
            <a:normAutofit/>
          </a:bodyPr>
          <a:lstStyle/>
          <a:p>
            <a:r>
              <a:rPr lang="en-IN" sz="1800" dirty="0"/>
              <a:t>To predict the solar radiation  of four cities and forecast its values </a:t>
            </a:r>
            <a:r>
              <a:rPr lang="en-IN" sz="1800" dirty="0" err="1"/>
              <a:t>upto</a:t>
            </a:r>
            <a:r>
              <a:rPr lang="en-IN" sz="1800" dirty="0"/>
              <a:t> next one year</a:t>
            </a:r>
          </a:p>
        </p:txBody>
      </p:sp>
      <p:sp>
        <p:nvSpPr>
          <p:cNvPr id="4" name="Title 1"/>
          <p:cNvSpPr txBox="1">
            <a:spLocks/>
          </p:cNvSpPr>
          <p:nvPr/>
        </p:nvSpPr>
        <p:spPr>
          <a:xfrm>
            <a:off x="755576" y="3212976"/>
            <a:ext cx="6904384" cy="2304256"/>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1200" b="1" dirty="0"/>
              <a:t>Reason to choose the project</a:t>
            </a:r>
            <a:r>
              <a:rPr lang="en-IN" sz="11200" b="1" dirty="0" smtClean="0"/>
              <a:t>:</a:t>
            </a:r>
          </a:p>
          <a:p>
            <a:pPr algn="l"/>
            <a:endParaRPr lang="en-IN" sz="9000" b="1" i="1" dirty="0" smtClean="0"/>
          </a:p>
          <a:p>
            <a:pPr algn="l"/>
            <a:r>
              <a:rPr lang="en-IN" sz="9000" b="1" i="1" dirty="0"/>
              <a:t>Integration of solar energy into the electricity network is becoming essential because of its continually increasing growth in usage. An efficient use of the fluctuating energy output of photovoltaic (PV) systems requires reliable forecast information. In fact, this integration can offer a better quality of service if the solar irradiance variation can be predicted with great accuracy.</a:t>
            </a:r>
            <a:endParaRPr lang="en-IN" sz="9000" b="1" i="1" dirty="0" smtClean="0"/>
          </a:p>
        </p:txBody>
      </p:sp>
      <p:sp>
        <p:nvSpPr>
          <p:cNvPr id="6" name="Content Placeholder 2"/>
          <p:cNvSpPr txBox="1">
            <a:spLocks/>
          </p:cNvSpPr>
          <p:nvPr/>
        </p:nvSpPr>
        <p:spPr>
          <a:xfrm>
            <a:off x="534339" y="3717032"/>
            <a:ext cx="8147248" cy="7486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1800" dirty="0"/>
          </a:p>
        </p:txBody>
      </p:sp>
    </p:spTree>
    <p:extLst>
      <p:ext uri="{BB962C8B-B14F-4D97-AF65-F5344CB8AC3E}">
        <p14:creationId xmlns:p14="http://schemas.microsoft.com/office/powerpoint/2010/main" val="4104789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5" y="0"/>
            <a:ext cx="9275706" cy="6858000"/>
          </a:xfrm>
        </p:spPr>
      </p:pic>
    </p:spTree>
    <p:extLst>
      <p:ext uri="{BB962C8B-B14F-4D97-AF65-F5344CB8AC3E}">
        <p14:creationId xmlns:p14="http://schemas.microsoft.com/office/powerpoint/2010/main" val="4031927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normAutofit/>
          </a:bodyPr>
          <a:lstStyle/>
          <a:p>
            <a:pPr algn="just"/>
            <a:r>
              <a:rPr lang="en-IN" dirty="0"/>
              <a:t>A classification forecasting framework based on pattern recognition is developed for 1-hour-ahead global horizontal irradiance (GHI) forecasting.</a:t>
            </a:r>
          </a:p>
          <a:p>
            <a:pPr algn="just"/>
            <a:r>
              <a:rPr lang="en-IN" dirty="0"/>
              <a:t>The first set of model forecast GHI for  each hour, then the GHI values in the remaining hours are forecasted by an optimal machine learning model determined based on a weather pattern classification model in the set. The weather pattern is determined by </a:t>
            </a:r>
            <a:r>
              <a:rPr lang="en-IN" dirty="0" smtClean="0"/>
              <a:t>SARIMAX </a:t>
            </a:r>
            <a:r>
              <a:rPr lang="en-IN" dirty="0"/>
              <a:t>classifier .  </a:t>
            </a:r>
          </a:p>
        </p:txBody>
      </p:sp>
    </p:spTree>
    <p:extLst>
      <p:ext uri="{BB962C8B-B14F-4D97-AF65-F5344CB8AC3E}">
        <p14:creationId xmlns:p14="http://schemas.microsoft.com/office/powerpoint/2010/main" val="714095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15424"/>
            <a:ext cx="8229600" cy="1143000"/>
          </a:xfrm>
        </p:spPr>
        <p:txBody>
          <a:bodyPr>
            <a:normAutofit/>
          </a:bodyPr>
          <a:lstStyle/>
          <a:p>
            <a:r>
              <a:rPr lang="en-IN" sz="5400" dirty="0"/>
              <a:t>Data used city-wise</a:t>
            </a:r>
            <a:endParaRPr lang="en-IN" sz="5400" b="1" dirty="0"/>
          </a:p>
        </p:txBody>
      </p:sp>
      <p:graphicFrame>
        <p:nvGraphicFramePr>
          <p:cNvPr id="4" name="Table 3"/>
          <p:cNvGraphicFramePr>
            <a:graphicFrameLocks noGrp="1"/>
          </p:cNvGraphicFramePr>
          <p:nvPr>
            <p:extLst>
              <p:ext uri="{D42A27DB-BD31-4B8C-83A1-F6EECF244321}">
                <p14:modId xmlns:p14="http://schemas.microsoft.com/office/powerpoint/2010/main" val="619789293"/>
              </p:ext>
            </p:extLst>
          </p:nvPr>
        </p:nvGraphicFramePr>
        <p:xfrm>
          <a:off x="107504" y="2348880"/>
          <a:ext cx="2448272" cy="3996444"/>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xmlns="" val="20000"/>
                    </a:ext>
                  </a:extLst>
                </a:gridCol>
              </a:tblGrid>
              <a:tr h="987522">
                <a:tc>
                  <a:txBody>
                    <a:bodyPr/>
                    <a:lstStyle/>
                    <a:p>
                      <a:r>
                        <a:rPr lang="en-IN" sz="3600" dirty="0"/>
                        <a:t>City</a:t>
                      </a:r>
                      <a:r>
                        <a:rPr lang="en-IN" sz="3600" baseline="0" dirty="0"/>
                        <a:t> </a:t>
                      </a:r>
                      <a:endParaRPr lang="en-IN" sz="3600" dirty="0"/>
                    </a:p>
                  </a:txBody>
                  <a:tcPr>
                    <a:solidFill>
                      <a:schemeClr val="accent5">
                        <a:lumMod val="75000"/>
                      </a:schemeClr>
                    </a:solidFill>
                  </a:tcPr>
                </a:tc>
                <a:extLst>
                  <a:ext uri="{0D108BD9-81ED-4DB2-BD59-A6C34878D82A}">
                    <a16:rowId xmlns:a16="http://schemas.microsoft.com/office/drawing/2014/main" xmlns="" val="10000"/>
                  </a:ext>
                </a:extLst>
              </a:tr>
              <a:tr h="3008922">
                <a:tc>
                  <a:txBody>
                    <a:bodyPr/>
                    <a:lstStyle/>
                    <a:p>
                      <a:r>
                        <a:rPr lang="en-IN" sz="4000" dirty="0"/>
                        <a:t>Jaisalmer</a:t>
                      </a:r>
                    </a:p>
                    <a:p>
                      <a:r>
                        <a:rPr lang="en-IN" sz="4000" dirty="0"/>
                        <a:t>Jodhpur</a:t>
                      </a:r>
                      <a:r>
                        <a:rPr lang="en-IN" sz="4000" baseline="0" dirty="0"/>
                        <a:t> </a:t>
                      </a:r>
                    </a:p>
                    <a:p>
                      <a:r>
                        <a:rPr lang="en-IN" sz="4000" baseline="0" dirty="0"/>
                        <a:t>Bikaner</a:t>
                      </a:r>
                    </a:p>
                    <a:p>
                      <a:r>
                        <a:rPr lang="en-IN" sz="4000" baseline="0" dirty="0" err="1"/>
                        <a:t>Barmer</a:t>
                      </a:r>
                      <a:endParaRPr lang="en-IN" sz="4000" dirty="0"/>
                    </a:p>
                  </a:txBody>
                  <a:tcPr>
                    <a:solidFill>
                      <a:schemeClr val="tx2">
                        <a:lumMod val="40000"/>
                        <a:lumOff val="60000"/>
                      </a:schemeClr>
                    </a:solidFill>
                  </a:tcPr>
                </a:tc>
                <a:extLst>
                  <a:ext uri="{0D108BD9-81ED-4DB2-BD59-A6C34878D82A}">
                    <a16:rowId xmlns:a16="http://schemas.microsoft.com/office/drawing/2014/main" xmlns="" val="10001"/>
                  </a:ext>
                </a:extLst>
              </a:tr>
            </a:tbl>
          </a:graphicData>
        </a:graphic>
      </p:graphicFrame>
      <p:sp>
        <p:nvSpPr>
          <p:cNvPr id="3" name="TextBox 2"/>
          <p:cNvSpPr txBox="1"/>
          <p:nvPr/>
        </p:nvSpPr>
        <p:spPr>
          <a:xfrm>
            <a:off x="611560" y="1381111"/>
            <a:ext cx="8532440" cy="584775"/>
          </a:xfrm>
          <a:prstGeom prst="rect">
            <a:avLst/>
          </a:prstGeom>
          <a:noFill/>
        </p:spPr>
        <p:txBody>
          <a:bodyPr wrap="square" rtlCol="0">
            <a:spAutoFit/>
          </a:bodyPr>
          <a:lstStyle/>
          <a:p>
            <a:r>
              <a:rPr lang="en-IN" sz="1600" dirty="0"/>
              <a:t>We have the dataset of 43801 rows and 14 columns(Year, Month, </a:t>
            </a:r>
            <a:r>
              <a:rPr lang="en-IN" sz="1600" dirty="0" err="1"/>
              <a:t>Day,Hour,Minute,DHI,DNI,GHI,Dew</a:t>
            </a:r>
            <a:r>
              <a:rPr lang="en-IN" sz="1600" dirty="0"/>
              <a:t> </a:t>
            </a:r>
            <a:r>
              <a:rPr lang="en-IN" sz="1600" dirty="0" err="1"/>
              <a:t>Point,Tempreture,Pressure,Relative</a:t>
            </a:r>
            <a:r>
              <a:rPr lang="en-IN" sz="1600" dirty="0"/>
              <a:t> </a:t>
            </a:r>
            <a:r>
              <a:rPr lang="en-IN" sz="1600" dirty="0" err="1"/>
              <a:t>Humidity,Wind</a:t>
            </a:r>
            <a:r>
              <a:rPr lang="en-IN" sz="1600" dirty="0"/>
              <a:t> </a:t>
            </a:r>
            <a:r>
              <a:rPr lang="en-IN" sz="1600" dirty="0" err="1"/>
              <a:t>Direction,Wind</a:t>
            </a:r>
            <a:r>
              <a:rPr lang="en-IN" sz="1600" dirty="0"/>
              <a:t> Speed)</a:t>
            </a:r>
          </a:p>
        </p:txBody>
      </p:sp>
      <p:pic>
        <p:nvPicPr>
          <p:cNvPr id="5" name="Picture 4">
            <a:extLst>
              <a:ext uri="{FF2B5EF4-FFF2-40B4-BE49-F238E27FC236}">
                <a16:creationId xmlns:a16="http://schemas.microsoft.com/office/drawing/2014/main" xmlns="" id="{109CB923-B2EC-4280-B591-34EE497F4CA3}"/>
              </a:ext>
            </a:extLst>
          </p:cNvPr>
          <p:cNvPicPr>
            <a:picLocks noChangeAspect="1"/>
          </p:cNvPicPr>
          <p:nvPr/>
        </p:nvPicPr>
        <p:blipFill>
          <a:blip r:embed="rId2"/>
          <a:stretch>
            <a:fillRect/>
          </a:stretch>
        </p:blipFill>
        <p:spPr>
          <a:xfrm>
            <a:off x="2627784" y="2351382"/>
            <a:ext cx="6408712" cy="3257349"/>
          </a:xfrm>
          <a:prstGeom prst="rect">
            <a:avLst/>
          </a:prstGeom>
        </p:spPr>
      </p:pic>
    </p:spTree>
    <p:extLst>
      <p:ext uri="{BB962C8B-B14F-4D97-AF65-F5344CB8AC3E}">
        <p14:creationId xmlns:p14="http://schemas.microsoft.com/office/powerpoint/2010/main" val="118434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23FC42-C167-4804-B489-C4118F80A2E0}"/>
              </a:ext>
            </a:extLst>
          </p:cNvPr>
          <p:cNvSpPr>
            <a:spLocks noGrp="1"/>
          </p:cNvSpPr>
          <p:nvPr>
            <p:ph type="title"/>
          </p:nvPr>
        </p:nvSpPr>
        <p:spPr>
          <a:xfrm>
            <a:off x="755576" y="260648"/>
            <a:ext cx="7772400" cy="1609344"/>
          </a:xfrm>
        </p:spPr>
        <p:txBody>
          <a:bodyPr/>
          <a:lstStyle/>
          <a:p>
            <a:pPr algn="ctr"/>
            <a:r>
              <a:rPr lang="en-IN" dirty="0"/>
              <a:t>Model Used</a:t>
            </a:r>
          </a:p>
        </p:txBody>
      </p:sp>
      <p:graphicFrame>
        <p:nvGraphicFramePr>
          <p:cNvPr id="4" name="Content Placeholder 3">
            <a:extLst>
              <a:ext uri="{FF2B5EF4-FFF2-40B4-BE49-F238E27FC236}">
                <a16:creationId xmlns:a16="http://schemas.microsoft.com/office/drawing/2014/main" xmlns="" id="{5749FD89-297A-426F-AE7B-9683E9D67037}"/>
              </a:ext>
            </a:extLst>
          </p:cNvPr>
          <p:cNvGraphicFramePr>
            <a:graphicFrameLocks noGrp="1"/>
          </p:cNvGraphicFramePr>
          <p:nvPr>
            <p:ph idx="1"/>
            <p:extLst>
              <p:ext uri="{D42A27DB-BD31-4B8C-83A1-F6EECF244321}">
                <p14:modId xmlns:p14="http://schemas.microsoft.com/office/powerpoint/2010/main" val="3060093318"/>
              </p:ext>
            </p:extLst>
          </p:nvPr>
        </p:nvGraphicFramePr>
        <p:xfrm>
          <a:off x="683568" y="1681956"/>
          <a:ext cx="7772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1338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0"/>
            <a:ext cx="7772400" cy="1609344"/>
          </a:xfrm>
        </p:spPr>
        <p:txBody>
          <a:bodyPr/>
          <a:lstStyle/>
          <a:p>
            <a:r>
              <a:rPr lang="en-IN" b="1" dirty="0"/>
              <a:t>Introduction</a:t>
            </a:r>
          </a:p>
        </p:txBody>
      </p:sp>
      <p:sp>
        <p:nvSpPr>
          <p:cNvPr id="3" name="Content Placeholder 2"/>
          <p:cNvSpPr>
            <a:spLocks noGrp="1"/>
          </p:cNvSpPr>
          <p:nvPr>
            <p:ph idx="1"/>
          </p:nvPr>
        </p:nvSpPr>
        <p:spPr>
          <a:xfrm>
            <a:off x="685800" y="1340768"/>
            <a:ext cx="7772400" cy="4831432"/>
          </a:xfrm>
        </p:spPr>
        <p:txBody>
          <a:bodyPr>
            <a:normAutofit/>
          </a:bodyPr>
          <a:lstStyle/>
          <a:p>
            <a:r>
              <a:rPr lang="en-IN" sz="2400" dirty="0" smtClean="0"/>
              <a:t>Seasonality</a:t>
            </a:r>
            <a:endParaRPr lang="en-IN" dirty="0"/>
          </a:p>
          <a:p>
            <a:r>
              <a:rPr lang="en-IN" sz="2600" dirty="0"/>
              <a:t>p is the auto-regressive part of the model. It allows us to incorporate the effect of past values into our model. </a:t>
            </a:r>
          </a:p>
          <a:p>
            <a:pPr lvl="0">
              <a:buClr>
                <a:srgbClr val="D34817">
                  <a:lumMod val="75000"/>
                </a:srgbClr>
              </a:buClr>
            </a:pPr>
            <a:r>
              <a:rPr lang="en-IN" sz="2400" dirty="0">
                <a:solidFill>
                  <a:prstClr val="black"/>
                </a:solidFill>
              </a:rPr>
              <a:t>d is the integrated part of the model. This includes terms in the model that incorporate the amount of differencing.</a:t>
            </a:r>
          </a:p>
          <a:p>
            <a:pPr lvl="0">
              <a:buClr>
                <a:srgbClr val="D34817">
                  <a:lumMod val="75000"/>
                </a:srgbClr>
              </a:buClr>
            </a:pPr>
            <a:r>
              <a:rPr lang="en-IN" sz="2400" dirty="0">
                <a:solidFill>
                  <a:prstClr val="black"/>
                </a:solidFill>
              </a:rPr>
              <a:t>q is the moving average part of the model. This allows us to set the error of our model as a linear combination of the error values observed at previous time points in the past </a:t>
            </a:r>
            <a:r>
              <a:rPr lang="en-IN" sz="2400" dirty="0" smtClean="0">
                <a:solidFill>
                  <a:prstClr val="black"/>
                </a:solidFill>
              </a:rPr>
              <a:t>.</a:t>
            </a:r>
            <a:endParaRPr lang="en-IN" dirty="0" smtClean="0"/>
          </a:p>
          <a:p>
            <a:r>
              <a:rPr lang="en-IN" dirty="0" smtClean="0"/>
              <a:t>Exogenous variables</a:t>
            </a:r>
            <a:endParaRPr lang="en-IN" dirty="0"/>
          </a:p>
        </p:txBody>
      </p:sp>
    </p:spTree>
    <p:extLst>
      <p:ext uri="{BB962C8B-B14F-4D97-AF65-F5344CB8AC3E}">
        <p14:creationId xmlns:p14="http://schemas.microsoft.com/office/powerpoint/2010/main" val="2701109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772400" cy="1609344"/>
          </a:xfrm>
        </p:spPr>
        <p:txBody>
          <a:bodyPr/>
          <a:lstStyle/>
          <a:p>
            <a:r>
              <a:rPr lang="en-IN" dirty="0"/>
              <a:t>Flow Chart</a:t>
            </a:r>
          </a:p>
        </p:txBody>
      </p:sp>
      <p:graphicFrame>
        <p:nvGraphicFramePr>
          <p:cNvPr id="9" name="Content Placeholder 8">
            <a:extLst>
              <a:ext uri="{FF2B5EF4-FFF2-40B4-BE49-F238E27FC236}">
                <a16:creationId xmlns:a16="http://schemas.microsoft.com/office/drawing/2014/main" xmlns="" id="{CDA7EF7A-EFAB-4F18-B65A-1A1A09F5AD80}"/>
              </a:ext>
            </a:extLst>
          </p:cNvPr>
          <p:cNvGraphicFramePr>
            <a:graphicFrameLocks noGrp="1"/>
          </p:cNvGraphicFramePr>
          <p:nvPr>
            <p:ph idx="1"/>
            <p:extLst>
              <p:ext uri="{D42A27DB-BD31-4B8C-83A1-F6EECF244321}">
                <p14:modId xmlns:p14="http://schemas.microsoft.com/office/powerpoint/2010/main" val="1804705385"/>
              </p:ext>
            </p:extLst>
          </p:nvPr>
        </p:nvGraphicFramePr>
        <p:xfrm>
          <a:off x="-396552" y="1412777"/>
          <a:ext cx="8424936"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22837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1054</TotalTime>
  <Words>1229</Words>
  <Application>Microsoft Office PowerPoint</Application>
  <PresentationFormat>On-screen Show (4:3)</PresentationFormat>
  <Paragraphs>129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Wood Type</vt:lpstr>
      <vt:lpstr>Solar Radiation Forecasting  &amp; Prediction using Machine learning </vt:lpstr>
      <vt:lpstr>Contents</vt:lpstr>
      <vt:lpstr>Problem Statement:</vt:lpstr>
      <vt:lpstr>PowerPoint Presentation</vt:lpstr>
      <vt:lpstr>Abstract</vt:lpstr>
      <vt:lpstr>Data used city-wise</vt:lpstr>
      <vt:lpstr>Model Used</vt:lpstr>
      <vt:lpstr>Introduction</vt:lpstr>
      <vt:lpstr>Flow Chart</vt:lpstr>
      <vt:lpstr>Plotting the diagnostics</vt:lpstr>
      <vt:lpstr>Predicted plot</vt:lpstr>
      <vt:lpstr>Result after  Forecasting of the  model</vt:lpstr>
      <vt:lpstr>Results after applying ARIMA on model</vt:lpstr>
      <vt:lpstr>ANN (Artificial neural network)</vt:lpstr>
      <vt:lpstr>ANN(artificial neural network)</vt:lpstr>
      <vt:lpstr>Activation function </vt:lpstr>
      <vt:lpstr>Hybrid model (Ann-arima)</vt:lpstr>
      <vt:lpstr>Flow Chart</vt:lpstr>
      <vt:lpstr>Results after applying hybrid (ann –ARIMA) on model</vt:lpstr>
      <vt:lpstr>Future Work</vt:lpstr>
      <vt:lpstr>Rajasthan map (bikaner , jaiselmer , barmer , jodhpur ) :</vt:lpstr>
      <vt:lpstr>Conclusion </vt:lpstr>
      <vt:lpstr>PowerPoint Presentation</vt:lpstr>
      <vt:lpstr>Acknowledgement </vt:lpstr>
      <vt:lpstr>     THANK  YOUYou</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Speech Bot  Using Multimodal Information</dc:title>
  <dc:creator>HP</dc:creator>
  <cp:lastModifiedBy>HP</cp:lastModifiedBy>
  <cp:revision>85</cp:revision>
  <dcterms:created xsi:type="dcterms:W3CDTF">2019-09-29T11:37:56Z</dcterms:created>
  <dcterms:modified xsi:type="dcterms:W3CDTF">2019-11-26T08:13:29Z</dcterms:modified>
</cp:coreProperties>
</file>