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56" r:id="rId5"/>
    <p:sldId id="269" r:id="rId6"/>
    <p:sldId id="270" r:id="rId7"/>
    <p:sldId id="260" r:id="rId8"/>
    <p:sldId id="271" r:id="rId9"/>
    <p:sldId id="272" r:id="rId10"/>
    <p:sldId id="279" r:id="rId11"/>
    <p:sldId id="280" r:id="rId12"/>
    <p:sldId id="281" r:id="rId13"/>
    <p:sldId id="278" r:id="rId14"/>
    <p:sldId id="282" r:id="rId15"/>
    <p:sldId id="283" r:id="rId16"/>
    <p:sldId id="284" r:id="rId17"/>
    <p:sldId id="267" r:id="rId18"/>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271398-9148-4A9A-A517-C3679A72CC28}" v="470" dt="2025-09-11T17:14:44.65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gusto Parajon" userId="127a867e8c18c1c2" providerId="LiveId" clId="{BF271398-9148-4A9A-A517-C3679A72CC28}"/>
    <pc:docChg chg="undo custSel addSld delSld modSld">
      <pc:chgData name="Augusto Parajon" userId="127a867e8c18c1c2" providerId="LiveId" clId="{BF271398-9148-4A9A-A517-C3679A72CC28}" dt="2025-09-11T17:14:48.612" v="1957" actId="1076"/>
      <pc:docMkLst>
        <pc:docMk/>
      </pc:docMkLst>
      <pc:sldChg chg="delSp modSp mod">
        <pc:chgData name="Augusto Parajon" userId="127a867e8c18c1c2" providerId="LiveId" clId="{BF271398-9148-4A9A-A517-C3679A72CC28}" dt="2025-09-11T17:12:36.275" v="1952" actId="478"/>
        <pc:sldMkLst>
          <pc:docMk/>
          <pc:sldMk cId="193000927" sldId="256"/>
        </pc:sldMkLst>
        <pc:spChg chg="mod">
          <ac:chgData name="Augusto Parajon" userId="127a867e8c18c1c2" providerId="LiveId" clId="{BF271398-9148-4A9A-A517-C3679A72CC28}" dt="2025-09-11T17:11:52.631" v="1950" actId="1036"/>
          <ac:spMkLst>
            <pc:docMk/>
            <pc:sldMk cId="193000927" sldId="256"/>
            <ac:spMk id="2" creationId="{3D30D32A-359B-41BB-9746-2CF3A21EEFFC}"/>
          </ac:spMkLst>
        </pc:spChg>
        <pc:picChg chg="del mod">
          <ac:chgData name="Augusto Parajon" userId="127a867e8c18c1c2" providerId="LiveId" clId="{BF271398-9148-4A9A-A517-C3679A72CC28}" dt="2025-09-11T17:12:36.275" v="1952" actId="478"/>
          <ac:picMkLst>
            <pc:docMk/>
            <pc:sldMk cId="193000927" sldId="256"/>
            <ac:picMk id="5" creationId="{A4511EBC-2F3C-446D-867B-7DC328517A44}"/>
          </ac:picMkLst>
        </pc:picChg>
      </pc:sldChg>
      <pc:sldChg chg="addSp delSp modSp add del mod">
        <pc:chgData name="Augusto Parajon" userId="127a867e8c18c1c2" providerId="LiveId" clId="{BF271398-9148-4A9A-A517-C3679A72CC28}" dt="2025-09-11T15:04:32.243" v="320"/>
        <pc:sldMkLst>
          <pc:docMk/>
          <pc:sldMk cId="70285356" sldId="260"/>
        </pc:sldMkLst>
        <pc:spChg chg="mod">
          <ac:chgData name="Augusto Parajon" userId="127a867e8c18c1c2" providerId="LiveId" clId="{BF271398-9148-4A9A-A517-C3679A72CC28}" dt="2025-09-11T15:03:49.020" v="312" actId="1036"/>
          <ac:spMkLst>
            <pc:docMk/>
            <pc:sldMk cId="70285356" sldId="260"/>
            <ac:spMk id="6" creationId="{AE01FB04-179A-A4D5-3AF3-4B45E55916C7}"/>
          </ac:spMkLst>
        </pc:spChg>
        <pc:spChg chg="mod">
          <ac:chgData name="Augusto Parajon" userId="127a867e8c18c1c2" providerId="LiveId" clId="{BF271398-9148-4A9A-A517-C3679A72CC28}" dt="2025-09-11T15:03:49.020" v="312" actId="1036"/>
          <ac:spMkLst>
            <pc:docMk/>
            <pc:sldMk cId="70285356" sldId="260"/>
            <ac:spMk id="7" creationId="{9B2A0D37-E85C-4299-7B13-4E672485413D}"/>
          </ac:spMkLst>
        </pc:spChg>
        <pc:spChg chg="add mod">
          <ac:chgData name="Augusto Parajon" userId="127a867e8c18c1c2" providerId="LiveId" clId="{BF271398-9148-4A9A-A517-C3679A72CC28}" dt="2025-09-11T15:04:06.103" v="314" actId="20577"/>
          <ac:spMkLst>
            <pc:docMk/>
            <pc:sldMk cId="70285356" sldId="260"/>
            <ac:spMk id="8" creationId="{48E17D66-7C9B-D9D3-CA17-CDC16E311756}"/>
          </ac:spMkLst>
        </pc:spChg>
        <pc:spChg chg="add mod">
          <ac:chgData name="Augusto Parajon" userId="127a867e8c18c1c2" providerId="LiveId" clId="{BF271398-9148-4A9A-A517-C3679A72CC28}" dt="2025-09-11T15:04:18.079" v="317" actId="20577"/>
          <ac:spMkLst>
            <pc:docMk/>
            <pc:sldMk cId="70285356" sldId="260"/>
            <ac:spMk id="9" creationId="{B1B87B48-2E51-E6A8-12C5-7BCB2090A59B}"/>
          </ac:spMkLst>
        </pc:spChg>
        <pc:spChg chg="add mod">
          <ac:chgData name="Augusto Parajon" userId="127a867e8c18c1c2" providerId="LiveId" clId="{BF271398-9148-4A9A-A517-C3679A72CC28}" dt="2025-09-11T15:04:32.243" v="320"/>
          <ac:spMkLst>
            <pc:docMk/>
            <pc:sldMk cId="70285356" sldId="260"/>
            <ac:spMk id="11" creationId="{777D1528-9734-66C2-8202-A6FF2755AFBC}"/>
          </ac:spMkLst>
        </pc:spChg>
        <pc:spChg chg="mod">
          <ac:chgData name="Augusto Parajon" userId="127a867e8c18c1c2" providerId="LiveId" clId="{BF271398-9148-4A9A-A517-C3679A72CC28}" dt="2025-09-11T15:03:49.020" v="312" actId="1036"/>
          <ac:spMkLst>
            <pc:docMk/>
            <pc:sldMk cId="70285356" sldId="260"/>
            <ac:spMk id="19" creationId="{F9815F82-3F6D-C216-3542-7FDB12527AC5}"/>
          </ac:spMkLst>
        </pc:spChg>
        <pc:spChg chg="mod">
          <ac:chgData name="Augusto Parajon" userId="127a867e8c18c1c2" providerId="LiveId" clId="{BF271398-9148-4A9A-A517-C3679A72CC28}" dt="2025-09-11T15:03:49.020" v="312" actId="1036"/>
          <ac:spMkLst>
            <pc:docMk/>
            <pc:sldMk cId="70285356" sldId="260"/>
            <ac:spMk id="20" creationId="{6B77918E-14AD-9A15-88EC-5F55663C249F}"/>
          </ac:spMkLst>
        </pc:spChg>
        <pc:spChg chg="mod">
          <ac:chgData name="Augusto Parajon" userId="127a867e8c18c1c2" providerId="LiveId" clId="{BF271398-9148-4A9A-A517-C3679A72CC28}" dt="2025-09-11T15:03:49.020" v="312" actId="1036"/>
          <ac:spMkLst>
            <pc:docMk/>
            <pc:sldMk cId="70285356" sldId="260"/>
            <ac:spMk id="21" creationId="{46D91A10-1ECA-C29B-0834-BB5D8A741A20}"/>
          </ac:spMkLst>
        </pc:spChg>
        <pc:spChg chg="mod">
          <ac:chgData name="Augusto Parajon" userId="127a867e8c18c1c2" providerId="LiveId" clId="{BF271398-9148-4A9A-A517-C3679A72CC28}" dt="2025-09-11T15:03:49.020" v="312" actId="1036"/>
          <ac:spMkLst>
            <pc:docMk/>
            <pc:sldMk cId="70285356" sldId="260"/>
            <ac:spMk id="22" creationId="{11FF99FD-A8D0-DA4F-9D33-B60BB5064A85}"/>
          </ac:spMkLst>
        </pc:spChg>
        <pc:spChg chg="mod">
          <ac:chgData name="Augusto Parajon" userId="127a867e8c18c1c2" providerId="LiveId" clId="{BF271398-9148-4A9A-A517-C3679A72CC28}" dt="2025-09-11T15:03:49.020" v="312" actId="1036"/>
          <ac:spMkLst>
            <pc:docMk/>
            <pc:sldMk cId="70285356" sldId="260"/>
            <ac:spMk id="23" creationId="{7921C0D9-CF7F-029A-A031-99E12971BCC1}"/>
          </ac:spMkLst>
        </pc:spChg>
        <pc:spChg chg="mod">
          <ac:chgData name="Augusto Parajon" userId="127a867e8c18c1c2" providerId="LiveId" clId="{BF271398-9148-4A9A-A517-C3679A72CC28}" dt="2025-09-11T15:03:49.020" v="312" actId="1036"/>
          <ac:spMkLst>
            <pc:docMk/>
            <pc:sldMk cId="70285356" sldId="260"/>
            <ac:spMk id="24" creationId="{E1A9D5FF-0835-4A4E-BC66-C650DD9F6134}"/>
          </ac:spMkLst>
        </pc:spChg>
        <pc:spChg chg="mod">
          <ac:chgData name="Augusto Parajon" userId="127a867e8c18c1c2" providerId="LiveId" clId="{BF271398-9148-4A9A-A517-C3679A72CC28}" dt="2025-09-11T15:03:49.020" v="312" actId="1036"/>
          <ac:spMkLst>
            <pc:docMk/>
            <pc:sldMk cId="70285356" sldId="260"/>
            <ac:spMk id="25" creationId="{443FEA9B-12BE-63C0-78D5-022733767702}"/>
          </ac:spMkLst>
        </pc:spChg>
        <pc:spChg chg="mod">
          <ac:chgData name="Augusto Parajon" userId="127a867e8c18c1c2" providerId="LiveId" clId="{BF271398-9148-4A9A-A517-C3679A72CC28}" dt="2025-09-11T15:03:49.020" v="312" actId="1036"/>
          <ac:spMkLst>
            <pc:docMk/>
            <pc:sldMk cId="70285356" sldId="260"/>
            <ac:spMk id="26" creationId="{0A4AC12D-B4DE-D197-ED9C-460EA2BE0E2A}"/>
          </ac:spMkLst>
        </pc:spChg>
        <pc:spChg chg="mod">
          <ac:chgData name="Augusto Parajon" userId="127a867e8c18c1c2" providerId="LiveId" clId="{BF271398-9148-4A9A-A517-C3679A72CC28}" dt="2025-09-11T15:03:49.020" v="312" actId="1036"/>
          <ac:spMkLst>
            <pc:docMk/>
            <pc:sldMk cId="70285356" sldId="260"/>
            <ac:spMk id="27" creationId="{1DC13B4B-C3BF-806D-0999-CFE1049849FD}"/>
          </ac:spMkLst>
        </pc:spChg>
        <pc:spChg chg="mod">
          <ac:chgData name="Augusto Parajon" userId="127a867e8c18c1c2" providerId="LiveId" clId="{BF271398-9148-4A9A-A517-C3679A72CC28}" dt="2025-09-11T15:03:49.020" v="312" actId="1036"/>
          <ac:spMkLst>
            <pc:docMk/>
            <pc:sldMk cId="70285356" sldId="260"/>
            <ac:spMk id="28" creationId="{458F2E78-AF7D-6108-28B3-1A1F68F42155}"/>
          </ac:spMkLst>
        </pc:spChg>
        <pc:spChg chg="mod">
          <ac:chgData name="Augusto Parajon" userId="127a867e8c18c1c2" providerId="LiveId" clId="{BF271398-9148-4A9A-A517-C3679A72CC28}" dt="2025-09-11T15:03:49.020" v="312" actId="1036"/>
          <ac:spMkLst>
            <pc:docMk/>
            <pc:sldMk cId="70285356" sldId="260"/>
            <ac:spMk id="29" creationId="{C93C8D7E-6FA7-A5CE-EED9-B439FE49CAAE}"/>
          </ac:spMkLst>
        </pc:spChg>
        <pc:spChg chg="mod">
          <ac:chgData name="Augusto Parajon" userId="127a867e8c18c1c2" providerId="LiveId" clId="{BF271398-9148-4A9A-A517-C3679A72CC28}" dt="2025-09-11T15:03:49.020" v="312" actId="1036"/>
          <ac:spMkLst>
            <pc:docMk/>
            <pc:sldMk cId="70285356" sldId="260"/>
            <ac:spMk id="30" creationId="{3EB1F54C-829A-6419-0404-11FCC1A99F50}"/>
          </ac:spMkLst>
        </pc:spChg>
        <pc:spChg chg="mod">
          <ac:chgData name="Augusto Parajon" userId="127a867e8c18c1c2" providerId="LiveId" clId="{BF271398-9148-4A9A-A517-C3679A72CC28}" dt="2025-09-11T15:03:49.020" v="312" actId="1036"/>
          <ac:spMkLst>
            <pc:docMk/>
            <pc:sldMk cId="70285356" sldId="260"/>
            <ac:spMk id="31" creationId="{54993B38-DAC8-36E6-AE7D-427D71AA932A}"/>
          </ac:spMkLst>
        </pc:spChg>
        <pc:spChg chg="mod">
          <ac:chgData name="Augusto Parajon" userId="127a867e8c18c1c2" providerId="LiveId" clId="{BF271398-9148-4A9A-A517-C3679A72CC28}" dt="2025-09-11T14:54:19.361" v="174" actId="1036"/>
          <ac:spMkLst>
            <pc:docMk/>
            <pc:sldMk cId="70285356" sldId="260"/>
            <ac:spMk id="36" creationId="{BCDD7A40-89F1-244F-12D3-E4BCB5525B77}"/>
          </ac:spMkLst>
        </pc:spChg>
        <pc:picChg chg="add del">
          <ac:chgData name="Augusto Parajon" userId="127a867e8c18c1c2" providerId="LiveId" clId="{BF271398-9148-4A9A-A517-C3679A72CC28}" dt="2025-09-11T14:50:46.402" v="3" actId="22"/>
          <ac:picMkLst>
            <pc:docMk/>
            <pc:sldMk cId="70285356" sldId="260"/>
            <ac:picMk id="3" creationId="{BFAE485A-804F-6FB6-3F60-9E79AF698F92}"/>
          </ac:picMkLst>
        </pc:picChg>
        <pc:picChg chg="add del">
          <ac:chgData name="Augusto Parajon" userId="127a867e8c18c1c2" providerId="LiveId" clId="{BF271398-9148-4A9A-A517-C3679A72CC28}" dt="2025-09-11T14:50:53.894" v="6" actId="22"/>
          <ac:picMkLst>
            <pc:docMk/>
            <pc:sldMk cId="70285356" sldId="260"/>
            <ac:picMk id="5" creationId="{6388DB15-99AC-3026-BA6F-EF5B6B926B75}"/>
          </ac:picMkLst>
        </pc:picChg>
      </pc:sldChg>
      <pc:sldChg chg="delSp mod">
        <pc:chgData name="Augusto Parajon" userId="127a867e8c18c1c2" providerId="LiveId" clId="{BF271398-9148-4A9A-A517-C3679A72CC28}" dt="2025-09-11T17:12:08.032" v="1951" actId="478"/>
        <pc:sldMkLst>
          <pc:docMk/>
          <pc:sldMk cId="510767980" sldId="267"/>
        </pc:sldMkLst>
        <pc:picChg chg="del">
          <ac:chgData name="Augusto Parajon" userId="127a867e8c18c1c2" providerId="LiveId" clId="{BF271398-9148-4A9A-A517-C3679A72CC28}" dt="2025-09-11T17:12:08.032" v="1951" actId="478"/>
          <ac:picMkLst>
            <pc:docMk/>
            <pc:sldMk cId="510767980" sldId="267"/>
            <ac:picMk id="15" creationId="{6D363037-1741-4470-A023-883E2FFD5840}"/>
          </ac:picMkLst>
        </pc:picChg>
      </pc:sldChg>
      <pc:sldChg chg="addSp delSp modSp mod">
        <pc:chgData name="Augusto Parajon" userId="127a867e8c18c1c2" providerId="LiveId" clId="{BF271398-9148-4A9A-A517-C3679A72CC28}" dt="2025-09-11T17:14:48.612" v="1957" actId="1076"/>
        <pc:sldMkLst>
          <pc:docMk/>
          <pc:sldMk cId="2333881612" sldId="269"/>
        </pc:sldMkLst>
        <pc:spChg chg="add del mod">
          <ac:chgData name="Augusto Parajon" userId="127a867e8c18c1c2" providerId="LiveId" clId="{BF271398-9148-4A9A-A517-C3679A72CC28}" dt="2025-09-11T17:06:09.415" v="1870" actId="478"/>
          <ac:spMkLst>
            <pc:docMk/>
            <pc:sldMk cId="2333881612" sldId="269"/>
            <ac:spMk id="3" creationId="{972360BF-8288-0883-2006-7D41EDE6455F}"/>
          </ac:spMkLst>
        </pc:spChg>
        <pc:spChg chg="add mod">
          <ac:chgData name="Augusto Parajon" userId="127a867e8c18c1c2" providerId="LiveId" clId="{BF271398-9148-4A9A-A517-C3679A72CC28}" dt="2025-09-11T17:06:03.472" v="1868"/>
          <ac:spMkLst>
            <pc:docMk/>
            <pc:sldMk cId="2333881612" sldId="269"/>
            <ac:spMk id="5" creationId="{F0C116A5-A7FB-838C-ABF9-A58D3F32CB5E}"/>
          </ac:spMkLst>
        </pc:spChg>
        <pc:graphicFrameChg chg="mod">
          <ac:chgData name="Augusto Parajon" userId="127a867e8c18c1c2" providerId="LiveId" clId="{BF271398-9148-4A9A-A517-C3679A72CC28}" dt="2025-09-11T17:14:48.612" v="1957" actId="1076"/>
          <ac:graphicFrameMkLst>
            <pc:docMk/>
            <pc:sldMk cId="2333881612" sldId="269"/>
            <ac:graphicFrameMk id="4" creationId="{C881A426-2B90-41D4-8B71-F9600C3FCE87}"/>
          </ac:graphicFrameMkLst>
        </pc:graphicFrameChg>
        <pc:picChg chg="del">
          <ac:chgData name="Augusto Parajon" userId="127a867e8c18c1c2" providerId="LiveId" clId="{BF271398-9148-4A9A-A517-C3679A72CC28}" dt="2025-09-11T17:14:33.709" v="1953" actId="478"/>
          <ac:picMkLst>
            <pc:docMk/>
            <pc:sldMk cId="2333881612" sldId="269"/>
            <ac:picMk id="18" creationId="{D4405318-CC16-40AE-BFE1-B9E42D20DF34}"/>
          </ac:picMkLst>
        </pc:picChg>
      </pc:sldChg>
      <pc:sldChg chg="addSp modSp mod">
        <pc:chgData name="Augusto Parajon" userId="127a867e8c18c1c2" providerId="LiveId" clId="{BF271398-9148-4A9A-A517-C3679A72CC28}" dt="2025-09-11T15:09:37.444" v="376" actId="1035"/>
        <pc:sldMkLst>
          <pc:docMk/>
          <pc:sldMk cId="3695721937" sldId="271"/>
        </pc:sldMkLst>
        <pc:spChg chg="mod">
          <ac:chgData name="Augusto Parajon" userId="127a867e8c18c1c2" providerId="LiveId" clId="{BF271398-9148-4A9A-A517-C3679A72CC28}" dt="2025-09-11T15:07:46.546" v="342" actId="20577"/>
          <ac:spMkLst>
            <pc:docMk/>
            <pc:sldMk cId="3695721937" sldId="271"/>
            <ac:spMk id="4" creationId="{2A8EF3F3-3A13-1A84-81ED-FA5B65544C8B}"/>
          </ac:spMkLst>
        </pc:spChg>
        <pc:spChg chg="add mod">
          <ac:chgData name="Augusto Parajon" userId="127a867e8c18c1c2" providerId="LiveId" clId="{BF271398-9148-4A9A-A517-C3679A72CC28}" dt="2025-09-11T15:08:56.268" v="359" actId="1076"/>
          <ac:spMkLst>
            <pc:docMk/>
            <pc:sldMk cId="3695721937" sldId="271"/>
            <ac:spMk id="6" creationId="{B1E4AA05-67B9-F38A-496F-70CE20EECA29}"/>
          </ac:spMkLst>
        </pc:spChg>
        <pc:spChg chg="mod">
          <ac:chgData name="Augusto Parajon" userId="127a867e8c18c1c2" providerId="LiveId" clId="{BF271398-9148-4A9A-A517-C3679A72CC28}" dt="2025-09-11T15:08:05.604" v="344" actId="403"/>
          <ac:spMkLst>
            <pc:docMk/>
            <pc:sldMk cId="3695721937" sldId="271"/>
            <ac:spMk id="42" creationId="{96FA62A7-62E5-EC10-2C87-474C69C2FB50}"/>
          </ac:spMkLst>
        </pc:spChg>
        <pc:spChg chg="mod">
          <ac:chgData name="Augusto Parajon" userId="127a867e8c18c1c2" providerId="LiveId" clId="{BF271398-9148-4A9A-A517-C3679A72CC28}" dt="2025-09-11T15:08:05.604" v="344" actId="403"/>
          <ac:spMkLst>
            <pc:docMk/>
            <pc:sldMk cId="3695721937" sldId="271"/>
            <ac:spMk id="43" creationId="{8074A8A7-C13C-9D6A-E182-95381C5ABD28}"/>
          </ac:spMkLst>
        </pc:spChg>
        <pc:graphicFrameChg chg="mod">
          <ac:chgData name="Augusto Parajon" userId="127a867e8c18c1c2" providerId="LiveId" clId="{BF271398-9148-4A9A-A517-C3679A72CC28}" dt="2025-09-11T15:07:53.731" v="343" actId="1076"/>
          <ac:graphicFrameMkLst>
            <pc:docMk/>
            <pc:sldMk cId="3695721937" sldId="271"/>
            <ac:graphicFrameMk id="35" creationId="{44DF0B7C-F8F6-C3CB-4768-CEB20C66B62C}"/>
          </ac:graphicFrameMkLst>
        </pc:graphicFrameChg>
        <pc:picChg chg="add mod">
          <ac:chgData name="Augusto Parajon" userId="127a867e8c18c1c2" providerId="LiveId" clId="{BF271398-9148-4A9A-A517-C3679A72CC28}" dt="2025-09-11T15:09:25.938" v="364" actId="1076"/>
          <ac:picMkLst>
            <pc:docMk/>
            <pc:sldMk cId="3695721937" sldId="271"/>
            <ac:picMk id="8" creationId="{C7D6A7E2-33F1-37EF-C493-9537CEE1F1EC}"/>
          </ac:picMkLst>
        </pc:picChg>
        <pc:cxnChg chg="add mod">
          <ac:chgData name="Augusto Parajon" userId="127a867e8c18c1c2" providerId="LiveId" clId="{BF271398-9148-4A9A-A517-C3679A72CC28}" dt="2025-09-11T15:09:37.444" v="376" actId="1035"/>
          <ac:cxnSpMkLst>
            <pc:docMk/>
            <pc:sldMk cId="3695721937" sldId="271"/>
            <ac:cxnSpMk id="9" creationId="{B3A46356-CA73-F81D-4272-CD1185F15BA3}"/>
          </ac:cxnSpMkLst>
        </pc:cxnChg>
        <pc:cxnChg chg="mod">
          <ac:chgData name="Augusto Parajon" userId="127a867e8c18c1c2" providerId="LiveId" clId="{BF271398-9148-4A9A-A517-C3679A72CC28}" dt="2025-09-11T15:07:53.731" v="343" actId="1076"/>
          <ac:cxnSpMkLst>
            <pc:docMk/>
            <pc:sldMk cId="3695721937" sldId="271"/>
            <ac:cxnSpMk id="38" creationId="{787CFA78-61DB-01BF-C0ED-6733A90AC6AC}"/>
          </ac:cxnSpMkLst>
        </pc:cxnChg>
        <pc:cxnChg chg="mod">
          <ac:chgData name="Augusto Parajon" userId="127a867e8c18c1c2" providerId="LiveId" clId="{BF271398-9148-4A9A-A517-C3679A72CC28}" dt="2025-09-11T15:07:53.731" v="343" actId="1076"/>
          <ac:cxnSpMkLst>
            <pc:docMk/>
            <pc:sldMk cId="3695721937" sldId="271"/>
            <ac:cxnSpMk id="39" creationId="{FBEB227B-E728-F5EE-DEE2-546675A024E7}"/>
          </ac:cxnSpMkLst>
        </pc:cxnChg>
      </pc:sldChg>
      <pc:sldChg chg="addSp delSp modSp mod">
        <pc:chgData name="Augusto Parajon" userId="127a867e8c18c1c2" providerId="LiveId" clId="{BF271398-9148-4A9A-A517-C3679A72CC28}" dt="2025-09-11T15:48:52.901" v="810" actId="20577"/>
        <pc:sldMkLst>
          <pc:docMk/>
          <pc:sldMk cId="2738909705" sldId="272"/>
        </pc:sldMkLst>
        <pc:spChg chg="add mod">
          <ac:chgData name="Augusto Parajon" userId="127a867e8c18c1c2" providerId="LiveId" clId="{BF271398-9148-4A9A-A517-C3679A72CC28}" dt="2025-09-11T15:39:10.636" v="654" actId="14100"/>
          <ac:spMkLst>
            <pc:docMk/>
            <pc:sldMk cId="2738909705" sldId="272"/>
            <ac:spMk id="2" creationId="{C6912EE7-C08C-43A1-D400-33D59092E104}"/>
          </ac:spMkLst>
        </pc:spChg>
        <pc:spChg chg="mod">
          <ac:chgData name="Augusto Parajon" userId="127a867e8c18c1c2" providerId="LiveId" clId="{BF271398-9148-4A9A-A517-C3679A72CC28}" dt="2025-09-11T15:15:36.371" v="428" actId="20577"/>
          <ac:spMkLst>
            <pc:docMk/>
            <pc:sldMk cId="2738909705" sldId="272"/>
            <ac:spMk id="6" creationId="{D769B0E4-76F5-4656-8AA0-FD4384CD65E8}"/>
          </ac:spMkLst>
        </pc:spChg>
        <pc:spChg chg="add del mod">
          <ac:chgData name="Augusto Parajon" userId="127a867e8c18c1c2" providerId="LiveId" clId="{BF271398-9148-4A9A-A517-C3679A72CC28}" dt="2025-09-11T15:48:52.901" v="810" actId="20577"/>
          <ac:spMkLst>
            <pc:docMk/>
            <pc:sldMk cId="2738909705" sldId="272"/>
            <ac:spMk id="9" creationId="{55A27A8B-CE77-C512-C4C6-D771DBED8D3F}"/>
          </ac:spMkLst>
        </pc:spChg>
        <pc:picChg chg="add mod">
          <ac:chgData name="Augusto Parajon" userId="127a867e8c18c1c2" providerId="LiveId" clId="{BF271398-9148-4A9A-A517-C3679A72CC28}" dt="2025-09-11T15:38:25.600" v="583" actId="1035"/>
          <ac:picMkLst>
            <pc:docMk/>
            <pc:sldMk cId="2738909705" sldId="272"/>
            <ac:picMk id="1026" creationId="{7C321F58-35A8-2889-5EE7-8DAE0F449C9A}"/>
          </ac:picMkLst>
        </pc:picChg>
        <pc:picChg chg="add del mod">
          <ac:chgData name="Augusto Parajon" userId="127a867e8c18c1c2" providerId="LiveId" clId="{BF271398-9148-4A9A-A517-C3679A72CC28}" dt="2025-09-11T15:16:25.364" v="437" actId="478"/>
          <ac:picMkLst>
            <pc:docMk/>
            <pc:sldMk cId="2738909705" sldId="272"/>
            <ac:picMk id="1028" creationId="{2057B814-A2F3-9A7A-681B-2CB05422624A}"/>
          </ac:picMkLst>
        </pc:picChg>
        <pc:picChg chg="add mod">
          <ac:chgData name="Augusto Parajon" userId="127a867e8c18c1c2" providerId="LiveId" clId="{BF271398-9148-4A9A-A517-C3679A72CC28}" dt="2025-09-11T15:38:25.600" v="583" actId="1035"/>
          <ac:picMkLst>
            <pc:docMk/>
            <pc:sldMk cId="2738909705" sldId="272"/>
            <ac:picMk id="1030" creationId="{D6D6D789-2218-F5D6-310D-DBD615E8A22C}"/>
          </ac:picMkLst>
        </pc:picChg>
        <pc:picChg chg="add mod">
          <ac:chgData name="Augusto Parajon" userId="127a867e8c18c1c2" providerId="LiveId" clId="{BF271398-9148-4A9A-A517-C3679A72CC28}" dt="2025-09-11T15:38:25.600" v="583" actId="1035"/>
          <ac:picMkLst>
            <pc:docMk/>
            <pc:sldMk cId="2738909705" sldId="272"/>
            <ac:picMk id="1032" creationId="{71171180-AFCF-464E-6BE1-3E5AAAF0ACD1}"/>
          </ac:picMkLst>
        </pc:picChg>
        <pc:picChg chg="add mod">
          <ac:chgData name="Augusto Parajon" userId="127a867e8c18c1c2" providerId="LiveId" clId="{BF271398-9148-4A9A-A517-C3679A72CC28}" dt="2025-09-11T15:41:21.473" v="705" actId="1076"/>
          <ac:picMkLst>
            <pc:docMk/>
            <pc:sldMk cId="2738909705" sldId="272"/>
            <ac:picMk id="1034" creationId="{4986FE51-6A09-F8C4-A1A4-6D3A7028E583}"/>
          </ac:picMkLst>
        </pc:picChg>
        <pc:picChg chg="add mod">
          <ac:chgData name="Augusto Parajon" userId="127a867e8c18c1c2" providerId="LiveId" clId="{BF271398-9148-4A9A-A517-C3679A72CC28}" dt="2025-09-11T15:38:25.600" v="583" actId="1035"/>
          <ac:picMkLst>
            <pc:docMk/>
            <pc:sldMk cId="2738909705" sldId="272"/>
            <ac:picMk id="1036" creationId="{B05BDEC1-939F-A7F3-367F-4DCE4FA504CF}"/>
          </ac:picMkLst>
        </pc:picChg>
        <pc:picChg chg="add mod">
          <ac:chgData name="Augusto Parajon" userId="127a867e8c18c1c2" providerId="LiveId" clId="{BF271398-9148-4A9A-A517-C3679A72CC28}" dt="2025-09-11T15:38:25.600" v="583" actId="1035"/>
          <ac:picMkLst>
            <pc:docMk/>
            <pc:sldMk cId="2738909705" sldId="272"/>
            <ac:picMk id="1038" creationId="{06BF682D-68AD-CA8E-CED9-B2675465DE73}"/>
          </ac:picMkLst>
        </pc:picChg>
        <pc:picChg chg="add mod">
          <ac:chgData name="Augusto Parajon" userId="127a867e8c18c1c2" providerId="LiveId" clId="{BF271398-9148-4A9A-A517-C3679A72CC28}" dt="2025-09-11T15:38:25.600" v="583" actId="1035"/>
          <ac:picMkLst>
            <pc:docMk/>
            <pc:sldMk cId="2738909705" sldId="272"/>
            <ac:picMk id="1040" creationId="{03FB86AA-A812-75CB-C217-D8BC2E298B91}"/>
          </ac:picMkLst>
        </pc:picChg>
        <pc:picChg chg="add mod">
          <ac:chgData name="Augusto Parajon" userId="127a867e8c18c1c2" providerId="LiveId" clId="{BF271398-9148-4A9A-A517-C3679A72CC28}" dt="2025-09-11T15:38:25.600" v="583" actId="1035"/>
          <ac:picMkLst>
            <pc:docMk/>
            <pc:sldMk cId="2738909705" sldId="272"/>
            <ac:picMk id="1042" creationId="{1B4A97AB-52CD-4A5D-DEF8-1F89647135DD}"/>
          </ac:picMkLst>
        </pc:picChg>
        <pc:picChg chg="add mod">
          <ac:chgData name="Augusto Parajon" userId="127a867e8c18c1c2" providerId="LiveId" clId="{BF271398-9148-4A9A-A517-C3679A72CC28}" dt="2025-09-11T15:38:25.600" v="583" actId="1035"/>
          <ac:picMkLst>
            <pc:docMk/>
            <pc:sldMk cId="2738909705" sldId="272"/>
            <ac:picMk id="1044" creationId="{0B7E46A2-E802-A10C-1A67-7DF6D08261DD}"/>
          </ac:picMkLst>
        </pc:picChg>
        <pc:picChg chg="del">
          <ac:chgData name="Augusto Parajon" userId="127a867e8c18c1c2" providerId="LiveId" clId="{BF271398-9148-4A9A-A517-C3679A72CC28}" dt="2025-09-11T15:12:03.651" v="377" actId="478"/>
          <ac:picMkLst>
            <pc:docMk/>
            <pc:sldMk cId="2738909705" sldId="272"/>
            <ac:picMk id="3074" creationId="{3B805926-27F8-290C-19CC-31B72466213C}"/>
          </ac:picMkLst>
        </pc:picChg>
      </pc:sldChg>
      <pc:sldChg chg="del">
        <pc:chgData name="Augusto Parajon" userId="127a867e8c18c1c2" providerId="LiveId" clId="{BF271398-9148-4A9A-A517-C3679A72CC28}" dt="2025-09-11T15:32:16.150" v="568" actId="47"/>
        <pc:sldMkLst>
          <pc:docMk/>
          <pc:sldMk cId="3880366239" sldId="273"/>
        </pc:sldMkLst>
      </pc:sldChg>
      <pc:sldChg chg="del">
        <pc:chgData name="Augusto Parajon" userId="127a867e8c18c1c2" providerId="LiveId" clId="{BF271398-9148-4A9A-A517-C3679A72CC28}" dt="2025-09-11T15:32:16.150" v="568" actId="47"/>
        <pc:sldMkLst>
          <pc:docMk/>
          <pc:sldMk cId="2656689112" sldId="274"/>
        </pc:sldMkLst>
      </pc:sldChg>
      <pc:sldChg chg="del">
        <pc:chgData name="Augusto Parajon" userId="127a867e8c18c1c2" providerId="LiveId" clId="{BF271398-9148-4A9A-A517-C3679A72CC28}" dt="2025-09-11T15:32:16.150" v="568" actId="47"/>
        <pc:sldMkLst>
          <pc:docMk/>
          <pc:sldMk cId="776680894" sldId="275"/>
        </pc:sldMkLst>
      </pc:sldChg>
      <pc:sldChg chg="del">
        <pc:chgData name="Augusto Parajon" userId="127a867e8c18c1c2" providerId="LiveId" clId="{BF271398-9148-4A9A-A517-C3679A72CC28}" dt="2025-09-11T15:32:16.150" v="568" actId="47"/>
        <pc:sldMkLst>
          <pc:docMk/>
          <pc:sldMk cId="1909190497" sldId="276"/>
        </pc:sldMkLst>
      </pc:sldChg>
      <pc:sldChg chg="del">
        <pc:chgData name="Augusto Parajon" userId="127a867e8c18c1c2" providerId="LiveId" clId="{BF271398-9148-4A9A-A517-C3679A72CC28}" dt="2025-09-11T15:32:16.150" v="568" actId="47"/>
        <pc:sldMkLst>
          <pc:docMk/>
          <pc:sldMk cId="1344315493" sldId="277"/>
        </pc:sldMkLst>
      </pc:sldChg>
      <pc:sldChg chg="addSp delSp modSp mod">
        <pc:chgData name="Augusto Parajon" userId="127a867e8c18c1c2" providerId="LiveId" clId="{BF271398-9148-4A9A-A517-C3679A72CC28}" dt="2025-09-11T16:25:59.411" v="1481" actId="1036"/>
        <pc:sldMkLst>
          <pc:docMk/>
          <pc:sldMk cId="2403115494" sldId="278"/>
        </pc:sldMkLst>
        <pc:spChg chg="add mod">
          <ac:chgData name="Augusto Parajon" userId="127a867e8c18c1c2" providerId="LiveId" clId="{BF271398-9148-4A9A-A517-C3679A72CC28}" dt="2025-09-11T16:07:05.713" v="1051"/>
          <ac:spMkLst>
            <pc:docMk/>
            <pc:sldMk cId="2403115494" sldId="278"/>
            <ac:spMk id="2" creationId="{21223C3D-5394-8FBA-DA5D-F06846612F5B}"/>
          </ac:spMkLst>
        </pc:spChg>
        <pc:spChg chg="del">
          <ac:chgData name="Augusto Parajon" userId="127a867e8c18c1c2" providerId="LiveId" clId="{BF271398-9148-4A9A-A517-C3679A72CC28}" dt="2025-09-11T16:07:43.564" v="1055" actId="478"/>
          <ac:spMkLst>
            <pc:docMk/>
            <pc:sldMk cId="2403115494" sldId="278"/>
            <ac:spMk id="3" creationId="{137770C4-3EE0-CE2F-F056-69E664A64D0A}"/>
          </ac:spMkLst>
        </pc:spChg>
        <pc:spChg chg="add del">
          <ac:chgData name="Augusto Parajon" userId="127a867e8c18c1c2" providerId="LiveId" clId="{BF271398-9148-4A9A-A517-C3679A72CC28}" dt="2025-09-11T16:07:41.986" v="1054" actId="478"/>
          <ac:spMkLst>
            <pc:docMk/>
            <pc:sldMk cId="2403115494" sldId="278"/>
            <ac:spMk id="4" creationId="{6F95E0B3-7AC1-6EA5-3EC1-82AAF0C7ACAC}"/>
          </ac:spMkLst>
        </pc:spChg>
        <pc:spChg chg="add del mod">
          <ac:chgData name="Augusto Parajon" userId="127a867e8c18c1c2" providerId="LiveId" clId="{BF271398-9148-4A9A-A517-C3679A72CC28}" dt="2025-09-11T16:22:20.977" v="1390" actId="2711"/>
          <ac:spMkLst>
            <pc:docMk/>
            <pc:sldMk cId="2403115494" sldId="278"/>
            <ac:spMk id="5" creationId="{C0A868A7-2D74-B88A-1053-D453A3565FE0}"/>
          </ac:spMkLst>
        </pc:spChg>
        <pc:spChg chg="add">
          <ac:chgData name="Augusto Parajon" userId="127a867e8c18c1c2" providerId="LiveId" clId="{BF271398-9148-4A9A-A517-C3679A72CC28}" dt="2025-09-11T16:10:19.426" v="1123"/>
          <ac:spMkLst>
            <pc:docMk/>
            <pc:sldMk cId="2403115494" sldId="278"/>
            <ac:spMk id="6" creationId="{8D4AA720-FADC-4196-F002-C6D4F6E07113}"/>
          </ac:spMkLst>
        </pc:spChg>
        <pc:spChg chg="del">
          <ac:chgData name="Augusto Parajon" userId="127a867e8c18c1c2" providerId="LiveId" clId="{BF271398-9148-4A9A-A517-C3679A72CC28}" dt="2025-09-11T16:07:05.261" v="1050" actId="478"/>
          <ac:spMkLst>
            <pc:docMk/>
            <pc:sldMk cId="2403115494" sldId="278"/>
            <ac:spMk id="7" creationId="{178F8318-9568-A5D1-74B4-2081B9D88586}"/>
          </ac:spMkLst>
        </pc:spChg>
        <pc:spChg chg="add">
          <ac:chgData name="Augusto Parajon" userId="127a867e8c18c1c2" providerId="LiveId" clId="{BF271398-9148-4A9A-A517-C3679A72CC28}" dt="2025-09-11T16:10:22.660" v="1124"/>
          <ac:spMkLst>
            <pc:docMk/>
            <pc:sldMk cId="2403115494" sldId="278"/>
            <ac:spMk id="8" creationId="{C91706C2-3E7A-8624-9B10-F3487C17F381}"/>
          </ac:spMkLst>
        </pc:spChg>
        <pc:spChg chg="add del mod">
          <ac:chgData name="Augusto Parajon" userId="127a867e8c18c1c2" providerId="LiveId" clId="{BF271398-9148-4A9A-A517-C3679A72CC28}" dt="2025-09-11T16:10:13.620" v="1120" actId="478"/>
          <ac:spMkLst>
            <pc:docMk/>
            <pc:sldMk cId="2403115494" sldId="278"/>
            <ac:spMk id="9" creationId="{9053566E-785A-C77C-CB1B-3023848D8B75}"/>
          </ac:spMkLst>
        </pc:spChg>
        <pc:spChg chg="add del mod">
          <ac:chgData name="Augusto Parajon" userId="127a867e8c18c1c2" providerId="LiveId" clId="{BF271398-9148-4A9A-A517-C3679A72CC28}" dt="2025-09-11T16:10:13.620" v="1120" actId="478"/>
          <ac:spMkLst>
            <pc:docMk/>
            <pc:sldMk cId="2403115494" sldId="278"/>
            <ac:spMk id="11" creationId="{EB6F5DF2-1D4F-7E72-32AD-EA8DFFC62D61}"/>
          </ac:spMkLst>
        </pc:spChg>
        <pc:spChg chg="add del mod">
          <ac:chgData name="Augusto Parajon" userId="127a867e8c18c1c2" providerId="LiveId" clId="{BF271398-9148-4A9A-A517-C3679A72CC28}" dt="2025-09-11T16:10:13.620" v="1120" actId="478"/>
          <ac:spMkLst>
            <pc:docMk/>
            <pc:sldMk cId="2403115494" sldId="278"/>
            <ac:spMk id="12" creationId="{F83D3596-AB80-4BB5-36C2-747CFDE069DA}"/>
          </ac:spMkLst>
        </pc:spChg>
        <pc:spChg chg="add del mod">
          <ac:chgData name="Augusto Parajon" userId="127a867e8c18c1c2" providerId="LiveId" clId="{BF271398-9148-4A9A-A517-C3679A72CC28}" dt="2025-09-11T16:10:13.620" v="1120" actId="478"/>
          <ac:spMkLst>
            <pc:docMk/>
            <pc:sldMk cId="2403115494" sldId="278"/>
            <ac:spMk id="13" creationId="{30D236C3-C9C8-DA59-206D-55F8C972A4DF}"/>
          </ac:spMkLst>
        </pc:spChg>
        <pc:spChg chg="add del mod">
          <ac:chgData name="Augusto Parajon" userId="127a867e8c18c1c2" providerId="LiveId" clId="{BF271398-9148-4A9A-A517-C3679A72CC28}" dt="2025-09-11T16:10:13.620" v="1120" actId="478"/>
          <ac:spMkLst>
            <pc:docMk/>
            <pc:sldMk cId="2403115494" sldId="278"/>
            <ac:spMk id="14" creationId="{449B4355-C278-1939-4B8E-0FAEEA9C136A}"/>
          </ac:spMkLst>
        </pc:spChg>
        <pc:spChg chg="add del mod">
          <ac:chgData name="Augusto Parajon" userId="127a867e8c18c1c2" providerId="LiveId" clId="{BF271398-9148-4A9A-A517-C3679A72CC28}" dt="2025-09-11T16:10:14.637" v="1121" actId="478"/>
          <ac:spMkLst>
            <pc:docMk/>
            <pc:sldMk cId="2403115494" sldId="278"/>
            <ac:spMk id="15" creationId="{C012136B-A5DF-B03D-07CB-5DE8A4ACB048}"/>
          </ac:spMkLst>
        </pc:spChg>
        <pc:spChg chg="add del mod">
          <ac:chgData name="Augusto Parajon" userId="127a867e8c18c1c2" providerId="LiveId" clId="{BF271398-9148-4A9A-A517-C3679A72CC28}" dt="2025-09-11T16:10:10.988" v="1119" actId="478"/>
          <ac:spMkLst>
            <pc:docMk/>
            <pc:sldMk cId="2403115494" sldId="278"/>
            <ac:spMk id="16" creationId="{0D45542D-B6B0-4A30-B7E7-A01701EBF7AD}"/>
          </ac:spMkLst>
        </pc:spChg>
        <pc:spChg chg="add del mod">
          <ac:chgData name="Augusto Parajon" userId="127a867e8c18c1c2" providerId="LiveId" clId="{BF271398-9148-4A9A-A517-C3679A72CC28}" dt="2025-09-11T16:25:59.411" v="1481" actId="1036"/>
          <ac:spMkLst>
            <pc:docMk/>
            <pc:sldMk cId="2403115494" sldId="278"/>
            <ac:spMk id="17" creationId="{F0485C57-FFB2-4548-788D-C0DD2C3C9C85}"/>
          </ac:spMkLst>
        </pc:spChg>
        <pc:spChg chg="add del mod">
          <ac:chgData name="Augusto Parajon" userId="127a867e8c18c1c2" providerId="LiveId" clId="{BF271398-9148-4A9A-A517-C3679A72CC28}" dt="2025-09-11T16:25:59.411" v="1481" actId="1036"/>
          <ac:spMkLst>
            <pc:docMk/>
            <pc:sldMk cId="2403115494" sldId="278"/>
            <ac:spMk id="18" creationId="{212AC871-57AE-EA70-3E00-7871C17945A5}"/>
          </ac:spMkLst>
        </pc:spChg>
        <pc:spChg chg="add del mod">
          <ac:chgData name="Augusto Parajon" userId="127a867e8c18c1c2" providerId="LiveId" clId="{BF271398-9148-4A9A-A517-C3679A72CC28}" dt="2025-09-11T16:25:59.411" v="1481" actId="1036"/>
          <ac:spMkLst>
            <pc:docMk/>
            <pc:sldMk cId="2403115494" sldId="278"/>
            <ac:spMk id="19" creationId="{973E7BD6-23B7-67E0-459F-3EF731FAE2EB}"/>
          </ac:spMkLst>
        </pc:spChg>
        <pc:spChg chg="add">
          <ac:chgData name="Augusto Parajon" userId="127a867e8c18c1c2" providerId="LiveId" clId="{BF271398-9148-4A9A-A517-C3679A72CC28}" dt="2025-09-11T16:10:27.160" v="1125"/>
          <ac:spMkLst>
            <pc:docMk/>
            <pc:sldMk cId="2403115494" sldId="278"/>
            <ac:spMk id="20" creationId="{33BA5C27-D2B9-CA85-2E7A-77156DBAD04D}"/>
          </ac:spMkLst>
        </pc:spChg>
        <pc:spChg chg="add">
          <ac:chgData name="Augusto Parajon" userId="127a867e8c18c1c2" providerId="LiveId" clId="{BF271398-9148-4A9A-A517-C3679A72CC28}" dt="2025-09-11T16:11:00.867" v="1129"/>
          <ac:spMkLst>
            <pc:docMk/>
            <pc:sldMk cId="2403115494" sldId="278"/>
            <ac:spMk id="21" creationId="{8F6297CE-8269-83A1-B2A7-D36CBB0950AE}"/>
          </ac:spMkLst>
        </pc:spChg>
        <pc:spChg chg="add">
          <ac:chgData name="Augusto Parajon" userId="127a867e8c18c1c2" providerId="LiveId" clId="{BF271398-9148-4A9A-A517-C3679A72CC28}" dt="2025-09-11T16:11:07.139" v="1131"/>
          <ac:spMkLst>
            <pc:docMk/>
            <pc:sldMk cId="2403115494" sldId="278"/>
            <ac:spMk id="22" creationId="{503EE175-3619-F1B1-C7C3-858F8CCA0B29}"/>
          </ac:spMkLst>
        </pc:spChg>
        <pc:spChg chg="add">
          <ac:chgData name="Augusto Parajon" userId="127a867e8c18c1c2" providerId="LiveId" clId="{BF271398-9148-4A9A-A517-C3679A72CC28}" dt="2025-09-11T16:11:16.996" v="1132"/>
          <ac:spMkLst>
            <pc:docMk/>
            <pc:sldMk cId="2403115494" sldId="278"/>
            <ac:spMk id="23" creationId="{B69B5E37-DFC0-692D-91E8-D0064FF1728E}"/>
          </ac:spMkLst>
        </pc:spChg>
        <pc:spChg chg="add del mod">
          <ac:chgData name="Augusto Parajon" userId="127a867e8c18c1c2" providerId="LiveId" clId="{BF271398-9148-4A9A-A517-C3679A72CC28}" dt="2025-09-11T16:22:38.638" v="1393" actId="478"/>
          <ac:spMkLst>
            <pc:docMk/>
            <pc:sldMk cId="2403115494" sldId="278"/>
            <ac:spMk id="27" creationId="{E503F871-EAD9-E77B-4D38-FA60C9853B4C}"/>
          </ac:spMkLst>
        </pc:spChg>
        <pc:spChg chg="add mod">
          <ac:chgData name="Augusto Parajon" userId="127a867e8c18c1c2" providerId="LiveId" clId="{BF271398-9148-4A9A-A517-C3679A72CC28}" dt="2025-09-11T16:24:30.836" v="1447" actId="1076"/>
          <ac:spMkLst>
            <pc:docMk/>
            <pc:sldMk cId="2403115494" sldId="278"/>
            <ac:spMk id="28" creationId="{50DA3E87-458A-8BC7-32B7-2FEE28108706}"/>
          </ac:spMkLst>
        </pc:spChg>
        <pc:spChg chg="add mod">
          <ac:chgData name="Augusto Parajon" userId="127a867e8c18c1c2" providerId="LiveId" clId="{BF271398-9148-4A9A-A517-C3679A72CC28}" dt="2025-09-11T16:24:07.704" v="1427" actId="1035"/>
          <ac:spMkLst>
            <pc:docMk/>
            <pc:sldMk cId="2403115494" sldId="278"/>
            <ac:spMk id="29" creationId="{C7CACA60-B992-E214-D386-37730A717D29}"/>
          </ac:spMkLst>
        </pc:spChg>
        <pc:spChg chg="add">
          <ac:chgData name="Augusto Parajon" userId="127a867e8c18c1c2" providerId="LiveId" clId="{BF271398-9148-4A9A-A517-C3679A72CC28}" dt="2025-09-11T16:19:07.047" v="1179"/>
          <ac:spMkLst>
            <pc:docMk/>
            <pc:sldMk cId="2403115494" sldId="278"/>
            <ac:spMk id="30" creationId="{FEBE002F-0016-FEA0-713D-2C0B4B20DFAE}"/>
          </ac:spMkLst>
        </pc:spChg>
        <pc:spChg chg="add">
          <ac:chgData name="Augusto Parajon" userId="127a867e8c18c1c2" providerId="LiveId" clId="{BF271398-9148-4A9A-A517-C3679A72CC28}" dt="2025-09-11T16:21:12.227" v="1375"/>
          <ac:spMkLst>
            <pc:docMk/>
            <pc:sldMk cId="2403115494" sldId="278"/>
            <ac:spMk id="31" creationId="{710BA8DA-D649-97A0-9299-6272BA807CF0}"/>
          </ac:spMkLst>
        </pc:spChg>
        <pc:spChg chg="add mod">
          <ac:chgData name="Augusto Parajon" userId="127a867e8c18c1c2" providerId="LiveId" clId="{BF271398-9148-4A9A-A517-C3679A72CC28}" dt="2025-09-11T16:21:20.619" v="1377"/>
          <ac:spMkLst>
            <pc:docMk/>
            <pc:sldMk cId="2403115494" sldId="278"/>
            <ac:spMk id="32" creationId="{0B7698E6-F056-3F63-66A5-3ACB3B0C1EFB}"/>
          </ac:spMkLst>
        </pc:spChg>
        <pc:spChg chg="add mod">
          <ac:chgData name="Augusto Parajon" userId="127a867e8c18c1c2" providerId="LiveId" clId="{BF271398-9148-4A9A-A517-C3679A72CC28}" dt="2025-09-11T16:24:57.582" v="1454" actId="14100"/>
          <ac:spMkLst>
            <pc:docMk/>
            <pc:sldMk cId="2403115494" sldId="278"/>
            <ac:spMk id="33" creationId="{924A9D38-3EAC-789E-9512-676A0501DFC8}"/>
          </ac:spMkLst>
        </pc:spChg>
        <pc:spChg chg="add del mod">
          <ac:chgData name="Augusto Parajon" userId="127a867e8c18c1c2" providerId="LiveId" clId="{BF271398-9148-4A9A-A517-C3679A72CC28}" dt="2025-09-11T16:23:01.775" v="1404" actId="22"/>
          <ac:spMkLst>
            <pc:docMk/>
            <pc:sldMk cId="2403115494" sldId="278"/>
            <ac:spMk id="35" creationId="{BAB9EF33-0EE0-3857-9863-6C3563523AAE}"/>
          </ac:spMkLst>
        </pc:spChg>
        <pc:spChg chg="add mod">
          <ac:chgData name="Augusto Parajon" userId="127a867e8c18c1c2" providerId="LiveId" clId="{BF271398-9148-4A9A-A517-C3679A72CC28}" dt="2025-09-11T16:24:40.629" v="1450" actId="1076"/>
          <ac:spMkLst>
            <pc:docMk/>
            <pc:sldMk cId="2403115494" sldId="278"/>
            <ac:spMk id="36" creationId="{9338EED1-FA1F-C037-3732-9DE6ED198A90}"/>
          </ac:spMkLst>
        </pc:spChg>
        <pc:spChg chg="add mod">
          <ac:chgData name="Augusto Parajon" userId="127a867e8c18c1c2" providerId="LiveId" clId="{BF271398-9148-4A9A-A517-C3679A72CC28}" dt="2025-09-11T16:24:37.192" v="1448"/>
          <ac:spMkLst>
            <pc:docMk/>
            <pc:sldMk cId="2403115494" sldId="278"/>
            <ac:spMk id="37" creationId="{67F7F086-49DA-28C4-96B5-C64C1D422C81}"/>
          </ac:spMkLst>
        </pc:spChg>
        <pc:spChg chg="add mod">
          <ac:chgData name="Augusto Parajon" userId="127a867e8c18c1c2" providerId="LiveId" clId="{BF271398-9148-4A9A-A517-C3679A72CC28}" dt="2025-09-11T16:24:37.192" v="1448"/>
          <ac:spMkLst>
            <pc:docMk/>
            <pc:sldMk cId="2403115494" sldId="278"/>
            <ac:spMk id="38" creationId="{D3C01CB4-9A5B-7359-6D42-46BAE700FB2C}"/>
          </ac:spMkLst>
        </pc:spChg>
        <pc:spChg chg="add mod">
          <ac:chgData name="Augusto Parajon" userId="127a867e8c18c1c2" providerId="LiveId" clId="{BF271398-9148-4A9A-A517-C3679A72CC28}" dt="2025-09-11T16:25:39.750" v="1472" actId="14100"/>
          <ac:spMkLst>
            <pc:docMk/>
            <pc:sldMk cId="2403115494" sldId="278"/>
            <ac:spMk id="39" creationId="{6EA2D415-D43E-69DE-314A-3122151BF508}"/>
          </ac:spMkLst>
        </pc:spChg>
        <pc:spChg chg="add mod">
          <ac:chgData name="Augusto Parajon" userId="127a867e8c18c1c2" providerId="LiveId" clId="{BF271398-9148-4A9A-A517-C3679A72CC28}" dt="2025-09-11T16:24:47.100" v="1452" actId="1076"/>
          <ac:spMkLst>
            <pc:docMk/>
            <pc:sldMk cId="2403115494" sldId="278"/>
            <ac:spMk id="40" creationId="{BB2AD162-A7B6-E5C1-FAC2-A7A721AB12A2}"/>
          </ac:spMkLst>
        </pc:spChg>
        <pc:spChg chg="add mod">
          <ac:chgData name="Augusto Parajon" userId="127a867e8c18c1c2" providerId="LiveId" clId="{BF271398-9148-4A9A-A517-C3679A72CC28}" dt="2025-09-11T16:25:36.185" v="1471" actId="1076"/>
          <ac:spMkLst>
            <pc:docMk/>
            <pc:sldMk cId="2403115494" sldId="278"/>
            <ac:spMk id="41" creationId="{38FCAD5F-4E49-A823-C5F2-942CFADCE680}"/>
          </ac:spMkLst>
        </pc:spChg>
        <pc:picChg chg="add mod">
          <ac:chgData name="Augusto Parajon" userId="127a867e8c18c1c2" providerId="LiveId" clId="{BF271398-9148-4A9A-A517-C3679A72CC28}" dt="2025-09-11T16:25:56.064" v="1473" actId="1076"/>
          <ac:picMkLst>
            <pc:docMk/>
            <pc:sldMk cId="2403115494" sldId="278"/>
            <ac:picMk id="25" creationId="{0AF367F7-04F2-99B9-34E1-342612CFC112}"/>
          </ac:picMkLst>
        </pc:picChg>
      </pc:sldChg>
      <pc:sldChg chg="addSp delSp modSp add mod">
        <pc:chgData name="Augusto Parajon" userId="127a867e8c18c1c2" providerId="LiveId" clId="{BF271398-9148-4A9A-A517-C3679A72CC28}" dt="2025-09-11T15:49:01.480" v="812" actId="20577"/>
        <pc:sldMkLst>
          <pc:docMk/>
          <pc:sldMk cId="2828152989" sldId="279"/>
        </pc:sldMkLst>
        <pc:spChg chg="mod">
          <ac:chgData name="Augusto Parajon" userId="127a867e8c18c1c2" providerId="LiveId" clId="{BF271398-9148-4A9A-A517-C3679A72CC28}" dt="2025-09-11T15:40:07.130" v="692" actId="20577"/>
          <ac:spMkLst>
            <pc:docMk/>
            <pc:sldMk cId="2828152989" sldId="279"/>
            <ac:spMk id="7" creationId="{7626A069-A8DF-30B0-59D5-07C530740A0A}"/>
          </ac:spMkLst>
        </pc:spChg>
        <pc:spChg chg="mod">
          <ac:chgData name="Augusto Parajon" userId="127a867e8c18c1c2" providerId="LiveId" clId="{BF271398-9148-4A9A-A517-C3679A72CC28}" dt="2025-09-11T15:49:01.480" v="812" actId="20577"/>
          <ac:spMkLst>
            <pc:docMk/>
            <pc:sldMk cId="2828152989" sldId="279"/>
            <ac:spMk id="9" creationId="{B2E7FB7F-F58B-1D60-2A0F-89BD677B183C}"/>
          </ac:spMkLst>
        </pc:spChg>
        <pc:picChg chg="del">
          <ac:chgData name="Augusto Parajon" userId="127a867e8c18c1c2" providerId="LiveId" clId="{BF271398-9148-4A9A-A517-C3679A72CC28}" dt="2025-09-11T15:41:05.233" v="696" actId="478"/>
          <ac:picMkLst>
            <pc:docMk/>
            <pc:sldMk cId="2828152989" sldId="279"/>
            <ac:picMk id="1026" creationId="{C557040C-D2B5-F97A-FCA3-91AD2CD112AE}"/>
          </ac:picMkLst>
        </pc:picChg>
        <pc:picChg chg="del">
          <ac:chgData name="Augusto Parajon" userId="127a867e8c18c1c2" providerId="LiveId" clId="{BF271398-9148-4A9A-A517-C3679A72CC28}" dt="2025-09-11T15:41:12.472" v="697" actId="478"/>
          <ac:picMkLst>
            <pc:docMk/>
            <pc:sldMk cId="2828152989" sldId="279"/>
            <ac:picMk id="1030" creationId="{F92B9110-105D-EDA8-8000-800904773850}"/>
          </ac:picMkLst>
        </pc:picChg>
        <pc:picChg chg="del">
          <ac:chgData name="Augusto Parajon" userId="127a867e8c18c1c2" providerId="LiveId" clId="{BF271398-9148-4A9A-A517-C3679A72CC28}" dt="2025-09-11T15:41:15.192" v="702" actId="478"/>
          <ac:picMkLst>
            <pc:docMk/>
            <pc:sldMk cId="2828152989" sldId="279"/>
            <ac:picMk id="1032" creationId="{C961926E-AD34-5C55-C240-11836C02867F}"/>
          </ac:picMkLst>
        </pc:picChg>
        <pc:picChg chg="del">
          <ac:chgData name="Augusto Parajon" userId="127a867e8c18c1c2" providerId="LiveId" clId="{BF271398-9148-4A9A-A517-C3679A72CC28}" dt="2025-09-11T15:41:14.655" v="701" actId="478"/>
          <ac:picMkLst>
            <pc:docMk/>
            <pc:sldMk cId="2828152989" sldId="279"/>
            <ac:picMk id="1034" creationId="{3FD7B9CB-15E9-3744-F5A3-F45EA9C6FF28}"/>
          </ac:picMkLst>
        </pc:picChg>
        <pc:picChg chg="del">
          <ac:chgData name="Augusto Parajon" userId="127a867e8c18c1c2" providerId="LiveId" clId="{BF271398-9148-4A9A-A517-C3679A72CC28}" dt="2025-09-11T15:41:13.131" v="698" actId="478"/>
          <ac:picMkLst>
            <pc:docMk/>
            <pc:sldMk cId="2828152989" sldId="279"/>
            <ac:picMk id="1036" creationId="{911F09DF-5144-3486-18E8-D6F27E9BA3B2}"/>
          </ac:picMkLst>
        </pc:picChg>
        <pc:picChg chg="del">
          <ac:chgData name="Augusto Parajon" userId="127a867e8c18c1c2" providerId="LiveId" clId="{BF271398-9148-4A9A-A517-C3679A72CC28}" dt="2025-09-11T15:41:14.134" v="700" actId="478"/>
          <ac:picMkLst>
            <pc:docMk/>
            <pc:sldMk cId="2828152989" sldId="279"/>
            <ac:picMk id="1038" creationId="{4C2635F4-3E3A-6402-A342-EBA54529FD1B}"/>
          </ac:picMkLst>
        </pc:picChg>
        <pc:picChg chg="del">
          <ac:chgData name="Augusto Parajon" userId="127a867e8c18c1c2" providerId="LiveId" clId="{BF271398-9148-4A9A-A517-C3679A72CC28}" dt="2025-09-11T15:41:13.611" v="699" actId="478"/>
          <ac:picMkLst>
            <pc:docMk/>
            <pc:sldMk cId="2828152989" sldId="279"/>
            <ac:picMk id="1040" creationId="{ABEF6B97-270A-E940-EF59-7FB02CE00129}"/>
          </ac:picMkLst>
        </pc:picChg>
        <pc:picChg chg="del">
          <ac:chgData name="Augusto Parajon" userId="127a867e8c18c1c2" providerId="LiveId" clId="{BF271398-9148-4A9A-A517-C3679A72CC28}" dt="2025-09-11T15:41:17.109" v="704" actId="478"/>
          <ac:picMkLst>
            <pc:docMk/>
            <pc:sldMk cId="2828152989" sldId="279"/>
            <ac:picMk id="1042" creationId="{7C801F02-B834-6853-19F2-A39BD0839FD8}"/>
          </ac:picMkLst>
        </pc:picChg>
        <pc:picChg chg="del">
          <ac:chgData name="Augusto Parajon" userId="127a867e8c18c1c2" providerId="LiveId" clId="{BF271398-9148-4A9A-A517-C3679A72CC28}" dt="2025-09-11T15:41:16.634" v="703" actId="478"/>
          <ac:picMkLst>
            <pc:docMk/>
            <pc:sldMk cId="2828152989" sldId="279"/>
            <ac:picMk id="1044" creationId="{677E1E8C-DF99-4EA7-7BE0-F440D1621146}"/>
          </ac:picMkLst>
        </pc:picChg>
        <pc:picChg chg="add mod">
          <ac:chgData name="Augusto Parajon" userId="127a867e8c18c1c2" providerId="LiveId" clId="{BF271398-9148-4A9A-A517-C3679A72CC28}" dt="2025-09-11T15:44:21.130" v="748" actId="1076"/>
          <ac:picMkLst>
            <pc:docMk/>
            <pc:sldMk cId="2828152989" sldId="279"/>
            <ac:picMk id="2050" creationId="{43B1093E-7EDF-7668-5C43-8BE4DB7A04B1}"/>
          </ac:picMkLst>
        </pc:picChg>
        <pc:picChg chg="add mod">
          <ac:chgData name="Augusto Parajon" userId="127a867e8c18c1c2" providerId="LiveId" clId="{BF271398-9148-4A9A-A517-C3679A72CC28}" dt="2025-09-11T15:44:29.978" v="751" actId="1076"/>
          <ac:picMkLst>
            <pc:docMk/>
            <pc:sldMk cId="2828152989" sldId="279"/>
            <ac:picMk id="2052" creationId="{8DE1632C-97CC-0A0F-34C6-B9D6D498EDC6}"/>
          </ac:picMkLst>
        </pc:picChg>
        <pc:picChg chg="add mod">
          <ac:chgData name="Augusto Parajon" userId="127a867e8c18c1c2" providerId="LiveId" clId="{BF271398-9148-4A9A-A517-C3679A72CC28}" dt="2025-09-11T15:44:25.544" v="749" actId="1076"/>
          <ac:picMkLst>
            <pc:docMk/>
            <pc:sldMk cId="2828152989" sldId="279"/>
            <ac:picMk id="2054" creationId="{5A89B559-2D6A-8126-5A80-234CABE1D084}"/>
          </ac:picMkLst>
        </pc:picChg>
        <pc:picChg chg="add mod">
          <ac:chgData name="Augusto Parajon" userId="127a867e8c18c1c2" providerId="LiveId" clId="{BF271398-9148-4A9A-A517-C3679A72CC28}" dt="2025-09-11T15:45:24.697" v="761" actId="14100"/>
          <ac:picMkLst>
            <pc:docMk/>
            <pc:sldMk cId="2828152989" sldId="279"/>
            <ac:picMk id="2056" creationId="{CDE373F3-746E-06BB-E7A7-EB5E1947DA2B}"/>
          </ac:picMkLst>
        </pc:picChg>
        <pc:picChg chg="add mod">
          <ac:chgData name="Augusto Parajon" userId="127a867e8c18c1c2" providerId="LiveId" clId="{BF271398-9148-4A9A-A517-C3679A72CC28}" dt="2025-09-11T15:44:28.001" v="750" actId="1076"/>
          <ac:picMkLst>
            <pc:docMk/>
            <pc:sldMk cId="2828152989" sldId="279"/>
            <ac:picMk id="2058" creationId="{2ADD3A5D-003C-101D-25B4-248FBED9DA9E}"/>
          </ac:picMkLst>
        </pc:picChg>
        <pc:picChg chg="add mod">
          <ac:chgData name="Augusto Parajon" userId="127a867e8c18c1c2" providerId="LiveId" clId="{BF271398-9148-4A9A-A517-C3679A72CC28}" dt="2025-09-11T15:45:22.639" v="760" actId="1076"/>
          <ac:picMkLst>
            <pc:docMk/>
            <pc:sldMk cId="2828152989" sldId="279"/>
            <ac:picMk id="2060" creationId="{589F6627-E054-620E-4120-71453E825F35}"/>
          </ac:picMkLst>
        </pc:picChg>
      </pc:sldChg>
      <pc:sldChg chg="addSp delSp modSp add mod">
        <pc:chgData name="Augusto Parajon" userId="127a867e8c18c1c2" providerId="LiveId" clId="{BF271398-9148-4A9A-A517-C3679A72CC28}" dt="2025-09-11T16:00:47.258" v="987" actId="1076"/>
        <pc:sldMkLst>
          <pc:docMk/>
          <pc:sldMk cId="356612818" sldId="280"/>
        </pc:sldMkLst>
        <pc:spChg chg="mod">
          <ac:chgData name="Augusto Parajon" userId="127a867e8c18c1c2" providerId="LiveId" clId="{BF271398-9148-4A9A-A517-C3679A72CC28}" dt="2025-09-11T16:00:47.258" v="987" actId="1076"/>
          <ac:spMkLst>
            <pc:docMk/>
            <pc:sldMk cId="356612818" sldId="280"/>
            <ac:spMk id="2" creationId="{409DF5A9-710E-2629-94DB-CFF15801E986}"/>
          </ac:spMkLst>
        </pc:spChg>
        <pc:spChg chg="mod">
          <ac:chgData name="Augusto Parajon" userId="127a867e8c18c1c2" providerId="LiveId" clId="{BF271398-9148-4A9A-A517-C3679A72CC28}" dt="2025-09-11T15:58:59.997" v="973" actId="20577"/>
          <ac:spMkLst>
            <pc:docMk/>
            <pc:sldMk cId="356612818" sldId="280"/>
            <ac:spMk id="7" creationId="{B272125D-6591-FFA0-0F03-23FC33C7E17F}"/>
          </ac:spMkLst>
        </pc:spChg>
        <pc:spChg chg="mod">
          <ac:chgData name="Augusto Parajon" userId="127a867e8c18c1c2" providerId="LiveId" clId="{BF271398-9148-4A9A-A517-C3679A72CC28}" dt="2025-09-11T16:00:35.627" v="986" actId="6549"/>
          <ac:spMkLst>
            <pc:docMk/>
            <pc:sldMk cId="356612818" sldId="280"/>
            <ac:spMk id="9" creationId="{C08F7194-07FD-AE1D-CA4F-BC760C8E9369}"/>
          </ac:spMkLst>
        </pc:spChg>
        <pc:picChg chg="add del mod">
          <ac:chgData name="Augusto Parajon" userId="127a867e8c18c1c2" providerId="LiveId" clId="{BF271398-9148-4A9A-A517-C3679A72CC28}" dt="2025-09-11T15:53:53.977" v="840" actId="478"/>
          <ac:picMkLst>
            <pc:docMk/>
            <pc:sldMk cId="356612818" sldId="280"/>
            <ac:picMk id="3" creationId="{0842F9A1-5931-FC78-BAC7-056E2B5EDA81}"/>
          </ac:picMkLst>
        </pc:picChg>
        <pc:picChg chg="del">
          <ac:chgData name="Augusto Parajon" userId="127a867e8c18c1c2" providerId="LiveId" clId="{BF271398-9148-4A9A-A517-C3679A72CC28}" dt="2025-09-11T15:52:52.548" v="814" actId="478"/>
          <ac:picMkLst>
            <pc:docMk/>
            <pc:sldMk cId="356612818" sldId="280"/>
            <ac:picMk id="2050" creationId="{564899E0-52E4-A62C-5AFC-C24731835620}"/>
          </ac:picMkLst>
        </pc:picChg>
        <pc:picChg chg="del">
          <ac:chgData name="Augusto Parajon" userId="127a867e8c18c1c2" providerId="LiveId" clId="{BF271398-9148-4A9A-A517-C3679A72CC28}" dt="2025-09-11T15:52:53.147" v="815" actId="478"/>
          <ac:picMkLst>
            <pc:docMk/>
            <pc:sldMk cId="356612818" sldId="280"/>
            <ac:picMk id="2052" creationId="{674629F2-6202-BA84-7731-71E4F50302F2}"/>
          </ac:picMkLst>
        </pc:picChg>
        <pc:picChg chg="del">
          <ac:chgData name="Augusto Parajon" userId="127a867e8c18c1c2" providerId="LiveId" clId="{BF271398-9148-4A9A-A517-C3679A72CC28}" dt="2025-09-11T15:52:53.659" v="816" actId="478"/>
          <ac:picMkLst>
            <pc:docMk/>
            <pc:sldMk cId="356612818" sldId="280"/>
            <ac:picMk id="2054" creationId="{33C67786-B571-8EDB-D802-C4DB0B80BB9A}"/>
          </ac:picMkLst>
        </pc:picChg>
        <pc:picChg chg="del mod">
          <ac:chgData name="Augusto Parajon" userId="127a867e8c18c1c2" providerId="LiveId" clId="{BF271398-9148-4A9A-A517-C3679A72CC28}" dt="2025-09-11T15:52:54.253" v="818" actId="478"/>
          <ac:picMkLst>
            <pc:docMk/>
            <pc:sldMk cId="356612818" sldId="280"/>
            <ac:picMk id="2056" creationId="{FE9F888D-F0D9-A188-B89C-9B5A908C28D9}"/>
          </ac:picMkLst>
        </pc:picChg>
        <pc:picChg chg="del mod">
          <ac:chgData name="Augusto Parajon" userId="127a867e8c18c1c2" providerId="LiveId" clId="{BF271398-9148-4A9A-A517-C3679A72CC28}" dt="2025-09-11T15:52:54.829" v="820" actId="478"/>
          <ac:picMkLst>
            <pc:docMk/>
            <pc:sldMk cId="356612818" sldId="280"/>
            <ac:picMk id="2058" creationId="{C817B864-D6F9-BC81-1CFE-F7EDCA038ADC}"/>
          </ac:picMkLst>
        </pc:picChg>
        <pc:picChg chg="del mod">
          <ac:chgData name="Augusto Parajon" userId="127a867e8c18c1c2" providerId="LiveId" clId="{BF271398-9148-4A9A-A517-C3679A72CC28}" dt="2025-09-11T15:52:55.347" v="822" actId="478"/>
          <ac:picMkLst>
            <pc:docMk/>
            <pc:sldMk cId="356612818" sldId="280"/>
            <ac:picMk id="2060" creationId="{86E61E4B-DC8C-0815-2900-3E9BCE393E33}"/>
          </ac:picMkLst>
        </pc:picChg>
        <pc:picChg chg="add mod">
          <ac:chgData name="Augusto Parajon" userId="127a867e8c18c1c2" providerId="LiveId" clId="{BF271398-9148-4A9A-A517-C3679A72CC28}" dt="2025-09-11T15:57:38.917" v="923" actId="1035"/>
          <ac:picMkLst>
            <pc:docMk/>
            <pc:sldMk cId="356612818" sldId="280"/>
            <ac:picMk id="3074" creationId="{FAF892DC-FCEA-E774-0EE0-0188ABAC0768}"/>
          </ac:picMkLst>
        </pc:picChg>
        <pc:picChg chg="add mod">
          <ac:chgData name="Augusto Parajon" userId="127a867e8c18c1c2" providerId="LiveId" clId="{BF271398-9148-4A9A-A517-C3679A72CC28}" dt="2025-09-11T15:57:38.917" v="923" actId="1035"/>
          <ac:picMkLst>
            <pc:docMk/>
            <pc:sldMk cId="356612818" sldId="280"/>
            <ac:picMk id="3076" creationId="{83A82DDA-6152-7628-A61B-F06B915DCF4B}"/>
          </ac:picMkLst>
        </pc:picChg>
        <pc:picChg chg="add mod">
          <ac:chgData name="Augusto Parajon" userId="127a867e8c18c1c2" providerId="LiveId" clId="{BF271398-9148-4A9A-A517-C3679A72CC28}" dt="2025-09-11T15:57:38.917" v="923" actId="1035"/>
          <ac:picMkLst>
            <pc:docMk/>
            <pc:sldMk cId="356612818" sldId="280"/>
            <ac:picMk id="3078" creationId="{6A5D07B3-108C-5134-621D-6535DC97F103}"/>
          </ac:picMkLst>
        </pc:picChg>
        <pc:picChg chg="add mod">
          <ac:chgData name="Augusto Parajon" userId="127a867e8c18c1c2" providerId="LiveId" clId="{BF271398-9148-4A9A-A517-C3679A72CC28}" dt="2025-09-11T15:57:38.917" v="923" actId="1035"/>
          <ac:picMkLst>
            <pc:docMk/>
            <pc:sldMk cId="356612818" sldId="280"/>
            <ac:picMk id="3080" creationId="{4762DFD6-6D91-54AA-06F5-1006EF1546AD}"/>
          </ac:picMkLst>
        </pc:picChg>
        <pc:picChg chg="add mod">
          <ac:chgData name="Augusto Parajon" userId="127a867e8c18c1c2" providerId="LiveId" clId="{BF271398-9148-4A9A-A517-C3679A72CC28}" dt="2025-09-11T15:58:16.473" v="937" actId="1036"/>
          <ac:picMkLst>
            <pc:docMk/>
            <pc:sldMk cId="356612818" sldId="280"/>
            <ac:picMk id="3082" creationId="{0D24ED3E-512E-361C-211A-689A308A8161}"/>
          </ac:picMkLst>
        </pc:picChg>
        <pc:picChg chg="add mod">
          <ac:chgData name="Augusto Parajon" userId="127a867e8c18c1c2" providerId="LiveId" clId="{BF271398-9148-4A9A-A517-C3679A72CC28}" dt="2025-09-11T15:57:38.917" v="923" actId="1035"/>
          <ac:picMkLst>
            <pc:docMk/>
            <pc:sldMk cId="356612818" sldId="280"/>
            <ac:picMk id="3084" creationId="{25809A7B-CE39-F687-5E0D-92ED8BEA7651}"/>
          </ac:picMkLst>
        </pc:picChg>
        <pc:picChg chg="add mod">
          <ac:chgData name="Augusto Parajon" userId="127a867e8c18c1c2" providerId="LiveId" clId="{BF271398-9148-4A9A-A517-C3679A72CC28}" dt="2025-09-11T15:58:38.277" v="940" actId="1036"/>
          <ac:picMkLst>
            <pc:docMk/>
            <pc:sldMk cId="356612818" sldId="280"/>
            <ac:picMk id="3086" creationId="{FBC65FE2-6AEE-92EA-6BFD-5BF4D67F8E42}"/>
          </ac:picMkLst>
        </pc:picChg>
      </pc:sldChg>
      <pc:sldChg chg="modSp add mod">
        <pc:chgData name="Augusto Parajon" userId="127a867e8c18c1c2" providerId="LiveId" clId="{BF271398-9148-4A9A-A517-C3679A72CC28}" dt="2025-09-11T16:06:17.411" v="1048" actId="1076"/>
        <pc:sldMkLst>
          <pc:docMk/>
          <pc:sldMk cId="2766146274" sldId="281"/>
        </pc:sldMkLst>
        <pc:spChg chg="mod">
          <ac:chgData name="Augusto Parajon" userId="127a867e8c18c1c2" providerId="LiveId" clId="{BF271398-9148-4A9A-A517-C3679A72CC28}" dt="2025-09-11T16:06:17.411" v="1048" actId="1076"/>
          <ac:spMkLst>
            <pc:docMk/>
            <pc:sldMk cId="2766146274" sldId="281"/>
            <ac:spMk id="7" creationId="{60210776-C876-F31F-116A-1ABC1D90CA93}"/>
          </ac:spMkLst>
        </pc:spChg>
      </pc:sldChg>
      <pc:sldChg chg="addSp delSp modSp add mod">
        <pc:chgData name="Augusto Parajon" userId="127a867e8c18c1c2" providerId="LiveId" clId="{BF271398-9148-4A9A-A517-C3679A72CC28}" dt="2025-09-11T16:46:35.509" v="1685" actId="20577"/>
        <pc:sldMkLst>
          <pc:docMk/>
          <pc:sldMk cId="259547923" sldId="282"/>
        </pc:sldMkLst>
        <pc:spChg chg="mod">
          <ac:chgData name="Augusto Parajon" userId="127a867e8c18c1c2" providerId="LiveId" clId="{BF271398-9148-4A9A-A517-C3679A72CC28}" dt="2025-09-11T16:40:43.475" v="1591" actId="14100"/>
          <ac:spMkLst>
            <pc:docMk/>
            <pc:sldMk cId="259547923" sldId="282"/>
            <ac:spMk id="3" creationId="{05546032-5B3D-F5BB-A53E-1CEE9ECB10D8}"/>
          </ac:spMkLst>
        </pc:spChg>
        <pc:spChg chg="del">
          <ac:chgData name="Augusto Parajon" userId="127a867e8c18c1c2" providerId="LiveId" clId="{BF271398-9148-4A9A-A517-C3679A72CC28}" dt="2025-09-11T16:35:40.181" v="1493" actId="478"/>
          <ac:spMkLst>
            <pc:docMk/>
            <pc:sldMk cId="259547923" sldId="282"/>
            <ac:spMk id="4" creationId="{99F11C9B-7711-40FB-2AAE-48F5D1647A4E}"/>
          </ac:spMkLst>
        </pc:spChg>
        <pc:spChg chg="mod">
          <ac:chgData name="Augusto Parajon" userId="127a867e8c18c1c2" providerId="LiveId" clId="{BF271398-9148-4A9A-A517-C3679A72CC28}" dt="2025-09-11T16:35:51.718" v="1498" actId="403"/>
          <ac:spMkLst>
            <pc:docMk/>
            <pc:sldMk cId="259547923" sldId="282"/>
            <ac:spMk id="5" creationId="{823AC5DA-9F70-BE5B-86E0-EDB06BA72758}"/>
          </ac:spMkLst>
        </pc:spChg>
        <pc:spChg chg="mod">
          <ac:chgData name="Augusto Parajon" userId="127a867e8c18c1c2" providerId="LiveId" clId="{BF271398-9148-4A9A-A517-C3679A72CC28}" dt="2025-09-11T16:46:35.509" v="1685" actId="20577"/>
          <ac:spMkLst>
            <pc:docMk/>
            <pc:sldMk cId="259547923" sldId="282"/>
            <ac:spMk id="7" creationId="{733E2A40-D8BE-ACEF-FD85-F358D7841466}"/>
          </ac:spMkLst>
        </pc:spChg>
        <pc:spChg chg="add mod">
          <ac:chgData name="Augusto Parajon" userId="127a867e8c18c1c2" providerId="LiveId" clId="{BF271398-9148-4A9A-A517-C3679A72CC28}" dt="2025-09-11T16:40:19.920" v="1587" actId="1076"/>
          <ac:spMkLst>
            <pc:docMk/>
            <pc:sldMk cId="259547923" sldId="282"/>
            <ac:spMk id="8" creationId="{A4EC9597-4D9C-D9D1-D78F-1FAD810C2995}"/>
          </ac:spMkLst>
        </pc:spChg>
        <pc:spChg chg="del">
          <ac:chgData name="Augusto Parajon" userId="127a867e8c18c1c2" providerId="LiveId" clId="{BF271398-9148-4A9A-A517-C3679A72CC28}" dt="2025-09-11T16:33:49.305" v="1491" actId="478"/>
          <ac:spMkLst>
            <pc:docMk/>
            <pc:sldMk cId="259547923" sldId="282"/>
            <ac:spMk id="9" creationId="{602AB221-D34A-9492-3518-361213CC7D45}"/>
          </ac:spMkLst>
        </pc:spChg>
        <pc:spChg chg="del">
          <ac:chgData name="Augusto Parajon" userId="127a867e8c18c1c2" providerId="LiveId" clId="{BF271398-9148-4A9A-A517-C3679A72CC28}" dt="2025-09-11T16:33:49.305" v="1491" actId="478"/>
          <ac:spMkLst>
            <pc:docMk/>
            <pc:sldMk cId="259547923" sldId="282"/>
            <ac:spMk id="11" creationId="{48082AD9-912F-990B-9AE5-F99A8C4EBB07}"/>
          </ac:spMkLst>
        </pc:spChg>
        <pc:spChg chg="del">
          <ac:chgData name="Augusto Parajon" userId="127a867e8c18c1c2" providerId="LiveId" clId="{BF271398-9148-4A9A-A517-C3679A72CC28}" dt="2025-09-11T16:33:49.305" v="1491" actId="478"/>
          <ac:spMkLst>
            <pc:docMk/>
            <pc:sldMk cId="259547923" sldId="282"/>
            <ac:spMk id="12" creationId="{54B6AE0E-60F3-4D30-0192-DF65DAC9EB1A}"/>
          </ac:spMkLst>
        </pc:spChg>
        <pc:spChg chg="del">
          <ac:chgData name="Augusto Parajon" userId="127a867e8c18c1c2" providerId="LiveId" clId="{BF271398-9148-4A9A-A517-C3679A72CC28}" dt="2025-09-11T16:33:49.305" v="1491" actId="478"/>
          <ac:spMkLst>
            <pc:docMk/>
            <pc:sldMk cId="259547923" sldId="282"/>
            <ac:spMk id="13" creationId="{0D0E1002-0692-899B-70CA-4C41201C21DE}"/>
          </ac:spMkLst>
        </pc:spChg>
        <pc:spChg chg="del">
          <ac:chgData name="Augusto Parajon" userId="127a867e8c18c1c2" providerId="LiveId" clId="{BF271398-9148-4A9A-A517-C3679A72CC28}" dt="2025-09-11T16:33:49.305" v="1491" actId="478"/>
          <ac:spMkLst>
            <pc:docMk/>
            <pc:sldMk cId="259547923" sldId="282"/>
            <ac:spMk id="14" creationId="{CDB8B223-0CAB-1899-9442-9769DC60BDFF}"/>
          </ac:spMkLst>
        </pc:spChg>
        <pc:spChg chg="del">
          <ac:chgData name="Augusto Parajon" userId="127a867e8c18c1c2" providerId="LiveId" clId="{BF271398-9148-4A9A-A517-C3679A72CC28}" dt="2025-09-11T16:33:49.305" v="1491" actId="478"/>
          <ac:spMkLst>
            <pc:docMk/>
            <pc:sldMk cId="259547923" sldId="282"/>
            <ac:spMk id="15" creationId="{2A52DCC0-5066-37C3-71A7-4C7944525A3C}"/>
          </ac:spMkLst>
        </pc:spChg>
        <pc:spChg chg="del">
          <ac:chgData name="Augusto Parajon" userId="127a867e8c18c1c2" providerId="LiveId" clId="{BF271398-9148-4A9A-A517-C3679A72CC28}" dt="2025-09-11T16:33:49.305" v="1491" actId="478"/>
          <ac:spMkLst>
            <pc:docMk/>
            <pc:sldMk cId="259547923" sldId="282"/>
            <ac:spMk id="16" creationId="{489AF2C7-7B25-C28D-5433-6252AE173E3E}"/>
          </ac:spMkLst>
        </pc:spChg>
        <pc:spChg chg="del">
          <ac:chgData name="Augusto Parajon" userId="127a867e8c18c1c2" providerId="LiveId" clId="{BF271398-9148-4A9A-A517-C3679A72CC28}" dt="2025-09-11T16:33:49.305" v="1491" actId="478"/>
          <ac:spMkLst>
            <pc:docMk/>
            <pc:sldMk cId="259547923" sldId="282"/>
            <ac:spMk id="17" creationId="{C8A44BBD-131E-DD50-6BA2-1E7AC5089D9D}"/>
          </ac:spMkLst>
        </pc:spChg>
        <pc:spChg chg="del">
          <ac:chgData name="Augusto Parajon" userId="127a867e8c18c1c2" providerId="LiveId" clId="{BF271398-9148-4A9A-A517-C3679A72CC28}" dt="2025-09-11T16:33:45.202" v="1489" actId="478"/>
          <ac:spMkLst>
            <pc:docMk/>
            <pc:sldMk cId="259547923" sldId="282"/>
            <ac:spMk id="18" creationId="{1B1A5631-2943-1DB1-F9E2-0BC35A9D79C7}"/>
          </ac:spMkLst>
        </pc:spChg>
        <pc:spChg chg="del">
          <ac:chgData name="Augusto Parajon" userId="127a867e8c18c1c2" providerId="LiveId" clId="{BF271398-9148-4A9A-A517-C3679A72CC28}" dt="2025-09-11T16:33:45.962" v="1490" actId="478"/>
          <ac:spMkLst>
            <pc:docMk/>
            <pc:sldMk cId="259547923" sldId="282"/>
            <ac:spMk id="19" creationId="{B7963CC2-A265-8395-F13E-1820408F144A}"/>
          </ac:spMkLst>
        </pc:spChg>
        <pc:spChg chg="add mod">
          <ac:chgData name="Augusto Parajon" userId="127a867e8c18c1c2" providerId="LiveId" clId="{BF271398-9148-4A9A-A517-C3679A72CC28}" dt="2025-09-11T16:43:58.958" v="1608" actId="1035"/>
          <ac:spMkLst>
            <pc:docMk/>
            <pc:sldMk cId="259547923" sldId="282"/>
            <ac:spMk id="23" creationId="{8A2C97A0-9624-CA96-70D0-27BE90DDEDBB}"/>
          </ac:spMkLst>
        </pc:spChg>
        <pc:spChg chg="add mod">
          <ac:chgData name="Augusto Parajon" userId="127a867e8c18c1c2" providerId="LiveId" clId="{BF271398-9148-4A9A-A517-C3679A72CC28}" dt="2025-09-11T16:43:58.958" v="1608" actId="1035"/>
          <ac:spMkLst>
            <pc:docMk/>
            <pc:sldMk cId="259547923" sldId="282"/>
            <ac:spMk id="24" creationId="{7AEDA7A0-78B6-11AB-F86F-003315BE02A8}"/>
          </ac:spMkLst>
        </pc:spChg>
        <pc:spChg chg="add del">
          <ac:chgData name="Augusto Parajon" userId="127a867e8c18c1c2" providerId="LiveId" clId="{BF271398-9148-4A9A-A517-C3679A72CC28}" dt="2025-09-11T16:43:52.909" v="1597" actId="22"/>
          <ac:spMkLst>
            <pc:docMk/>
            <pc:sldMk cId="259547923" sldId="282"/>
            <ac:spMk id="30" creationId="{79C8A767-ADD8-8FA5-F0CD-A2DD1CD77C8A}"/>
          </ac:spMkLst>
        </pc:spChg>
        <pc:spChg chg="add del">
          <ac:chgData name="Augusto Parajon" userId="127a867e8c18c1c2" providerId="LiveId" clId="{BF271398-9148-4A9A-A517-C3679A72CC28}" dt="2025-09-11T16:44:08.239" v="1610" actId="22"/>
          <ac:spMkLst>
            <pc:docMk/>
            <pc:sldMk cId="259547923" sldId="282"/>
            <ac:spMk id="32" creationId="{6D11BD58-1E6C-DDC9-8274-0B49308C26AA}"/>
          </ac:spMkLst>
        </pc:spChg>
        <pc:spChg chg="add mod">
          <ac:chgData name="Augusto Parajon" userId="127a867e8c18c1c2" providerId="LiveId" clId="{BF271398-9148-4A9A-A517-C3679A72CC28}" dt="2025-09-11T16:45:08.075" v="1635" actId="14100"/>
          <ac:spMkLst>
            <pc:docMk/>
            <pc:sldMk cId="259547923" sldId="282"/>
            <ac:spMk id="33" creationId="{99C917B1-8021-F17B-299C-11104B93541B}"/>
          </ac:spMkLst>
        </pc:spChg>
        <pc:spChg chg="add mod">
          <ac:chgData name="Augusto Parajon" userId="127a867e8c18c1c2" providerId="LiveId" clId="{BF271398-9148-4A9A-A517-C3679A72CC28}" dt="2025-09-11T16:44:48.028" v="1631" actId="20577"/>
          <ac:spMkLst>
            <pc:docMk/>
            <pc:sldMk cId="259547923" sldId="282"/>
            <ac:spMk id="34" creationId="{E7762B1A-6796-6548-3650-A438F6C2C22A}"/>
          </ac:spMkLst>
        </pc:spChg>
        <pc:cxnChg chg="add mod">
          <ac:chgData name="Augusto Parajon" userId="127a867e8c18c1c2" providerId="LiveId" clId="{BF271398-9148-4A9A-A517-C3679A72CC28}" dt="2025-09-11T16:40:40.381" v="1590" actId="14100"/>
          <ac:cxnSpMkLst>
            <pc:docMk/>
            <pc:sldMk cId="259547923" sldId="282"/>
            <ac:cxnSpMk id="2" creationId="{DED55B0B-C293-EA43-AC69-AD50FF4272CA}"/>
          </ac:cxnSpMkLst>
        </pc:cxnChg>
        <pc:cxnChg chg="add mod">
          <ac:chgData name="Augusto Parajon" userId="127a867e8c18c1c2" providerId="LiveId" clId="{BF271398-9148-4A9A-A517-C3679A72CC28}" dt="2025-09-11T16:43:58.958" v="1608" actId="1035"/>
          <ac:cxnSpMkLst>
            <pc:docMk/>
            <pc:sldMk cId="259547923" sldId="282"/>
            <ac:cxnSpMk id="25" creationId="{731956CD-62DC-59A1-F45B-1507B8FB6CE0}"/>
          </ac:cxnSpMkLst>
        </pc:cxnChg>
        <pc:cxnChg chg="add mod">
          <ac:chgData name="Augusto Parajon" userId="127a867e8c18c1c2" providerId="LiveId" clId="{BF271398-9148-4A9A-A517-C3679A72CC28}" dt="2025-09-11T16:44:37.147" v="1626" actId="14100"/>
          <ac:cxnSpMkLst>
            <pc:docMk/>
            <pc:sldMk cId="259547923" sldId="282"/>
            <ac:cxnSpMk id="35" creationId="{064AAC6B-A85B-7B9F-9A37-D182B984826D}"/>
          </ac:cxnSpMkLst>
        </pc:cxnChg>
      </pc:sldChg>
      <pc:sldChg chg="add">
        <pc:chgData name="Augusto Parajon" userId="127a867e8c18c1c2" providerId="LiveId" clId="{BF271398-9148-4A9A-A517-C3679A72CC28}" dt="2025-09-11T16:45:48.662" v="1636"/>
        <pc:sldMkLst>
          <pc:docMk/>
          <pc:sldMk cId="3472957532" sldId="283"/>
        </pc:sldMkLst>
      </pc:sldChg>
      <pc:sldChg chg="modSp add mod">
        <pc:chgData name="Augusto Parajon" userId="127a867e8c18c1c2" providerId="LiveId" clId="{BF271398-9148-4A9A-A517-C3679A72CC28}" dt="2025-09-11T16:59:57.398" v="1784" actId="1076"/>
        <pc:sldMkLst>
          <pc:docMk/>
          <pc:sldMk cId="2562775218" sldId="284"/>
        </pc:sldMkLst>
        <pc:spChg chg="mod">
          <ac:chgData name="Augusto Parajon" userId="127a867e8c18c1c2" providerId="LiveId" clId="{BF271398-9148-4A9A-A517-C3679A72CC28}" dt="2025-09-11T16:51:10.179" v="1707" actId="14100"/>
          <ac:spMkLst>
            <pc:docMk/>
            <pc:sldMk cId="2562775218" sldId="284"/>
            <ac:spMk id="3" creationId="{25E809F6-EF82-5BF9-3A5B-849F6E2E5A09}"/>
          </ac:spMkLst>
        </pc:spChg>
        <pc:spChg chg="mod">
          <ac:chgData name="Augusto Parajon" userId="127a867e8c18c1c2" providerId="LiveId" clId="{BF271398-9148-4A9A-A517-C3679A72CC28}" dt="2025-09-11T16:59:09.993" v="1775" actId="1076"/>
          <ac:spMkLst>
            <pc:docMk/>
            <pc:sldMk cId="2562775218" sldId="284"/>
            <ac:spMk id="5" creationId="{DE73E592-4A7A-05CC-915D-7090A81A3AF7}"/>
          </ac:spMkLst>
        </pc:spChg>
        <pc:spChg chg="mod">
          <ac:chgData name="Augusto Parajon" userId="127a867e8c18c1c2" providerId="LiveId" clId="{BF271398-9148-4A9A-A517-C3679A72CC28}" dt="2025-09-11T16:50:34.416" v="1698" actId="20577"/>
          <ac:spMkLst>
            <pc:docMk/>
            <pc:sldMk cId="2562775218" sldId="284"/>
            <ac:spMk id="8" creationId="{83823BBA-156A-372A-11D0-12A4770664AC}"/>
          </ac:spMkLst>
        </pc:spChg>
        <pc:spChg chg="mod">
          <ac:chgData name="Augusto Parajon" userId="127a867e8c18c1c2" providerId="LiveId" clId="{BF271398-9148-4A9A-A517-C3679A72CC28}" dt="2025-09-11T16:52:04.128" v="1723" actId="1076"/>
          <ac:spMkLst>
            <pc:docMk/>
            <pc:sldMk cId="2562775218" sldId="284"/>
            <ac:spMk id="23" creationId="{4B52C1F9-CBD3-B10B-4412-3C15E54726CA}"/>
          </ac:spMkLst>
        </pc:spChg>
        <pc:spChg chg="mod">
          <ac:chgData name="Augusto Parajon" userId="127a867e8c18c1c2" providerId="LiveId" clId="{BF271398-9148-4A9A-A517-C3679A72CC28}" dt="2025-09-11T16:52:17.135" v="1726" actId="14100"/>
          <ac:spMkLst>
            <pc:docMk/>
            <pc:sldMk cId="2562775218" sldId="284"/>
            <ac:spMk id="24" creationId="{129209B0-F306-4F2B-B9CA-3EAB4F868472}"/>
          </ac:spMkLst>
        </pc:spChg>
        <pc:spChg chg="mod">
          <ac:chgData name="Augusto Parajon" userId="127a867e8c18c1c2" providerId="LiveId" clId="{BF271398-9148-4A9A-A517-C3679A72CC28}" dt="2025-09-11T16:59:47.852" v="1782" actId="14100"/>
          <ac:spMkLst>
            <pc:docMk/>
            <pc:sldMk cId="2562775218" sldId="284"/>
            <ac:spMk id="33" creationId="{99C487D8-04AB-07FF-D452-4638A34020F6}"/>
          </ac:spMkLst>
        </pc:spChg>
        <pc:spChg chg="mod">
          <ac:chgData name="Augusto Parajon" userId="127a867e8c18c1c2" providerId="LiveId" clId="{BF271398-9148-4A9A-A517-C3679A72CC28}" dt="2025-09-11T16:59:57.398" v="1784" actId="1076"/>
          <ac:spMkLst>
            <pc:docMk/>
            <pc:sldMk cId="2562775218" sldId="284"/>
            <ac:spMk id="34" creationId="{E7096B5F-125F-F71A-26B0-9F9211DD57CE}"/>
          </ac:spMkLst>
        </pc:spChg>
        <pc:cxnChg chg="mod">
          <ac:chgData name="Augusto Parajon" userId="127a867e8c18c1c2" providerId="LiveId" clId="{BF271398-9148-4A9A-A517-C3679A72CC28}" dt="2025-09-11T16:51:05.928" v="1706" actId="1076"/>
          <ac:cxnSpMkLst>
            <pc:docMk/>
            <pc:sldMk cId="2562775218" sldId="284"/>
            <ac:cxnSpMk id="2" creationId="{2DE9F5A0-91DD-E63A-53CE-C03B19D8C7E9}"/>
          </ac:cxnSpMkLst>
        </pc:cxnChg>
        <pc:cxnChg chg="mod">
          <ac:chgData name="Augusto Parajon" userId="127a867e8c18c1c2" providerId="LiveId" clId="{BF271398-9148-4A9A-A517-C3679A72CC28}" dt="2025-09-11T16:52:10.073" v="1724" actId="1076"/>
          <ac:cxnSpMkLst>
            <pc:docMk/>
            <pc:sldMk cId="2562775218" sldId="284"/>
            <ac:cxnSpMk id="25" creationId="{3B99195A-D44F-5300-FCAF-E6F742678F57}"/>
          </ac:cxnSpMkLst>
        </pc:cxnChg>
        <pc:cxnChg chg="mod">
          <ac:chgData name="Augusto Parajon" userId="127a867e8c18c1c2" providerId="LiveId" clId="{BF271398-9148-4A9A-A517-C3679A72CC28}" dt="2025-09-11T16:59:54.247" v="1783" actId="14100"/>
          <ac:cxnSpMkLst>
            <pc:docMk/>
            <pc:sldMk cId="2562775218" sldId="284"/>
            <ac:cxnSpMk id="35" creationId="{84A557D7-3ECB-2024-8AE4-A46DDCDB5B00}"/>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rtlCol="0"/>
        <a:lstStyle/>
        <a:p>
          <a:pPr>
            <a:lnSpc>
              <a:spcPct val="100000"/>
            </a:lnSpc>
          </a:pPr>
          <a:r>
            <a:rPr lang="es" dirty="0"/>
            <a:t>Contexto y motivación</a:t>
          </a:r>
        </a:p>
      </dgm:t>
    </dgm:pt>
    <dgm:pt modelId="{A1BB3DDB-A2CF-407F-9044-E3AC1B808421}" type="parTrans" cxnId="{ACB259CB-0782-437C-AE91-04CE095D2AE5}">
      <dgm:prSet/>
      <dgm:spPr/>
      <dgm:t>
        <a:bodyPr rtlCol="0"/>
        <a:lstStyle/>
        <a:p>
          <a:pPr rtl="0"/>
          <a:endParaRPr lang="en-US"/>
        </a:p>
      </dgm:t>
    </dgm:pt>
    <dgm:pt modelId="{F397379E-0BDA-46CE-8393-B1D10C55E1BA}" type="sibTrans" cxnId="{ACB259CB-0782-437C-AE91-04CE095D2AE5}">
      <dgm:prSet/>
      <dgm:spPr/>
      <dgm:t>
        <a:bodyPr rtlCol="0"/>
        <a:lstStyle/>
        <a:p>
          <a:pPr rtl="0"/>
          <a:endParaRPr lang="en-US"/>
        </a:p>
      </dgm:t>
    </dgm:pt>
    <dgm:pt modelId="{6ABE9384-859D-4C4C-B983-2B1E39A8B348}">
      <dgm:prSet phldrT="[Text]"/>
      <dgm:spPr/>
      <dgm:t>
        <a:bodyPr rtlCol="0"/>
        <a:lstStyle/>
        <a:p>
          <a:pPr>
            <a:lnSpc>
              <a:spcPct val="100000"/>
            </a:lnSpc>
          </a:pPr>
          <a:r>
            <a:rPr lang="es" dirty="0"/>
            <a:t>Hipótesis y preguntas de interses</a:t>
          </a:r>
        </a:p>
      </dgm:t>
    </dgm:pt>
    <dgm:pt modelId="{4C63E530-1425-407B-8508-FAC57680DEF0}" type="parTrans" cxnId="{929B611D-ADB7-45E4-812D-4E288BD2D31C}">
      <dgm:prSet/>
      <dgm:spPr/>
      <dgm:t>
        <a:bodyPr rtlCol="0"/>
        <a:lstStyle/>
        <a:p>
          <a:pPr rtl="0"/>
          <a:endParaRPr lang="en-US"/>
        </a:p>
      </dgm:t>
    </dgm:pt>
    <dgm:pt modelId="{012549DD-A1CA-4571-A981-CFD78093EB20}" type="sibTrans" cxnId="{929B611D-ADB7-45E4-812D-4E288BD2D31C}">
      <dgm:prSet/>
      <dgm:spPr/>
      <dgm:t>
        <a:bodyPr rtlCol="0"/>
        <a:lstStyle/>
        <a:p>
          <a:pPr rtl="0"/>
          <a:endParaRPr lang="en-US"/>
        </a:p>
      </dgm:t>
    </dgm:pt>
    <dgm:pt modelId="{F7214975-5AC4-4CF8-9015-322498751A8A}">
      <dgm:prSet phldrT="[Text]"/>
      <dgm:spPr/>
      <dgm:t>
        <a:bodyPr rtlCol="0"/>
        <a:lstStyle/>
        <a:p>
          <a:pPr>
            <a:lnSpc>
              <a:spcPct val="100000"/>
            </a:lnSpc>
          </a:pPr>
          <a:r>
            <a:rPr lang="es" dirty="0"/>
            <a:t>Metadata</a:t>
          </a:r>
        </a:p>
      </dgm:t>
    </dgm:pt>
    <dgm:pt modelId="{51AC1870-5B81-422A-9A2E-E1F58EF50843}" type="parTrans" cxnId="{B7CE7116-0D68-4E90-AA49-C97B6B372915}">
      <dgm:prSet/>
      <dgm:spPr/>
      <dgm:t>
        <a:bodyPr rtlCol="0"/>
        <a:lstStyle/>
        <a:p>
          <a:pPr rtl="0"/>
          <a:endParaRPr lang="en-US"/>
        </a:p>
      </dgm:t>
    </dgm:pt>
    <dgm:pt modelId="{CE7BE2A3-5633-4666-BB75-6164E26282D5}" type="sibTrans" cxnId="{B7CE7116-0D68-4E90-AA49-C97B6B372915}">
      <dgm:prSet/>
      <dgm:spPr/>
      <dgm:t>
        <a:bodyPr rtlCol="0"/>
        <a:lstStyle/>
        <a:p>
          <a:pPr rtl="0"/>
          <a:endParaRPr lang="en-US"/>
        </a:p>
      </dgm:t>
    </dgm:pt>
    <dgm:pt modelId="{AD01FE9A-DE94-4DC7-90BF-B3329E324038}">
      <dgm:prSet phldrT="[Text]"/>
      <dgm:spPr/>
      <dgm:t>
        <a:bodyPr rtlCol="0"/>
        <a:lstStyle/>
        <a:p>
          <a:pPr>
            <a:lnSpc>
              <a:spcPct val="100000"/>
            </a:lnSpc>
          </a:pPr>
          <a:r>
            <a:rPr lang="es" dirty="0"/>
            <a:t>Análisis exploratorio y modelo predictivo</a:t>
          </a:r>
        </a:p>
      </dgm:t>
    </dgm:pt>
    <dgm:pt modelId="{44B2EDD9-FE26-45E8-9130-406E730D75AA}" type="parTrans" cxnId="{05F8FF18-BF16-4934-BD26-AC8D9B9579F1}">
      <dgm:prSet/>
      <dgm:spPr/>
      <dgm:t>
        <a:bodyPr/>
        <a:lstStyle/>
        <a:p>
          <a:endParaRPr lang="es-AR"/>
        </a:p>
      </dgm:t>
    </dgm:pt>
    <dgm:pt modelId="{E3932230-4A9C-4A56-A8A5-214663E8B5CB}" type="sibTrans" cxnId="{05F8FF18-BF16-4934-BD26-AC8D9B9579F1}">
      <dgm:prSet/>
      <dgm:spPr/>
      <dgm:t>
        <a:bodyPr/>
        <a:lstStyle/>
        <a:p>
          <a:endParaRPr lang="es-AR"/>
        </a:p>
      </dgm:t>
    </dgm:pt>
    <dgm:pt modelId="{7277F1F1-F8E8-4219-8D54-48B54DC94360}">
      <dgm:prSet phldrT="[Text]"/>
      <dgm:spPr/>
      <dgm:t>
        <a:bodyPr rtlCol="0"/>
        <a:lstStyle/>
        <a:p>
          <a:pPr>
            <a:lnSpc>
              <a:spcPct val="100000"/>
            </a:lnSpc>
          </a:pPr>
          <a:r>
            <a:rPr lang="es" dirty="0"/>
            <a:t>Aplicación y plan de acción</a:t>
          </a:r>
        </a:p>
      </dgm:t>
    </dgm:pt>
    <dgm:pt modelId="{3F8FAFF4-44C2-429F-8810-7DE78F8F09BB}" type="parTrans" cxnId="{2E89A515-3D2F-4C00-A314-14E32DA536FC}">
      <dgm:prSet/>
      <dgm:spPr/>
      <dgm:t>
        <a:bodyPr/>
        <a:lstStyle/>
        <a:p>
          <a:endParaRPr lang="es-AR"/>
        </a:p>
      </dgm:t>
    </dgm:pt>
    <dgm:pt modelId="{6369626B-77D0-4C95-B4EF-56773D4BEC08}" type="sibTrans" cxnId="{2E89A515-3D2F-4C00-A314-14E32DA536FC}">
      <dgm:prSet/>
      <dgm:spPr/>
      <dgm:t>
        <a:bodyPr/>
        <a:lstStyle/>
        <a:p>
          <a:endParaRPr lang="es-AR"/>
        </a:p>
      </dgm:t>
    </dgm:pt>
    <dgm:pt modelId="{AC237C4F-C2AF-4E3C-8195-B1AD5BC18045}">
      <dgm:prSet phldrT="[Text]"/>
      <dgm:spPr/>
      <dgm:t>
        <a:bodyPr rtlCol="0"/>
        <a:lstStyle/>
        <a:p>
          <a:pPr>
            <a:lnSpc>
              <a:spcPct val="100000"/>
            </a:lnSpc>
          </a:pPr>
          <a:r>
            <a:rPr lang="es" dirty="0"/>
            <a:t>Conclusión y mejors</a:t>
          </a:r>
        </a:p>
      </dgm:t>
    </dgm:pt>
    <dgm:pt modelId="{64072D8B-4577-402C-9520-EC2F15D694C4}" type="parTrans" cxnId="{0CDAA5CD-E0DD-44F8-A969-5C644839ADC4}">
      <dgm:prSet/>
      <dgm:spPr/>
      <dgm:t>
        <a:bodyPr/>
        <a:lstStyle/>
        <a:p>
          <a:endParaRPr lang="es-AR"/>
        </a:p>
      </dgm:t>
    </dgm:pt>
    <dgm:pt modelId="{8F06F299-DE98-4492-BC41-291AD213B53C}" type="sibTrans" cxnId="{0CDAA5CD-E0DD-44F8-A969-5C644839ADC4}">
      <dgm:prSet/>
      <dgm:spPr/>
      <dgm:t>
        <a:bodyPr/>
        <a:lstStyle/>
        <a:p>
          <a:endParaRPr lang="es-AR"/>
        </a:p>
      </dgm:t>
    </dgm:pt>
    <dgm:pt modelId="{44164630-2F05-47D6-AD96-D9713C7C94EA}" type="pres">
      <dgm:prSet presAssocID="{53001724-5C5A-402A-B907-ECA89FAFA97F}" presName="root" presStyleCnt="0">
        <dgm:presLayoutVars>
          <dgm:dir/>
          <dgm:resizeHandles val="exact"/>
        </dgm:presLayoutVars>
      </dgm:prSet>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0" presStyleCnt="6"/>
      <dgm:spPr/>
    </dgm:pt>
    <dgm:pt modelId="{55596134-9829-4D70-890A-C69BBF81D77E}" type="pres">
      <dgm:prSet presAssocID="{6FA86730-1CE5-4EBE-A9BA-FC19829C945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0" presStyleCnt="6">
        <dgm:presLayoutVars>
          <dgm:chMax val="0"/>
          <dgm:chPref val="0"/>
        </dgm:presLayoutVars>
      </dgm:prSet>
      <dgm:spPr/>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1" presStyleCnt="6"/>
      <dgm:spPr/>
    </dgm:pt>
    <dgm:pt modelId="{FCE68459-8AC8-4D4B-8B2A-B85347F651AB}" type="pres">
      <dgm:prSet presAssocID="{6ABE9384-859D-4C4C-B983-2B1E39A8B348}"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bros con relleno sólido"/>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1" presStyleCnt="6">
        <dgm:presLayoutVars>
          <dgm:chMax val="0"/>
          <dgm:chPref val="0"/>
        </dgm:presLayoutVars>
      </dgm:prSet>
      <dgm:spPr/>
    </dgm:pt>
    <dgm:pt modelId="{AC2B0169-D740-4583-96BE-D8F87AC7FE01}" type="pres">
      <dgm:prSet presAssocID="{012549DD-A1CA-4571-A981-CFD78093EB20}" presName="sibTrans" presStyleCnt="0"/>
      <dgm:spPr/>
    </dgm:pt>
    <dgm:pt modelId="{9602AFE8-70EE-42FC-9CD5-A2E6AA3E2091}" type="pres">
      <dgm:prSet presAssocID="{F7214975-5AC4-4CF8-9015-322498751A8A}" presName="compNode" presStyleCnt="0"/>
      <dgm:spPr/>
    </dgm:pt>
    <dgm:pt modelId="{B231036C-5FBE-4605-8393-F1B6359EE169}" type="pres">
      <dgm:prSet presAssocID="{F7214975-5AC4-4CF8-9015-322498751A8A}" presName="bgRect" presStyleLbl="bgShp" presStyleIdx="2" presStyleCnt="6"/>
      <dgm:spPr/>
    </dgm:pt>
    <dgm:pt modelId="{A64BFE9C-AA80-43CE-8FF6-8D33BAD07C57}" type="pres">
      <dgm:prSet presAssocID="{F7214975-5AC4-4CF8-9015-322498751A8A}"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Información con relleno sólido"/>
        </a:ext>
      </dgm:extLst>
    </dgm:pt>
    <dgm:pt modelId="{2D725CFB-B072-491A-B436-3AD21D0542FE}" type="pres">
      <dgm:prSet presAssocID="{F7214975-5AC4-4CF8-9015-322498751A8A}" presName="spaceRect" presStyleCnt="0"/>
      <dgm:spPr/>
    </dgm:pt>
    <dgm:pt modelId="{556AE736-B6E0-4DC7-8429-5ADFCF947C4F}" type="pres">
      <dgm:prSet presAssocID="{F7214975-5AC4-4CF8-9015-322498751A8A}" presName="parTx" presStyleLbl="revTx" presStyleIdx="2" presStyleCnt="6">
        <dgm:presLayoutVars>
          <dgm:chMax val="0"/>
          <dgm:chPref val="0"/>
        </dgm:presLayoutVars>
      </dgm:prSet>
      <dgm:spPr/>
    </dgm:pt>
    <dgm:pt modelId="{5FD1AEBE-9148-4309-8F7B-6F34054180C4}" type="pres">
      <dgm:prSet presAssocID="{CE7BE2A3-5633-4666-BB75-6164E26282D5}" presName="sibTrans" presStyleCnt="0"/>
      <dgm:spPr/>
    </dgm:pt>
    <dgm:pt modelId="{D9E602AB-ED69-4B86-836F-9299057020AC}" type="pres">
      <dgm:prSet presAssocID="{AD01FE9A-DE94-4DC7-90BF-B3329E324038}" presName="compNode" presStyleCnt="0"/>
      <dgm:spPr/>
    </dgm:pt>
    <dgm:pt modelId="{BA3F1752-98FD-4327-A470-74AD30FB3120}" type="pres">
      <dgm:prSet presAssocID="{AD01FE9A-DE94-4DC7-90BF-B3329E324038}" presName="bgRect" presStyleLbl="bgShp" presStyleIdx="3" presStyleCnt="6"/>
      <dgm:spPr/>
    </dgm:pt>
    <dgm:pt modelId="{2A2B32C3-F109-47EB-988B-5B37320E6A9A}" type="pres">
      <dgm:prSet presAssocID="{AD01FE9A-DE94-4DC7-90BF-B3329E324038}"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Lupa con relleno sólido"/>
        </a:ext>
      </dgm:extLst>
    </dgm:pt>
    <dgm:pt modelId="{43110933-F0E1-4C9A-81D7-B939C41A41AD}" type="pres">
      <dgm:prSet presAssocID="{AD01FE9A-DE94-4DC7-90BF-B3329E324038}" presName="spaceRect" presStyleCnt="0"/>
      <dgm:spPr/>
    </dgm:pt>
    <dgm:pt modelId="{0BDEAAAF-44EA-4C9F-A4F5-53FFBF9738C3}" type="pres">
      <dgm:prSet presAssocID="{AD01FE9A-DE94-4DC7-90BF-B3329E324038}" presName="parTx" presStyleLbl="revTx" presStyleIdx="3" presStyleCnt="6">
        <dgm:presLayoutVars>
          <dgm:chMax val="0"/>
          <dgm:chPref val="0"/>
        </dgm:presLayoutVars>
      </dgm:prSet>
      <dgm:spPr/>
    </dgm:pt>
    <dgm:pt modelId="{108006CD-EFE9-4057-8024-770E4C004607}" type="pres">
      <dgm:prSet presAssocID="{E3932230-4A9C-4A56-A8A5-214663E8B5CB}" presName="sibTrans" presStyleCnt="0"/>
      <dgm:spPr/>
    </dgm:pt>
    <dgm:pt modelId="{352ADBD8-9232-465B-B9CA-33A152A8B8B4}" type="pres">
      <dgm:prSet presAssocID="{7277F1F1-F8E8-4219-8D54-48B54DC94360}" presName="compNode" presStyleCnt="0"/>
      <dgm:spPr/>
    </dgm:pt>
    <dgm:pt modelId="{DFA331CB-F779-4EC3-90E8-5EC9A7D84DAA}" type="pres">
      <dgm:prSet presAssocID="{7277F1F1-F8E8-4219-8D54-48B54DC94360}" presName="bgRect" presStyleLbl="bgShp" presStyleIdx="4" presStyleCnt="6"/>
      <dgm:spPr/>
    </dgm:pt>
    <dgm:pt modelId="{682753B3-F8D8-4A0A-8AF7-E97054684F6A}" type="pres">
      <dgm:prSet presAssocID="{7277F1F1-F8E8-4219-8D54-48B54DC94360}"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Herramientas con relleno sólido"/>
        </a:ext>
      </dgm:extLst>
    </dgm:pt>
    <dgm:pt modelId="{B6293435-7BA8-4C03-BB5F-3B855E18309A}" type="pres">
      <dgm:prSet presAssocID="{7277F1F1-F8E8-4219-8D54-48B54DC94360}" presName="spaceRect" presStyleCnt="0"/>
      <dgm:spPr/>
    </dgm:pt>
    <dgm:pt modelId="{FA7FAE8A-9103-45E3-A011-4BD1D0CA5EFB}" type="pres">
      <dgm:prSet presAssocID="{7277F1F1-F8E8-4219-8D54-48B54DC94360}" presName="parTx" presStyleLbl="revTx" presStyleIdx="4" presStyleCnt="6">
        <dgm:presLayoutVars>
          <dgm:chMax val="0"/>
          <dgm:chPref val="0"/>
        </dgm:presLayoutVars>
      </dgm:prSet>
      <dgm:spPr/>
    </dgm:pt>
    <dgm:pt modelId="{924CE6B9-7DB7-4264-BBA5-B5F0AE50E846}" type="pres">
      <dgm:prSet presAssocID="{6369626B-77D0-4C95-B4EF-56773D4BEC08}" presName="sibTrans" presStyleCnt="0"/>
      <dgm:spPr/>
    </dgm:pt>
    <dgm:pt modelId="{9B8A6839-CE9F-44D7-84BE-8C53F24C8739}" type="pres">
      <dgm:prSet presAssocID="{AC237C4F-C2AF-4E3C-8195-B1AD5BC18045}" presName="compNode" presStyleCnt="0"/>
      <dgm:spPr/>
    </dgm:pt>
    <dgm:pt modelId="{3877EA65-7F0B-43D4-9827-F6536F0800C7}" type="pres">
      <dgm:prSet presAssocID="{AC237C4F-C2AF-4E3C-8195-B1AD5BC18045}" presName="bgRect" presStyleLbl="bgShp" presStyleIdx="5" presStyleCnt="6"/>
      <dgm:spPr/>
    </dgm:pt>
    <dgm:pt modelId="{8510A224-5995-441E-9747-FD019B980BC3}" type="pres">
      <dgm:prSet presAssocID="{AC237C4F-C2AF-4E3C-8195-B1AD5BC18045}"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Mejora continua con relleno sólido"/>
        </a:ext>
      </dgm:extLst>
    </dgm:pt>
    <dgm:pt modelId="{2165D03D-2830-4B1C-BE09-3D4EC4C8A39B}" type="pres">
      <dgm:prSet presAssocID="{AC237C4F-C2AF-4E3C-8195-B1AD5BC18045}" presName="spaceRect" presStyleCnt="0"/>
      <dgm:spPr/>
    </dgm:pt>
    <dgm:pt modelId="{44B230CE-3775-4C07-816C-973C5B491D96}" type="pres">
      <dgm:prSet presAssocID="{AC237C4F-C2AF-4E3C-8195-B1AD5BC18045}" presName="parTx" presStyleLbl="revTx" presStyleIdx="5" presStyleCnt="6">
        <dgm:presLayoutVars>
          <dgm:chMax val="0"/>
          <dgm:chPref val="0"/>
        </dgm:presLayoutVars>
      </dgm:prSet>
      <dgm:spPr/>
    </dgm:pt>
  </dgm:ptLst>
  <dgm:cxnLst>
    <dgm:cxn modelId="{2E89A515-3D2F-4C00-A314-14E32DA536FC}" srcId="{53001724-5C5A-402A-B907-ECA89FAFA97F}" destId="{7277F1F1-F8E8-4219-8D54-48B54DC94360}" srcOrd="4" destOrd="0" parTransId="{3F8FAFF4-44C2-429F-8810-7DE78F8F09BB}" sibTransId="{6369626B-77D0-4C95-B4EF-56773D4BEC08}"/>
    <dgm:cxn modelId="{B7CE7116-0D68-4E90-AA49-C97B6B372915}" srcId="{53001724-5C5A-402A-B907-ECA89FAFA97F}" destId="{F7214975-5AC4-4CF8-9015-322498751A8A}" srcOrd="2" destOrd="0" parTransId="{51AC1870-5B81-422A-9A2E-E1F58EF50843}" sibTransId="{CE7BE2A3-5633-4666-BB75-6164E26282D5}"/>
    <dgm:cxn modelId="{05F8FF18-BF16-4934-BD26-AC8D9B9579F1}" srcId="{53001724-5C5A-402A-B907-ECA89FAFA97F}" destId="{AD01FE9A-DE94-4DC7-90BF-B3329E324038}" srcOrd="3" destOrd="0" parTransId="{44B2EDD9-FE26-45E8-9130-406E730D75AA}" sibTransId="{E3932230-4A9C-4A56-A8A5-214663E8B5CB}"/>
    <dgm:cxn modelId="{929B611D-ADB7-45E4-812D-4E288BD2D31C}" srcId="{53001724-5C5A-402A-B907-ECA89FAFA97F}" destId="{6ABE9384-859D-4C4C-B983-2B1E39A8B348}" srcOrd="1" destOrd="0" parTransId="{4C63E530-1425-407B-8508-FAC57680DEF0}" sibTransId="{012549DD-A1CA-4571-A981-CFD78093EB20}"/>
    <dgm:cxn modelId="{E42F3627-E378-4611-9E44-8C53F460E990}" type="presOf" srcId="{6FA86730-1CE5-4EBE-A9BA-FC19829C945A}" destId="{317AA252-427D-40A4-8C7D-92392117FEF6}" srcOrd="0" destOrd="0" presId="urn:microsoft.com/office/officeart/2018/2/layout/IconVerticalSolidList"/>
    <dgm:cxn modelId="{1C605B4C-E51E-44B8-8933-D52963ED863D}" type="presOf" srcId="{6ABE9384-859D-4C4C-B983-2B1E39A8B348}" destId="{0F75F18A-3C22-462D-9DAB-5E8D88D9A51B}" srcOrd="0" destOrd="0" presId="urn:microsoft.com/office/officeart/2018/2/layout/IconVerticalSolidList"/>
    <dgm:cxn modelId="{85182C70-C725-4EEC-BE19-FD6E19124E39}" type="presOf" srcId="{AC237C4F-C2AF-4E3C-8195-B1AD5BC18045}" destId="{44B230CE-3775-4C07-816C-973C5B491D96}" srcOrd="0" destOrd="0" presId="urn:microsoft.com/office/officeart/2018/2/layout/IconVerticalSolidList"/>
    <dgm:cxn modelId="{47C0BB52-FB1A-4D27-BA3E-AE93BA903290}" type="presOf" srcId="{7277F1F1-F8E8-4219-8D54-48B54DC94360}" destId="{FA7FAE8A-9103-45E3-A011-4BD1D0CA5EFB}" srcOrd="0" destOrd="0" presId="urn:microsoft.com/office/officeart/2018/2/layout/IconVerticalSolidList"/>
    <dgm:cxn modelId="{D0D95555-C348-4CF7-8A46-F7A2BF92D08A}" type="presOf" srcId="{53001724-5C5A-402A-B907-ECA89FAFA97F}" destId="{44164630-2F05-47D6-AD96-D9713C7C94EA}" srcOrd="0" destOrd="0" presId="urn:microsoft.com/office/officeart/2018/2/layout/IconVerticalSolidList"/>
    <dgm:cxn modelId="{25117D8B-5CE2-438F-9411-12A7FD4D7BCF}" type="presOf" srcId="{F7214975-5AC4-4CF8-9015-322498751A8A}" destId="{556AE736-B6E0-4DC7-8429-5ADFCF947C4F}" srcOrd="0" destOrd="0" presId="urn:microsoft.com/office/officeart/2018/2/layout/IconVerticalSolidList"/>
    <dgm:cxn modelId="{3E2FB191-B27C-477D-86BB-680454C6DEF7}" type="presOf" srcId="{AD01FE9A-DE94-4DC7-90BF-B3329E324038}" destId="{0BDEAAAF-44EA-4C9F-A4F5-53FFBF9738C3}" srcOrd="0" destOrd="0" presId="urn:microsoft.com/office/officeart/2018/2/layout/IconVerticalSolidList"/>
    <dgm:cxn modelId="{ACB259CB-0782-437C-AE91-04CE095D2AE5}" srcId="{53001724-5C5A-402A-B907-ECA89FAFA97F}" destId="{6FA86730-1CE5-4EBE-A9BA-FC19829C945A}" srcOrd="0" destOrd="0" parTransId="{A1BB3DDB-A2CF-407F-9044-E3AC1B808421}" sibTransId="{F397379E-0BDA-46CE-8393-B1D10C55E1BA}"/>
    <dgm:cxn modelId="{0CDAA5CD-E0DD-44F8-A969-5C644839ADC4}" srcId="{53001724-5C5A-402A-B907-ECA89FAFA97F}" destId="{AC237C4F-C2AF-4E3C-8195-B1AD5BC18045}" srcOrd="5" destOrd="0" parTransId="{64072D8B-4577-402C-9520-EC2F15D694C4}" sibTransId="{8F06F299-DE98-4492-BC41-291AD213B53C}"/>
    <dgm:cxn modelId="{9FB3D75A-7318-40AD-9643-F5D113BEF3EA}" type="presParOf" srcId="{44164630-2F05-47D6-AD96-D9713C7C94EA}" destId="{BBB5EE06-EDF8-41BB-B38A-75BA74195339}" srcOrd="0" destOrd="0" presId="urn:microsoft.com/office/officeart/2018/2/layout/IconVerticalSolidList"/>
    <dgm:cxn modelId="{9FE1ADA8-0652-4F08-909B-6F1F8C7865F7}" type="presParOf" srcId="{BBB5EE06-EDF8-41BB-B38A-75BA74195339}" destId="{BD3976FF-3460-411F-BC23-D0B68261F465}" srcOrd="0" destOrd="0" presId="urn:microsoft.com/office/officeart/2018/2/layout/IconVerticalSolidList"/>
    <dgm:cxn modelId="{02F1752E-8943-4CED-AB23-FD169E28320D}" type="presParOf" srcId="{BBB5EE06-EDF8-41BB-B38A-75BA74195339}" destId="{55596134-9829-4D70-890A-C69BBF81D77E}" srcOrd="1" destOrd="0" presId="urn:microsoft.com/office/officeart/2018/2/layout/IconVerticalSolidList"/>
    <dgm:cxn modelId="{B0AA3935-03A2-4CCF-A853-AB8E050001AB}" type="presParOf" srcId="{BBB5EE06-EDF8-41BB-B38A-75BA74195339}" destId="{EF52B154-BE74-4151-893E-30A55BCE1232}" srcOrd="2" destOrd="0" presId="urn:microsoft.com/office/officeart/2018/2/layout/IconVerticalSolidList"/>
    <dgm:cxn modelId="{27C9A290-584D-453B-93FD-FA35380C106B}" type="presParOf" srcId="{BBB5EE06-EDF8-41BB-B38A-75BA74195339}" destId="{317AA252-427D-40A4-8C7D-92392117FEF6}" srcOrd="3" destOrd="0" presId="urn:microsoft.com/office/officeart/2018/2/layout/IconVerticalSolidList"/>
    <dgm:cxn modelId="{78E03A4A-6EE4-4028-8A51-8793E0D3E1A8}" type="presParOf" srcId="{44164630-2F05-47D6-AD96-D9713C7C94EA}" destId="{DB828AB6-BF3C-4FBC-936A-ABF577D4A72E}" srcOrd="1" destOrd="0" presId="urn:microsoft.com/office/officeart/2018/2/layout/IconVerticalSolidList"/>
    <dgm:cxn modelId="{37B51E1B-2833-450E-AED0-0479588A1773}" type="presParOf" srcId="{44164630-2F05-47D6-AD96-D9713C7C94EA}" destId="{2862063A-01C9-45B8-BC29-0877E16269D6}" srcOrd="2" destOrd="0" presId="urn:microsoft.com/office/officeart/2018/2/layout/IconVerticalSolidList"/>
    <dgm:cxn modelId="{0568F507-FCED-4896-B7EE-3C55B05820B4}" type="presParOf" srcId="{2862063A-01C9-45B8-BC29-0877E16269D6}" destId="{5DD1A591-E379-4123-AFEF-0E0E1C78A6C8}" srcOrd="0" destOrd="0" presId="urn:microsoft.com/office/officeart/2018/2/layout/IconVerticalSolidList"/>
    <dgm:cxn modelId="{3350E533-B59F-4225-911C-3AF81C5BB096}" type="presParOf" srcId="{2862063A-01C9-45B8-BC29-0877E16269D6}" destId="{FCE68459-8AC8-4D4B-8B2A-B85347F651AB}" srcOrd="1" destOrd="0" presId="urn:microsoft.com/office/officeart/2018/2/layout/IconVerticalSolidList"/>
    <dgm:cxn modelId="{D1507AE6-EFD3-4D91-8F89-13072D5D3B99}" type="presParOf" srcId="{2862063A-01C9-45B8-BC29-0877E16269D6}" destId="{7840CE1B-2464-4289-B418-12904C5D46CE}" srcOrd="2" destOrd="0" presId="urn:microsoft.com/office/officeart/2018/2/layout/IconVerticalSolidList"/>
    <dgm:cxn modelId="{3F44C565-7FFB-4A68-99E4-AC437FE954ED}" type="presParOf" srcId="{2862063A-01C9-45B8-BC29-0877E16269D6}" destId="{0F75F18A-3C22-462D-9DAB-5E8D88D9A51B}" srcOrd="3" destOrd="0" presId="urn:microsoft.com/office/officeart/2018/2/layout/IconVerticalSolidList"/>
    <dgm:cxn modelId="{4A49B124-E089-4890-B36F-962056FA9588}" type="presParOf" srcId="{44164630-2F05-47D6-AD96-D9713C7C94EA}" destId="{AC2B0169-D740-4583-96BE-D8F87AC7FE01}" srcOrd="3" destOrd="0" presId="urn:microsoft.com/office/officeart/2018/2/layout/IconVerticalSolidList"/>
    <dgm:cxn modelId="{8CF64B13-46A8-42CA-8DD2-87241C9E1D4B}" type="presParOf" srcId="{44164630-2F05-47D6-AD96-D9713C7C94EA}" destId="{9602AFE8-70EE-42FC-9CD5-A2E6AA3E2091}" srcOrd="4" destOrd="0" presId="urn:microsoft.com/office/officeart/2018/2/layout/IconVerticalSolidList"/>
    <dgm:cxn modelId="{8CB9CD9D-905C-4263-9E48-D0A18051D03C}" type="presParOf" srcId="{9602AFE8-70EE-42FC-9CD5-A2E6AA3E2091}" destId="{B231036C-5FBE-4605-8393-F1B6359EE169}" srcOrd="0" destOrd="0" presId="urn:microsoft.com/office/officeart/2018/2/layout/IconVerticalSolidList"/>
    <dgm:cxn modelId="{82828E1A-3E6B-4878-B080-25C2C978B9AE}" type="presParOf" srcId="{9602AFE8-70EE-42FC-9CD5-A2E6AA3E2091}" destId="{A64BFE9C-AA80-43CE-8FF6-8D33BAD07C57}" srcOrd="1" destOrd="0" presId="urn:microsoft.com/office/officeart/2018/2/layout/IconVerticalSolidList"/>
    <dgm:cxn modelId="{07115384-BCC9-4BBA-9940-4283AA60CBB1}" type="presParOf" srcId="{9602AFE8-70EE-42FC-9CD5-A2E6AA3E2091}" destId="{2D725CFB-B072-491A-B436-3AD21D0542FE}" srcOrd="2" destOrd="0" presId="urn:microsoft.com/office/officeart/2018/2/layout/IconVerticalSolidList"/>
    <dgm:cxn modelId="{8EE77B3E-8046-4DAA-9D80-2E3511DF47D2}" type="presParOf" srcId="{9602AFE8-70EE-42FC-9CD5-A2E6AA3E2091}" destId="{556AE736-B6E0-4DC7-8429-5ADFCF947C4F}" srcOrd="3" destOrd="0" presId="urn:microsoft.com/office/officeart/2018/2/layout/IconVerticalSolidList"/>
    <dgm:cxn modelId="{B7436582-00F0-4E51-A5A7-A9F7B4CFE5BD}" type="presParOf" srcId="{44164630-2F05-47D6-AD96-D9713C7C94EA}" destId="{5FD1AEBE-9148-4309-8F7B-6F34054180C4}" srcOrd="5" destOrd="0" presId="urn:microsoft.com/office/officeart/2018/2/layout/IconVerticalSolidList"/>
    <dgm:cxn modelId="{6A1CD765-BB14-4CE0-95BF-8262F59AB1B3}" type="presParOf" srcId="{44164630-2F05-47D6-AD96-D9713C7C94EA}" destId="{D9E602AB-ED69-4B86-836F-9299057020AC}" srcOrd="6" destOrd="0" presId="urn:microsoft.com/office/officeart/2018/2/layout/IconVerticalSolidList"/>
    <dgm:cxn modelId="{8B0237F9-65B6-424A-8666-BCA28259E767}" type="presParOf" srcId="{D9E602AB-ED69-4B86-836F-9299057020AC}" destId="{BA3F1752-98FD-4327-A470-74AD30FB3120}" srcOrd="0" destOrd="0" presId="urn:microsoft.com/office/officeart/2018/2/layout/IconVerticalSolidList"/>
    <dgm:cxn modelId="{1C64BC57-F8A6-4C61-8137-DA0C1E33A462}" type="presParOf" srcId="{D9E602AB-ED69-4B86-836F-9299057020AC}" destId="{2A2B32C3-F109-47EB-988B-5B37320E6A9A}" srcOrd="1" destOrd="0" presId="urn:microsoft.com/office/officeart/2018/2/layout/IconVerticalSolidList"/>
    <dgm:cxn modelId="{8599E148-795C-464B-9127-68E183C07C1B}" type="presParOf" srcId="{D9E602AB-ED69-4B86-836F-9299057020AC}" destId="{43110933-F0E1-4C9A-81D7-B939C41A41AD}" srcOrd="2" destOrd="0" presId="urn:microsoft.com/office/officeart/2018/2/layout/IconVerticalSolidList"/>
    <dgm:cxn modelId="{30756ABD-45A9-4C2E-BD37-779EC62C5670}" type="presParOf" srcId="{D9E602AB-ED69-4B86-836F-9299057020AC}" destId="{0BDEAAAF-44EA-4C9F-A4F5-53FFBF9738C3}" srcOrd="3" destOrd="0" presId="urn:microsoft.com/office/officeart/2018/2/layout/IconVerticalSolidList"/>
    <dgm:cxn modelId="{521928AF-BD3E-478D-9FCE-A6F353A8A285}" type="presParOf" srcId="{44164630-2F05-47D6-AD96-D9713C7C94EA}" destId="{108006CD-EFE9-4057-8024-770E4C004607}" srcOrd="7" destOrd="0" presId="urn:microsoft.com/office/officeart/2018/2/layout/IconVerticalSolidList"/>
    <dgm:cxn modelId="{10312581-239E-4DCB-8D3B-AA8974665E21}" type="presParOf" srcId="{44164630-2F05-47D6-AD96-D9713C7C94EA}" destId="{352ADBD8-9232-465B-B9CA-33A152A8B8B4}" srcOrd="8" destOrd="0" presId="urn:microsoft.com/office/officeart/2018/2/layout/IconVerticalSolidList"/>
    <dgm:cxn modelId="{29CA6D69-4159-4747-AA86-6AE852385E7A}" type="presParOf" srcId="{352ADBD8-9232-465B-B9CA-33A152A8B8B4}" destId="{DFA331CB-F779-4EC3-90E8-5EC9A7D84DAA}" srcOrd="0" destOrd="0" presId="urn:microsoft.com/office/officeart/2018/2/layout/IconVerticalSolidList"/>
    <dgm:cxn modelId="{5373D287-8E3D-46D7-88C3-0B68B298EB12}" type="presParOf" srcId="{352ADBD8-9232-465B-B9CA-33A152A8B8B4}" destId="{682753B3-F8D8-4A0A-8AF7-E97054684F6A}" srcOrd="1" destOrd="0" presId="urn:microsoft.com/office/officeart/2018/2/layout/IconVerticalSolidList"/>
    <dgm:cxn modelId="{F922A303-92A1-4245-B1AA-39E8A60F489B}" type="presParOf" srcId="{352ADBD8-9232-465B-B9CA-33A152A8B8B4}" destId="{B6293435-7BA8-4C03-BB5F-3B855E18309A}" srcOrd="2" destOrd="0" presId="urn:microsoft.com/office/officeart/2018/2/layout/IconVerticalSolidList"/>
    <dgm:cxn modelId="{2AB99D98-1F04-4156-872B-E1D7FC92C284}" type="presParOf" srcId="{352ADBD8-9232-465B-B9CA-33A152A8B8B4}" destId="{FA7FAE8A-9103-45E3-A011-4BD1D0CA5EFB}" srcOrd="3" destOrd="0" presId="urn:microsoft.com/office/officeart/2018/2/layout/IconVerticalSolidList"/>
    <dgm:cxn modelId="{8BED8E1D-646A-48D2-842C-38C260B3A7A0}" type="presParOf" srcId="{44164630-2F05-47D6-AD96-D9713C7C94EA}" destId="{924CE6B9-7DB7-4264-BBA5-B5F0AE50E846}" srcOrd="9" destOrd="0" presId="urn:microsoft.com/office/officeart/2018/2/layout/IconVerticalSolidList"/>
    <dgm:cxn modelId="{06D64687-E27B-4824-90A9-DC70683CE50C}" type="presParOf" srcId="{44164630-2F05-47D6-AD96-D9713C7C94EA}" destId="{9B8A6839-CE9F-44D7-84BE-8C53F24C8739}" srcOrd="10" destOrd="0" presId="urn:microsoft.com/office/officeart/2018/2/layout/IconVerticalSolidList"/>
    <dgm:cxn modelId="{F25EC2F5-2F26-4287-AC1E-F3928113102C}" type="presParOf" srcId="{9B8A6839-CE9F-44D7-84BE-8C53F24C8739}" destId="{3877EA65-7F0B-43D4-9827-F6536F0800C7}" srcOrd="0" destOrd="0" presId="urn:microsoft.com/office/officeart/2018/2/layout/IconVerticalSolidList"/>
    <dgm:cxn modelId="{5FFA53CC-AA01-457E-B779-34DBCA981EB9}" type="presParOf" srcId="{9B8A6839-CE9F-44D7-84BE-8C53F24C8739}" destId="{8510A224-5995-441E-9747-FD019B980BC3}" srcOrd="1" destOrd="0" presId="urn:microsoft.com/office/officeart/2018/2/layout/IconVerticalSolidList"/>
    <dgm:cxn modelId="{E23D53FA-A15C-45A1-9613-09EB5BAC9E71}" type="presParOf" srcId="{9B8A6839-CE9F-44D7-84BE-8C53F24C8739}" destId="{2165D03D-2830-4B1C-BE09-3D4EC4C8A39B}" srcOrd="2" destOrd="0" presId="urn:microsoft.com/office/officeart/2018/2/layout/IconVerticalSolidList"/>
    <dgm:cxn modelId="{F22F98AE-151D-447D-BD09-C677DF0A97B1}" type="presParOf" srcId="{9B8A6839-CE9F-44D7-84BE-8C53F24C8739}" destId="{44B230CE-3775-4C07-816C-973C5B491D9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976FF-3460-411F-BC23-D0B68261F465}">
      <dsp:nvSpPr>
        <dsp:cNvPr id="0" name=""/>
        <dsp:cNvSpPr/>
      </dsp:nvSpPr>
      <dsp:spPr>
        <a:xfrm>
          <a:off x="0" y="1672"/>
          <a:ext cx="8198364" cy="7128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96134-9829-4D70-890A-C69BBF81D77E}">
      <dsp:nvSpPr>
        <dsp:cNvPr id="0" name=""/>
        <dsp:cNvSpPr/>
      </dsp:nvSpPr>
      <dsp:spPr>
        <a:xfrm>
          <a:off x="215647" y="162072"/>
          <a:ext cx="392087" cy="39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AA252-427D-40A4-8C7D-92392117FEF6}">
      <dsp:nvSpPr>
        <dsp:cNvPr id="0" name=""/>
        <dsp:cNvSpPr/>
      </dsp:nvSpPr>
      <dsp:spPr>
        <a:xfrm>
          <a:off x="823383" y="1672"/>
          <a:ext cx="7374980" cy="71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7" tIns="75447" rIns="75447" bIns="75447" numCol="1" spcCol="1270" rtlCol="0" anchor="ctr" anchorCtr="0">
          <a:noAutofit/>
        </a:bodyPr>
        <a:lstStyle/>
        <a:p>
          <a:pPr marL="0" lvl="0" indent="0" algn="l" defTabSz="844550">
            <a:lnSpc>
              <a:spcPct val="100000"/>
            </a:lnSpc>
            <a:spcBef>
              <a:spcPct val="0"/>
            </a:spcBef>
            <a:spcAft>
              <a:spcPct val="35000"/>
            </a:spcAft>
            <a:buNone/>
          </a:pPr>
          <a:r>
            <a:rPr lang="es" sz="1900" kern="1200" dirty="0"/>
            <a:t>Contexto y motivación</a:t>
          </a:r>
        </a:p>
      </dsp:txBody>
      <dsp:txXfrm>
        <a:off x="823383" y="1672"/>
        <a:ext cx="7374980" cy="712885"/>
      </dsp:txXfrm>
    </dsp:sp>
    <dsp:sp modelId="{5DD1A591-E379-4123-AFEF-0E0E1C78A6C8}">
      <dsp:nvSpPr>
        <dsp:cNvPr id="0" name=""/>
        <dsp:cNvSpPr/>
      </dsp:nvSpPr>
      <dsp:spPr>
        <a:xfrm>
          <a:off x="0" y="892780"/>
          <a:ext cx="8198364" cy="7128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68459-8AC8-4D4B-8B2A-B85347F651AB}">
      <dsp:nvSpPr>
        <dsp:cNvPr id="0" name=""/>
        <dsp:cNvSpPr/>
      </dsp:nvSpPr>
      <dsp:spPr>
        <a:xfrm>
          <a:off x="215647" y="1053179"/>
          <a:ext cx="392087" cy="39208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75F18A-3C22-462D-9DAB-5E8D88D9A51B}">
      <dsp:nvSpPr>
        <dsp:cNvPr id="0" name=""/>
        <dsp:cNvSpPr/>
      </dsp:nvSpPr>
      <dsp:spPr>
        <a:xfrm>
          <a:off x="823383" y="892780"/>
          <a:ext cx="7374980" cy="71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7" tIns="75447" rIns="75447" bIns="75447" numCol="1" spcCol="1270" rtlCol="0" anchor="ctr" anchorCtr="0">
          <a:noAutofit/>
        </a:bodyPr>
        <a:lstStyle/>
        <a:p>
          <a:pPr marL="0" lvl="0" indent="0" algn="l" defTabSz="844550">
            <a:lnSpc>
              <a:spcPct val="100000"/>
            </a:lnSpc>
            <a:spcBef>
              <a:spcPct val="0"/>
            </a:spcBef>
            <a:spcAft>
              <a:spcPct val="35000"/>
            </a:spcAft>
            <a:buNone/>
          </a:pPr>
          <a:r>
            <a:rPr lang="es" sz="1900" kern="1200" dirty="0"/>
            <a:t>Hipótesis y preguntas de interses</a:t>
          </a:r>
        </a:p>
      </dsp:txBody>
      <dsp:txXfrm>
        <a:off x="823383" y="892780"/>
        <a:ext cx="7374980" cy="712885"/>
      </dsp:txXfrm>
    </dsp:sp>
    <dsp:sp modelId="{B231036C-5FBE-4605-8393-F1B6359EE169}">
      <dsp:nvSpPr>
        <dsp:cNvPr id="0" name=""/>
        <dsp:cNvSpPr/>
      </dsp:nvSpPr>
      <dsp:spPr>
        <a:xfrm>
          <a:off x="0" y="1783887"/>
          <a:ext cx="8198364" cy="7128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BFE9C-AA80-43CE-8FF6-8D33BAD07C57}">
      <dsp:nvSpPr>
        <dsp:cNvPr id="0" name=""/>
        <dsp:cNvSpPr/>
      </dsp:nvSpPr>
      <dsp:spPr>
        <a:xfrm>
          <a:off x="215647" y="1944286"/>
          <a:ext cx="392087" cy="39208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6AE736-B6E0-4DC7-8429-5ADFCF947C4F}">
      <dsp:nvSpPr>
        <dsp:cNvPr id="0" name=""/>
        <dsp:cNvSpPr/>
      </dsp:nvSpPr>
      <dsp:spPr>
        <a:xfrm>
          <a:off x="823383" y="1783887"/>
          <a:ext cx="7374980" cy="71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7" tIns="75447" rIns="75447" bIns="75447" numCol="1" spcCol="1270" rtlCol="0" anchor="ctr" anchorCtr="0">
          <a:noAutofit/>
        </a:bodyPr>
        <a:lstStyle/>
        <a:p>
          <a:pPr marL="0" lvl="0" indent="0" algn="l" defTabSz="844550">
            <a:lnSpc>
              <a:spcPct val="100000"/>
            </a:lnSpc>
            <a:spcBef>
              <a:spcPct val="0"/>
            </a:spcBef>
            <a:spcAft>
              <a:spcPct val="35000"/>
            </a:spcAft>
            <a:buNone/>
          </a:pPr>
          <a:r>
            <a:rPr lang="es" sz="1900" kern="1200" dirty="0"/>
            <a:t>Metadata</a:t>
          </a:r>
        </a:p>
      </dsp:txBody>
      <dsp:txXfrm>
        <a:off x="823383" y="1783887"/>
        <a:ext cx="7374980" cy="712885"/>
      </dsp:txXfrm>
    </dsp:sp>
    <dsp:sp modelId="{BA3F1752-98FD-4327-A470-74AD30FB3120}">
      <dsp:nvSpPr>
        <dsp:cNvPr id="0" name=""/>
        <dsp:cNvSpPr/>
      </dsp:nvSpPr>
      <dsp:spPr>
        <a:xfrm>
          <a:off x="0" y="2674994"/>
          <a:ext cx="8198364" cy="7128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B32C3-F109-47EB-988B-5B37320E6A9A}">
      <dsp:nvSpPr>
        <dsp:cNvPr id="0" name=""/>
        <dsp:cNvSpPr/>
      </dsp:nvSpPr>
      <dsp:spPr>
        <a:xfrm>
          <a:off x="215647" y="2835394"/>
          <a:ext cx="392087" cy="39208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EAAAF-44EA-4C9F-A4F5-53FFBF9738C3}">
      <dsp:nvSpPr>
        <dsp:cNvPr id="0" name=""/>
        <dsp:cNvSpPr/>
      </dsp:nvSpPr>
      <dsp:spPr>
        <a:xfrm>
          <a:off x="823383" y="2674994"/>
          <a:ext cx="7374980" cy="71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7" tIns="75447" rIns="75447" bIns="75447" numCol="1" spcCol="1270" rtlCol="0" anchor="ctr" anchorCtr="0">
          <a:noAutofit/>
        </a:bodyPr>
        <a:lstStyle/>
        <a:p>
          <a:pPr marL="0" lvl="0" indent="0" algn="l" defTabSz="844550">
            <a:lnSpc>
              <a:spcPct val="100000"/>
            </a:lnSpc>
            <a:spcBef>
              <a:spcPct val="0"/>
            </a:spcBef>
            <a:spcAft>
              <a:spcPct val="35000"/>
            </a:spcAft>
            <a:buNone/>
          </a:pPr>
          <a:r>
            <a:rPr lang="es" sz="1900" kern="1200" dirty="0"/>
            <a:t>Análisis exploratorio y modelo predictivo</a:t>
          </a:r>
        </a:p>
      </dsp:txBody>
      <dsp:txXfrm>
        <a:off x="823383" y="2674994"/>
        <a:ext cx="7374980" cy="712885"/>
      </dsp:txXfrm>
    </dsp:sp>
    <dsp:sp modelId="{DFA331CB-F779-4EC3-90E8-5EC9A7D84DAA}">
      <dsp:nvSpPr>
        <dsp:cNvPr id="0" name=""/>
        <dsp:cNvSpPr/>
      </dsp:nvSpPr>
      <dsp:spPr>
        <a:xfrm>
          <a:off x="0" y="3566101"/>
          <a:ext cx="8198364" cy="7128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753B3-F8D8-4A0A-8AF7-E97054684F6A}">
      <dsp:nvSpPr>
        <dsp:cNvPr id="0" name=""/>
        <dsp:cNvSpPr/>
      </dsp:nvSpPr>
      <dsp:spPr>
        <a:xfrm>
          <a:off x="215647" y="3726501"/>
          <a:ext cx="392087" cy="39208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7FAE8A-9103-45E3-A011-4BD1D0CA5EFB}">
      <dsp:nvSpPr>
        <dsp:cNvPr id="0" name=""/>
        <dsp:cNvSpPr/>
      </dsp:nvSpPr>
      <dsp:spPr>
        <a:xfrm>
          <a:off x="823383" y="3566101"/>
          <a:ext cx="7374980" cy="71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7" tIns="75447" rIns="75447" bIns="75447" numCol="1" spcCol="1270" rtlCol="0" anchor="ctr" anchorCtr="0">
          <a:noAutofit/>
        </a:bodyPr>
        <a:lstStyle/>
        <a:p>
          <a:pPr marL="0" lvl="0" indent="0" algn="l" defTabSz="844550">
            <a:lnSpc>
              <a:spcPct val="100000"/>
            </a:lnSpc>
            <a:spcBef>
              <a:spcPct val="0"/>
            </a:spcBef>
            <a:spcAft>
              <a:spcPct val="35000"/>
            </a:spcAft>
            <a:buNone/>
          </a:pPr>
          <a:r>
            <a:rPr lang="es" sz="1900" kern="1200" dirty="0"/>
            <a:t>Aplicación y plan de acción</a:t>
          </a:r>
        </a:p>
      </dsp:txBody>
      <dsp:txXfrm>
        <a:off x="823383" y="3566101"/>
        <a:ext cx="7374980" cy="712885"/>
      </dsp:txXfrm>
    </dsp:sp>
    <dsp:sp modelId="{3877EA65-7F0B-43D4-9827-F6536F0800C7}">
      <dsp:nvSpPr>
        <dsp:cNvPr id="0" name=""/>
        <dsp:cNvSpPr/>
      </dsp:nvSpPr>
      <dsp:spPr>
        <a:xfrm>
          <a:off x="0" y="4457209"/>
          <a:ext cx="8198364" cy="7128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0A224-5995-441E-9747-FD019B980BC3}">
      <dsp:nvSpPr>
        <dsp:cNvPr id="0" name=""/>
        <dsp:cNvSpPr/>
      </dsp:nvSpPr>
      <dsp:spPr>
        <a:xfrm>
          <a:off x="215647" y="4617608"/>
          <a:ext cx="392087" cy="392087"/>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B230CE-3775-4C07-816C-973C5B491D96}">
      <dsp:nvSpPr>
        <dsp:cNvPr id="0" name=""/>
        <dsp:cNvSpPr/>
      </dsp:nvSpPr>
      <dsp:spPr>
        <a:xfrm>
          <a:off x="823383" y="4457209"/>
          <a:ext cx="7374980" cy="712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47" tIns="75447" rIns="75447" bIns="75447" numCol="1" spcCol="1270" rtlCol="0" anchor="ctr" anchorCtr="0">
          <a:noAutofit/>
        </a:bodyPr>
        <a:lstStyle/>
        <a:p>
          <a:pPr marL="0" lvl="0" indent="0" algn="l" defTabSz="844550">
            <a:lnSpc>
              <a:spcPct val="100000"/>
            </a:lnSpc>
            <a:spcBef>
              <a:spcPct val="0"/>
            </a:spcBef>
            <a:spcAft>
              <a:spcPct val="35000"/>
            </a:spcAft>
            <a:buNone/>
          </a:pPr>
          <a:r>
            <a:rPr lang="es" sz="1900" kern="1200" dirty="0"/>
            <a:t>Conclusión y mejors</a:t>
          </a:r>
        </a:p>
      </dsp:txBody>
      <dsp:txXfrm>
        <a:off x="823383" y="4457209"/>
        <a:ext cx="7374980" cy="7128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Lista sólida vertical de iconos"/>
  <dgm:desc val="e usa para mostrar una serie de elementos visuales de arriba a abajo con texto de nivel 1 o nivel 1 y nivel 2 agrupados en una forma. Funciona mejor con iconos o imágenes pequeñas con descripciones más larga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32F08-9749-4F62-92D2-6C50931D99AA}" type="datetime1">
              <a:rPr lang="es-ES" smtClean="0"/>
              <a:t>11/09/2025</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‹Nº›</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C33FF-8FBA-4A60-BBD8-B5DE3DF83D8B}" type="datetime1">
              <a:rPr lang="es-ES" noProof="0" smtClean="0"/>
              <a:t>11/09/2025</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‹Nº›</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41836-4E1D-0CC2-8E70-B066DAE8A5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3BFD78-235A-41FA-150F-21E88EF5DFA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6B25DA2-0B0A-825C-26DC-4DD2C5A812DB}"/>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109D41B-8760-F9D5-3174-032C92A34303}"/>
              </a:ext>
            </a:extLst>
          </p:cNvPr>
          <p:cNvSpPr>
            <a:spLocks noGrp="1"/>
          </p:cNvSpPr>
          <p:nvPr>
            <p:ph type="sldNum" sz="quarter" idx="5"/>
          </p:nvPr>
        </p:nvSpPr>
        <p:spPr/>
        <p:txBody>
          <a:bodyPr rtlCol="0"/>
          <a:lstStyle/>
          <a:p>
            <a:pPr rtl="0"/>
            <a:fld id="{EE000EEB-8338-48D7-8EE8-EE0082EF7602}" type="slidenum">
              <a:rPr lang="es-ES" smtClean="0"/>
              <a:t>10</a:t>
            </a:fld>
            <a:endParaRPr lang="es-ES"/>
          </a:p>
        </p:txBody>
      </p:sp>
    </p:spTree>
    <p:extLst>
      <p:ext uri="{BB962C8B-B14F-4D97-AF65-F5344CB8AC3E}">
        <p14:creationId xmlns:p14="http://schemas.microsoft.com/office/powerpoint/2010/main" val="383197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B9557-6D8D-7E69-D1C8-4B9A4992236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ED39CB3-E327-A665-11DF-7010BB15D29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B8AB792-9D54-D817-DFEE-102FB18BF08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75C2313-10E0-1B27-FB75-26DAE1BE625F}"/>
              </a:ext>
            </a:extLst>
          </p:cNvPr>
          <p:cNvSpPr>
            <a:spLocks noGrp="1"/>
          </p:cNvSpPr>
          <p:nvPr>
            <p:ph type="sldNum" sz="quarter" idx="5"/>
          </p:nvPr>
        </p:nvSpPr>
        <p:spPr/>
        <p:txBody>
          <a:bodyPr rtlCol="0"/>
          <a:lstStyle/>
          <a:p>
            <a:pPr rtl="0"/>
            <a:fld id="{EE000EEB-8338-48D7-8EE8-EE0082EF7602}" type="slidenum">
              <a:rPr lang="es-ES" smtClean="0"/>
              <a:t>11</a:t>
            </a:fld>
            <a:endParaRPr lang="es-ES"/>
          </a:p>
        </p:txBody>
      </p:sp>
    </p:spTree>
    <p:extLst>
      <p:ext uri="{BB962C8B-B14F-4D97-AF65-F5344CB8AC3E}">
        <p14:creationId xmlns:p14="http://schemas.microsoft.com/office/powerpoint/2010/main" val="394375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41836-4E1D-0CC2-8E70-B066DAE8A5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3BFD78-235A-41FA-150F-21E88EF5DFA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6B25DA2-0B0A-825C-26DC-4DD2C5A812DB}"/>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109D41B-8760-F9D5-3174-032C92A34303}"/>
              </a:ext>
            </a:extLst>
          </p:cNvPr>
          <p:cNvSpPr>
            <a:spLocks noGrp="1"/>
          </p:cNvSpPr>
          <p:nvPr>
            <p:ph type="sldNum" sz="quarter" idx="5"/>
          </p:nvPr>
        </p:nvSpPr>
        <p:spPr/>
        <p:txBody>
          <a:bodyPr rtlCol="0"/>
          <a:lstStyle/>
          <a:p>
            <a:pPr rtl="0"/>
            <a:fld id="{EE000EEB-8338-48D7-8EE8-EE0082EF7602}" type="slidenum">
              <a:rPr lang="es-ES" smtClean="0"/>
              <a:t>12</a:t>
            </a:fld>
            <a:endParaRPr lang="es-ES"/>
          </a:p>
        </p:txBody>
      </p:sp>
    </p:spTree>
    <p:extLst>
      <p:ext uri="{BB962C8B-B14F-4D97-AF65-F5344CB8AC3E}">
        <p14:creationId xmlns:p14="http://schemas.microsoft.com/office/powerpoint/2010/main" val="383197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1C57A-D8A3-5422-3990-7FEC9E0D2C5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0CBF73-7F1C-5550-5FD1-6AA4A54A3A0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930589C-618B-D7BA-D11F-5A7812829F05}"/>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6D7E5700-2744-8970-B8BF-10809778E547}"/>
              </a:ext>
            </a:extLst>
          </p:cNvPr>
          <p:cNvSpPr>
            <a:spLocks noGrp="1"/>
          </p:cNvSpPr>
          <p:nvPr>
            <p:ph type="sldNum" sz="quarter" idx="5"/>
          </p:nvPr>
        </p:nvSpPr>
        <p:spPr/>
        <p:txBody>
          <a:bodyPr rtlCol="0"/>
          <a:lstStyle/>
          <a:p>
            <a:pPr rtl="0"/>
            <a:fld id="{EE000EEB-8338-48D7-8EE8-EE0082EF7602}" type="slidenum">
              <a:rPr lang="es-ES" smtClean="0"/>
              <a:t>13</a:t>
            </a:fld>
            <a:endParaRPr lang="es-ES"/>
          </a:p>
        </p:txBody>
      </p:sp>
    </p:spTree>
    <p:extLst>
      <p:ext uri="{BB962C8B-B14F-4D97-AF65-F5344CB8AC3E}">
        <p14:creationId xmlns:p14="http://schemas.microsoft.com/office/powerpoint/2010/main" val="789535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14</a:t>
            </a:fld>
            <a:endParaRPr lang="es-ES"/>
          </a:p>
        </p:txBody>
      </p:sp>
    </p:spTree>
    <p:extLst>
      <p:ext uri="{BB962C8B-B14F-4D97-AF65-F5344CB8AC3E}">
        <p14:creationId xmlns:p14="http://schemas.microsoft.com/office/powerpoint/2010/main" val="367296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2</a:t>
            </a:fld>
            <a:endParaRPr lang="es-ES"/>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42A4F-A6AA-9B20-7087-A6EA03E48A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425875F-5F28-B251-5987-94A5BB526A3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79511EC-6241-7866-050C-2C1F355E8F6C}"/>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5A756817-41DD-3703-C668-030F05334F9B}"/>
              </a:ext>
            </a:extLst>
          </p:cNvPr>
          <p:cNvSpPr>
            <a:spLocks noGrp="1"/>
          </p:cNvSpPr>
          <p:nvPr>
            <p:ph type="sldNum" sz="quarter" idx="5"/>
          </p:nvPr>
        </p:nvSpPr>
        <p:spPr/>
        <p:txBody>
          <a:bodyPr rtlCol="0"/>
          <a:lstStyle/>
          <a:p>
            <a:pPr rtl="0"/>
            <a:fld id="{EE000EEB-8338-48D7-8EE8-EE0082EF7602}" type="slidenum">
              <a:rPr lang="es-ES" smtClean="0"/>
              <a:t>3</a:t>
            </a:fld>
            <a:endParaRPr lang="es-ES"/>
          </a:p>
        </p:txBody>
      </p:sp>
    </p:spTree>
    <p:extLst>
      <p:ext uri="{BB962C8B-B14F-4D97-AF65-F5344CB8AC3E}">
        <p14:creationId xmlns:p14="http://schemas.microsoft.com/office/powerpoint/2010/main" val="3158892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4</a:t>
            </a:fld>
            <a:endParaRPr lang="es-ES"/>
          </a:p>
        </p:txBody>
      </p:sp>
    </p:spTree>
    <p:extLst>
      <p:ext uri="{BB962C8B-B14F-4D97-AF65-F5344CB8AC3E}">
        <p14:creationId xmlns:p14="http://schemas.microsoft.com/office/powerpoint/2010/main" val="1850169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33A7E-A277-E5D0-8F3B-135E76786DD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D1FF112-4E93-D690-F644-1E4F76D4806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287F317-A835-03AA-B4F2-99C1C13BA894}"/>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76A6ABB8-9F3C-6EB0-013C-42AF5264CCC4}"/>
              </a:ext>
            </a:extLst>
          </p:cNvPr>
          <p:cNvSpPr>
            <a:spLocks noGrp="1"/>
          </p:cNvSpPr>
          <p:nvPr>
            <p:ph type="sldNum" sz="quarter" idx="5"/>
          </p:nvPr>
        </p:nvSpPr>
        <p:spPr/>
        <p:txBody>
          <a:bodyPr rtlCol="0"/>
          <a:lstStyle/>
          <a:p>
            <a:pPr rtl="0"/>
            <a:fld id="{EE000EEB-8338-48D7-8EE8-EE0082EF7602}" type="slidenum">
              <a:rPr lang="es-ES" smtClean="0"/>
              <a:t>5</a:t>
            </a:fld>
            <a:endParaRPr lang="es-ES"/>
          </a:p>
        </p:txBody>
      </p:sp>
    </p:spTree>
    <p:extLst>
      <p:ext uri="{BB962C8B-B14F-4D97-AF65-F5344CB8AC3E}">
        <p14:creationId xmlns:p14="http://schemas.microsoft.com/office/powerpoint/2010/main" val="154183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A6AD6-0E8E-F0DE-6694-EA295714F0D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BD38817-2770-C9AD-525C-355C64EB0AD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E42B470-C9F7-6A93-0F87-084586E76619}"/>
              </a:ext>
            </a:extLst>
          </p:cNvPr>
          <p:cNvSpPr>
            <a:spLocks noGrp="1"/>
          </p:cNvSpPr>
          <p:nvPr>
            <p:ph type="body" idx="1"/>
          </p:nvPr>
        </p:nvSpPr>
        <p:spPr/>
        <p:txBody>
          <a:bodyPr rtlCol="0"/>
          <a:lstStyle/>
          <a:p>
            <a:pPr rtl="0"/>
            <a:endParaRPr lang="es-ES" dirty="0"/>
          </a:p>
        </p:txBody>
      </p:sp>
      <p:sp>
        <p:nvSpPr>
          <p:cNvPr id="4" name="Marcador de número de diapositiva 3">
            <a:extLst>
              <a:ext uri="{FF2B5EF4-FFF2-40B4-BE49-F238E27FC236}">
                <a16:creationId xmlns:a16="http://schemas.microsoft.com/office/drawing/2014/main" id="{87DC4466-20C6-FEB3-813B-B3154208EA7A}"/>
              </a:ext>
            </a:extLst>
          </p:cNvPr>
          <p:cNvSpPr>
            <a:spLocks noGrp="1"/>
          </p:cNvSpPr>
          <p:nvPr>
            <p:ph type="sldNum" sz="quarter" idx="5"/>
          </p:nvPr>
        </p:nvSpPr>
        <p:spPr/>
        <p:txBody>
          <a:bodyPr rtlCol="0"/>
          <a:lstStyle/>
          <a:p>
            <a:pPr rtl="0"/>
            <a:fld id="{EE000EEB-8338-48D7-8EE8-EE0082EF7602}" type="slidenum">
              <a:rPr lang="es-ES" smtClean="0"/>
              <a:t>6</a:t>
            </a:fld>
            <a:endParaRPr lang="es-ES"/>
          </a:p>
        </p:txBody>
      </p:sp>
    </p:spTree>
    <p:extLst>
      <p:ext uri="{BB962C8B-B14F-4D97-AF65-F5344CB8AC3E}">
        <p14:creationId xmlns:p14="http://schemas.microsoft.com/office/powerpoint/2010/main" val="3734946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AD46-D11E-C6F1-AE4C-C33BA8E1597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CB420A9-4621-0BF6-6038-272116E3634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7D6A43F-89ED-1AF1-4D85-E4E4BC436097}"/>
              </a:ext>
            </a:extLst>
          </p:cNvPr>
          <p:cNvSpPr>
            <a:spLocks noGrp="1"/>
          </p:cNvSpPr>
          <p:nvPr>
            <p:ph type="body" idx="1"/>
          </p:nvPr>
        </p:nvSpPr>
        <p:spPr/>
        <p:txBody>
          <a:bodyPr rtlCol="0"/>
          <a:lstStyle/>
          <a:p>
            <a:pPr rtl="0"/>
            <a:endParaRPr lang="es-ES" dirty="0"/>
          </a:p>
        </p:txBody>
      </p:sp>
      <p:sp>
        <p:nvSpPr>
          <p:cNvPr id="4" name="Marcador de número de diapositiva 3">
            <a:extLst>
              <a:ext uri="{FF2B5EF4-FFF2-40B4-BE49-F238E27FC236}">
                <a16:creationId xmlns:a16="http://schemas.microsoft.com/office/drawing/2014/main" id="{BA643F30-E5C1-2A9D-22AE-5593F92B0318}"/>
              </a:ext>
            </a:extLst>
          </p:cNvPr>
          <p:cNvSpPr>
            <a:spLocks noGrp="1"/>
          </p:cNvSpPr>
          <p:nvPr>
            <p:ph type="sldNum" sz="quarter" idx="5"/>
          </p:nvPr>
        </p:nvSpPr>
        <p:spPr/>
        <p:txBody>
          <a:bodyPr rtlCol="0"/>
          <a:lstStyle/>
          <a:p>
            <a:pPr rtl="0"/>
            <a:fld id="{EE000EEB-8338-48D7-8EE8-EE0082EF7602}" type="slidenum">
              <a:rPr lang="es-ES" smtClean="0"/>
              <a:t>7</a:t>
            </a:fld>
            <a:endParaRPr lang="es-ES"/>
          </a:p>
        </p:txBody>
      </p:sp>
    </p:spTree>
    <p:extLst>
      <p:ext uri="{BB962C8B-B14F-4D97-AF65-F5344CB8AC3E}">
        <p14:creationId xmlns:p14="http://schemas.microsoft.com/office/powerpoint/2010/main" val="335927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13723-A675-EF5E-8968-7D0959A3745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432025F-394A-0A27-0D02-5DE096BD055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BB94384-710B-E0A8-67FC-0E967CADBAD9}"/>
              </a:ext>
            </a:extLst>
          </p:cNvPr>
          <p:cNvSpPr>
            <a:spLocks noGrp="1"/>
          </p:cNvSpPr>
          <p:nvPr>
            <p:ph type="body" idx="1"/>
          </p:nvPr>
        </p:nvSpPr>
        <p:spPr/>
        <p:txBody>
          <a:bodyPr rtlCol="0"/>
          <a:lstStyle/>
          <a:p>
            <a:pPr rtl="0"/>
            <a:endParaRPr lang="es-ES" dirty="0"/>
          </a:p>
        </p:txBody>
      </p:sp>
      <p:sp>
        <p:nvSpPr>
          <p:cNvPr id="4" name="Marcador de número de diapositiva 3">
            <a:extLst>
              <a:ext uri="{FF2B5EF4-FFF2-40B4-BE49-F238E27FC236}">
                <a16:creationId xmlns:a16="http://schemas.microsoft.com/office/drawing/2014/main" id="{C6D02805-B6F4-9164-B78A-5CBC4F5DAFE3}"/>
              </a:ext>
            </a:extLst>
          </p:cNvPr>
          <p:cNvSpPr>
            <a:spLocks noGrp="1"/>
          </p:cNvSpPr>
          <p:nvPr>
            <p:ph type="sldNum" sz="quarter" idx="5"/>
          </p:nvPr>
        </p:nvSpPr>
        <p:spPr/>
        <p:txBody>
          <a:bodyPr rtlCol="0"/>
          <a:lstStyle/>
          <a:p>
            <a:pPr rtl="0"/>
            <a:fld id="{EE000EEB-8338-48D7-8EE8-EE0082EF7602}" type="slidenum">
              <a:rPr lang="es-ES" smtClean="0"/>
              <a:t>8</a:t>
            </a:fld>
            <a:endParaRPr lang="es-ES"/>
          </a:p>
        </p:txBody>
      </p:sp>
    </p:spTree>
    <p:extLst>
      <p:ext uri="{BB962C8B-B14F-4D97-AF65-F5344CB8AC3E}">
        <p14:creationId xmlns:p14="http://schemas.microsoft.com/office/powerpoint/2010/main" val="1552683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A270D-264B-4787-D152-684B7E3ABF3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9DB1583-8607-7847-9CF3-D1341E0ECF6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873A992-64C3-B717-8FD3-3F9DA1CDD6C3}"/>
              </a:ext>
            </a:extLst>
          </p:cNvPr>
          <p:cNvSpPr>
            <a:spLocks noGrp="1"/>
          </p:cNvSpPr>
          <p:nvPr>
            <p:ph type="body" idx="1"/>
          </p:nvPr>
        </p:nvSpPr>
        <p:spPr/>
        <p:txBody>
          <a:bodyPr rtlCol="0"/>
          <a:lstStyle/>
          <a:p>
            <a:pPr rtl="0"/>
            <a:endParaRPr lang="es-ES" dirty="0"/>
          </a:p>
        </p:txBody>
      </p:sp>
      <p:sp>
        <p:nvSpPr>
          <p:cNvPr id="4" name="Marcador de número de diapositiva 3">
            <a:extLst>
              <a:ext uri="{FF2B5EF4-FFF2-40B4-BE49-F238E27FC236}">
                <a16:creationId xmlns:a16="http://schemas.microsoft.com/office/drawing/2014/main" id="{5CD64CE2-952B-9F0B-5E13-947D35CDE675}"/>
              </a:ext>
            </a:extLst>
          </p:cNvPr>
          <p:cNvSpPr>
            <a:spLocks noGrp="1"/>
          </p:cNvSpPr>
          <p:nvPr>
            <p:ph type="sldNum" sz="quarter" idx="5"/>
          </p:nvPr>
        </p:nvSpPr>
        <p:spPr/>
        <p:txBody>
          <a:bodyPr rtlCol="0"/>
          <a:lstStyle/>
          <a:p>
            <a:pPr rtl="0"/>
            <a:fld id="{EE000EEB-8338-48D7-8EE8-EE0082EF7602}" type="slidenum">
              <a:rPr lang="es-ES" smtClean="0"/>
              <a:t>9</a:t>
            </a:fld>
            <a:endParaRPr lang="es-ES"/>
          </a:p>
        </p:txBody>
      </p:sp>
    </p:spTree>
    <p:extLst>
      <p:ext uri="{BB962C8B-B14F-4D97-AF65-F5344CB8AC3E}">
        <p14:creationId xmlns:p14="http://schemas.microsoft.com/office/powerpoint/2010/main" val="277759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p:txBody>
          <a:bodyPr rtlCol="0"/>
          <a:lstStyle/>
          <a:p>
            <a:pPr rtl="0"/>
            <a:fld id="{4AAD347D-5ACD-4C99-B74B-A9C85AD731AF}"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texto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rtlCol="0"/>
          <a:lstStyle>
            <a:lvl1pPr>
              <a:defRPr sz="4800"/>
            </a:lvl1pPr>
          </a:lstStyle>
          <a:p>
            <a:pPr rtl="0"/>
            <a:r>
              <a:rPr lang="es-ES" noProof="0"/>
              <a:t>Haga clic para modificar el estilo de título del patrón</a:t>
            </a:r>
          </a:p>
        </p:txBody>
      </p:sp>
      <p:sp>
        <p:nvSpPr>
          <p:cNvPr id="14" name="Marcador de texto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0" name="Marcador de texto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
        <p:nvSpPr>
          <p:cNvPr id="13" name="Cuadro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6" name="Marcador de texto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texto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texto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texto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texto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nchorCtr="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52463" y="887414"/>
            <a:ext cx="7423149" cy="536892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fecha 2"/>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3"/>
          <p:cNvSpPr>
            <a:spLocks noGrp="1"/>
          </p:cNvSpPr>
          <p:nvPr>
            <p:ph type="ftr" sz="quarter" idx="11"/>
          </p:nvPr>
        </p:nvSpPr>
        <p:spPr/>
        <p:txBody>
          <a:bodyPr rtlCol="0"/>
          <a:lstStyle/>
          <a:p>
            <a:pPr rtl="0"/>
            <a:endParaRPr lang="es-ES" noProof="0"/>
          </a:p>
        </p:txBody>
      </p:sp>
      <p:sp>
        <p:nvSpPr>
          <p:cNvPr id="6" name="Marcador de posición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fecha 1"/>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7" name="Marcador de fecha 4"/>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5" name="Marcador de pie de página 5"/>
          <p:cNvSpPr>
            <a:spLocks noGrp="1"/>
          </p:cNvSpPr>
          <p:nvPr>
            <p:ph type="ftr" sz="quarter" idx="11"/>
          </p:nvPr>
        </p:nvSpPr>
        <p:spPr/>
        <p:txBody>
          <a:bodyPr rtlCol="0"/>
          <a:lstStyle/>
          <a:p>
            <a:pPr rtl="0"/>
            <a:endParaRPr lang="es-ES" noProof="0"/>
          </a:p>
        </p:txBody>
      </p:sp>
      <p:sp>
        <p:nvSpPr>
          <p:cNvPr id="6"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4509A250-FF31-4206-8172-F9D3106AACB1}" type="datetimeFigureOut">
              <a:rPr lang="es-ES" noProof="0" smtClean="0"/>
              <a:t>11/09/2025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4509A250-FF31-4206-8172-F9D3106AACB1}" type="datetimeFigureOut">
              <a:rPr lang="es-ES" noProof="0" smtClean="0"/>
              <a:t>11/09/2025</a:t>
            </a:fld>
            <a:endParaRPr lang="es-ES" noProof="0"/>
          </a:p>
        </p:txBody>
      </p:sp>
      <p:sp>
        <p:nvSpPr>
          <p:cNvPr id="5" name="Marcador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microsoft.com/office/2007/relationships/hdphoto" Target="../media/hdphoto1.wdp"/><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414229" y="2724493"/>
            <a:ext cx="11295991" cy="1809135"/>
          </a:xfrm>
        </p:spPr>
        <p:txBody>
          <a:bodyPr rtlCol="0">
            <a:normAutofit/>
          </a:bodyPr>
          <a:lstStyle/>
          <a:p>
            <a:pPr rtl="0"/>
            <a:r>
              <a:rPr lang="es-MX" sz="5400" b="1" dirty="0"/>
              <a:t>Análisis Climático Aplicado a la Planificación Comercial en Retail</a:t>
            </a:r>
            <a:endParaRPr lang="es-ES" sz="5400" b="1" dirty="0"/>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414229" y="4742551"/>
            <a:ext cx="11585988" cy="861420"/>
          </a:xfrm>
        </p:spPr>
        <p:txBody>
          <a:bodyPr rtlCol="0">
            <a:normAutofit/>
          </a:bodyPr>
          <a:lstStyle/>
          <a:p>
            <a:pPr rtl="0"/>
            <a:r>
              <a:rPr lang="es-ES" sz="2800" b="1" i="1" dirty="0"/>
              <a:t>Proyecto final - data </a:t>
            </a:r>
            <a:r>
              <a:rPr lang="es-ES" sz="2800" b="1" i="1" dirty="0" err="1"/>
              <a:t>science</a:t>
            </a:r>
            <a:r>
              <a:rPr lang="es-ES" sz="2800" b="1" i="1" dirty="0"/>
              <a:t> II – </a:t>
            </a:r>
            <a:r>
              <a:rPr lang="es-ES" sz="2800" b="1" i="1" dirty="0" err="1"/>
              <a:t>coder</a:t>
            </a:r>
            <a:r>
              <a:rPr lang="es-ES" sz="2800" b="1" i="1" dirty="0"/>
              <a:t> </a:t>
            </a:r>
            <a:r>
              <a:rPr lang="es-ES" sz="2800" b="1" i="1" dirty="0" err="1"/>
              <a:t>house</a:t>
            </a:r>
            <a:endParaRPr lang="es-ES" sz="2800" b="1" i="1" dirty="0"/>
          </a:p>
          <a:p>
            <a:pPr rtl="0"/>
            <a:endParaRPr lang="es-ES" sz="2800" i="1" dirty="0"/>
          </a:p>
        </p:txBody>
      </p:sp>
      <p:sp>
        <p:nvSpPr>
          <p:cNvPr id="20" name="Rectá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pic>
        <p:nvPicPr>
          <p:cNvPr id="1026" name="Picture 2" descr="Coder House: la primera Digital School de Latinoamérica, creada por  Christian Patiño y Pablo Ferreiro, emprendedores y amigos. - Emprelatam">
            <a:extLst>
              <a:ext uri="{FF2B5EF4-FFF2-40B4-BE49-F238E27FC236}">
                <a16:creationId xmlns:a16="http://schemas.microsoft.com/office/drawing/2014/main" id="{41192566-AF85-E646-C8C7-6A575AD82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2916" y="6070926"/>
            <a:ext cx="2250039" cy="627060"/>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a:extLst>
              <a:ext uri="{FF2B5EF4-FFF2-40B4-BE49-F238E27FC236}">
                <a16:creationId xmlns:a16="http://schemas.microsoft.com/office/drawing/2014/main" id="{05507849-B342-EEBE-DD26-760ADC4268A3}"/>
              </a:ext>
            </a:extLst>
          </p:cNvPr>
          <p:cNvSpPr txBox="1">
            <a:spLocks/>
          </p:cNvSpPr>
          <p:nvPr/>
        </p:nvSpPr>
        <p:spPr>
          <a:xfrm>
            <a:off x="414229" y="5406739"/>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ES" b="1" i="1" dirty="0"/>
              <a:t>Augusto </a:t>
            </a:r>
            <a:r>
              <a:rPr lang="es-ES" b="1" i="1" dirty="0" err="1"/>
              <a:t>parajón</a:t>
            </a:r>
            <a:r>
              <a:rPr lang="es-ES" b="1" i="1" dirty="0"/>
              <a:t> - 2025</a:t>
            </a:r>
          </a:p>
          <a:p>
            <a:endParaRPr lang="es-ES" i="1" dirty="0"/>
          </a:p>
        </p:txBody>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4AF74-33B1-18D3-0E0D-F81317FEFC52}"/>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71D059E4-6247-74F6-87BA-72185A7EE221}"/>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ítulo 4">
            <a:extLst>
              <a:ext uri="{FF2B5EF4-FFF2-40B4-BE49-F238E27FC236}">
                <a16:creationId xmlns:a16="http://schemas.microsoft.com/office/drawing/2014/main" id="{C0A868A7-2D74-B88A-1053-D453A3565FE0}"/>
              </a:ext>
            </a:extLst>
          </p:cNvPr>
          <p:cNvSpPr txBox="1">
            <a:spLocks/>
          </p:cNvSpPr>
          <p:nvPr/>
        </p:nvSpPr>
        <p:spPr>
          <a:xfrm>
            <a:off x="1557138" y="184669"/>
            <a:ext cx="8768718" cy="191943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dirty="0">
                <a:latin typeface="+mn-lt"/>
              </a:rPr>
              <a:t>Tras entrenar múltiples algoritmos, se aplicaron técnicas de </a:t>
            </a:r>
            <a:r>
              <a:rPr lang="es-MX" sz="1200" b="1" dirty="0">
                <a:latin typeface="+mn-lt"/>
              </a:rPr>
              <a:t>optimización de </a:t>
            </a:r>
            <a:r>
              <a:rPr lang="es-MX" sz="1200" b="1" dirty="0" err="1">
                <a:latin typeface="+mn-lt"/>
              </a:rPr>
              <a:t>hiperparámetros</a:t>
            </a:r>
            <a:r>
              <a:rPr lang="es-MX" sz="1200" dirty="0">
                <a:latin typeface="+mn-lt"/>
              </a:rPr>
              <a:t> para mejorar su rendimiento:</a:t>
            </a:r>
          </a:p>
          <a:p>
            <a:endParaRPr lang="es-MX" sz="1200" dirty="0">
              <a:latin typeface="+mn-lt"/>
            </a:endParaRPr>
          </a:p>
          <a:p>
            <a:pPr lvl="1">
              <a:buFont typeface="Arial" panose="020B0604020202020204" pitchFamily="34" charset="0"/>
              <a:buChar char="•"/>
            </a:pPr>
            <a:r>
              <a:rPr lang="es-MX" sz="1200" b="1" dirty="0" err="1"/>
              <a:t>RandomizedSearchCV</a:t>
            </a:r>
            <a:r>
              <a:rPr lang="es-MX" sz="1200" dirty="0"/>
              <a:t> en todos los modelos como metodología de análisis inicial y segmentación de posibilidades</a:t>
            </a:r>
          </a:p>
          <a:p>
            <a:pPr lvl="1">
              <a:buFont typeface="Arial" panose="020B0604020202020204" pitchFamily="34" charset="0"/>
              <a:buChar char="•"/>
            </a:pPr>
            <a:r>
              <a:rPr lang="es-MX" sz="1200" b="1" dirty="0" err="1"/>
              <a:t>GridSearchCV</a:t>
            </a:r>
            <a:r>
              <a:rPr lang="es-MX" sz="1200" dirty="0"/>
              <a:t> en modelos más potables como análisis detallado (Regresión Logística, SVC).</a:t>
            </a:r>
          </a:p>
          <a:p>
            <a:pPr>
              <a:buFont typeface="Arial" panose="020B0604020202020204" pitchFamily="34" charset="0"/>
              <a:buChar char="•"/>
            </a:pPr>
            <a:endParaRPr lang="es-MX" sz="1200" dirty="0">
              <a:latin typeface="+mn-lt"/>
            </a:endParaRPr>
          </a:p>
          <a:p>
            <a:r>
              <a:rPr lang="es-MX" sz="1200" dirty="0">
                <a:latin typeface="+mn-lt"/>
              </a:rPr>
              <a:t>Estos procesos permitieron ajustar regularización, profundidad de árboles, número de estimadores y tasas de aprendizaje, logrando modelos más estables y con mayor capacidad de generalización.</a:t>
            </a:r>
          </a:p>
        </p:txBody>
      </p:sp>
      <p:sp>
        <p:nvSpPr>
          <p:cNvPr id="17" name="Título 4">
            <a:extLst>
              <a:ext uri="{FF2B5EF4-FFF2-40B4-BE49-F238E27FC236}">
                <a16:creationId xmlns:a16="http://schemas.microsoft.com/office/drawing/2014/main" id="{F0485C57-FFB2-4548-788D-C0DD2C3C9C85}"/>
              </a:ext>
            </a:extLst>
          </p:cNvPr>
          <p:cNvSpPr txBox="1">
            <a:spLocks/>
          </p:cNvSpPr>
          <p:nvPr/>
        </p:nvSpPr>
        <p:spPr>
          <a:xfrm>
            <a:off x="5314624" y="2153633"/>
            <a:ext cx="6287425" cy="218580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dirty="0" err="1">
                <a:effectLst>
                  <a:outerShdw blurRad="38100" dist="38100" dir="2700000" algn="tl">
                    <a:srgbClr val="000000">
                      <a:alpha val="43137"/>
                    </a:srgbClr>
                  </a:outerShdw>
                </a:effectLst>
                <a:latin typeface="+mn-lt"/>
              </a:rPr>
              <a:t>Logistic</a:t>
            </a:r>
            <a:r>
              <a:rPr lang="es-MX" sz="1200" dirty="0">
                <a:effectLst>
                  <a:outerShdw blurRad="38100" dist="38100" dir="2700000" algn="tl">
                    <a:srgbClr val="000000">
                      <a:alpha val="43137"/>
                    </a:srgbClr>
                  </a:outerShdw>
                </a:effectLst>
                <a:latin typeface="+mn-lt"/>
              </a:rPr>
              <a:t> </a:t>
            </a:r>
            <a:r>
              <a:rPr lang="es-MX" sz="1200" dirty="0" err="1">
                <a:effectLst>
                  <a:outerShdw blurRad="38100" dist="38100" dir="2700000" algn="tl">
                    <a:srgbClr val="000000">
                      <a:alpha val="43137"/>
                    </a:srgbClr>
                  </a:outerShdw>
                </a:effectLst>
                <a:latin typeface="+mn-lt"/>
              </a:rPr>
              <a:t>Regression</a:t>
            </a:r>
            <a:r>
              <a:rPr lang="es-MX" sz="1200" dirty="0">
                <a:effectLst>
                  <a:outerShdw blurRad="38100" dist="38100" dir="2700000" algn="tl">
                    <a:srgbClr val="000000">
                      <a:alpha val="43137"/>
                    </a:srgbClr>
                  </a:outerShdw>
                </a:effectLst>
                <a:latin typeface="+mn-lt"/>
              </a:rPr>
              <a:t> alcanzó un F1 macro de 0.725, mostrando solidez frente a modelos más complejos.</a:t>
            </a:r>
          </a:p>
          <a:p>
            <a:pPr marL="171450" indent="-171450">
              <a:buFont typeface="Arial" panose="020B0604020202020204" pitchFamily="34" charset="0"/>
              <a:buChar char="•"/>
            </a:pPr>
            <a:endParaRPr lang="es-MX" sz="1200" dirty="0">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MX" sz="1200" dirty="0">
                <a:effectLst>
                  <a:outerShdw blurRad="38100" dist="38100" dir="2700000" algn="tl">
                    <a:srgbClr val="000000">
                      <a:alpha val="43137"/>
                    </a:srgbClr>
                  </a:outerShdw>
                </a:effectLst>
                <a:latin typeface="+mn-lt"/>
              </a:rPr>
              <a:t>Su desempeño es suficiente para anticipar con una semana de margen los picos de calor y frío que impactan en la demanda de climatización.</a:t>
            </a:r>
          </a:p>
          <a:p>
            <a:pPr marL="171450" indent="-171450">
              <a:buFont typeface="Arial" panose="020B0604020202020204" pitchFamily="34" charset="0"/>
              <a:buChar char="•"/>
            </a:pPr>
            <a:endParaRPr lang="es-MX" sz="1200" dirty="0">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MX" sz="1200" dirty="0">
                <a:effectLst>
                  <a:outerShdw blurRad="38100" dist="38100" dir="2700000" algn="tl">
                    <a:srgbClr val="000000">
                      <a:alpha val="43137"/>
                    </a:srgbClr>
                  </a:outerShdw>
                </a:effectLst>
                <a:latin typeface="+mn-lt"/>
              </a:rPr>
              <a:t>Frente a otros algoritmos, combinó buenas métricas y alta interpretabilidad, reforzando su elección.</a:t>
            </a:r>
            <a:endParaRPr lang="es-MX" sz="1200" i="1" u="sng" dirty="0">
              <a:effectLst>
                <a:outerShdw blurRad="38100" dist="38100" dir="2700000" algn="tl">
                  <a:srgbClr val="000000">
                    <a:alpha val="43137"/>
                  </a:srgbClr>
                </a:outerShdw>
              </a:effectLst>
              <a:latin typeface="+mn-lt"/>
            </a:endParaRPr>
          </a:p>
        </p:txBody>
      </p:sp>
      <p:sp>
        <p:nvSpPr>
          <p:cNvPr id="18" name="Título 4">
            <a:extLst>
              <a:ext uri="{FF2B5EF4-FFF2-40B4-BE49-F238E27FC236}">
                <a16:creationId xmlns:a16="http://schemas.microsoft.com/office/drawing/2014/main" id="{212AC871-57AE-EA70-3E00-7871C17945A5}"/>
              </a:ext>
            </a:extLst>
          </p:cNvPr>
          <p:cNvSpPr txBox="1">
            <a:spLocks/>
          </p:cNvSpPr>
          <p:nvPr/>
        </p:nvSpPr>
        <p:spPr>
          <a:xfrm>
            <a:off x="1568328" y="2124136"/>
            <a:ext cx="2889628" cy="6384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600" b="1" i="1" u="sng" dirty="0">
                <a:effectLst>
                  <a:outerShdw blurRad="38100" dist="38100" dir="2700000" algn="tl">
                    <a:srgbClr val="000000">
                      <a:alpha val="43137"/>
                    </a:srgbClr>
                  </a:outerShdw>
                </a:effectLst>
              </a:rPr>
              <a:t>Resultados comparativos:</a:t>
            </a:r>
          </a:p>
        </p:txBody>
      </p:sp>
      <p:sp>
        <p:nvSpPr>
          <p:cNvPr id="19" name="Flecha: a la derecha 18">
            <a:extLst>
              <a:ext uri="{FF2B5EF4-FFF2-40B4-BE49-F238E27FC236}">
                <a16:creationId xmlns:a16="http://schemas.microsoft.com/office/drawing/2014/main" id="{973E7BD6-23B7-67E0-459F-3EF731FAE2EB}"/>
              </a:ext>
            </a:extLst>
          </p:cNvPr>
          <p:cNvSpPr/>
          <p:nvPr/>
        </p:nvSpPr>
        <p:spPr>
          <a:xfrm>
            <a:off x="4345858" y="2153633"/>
            <a:ext cx="968766" cy="323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4">
            <a:extLst>
              <a:ext uri="{FF2B5EF4-FFF2-40B4-BE49-F238E27FC236}">
                <a16:creationId xmlns:a16="http://schemas.microsoft.com/office/drawing/2014/main" id="{21223C3D-5394-8FBA-DA5D-F06846612F5B}"/>
              </a:ext>
            </a:extLst>
          </p:cNvPr>
          <p:cNvSpPr txBox="1">
            <a:spLocks/>
          </p:cNvSpPr>
          <p:nvPr/>
        </p:nvSpPr>
        <p:spPr>
          <a:xfrm rot="16200000">
            <a:off x="-2995388" y="3060615"/>
            <a:ext cx="6858000" cy="8035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dirty="0"/>
              <a:t>OPTIMIZACIÓN Y SELECCIÓN DE MODELO FINAL</a:t>
            </a:r>
            <a:endParaRPr lang="es-AR" sz="3600" b="1" dirty="0"/>
          </a:p>
        </p:txBody>
      </p:sp>
      <p:pic>
        <p:nvPicPr>
          <p:cNvPr id="25" name="Imagen 24">
            <a:extLst>
              <a:ext uri="{FF2B5EF4-FFF2-40B4-BE49-F238E27FC236}">
                <a16:creationId xmlns:a16="http://schemas.microsoft.com/office/drawing/2014/main" id="{0AF367F7-04F2-99B9-34E1-342612CFC112}"/>
              </a:ext>
            </a:extLst>
          </p:cNvPr>
          <p:cNvPicPr>
            <a:picLocks noChangeAspect="1"/>
          </p:cNvPicPr>
          <p:nvPr/>
        </p:nvPicPr>
        <p:blipFill>
          <a:blip r:embed="rId3"/>
          <a:stretch>
            <a:fillRect/>
          </a:stretch>
        </p:blipFill>
        <p:spPr>
          <a:xfrm>
            <a:off x="1996665" y="2604071"/>
            <a:ext cx="2889625" cy="1579563"/>
          </a:xfrm>
          <a:prstGeom prst="rect">
            <a:avLst/>
          </a:prstGeom>
        </p:spPr>
      </p:pic>
      <p:sp>
        <p:nvSpPr>
          <p:cNvPr id="28" name="Título 4">
            <a:extLst>
              <a:ext uri="{FF2B5EF4-FFF2-40B4-BE49-F238E27FC236}">
                <a16:creationId xmlns:a16="http://schemas.microsoft.com/office/drawing/2014/main" id="{50DA3E87-458A-8BC7-32B7-2FEE28108706}"/>
              </a:ext>
            </a:extLst>
          </p:cNvPr>
          <p:cNvSpPr txBox="1">
            <a:spLocks/>
          </p:cNvSpPr>
          <p:nvPr/>
        </p:nvSpPr>
        <p:spPr>
          <a:xfrm>
            <a:off x="2352596" y="4343718"/>
            <a:ext cx="2177762" cy="6384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600" b="1" i="1" u="sng" dirty="0">
                <a:effectLst>
                  <a:outerShdw blurRad="38100" dist="38100" dir="2700000" algn="tl">
                    <a:srgbClr val="000000">
                      <a:alpha val="43137"/>
                    </a:srgbClr>
                  </a:outerShdw>
                </a:effectLst>
              </a:rPr>
              <a:t>Proyección futura:</a:t>
            </a:r>
          </a:p>
        </p:txBody>
      </p:sp>
      <p:sp>
        <p:nvSpPr>
          <p:cNvPr id="29" name="Flecha: a la derecha 28">
            <a:extLst>
              <a:ext uri="{FF2B5EF4-FFF2-40B4-BE49-F238E27FC236}">
                <a16:creationId xmlns:a16="http://schemas.microsoft.com/office/drawing/2014/main" id="{C7CACA60-B992-E214-D386-37730A717D29}"/>
              </a:ext>
            </a:extLst>
          </p:cNvPr>
          <p:cNvSpPr/>
          <p:nvPr/>
        </p:nvSpPr>
        <p:spPr>
          <a:xfrm>
            <a:off x="4345858" y="4382601"/>
            <a:ext cx="968766" cy="323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3" name="Título 4">
            <a:extLst>
              <a:ext uri="{FF2B5EF4-FFF2-40B4-BE49-F238E27FC236}">
                <a16:creationId xmlns:a16="http://schemas.microsoft.com/office/drawing/2014/main" id="{924A9D38-3EAC-789E-9512-676A0501DFC8}"/>
              </a:ext>
            </a:extLst>
          </p:cNvPr>
          <p:cNvSpPr txBox="1">
            <a:spLocks/>
          </p:cNvSpPr>
          <p:nvPr/>
        </p:nvSpPr>
        <p:spPr>
          <a:xfrm>
            <a:off x="5314623" y="4345404"/>
            <a:ext cx="6287427" cy="126881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dirty="0">
                <a:effectLst>
                  <a:outerShdw blurRad="38100" dist="38100" dir="2700000" algn="tl">
                    <a:srgbClr val="000000">
                      <a:alpha val="43137"/>
                    </a:srgbClr>
                  </a:outerShdw>
                </a:effectLst>
                <a:latin typeface="+mn-lt"/>
              </a:rPr>
              <a:t>Posibles mejoras: balanceo de clases, incorporación de variables exógenas (ej. factores socioeconómicos), y exploración de enfoques ensemble.</a:t>
            </a:r>
          </a:p>
          <a:p>
            <a:pPr marL="171450" indent="-171450">
              <a:buFont typeface="Arial" panose="020B0604020202020204" pitchFamily="34" charset="0"/>
              <a:buChar char="•"/>
            </a:pPr>
            <a:endParaRPr lang="es-MX" sz="1200" dirty="0">
              <a:effectLst>
                <a:outerShdw blurRad="38100" dist="38100" dir="2700000" algn="tl">
                  <a:srgbClr val="000000">
                    <a:alpha val="43137"/>
                  </a:srgbClr>
                </a:outerShdw>
              </a:effectLst>
              <a:latin typeface="+mn-lt"/>
            </a:endParaRPr>
          </a:p>
          <a:p>
            <a:pPr marL="171450" indent="-171450">
              <a:buFont typeface="Arial" panose="020B0604020202020204" pitchFamily="34" charset="0"/>
              <a:buChar char="•"/>
            </a:pPr>
            <a:r>
              <a:rPr lang="es-MX" sz="1200" dirty="0">
                <a:effectLst>
                  <a:outerShdw blurRad="38100" dist="38100" dir="2700000" algn="tl">
                    <a:srgbClr val="000000">
                      <a:alpha val="43137"/>
                    </a:srgbClr>
                  </a:outerShdw>
                </a:effectLst>
                <a:latin typeface="+mn-lt"/>
              </a:rPr>
              <a:t>Aun sin estas extensiones, el modelo actual es técnicamente robusto y aplicable en la práctica, aportando valor directo a la planificación comercial y logística del retail.</a:t>
            </a:r>
            <a:endParaRPr lang="es-MX" sz="1200" i="1" u="sng" dirty="0">
              <a:effectLst>
                <a:outerShdw blurRad="38100" dist="38100" dir="2700000" algn="tl">
                  <a:srgbClr val="000000">
                    <a:alpha val="43137"/>
                  </a:srgbClr>
                </a:outerShdw>
              </a:effectLst>
              <a:latin typeface="+mn-lt"/>
            </a:endParaRPr>
          </a:p>
        </p:txBody>
      </p:sp>
      <p:sp>
        <p:nvSpPr>
          <p:cNvPr id="39" name="Título 4">
            <a:extLst>
              <a:ext uri="{FF2B5EF4-FFF2-40B4-BE49-F238E27FC236}">
                <a16:creationId xmlns:a16="http://schemas.microsoft.com/office/drawing/2014/main" id="{6EA2D415-D43E-69DE-314A-3122151BF508}"/>
              </a:ext>
            </a:extLst>
          </p:cNvPr>
          <p:cNvSpPr txBox="1">
            <a:spLocks/>
          </p:cNvSpPr>
          <p:nvPr/>
        </p:nvSpPr>
        <p:spPr>
          <a:xfrm>
            <a:off x="3047999" y="5711758"/>
            <a:ext cx="1482357" cy="6384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600" b="1" i="1" u="sng" dirty="0">
                <a:effectLst>
                  <a:outerShdw blurRad="38100" dist="38100" dir="2700000" algn="tl">
                    <a:srgbClr val="000000">
                      <a:alpha val="43137"/>
                    </a:srgbClr>
                  </a:outerShdw>
                </a:effectLst>
              </a:rPr>
              <a:t>Conclusión:</a:t>
            </a:r>
          </a:p>
        </p:txBody>
      </p:sp>
      <p:sp>
        <p:nvSpPr>
          <p:cNvPr id="40" name="Flecha: a la derecha 39">
            <a:extLst>
              <a:ext uri="{FF2B5EF4-FFF2-40B4-BE49-F238E27FC236}">
                <a16:creationId xmlns:a16="http://schemas.microsoft.com/office/drawing/2014/main" id="{BB2AD162-A7B6-E5C1-FAC2-A7A721AB12A2}"/>
              </a:ext>
            </a:extLst>
          </p:cNvPr>
          <p:cNvSpPr/>
          <p:nvPr/>
        </p:nvSpPr>
        <p:spPr>
          <a:xfrm>
            <a:off x="4345857" y="5750641"/>
            <a:ext cx="968766" cy="323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Título 4">
            <a:extLst>
              <a:ext uri="{FF2B5EF4-FFF2-40B4-BE49-F238E27FC236}">
                <a16:creationId xmlns:a16="http://schemas.microsoft.com/office/drawing/2014/main" id="{38FCAD5F-4E49-A823-C5F2-942CFADCE680}"/>
              </a:ext>
            </a:extLst>
          </p:cNvPr>
          <p:cNvSpPr txBox="1">
            <a:spLocks/>
          </p:cNvSpPr>
          <p:nvPr/>
        </p:nvSpPr>
        <p:spPr>
          <a:xfrm>
            <a:off x="5314622" y="5766050"/>
            <a:ext cx="6287427" cy="69304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dirty="0" err="1">
                <a:effectLst>
                  <a:outerShdw blurRad="38100" dist="38100" dir="2700000" algn="tl">
                    <a:srgbClr val="000000">
                      <a:alpha val="43137"/>
                    </a:srgbClr>
                  </a:outerShdw>
                </a:effectLst>
                <a:latin typeface="+mn-lt"/>
              </a:rPr>
              <a:t>Logistic</a:t>
            </a:r>
            <a:r>
              <a:rPr lang="es-MX" sz="1200" dirty="0">
                <a:effectLst>
                  <a:outerShdw blurRad="38100" dist="38100" dir="2700000" algn="tl">
                    <a:srgbClr val="000000">
                      <a:alpha val="43137"/>
                    </a:srgbClr>
                  </a:outerShdw>
                </a:effectLst>
                <a:latin typeface="+mn-lt"/>
              </a:rPr>
              <a:t> </a:t>
            </a:r>
            <a:r>
              <a:rPr lang="es-MX" sz="1200" dirty="0" err="1">
                <a:effectLst>
                  <a:outerShdw blurRad="38100" dist="38100" dir="2700000" algn="tl">
                    <a:srgbClr val="000000">
                      <a:alpha val="43137"/>
                    </a:srgbClr>
                  </a:outerShdw>
                </a:effectLst>
                <a:latin typeface="+mn-lt"/>
              </a:rPr>
              <a:t>Regression</a:t>
            </a:r>
            <a:r>
              <a:rPr lang="es-MX" sz="1200" dirty="0">
                <a:effectLst>
                  <a:outerShdw blurRad="38100" dist="38100" dir="2700000" algn="tl">
                    <a:srgbClr val="000000">
                      <a:alpha val="43137"/>
                    </a:srgbClr>
                  </a:outerShdw>
                </a:effectLst>
                <a:latin typeface="+mn-lt"/>
              </a:rPr>
              <a:t> fue seleccionado como modelo final por su consistencia, interpretabilidad y capacidad de anticipar extremos climáticos con precisión suficiente para la toma de decisiones estratégicas</a:t>
            </a:r>
            <a:endParaRPr lang="es-MX" sz="1200" i="1" u="sng"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240311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AB9FC-0E05-7214-2E29-7CE5727F26CE}"/>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CAF89F7F-E267-1CFB-C61A-4E49ECF01F7A}"/>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ítulo 4">
            <a:extLst>
              <a:ext uri="{FF2B5EF4-FFF2-40B4-BE49-F238E27FC236}">
                <a16:creationId xmlns:a16="http://schemas.microsoft.com/office/drawing/2014/main" id="{733E2A40-D8BE-ACEF-FD85-F358D7841466}"/>
              </a:ext>
            </a:extLst>
          </p:cNvPr>
          <p:cNvSpPr txBox="1">
            <a:spLocks/>
          </p:cNvSpPr>
          <p:nvPr/>
        </p:nvSpPr>
        <p:spPr>
          <a:xfrm rot="16200000">
            <a:off x="-2857700" y="2857700"/>
            <a:ext cx="6858000" cy="1142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dirty="0"/>
              <a:t>USO PRACTICO DE LA HERRAMINETA</a:t>
            </a:r>
            <a:endParaRPr lang="es-AR" sz="3600" b="1" dirty="0"/>
          </a:p>
        </p:txBody>
      </p:sp>
      <p:sp>
        <p:nvSpPr>
          <p:cNvPr id="3" name="Título 4">
            <a:extLst>
              <a:ext uri="{FF2B5EF4-FFF2-40B4-BE49-F238E27FC236}">
                <a16:creationId xmlns:a16="http://schemas.microsoft.com/office/drawing/2014/main" id="{05546032-5B3D-F5BB-A53E-1CEE9ECB10D8}"/>
              </a:ext>
            </a:extLst>
          </p:cNvPr>
          <p:cNvSpPr txBox="1">
            <a:spLocks/>
          </p:cNvSpPr>
          <p:nvPr/>
        </p:nvSpPr>
        <p:spPr>
          <a:xfrm>
            <a:off x="1439676" y="1175666"/>
            <a:ext cx="530802" cy="1646192"/>
          </a:xfrm>
          <a:prstGeom prst="rect">
            <a:avLst/>
          </a:prstGeom>
        </p:spPr>
        <p:txBody>
          <a:bodyPr vert="vert270"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dirty="0">
                <a:effectLst>
                  <a:outerShdw blurRad="38100" dist="38100" dir="2700000" algn="tl">
                    <a:srgbClr val="000000">
                      <a:alpha val="43137"/>
                    </a:srgbClr>
                  </a:outerShdw>
                </a:effectLst>
              </a:rPr>
              <a:t>Flujo de trabajo</a:t>
            </a:r>
          </a:p>
        </p:txBody>
      </p:sp>
      <p:sp>
        <p:nvSpPr>
          <p:cNvPr id="5" name="Título 4">
            <a:extLst>
              <a:ext uri="{FF2B5EF4-FFF2-40B4-BE49-F238E27FC236}">
                <a16:creationId xmlns:a16="http://schemas.microsoft.com/office/drawing/2014/main" id="{823AC5DA-9F70-BE5B-86E0-EDB06BA72758}"/>
              </a:ext>
            </a:extLst>
          </p:cNvPr>
          <p:cNvSpPr txBox="1">
            <a:spLocks/>
          </p:cNvSpPr>
          <p:nvPr/>
        </p:nvSpPr>
        <p:spPr>
          <a:xfrm>
            <a:off x="1789476" y="379879"/>
            <a:ext cx="8494881" cy="101630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Tras el análisis exploratorio y el entrenamiento de modelos, la fase final consiste en mostrar cómo la predicción climática puede integrarse en la práctica. El objetivo no es solo medir métricas técnicas, sino convertir el modelo en un sistema de soporte a la decisión que ayude a anticipar la demanda de climatización.</a:t>
            </a:r>
            <a:endParaRPr lang="es-MX" sz="1200" b="1" i="1" u="sng" dirty="0">
              <a:effectLst>
                <a:outerShdw blurRad="38100" dist="38100" dir="2700000" algn="tl">
                  <a:srgbClr val="000000">
                    <a:alpha val="43137"/>
                  </a:srgbClr>
                </a:outerShdw>
              </a:effectLst>
            </a:endParaRPr>
          </a:p>
        </p:txBody>
      </p:sp>
      <p:cxnSp>
        <p:nvCxnSpPr>
          <p:cNvPr id="2" name="Conector recto 1">
            <a:extLst>
              <a:ext uri="{FF2B5EF4-FFF2-40B4-BE49-F238E27FC236}">
                <a16:creationId xmlns:a16="http://schemas.microsoft.com/office/drawing/2014/main" id="{DED55B0B-C293-EA43-AC69-AD50FF4272CA}"/>
              </a:ext>
            </a:extLst>
          </p:cNvPr>
          <p:cNvCxnSpPr>
            <a:cxnSpLocks/>
          </p:cNvCxnSpPr>
          <p:nvPr/>
        </p:nvCxnSpPr>
        <p:spPr>
          <a:xfrm>
            <a:off x="2253810" y="1175666"/>
            <a:ext cx="0" cy="164619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ítulo 4">
            <a:extLst>
              <a:ext uri="{FF2B5EF4-FFF2-40B4-BE49-F238E27FC236}">
                <a16:creationId xmlns:a16="http://schemas.microsoft.com/office/drawing/2014/main" id="{A4EC9597-4D9C-D9D1-D78F-1FAD810C2995}"/>
              </a:ext>
            </a:extLst>
          </p:cNvPr>
          <p:cNvSpPr txBox="1">
            <a:spLocks/>
          </p:cNvSpPr>
          <p:nvPr/>
        </p:nvSpPr>
        <p:spPr>
          <a:xfrm>
            <a:off x="2423565" y="1212895"/>
            <a:ext cx="9581622" cy="195519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Adquisición de información climática → conexión diaria a </a:t>
            </a:r>
            <a:r>
              <a:rPr lang="es-MX" sz="1200" b="1" dirty="0" err="1">
                <a:effectLst>
                  <a:outerShdw blurRad="38100" dist="38100" dir="2700000" algn="tl">
                    <a:srgbClr val="000000">
                      <a:alpha val="43137"/>
                    </a:srgbClr>
                  </a:outerShdw>
                </a:effectLst>
              </a:rPr>
              <a:t>APIs</a:t>
            </a:r>
            <a:r>
              <a:rPr lang="es-MX" sz="1200" b="1" dirty="0">
                <a:effectLst>
                  <a:outerShdw blurRad="38100" dist="38100" dir="2700000" algn="tl">
                    <a:srgbClr val="000000">
                      <a:alpha val="43137"/>
                    </a:srgbClr>
                  </a:outerShdw>
                </a:effectLst>
              </a:rPr>
              <a:t> de pronóstico (Open-</a:t>
            </a:r>
            <a:r>
              <a:rPr lang="es-MX" sz="1200" b="1" dirty="0" err="1">
                <a:effectLst>
                  <a:outerShdw blurRad="38100" dist="38100" dir="2700000" algn="tl">
                    <a:srgbClr val="000000">
                      <a:alpha val="43137"/>
                    </a:srgbClr>
                  </a:outerShdw>
                </a:effectLst>
              </a:rPr>
              <a:t>Meteo</a:t>
            </a:r>
            <a:r>
              <a:rPr lang="es-MX" sz="1200" b="1" dirty="0">
                <a:effectLst>
                  <a:outerShdw blurRad="38100" dist="38100" dir="2700000" algn="tl">
                    <a:srgbClr val="000000">
                      <a:alpha val="43137"/>
                    </a:srgbClr>
                  </a:outerShdw>
                </a:effectLst>
              </a:rPr>
              <a:t>, </a:t>
            </a:r>
            <a:r>
              <a:rPr lang="es-MX" sz="1200" b="1" dirty="0" err="1">
                <a:effectLst>
                  <a:outerShdw blurRad="38100" dist="38100" dir="2700000" algn="tl">
                    <a:srgbClr val="000000">
                      <a:alpha val="43137"/>
                    </a:srgbClr>
                  </a:outerShdw>
                </a:effectLst>
              </a:rPr>
              <a:t>OpenWeatherMap</a:t>
            </a:r>
            <a:r>
              <a:rPr lang="es-MX" sz="1200" b="1" dirty="0">
                <a:effectLst>
                  <a:outerShdw blurRad="38100" dist="38100" dir="2700000" algn="tl">
                    <a:srgbClr val="000000">
                      <a:alpha val="43137"/>
                    </a:srgbClr>
                  </a:outerShdw>
                </a:effectLst>
              </a:rPr>
              <a:t>).</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Procesamiento de datos → replicación del pipeline de </a:t>
            </a:r>
            <a:r>
              <a:rPr lang="es-MX" sz="1200" b="1" dirty="0" err="1">
                <a:effectLst>
                  <a:outerShdw blurRad="38100" dist="38100" dir="2700000" algn="tl">
                    <a:srgbClr val="000000">
                      <a:alpha val="43137"/>
                    </a:srgbClr>
                  </a:outerShdw>
                </a:effectLst>
              </a:rPr>
              <a:t>features</a:t>
            </a:r>
            <a:r>
              <a:rPr lang="es-MX" sz="1200" b="1" dirty="0">
                <a:effectLst>
                  <a:outerShdw blurRad="38100" dist="38100" dir="2700000" algn="tl">
                    <a:srgbClr val="000000">
                      <a:alpha val="43137"/>
                    </a:srgbClr>
                  </a:outerShdw>
                </a:effectLst>
              </a:rPr>
              <a:t> definido en el entrenamiento.</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Generación de predicciones → escenarios a 7 días (normal, frío extremo, calor extremo).</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Comunicación de resultados → alertas claras y comprensibles para gerencia y planificación.</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Acciones estratégicas → reforzar stock, anticipar campañas o mantener planificación base.</a:t>
            </a:r>
            <a:endParaRPr lang="es-MX" sz="1200" b="1" i="1" u="sng" dirty="0">
              <a:effectLst>
                <a:outerShdw blurRad="38100" dist="38100" dir="2700000" algn="tl">
                  <a:srgbClr val="000000">
                    <a:alpha val="43137"/>
                  </a:srgbClr>
                </a:outerShdw>
              </a:effectLst>
            </a:endParaRPr>
          </a:p>
        </p:txBody>
      </p:sp>
      <p:sp>
        <p:nvSpPr>
          <p:cNvPr id="23" name="Título 4">
            <a:extLst>
              <a:ext uri="{FF2B5EF4-FFF2-40B4-BE49-F238E27FC236}">
                <a16:creationId xmlns:a16="http://schemas.microsoft.com/office/drawing/2014/main" id="{8A2C97A0-9624-CA96-70D0-27BE90DDEDBB}"/>
              </a:ext>
            </a:extLst>
          </p:cNvPr>
          <p:cNvSpPr txBox="1">
            <a:spLocks/>
          </p:cNvSpPr>
          <p:nvPr/>
        </p:nvSpPr>
        <p:spPr>
          <a:xfrm>
            <a:off x="2423565" y="3388599"/>
            <a:ext cx="9581622" cy="11345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Escenario calor extremo: aumentar stock de aires acondicionados/ventiladores, activar campañas y priorizar logística.</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Escenario frío extremo: reforzar calefacción, acciones de marketing en bienestar hogareño y comunicación en sucursales.</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Escenario normal: mantener planificación base y usar información como validación de estabilidad.</a:t>
            </a:r>
            <a:endParaRPr lang="es-MX" sz="1200" b="1" i="1" u="sng" dirty="0">
              <a:effectLst>
                <a:outerShdw blurRad="38100" dist="38100" dir="2700000" algn="tl">
                  <a:srgbClr val="000000">
                    <a:alpha val="43137"/>
                  </a:srgbClr>
                </a:outerShdw>
              </a:effectLst>
            </a:endParaRPr>
          </a:p>
        </p:txBody>
      </p:sp>
      <p:sp>
        <p:nvSpPr>
          <p:cNvPr id="24" name="Título 4">
            <a:extLst>
              <a:ext uri="{FF2B5EF4-FFF2-40B4-BE49-F238E27FC236}">
                <a16:creationId xmlns:a16="http://schemas.microsoft.com/office/drawing/2014/main" id="{7AEDA7A0-78B6-11AB-F86F-003315BE02A8}"/>
              </a:ext>
            </a:extLst>
          </p:cNvPr>
          <p:cNvSpPr txBox="1">
            <a:spLocks/>
          </p:cNvSpPr>
          <p:nvPr/>
        </p:nvSpPr>
        <p:spPr>
          <a:xfrm>
            <a:off x="1439676" y="2927712"/>
            <a:ext cx="530802" cy="2056371"/>
          </a:xfrm>
          <a:prstGeom prst="rect">
            <a:avLst/>
          </a:prstGeom>
        </p:spPr>
        <p:txBody>
          <a:bodyPr vert="vert270"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dirty="0">
                <a:effectLst>
                  <a:outerShdw blurRad="38100" dist="38100" dir="2700000" algn="tl">
                    <a:srgbClr val="000000">
                      <a:alpha val="43137"/>
                    </a:srgbClr>
                  </a:outerShdw>
                </a:effectLst>
              </a:rPr>
              <a:t>Plan de acción estratégico</a:t>
            </a:r>
          </a:p>
        </p:txBody>
      </p:sp>
      <p:cxnSp>
        <p:nvCxnSpPr>
          <p:cNvPr id="25" name="Conector recto 24">
            <a:extLst>
              <a:ext uri="{FF2B5EF4-FFF2-40B4-BE49-F238E27FC236}">
                <a16:creationId xmlns:a16="http://schemas.microsoft.com/office/drawing/2014/main" id="{731956CD-62DC-59A1-F45B-1507B8FB6CE0}"/>
              </a:ext>
            </a:extLst>
          </p:cNvPr>
          <p:cNvCxnSpPr>
            <a:cxnSpLocks/>
          </p:cNvCxnSpPr>
          <p:nvPr/>
        </p:nvCxnSpPr>
        <p:spPr>
          <a:xfrm>
            <a:off x="2253810" y="3059933"/>
            <a:ext cx="0" cy="179193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ítulo 4">
            <a:extLst>
              <a:ext uri="{FF2B5EF4-FFF2-40B4-BE49-F238E27FC236}">
                <a16:creationId xmlns:a16="http://schemas.microsoft.com/office/drawing/2014/main" id="{99C917B1-8021-F17B-299C-11104B93541B}"/>
              </a:ext>
            </a:extLst>
          </p:cNvPr>
          <p:cNvSpPr txBox="1">
            <a:spLocks/>
          </p:cNvSpPr>
          <p:nvPr/>
        </p:nvSpPr>
        <p:spPr>
          <a:xfrm>
            <a:off x="2423565" y="5312750"/>
            <a:ext cx="9040847" cy="11345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El modelo se convierte en una herramienta de alertas predictivas accionables, que traduce información climática en decisiones concretas: optimización de stock, reducción de quiebres y mayor efectividad comercial. En conjunto, aporta a Oscar Barbieri S.A. capacidad de anticipación, eficiencia operativa y ventaja competitiva.</a:t>
            </a:r>
            <a:endParaRPr lang="es-MX" sz="1200" b="1" i="1" u="sng" dirty="0">
              <a:effectLst>
                <a:outerShdw blurRad="38100" dist="38100" dir="2700000" algn="tl">
                  <a:srgbClr val="000000">
                    <a:alpha val="43137"/>
                  </a:srgbClr>
                </a:outerShdw>
              </a:effectLst>
            </a:endParaRPr>
          </a:p>
        </p:txBody>
      </p:sp>
      <p:sp>
        <p:nvSpPr>
          <p:cNvPr id="34" name="Título 4">
            <a:extLst>
              <a:ext uri="{FF2B5EF4-FFF2-40B4-BE49-F238E27FC236}">
                <a16:creationId xmlns:a16="http://schemas.microsoft.com/office/drawing/2014/main" id="{E7762B1A-6796-6548-3650-A438F6C2C22A}"/>
              </a:ext>
            </a:extLst>
          </p:cNvPr>
          <p:cNvSpPr txBox="1">
            <a:spLocks/>
          </p:cNvSpPr>
          <p:nvPr/>
        </p:nvSpPr>
        <p:spPr>
          <a:xfrm>
            <a:off x="1723007" y="4984082"/>
            <a:ext cx="530802" cy="1513973"/>
          </a:xfrm>
          <a:prstGeom prst="rect">
            <a:avLst/>
          </a:prstGeom>
        </p:spPr>
        <p:txBody>
          <a:bodyPr vert="vert270"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dirty="0">
                <a:effectLst>
                  <a:outerShdw blurRad="38100" dist="38100" dir="2700000" algn="tl">
                    <a:srgbClr val="000000">
                      <a:alpha val="43137"/>
                    </a:srgbClr>
                  </a:outerShdw>
                </a:effectLst>
              </a:rPr>
              <a:t>Conclusión</a:t>
            </a:r>
          </a:p>
        </p:txBody>
      </p:sp>
      <p:cxnSp>
        <p:nvCxnSpPr>
          <p:cNvPr id="35" name="Conector recto 34">
            <a:extLst>
              <a:ext uri="{FF2B5EF4-FFF2-40B4-BE49-F238E27FC236}">
                <a16:creationId xmlns:a16="http://schemas.microsoft.com/office/drawing/2014/main" id="{064AAC6B-A85B-7B9F-9A37-D182B984826D}"/>
              </a:ext>
            </a:extLst>
          </p:cNvPr>
          <p:cNvCxnSpPr>
            <a:cxnSpLocks/>
          </p:cNvCxnSpPr>
          <p:nvPr/>
        </p:nvCxnSpPr>
        <p:spPr>
          <a:xfrm>
            <a:off x="2253810" y="4984084"/>
            <a:ext cx="0" cy="158386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547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4AF74-33B1-18D3-0E0D-F81317FEFC52}"/>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71D059E4-6247-74F6-87BA-72185A7EE221}"/>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ítulo 4">
            <a:extLst>
              <a:ext uri="{FF2B5EF4-FFF2-40B4-BE49-F238E27FC236}">
                <a16:creationId xmlns:a16="http://schemas.microsoft.com/office/drawing/2014/main" id="{178F8318-9568-A5D1-74B4-2081B9D88586}"/>
              </a:ext>
            </a:extLst>
          </p:cNvPr>
          <p:cNvSpPr txBox="1">
            <a:spLocks/>
          </p:cNvSpPr>
          <p:nvPr/>
        </p:nvSpPr>
        <p:spPr>
          <a:xfrm rot="16200000">
            <a:off x="-2688177" y="3027224"/>
            <a:ext cx="6858000" cy="8035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dirty="0"/>
              <a:t>INSIGHTS Y PLAN DE ACCIÓN</a:t>
            </a:r>
            <a:endParaRPr lang="es-AR" sz="3600" b="1" dirty="0"/>
          </a:p>
        </p:txBody>
      </p:sp>
      <p:sp>
        <p:nvSpPr>
          <p:cNvPr id="3" name="Título 4">
            <a:extLst>
              <a:ext uri="{FF2B5EF4-FFF2-40B4-BE49-F238E27FC236}">
                <a16:creationId xmlns:a16="http://schemas.microsoft.com/office/drawing/2014/main" id="{137770C4-3EE0-CE2F-F056-69E664A64D0A}"/>
              </a:ext>
            </a:extLst>
          </p:cNvPr>
          <p:cNvSpPr txBox="1">
            <a:spLocks/>
          </p:cNvSpPr>
          <p:nvPr/>
        </p:nvSpPr>
        <p:spPr>
          <a:xfrm>
            <a:off x="1434049" y="379879"/>
            <a:ext cx="1421712" cy="42605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u="sng" dirty="0" err="1">
                <a:effectLst>
                  <a:outerShdw blurRad="38100" dist="38100" dir="2700000" algn="tl">
                    <a:srgbClr val="000000">
                      <a:alpha val="43137"/>
                    </a:srgbClr>
                  </a:outerShdw>
                </a:effectLst>
              </a:rPr>
              <a:t>Insights</a:t>
            </a:r>
            <a:r>
              <a:rPr lang="es-MX" sz="2000" b="1" i="1" u="sng" dirty="0">
                <a:effectLst>
                  <a:outerShdw blurRad="38100" dist="38100" dir="2700000" algn="tl">
                    <a:srgbClr val="000000">
                      <a:alpha val="43137"/>
                    </a:srgbClr>
                  </a:outerShdw>
                </a:effectLst>
              </a:rPr>
              <a:t> </a:t>
            </a:r>
          </a:p>
        </p:txBody>
      </p:sp>
      <p:sp>
        <p:nvSpPr>
          <p:cNvPr id="4" name="Flecha: a la derecha 3">
            <a:extLst>
              <a:ext uri="{FF2B5EF4-FFF2-40B4-BE49-F238E27FC236}">
                <a16:creationId xmlns:a16="http://schemas.microsoft.com/office/drawing/2014/main" id="{6F95E0B3-7AC1-6EA5-3EC1-82AAF0C7ACAC}"/>
              </a:ext>
            </a:extLst>
          </p:cNvPr>
          <p:cNvSpPr/>
          <p:nvPr/>
        </p:nvSpPr>
        <p:spPr>
          <a:xfrm>
            <a:off x="2685858" y="431382"/>
            <a:ext cx="529953" cy="323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Título 4">
            <a:extLst>
              <a:ext uri="{FF2B5EF4-FFF2-40B4-BE49-F238E27FC236}">
                <a16:creationId xmlns:a16="http://schemas.microsoft.com/office/drawing/2014/main" id="{C0A868A7-2D74-B88A-1053-D453A3565FE0}"/>
              </a:ext>
            </a:extLst>
          </p:cNvPr>
          <p:cNvSpPr txBox="1">
            <a:spLocks/>
          </p:cNvSpPr>
          <p:nvPr/>
        </p:nvSpPr>
        <p:spPr>
          <a:xfrm>
            <a:off x="3291885" y="379879"/>
            <a:ext cx="6992472" cy="2014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100" b="1" dirty="0">
                <a:effectLst>
                  <a:outerShdw blurRad="38100" dist="38100" dir="2700000" algn="tl">
                    <a:srgbClr val="000000">
                      <a:alpha val="43137"/>
                    </a:srgbClr>
                  </a:outerShdw>
                </a:effectLst>
              </a:rPr>
              <a:t>El análisis revela un patrón estacional térmico muy marcado: las temperaturas máximas se concentran en enero–febrero y las mínimas en junio–julio, con correlaciones claras entre amplitud térmica alta, baja humedad y cielo despejado. Además, se observa una tendencia creciente de olas de calor —días con más de 30 °C— y un patrón interanual consistente de frío extremo (&lt; 5 °C). Desde un punto de vista multivariado, dos componentes principales (PC1: intensidad térmica; PC2: radiación/presión) explican el 84,6 % de la varianza, y la segmentación en cuatro </a:t>
            </a:r>
            <a:r>
              <a:rPr lang="es-MX" sz="1100" b="1" dirty="0" err="1">
                <a:effectLst>
                  <a:outerShdw blurRad="38100" dist="38100" dir="2700000" algn="tl">
                    <a:srgbClr val="000000">
                      <a:alpha val="43137"/>
                    </a:srgbClr>
                  </a:outerShdw>
                </a:effectLst>
              </a:rPr>
              <a:t>clusters</a:t>
            </a:r>
            <a:r>
              <a:rPr lang="es-MX" sz="1100" b="1" dirty="0">
                <a:effectLst>
                  <a:outerShdw blurRad="38100" dist="38100" dir="2700000" algn="tl">
                    <a:srgbClr val="000000">
                      <a:alpha val="43137"/>
                    </a:srgbClr>
                  </a:outerShdw>
                </a:effectLst>
              </a:rPr>
              <a:t> (verano extremo, verano cálido, clima templado y invierno nublado) se repite año tras año, demostrando que las combinaciones climáticas en San Miguel de Tucumán son altamente predecibles.</a:t>
            </a:r>
            <a:endParaRPr lang="es-MX" sz="1100" b="1" i="1" u="sng" dirty="0">
              <a:effectLst>
                <a:outerShdw blurRad="38100" dist="38100" dir="2700000" algn="tl">
                  <a:srgbClr val="000000">
                    <a:alpha val="43137"/>
                  </a:srgbClr>
                </a:outerShdw>
              </a:effectLst>
            </a:endParaRPr>
          </a:p>
        </p:txBody>
      </p:sp>
      <p:sp>
        <p:nvSpPr>
          <p:cNvPr id="9" name="Título 4">
            <a:extLst>
              <a:ext uri="{FF2B5EF4-FFF2-40B4-BE49-F238E27FC236}">
                <a16:creationId xmlns:a16="http://schemas.microsoft.com/office/drawing/2014/main" id="{9053566E-785A-C77C-CB1B-3023848D8B75}"/>
              </a:ext>
            </a:extLst>
          </p:cNvPr>
          <p:cNvSpPr txBox="1">
            <a:spLocks/>
          </p:cNvSpPr>
          <p:nvPr/>
        </p:nvSpPr>
        <p:spPr>
          <a:xfrm>
            <a:off x="3291885" y="2075379"/>
            <a:ext cx="6992472" cy="32877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1 - Ajuste </a:t>
            </a:r>
            <a:r>
              <a:rPr lang="es-MX" sz="1100" b="1" dirty="0">
                <a:effectLst>
                  <a:outerShdw blurRad="38100" dist="38100" dir="2700000" algn="tl">
                    <a:srgbClr val="000000">
                      <a:alpha val="43137"/>
                    </a:srgbClr>
                  </a:outerShdw>
                </a:effectLst>
              </a:rPr>
              <a:t>dinámico</a:t>
            </a:r>
            <a:r>
              <a:rPr lang="es-MX" sz="1200" b="1" dirty="0">
                <a:effectLst>
                  <a:outerShdw blurRad="38100" dist="38100" dir="2700000" algn="tl">
                    <a:srgbClr val="000000">
                      <a:alpha val="43137"/>
                    </a:srgbClr>
                  </a:outerShdw>
                </a:effectLst>
              </a:rPr>
              <a:t> de inventario.</a:t>
            </a:r>
            <a:endParaRPr lang="es-MX" sz="1200" b="1" i="1" u="sng" dirty="0">
              <a:effectLst>
                <a:outerShdw blurRad="38100" dist="38100" dir="2700000" algn="tl">
                  <a:srgbClr val="000000">
                    <a:alpha val="43137"/>
                  </a:srgbClr>
                </a:outerShdw>
              </a:effectLst>
            </a:endParaRPr>
          </a:p>
        </p:txBody>
      </p:sp>
      <p:sp>
        <p:nvSpPr>
          <p:cNvPr id="11" name="Título 4">
            <a:extLst>
              <a:ext uri="{FF2B5EF4-FFF2-40B4-BE49-F238E27FC236}">
                <a16:creationId xmlns:a16="http://schemas.microsoft.com/office/drawing/2014/main" id="{EB6F5DF2-1D4F-7E72-32AD-EA8DFFC62D61}"/>
              </a:ext>
            </a:extLst>
          </p:cNvPr>
          <p:cNvSpPr txBox="1">
            <a:spLocks/>
          </p:cNvSpPr>
          <p:nvPr/>
        </p:nvSpPr>
        <p:spPr>
          <a:xfrm>
            <a:off x="3495655" y="2321958"/>
            <a:ext cx="6992472" cy="10804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Programar aumentos de stock de ventiladores y aires acondicionados en las semanas previas a los picos de calor identificados por </a:t>
            </a:r>
            <a:r>
              <a:rPr lang="es-MX" sz="1100" dirty="0" err="1">
                <a:effectLst>
                  <a:outerShdw blurRad="38100" dist="38100" dir="2700000" algn="tl">
                    <a:srgbClr val="000000">
                      <a:alpha val="43137"/>
                    </a:srgbClr>
                  </a:outerShdw>
                </a:effectLst>
              </a:rPr>
              <a:t>cluster</a:t>
            </a:r>
            <a:r>
              <a:rPr lang="es-MX" sz="1100" dirty="0">
                <a:effectLst>
                  <a:outerShdw blurRad="38100" dist="38100" dir="2700000" algn="tl">
                    <a:srgbClr val="000000">
                      <a:alpha val="43137"/>
                    </a:srgbClr>
                  </a:outerShdw>
                </a:effectLst>
              </a:rPr>
              <a:t> “verano extremo”.</a:t>
            </a:r>
          </a:p>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Reforzar pedidos de estufas y calefactores antes de los meses de baja temperatura, según </a:t>
            </a:r>
            <a:r>
              <a:rPr lang="es-MX" sz="1100" dirty="0" err="1">
                <a:effectLst>
                  <a:outerShdw blurRad="38100" dist="38100" dir="2700000" algn="tl">
                    <a:srgbClr val="000000">
                      <a:alpha val="43137"/>
                    </a:srgbClr>
                  </a:outerShdw>
                </a:effectLst>
              </a:rPr>
              <a:t>cluster</a:t>
            </a:r>
            <a:r>
              <a:rPr lang="es-MX" sz="1100" dirty="0">
                <a:effectLst>
                  <a:outerShdw blurRad="38100" dist="38100" dir="2700000" algn="tl">
                    <a:srgbClr val="000000">
                      <a:alpha val="43137"/>
                    </a:srgbClr>
                  </a:outerShdw>
                </a:effectLst>
              </a:rPr>
              <a:t> “invierno nublado”..</a:t>
            </a:r>
            <a:endParaRPr lang="es-MX" sz="1100" i="1" u="sng" dirty="0">
              <a:effectLst>
                <a:outerShdw blurRad="38100" dist="38100" dir="2700000" algn="tl">
                  <a:srgbClr val="000000">
                    <a:alpha val="43137"/>
                  </a:srgbClr>
                </a:outerShdw>
              </a:effectLst>
            </a:endParaRPr>
          </a:p>
        </p:txBody>
      </p:sp>
      <p:sp>
        <p:nvSpPr>
          <p:cNvPr id="12" name="Título 4">
            <a:extLst>
              <a:ext uri="{FF2B5EF4-FFF2-40B4-BE49-F238E27FC236}">
                <a16:creationId xmlns:a16="http://schemas.microsoft.com/office/drawing/2014/main" id="{F83D3596-AB80-4BB5-36C2-747CFDE069DA}"/>
              </a:ext>
            </a:extLst>
          </p:cNvPr>
          <p:cNvSpPr txBox="1">
            <a:spLocks/>
          </p:cNvSpPr>
          <p:nvPr/>
        </p:nvSpPr>
        <p:spPr>
          <a:xfrm>
            <a:off x="3291885" y="3083960"/>
            <a:ext cx="6992472" cy="32877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2 - Campañas de marketing y promociones</a:t>
            </a:r>
            <a:endParaRPr lang="es-MX" sz="1200" b="1" i="1" u="sng" dirty="0">
              <a:effectLst>
                <a:outerShdw blurRad="38100" dist="38100" dir="2700000" algn="tl">
                  <a:srgbClr val="000000">
                    <a:alpha val="43137"/>
                  </a:srgbClr>
                </a:outerShdw>
              </a:effectLst>
            </a:endParaRPr>
          </a:p>
        </p:txBody>
      </p:sp>
      <p:sp>
        <p:nvSpPr>
          <p:cNvPr id="13" name="Título 4">
            <a:extLst>
              <a:ext uri="{FF2B5EF4-FFF2-40B4-BE49-F238E27FC236}">
                <a16:creationId xmlns:a16="http://schemas.microsoft.com/office/drawing/2014/main" id="{30D236C3-C9C8-DA59-206D-55F8C972A4DF}"/>
              </a:ext>
            </a:extLst>
          </p:cNvPr>
          <p:cNvSpPr txBox="1">
            <a:spLocks/>
          </p:cNvSpPr>
          <p:nvPr/>
        </p:nvSpPr>
        <p:spPr>
          <a:xfrm>
            <a:off x="3495655" y="3330539"/>
            <a:ext cx="6992472" cy="10804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Lanzar promociones de climatizadores portátiles durante eventos de alta amplitud térmica (</a:t>
            </a:r>
            <a:r>
              <a:rPr lang="es-MX" sz="1100" dirty="0" err="1">
                <a:effectLst>
                  <a:outerShdw blurRad="38100" dist="38100" dir="2700000" algn="tl">
                    <a:srgbClr val="000000">
                      <a:alpha val="43137"/>
                    </a:srgbClr>
                  </a:outerShdw>
                </a:effectLst>
              </a:rPr>
              <a:t>cluster</a:t>
            </a:r>
            <a:r>
              <a:rPr lang="es-MX" sz="1100" dirty="0">
                <a:effectLst>
                  <a:outerShdw blurRad="38100" dist="38100" dir="2700000" algn="tl">
                    <a:srgbClr val="000000">
                      <a:alpha val="43137"/>
                    </a:srgbClr>
                  </a:outerShdw>
                </a:effectLst>
              </a:rPr>
              <a:t> “verano cálido”) para capturar demanda dual.</a:t>
            </a:r>
          </a:p>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Ofertas de mantas eléctricas o kits de frío en períodos de frío extremo recurrentes (&lt; 5 °C).</a:t>
            </a:r>
            <a:endParaRPr lang="es-MX" sz="1100" i="1" u="sng" dirty="0">
              <a:effectLst>
                <a:outerShdw blurRad="38100" dist="38100" dir="2700000" algn="tl">
                  <a:srgbClr val="000000">
                    <a:alpha val="43137"/>
                  </a:srgbClr>
                </a:outerShdw>
              </a:effectLst>
            </a:endParaRPr>
          </a:p>
        </p:txBody>
      </p:sp>
      <p:sp>
        <p:nvSpPr>
          <p:cNvPr id="14" name="Título 4">
            <a:extLst>
              <a:ext uri="{FF2B5EF4-FFF2-40B4-BE49-F238E27FC236}">
                <a16:creationId xmlns:a16="http://schemas.microsoft.com/office/drawing/2014/main" id="{449B4355-C278-1939-4B8E-0FAEEA9C136A}"/>
              </a:ext>
            </a:extLst>
          </p:cNvPr>
          <p:cNvSpPr txBox="1">
            <a:spLocks/>
          </p:cNvSpPr>
          <p:nvPr/>
        </p:nvSpPr>
        <p:spPr>
          <a:xfrm>
            <a:off x="3291885" y="3958976"/>
            <a:ext cx="6992472" cy="32877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3 - Implementación de un modelo predictivo</a:t>
            </a:r>
            <a:endParaRPr lang="es-MX" sz="1200" b="1" i="1" u="sng" dirty="0">
              <a:effectLst>
                <a:outerShdw blurRad="38100" dist="38100" dir="2700000" algn="tl">
                  <a:srgbClr val="000000">
                    <a:alpha val="43137"/>
                  </a:srgbClr>
                </a:outerShdw>
              </a:effectLst>
            </a:endParaRPr>
          </a:p>
        </p:txBody>
      </p:sp>
      <p:sp>
        <p:nvSpPr>
          <p:cNvPr id="15" name="Título 4">
            <a:extLst>
              <a:ext uri="{FF2B5EF4-FFF2-40B4-BE49-F238E27FC236}">
                <a16:creationId xmlns:a16="http://schemas.microsoft.com/office/drawing/2014/main" id="{C012136B-A5DF-B03D-07CB-5DE8A4ACB048}"/>
              </a:ext>
            </a:extLst>
          </p:cNvPr>
          <p:cNvSpPr txBox="1">
            <a:spLocks/>
          </p:cNvSpPr>
          <p:nvPr/>
        </p:nvSpPr>
        <p:spPr>
          <a:xfrm>
            <a:off x="3495655" y="4205555"/>
            <a:ext cx="6992472" cy="10804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Desarrollar y desplegar un modelo de pronóstico diario que combine las dos PC (térmica y radiación/presión) para anticipar la demanda con al menos 7 días de antelación.</a:t>
            </a:r>
          </a:p>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Integrar el modelo en el sistema de planificación de las sucursales para automatizar alertas de reaprovisionamiento.</a:t>
            </a:r>
            <a:endParaRPr lang="es-MX" sz="1100" i="1" u="sng" dirty="0">
              <a:effectLst>
                <a:outerShdw blurRad="38100" dist="38100" dir="2700000" algn="tl">
                  <a:srgbClr val="000000">
                    <a:alpha val="43137"/>
                  </a:srgbClr>
                </a:outerShdw>
              </a:effectLst>
            </a:endParaRPr>
          </a:p>
        </p:txBody>
      </p:sp>
      <p:sp>
        <p:nvSpPr>
          <p:cNvPr id="16" name="Título 4">
            <a:extLst>
              <a:ext uri="{FF2B5EF4-FFF2-40B4-BE49-F238E27FC236}">
                <a16:creationId xmlns:a16="http://schemas.microsoft.com/office/drawing/2014/main" id="{0D45542D-B6B0-4A30-B7E7-A01701EBF7AD}"/>
              </a:ext>
            </a:extLst>
          </p:cNvPr>
          <p:cNvSpPr txBox="1">
            <a:spLocks/>
          </p:cNvSpPr>
          <p:nvPr/>
        </p:nvSpPr>
        <p:spPr>
          <a:xfrm>
            <a:off x="3291885" y="5015765"/>
            <a:ext cx="6992472" cy="32877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4 - Monitoreo continuo y refinamiento</a:t>
            </a:r>
            <a:endParaRPr lang="es-MX" sz="1200" b="1" i="1" u="sng" dirty="0">
              <a:effectLst>
                <a:outerShdw blurRad="38100" dist="38100" dir="2700000" algn="tl">
                  <a:srgbClr val="000000">
                    <a:alpha val="43137"/>
                  </a:srgbClr>
                </a:outerShdw>
              </a:effectLst>
            </a:endParaRPr>
          </a:p>
        </p:txBody>
      </p:sp>
      <p:sp>
        <p:nvSpPr>
          <p:cNvPr id="17" name="Título 4">
            <a:extLst>
              <a:ext uri="{FF2B5EF4-FFF2-40B4-BE49-F238E27FC236}">
                <a16:creationId xmlns:a16="http://schemas.microsoft.com/office/drawing/2014/main" id="{F0485C57-FFB2-4548-788D-C0DD2C3C9C85}"/>
              </a:ext>
            </a:extLst>
          </p:cNvPr>
          <p:cNvSpPr txBox="1">
            <a:spLocks/>
          </p:cNvSpPr>
          <p:nvPr/>
        </p:nvSpPr>
        <p:spPr>
          <a:xfrm>
            <a:off x="3495655" y="5262344"/>
            <a:ext cx="6992472" cy="10804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Establecer </a:t>
            </a:r>
            <a:r>
              <a:rPr lang="es-MX" sz="1100" dirty="0" err="1">
                <a:effectLst>
                  <a:outerShdw blurRad="38100" dist="38100" dir="2700000" algn="tl">
                    <a:srgbClr val="000000">
                      <a:alpha val="43137"/>
                    </a:srgbClr>
                  </a:outerShdw>
                </a:effectLst>
              </a:rPr>
              <a:t>dashboards</a:t>
            </a:r>
            <a:r>
              <a:rPr lang="es-MX" sz="1100" dirty="0">
                <a:effectLst>
                  <a:outerShdw blurRad="38100" dist="38100" dir="2700000" algn="tl">
                    <a:srgbClr val="000000">
                      <a:alpha val="43137"/>
                    </a:srgbClr>
                  </a:outerShdw>
                </a:effectLst>
              </a:rPr>
              <a:t> en </a:t>
            </a:r>
            <a:r>
              <a:rPr lang="es-MX" sz="1100" dirty="0" err="1">
                <a:effectLst>
                  <a:outerShdw blurRad="38100" dist="38100" dir="2700000" algn="tl">
                    <a:srgbClr val="000000">
                      <a:alpha val="43137"/>
                    </a:srgbClr>
                  </a:outerShdw>
                </a:effectLst>
              </a:rPr>
              <a:t>Power</a:t>
            </a:r>
            <a:r>
              <a:rPr lang="es-MX" sz="1100" dirty="0">
                <a:effectLst>
                  <a:outerShdw blurRad="38100" dist="38100" dir="2700000" algn="tl">
                    <a:srgbClr val="000000">
                      <a:alpha val="43137"/>
                    </a:srgbClr>
                  </a:outerShdw>
                </a:effectLst>
              </a:rPr>
              <a:t> BI que muestren en tiempo real la posición de cada día dentro de los </a:t>
            </a:r>
            <a:r>
              <a:rPr lang="es-MX" sz="1100" dirty="0" err="1">
                <a:effectLst>
                  <a:outerShdw blurRad="38100" dist="38100" dir="2700000" algn="tl">
                    <a:srgbClr val="000000">
                      <a:alpha val="43137"/>
                    </a:srgbClr>
                  </a:outerShdw>
                </a:effectLst>
              </a:rPr>
              <a:t>clusters</a:t>
            </a:r>
            <a:r>
              <a:rPr lang="es-MX" sz="1100" dirty="0">
                <a:effectLst>
                  <a:outerShdw blurRad="38100" dist="38100" dir="2700000" algn="tl">
                    <a:srgbClr val="000000">
                      <a:alpha val="43137"/>
                    </a:srgbClr>
                  </a:outerShdw>
                </a:effectLst>
              </a:rPr>
              <a:t> climáticos y su impacto en las ventas.</a:t>
            </a:r>
          </a:p>
          <a:p>
            <a:pPr marL="171450" indent="-171450">
              <a:buFont typeface="Arial" panose="020B0604020202020204" pitchFamily="34" charset="0"/>
              <a:buChar char="•"/>
            </a:pPr>
            <a:r>
              <a:rPr lang="es-MX" sz="1100" dirty="0">
                <a:effectLst>
                  <a:outerShdw blurRad="38100" dist="38100" dir="2700000" algn="tl">
                    <a:srgbClr val="000000">
                      <a:alpha val="43137"/>
                    </a:srgbClr>
                  </a:outerShdw>
                </a:effectLst>
              </a:rPr>
              <a:t>Revisar trimestralmente la precisión del modelo y ajustar parámetros de </a:t>
            </a:r>
            <a:r>
              <a:rPr lang="es-MX" sz="1100" dirty="0" err="1">
                <a:effectLst>
                  <a:outerShdw blurRad="38100" dist="38100" dir="2700000" algn="tl">
                    <a:srgbClr val="000000">
                      <a:alpha val="43137"/>
                    </a:srgbClr>
                  </a:outerShdw>
                </a:effectLst>
              </a:rPr>
              <a:t>clustering</a:t>
            </a:r>
            <a:r>
              <a:rPr lang="es-MX" sz="1100" dirty="0">
                <a:effectLst>
                  <a:outerShdw blurRad="38100" dist="38100" dir="2700000" algn="tl">
                    <a:srgbClr val="000000">
                      <a:alpha val="43137"/>
                    </a:srgbClr>
                  </a:outerShdw>
                </a:effectLst>
              </a:rPr>
              <a:t> según posibles cambios en los patrones climáticos.</a:t>
            </a:r>
            <a:endParaRPr lang="es-MX" sz="1100" i="1" u="sng" dirty="0">
              <a:effectLst>
                <a:outerShdw blurRad="38100" dist="38100" dir="2700000" algn="tl">
                  <a:srgbClr val="000000">
                    <a:alpha val="43137"/>
                  </a:srgbClr>
                </a:outerShdw>
              </a:effectLst>
            </a:endParaRPr>
          </a:p>
        </p:txBody>
      </p:sp>
      <p:sp>
        <p:nvSpPr>
          <p:cNvPr id="18" name="Título 4">
            <a:extLst>
              <a:ext uri="{FF2B5EF4-FFF2-40B4-BE49-F238E27FC236}">
                <a16:creationId xmlns:a16="http://schemas.microsoft.com/office/drawing/2014/main" id="{212AC871-57AE-EA70-3E00-7871C17945A5}"/>
              </a:ext>
            </a:extLst>
          </p:cNvPr>
          <p:cNvSpPr txBox="1">
            <a:spLocks/>
          </p:cNvSpPr>
          <p:nvPr/>
        </p:nvSpPr>
        <p:spPr>
          <a:xfrm>
            <a:off x="1578724" y="1996558"/>
            <a:ext cx="1304800" cy="81518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000" b="1" i="1" u="sng" dirty="0">
                <a:effectLst>
                  <a:outerShdw blurRad="38100" dist="38100" dir="2700000" algn="tl">
                    <a:srgbClr val="000000">
                      <a:alpha val="43137"/>
                    </a:srgbClr>
                  </a:outerShdw>
                </a:effectLst>
              </a:rPr>
              <a:t>Plan de acción </a:t>
            </a:r>
          </a:p>
        </p:txBody>
      </p:sp>
      <p:sp>
        <p:nvSpPr>
          <p:cNvPr id="19" name="Flecha: a la derecha 18">
            <a:extLst>
              <a:ext uri="{FF2B5EF4-FFF2-40B4-BE49-F238E27FC236}">
                <a16:creationId xmlns:a16="http://schemas.microsoft.com/office/drawing/2014/main" id="{973E7BD6-23B7-67E0-459F-3EF731FAE2EB}"/>
              </a:ext>
            </a:extLst>
          </p:cNvPr>
          <p:cNvSpPr/>
          <p:nvPr/>
        </p:nvSpPr>
        <p:spPr>
          <a:xfrm>
            <a:off x="2720433" y="2070831"/>
            <a:ext cx="529953" cy="3230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72957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2FA5A-04D6-3706-7DE1-06B4AB442BDB}"/>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A40BA3C5-931E-8EE5-0C3C-5B2A71117067}"/>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Título 4">
            <a:extLst>
              <a:ext uri="{FF2B5EF4-FFF2-40B4-BE49-F238E27FC236}">
                <a16:creationId xmlns:a16="http://schemas.microsoft.com/office/drawing/2014/main" id="{5262CAB0-E427-BA4D-0CFC-E5FFB2E9756D}"/>
              </a:ext>
            </a:extLst>
          </p:cNvPr>
          <p:cNvSpPr txBox="1">
            <a:spLocks/>
          </p:cNvSpPr>
          <p:nvPr/>
        </p:nvSpPr>
        <p:spPr>
          <a:xfrm rot="16200000">
            <a:off x="-2857700" y="2857700"/>
            <a:ext cx="6858000" cy="114259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dirty="0"/>
              <a:t>USO PRACTICO DE LA HERRAMINETA</a:t>
            </a:r>
            <a:endParaRPr lang="es-AR" sz="3600" b="1" dirty="0"/>
          </a:p>
        </p:txBody>
      </p:sp>
      <p:sp>
        <p:nvSpPr>
          <p:cNvPr id="3" name="Título 4">
            <a:extLst>
              <a:ext uri="{FF2B5EF4-FFF2-40B4-BE49-F238E27FC236}">
                <a16:creationId xmlns:a16="http://schemas.microsoft.com/office/drawing/2014/main" id="{25E809F6-EF82-5BF9-3A5B-849F6E2E5A09}"/>
              </a:ext>
            </a:extLst>
          </p:cNvPr>
          <p:cNvSpPr txBox="1">
            <a:spLocks/>
          </p:cNvSpPr>
          <p:nvPr/>
        </p:nvSpPr>
        <p:spPr>
          <a:xfrm>
            <a:off x="1439676" y="1175666"/>
            <a:ext cx="530802" cy="1311895"/>
          </a:xfrm>
          <a:prstGeom prst="rect">
            <a:avLst/>
          </a:prstGeom>
        </p:spPr>
        <p:txBody>
          <a:bodyPr vert="vert270"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dirty="0">
                <a:effectLst>
                  <a:outerShdw blurRad="38100" dist="38100" dir="2700000" algn="tl">
                    <a:srgbClr val="000000">
                      <a:alpha val="43137"/>
                    </a:srgbClr>
                  </a:outerShdw>
                </a:effectLst>
              </a:rPr>
              <a:t>Impacto actual</a:t>
            </a:r>
          </a:p>
        </p:txBody>
      </p:sp>
      <p:sp>
        <p:nvSpPr>
          <p:cNvPr id="5" name="Título 4">
            <a:extLst>
              <a:ext uri="{FF2B5EF4-FFF2-40B4-BE49-F238E27FC236}">
                <a16:creationId xmlns:a16="http://schemas.microsoft.com/office/drawing/2014/main" id="{DE73E592-4A7A-05CC-915D-7090A81A3AF7}"/>
              </a:ext>
            </a:extLst>
          </p:cNvPr>
          <p:cNvSpPr txBox="1">
            <a:spLocks/>
          </p:cNvSpPr>
          <p:nvPr/>
        </p:nvSpPr>
        <p:spPr>
          <a:xfrm>
            <a:off x="1524005" y="155145"/>
            <a:ext cx="8888353" cy="97124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Este proyecto recorrió todas las fases de CRISP-DM, desde la adquisición y limpieza de datos climáticos hasta el análisis exploratorio, la ingeniería de características, el modelado y el despliegue teórico en un escenario de uso real. El resultado principal es un modelo predictivo capaz de anticipar extremos climáticos con 7 días de antelación, aportando a Oscar Barbieri S.A. una herramienta estratégica para la planificación comercial y logística.</a:t>
            </a:r>
            <a:endParaRPr lang="es-MX" sz="1200" b="1" i="1" u="sng" dirty="0">
              <a:effectLst>
                <a:outerShdw blurRad="38100" dist="38100" dir="2700000" algn="tl">
                  <a:srgbClr val="000000">
                    <a:alpha val="43137"/>
                  </a:srgbClr>
                </a:outerShdw>
              </a:effectLst>
            </a:endParaRPr>
          </a:p>
        </p:txBody>
      </p:sp>
      <p:cxnSp>
        <p:nvCxnSpPr>
          <p:cNvPr id="2" name="Conector recto 1">
            <a:extLst>
              <a:ext uri="{FF2B5EF4-FFF2-40B4-BE49-F238E27FC236}">
                <a16:creationId xmlns:a16="http://schemas.microsoft.com/office/drawing/2014/main" id="{2DE9F5A0-91DD-E63A-53CE-C03B19D8C7E9}"/>
              </a:ext>
            </a:extLst>
          </p:cNvPr>
          <p:cNvCxnSpPr>
            <a:cxnSpLocks/>
          </p:cNvCxnSpPr>
          <p:nvPr/>
        </p:nvCxnSpPr>
        <p:spPr>
          <a:xfrm>
            <a:off x="2253810" y="1205162"/>
            <a:ext cx="0" cy="11644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ítulo 4">
            <a:extLst>
              <a:ext uri="{FF2B5EF4-FFF2-40B4-BE49-F238E27FC236}">
                <a16:creationId xmlns:a16="http://schemas.microsoft.com/office/drawing/2014/main" id="{83823BBA-156A-372A-11D0-12A4770664AC}"/>
              </a:ext>
            </a:extLst>
          </p:cNvPr>
          <p:cNvSpPr txBox="1">
            <a:spLocks/>
          </p:cNvSpPr>
          <p:nvPr/>
        </p:nvSpPr>
        <p:spPr>
          <a:xfrm>
            <a:off x="2423565" y="1212895"/>
            <a:ext cx="9581622" cy="195519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Anticipación como ventaja competitiva → permite planificar stock y campañas antes que la competencia.</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Optimización de recursos y reducción de riesgos → disminuye quiebres de stock y sobrecostos logísticos.</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De lo académico a la práctica → el modelo funciona como un sistema de soporte a la decisión, aplicable en </a:t>
            </a:r>
            <a:r>
              <a:rPr lang="es-MX" sz="1200" b="1" dirty="0" err="1">
                <a:effectLst>
                  <a:outerShdw blurRad="38100" dist="38100" dir="2700000" algn="tl">
                    <a:srgbClr val="000000">
                      <a:alpha val="43137"/>
                    </a:srgbClr>
                  </a:outerShdw>
                </a:effectLst>
              </a:rPr>
              <a:t>dashboards</a:t>
            </a:r>
            <a:r>
              <a:rPr lang="es-MX" sz="1200" b="1" dirty="0">
                <a:effectLst>
                  <a:outerShdw blurRad="38100" dist="38100" dir="2700000" algn="tl">
                    <a:srgbClr val="000000">
                      <a:alpha val="43137"/>
                    </a:srgbClr>
                  </a:outerShdw>
                </a:effectLst>
              </a:rPr>
              <a:t> y alertas automáticas.</a:t>
            </a:r>
            <a:endParaRPr lang="es-MX" sz="1200" b="1" i="1" u="sng" dirty="0">
              <a:effectLst>
                <a:outerShdw blurRad="38100" dist="38100" dir="2700000" algn="tl">
                  <a:srgbClr val="000000">
                    <a:alpha val="43137"/>
                  </a:srgbClr>
                </a:outerShdw>
              </a:effectLst>
            </a:endParaRPr>
          </a:p>
        </p:txBody>
      </p:sp>
      <p:sp>
        <p:nvSpPr>
          <p:cNvPr id="23" name="Título 4">
            <a:extLst>
              <a:ext uri="{FF2B5EF4-FFF2-40B4-BE49-F238E27FC236}">
                <a16:creationId xmlns:a16="http://schemas.microsoft.com/office/drawing/2014/main" id="{4B52C1F9-CBD3-B10B-4412-3C15E54726CA}"/>
              </a:ext>
            </a:extLst>
          </p:cNvPr>
          <p:cNvSpPr txBox="1">
            <a:spLocks/>
          </p:cNvSpPr>
          <p:nvPr/>
        </p:nvSpPr>
        <p:spPr>
          <a:xfrm>
            <a:off x="2423565" y="2660578"/>
            <a:ext cx="9581622" cy="113459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Integración directa de </a:t>
            </a:r>
            <a:r>
              <a:rPr lang="es-MX" sz="1200" b="1" dirty="0" err="1">
                <a:effectLst>
                  <a:outerShdw blurRad="38100" dist="38100" dir="2700000" algn="tl">
                    <a:srgbClr val="000000">
                      <a:alpha val="43137"/>
                    </a:srgbClr>
                  </a:outerShdw>
                </a:effectLst>
              </a:rPr>
              <a:t>features</a:t>
            </a:r>
            <a:r>
              <a:rPr lang="es-MX" sz="1200" b="1" dirty="0">
                <a:effectLst>
                  <a:outerShdw blurRad="38100" dist="38100" dir="2700000" algn="tl">
                    <a:srgbClr val="000000">
                      <a:alpha val="43137"/>
                    </a:srgbClr>
                  </a:outerShdw>
                </a:effectLst>
              </a:rPr>
              <a:t> → automatizar el pipeline completo para evitar pasos manuales.</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Ampliación de variables → incluir humedad, viento y sensación térmica para aumentar precisión.</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Optimización algorítmica → explorar </a:t>
            </a:r>
            <a:r>
              <a:rPr lang="es-MX" sz="1200" b="1" dirty="0" err="1">
                <a:effectLst>
                  <a:outerShdw blurRad="38100" dist="38100" dir="2700000" algn="tl">
                    <a:srgbClr val="000000">
                      <a:alpha val="43137"/>
                    </a:srgbClr>
                  </a:outerShdw>
                </a:effectLst>
              </a:rPr>
              <a:t>ensembles</a:t>
            </a:r>
            <a:r>
              <a:rPr lang="es-MX" sz="1200" b="1" dirty="0">
                <a:effectLst>
                  <a:outerShdw blurRad="38100" dist="38100" dir="2700000" algn="tl">
                    <a:srgbClr val="000000">
                      <a:alpha val="43137"/>
                    </a:srgbClr>
                  </a:outerShdw>
                </a:effectLst>
              </a:rPr>
              <a:t> y técnicas de </a:t>
            </a:r>
            <a:r>
              <a:rPr lang="es-MX" sz="1200" b="1" dirty="0" err="1">
                <a:effectLst>
                  <a:outerShdw blurRad="38100" dist="38100" dir="2700000" algn="tl">
                    <a:srgbClr val="000000">
                      <a:alpha val="43137"/>
                    </a:srgbClr>
                  </a:outerShdw>
                </a:effectLst>
              </a:rPr>
              <a:t>boosting</a:t>
            </a:r>
            <a:r>
              <a:rPr lang="es-MX" sz="1200" b="1" dirty="0">
                <a:effectLst>
                  <a:outerShdw blurRad="38100" dist="38100" dir="2700000" algn="tl">
                    <a:srgbClr val="000000">
                      <a:alpha val="43137"/>
                    </a:srgbClr>
                  </a:outerShdw>
                </a:effectLst>
              </a:rPr>
              <a:t>/</a:t>
            </a:r>
            <a:r>
              <a:rPr lang="es-MX" sz="1200" b="1" dirty="0" err="1">
                <a:effectLst>
                  <a:outerShdw blurRad="38100" dist="38100" dir="2700000" algn="tl">
                    <a:srgbClr val="000000">
                      <a:alpha val="43137"/>
                    </a:srgbClr>
                  </a:outerShdw>
                </a:effectLst>
              </a:rPr>
              <a:t>bagging</a:t>
            </a:r>
            <a:r>
              <a:rPr lang="es-MX" sz="1200" b="1" dirty="0">
                <a:effectLst>
                  <a:outerShdw blurRad="38100" dist="38100" dir="2700000" algn="tl">
                    <a:srgbClr val="000000">
                      <a:alpha val="43137"/>
                    </a:srgbClr>
                  </a:outerShdw>
                </a:effectLst>
              </a:rPr>
              <a:t>.</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Automatización del despliegue → conectar la API de pronósticos con </a:t>
            </a:r>
            <a:r>
              <a:rPr lang="es-MX" sz="1200" b="1" dirty="0" err="1">
                <a:effectLst>
                  <a:outerShdw blurRad="38100" dist="38100" dir="2700000" algn="tl">
                    <a:srgbClr val="000000">
                      <a:alpha val="43137"/>
                    </a:srgbClr>
                  </a:outerShdw>
                </a:effectLst>
              </a:rPr>
              <a:t>dashboards</a:t>
            </a:r>
            <a:r>
              <a:rPr lang="es-MX" sz="1200" b="1" dirty="0">
                <a:effectLst>
                  <a:outerShdw blurRad="38100" dist="38100" dir="2700000" algn="tl">
                    <a:srgbClr val="000000">
                      <a:alpha val="43137"/>
                    </a:srgbClr>
                  </a:outerShdw>
                </a:effectLst>
              </a:rPr>
              <a:t> internos.</a:t>
            </a:r>
          </a:p>
          <a:p>
            <a:pPr marL="171450" indent="-171450">
              <a:buFont typeface="Arial" panose="020B0604020202020204" pitchFamily="34" charset="0"/>
              <a:buChar char="•"/>
            </a:pPr>
            <a:endParaRPr lang="es-MX" sz="1200" b="1" dirty="0">
              <a:effectLst>
                <a:outerShdw blurRad="38100" dist="38100" dir="2700000" algn="tl">
                  <a:srgbClr val="000000">
                    <a:alpha val="43137"/>
                  </a:srgbClr>
                </a:outerShdw>
              </a:effectLst>
            </a:endParaRPr>
          </a:p>
          <a:p>
            <a:pPr marL="171450" indent="-171450">
              <a:buFont typeface="Arial" panose="020B0604020202020204" pitchFamily="34" charset="0"/>
              <a:buChar char="•"/>
            </a:pPr>
            <a:r>
              <a:rPr lang="es-MX" sz="1200" b="1" dirty="0">
                <a:effectLst>
                  <a:outerShdw blurRad="38100" dist="38100" dir="2700000" algn="tl">
                    <a:srgbClr val="000000">
                      <a:alpha val="43137"/>
                    </a:srgbClr>
                  </a:outerShdw>
                </a:effectLst>
              </a:rPr>
              <a:t>Monitoreo y reentrenamiento → retroalimentación con datos reales y actualización periódica del modelo.</a:t>
            </a:r>
            <a:endParaRPr lang="es-MX" sz="1200" b="1" i="1" u="sng" dirty="0">
              <a:effectLst>
                <a:outerShdw blurRad="38100" dist="38100" dir="2700000" algn="tl">
                  <a:srgbClr val="000000">
                    <a:alpha val="43137"/>
                  </a:srgbClr>
                </a:outerShdw>
              </a:effectLst>
            </a:endParaRPr>
          </a:p>
        </p:txBody>
      </p:sp>
      <p:sp>
        <p:nvSpPr>
          <p:cNvPr id="24" name="Título 4">
            <a:extLst>
              <a:ext uri="{FF2B5EF4-FFF2-40B4-BE49-F238E27FC236}">
                <a16:creationId xmlns:a16="http://schemas.microsoft.com/office/drawing/2014/main" id="{129209B0-F306-4F2B-B9CA-3EAB4F868472}"/>
              </a:ext>
            </a:extLst>
          </p:cNvPr>
          <p:cNvSpPr txBox="1">
            <a:spLocks/>
          </p:cNvSpPr>
          <p:nvPr/>
        </p:nvSpPr>
        <p:spPr>
          <a:xfrm>
            <a:off x="1439676" y="2660578"/>
            <a:ext cx="530802" cy="1791930"/>
          </a:xfrm>
          <a:prstGeom prst="rect">
            <a:avLst/>
          </a:prstGeom>
        </p:spPr>
        <p:txBody>
          <a:bodyPr vert="vert270"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dirty="0">
                <a:effectLst>
                  <a:outerShdw blurRad="38100" dist="38100" dir="2700000" algn="tl">
                    <a:srgbClr val="000000">
                      <a:alpha val="43137"/>
                    </a:srgbClr>
                  </a:outerShdw>
                </a:effectLst>
              </a:rPr>
              <a:t>Propuestas de mejora</a:t>
            </a:r>
          </a:p>
        </p:txBody>
      </p:sp>
      <p:cxnSp>
        <p:nvCxnSpPr>
          <p:cNvPr id="25" name="Conector recto 24">
            <a:extLst>
              <a:ext uri="{FF2B5EF4-FFF2-40B4-BE49-F238E27FC236}">
                <a16:creationId xmlns:a16="http://schemas.microsoft.com/office/drawing/2014/main" id="{3B99195A-D44F-5300-FCAF-E6F742678F57}"/>
              </a:ext>
            </a:extLst>
          </p:cNvPr>
          <p:cNvCxnSpPr>
            <a:cxnSpLocks/>
          </p:cNvCxnSpPr>
          <p:nvPr/>
        </p:nvCxnSpPr>
        <p:spPr>
          <a:xfrm>
            <a:off x="2253809" y="2660578"/>
            <a:ext cx="0" cy="179193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ítulo 4">
            <a:extLst>
              <a:ext uri="{FF2B5EF4-FFF2-40B4-BE49-F238E27FC236}">
                <a16:creationId xmlns:a16="http://schemas.microsoft.com/office/drawing/2014/main" id="{99C487D8-04AB-07FF-D452-4638A34020F6}"/>
              </a:ext>
            </a:extLst>
          </p:cNvPr>
          <p:cNvSpPr txBox="1">
            <a:spLocks/>
          </p:cNvSpPr>
          <p:nvPr/>
        </p:nvSpPr>
        <p:spPr>
          <a:xfrm>
            <a:off x="2423566" y="4706126"/>
            <a:ext cx="9581622" cy="186182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effectLst>
                  <a:outerShdw blurRad="38100" dist="38100" dir="2700000" algn="tl">
                    <a:srgbClr val="000000">
                      <a:alpha val="43137"/>
                    </a:srgbClr>
                  </a:outerShdw>
                </a:effectLst>
              </a:rPr>
              <a:t>Este proyecto demuestra que la ciencia de datos trasciende lo técnico y se convierte en una herramienta estratégica para transformar incertidumbre en ventaja competitiva.</a:t>
            </a:r>
          </a:p>
          <a:p>
            <a:endParaRPr lang="es-MX" sz="1200" b="1" dirty="0">
              <a:effectLst>
                <a:outerShdw blurRad="38100" dist="38100" dir="2700000" algn="tl">
                  <a:srgbClr val="000000">
                    <a:alpha val="43137"/>
                  </a:srgbClr>
                </a:outerShdw>
              </a:effectLst>
            </a:endParaRPr>
          </a:p>
          <a:p>
            <a:r>
              <a:rPr lang="es-MX" sz="1200" b="1" dirty="0">
                <a:effectLst>
                  <a:outerShdw blurRad="38100" dist="38100" dir="2700000" algn="tl">
                    <a:srgbClr val="000000">
                      <a:alpha val="43137"/>
                    </a:srgbClr>
                  </a:outerShdw>
                </a:effectLst>
              </a:rPr>
              <a:t>El modelo desarrollado para Oscar Barbieri S.A. anticipa extremos de temperatura con una semana de margen, habilitando decisiones comerciales y logísticas más inteligentes. El aporte central no es solo la predicción, sino el cambio de paradigma: pasar de reaccionar al mercado a anticiparse al mercado, de gestionar con intuición a decidir con evidencia.</a:t>
            </a:r>
          </a:p>
          <a:p>
            <a:endParaRPr lang="es-MX" sz="1200" b="1" dirty="0">
              <a:effectLst>
                <a:outerShdw blurRad="38100" dist="38100" dir="2700000" algn="tl">
                  <a:srgbClr val="000000">
                    <a:alpha val="43137"/>
                  </a:srgbClr>
                </a:outerShdw>
              </a:effectLst>
            </a:endParaRPr>
          </a:p>
          <a:p>
            <a:r>
              <a:rPr lang="es-MX" sz="1200" b="1" dirty="0">
                <a:effectLst>
                  <a:outerShdw blurRad="38100" dist="38100" dir="2700000" algn="tl">
                    <a:srgbClr val="000000">
                      <a:alpha val="43137"/>
                    </a:srgbClr>
                  </a:outerShdw>
                </a:effectLst>
              </a:rPr>
              <a:t>Cada alerta climática deja de ser un riesgo para transformarse en una oportunidad de optimizar inventarios, reducir costos y fortalecer la relación con los clientes. En definitiva, los datos convertidos en acción permiten a la empresa no solo mejorar su eficiencia, sino construir el futuro con precisión y propósito.</a:t>
            </a:r>
            <a:endParaRPr lang="es-MX" sz="1200" b="1" i="1" u="sng" dirty="0">
              <a:effectLst>
                <a:outerShdw blurRad="38100" dist="38100" dir="2700000" algn="tl">
                  <a:srgbClr val="000000">
                    <a:alpha val="43137"/>
                  </a:srgbClr>
                </a:outerShdw>
              </a:effectLst>
            </a:endParaRPr>
          </a:p>
        </p:txBody>
      </p:sp>
      <p:sp>
        <p:nvSpPr>
          <p:cNvPr id="34" name="Título 4">
            <a:extLst>
              <a:ext uri="{FF2B5EF4-FFF2-40B4-BE49-F238E27FC236}">
                <a16:creationId xmlns:a16="http://schemas.microsoft.com/office/drawing/2014/main" id="{E7096B5F-125F-F71A-26B0-9F9211DD57CE}"/>
              </a:ext>
            </a:extLst>
          </p:cNvPr>
          <p:cNvSpPr txBox="1">
            <a:spLocks/>
          </p:cNvSpPr>
          <p:nvPr/>
        </p:nvSpPr>
        <p:spPr>
          <a:xfrm>
            <a:off x="1723007" y="4734556"/>
            <a:ext cx="530802" cy="1791930"/>
          </a:xfrm>
          <a:prstGeom prst="rect">
            <a:avLst/>
          </a:prstGeom>
        </p:spPr>
        <p:txBody>
          <a:bodyPr vert="vert270"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000" b="1" i="1" dirty="0">
                <a:effectLst>
                  <a:outerShdw blurRad="38100" dist="38100" dir="2700000" algn="tl">
                    <a:srgbClr val="000000">
                      <a:alpha val="43137"/>
                    </a:srgbClr>
                  </a:outerShdw>
                </a:effectLst>
              </a:rPr>
              <a:t>Conclusión</a:t>
            </a:r>
          </a:p>
        </p:txBody>
      </p:sp>
      <p:cxnSp>
        <p:nvCxnSpPr>
          <p:cNvPr id="35" name="Conector recto 34">
            <a:extLst>
              <a:ext uri="{FF2B5EF4-FFF2-40B4-BE49-F238E27FC236}">
                <a16:creationId xmlns:a16="http://schemas.microsoft.com/office/drawing/2014/main" id="{84A557D7-3ECB-2024-8AE4-A46DDCDB5B00}"/>
              </a:ext>
            </a:extLst>
          </p:cNvPr>
          <p:cNvCxnSpPr>
            <a:cxnSpLocks/>
          </p:cNvCxnSpPr>
          <p:nvPr/>
        </p:nvCxnSpPr>
        <p:spPr>
          <a:xfrm>
            <a:off x="2253809" y="4719484"/>
            <a:ext cx="0" cy="184846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775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970C361B-D32E-42E0-A41E-86C3D9AC886F}"/>
              </a:ext>
            </a:extLst>
          </p:cNvPr>
          <p:cNvSpPr>
            <a:spLocks noGrp="1"/>
          </p:cNvSpPr>
          <p:nvPr>
            <p:ph type="ctrTitle"/>
          </p:nvPr>
        </p:nvSpPr>
        <p:spPr>
          <a:xfrm>
            <a:off x="1154954" y="1447800"/>
            <a:ext cx="9968657" cy="3771472"/>
          </a:xfrm>
        </p:spPr>
        <p:txBody>
          <a:bodyPr rtlCol="0">
            <a:normAutofit/>
          </a:bodyPr>
          <a:lstStyle/>
          <a:p>
            <a:pPr rtl="0"/>
            <a:r>
              <a:rPr lang="es-ES" sz="11500" dirty="0"/>
              <a:t>Gracias</a:t>
            </a:r>
          </a:p>
        </p:txBody>
      </p:sp>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174D3-6B10-409E-9110-EEBEAA7E38C0}"/>
              </a:ext>
            </a:extLst>
          </p:cNvPr>
          <p:cNvSpPr>
            <a:spLocks noGrp="1"/>
          </p:cNvSpPr>
          <p:nvPr>
            <p:ph type="title"/>
          </p:nvPr>
        </p:nvSpPr>
        <p:spPr>
          <a:xfrm>
            <a:off x="0" y="95010"/>
            <a:ext cx="6091603" cy="1641986"/>
          </a:xfrm>
        </p:spPr>
        <p:txBody>
          <a:bodyPr rtlCol="0">
            <a:normAutofit/>
          </a:bodyPr>
          <a:lstStyle/>
          <a:p>
            <a:pPr algn="ctr" rtl="0"/>
            <a:r>
              <a:rPr lang="es-ES" noProof="1"/>
              <a:t>Contenido</a:t>
            </a:r>
          </a:p>
        </p:txBody>
      </p:sp>
      <p:sp>
        <p:nvSpPr>
          <p:cNvPr id="78" name="Rectángulo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graphicFrame>
        <p:nvGraphicFramePr>
          <p:cNvPr id="4" name="Marcador de contenido 3" descr="Gráfico de SmartArt">
            <a:extLst>
              <a:ext uri="{FF2B5EF4-FFF2-40B4-BE49-F238E27FC236}">
                <a16:creationId xmlns:a16="http://schemas.microsoft.com/office/drawing/2014/main" id="{C881A426-2B90-41D4-8B71-F9600C3FCE87}"/>
              </a:ext>
            </a:extLst>
          </p:cNvPr>
          <p:cNvGraphicFramePr>
            <a:graphicFrameLocks noGrp="1"/>
          </p:cNvGraphicFramePr>
          <p:nvPr>
            <p:ph idx="1"/>
            <p:extLst>
              <p:ext uri="{D42A27DB-BD31-4B8C-83A1-F6EECF244321}">
                <p14:modId xmlns:p14="http://schemas.microsoft.com/office/powerpoint/2010/main" val="215280618"/>
              </p:ext>
            </p:extLst>
          </p:nvPr>
        </p:nvGraphicFramePr>
        <p:xfrm>
          <a:off x="1653558" y="1143000"/>
          <a:ext cx="8198364" cy="51717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388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ECD5F-486C-7EBD-2FC9-1C06728BC77D}"/>
            </a:ext>
          </a:extLst>
        </p:cNvPr>
        <p:cNvGrpSpPr/>
        <p:nvPr/>
      </p:nvGrpSpPr>
      <p:grpSpPr>
        <a:xfrm>
          <a:off x="0" y="0"/>
          <a:ext cx="0" cy="0"/>
          <a:chOff x="0" y="0"/>
          <a:chExt cx="0" cy="0"/>
        </a:xfrm>
      </p:grpSpPr>
      <p:sp>
        <p:nvSpPr>
          <p:cNvPr id="6" name="Título 4">
            <a:extLst>
              <a:ext uri="{FF2B5EF4-FFF2-40B4-BE49-F238E27FC236}">
                <a16:creationId xmlns:a16="http://schemas.microsoft.com/office/drawing/2014/main" id="{689A27F9-2F10-1E12-C76B-100BDFBD496E}"/>
              </a:ext>
            </a:extLst>
          </p:cNvPr>
          <p:cNvSpPr txBox="1">
            <a:spLocks/>
          </p:cNvSpPr>
          <p:nvPr/>
        </p:nvSpPr>
        <p:spPr>
          <a:xfrm>
            <a:off x="1723769" y="679835"/>
            <a:ext cx="2457814"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000" b="1" u="sng" dirty="0">
                <a:effectLst>
                  <a:outerShdw blurRad="38100" dist="38100" dir="2700000" algn="tl">
                    <a:srgbClr val="000000">
                      <a:alpha val="43137"/>
                    </a:srgbClr>
                  </a:outerShdw>
                </a:effectLst>
              </a:rPr>
              <a:t>Contexto</a:t>
            </a:r>
            <a:endParaRPr lang="es-AR" sz="6600" b="1" u="sng" dirty="0">
              <a:effectLst>
                <a:outerShdw blurRad="38100" dist="38100" dir="2700000" algn="tl">
                  <a:srgbClr val="000000">
                    <a:alpha val="43137"/>
                  </a:srgbClr>
                </a:outerShdw>
              </a:effectLst>
            </a:endParaRPr>
          </a:p>
        </p:txBody>
      </p:sp>
      <p:sp>
        <p:nvSpPr>
          <p:cNvPr id="7" name="Título 4">
            <a:extLst>
              <a:ext uri="{FF2B5EF4-FFF2-40B4-BE49-F238E27FC236}">
                <a16:creationId xmlns:a16="http://schemas.microsoft.com/office/drawing/2014/main" id="{AED9E149-D551-3A2B-DB40-EACE132F0585}"/>
              </a:ext>
            </a:extLst>
          </p:cNvPr>
          <p:cNvSpPr txBox="1">
            <a:spLocks/>
          </p:cNvSpPr>
          <p:nvPr/>
        </p:nvSpPr>
        <p:spPr>
          <a:xfrm>
            <a:off x="1729438" y="1080558"/>
            <a:ext cx="8565263" cy="12449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dirty="0"/>
              <a:t>En San Miguel de Tucumán, la demanda de productos de climatización como ventiladores, aires acondicionados y estufas muestra picos pronunciados asociados a variaciones extremas de temperatura; por ello, analizaremos datos meteorológicos diarios desde el 1 de enero de 2005 al 31 de julio de 2025 para anticipar periodos de frío y calor, de modo que Oscar Barbieri S.A. (empresa de retail dedicada a la comercialización de productos para el hogar) pueda optimizar sus niveles de stock, reducir costos de almacenamiento y lanzar campañas de venta más efectivas justo cuando la necesidad del cliente es máxima.</a:t>
            </a:r>
            <a:endParaRPr lang="es-AR" sz="8800" b="1" dirty="0"/>
          </a:p>
        </p:txBody>
      </p:sp>
      <p:cxnSp>
        <p:nvCxnSpPr>
          <p:cNvPr id="10" name="Conector recto 9">
            <a:extLst>
              <a:ext uri="{FF2B5EF4-FFF2-40B4-BE49-F238E27FC236}">
                <a16:creationId xmlns:a16="http://schemas.microsoft.com/office/drawing/2014/main" id="{F4DFC896-C725-7BDD-56C8-76C60FD1EC89}"/>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Título 4">
            <a:extLst>
              <a:ext uri="{FF2B5EF4-FFF2-40B4-BE49-F238E27FC236}">
                <a16:creationId xmlns:a16="http://schemas.microsoft.com/office/drawing/2014/main" id="{0542D7B9-41EA-86D8-74FC-9978955E6A94}"/>
              </a:ext>
            </a:extLst>
          </p:cNvPr>
          <p:cNvSpPr txBox="1">
            <a:spLocks/>
          </p:cNvSpPr>
          <p:nvPr/>
        </p:nvSpPr>
        <p:spPr>
          <a:xfrm>
            <a:off x="1722670" y="2508453"/>
            <a:ext cx="2457814"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000" b="1" u="sng" dirty="0">
                <a:effectLst>
                  <a:outerShdw blurRad="38100" dist="38100" dir="2700000" algn="tl">
                    <a:srgbClr val="000000">
                      <a:alpha val="43137"/>
                    </a:srgbClr>
                  </a:outerShdw>
                </a:effectLst>
              </a:rPr>
              <a:t>Audiencia</a:t>
            </a:r>
            <a:endParaRPr lang="es-AR" sz="6600" b="1" u="sng" dirty="0">
              <a:effectLst>
                <a:outerShdw blurRad="38100" dist="38100" dir="2700000" algn="tl">
                  <a:srgbClr val="000000">
                    <a:alpha val="43137"/>
                  </a:srgbClr>
                </a:outerShdw>
              </a:effectLst>
            </a:endParaRPr>
          </a:p>
        </p:txBody>
      </p:sp>
      <p:sp>
        <p:nvSpPr>
          <p:cNvPr id="12" name="Título 4">
            <a:extLst>
              <a:ext uri="{FF2B5EF4-FFF2-40B4-BE49-F238E27FC236}">
                <a16:creationId xmlns:a16="http://schemas.microsoft.com/office/drawing/2014/main" id="{E9AC9C00-62F2-6872-C8D5-23E0D3BCDD4B}"/>
              </a:ext>
            </a:extLst>
          </p:cNvPr>
          <p:cNvSpPr txBox="1">
            <a:spLocks/>
          </p:cNvSpPr>
          <p:nvPr/>
        </p:nvSpPr>
        <p:spPr>
          <a:xfrm>
            <a:off x="1722669" y="2909176"/>
            <a:ext cx="8565263" cy="124491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Font typeface="Arial" panose="020B0604020202020204" pitchFamily="34" charset="0"/>
              <a:buChar char="•"/>
            </a:pPr>
            <a:r>
              <a:rPr lang="es-MX" sz="1200" b="1" dirty="0"/>
              <a:t>Gerentes de Ventas:</a:t>
            </a:r>
            <a:r>
              <a:rPr lang="es-MX" sz="1200" dirty="0"/>
              <a:t> Para planificar objetivos y asignar recursos de manera precisa.</a:t>
            </a:r>
          </a:p>
          <a:p>
            <a:pPr>
              <a:buFont typeface="Arial" panose="020B0604020202020204" pitchFamily="34" charset="0"/>
              <a:buChar char="•"/>
            </a:pPr>
            <a:r>
              <a:rPr lang="es-MX" sz="1200" b="1" dirty="0"/>
              <a:t>Mandos Medios de Planificación Comercial:</a:t>
            </a:r>
            <a:r>
              <a:rPr lang="es-MX" sz="1200" dirty="0"/>
              <a:t> Para ajustar inventarios y coordinar promociones.</a:t>
            </a:r>
          </a:p>
          <a:p>
            <a:pPr>
              <a:buFont typeface="Arial" panose="020B0604020202020204" pitchFamily="34" charset="0"/>
              <a:buChar char="•"/>
            </a:pPr>
            <a:r>
              <a:rPr lang="es-MX" sz="1200" b="1" dirty="0"/>
              <a:t>Dirección de Operaciones:</a:t>
            </a:r>
            <a:r>
              <a:rPr lang="es-MX" sz="1200" dirty="0"/>
              <a:t> Para optimizar la cadena de suministro y reducir costos logísticos</a:t>
            </a:r>
            <a:r>
              <a:rPr lang="es-MX" sz="800" dirty="0"/>
              <a:t>.</a:t>
            </a:r>
          </a:p>
        </p:txBody>
      </p:sp>
      <p:sp>
        <p:nvSpPr>
          <p:cNvPr id="13" name="Título 4">
            <a:extLst>
              <a:ext uri="{FF2B5EF4-FFF2-40B4-BE49-F238E27FC236}">
                <a16:creationId xmlns:a16="http://schemas.microsoft.com/office/drawing/2014/main" id="{B29BEB1A-260A-99BC-E630-62A11CFD8B0E}"/>
              </a:ext>
            </a:extLst>
          </p:cNvPr>
          <p:cNvSpPr txBox="1">
            <a:spLocks/>
          </p:cNvSpPr>
          <p:nvPr/>
        </p:nvSpPr>
        <p:spPr>
          <a:xfrm>
            <a:off x="1729439" y="3936348"/>
            <a:ext cx="2457814"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000" b="1" u="sng" dirty="0">
                <a:effectLst>
                  <a:outerShdw blurRad="38100" dist="38100" dir="2700000" algn="tl">
                    <a:srgbClr val="000000">
                      <a:alpha val="43137"/>
                    </a:srgbClr>
                  </a:outerShdw>
                </a:effectLst>
              </a:rPr>
              <a:t>Objetivo</a:t>
            </a:r>
            <a:endParaRPr lang="es-AR" sz="6600" b="1" u="sng" dirty="0">
              <a:effectLst>
                <a:outerShdw blurRad="38100" dist="38100" dir="2700000" algn="tl">
                  <a:srgbClr val="000000">
                    <a:alpha val="43137"/>
                  </a:srgbClr>
                </a:outerShdw>
              </a:effectLst>
            </a:endParaRPr>
          </a:p>
        </p:txBody>
      </p:sp>
      <p:sp>
        <p:nvSpPr>
          <p:cNvPr id="14" name="Título 4">
            <a:extLst>
              <a:ext uri="{FF2B5EF4-FFF2-40B4-BE49-F238E27FC236}">
                <a16:creationId xmlns:a16="http://schemas.microsoft.com/office/drawing/2014/main" id="{000D0C25-D576-85BC-73E7-6659008507AC}"/>
              </a:ext>
            </a:extLst>
          </p:cNvPr>
          <p:cNvSpPr txBox="1">
            <a:spLocks/>
          </p:cNvSpPr>
          <p:nvPr/>
        </p:nvSpPr>
        <p:spPr>
          <a:xfrm>
            <a:off x="1729438" y="4337071"/>
            <a:ext cx="8565263" cy="194043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dirty="0"/>
              <a:t>Desarrollar un sistema de análisis y predicción térmica que permita anticipar eventos extremos de temperatura en zonas comerciales clave, con el fin de optimizar la planificación de ventas de productos de climatización.</a:t>
            </a:r>
          </a:p>
          <a:p>
            <a:endParaRPr lang="es-MX" sz="1200" dirty="0"/>
          </a:p>
          <a:p>
            <a:r>
              <a:rPr lang="es-MX" sz="1200" dirty="0"/>
              <a:t>A demás el estudio apunta a:</a:t>
            </a:r>
          </a:p>
          <a:p>
            <a:r>
              <a:rPr lang="es-MX" sz="1200" dirty="0"/>
              <a:t> </a:t>
            </a:r>
            <a:r>
              <a:rPr lang="es-MX" sz="500" dirty="0"/>
              <a:t> </a:t>
            </a:r>
            <a:endParaRPr lang="es-MX" sz="1200" dirty="0"/>
          </a:p>
          <a:p>
            <a:pPr lvl="1">
              <a:buFont typeface="Arial" panose="020B0604020202020204" pitchFamily="34" charset="0"/>
              <a:buChar char="•"/>
            </a:pPr>
            <a:r>
              <a:rPr lang="es-MX" sz="1200" dirty="0"/>
              <a:t>Detectar picos de temperatura (frío o calor) de forma automatizada</a:t>
            </a:r>
          </a:p>
          <a:p>
            <a:pPr lvl="1">
              <a:buFont typeface="Arial" panose="020B0604020202020204" pitchFamily="34" charset="0"/>
              <a:buChar char="•"/>
            </a:pPr>
            <a:r>
              <a:rPr lang="es-MX" sz="1200" dirty="0"/>
              <a:t>Visualizar </a:t>
            </a:r>
            <a:r>
              <a:rPr lang="es-MX" sz="1200" dirty="0" err="1"/>
              <a:t>insights</a:t>
            </a:r>
            <a:r>
              <a:rPr lang="es-MX" sz="1200" dirty="0"/>
              <a:t> térmicos útiles para la toma de decisiones comerciales</a:t>
            </a:r>
          </a:p>
          <a:p>
            <a:pPr lvl="1">
              <a:buFont typeface="Arial" panose="020B0604020202020204" pitchFamily="34" charset="0"/>
              <a:buChar char="•"/>
            </a:pPr>
            <a:r>
              <a:rPr lang="es-MX" sz="1200" dirty="0"/>
              <a:t>Generar la base analítica para un futuro modelo de pronóstico con Machine </a:t>
            </a:r>
            <a:r>
              <a:rPr lang="es-MX" sz="1200" dirty="0" err="1"/>
              <a:t>Learning</a:t>
            </a:r>
            <a:endParaRPr lang="es-MX" sz="1200" dirty="0"/>
          </a:p>
          <a:p>
            <a:pPr marL="171450" indent="-171450">
              <a:buFont typeface="Arial" panose="020B0604020202020204" pitchFamily="34" charset="0"/>
              <a:buChar char="•"/>
            </a:pPr>
            <a:endParaRPr lang="es-MX" sz="900" dirty="0"/>
          </a:p>
        </p:txBody>
      </p:sp>
      <p:cxnSp>
        <p:nvCxnSpPr>
          <p:cNvPr id="2" name="Conector recto 1">
            <a:extLst>
              <a:ext uri="{FF2B5EF4-FFF2-40B4-BE49-F238E27FC236}">
                <a16:creationId xmlns:a16="http://schemas.microsoft.com/office/drawing/2014/main" id="{FC8266B7-6B20-B181-ED0C-72373CF8DA6F}"/>
              </a:ext>
            </a:extLst>
          </p:cNvPr>
          <p:cNvCxnSpPr/>
          <p:nvPr/>
        </p:nvCxnSpPr>
        <p:spPr>
          <a:xfrm>
            <a:off x="1263722" y="130995"/>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ítulo 4">
            <a:extLst>
              <a:ext uri="{FF2B5EF4-FFF2-40B4-BE49-F238E27FC236}">
                <a16:creationId xmlns:a16="http://schemas.microsoft.com/office/drawing/2014/main" id="{0FABD3D2-F11C-8DCC-7CF7-A7EDA91B0B74}"/>
              </a:ext>
            </a:extLst>
          </p:cNvPr>
          <p:cNvSpPr txBox="1">
            <a:spLocks/>
          </p:cNvSpPr>
          <p:nvPr/>
        </p:nvSpPr>
        <p:spPr>
          <a:xfrm rot="16200000">
            <a:off x="-2726050" y="2871614"/>
            <a:ext cx="6853993" cy="11187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6600" b="1" dirty="0"/>
              <a:t>INTRODUCCIÓN</a:t>
            </a:r>
            <a:endParaRPr lang="es-AR" sz="6600" b="1" dirty="0"/>
          </a:p>
        </p:txBody>
      </p:sp>
    </p:spTree>
    <p:extLst>
      <p:ext uri="{BB962C8B-B14F-4D97-AF65-F5344CB8AC3E}">
        <p14:creationId xmlns:p14="http://schemas.microsoft.com/office/powerpoint/2010/main" val="349998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4">
            <a:extLst>
              <a:ext uri="{FF2B5EF4-FFF2-40B4-BE49-F238E27FC236}">
                <a16:creationId xmlns:a16="http://schemas.microsoft.com/office/drawing/2014/main" id="{AE01FB04-179A-A4D5-3AF3-4B45E55916C7}"/>
              </a:ext>
            </a:extLst>
          </p:cNvPr>
          <p:cNvSpPr txBox="1">
            <a:spLocks/>
          </p:cNvSpPr>
          <p:nvPr/>
        </p:nvSpPr>
        <p:spPr>
          <a:xfrm>
            <a:off x="1729438" y="427137"/>
            <a:ext cx="8385997"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Hipótesis 1</a:t>
            </a:r>
            <a:r>
              <a:rPr lang="es-MX" sz="1400" b="1" dirty="0">
                <a:effectLst>
                  <a:outerShdw blurRad="38100" dist="38100" dir="2700000" algn="tl">
                    <a:srgbClr val="000000">
                      <a:alpha val="43137"/>
                    </a:srgbClr>
                  </a:outerShdw>
                </a:effectLst>
              </a:rPr>
              <a:t>: Estacionalidad climática</a:t>
            </a:r>
            <a:endParaRPr lang="es-AR" sz="4800" b="1" dirty="0">
              <a:effectLst>
                <a:outerShdw blurRad="38100" dist="38100" dir="2700000" algn="tl">
                  <a:srgbClr val="000000">
                    <a:alpha val="43137"/>
                  </a:srgbClr>
                </a:outerShdw>
              </a:effectLst>
            </a:endParaRPr>
          </a:p>
        </p:txBody>
      </p:sp>
      <p:sp>
        <p:nvSpPr>
          <p:cNvPr id="7" name="Título 4">
            <a:extLst>
              <a:ext uri="{FF2B5EF4-FFF2-40B4-BE49-F238E27FC236}">
                <a16:creationId xmlns:a16="http://schemas.microsoft.com/office/drawing/2014/main" id="{9B2A0D37-E85C-4299-7B13-4E672485413D}"/>
              </a:ext>
            </a:extLst>
          </p:cNvPr>
          <p:cNvSpPr txBox="1">
            <a:spLocks/>
          </p:cNvSpPr>
          <p:nvPr/>
        </p:nvSpPr>
        <p:spPr>
          <a:xfrm>
            <a:off x="1813367" y="716336"/>
            <a:ext cx="8565263"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i="1" dirty="0"/>
              <a:t>Pregunta asociada: </a:t>
            </a:r>
            <a:r>
              <a:rPr lang="es-MX" sz="1200" i="1" dirty="0"/>
              <a:t>¿</a:t>
            </a:r>
            <a:r>
              <a:rPr lang="es-MX" sz="1200" dirty="0"/>
              <a:t>Los picos de calor y frío siguen ciclos anuales estables</a:t>
            </a:r>
            <a:r>
              <a:rPr lang="es-MX" sz="1200" i="1" dirty="0"/>
              <a:t>?</a:t>
            </a:r>
          </a:p>
        </p:txBody>
      </p:sp>
      <p:cxnSp>
        <p:nvCxnSpPr>
          <p:cNvPr id="10" name="Conector recto 9">
            <a:extLst>
              <a:ext uri="{FF2B5EF4-FFF2-40B4-BE49-F238E27FC236}">
                <a16:creationId xmlns:a16="http://schemas.microsoft.com/office/drawing/2014/main" id="{0A5AA2A8-D9A9-D5F9-DCA9-52B2289771EA}"/>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ítulo 4">
            <a:extLst>
              <a:ext uri="{FF2B5EF4-FFF2-40B4-BE49-F238E27FC236}">
                <a16:creationId xmlns:a16="http://schemas.microsoft.com/office/drawing/2014/main" id="{F9815F82-3F6D-C216-3542-7FDB12527AC5}"/>
              </a:ext>
            </a:extLst>
          </p:cNvPr>
          <p:cNvSpPr txBox="1">
            <a:spLocks/>
          </p:cNvSpPr>
          <p:nvPr/>
        </p:nvSpPr>
        <p:spPr>
          <a:xfrm>
            <a:off x="1813363" y="1002232"/>
            <a:ext cx="8565263" cy="4916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t>Aplicación:</a:t>
            </a:r>
            <a:r>
              <a:rPr lang="es-MX" sz="1200" dirty="0"/>
              <a:t> permite planificar inventario según calendario.</a:t>
            </a:r>
            <a:endParaRPr lang="es-AR" sz="19900" b="1" dirty="0"/>
          </a:p>
        </p:txBody>
      </p:sp>
      <p:sp>
        <p:nvSpPr>
          <p:cNvPr id="20" name="Título 4">
            <a:extLst>
              <a:ext uri="{FF2B5EF4-FFF2-40B4-BE49-F238E27FC236}">
                <a16:creationId xmlns:a16="http://schemas.microsoft.com/office/drawing/2014/main" id="{6B77918E-14AD-9A15-88EC-5F55663C249F}"/>
              </a:ext>
            </a:extLst>
          </p:cNvPr>
          <p:cNvSpPr txBox="1">
            <a:spLocks/>
          </p:cNvSpPr>
          <p:nvPr/>
        </p:nvSpPr>
        <p:spPr>
          <a:xfrm>
            <a:off x="1729437" y="1339713"/>
            <a:ext cx="8385997"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Hipótesis 2</a:t>
            </a:r>
            <a:r>
              <a:rPr lang="es-MX" sz="1400" b="1" dirty="0">
                <a:effectLst>
                  <a:outerShdw blurRad="38100" dist="38100" dir="2700000" algn="tl">
                    <a:srgbClr val="000000">
                      <a:alpha val="43137"/>
                    </a:srgbClr>
                  </a:outerShdw>
                </a:effectLst>
              </a:rPr>
              <a:t>: Persistencia de extremos</a:t>
            </a:r>
            <a:endParaRPr lang="es-AR" sz="4800" b="1" dirty="0">
              <a:effectLst>
                <a:outerShdw blurRad="38100" dist="38100" dir="2700000" algn="tl">
                  <a:srgbClr val="000000">
                    <a:alpha val="43137"/>
                  </a:srgbClr>
                </a:outerShdw>
              </a:effectLst>
            </a:endParaRPr>
          </a:p>
        </p:txBody>
      </p:sp>
      <p:sp>
        <p:nvSpPr>
          <p:cNvPr id="21" name="Título 4">
            <a:extLst>
              <a:ext uri="{FF2B5EF4-FFF2-40B4-BE49-F238E27FC236}">
                <a16:creationId xmlns:a16="http://schemas.microsoft.com/office/drawing/2014/main" id="{46D91A10-1ECA-C29B-0834-BB5D8A741A20}"/>
              </a:ext>
            </a:extLst>
          </p:cNvPr>
          <p:cNvSpPr txBox="1">
            <a:spLocks/>
          </p:cNvSpPr>
          <p:nvPr/>
        </p:nvSpPr>
        <p:spPr>
          <a:xfrm>
            <a:off x="1813366" y="1628912"/>
            <a:ext cx="9313545"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i="1" dirty="0"/>
              <a:t>Pregunta asociada: </a:t>
            </a:r>
            <a:r>
              <a:rPr lang="es-MX" sz="1200" i="1" dirty="0"/>
              <a:t>¿Olas de calor/frío se presentan de forma consecutiva?</a:t>
            </a:r>
          </a:p>
        </p:txBody>
      </p:sp>
      <p:sp>
        <p:nvSpPr>
          <p:cNvPr id="22" name="Título 4">
            <a:extLst>
              <a:ext uri="{FF2B5EF4-FFF2-40B4-BE49-F238E27FC236}">
                <a16:creationId xmlns:a16="http://schemas.microsoft.com/office/drawing/2014/main" id="{11FF99FD-A8D0-DA4F-9D33-B60BB5064A85}"/>
              </a:ext>
            </a:extLst>
          </p:cNvPr>
          <p:cNvSpPr txBox="1">
            <a:spLocks/>
          </p:cNvSpPr>
          <p:nvPr/>
        </p:nvSpPr>
        <p:spPr>
          <a:xfrm>
            <a:off x="1813365" y="1914808"/>
            <a:ext cx="8565263" cy="4916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t>Aplicación: </a:t>
            </a:r>
            <a:r>
              <a:rPr lang="es-MX" sz="1200" dirty="0"/>
              <a:t>necesidad de estrategias de respuesta sostenida.</a:t>
            </a:r>
            <a:endParaRPr lang="es-AR" sz="8800" b="1" dirty="0"/>
          </a:p>
        </p:txBody>
      </p:sp>
      <p:sp>
        <p:nvSpPr>
          <p:cNvPr id="23" name="Título 4">
            <a:extLst>
              <a:ext uri="{FF2B5EF4-FFF2-40B4-BE49-F238E27FC236}">
                <a16:creationId xmlns:a16="http://schemas.microsoft.com/office/drawing/2014/main" id="{7921C0D9-CF7F-029A-A031-99E12971BCC1}"/>
              </a:ext>
            </a:extLst>
          </p:cNvPr>
          <p:cNvSpPr txBox="1">
            <a:spLocks/>
          </p:cNvSpPr>
          <p:nvPr/>
        </p:nvSpPr>
        <p:spPr>
          <a:xfrm>
            <a:off x="1729434" y="2304468"/>
            <a:ext cx="8385997"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Hipótesis 3</a:t>
            </a:r>
            <a:r>
              <a:rPr lang="es-MX" sz="1400" b="1" dirty="0">
                <a:effectLst>
                  <a:outerShdw blurRad="38100" dist="38100" dir="2700000" algn="tl">
                    <a:srgbClr val="000000">
                      <a:alpha val="43137"/>
                    </a:srgbClr>
                  </a:outerShdw>
                </a:effectLst>
              </a:rPr>
              <a:t>: Relevancia de la temperatura aparente</a:t>
            </a:r>
            <a:endParaRPr lang="es-AR" sz="4800" b="1" dirty="0">
              <a:effectLst>
                <a:outerShdw blurRad="38100" dist="38100" dir="2700000" algn="tl">
                  <a:srgbClr val="000000">
                    <a:alpha val="43137"/>
                  </a:srgbClr>
                </a:outerShdw>
              </a:effectLst>
            </a:endParaRPr>
          </a:p>
        </p:txBody>
      </p:sp>
      <p:sp>
        <p:nvSpPr>
          <p:cNvPr id="24" name="Título 4">
            <a:extLst>
              <a:ext uri="{FF2B5EF4-FFF2-40B4-BE49-F238E27FC236}">
                <a16:creationId xmlns:a16="http://schemas.microsoft.com/office/drawing/2014/main" id="{E1A9D5FF-0835-4A4E-BC66-C650DD9F6134}"/>
              </a:ext>
            </a:extLst>
          </p:cNvPr>
          <p:cNvSpPr txBox="1">
            <a:spLocks/>
          </p:cNvSpPr>
          <p:nvPr/>
        </p:nvSpPr>
        <p:spPr>
          <a:xfrm>
            <a:off x="1813363" y="2593667"/>
            <a:ext cx="8565263"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i="1" dirty="0"/>
              <a:t>Pregunta asociada: </a:t>
            </a:r>
            <a:r>
              <a:rPr lang="es-MX" sz="1200" i="1" dirty="0"/>
              <a:t>¿La temperatura aparente es más predictiva que la temperatura seca?</a:t>
            </a:r>
          </a:p>
        </p:txBody>
      </p:sp>
      <p:sp>
        <p:nvSpPr>
          <p:cNvPr id="25" name="Título 4">
            <a:extLst>
              <a:ext uri="{FF2B5EF4-FFF2-40B4-BE49-F238E27FC236}">
                <a16:creationId xmlns:a16="http://schemas.microsoft.com/office/drawing/2014/main" id="{443FEA9B-12BE-63C0-78D5-022733767702}"/>
              </a:ext>
            </a:extLst>
          </p:cNvPr>
          <p:cNvSpPr txBox="1">
            <a:spLocks/>
          </p:cNvSpPr>
          <p:nvPr/>
        </p:nvSpPr>
        <p:spPr>
          <a:xfrm>
            <a:off x="1813362" y="2879563"/>
            <a:ext cx="8565263" cy="4916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t>Aplicación:</a:t>
            </a:r>
            <a:r>
              <a:rPr lang="es-MX" sz="1200" dirty="0"/>
              <a:t> refleja percepción real del consumidor.</a:t>
            </a:r>
            <a:endParaRPr lang="es-AR" sz="19900" b="1" dirty="0"/>
          </a:p>
        </p:txBody>
      </p:sp>
      <p:sp>
        <p:nvSpPr>
          <p:cNvPr id="26" name="Título 4">
            <a:extLst>
              <a:ext uri="{FF2B5EF4-FFF2-40B4-BE49-F238E27FC236}">
                <a16:creationId xmlns:a16="http://schemas.microsoft.com/office/drawing/2014/main" id="{0A4AC12D-B4DE-D197-ED9C-460EA2BE0E2A}"/>
              </a:ext>
            </a:extLst>
          </p:cNvPr>
          <p:cNvSpPr txBox="1">
            <a:spLocks/>
          </p:cNvSpPr>
          <p:nvPr/>
        </p:nvSpPr>
        <p:spPr>
          <a:xfrm>
            <a:off x="1729435" y="3270005"/>
            <a:ext cx="8385997"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Hipótesis 4</a:t>
            </a:r>
            <a:r>
              <a:rPr lang="es-MX" sz="1400" b="1" dirty="0">
                <a:effectLst>
                  <a:outerShdw blurRad="38100" dist="38100" dir="2700000" algn="tl">
                    <a:srgbClr val="000000">
                      <a:alpha val="43137"/>
                    </a:srgbClr>
                  </a:outerShdw>
                </a:effectLst>
              </a:rPr>
              <a:t>: Percentiles vs. umbrales absolutos</a:t>
            </a:r>
            <a:endParaRPr lang="es-AR" sz="4800" b="1" dirty="0">
              <a:effectLst>
                <a:outerShdw blurRad="38100" dist="38100" dir="2700000" algn="tl">
                  <a:srgbClr val="000000">
                    <a:alpha val="43137"/>
                  </a:srgbClr>
                </a:outerShdw>
              </a:effectLst>
            </a:endParaRPr>
          </a:p>
        </p:txBody>
      </p:sp>
      <p:sp>
        <p:nvSpPr>
          <p:cNvPr id="27" name="Título 4">
            <a:extLst>
              <a:ext uri="{FF2B5EF4-FFF2-40B4-BE49-F238E27FC236}">
                <a16:creationId xmlns:a16="http://schemas.microsoft.com/office/drawing/2014/main" id="{1DC13B4B-C3BF-806D-0999-CFE1049849FD}"/>
              </a:ext>
            </a:extLst>
          </p:cNvPr>
          <p:cNvSpPr txBox="1">
            <a:spLocks/>
          </p:cNvSpPr>
          <p:nvPr/>
        </p:nvSpPr>
        <p:spPr>
          <a:xfrm>
            <a:off x="1813364" y="3559204"/>
            <a:ext cx="10378636" cy="4007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i="1" dirty="0"/>
              <a:t>Pregunta asociada: </a:t>
            </a:r>
            <a:r>
              <a:rPr lang="es-MX" sz="1200" i="1" dirty="0"/>
              <a:t>¿Los percentiles son más robustos y consistentes.)?</a:t>
            </a:r>
          </a:p>
        </p:txBody>
      </p:sp>
      <p:sp>
        <p:nvSpPr>
          <p:cNvPr id="28" name="Título 4">
            <a:extLst>
              <a:ext uri="{FF2B5EF4-FFF2-40B4-BE49-F238E27FC236}">
                <a16:creationId xmlns:a16="http://schemas.microsoft.com/office/drawing/2014/main" id="{458F2E78-AF7D-6108-28B3-1A1F68F42155}"/>
              </a:ext>
            </a:extLst>
          </p:cNvPr>
          <p:cNvSpPr txBox="1">
            <a:spLocks/>
          </p:cNvSpPr>
          <p:nvPr/>
        </p:nvSpPr>
        <p:spPr>
          <a:xfrm>
            <a:off x="1813363" y="3845100"/>
            <a:ext cx="10233693" cy="4916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t>Aplicación:</a:t>
            </a:r>
            <a:r>
              <a:rPr lang="es-MX" sz="1200" dirty="0"/>
              <a:t> criterios estables para definir picos y tomar decisiones.</a:t>
            </a:r>
            <a:endParaRPr lang="es-AR" sz="19900" b="1" dirty="0"/>
          </a:p>
        </p:txBody>
      </p:sp>
      <p:sp>
        <p:nvSpPr>
          <p:cNvPr id="29" name="Título 4">
            <a:extLst>
              <a:ext uri="{FF2B5EF4-FFF2-40B4-BE49-F238E27FC236}">
                <a16:creationId xmlns:a16="http://schemas.microsoft.com/office/drawing/2014/main" id="{C93C8D7E-6FA7-A5CE-EED9-B439FE49CAAE}"/>
              </a:ext>
            </a:extLst>
          </p:cNvPr>
          <p:cNvSpPr txBox="1">
            <a:spLocks/>
          </p:cNvSpPr>
          <p:nvPr/>
        </p:nvSpPr>
        <p:spPr>
          <a:xfrm>
            <a:off x="1729432" y="4218978"/>
            <a:ext cx="10233692" cy="5651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Hipótesis 5</a:t>
            </a:r>
            <a:r>
              <a:rPr lang="es-MX" sz="1400" b="1" dirty="0">
                <a:effectLst>
                  <a:outerShdw blurRad="38100" dist="38100" dir="2700000" algn="tl">
                    <a:srgbClr val="000000">
                      <a:alpha val="43137"/>
                    </a:srgbClr>
                  </a:outerShdw>
                </a:effectLst>
              </a:rPr>
              <a:t>: Patrones multivariados</a:t>
            </a:r>
            <a:endParaRPr lang="es-AR" sz="4800" b="1" dirty="0">
              <a:effectLst>
                <a:outerShdw blurRad="38100" dist="38100" dir="2700000" algn="tl">
                  <a:srgbClr val="000000">
                    <a:alpha val="43137"/>
                  </a:srgbClr>
                </a:outerShdw>
              </a:effectLst>
            </a:endParaRPr>
          </a:p>
        </p:txBody>
      </p:sp>
      <p:sp>
        <p:nvSpPr>
          <p:cNvPr id="30" name="Título 4">
            <a:extLst>
              <a:ext uri="{FF2B5EF4-FFF2-40B4-BE49-F238E27FC236}">
                <a16:creationId xmlns:a16="http://schemas.microsoft.com/office/drawing/2014/main" id="{3EB1F54C-829A-6419-0404-11FCC1A99F50}"/>
              </a:ext>
            </a:extLst>
          </p:cNvPr>
          <p:cNvSpPr txBox="1">
            <a:spLocks/>
          </p:cNvSpPr>
          <p:nvPr/>
        </p:nvSpPr>
        <p:spPr>
          <a:xfrm>
            <a:off x="1771400" y="4595756"/>
            <a:ext cx="10233690" cy="3763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i="1" dirty="0"/>
              <a:t>Pregunta asociada: </a:t>
            </a:r>
            <a:r>
              <a:rPr lang="es-MX" sz="1200" i="1" dirty="0"/>
              <a:t>¿El </a:t>
            </a:r>
            <a:r>
              <a:rPr lang="es-MX" sz="1200" i="1" dirty="0" err="1"/>
              <a:t>clustering</a:t>
            </a:r>
            <a:r>
              <a:rPr lang="es-MX" sz="1200" i="1" dirty="0"/>
              <a:t> revela perfiles climáticos diferenciados.?</a:t>
            </a:r>
          </a:p>
        </p:txBody>
      </p:sp>
      <p:sp>
        <p:nvSpPr>
          <p:cNvPr id="31" name="Título 4">
            <a:extLst>
              <a:ext uri="{FF2B5EF4-FFF2-40B4-BE49-F238E27FC236}">
                <a16:creationId xmlns:a16="http://schemas.microsoft.com/office/drawing/2014/main" id="{54993B38-DAC8-36E6-AE7D-427D71AA932A}"/>
              </a:ext>
            </a:extLst>
          </p:cNvPr>
          <p:cNvSpPr txBox="1">
            <a:spLocks/>
          </p:cNvSpPr>
          <p:nvPr/>
        </p:nvSpPr>
        <p:spPr>
          <a:xfrm>
            <a:off x="1771400" y="4929148"/>
            <a:ext cx="8565263" cy="4916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t>Aplicación:</a:t>
            </a:r>
            <a:r>
              <a:rPr lang="es-MX" sz="1200" dirty="0"/>
              <a:t> segmentación de escenarios para planificación estratégica.</a:t>
            </a:r>
            <a:endParaRPr lang="es-AR" sz="19900" b="1" dirty="0"/>
          </a:p>
        </p:txBody>
      </p:sp>
      <p:sp>
        <p:nvSpPr>
          <p:cNvPr id="36" name="Título 4">
            <a:extLst>
              <a:ext uri="{FF2B5EF4-FFF2-40B4-BE49-F238E27FC236}">
                <a16:creationId xmlns:a16="http://schemas.microsoft.com/office/drawing/2014/main" id="{BCDD7A40-89F1-244F-12D3-E4BCB5525B77}"/>
              </a:ext>
            </a:extLst>
          </p:cNvPr>
          <p:cNvSpPr txBox="1">
            <a:spLocks/>
          </p:cNvSpPr>
          <p:nvPr/>
        </p:nvSpPr>
        <p:spPr>
          <a:xfrm rot="16200000">
            <a:off x="-2803256" y="2742622"/>
            <a:ext cx="6916768" cy="11187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6600" b="1" dirty="0"/>
              <a:t>HIPÓTESIS</a:t>
            </a:r>
            <a:endParaRPr lang="es-AR" sz="6600" b="1" dirty="0"/>
          </a:p>
        </p:txBody>
      </p:sp>
      <p:sp>
        <p:nvSpPr>
          <p:cNvPr id="8" name="Título 4">
            <a:extLst>
              <a:ext uri="{FF2B5EF4-FFF2-40B4-BE49-F238E27FC236}">
                <a16:creationId xmlns:a16="http://schemas.microsoft.com/office/drawing/2014/main" id="{48E17D66-7C9B-D9D3-CA17-CDC16E311756}"/>
              </a:ext>
            </a:extLst>
          </p:cNvPr>
          <p:cNvSpPr txBox="1">
            <a:spLocks/>
          </p:cNvSpPr>
          <p:nvPr/>
        </p:nvSpPr>
        <p:spPr>
          <a:xfrm>
            <a:off x="1771394" y="5332336"/>
            <a:ext cx="10233692" cy="56510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Hipótesis 5</a:t>
            </a:r>
            <a:r>
              <a:rPr lang="es-MX" sz="1400" b="1" dirty="0">
                <a:effectLst>
                  <a:outerShdw blurRad="38100" dist="38100" dir="2700000" algn="tl">
                    <a:srgbClr val="000000">
                      <a:alpha val="43137"/>
                    </a:srgbClr>
                  </a:outerShdw>
                </a:effectLst>
              </a:rPr>
              <a:t>: Estacionalidad estable en el tiempo</a:t>
            </a:r>
            <a:endParaRPr lang="es-AR" sz="4800" b="1" dirty="0">
              <a:effectLst>
                <a:outerShdw blurRad="38100" dist="38100" dir="2700000" algn="tl">
                  <a:srgbClr val="000000">
                    <a:alpha val="43137"/>
                  </a:srgbClr>
                </a:outerShdw>
              </a:effectLst>
            </a:endParaRPr>
          </a:p>
        </p:txBody>
      </p:sp>
      <p:sp>
        <p:nvSpPr>
          <p:cNvPr id="9" name="Título 4">
            <a:extLst>
              <a:ext uri="{FF2B5EF4-FFF2-40B4-BE49-F238E27FC236}">
                <a16:creationId xmlns:a16="http://schemas.microsoft.com/office/drawing/2014/main" id="{B1B87B48-2E51-E6A8-12C5-7BCB2090A59B}"/>
              </a:ext>
            </a:extLst>
          </p:cNvPr>
          <p:cNvSpPr txBox="1">
            <a:spLocks/>
          </p:cNvSpPr>
          <p:nvPr/>
        </p:nvSpPr>
        <p:spPr>
          <a:xfrm>
            <a:off x="1813362" y="5709114"/>
            <a:ext cx="10233690" cy="3763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i="1" dirty="0"/>
              <a:t>Pregunta asociada: </a:t>
            </a:r>
            <a:r>
              <a:rPr lang="es-MX" sz="1200" i="1" dirty="0"/>
              <a:t>¿Los patrones climáticos son consistentes a lo largo de los años?</a:t>
            </a:r>
          </a:p>
        </p:txBody>
      </p:sp>
      <p:sp>
        <p:nvSpPr>
          <p:cNvPr id="11" name="Título 4">
            <a:extLst>
              <a:ext uri="{FF2B5EF4-FFF2-40B4-BE49-F238E27FC236}">
                <a16:creationId xmlns:a16="http://schemas.microsoft.com/office/drawing/2014/main" id="{777D1528-9734-66C2-8202-A6FF2755AFBC}"/>
              </a:ext>
            </a:extLst>
          </p:cNvPr>
          <p:cNvSpPr txBox="1">
            <a:spLocks/>
          </p:cNvSpPr>
          <p:nvPr/>
        </p:nvSpPr>
        <p:spPr>
          <a:xfrm>
            <a:off x="1813362" y="6042506"/>
            <a:ext cx="8565263" cy="49160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200" b="1" dirty="0"/>
              <a:t>Aplicación:</a:t>
            </a:r>
            <a:r>
              <a:rPr lang="es-MX" sz="1200" dirty="0"/>
              <a:t> confiabilidad para la predicción futura.</a:t>
            </a:r>
            <a:endParaRPr lang="es-AR" sz="19900" b="1" dirty="0"/>
          </a:p>
        </p:txBody>
      </p:sp>
    </p:spTree>
    <p:extLst>
      <p:ext uri="{BB962C8B-B14F-4D97-AF65-F5344CB8AC3E}">
        <p14:creationId xmlns:p14="http://schemas.microsoft.com/office/powerpoint/2010/main" val="70285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B5333-7C82-2BBD-A5AF-C6B8D828D36C}"/>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FFAB9A7E-81EF-8B28-DEBF-6C82C51E2CF7}"/>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ítulo 4">
            <a:extLst>
              <a:ext uri="{FF2B5EF4-FFF2-40B4-BE49-F238E27FC236}">
                <a16:creationId xmlns:a16="http://schemas.microsoft.com/office/drawing/2014/main" id="{CC879F9D-1D91-7265-EC13-60E94A6F2B58}"/>
              </a:ext>
            </a:extLst>
          </p:cNvPr>
          <p:cNvSpPr txBox="1">
            <a:spLocks/>
          </p:cNvSpPr>
          <p:nvPr/>
        </p:nvSpPr>
        <p:spPr>
          <a:xfrm rot="16200000">
            <a:off x="-2803256" y="2742622"/>
            <a:ext cx="6916768" cy="11187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6600" b="1" dirty="0"/>
              <a:t>METADATA</a:t>
            </a:r>
            <a:endParaRPr lang="es-AR" sz="6600" b="1" dirty="0"/>
          </a:p>
        </p:txBody>
      </p:sp>
      <p:pic>
        <p:nvPicPr>
          <p:cNvPr id="2050" name="Picture 2" descr="Weather by Open-Meteo Aplicación para Homey | Homey">
            <a:extLst>
              <a:ext uri="{FF2B5EF4-FFF2-40B4-BE49-F238E27FC236}">
                <a16:creationId xmlns:a16="http://schemas.microsoft.com/office/drawing/2014/main" id="{08D8A9D8-E015-A5FB-DE58-2CCF1E16B739}"/>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588000" y="431515"/>
            <a:ext cx="1109823" cy="110982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4">
            <a:extLst>
              <a:ext uri="{FF2B5EF4-FFF2-40B4-BE49-F238E27FC236}">
                <a16:creationId xmlns:a16="http://schemas.microsoft.com/office/drawing/2014/main" id="{A89900D2-09F1-C126-9D75-DDC395484554}"/>
              </a:ext>
            </a:extLst>
          </p:cNvPr>
          <p:cNvSpPr txBox="1">
            <a:spLocks/>
          </p:cNvSpPr>
          <p:nvPr/>
        </p:nvSpPr>
        <p:spPr>
          <a:xfrm>
            <a:off x="2623291" y="734694"/>
            <a:ext cx="7609770" cy="67308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600" b="1" dirty="0">
                <a:effectLst>
                  <a:outerShdw blurRad="38100" dist="38100" dir="2700000" algn="tl">
                    <a:srgbClr val="000000">
                      <a:alpha val="43137"/>
                    </a:srgbClr>
                  </a:outerShdw>
                </a:effectLst>
              </a:rPr>
              <a:t> </a:t>
            </a:r>
            <a:r>
              <a:rPr lang="es-MX" sz="1600" b="1" i="1" u="sng" dirty="0">
                <a:effectLst>
                  <a:outerShdw blurRad="38100" dist="38100" dir="2700000" algn="tl">
                    <a:srgbClr val="000000">
                      <a:alpha val="43137"/>
                    </a:srgbClr>
                  </a:outerShdw>
                </a:effectLst>
              </a:rPr>
              <a:t>Fuente de datos</a:t>
            </a:r>
            <a:r>
              <a:rPr lang="es-MX" sz="1600" b="1" dirty="0">
                <a:effectLst>
                  <a:outerShdw blurRad="38100" dist="38100" dir="2700000" algn="tl">
                    <a:srgbClr val="000000">
                      <a:alpha val="43137"/>
                    </a:srgbClr>
                  </a:outerShdw>
                </a:effectLst>
              </a:rPr>
              <a:t>: </a:t>
            </a:r>
            <a:r>
              <a:rPr lang="es-MX" sz="1400" b="1" dirty="0">
                <a:effectLst>
                  <a:outerShdw blurRad="38100" dist="38100" dir="2700000" algn="tl">
                    <a:srgbClr val="000000">
                      <a:alpha val="43137"/>
                    </a:srgbClr>
                  </a:outerShdw>
                </a:effectLst>
              </a:rPr>
              <a:t>API Open-</a:t>
            </a:r>
            <a:r>
              <a:rPr lang="es-MX" sz="1400" b="1" dirty="0" err="1">
                <a:effectLst>
                  <a:outerShdw blurRad="38100" dist="38100" dir="2700000" algn="tl">
                    <a:srgbClr val="000000">
                      <a:alpha val="43137"/>
                    </a:srgbClr>
                  </a:outerShdw>
                </a:effectLst>
              </a:rPr>
              <a:t>Meteo</a:t>
            </a:r>
            <a:r>
              <a:rPr lang="es-MX" sz="1400" b="1" dirty="0">
                <a:effectLst>
                  <a:outerShdw blurRad="38100" dist="38100" dir="2700000" algn="tl">
                    <a:srgbClr val="000000">
                      <a:alpha val="43137"/>
                    </a:srgbClr>
                  </a:outerShdw>
                </a:effectLst>
              </a:rPr>
              <a:t> </a:t>
            </a:r>
          </a:p>
          <a:p>
            <a:r>
              <a:rPr lang="es-MX" sz="1400" b="1" dirty="0">
                <a:effectLst>
                  <a:outerShdw blurRad="38100" dist="38100" dir="2700000" algn="tl">
                    <a:srgbClr val="000000">
                      <a:alpha val="43137"/>
                    </a:srgbClr>
                  </a:outerShdw>
                </a:effectLst>
              </a:rPr>
              <a:t>(datos climáticos diarios para San Miguel de Tucumán)</a:t>
            </a:r>
            <a:endParaRPr lang="es-AR" sz="8800" b="1" dirty="0">
              <a:effectLst>
                <a:outerShdw blurRad="38100" dist="38100" dir="2700000" algn="tl">
                  <a:srgbClr val="000000">
                    <a:alpha val="43137"/>
                  </a:srgbClr>
                </a:outerShdw>
              </a:effectLst>
            </a:endParaRPr>
          </a:p>
        </p:txBody>
      </p:sp>
      <p:sp>
        <p:nvSpPr>
          <p:cNvPr id="3" name="Título 4">
            <a:extLst>
              <a:ext uri="{FF2B5EF4-FFF2-40B4-BE49-F238E27FC236}">
                <a16:creationId xmlns:a16="http://schemas.microsoft.com/office/drawing/2014/main" id="{AE9C37C5-18C1-17FA-5CEA-56C2ED6A353B}"/>
              </a:ext>
            </a:extLst>
          </p:cNvPr>
          <p:cNvSpPr txBox="1">
            <a:spLocks/>
          </p:cNvSpPr>
          <p:nvPr/>
        </p:nvSpPr>
        <p:spPr>
          <a:xfrm>
            <a:off x="3302675" y="1638096"/>
            <a:ext cx="7609770" cy="4776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Variables temporales</a:t>
            </a:r>
            <a:r>
              <a:rPr lang="es-MX" sz="1400" b="1" dirty="0">
                <a:effectLst>
                  <a:outerShdw blurRad="38100" dist="38100" dir="2700000" algn="tl">
                    <a:srgbClr val="000000">
                      <a:alpha val="43137"/>
                    </a:srgbClr>
                  </a:outerShdw>
                </a:effectLst>
              </a:rPr>
              <a:t>: </a:t>
            </a:r>
            <a:r>
              <a:rPr lang="es-MX" sz="1200" b="1" dirty="0">
                <a:effectLst>
                  <a:outerShdw blurRad="38100" dist="38100" dir="2700000" algn="tl">
                    <a:srgbClr val="000000">
                      <a:alpha val="43137"/>
                    </a:srgbClr>
                  </a:outerShdw>
                </a:effectLst>
              </a:rPr>
              <a:t>Fecha </a:t>
            </a:r>
            <a:r>
              <a:rPr lang="es-MX" sz="1200" i="1" dirty="0">
                <a:effectLst>
                  <a:outerShdw blurRad="38100" dist="38100" dir="2700000" algn="tl">
                    <a:srgbClr val="000000">
                      <a:alpha val="43137"/>
                    </a:srgbClr>
                  </a:outerShdw>
                </a:effectLst>
              </a:rPr>
              <a:t>(Periodo de análisis: 01/01/2005 al 31/07/2025)</a:t>
            </a:r>
            <a:endParaRPr lang="es-AR" sz="8000" i="1" dirty="0">
              <a:effectLst>
                <a:outerShdw blurRad="38100" dist="38100" dir="2700000" algn="tl">
                  <a:srgbClr val="000000">
                    <a:alpha val="43137"/>
                  </a:srgbClr>
                </a:outerShdw>
              </a:effectLst>
            </a:endParaRPr>
          </a:p>
        </p:txBody>
      </p:sp>
      <p:sp>
        <p:nvSpPr>
          <p:cNvPr id="4" name="Título 4">
            <a:extLst>
              <a:ext uri="{FF2B5EF4-FFF2-40B4-BE49-F238E27FC236}">
                <a16:creationId xmlns:a16="http://schemas.microsoft.com/office/drawing/2014/main" id="{2A8EF3F3-3A13-1A84-81ED-FA5B65544C8B}"/>
              </a:ext>
            </a:extLst>
          </p:cNvPr>
          <p:cNvSpPr txBox="1">
            <a:spLocks/>
          </p:cNvSpPr>
          <p:nvPr/>
        </p:nvSpPr>
        <p:spPr>
          <a:xfrm>
            <a:off x="3318508" y="2188611"/>
            <a:ext cx="8421421" cy="4776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Variables numéricas</a:t>
            </a:r>
            <a:r>
              <a:rPr lang="es-MX" sz="1400" b="1" dirty="0">
                <a:effectLst>
                  <a:outerShdw blurRad="38100" dist="38100" dir="2700000" algn="tl">
                    <a:srgbClr val="000000">
                      <a:alpha val="43137"/>
                    </a:srgbClr>
                  </a:outerShdw>
                </a:effectLst>
              </a:rPr>
              <a:t>: </a:t>
            </a:r>
            <a:r>
              <a:rPr lang="es-MX" sz="1200" b="1" dirty="0">
                <a:effectLst>
                  <a:outerShdw blurRad="38100" dist="38100" dir="2700000" algn="tl">
                    <a:srgbClr val="000000">
                      <a:alpha val="43137"/>
                    </a:srgbClr>
                  </a:outerShdw>
                </a:effectLst>
              </a:rPr>
              <a:t>temperatura mínima, temperatura máxima, temperatura media, amplitud térmica,</a:t>
            </a:r>
          </a:p>
          <a:p>
            <a:r>
              <a:rPr lang="es-MX" sz="1200" b="1" dirty="0">
                <a:effectLst>
                  <a:outerShdw blurRad="38100" dist="38100" dir="2700000" algn="tl">
                    <a:srgbClr val="000000">
                      <a:alpha val="43137"/>
                    </a:srgbClr>
                  </a:outerShdw>
                </a:effectLst>
              </a:rPr>
              <a:t>                                            precipitaciones, humedad, presión, velocidad de viento, radiación solar, entre otras.</a:t>
            </a:r>
            <a:endParaRPr lang="es-AR" sz="8000" b="1" dirty="0">
              <a:effectLst>
                <a:outerShdw blurRad="38100" dist="38100" dir="2700000" algn="tl">
                  <a:srgbClr val="000000">
                    <a:alpha val="43137"/>
                  </a:srgbClr>
                </a:outerShdw>
              </a:effectLst>
            </a:endParaRPr>
          </a:p>
        </p:txBody>
      </p:sp>
      <p:sp>
        <p:nvSpPr>
          <p:cNvPr id="5" name="Título 4">
            <a:extLst>
              <a:ext uri="{FF2B5EF4-FFF2-40B4-BE49-F238E27FC236}">
                <a16:creationId xmlns:a16="http://schemas.microsoft.com/office/drawing/2014/main" id="{9B3D5D21-B35D-EFAF-10AF-DCC1D58581D1}"/>
              </a:ext>
            </a:extLst>
          </p:cNvPr>
          <p:cNvSpPr txBox="1">
            <a:spLocks/>
          </p:cNvSpPr>
          <p:nvPr/>
        </p:nvSpPr>
        <p:spPr>
          <a:xfrm>
            <a:off x="3318508" y="2748657"/>
            <a:ext cx="7609770" cy="4776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Variables categóricas</a:t>
            </a:r>
            <a:r>
              <a:rPr lang="es-MX" sz="1400" b="1" dirty="0">
                <a:effectLst>
                  <a:outerShdw blurRad="38100" dist="38100" dir="2700000" algn="tl">
                    <a:srgbClr val="000000">
                      <a:alpha val="43137"/>
                    </a:srgbClr>
                  </a:outerShdw>
                </a:effectLst>
              </a:rPr>
              <a:t>: </a:t>
            </a:r>
            <a:r>
              <a:rPr lang="es-MX" sz="1200" b="1" dirty="0">
                <a:effectLst>
                  <a:outerShdw blurRad="38100" dist="38100" dir="2700000" algn="tl">
                    <a:srgbClr val="000000">
                      <a:alpha val="43137"/>
                    </a:srgbClr>
                  </a:outerShdw>
                </a:effectLst>
              </a:rPr>
              <a:t>estación del año, día de la semana, mes, tipo de evento extremo</a:t>
            </a:r>
            <a:endParaRPr lang="es-AR" sz="8000" b="1" dirty="0">
              <a:effectLst>
                <a:outerShdw blurRad="38100" dist="38100" dir="2700000" algn="tl">
                  <a:srgbClr val="000000">
                    <a:alpha val="43137"/>
                  </a:srgbClr>
                </a:outerShdw>
              </a:effectLst>
            </a:endParaRPr>
          </a:p>
        </p:txBody>
      </p:sp>
      <p:pic>
        <p:nvPicPr>
          <p:cNvPr id="12" name="Gráfico 11" descr="Calendario con relleno sólido">
            <a:extLst>
              <a:ext uri="{FF2B5EF4-FFF2-40B4-BE49-F238E27FC236}">
                <a16:creationId xmlns:a16="http://schemas.microsoft.com/office/drawing/2014/main" id="{FD9D6E97-4D1D-CD7E-BD48-2A4A66AB83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6380" y="1590229"/>
            <a:ext cx="407541" cy="407541"/>
          </a:xfrm>
          <a:prstGeom prst="rect">
            <a:avLst/>
          </a:prstGeom>
        </p:spPr>
      </p:pic>
      <p:pic>
        <p:nvPicPr>
          <p:cNvPr id="13" name="Gráfico 12" descr="Calculadora con relleno sólido">
            <a:extLst>
              <a:ext uri="{FF2B5EF4-FFF2-40B4-BE49-F238E27FC236}">
                <a16:creationId xmlns:a16="http://schemas.microsoft.com/office/drawing/2014/main" id="{ECF43750-7E59-A7C8-454A-6862857CCFC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926380" y="2156830"/>
            <a:ext cx="407541" cy="407541"/>
          </a:xfrm>
          <a:prstGeom prst="rect">
            <a:avLst/>
          </a:prstGeom>
        </p:spPr>
      </p:pic>
      <p:pic>
        <p:nvPicPr>
          <p:cNvPr id="14" name="Gráfico 13" descr="Red con relleno sólido">
            <a:extLst>
              <a:ext uri="{FF2B5EF4-FFF2-40B4-BE49-F238E27FC236}">
                <a16:creationId xmlns:a16="http://schemas.microsoft.com/office/drawing/2014/main" id="{EA7BA079-7D74-CAB1-86CA-582487E958F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926380" y="2698050"/>
            <a:ext cx="407541" cy="407541"/>
          </a:xfrm>
          <a:prstGeom prst="rect">
            <a:avLst/>
          </a:prstGeom>
        </p:spPr>
      </p:pic>
      <p:cxnSp>
        <p:nvCxnSpPr>
          <p:cNvPr id="16" name="Conector: angular 15">
            <a:extLst>
              <a:ext uri="{FF2B5EF4-FFF2-40B4-BE49-F238E27FC236}">
                <a16:creationId xmlns:a16="http://schemas.microsoft.com/office/drawing/2014/main" id="{D0D10101-97C8-B38D-B0B3-89396396C4FC}"/>
              </a:ext>
            </a:extLst>
          </p:cNvPr>
          <p:cNvCxnSpPr>
            <a:stCxn id="2050" idx="2"/>
            <a:endCxn id="14" idx="1"/>
          </p:cNvCxnSpPr>
          <p:nvPr/>
        </p:nvCxnSpPr>
        <p:spPr>
          <a:xfrm rot="16200000" flipH="1">
            <a:off x="1854405" y="1829845"/>
            <a:ext cx="1360483" cy="7834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E63485FC-E08B-4254-76CE-F3E5ED1D2EC4}"/>
              </a:ext>
            </a:extLst>
          </p:cNvPr>
          <p:cNvCxnSpPr>
            <a:cxnSpLocks/>
            <a:stCxn id="2050" idx="2"/>
          </p:cNvCxnSpPr>
          <p:nvPr/>
        </p:nvCxnSpPr>
        <p:spPr>
          <a:xfrm rot="16200000" flipH="1">
            <a:off x="2143384" y="1540866"/>
            <a:ext cx="796614" cy="7975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a:extLst>
              <a:ext uri="{FF2B5EF4-FFF2-40B4-BE49-F238E27FC236}">
                <a16:creationId xmlns:a16="http://schemas.microsoft.com/office/drawing/2014/main" id="{DC9D5DDA-5C98-0D92-E29B-2B05E7EA50EB}"/>
              </a:ext>
            </a:extLst>
          </p:cNvPr>
          <p:cNvCxnSpPr>
            <a:cxnSpLocks/>
          </p:cNvCxnSpPr>
          <p:nvPr/>
        </p:nvCxnSpPr>
        <p:spPr>
          <a:xfrm rot="16200000" flipH="1">
            <a:off x="2363652" y="1230264"/>
            <a:ext cx="363122" cy="804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a 34">
            <a:extLst>
              <a:ext uri="{FF2B5EF4-FFF2-40B4-BE49-F238E27FC236}">
                <a16:creationId xmlns:a16="http://schemas.microsoft.com/office/drawing/2014/main" id="{44DF0B7C-F8F6-C3CB-4768-CEB20C66B62C}"/>
              </a:ext>
            </a:extLst>
          </p:cNvPr>
          <p:cNvGraphicFramePr>
            <a:graphicFrameLocks noGrp="1"/>
          </p:cNvGraphicFramePr>
          <p:nvPr>
            <p:extLst>
              <p:ext uri="{D42A27DB-BD31-4B8C-83A1-F6EECF244321}">
                <p14:modId xmlns:p14="http://schemas.microsoft.com/office/powerpoint/2010/main" val="3052917202"/>
              </p:ext>
            </p:extLst>
          </p:nvPr>
        </p:nvGraphicFramePr>
        <p:xfrm>
          <a:off x="3486276" y="4384760"/>
          <a:ext cx="4153044" cy="2028992"/>
        </p:xfrm>
        <a:graphic>
          <a:graphicData uri="http://schemas.openxmlformats.org/drawingml/2006/table">
            <a:tbl>
              <a:tblPr firstRow="1" bandRow="1">
                <a:tableStyleId>{5C22544A-7EE6-4342-B048-85BDC9FD1C3A}</a:tableStyleId>
              </a:tblPr>
              <a:tblGrid>
                <a:gridCol w="1038261">
                  <a:extLst>
                    <a:ext uri="{9D8B030D-6E8A-4147-A177-3AD203B41FA5}">
                      <a16:colId xmlns:a16="http://schemas.microsoft.com/office/drawing/2014/main" val="3288119069"/>
                    </a:ext>
                  </a:extLst>
                </a:gridCol>
                <a:gridCol w="1038261">
                  <a:extLst>
                    <a:ext uri="{9D8B030D-6E8A-4147-A177-3AD203B41FA5}">
                      <a16:colId xmlns:a16="http://schemas.microsoft.com/office/drawing/2014/main" val="394695534"/>
                    </a:ext>
                  </a:extLst>
                </a:gridCol>
                <a:gridCol w="1038261">
                  <a:extLst>
                    <a:ext uri="{9D8B030D-6E8A-4147-A177-3AD203B41FA5}">
                      <a16:colId xmlns:a16="http://schemas.microsoft.com/office/drawing/2014/main" val="4214913002"/>
                    </a:ext>
                  </a:extLst>
                </a:gridCol>
                <a:gridCol w="1038261">
                  <a:extLst>
                    <a:ext uri="{9D8B030D-6E8A-4147-A177-3AD203B41FA5}">
                      <a16:colId xmlns:a16="http://schemas.microsoft.com/office/drawing/2014/main" val="1118282701"/>
                    </a:ext>
                  </a:extLst>
                </a:gridCol>
              </a:tblGrid>
              <a:tr h="507248">
                <a:tc>
                  <a:txBody>
                    <a:bodyPr/>
                    <a:lstStyle/>
                    <a:p>
                      <a:endParaRPr lang="es-AR"/>
                    </a:p>
                  </a:txBody>
                  <a:tcPr/>
                </a:tc>
                <a:tc>
                  <a:txBody>
                    <a:bodyPr/>
                    <a:lstStyle/>
                    <a:p>
                      <a:endParaRPr lang="es-AR"/>
                    </a:p>
                  </a:txBody>
                  <a:tcPr/>
                </a:tc>
                <a:tc>
                  <a:txBody>
                    <a:bodyPr/>
                    <a:lstStyle/>
                    <a:p>
                      <a:endParaRPr lang="es-AR" dirty="0"/>
                    </a:p>
                  </a:txBody>
                  <a:tcPr/>
                </a:tc>
                <a:tc>
                  <a:txBody>
                    <a:bodyPr/>
                    <a:lstStyle/>
                    <a:p>
                      <a:endParaRPr lang="es-AR"/>
                    </a:p>
                  </a:txBody>
                  <a:tcPr/>
                </a:tc>
                <a:extLst>
                  <a:ext uri="{0D108BD9-81ED-4DB2-BD59-A6C34878D82A}">
                    <a16:rowId xmlns:a16="http://schemas.microsoft.com/office/drawing/2014/main" val="2516720136"/>
                  </a:ext>
                </a:extLst>
              </a:tr>
              <a:tr h="507248">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2602451560"/>
                  </a:ext>
                </a:extLst>
              </a:tr>
              <a:tr h="507248">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660677877"/>
                  </a:ext>
                </a:extLst>
              </a:tr>
              <a:tr h="507248">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3128102553"/>
                  </a:ext>
                </a:extLst>
              </a:tr>
            </a:tbl>
          </a:graphicData>
        </a:graphic>
      </p:graphicFrame>
      <p:cxnSp>
        <p:nvCxnSpPr>
          <p:cNvPr id="38" name="Conector recto de flecha 37">
            <a:extLst>
              <a:ext uri="{FF2B5EF4-FFF2-40B4-BE49-F238E27FC236}">
                <a16:creationId xmlns:a16="http://schemas.microsoft.com/office/drawing/2014/main" id="{787CFA78-61DB-01BF-C0ED-6733A90AC6AC}"/>
              </a:ext>
            </a:extLst>
          </p:cNvPr>
          <p:cNvCxnSpPr/>
          <p:nvPr/>
        </p:nvCxnSpPr>
        <p:spPr>
          <a:xfrm>
            <a:off x="3470443" y="4256242"/>
            <a:ext cx="4226543"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FBEB227B-E728-F5EE-DEE2-546675A024E7}"/>
              </a:ext>
            </a:extLst>
          </p:cNvPr>
          <p:cNvCxnSpPr>
            <a:cxnSpLocks/>
          </p:cNvCxnSpPr>
          <p:nvPr/>
        </p:nvCxnSpPr>
        <p:spPr>
          <a:xfrm flipV="1">
            <a:off x="3297918" y="4384760"/>
            <a:ext cx="0" cy="202899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ítulo 4">
            <a:extLst>
              <a:ext uri="{FF2B5EF4-FFF2-40B4-BE49-F238E27FC236}">
                <a16:creationId xmlns:a16="http://schemas.microsoft.com/office/drawing/2014/main" id="{96FA62A7-62E5-EC10-2C87-474C69C2FB50}"/>
              </a:ext>
            </a:extLst>
          </p:cNvPr>
          <p:cNvSpPr txBox="1">
            <a:spLocks/>
          </p:cNvSpPr>
          <p:nvPr/>
        </p:nvSpPr>
        <p:spPr>
          <a:xfrm>
            <a:off x="3501689" y="3956180"/>
            <a:ext cx="4153044" cy="37234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1400" b="1" dirty="0">
                <a:effectLst>
                  <a:outerShdw blurRad="38100" dist="38100" dir="2700000" algn="tl">
                    <a:srgbClr val="000000">
                      <a:alpha val="43137"/>
                    </a:srgbClr>
                  </a:outerShdw>
                </a:effectLst>
              </a:rPr>
              <a:t>15 columnas iniciales + Columnas generadas</a:t>
            </a:r>
            <a:endParaRPr lang="es-AR" sz="8800" b="1" dirty="0">
              <a:effectLst>
                <a:outerShdw blurRad="38100" dist="38100" dir="2700000" algn="tl">
                  <a:srgbClr val="000000">
                    <a:alpha val="43137"/>
                  </a:srgbClr>
                </a:outerShdw>
              </a:effectLst>
            </a:endParaRPr>
          </a:p>
        </p:txBody>
      </p:sp>
      <p:sp>
        <p:nvSpPr>
          <p:cNvPr id="43" name="Título 4">
            <a:extLst>
              <a:ext uri="{FF2B5EF4-FFF2-40B4-BE49-F238E27FC236}">
                <a16:creationId xmlns:a16="http://schemas.microsoft.com/office/drawing/2014/main" id="{8074A8A7-C13C-9D6A-E182-95381C5ABD28}"/>
              </a:ext>
            </a:extLst>
          </p:cNvPr>
          <p:cNvSpPr txBox="1">
            <a:spLocks/>
          </p:cNvSpPr>
          <p:nvPr/>
        </p:nvSpPr>
        <p:spPr>
          <a:xfrm rot="16200000">
            <a:off x="2064606" y="5246534"/>
            <a:ext cx="2028992" cy="30544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1400" b="1" dirty="0">
                <a:effectLst>
                  <a:outerShdw blurRad="38100" dist="38100" dir="2700000" algn="tl">
                    <a:srgbClr val="000000">
                      <a:alpha val="43137"/>
                    </a:srgbClr>
                  </a:outerShdw>
                </a:effectLst>
              </a:rPr>
              <a:t> 7770 Filas</a:t>
            </a:r>
            <a:endParaRPr lang="es-AR" sz="8800" b="1" dirty="0">
              <a:effectLst>
                <a:outerShdw blurRad="38100" dist="38100" dir="2700000" algn="tl">
                  <a:srgbClr val="000000">
                    <a:alpha val="43137"/>
                  </a:srgbClr>
                </a:outerShdw>
              </a:effectLst>
            </a:endParaRPr>
          </a:p>
        </p:txBody>
      </p:sp>
      <p:sp>
        <p:nvSpPr>
          <p:cNvPr id="6" name="Título 4">
            <a:extLst>
              <a:ext uri="{FF2B5EF4-FFF2-40B4-BE49-F238E27FC236}">
                <a16:creationId xmlns:a16="http://schemas.microsoft.com/office/drawing/2014/main" id="{B1E4AA05-67B9-F38A-496F-70CE20EECA29}"/>
              </a:ext>
            </a:extLst>
          </p:cNvPr>
          <p:cNvSpPr txBox="1">
            <a:spLocks/>
          </p:cNvSpPr>
          <p:nvPr/>
        </p:nvSpPr>
        <p:spPr>
          <a:xfrm>
            <a:off x="3333921" y="3287548"/>
            <a:ext cx="7609770" cy="4776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400" b="1" dirty="0">
                <a:effectLst>
                  <a:outerShdw blurRad="38100" dist="38100" dir="2700000" algn="tl">
                    <a:srgbClr val="000000">
                      <a:alpha val="43137"/>
                    </a:srgbClr>
                  </a:outerShdw>
                </a:effectLst>
              </a:rPr>
              <a:t> </a:t>
            </a:r>
            <a:r>
              <a:rPr lang="es-MX" sz="1400" b="1" i="1" u="sng" dirty="0">
                <a:effectLst>
                  <a:outerShdw blurRad="38100" dist="38100" dir="2700000" algn="tl">
                    <a:srgbClr val="000000">
                      <a:alpha val="43137"/>
                    </a:srgbClr>
                  </a:outerShdw>
                </a:effectLst>
              </a:rPr>
              <a:t>Target</a:t>
            </a:r>
            <a:r>
              <a:rPr lang="es-MX" sz="1400" b="1" dirty="0">
                <a:effectLst>
                  <a:outerShdw blurRad="38100" dist="38100" dir="2700000" algn="tl">
                    <a:srgbClr val="000000">
                      <a:alpha val="43137"/>
                    </a:srgbClr>
                  </a:outerShdw>
                </a:effectLst>
              </a:rPr>
              <a:t>: </a:t>
            </a:r>
            <a:r>
              <a:rPr lang="es-MX" sz="1200" b="1" dirty="0">
                <a:effectLst>
                  <a:outerShdw blurRad="38100" dist="38100" dir="2700000" algn="tl">
                    <a:srgbClr val="000000">
                      <a:alpha val="43137"/>
                    </a:srgbClr>
                  </a:outerShdw>
                </a:effectLst>
              </a:rPr>
              <a:t>Variable de extremos climáticos (ola de frío/calor)</a:t>
            </a:r>
            <a:endParaRPr lang="es-AR" sz="8000" b="1" dirty="0">
              <a:effectLst>
                <a:outerShdw blurRad="38100" dist="38100" dir="2700000" algn="tl">
                  <a:srgbClr val="000000">
                    <a:alpha val="43137"/>
                  </a:srgbClr>
                </a:outerShdw>
              </a:effectLst>
            </a:endParaRPr>
          </a:p>
        </p:txBody>
      </p:sp>
      <p:pic>
        <p:nvPicPr>
          <p:cNvPr id="8" name="Gráfico 7" descr="Objetivo con relleno sólido">
            <a:extLst>
              <a:ext uri="{FF2B5EF4-FFF2-40B4-BE49-F238E27FC236}">
                <a16:creationId xmlns:a16="http://schemas.microsoft.com/office/drawing/2014/main" id="{C7D6A7E2-33F1-37EF-C493-9537CEE1F1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27005" y="3258620"/>
            <a:ext cx="407541" cy="407541"/>
          </a:xfrm>
          <a:prstGeom prst="rect">
            <a:avLst/>
          </a:prstGeom>
        </p:spPr>
      </p:pic>
      <p:cxnSp>
        <p:nvCxnSpPr>
          <p:cNvPr id="9" name="Conector: angular 8">
            <a:extLst>
              <a:ext uri="{FF2B5EF4-FFF2-40B4-BE49-F238E27FC236}">
                <a16:creationId xmlns:a16="http://schemas.microsoft.com/office/drawing/2014/main" id="{B3A46356-CA73-F81D-4272-CD1185F15BA3}"/>
              </a:ext>
            </a:extLst>
          </p:cNvPr>
          <p:cNvCxnSpPr/>
          <p:nvPr/>
        </p:nvCxnSpPr>
        <p:spPr>
          <a:xfrm rot="16200000" flipH="1">
            <a:off x="1858664" y="2386419"/>
            <a:ext cx="1360483" cy="7834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72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456BB-B10B-085F-2B26-D7DBAEC8229F}"/>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D85149E0-1D21-6FC6-5C8C-5D8745A179A9}"/>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ítulo 4">
            <a:extLst>
              <a:ext uri="{FF2B5EF4-FFF2-40B4-BE49-F238E27FC236}">
                <a16:creationId xmlns:a16="http://schemas.microsoft.com/office/drawing/2014/main" id="{D769B0E4-76F5-4656-8AA0-FD4384CD65E8}"/>
              </a:ext>
            </a:extLst>
          </p:cNvPr>
          <p:cNvSpPr txBox="1">
            <a:spLocks/>
          </p:cNvSpPr>
          <p:nvPr/>
        </p:nvSpPr>
        <p:spPr>
          <a:xfrm>
            <a:off x="1542298" y="164387"/>
            <a:ext cx="8608568" cy="11098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b="1" i="1" dirty="0">
                <a:effectLst>
                  <a:outerShdw blurRad="38100" dist="38100" dir="2700000" algn="tl">
                    <a:srgbClr val="000000">
                      <a:alpha val="43137"/>
                    </a:srgbClr>
                  </a:outerShdw>
                </a:effectLst>
              </a:rPr>
              <a:t>Conclusiones estratégicas</a:t>
            </a:r>
            <a:endParaRPr lang="es-AR" sz="6600" b="1" dirty="0">
              <a:effectLst>
                <a:outerShdw blurRad="38100" dist="38100" dir="2700000" algn="tl">
                  <a:srgbClr val="000000">
                    <a:alpha val="43137"/>
                  </a:srgbClr>
                </a:outerShdw>
              </a:effectLst>
            </a:endParaRPr>
          </a:p>
        </p:txBody>
      </p:sp>
      <p:sp>
        <p:nvSpPr>
          <p:cNvPr id="7" name="Título 4">
            <a:extLst>
              <a:ext uri="{FF2B5EF4-FFF2-40B4-BE49-F238E27FC236}">
                <a16:creationId xmlns:a16="http://schemas.microsoft.com/office/drawing/2014/main" id="{EF673AF6-949C-5FE1-DDAF-28F526CC9A95}"/>
              </a:ext>
            </a:extLst>
          </p:cNvPr>
          <p:cNvSpPr txBox="1">
            <a:spLocks/>
          </p:cNvSpPr>
          <p:nvPr/>
        </p:nvSpPr>
        <p:spPr>
          <a:xfrm rot="16200000">
            <a:off x="-2616258" y="3027224"/>
            <a:ext cx="6858000" cy="8035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000" b="1" dirty="0"/>
              <a:t>ANÁLISIS EXPLORATORIO</a:t>
            </a:r>
            <a:endParaRPr lang="es-AR" sz="4000" b="1" dirty="0"/>
          </a:p>
        </p:txBody>
      </p:sp>
      <p:sp>
        <p:nvSpPr>
          <p:cNvPr id="9" name="CuadroTexto 8">
            <a:extLst>
              <a:ext uri="{FF2B5EF4-FFF2-40B4-BE49-F238E27FC236}">
                <a16:creationId xmlns:a16="http://schemas.microsoft.com/office/drawing/2014/main" id="{55A27A8B-CE77-C512-C4C6-D771DBED8D3F}"/>
              </a:ext>
            </a:extLst>
          </p:cNvPr>
          <p:cNvSpPr txBox="1"/>
          <p:nvPr/>
        </p:nvSpPr>
        <p:spPr>
          <a:xfrm>
            <a:off x="7164418" y="739016"/>
            <a:ext cx="5007917" cy="5678478"/>
          </a:xfrm>
          <a:prstGeom prst="rect">
            <a:avLst/>
          </a:prstGeom>
          <a:noFill/>
        </p:spPr>
        <p:txBody>
          <a:bodyPr wrap="square">
            <a:spAutoFit/>
          </a:bodyPr>
          <a:lstStyle/>
          <a:p>
            <a:r>
              <a:rPr lang="es-MX" sz="1100" dirty="0"/>
              <a:t>El EDA permitió transformar más de 20 años </a:t>
            </a:r>
          </a:p>
          <a:p>
            <a:r>
              <a:rPr lang="es-MX" sz="1100" dirty="0"/>
              <a:t>de registros climáticos en </a:t>
            </a:r>
            <a:r>
              <a:rPr lang="es-MX" sz="1100" b="1" dirty="0"/>
              <a:t>información </a:t>
            </a:r>
          </a:p>
          <a:p>
            <a:r>
              <a:rPr lang="es-MX" sz="1100" b="1" dirty="0"/>
              <a:t>accionable y vinculada al negocio</a:t>
            </a:r>
            <a:r>
              <a:rPr lang="es-MX" sz="1100" dirty="0"/>
              <a:t>. </a:t>
            </a:r>
          </a:p>
          <a:p>
            <a:r>
              <a:rPr lang="es-MX" sz="1100" dirty="0"/>
              <a:t>A través de hipótesis (H1–H6) se construyó una visión clara sobre cómo los fenómenos climáticos afectan la demanda de climatización.</a:t>
            </a:r>
          </a:p>
          <a:p>
            <a:endParaRPr lang="es-MX" sz="1100" dirty="0"/>
          </a:p>
          <a:p>
            <a:r>
              <a:rPr lang="es-MX" sz="1100" b="1" i="1" u="sng" dirty="0"/>
              <a:t>Principales hallazgos:</a:t>
            </a:r>
          </a:p>
          <a:p>
            <a:endParaRPr lang="es-MX" sz="1100" dirty="0"/>
          </a:p>
          <a:p>
            <a:pPr lvl="1">
              <a:buFont typeface="Arial" panose="020B0604020202020204" pitchFamily="34" charset="0"/>
              <a:buChar char="•"/>
            </a:pPr>
            <a:r>
              <a:rPr lang="es-MX" sz="1100" b="1" dirty="0"/>
              <a:t>Estacionalidad:</a:t>
            </a:r>
            <a:r>
              <a:rPr lang="es-MX" sz="1100" dirty="0"/>
              <a:t> picos de calor y frío se repiten en ciclos anuales, habilitando la planificación de inventarios y campañas.</a:t>
            </a:r>
          </a:p>
          <a:p>
            <a:pPr lvl="1">
              <a:buFont typeface="Arial" panose="020B0604020202020204" pitchFamily="34" charset="0"/>
              <a:buChar char="•"/>
            </a:pPr>
            <a:r>
              <a:rPr lang="es-MX" sz="1100" b="1" dirty="0"/>
              <a:t>Persistencia:</a:t>
            </a:r>
            <a:r>
              <a:rPr lang="es-MX" sz="1100" dirty="0"/>
              <a:t> olas de calor/frío ocurren en días consecutivos, exigiendo </a:t>
            </a:r>
            <a:r>
              <a:rPr lang="es-MX" sz="1100" b="1" dirty="0"/>
              <a:t>estrategias sostenidas de respuesta</a:t>
            </a:r>
            <a:r>
              <a:rPr lang="es-MX" sz="1100" dirty="0"/>
              <a:t>.</a:t>
            </a:r>
          </a:p>
          <a:p>
            <a:pPr lvl="1">
              <a:buFont typeface="Arial" panose="020B0604020202020204" pitchFamily="34" charset="0"/>
              <a:buChar char="•"/>
            </a:pPr>
            <a:r>
              <a:rPr lang="es-MX" sz="1100" b="1" dirty="0"/>
              <a:t>Temperatura aparente:</a:t>
            </a:r>
            <a:r>
              <a:rPr lang="es-MX" sz="1100" dirty="0"/>
              <a:t> más predictiva que la seca, alineada a la </a:t>
            </a:r>
            <a:r>
              <a:rPr lang="es-MX" sz="1100" b="1" dirty="0"/>
              <a:t>percepción del consumidor</a:t>
            </a:r>
            <a:r>
              <a:rPr lang="es-MX" sz="1100" dirty="0"/>
              <a:t>.</a:t>
            </a:r>
          </a:p>
          <a:p>
            <a:pPr lvl="1">
              <a:buFont typeface="Arial" panose="020B0604020202020204" pitchFamily="34" charset="0"/>
              <a:buChar char="•"/>
            </a:pPr>
            <a:r>
              <a:rPr lang="es-MX" sz="1100" b="1" dirty="0"/>
              <a:t>Percentiles robustos:</a:t>
            </a:r>
            <a:r>
              <a:rPr lang="es-MX" sz="1100" dirty="0"/>
              <a:t> definiciones más consistentes que umbrales absolutos, aportando </a:t>
            </a:r>
            <a:r>
              <a:rPr lang="es-MX" sz="1100" b="1" dirty="0"/>
              <a:t>criterios confiables</a:t>
            </a:r>
            <a:r>
              <a:rPr lang="es-MX" sz="1100" dirty="0"/>
              <a:t>.</a:t>
            </a:r>
          </a:p>
          <a:p>
            <a:pPr lvl="1">
              <a:buFont typeface="Arial" panose="020B0604020202020204" pitchFamily="34" charset="0"/>
              <a:buChar char="•"/>
            </a:pPr>
            <a:r>
              <a:rPr lang="es-MX" sz="1100" b="1" dirty="0" err="1"/>
              <a:t>Clusters</a:t>
            </a:r>
            <a:r>
              <a:rPr lang="es-MX" sz="1100" b="1" dirty="0"/>
              <a:t> climáticos:</a:t>
            </a:r>
            <a:r>
              <a:rPr lang="es-MX" sz="1100" dirty="0"/>
              <a:t> revelan perfiles diferenciados con patrones estacionales, útiles para </a:t>
            </a:r>
            <a:r>
              <a:rPr lang="es-MX" sz="1100" b="1" dirty="0"/>
              <a:t>segmentar escenarios</a:t>
            </a:r>
            <a:r>
              <a:rPr lang="es-MX" sz="1100" dirty="0"/>
              <a:t>.</a:t>
            </a:r>
          </a:p>
          <a:p>
            <a:pPr>
              <a:buFont typeface="Arial" panose="020B0604020202020204" pitchFamily="34" charset="0"/>
              <a:buChar char="•"/>
            </a:pPr>
            <a:endParaRPr lang="es-MX" sz="1100" dirty="0"/>
          </a:p>
          <a:p>
            <a:r>
              <a:rPr lang="es-MX" sz="1100" b="1" u="sng" dirty="0"/>
              <a:t>Aplicaciones en el negocio:</a:t>
            </a:r>
          </a:p>
          <a:p>
            <a:endParaRPr lang="es-MX" sz="1100" dirty="0"/>
          </a:p>
          <a:p>
            <a:pPr lvl="1">
              <a:buFont typeface="Arial" panose="020B0604020202020204" pitchFamily="34" charset="0"/>
              <a:buChar char="•"/>
            </a:pPr>
            <a:r>
              <a:rPr lang="es-MX" sz="1100" b="1" dirty="0"/>
              <a:t>Demanda:</a:t>
            </a:r>
            <a:r>
              <a:rPr lang="es-MX" sz="1100" dirty="0"/>
              <a:t> anticipar períodos críticos de ventas de calefacción y refrigeración.</a:t>
            </a:r>
          </a:p>
          <a:p>
            <a:pPr lvl="1">
              <a:buFont typeface="Arial" panose="020B0604020202020204" pitchFamily="34" charset="0"/>
              <a:buChar char="•"/>
            </a:pPr>
            <a:r>
              <a:rPr lang="es-MX" sz="1100" b="1" dirty="0"/>
              <a:t>Logística:</a:t>
            </a:r>
            <a:r>
              <a:rPr lang="es-MX" sz="1100" dirty="0"/>
              <a:t> programar transferencias y asignar recursos eficientemente.</a:t>
            </a:r>
          </a:p>
          <a:p>
            <a:pPr lvl="1">
              <a:buFont typeface="Arial" panose="020B0604020202020204" pitchFamily="34" charset="0"/>
              <a:buChar char="•"/>
            </a:pPr>
            <a:r>
              <a:rPr lang="es-MX" sz="1100" b="1" dirty="0"/>
              <a:t>Comercial:</a:t>
            </a:r>
            <a:r>
              <a:rPr lang="es-MX" sz="1100" dirty="0"/>
              <a:t> diseñar promociones específicas y garantizar disponibilidad de productos.</a:t>
            </a:r>
          </a:p>
          <a:p>
            <a:pPr>
              <a:buFont typeface="Arial" panose="020B0604020202020204" pitchFamily="34" charset="0"/>
              <a:buChar char="•"/>
            </a:pPr>
            <a:endParaRPr lang="es-MX" sz="1100" dirty="0"/>
          </a:p>
          <a:p>
            <a:r>
              <a:rPr lang="es-MX" sz="1100" b="1" dirty="0"/>
              <a:t>Proyección: </a:t>
            </a:r>
            <a:r>
              <a:rPr lang="es-MX" sz="1100" dirty="0"/>
              <a:t>El EDA sienta la base para la </a:t>
            </a:r>
            <a:r>
              <a:rPr lang="es-MX" sz="1100" b="1" dirty="0"/>
              <a:t>fase predictiva con Machine </a:t>
            </a:r>
            <a:r>
              <a:rPr lang="es-MX" sz="1100" b="1" dirty="0" err="1"/>
              <a:t>Learning</a:t>
            </a:r>
            <a:r>
              <a:rPr lang="es-MX" sz="1100" dirty="0"/>
              <a:t>. Variables creadas, criterios robustos y segmentaciones alimentarán modelos más precisos, mejorando la </a:t>
            </a:r>
            <a:r>
              <a:rPr lang="es-MX" sz="1100" b="1" dirty="0"/>
              <a:t>anticipación y las decisiones estratégicas</a:t>
            </a:r>
            <a:r>
              <a:rPr lang="es-MX" sz="1100" dirty="0"/>
              <a:t>.</a:t>
            </a:r>
          </a:p>
        </p:txBody>
      </p:sp>
      <p:pic>
        <p:nvPicPr>
          <p:cNvPr id="1026" name="Picture 2">
            <a:extLst>
              <a:ext uri="{FF2B5EF4-FFF2-40B4-BE49-F238E27FC236}">
                <a16:creationId xmlns:a16="http://schemas.microsoft.com/office/drawing/2014/main" id="{7C321F58-35A8-2889-5EE7-8DAE0F449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606" y="806247"/>
            <a:ext cx="2826774" cy="18091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6D6D789-2218-F5D6-310D-DBD615E8A2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105" y="806247"/>
            <a:ext cx="2826774" cy="18091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1171180-AFCF-464E-6BE1-3E5AAAF0A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606" y="2715153"/>
            <a:ext cx="2826774" cy="18091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986FE51-6A09-F8C4-A1A4-6D3A7028E5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5692" y="2715153"/>
            <a:ext cx="1381447" cy="8515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05BDEC1-939F-A7F3-367F-4DCE4FA504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5433" y="2715153"/>
            <a:ext cx="1381446" cy="8515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6BF682D-68AD-CA8E-CED9-B2675465DE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0105" y="3672726"/>
            <a:ext cx="1381447" cy="8515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03FB86AA-A812-75CB-C217-D8BC2E298B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6674" y="3672726"/>
            <a:ext cx="1381447" cy="85156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B4A97AB-52CD-4A5D-DEF8-1F89647135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255" y="4619145"/>
            <a:ext cx="2839125" cy="188634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0B7E46A2-E802-A10C-1A67-7DF6D08261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0105" y="4619144"/>
            <a:ext cx="2826773" cy="188634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4">
            <a:extLst>
              <a:ext uri="{FF2B5EF4-FFF2-40B4-BE49-F238E27FC236}">
                <a16:creationId xmlns:a16="http://schemas.microsoft.com/office/drawing/2014/main" id="{C6912EE7-C08C-43A1-D400-33D59092E104}"/>
              </a:ext>
            </a:extLst>
          </p:cNvPr>
          <p:cNvSpPr txBox="1">
            <a:spLocks/>
          </p:cNvSpPr>
          <p:nvPr/>
        </p:nvSpPr>
        <p:spPr>
          <a:xfrm>
            <a:off x="1312926" y="6528051"/>
            <a:ext cx="5694904" cy="3272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100" b="1" i="1" dirty="0">
                <a:effectLst>
                  <a:outerShdw blurRad="38100" dist="38100" dir="2700000" algn="tl">
                    <a:srgbClr val="000000">
                      <a:alpha val="43137"/>
                    </a:srgbClr>
                  </a:outerShdw>
                </a:effectLst>
              </a:rPr>
              <a:t>Nota: Estudio completo disponible en la notebook entregada</a:t>
            </a:r>
            <a:endParaRPr lang="es-A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890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1D0FE-EE75-CD5B-563D-2D2FF24DCC99}"/>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51D57098-3881-B3E3-3776-A4816E726B5A}"/>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ítulo 4">
            <a:extLst>
              <a:ext uri="{FF2B5EF4-FFF2-40B4-BE49-F238E27FC236}">
                <a16:creationId xmlns:a16="http://schemas.microsoft.com/office/drawing/2014/main" id="{A7EC5ED1-D75B-C68C-42E0-65C8F12ED51F}"/>
              </a:ext>
            </a:extLst>
          </p:cNvPr>
          <p:cNvSpPr txBox="1">
            <a:spLocks/>
          </p:cNvSpPr>
          <p:nvPr/>
        </p:nvSpPr>
        <p:spPr>
          <a:xfrm>
            <a:off x="1542298" y="164387"/>
            <a:ext cx="8608568" cy="11098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b="1" i="1" dirty="0">
                <a:effectLst>
                  <a:outerShdw blurRad="38100" dist="38100" dir="2700000" algn="tl">
                    <a:srgbClr val="000000">
                      <a:alpha val="43137"/>
                    </a:srgbClr>
                  </a:outerShdw>
                </a:effectLst>
              </a:rPr>
              <a:t>Conclusiones estratégicas</a:t>
            </a:r>
            <a:endParaRPr lang="es-AR" sz="6600" b="1" dirty="0">
              <a:effectLst>
                <a:outerShdw blurRad="38100" dist="38100" dir="2700000" algn="tl">
                  <a:srgbClr val="000000">
                    <a:alpha val="43137"/>
                  </a:srgbClr>
                </a:outerShdw>
              </a:effectLst>
            </a:endParaRPr>
          </a:p>
        </p:txBody>
      </p:sp>
      <p:sp>
        <p:nvSpPr>
          <p:cNvPr id="7" name="Título 4">
            <a:extLst>
              <a:ext uri="{FF2B5EF4-FFF2-40B4-BE49-F238E27FC236}">
                <a16:creationId xmlns:a16="http://schemas.microsoft.com/office/drawing/2014/main" id="{7626A069-A8DF-30B0-59D5-07C530740A0A}"/>
              </a:ext>
            </a:extLst>
          </p:cNvPr>
          <p:cNvSpPr txBox="1">
            <a:spLocks/>
          </p:cNvSpPr>
          <p:nvPr/>
        </p:nvSpPr>
        <p:spPr>
          <a:xfrm rot="16200000">
            <a:off x="-2616258" y="3027224"/>
            <a:ext cx="6858000" cy="8035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000" b="1" dirty="0"/>
              <a:t>INGENIERÍA DE ATRIBUTOS</a:t>
            </a:r>
            <a:endParaRPr lang="es-AR" sz="4000" b="1" dirty="0"/>
          </a:p>
        </p:txBody>
      </p:sp>
      <p:sp>
        <p:nvSpPr>
          <p:cNvPr id="9" name="CuadroTexto 8">
            <a:extLst>
              <a:ext uri="{FF2B5EF4-FFF2-40B4-BE49-F238E27FC236}">
                <a16:creationId xmlns:a16="http://schemas.microsoft.com/office/drawing/2014/main" id="{B2E7FB7F-F58B-1D60-2A0F-89BD677B183C}"/>
              </a:ext>
            </a:extLst>
          </p:cNvPr>
          <p:cNvSpPr txBox="1"/>
          <p:nvPr/>
        </p:nvSpPr>
        <p:spPr>
          <a:xfrm>
            <a:off x="7131616" y="1274210"/>
            <a:ext cx="5007917" cy="4832092"/>
          </a:xfrm>
          <a:prstGeom prst="rect">
            <a:avLst/>
          </a:prstGeom>
          <a:noFill/>
        </p:spPr>
        <p:txBody>
          <a:bodyPr wrap="square">
            <a:spAutoFit/>
          </a:bodyPr>
          <a:lstStyle/>
          <a:p>
            <a:r>
              <a:rPr lang="es-MX" sz="1100" dirty="0"/>
              <a:t>La ingeniería de atributos fue clave para enriquecer el </a:t>
            </a:r>
            <a:r>
              <a:rPr lang="es-MX" sz="1100" dirty="0" err="1"/>
              <a:t>dataset</a:t>
            </a:r>
            <a:r>
              <a:rPr lang="es-MX" sz="1100" dirty="0"/>
              <a:t> y mejorar la capacidad predictiva de los modelos. Se trabajó en varias líneas:</a:t>
            </a:r>
          </a:p>
          <a:p>
            <a:endParaRPr lang="es-MX" sz="1100" dirty="0"/>
          </a:p>
          <a:p>
            <a:pPr lvl="1">
              <a:buFont typeface="Arial" panose="020B0604020202020204" pitchFamily="34" charset="0"/>
              <a:buChar char="•"/>
            </a:pPr>
            <a:r>
              <a:rPr lang="es-MX" sz="1100" b="1" dirty="0"/>
              <a:t>Variables temporales:</a:t>
            </a:r>
            <a:r>
              <a:rPr lang="es-MX" sz="1100" dirty="0"/>
              <a:t> día de la semana, mes, estación y transformaciones cíclicas (seno/coseno) para reflejar la periodicidad del clima.</a:t>
            </a:r>
          </a:p>
          <a:p>
            <a:pPr lvl="1">
              <a:buFont typeface="Arial" panose="020B0604020202020204" pitchFamily="34" charset="0"/>
              <a:buChar char="•"/>
            </a:pPr>
            <a:endParaRPr lang="es-MX" sz="1100" dirty="0"/>
          </a:p>
          <a:p>
            <a:pPr lvl="1">
              <a:buFont typeface="Arial" panose="020B0604020202020204" pitchFamily="34" charset="0"/>
              <a:buChar char="•"/>
            </a:pPr>
            <a:r>
              <a:rPr lang="es-MX" sz="1100" b="1" dirty="0" err="1"/>
              <a:t>Flags</a:t>
            </a:r>
            <a:r>
              <a:rPr lang="es-MX" sz="1100" b="1" dirty="0"/>
              <a:t> de extremos:</a:t>
            </a:r>
            <a:r>
              <a:rPr lang="es-MX" sz="1100" dirty="0"/>
              <a:t> banderas binarias de olas de calor/frío definidas por percentiles, facilitando la detección de eventos críticos.</a:t>
            </a:r>
          </a:p>
          <a:p>
            <a:pPr lvl="1">
              <a:buFont typeface="Arial" panose="020B0604020202020204" pitchFamily="34" charset="0"/>
              <a:buChar char="•"/>
            </a:pPr>
            <a:endParaRPr lang="es-MX" sz="1100" dirty="0"/>
          </a:p>
          <a:p>
            <a:pPr lvl="1">
              <a:buFont typeface="Arial" panose="020B0604020202020204" pitchFamily="34" charset="0"/>
              <a:buChar char="•"/>
            </a:pPr>
            <a:r>
              <a:rPr lang="es-MX" sz="1100" b="1" dirty="0"/>
              <a:t>Persistencia:</a:t>
            </a:r>
            <a:r>
              <a:rPr lang="es-MX" sz="1100" dirty="0"/>
              <a:t> inclusión de </a:t>
            </a:r>
            <a:r>
              <a:rPr lang="es-MX" sz="1100" i="1" dirty="0" err="1"/>
              <a:t>lags</a:t>
            </a:r>
            <a:r>
              <a:rPr lang="es-MX" sz="1100" dirty="0"/>
              <a:t> y medias móviles para capturar continuidad de fenómenos como olas prolongadas.</a:t>
            </a:r>
          </a:p>
          <a:p>
            <a:pPr lvl="1">
              <a:buFont typeface="Arial" panose="020B0604020202020204" pitchFamily="34" charset="0"/>
              <a:buChar char="•"/>
            </a:pPr>
            <a:endParaRPr lang="es-MX" sz="1100" dirty="0"/>
          </a:p>
          <a:p>
            <a:pPr lvl="1">
              <a:buFont typeface="Arial" panose="020B0604020202020204" pitchFamily="34" charset="0"/>
              <a:buChar char="•"/>
            </a:pPr>
            <a:r>
              <a:rPr lang="es-MX" sz="1100" b="1" dirty="0"/>
              <a:t>Variables derivadas:</a:t>
            </a:r>
            <a:r>
              <a:rPr lang="es-MX" sz="1100" dirty="0"/>
              <a:t> amplitud térmica, temperatura aparente y brechas entre real y percibida, alineadas con la experiencia del consumidor.</a:t>
            </a:r>
          </a:p>
          <a:p>
            <a:pPr lvl="1">
              <a:buFont typeface="Arial" panose="020B0604020202020204" pitchFamily="34" charset="0"/>
              <a:buChar char="•"/>
            </a:pPr>
            <a:endParaRPr lang="es-MX" sz="1100" dirty="0"/>
          </a:p>
          <a:p>
            <a:pPr lvl="1">
              <a:buFont typeface="Arial" panose="020B0604020202020204" pitchFamily="34" charset="0"/>
              <a:buChar char="•"/>
            </a:pPr>
            <a:r>
              <a:rPr lang="es-MX" sz="1100" b="1" dirty="0"/>
              <a:t>Reducción y patrones:</a:t>
            </a:r>
            <a:r>
              <a:rPr lang="es-MX" sz="1100" dirty="0"/>
              <a:t> PCA y </a:t>
            </a:r>
            <a:r>
              <a:rPr lang="es-MX" sz="1100" dirty="0" err="1"/>
              <a:t>clustering</a:t>
            </a:r>
            <a:r>
              <a:rPr lang="es-MX" sz="1100" dirty="0"/>
              <a:t> generaron dimensiones que condensan múltiples variables y revelan perfiles climáticos.</a:t>
            </a:r>
          </a:p>
          <a:p>
            <a:pPr lvl="1">
              <a:buFont typeface="Arial" panose="020B0604020202020204" pitchFamily="34" charset="0"/>
              <a:buChar char="•"/>
            </a:pPr>
            <a:r>
              <a:rPr lang="es-MX" sz="1100" b="1" dirty="0"/>
              <a:t>Control de calidad:</a:t>
            </a:r>
            <a:r>
              <a:rPr lang="es-MX" sz="1100" dirty="0"/>
              <a:t> validación de nulos, colinealidad y documentación en un diccionario final de atributos.</a:t>
            </a:r>
          </a:p>
          <a:p>
            <a:pPr lvl="1"/>
            <a:endParaRPr lang="es-MX" sz="1100" dirty="0"/>
          </a:p>
          <a:p>
            <a:r>
              <a:rPr lang="es-MX" sz="1100" b="1" dirty="0"/>
              <a:t>Conclusión: </a:t>
            </a:r>
            <a:r>
              <a:rPr lang="es-MX" sz="1100" dirty="0"/>
              <a:t>El </a:t>
            </a:r>
            <a:r>
              <a:rPr lang="es-MX" sz="1100" dirty="0" err="1"/>
              <a:t>dataset</a:t>
            </a:r>
            <a:r>
              <a:rPr lang="es-MX" sz="1100" dirty="0"/>
              <a:t> pasó de ser descriptivo a contar con </a:t>
            </a:r>
            <a:r>
              <a:rPr lang="es-MX" sz="1100" b="1" dirty="0"/>
              <a:t>variables predictivas robustas y alineadas al negocio</a:t>
            </a:r>
            <a:r>
              <a:rPr lang="es-MX" sz="1100" dirty="0"/>
              <a:t>, sentando las bases para el modelado con Machine </a:t>
            </a:r>
            <a:r>
              <a:rPr lang="es-MX" sz="1100" dirty="0" err="1"/>
              <a:t>Learning</a:t>
            </a:r>
            <a:r>
              <a:rPr lang="es-MX" sz="1100" dirty="0"/>
              <a:t>.</a:t>
            </a:r>
          </a:p>
          <a:p>
            <a:endParaRPr lang="es-MX" sz="1100" dirty="0"/>
          </a:p>
        </p:txBody>
      </p:sp>
      <p:sp>
        <p:nvSpPr>
          <p:cNvPr id="2" name="Título 4">
            <a:extLst>
              <a:ext uri="{FF2B5EF4-FFF2-40B4-BE49-F238E27FC236}">
                <a16:creationId xmlns:a16="http://schemas.microsoft.com/office/drawing/2014/main" id="{8780EB1B-051A-4C5E-55CD-A714C875B0C2}"/>
              </a:ext>
            </a:extLst>
          </p:cNvPr>
          <p:cNvSpPr txBox="1">
            <a:spLocks/>
          </p:cNvSpPr>
          <p:nvPr/>
        </p:nvSpPr>
        <p:spPr>
          <a:xfrm>
            <a:off x="1312926" y="6528051"/>
            <a:ext cx="5694904" cy="3272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100" b="1" i="1" dirty="0">
                <a:effectLst>
                  <a:outerShdw blurRad="38100" dist="38100" dir="2700000" algn="tl">
                    <a:srgbClr val="000000">
                      <a:alpha val="43137"/>
                    </a:srgbClr>
                  </a:outerShdw>
                </a:effectLst>
              </a:rPr>
              <a:t>Nota: Estudio completo disponible en la notebook entregada</a:t>
            </a:r>
            <a:endParaRPr lang="es-AR" sz="3600" b="1" dirty="0">
              <a:effectLst>
                <a:outerShdw blurRad="38100" dist="38100" dir="2700000" algn="tl">
                  <a:srgbClr val="000000">
                    <a:alpha val="43137"/>
                  </a:srgbClr>
                </a:outerShdw>
              </a:effectLst>
            </a:endParaRPr>
          </a:p>
        </p:txBody>
      </p:sp>
      <p:pic>
        <p:nvPicPr>
          <p:cNvPr id="2050" name="Picture 2">
            <a:extLst>
              <a:ext uri="{FF2B5EF4-FFF2-40B4-BE49-F238E27FC236}">
                <a16:creationId xmlns:a16="http://schemas.microsoft.com/office/drawing/2014/main" id="{43B1093E-7EDF-7668-5C43-8BE4DB7A04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799" y="826538"/>
            <a:ext cx="2703375" cy="17852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DE1632C-97CC-0A0F-34C6-B9D6D498E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458" y="826539"/>
            <a:ext cx="2689370" cy="17852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A89B559-2D6A-8126-5A80-234CABE1D0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389" y="2725961"/>
            <a:ext cx="2689374" cy="17852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DE373F3-746E-06BB-E7A7-EB5E1947DA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8461" y="2725960"/>
            <a:ext cx="2689367" cy="17852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ADD3A5D-003C-101D-25B4-248FBED9DA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1006" y="4625386"/>
            <a:ext cx="2689372" cy="178524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89F6627-E054-620E-4120-71453E825F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6966" y="4612312"/>
            <a:ext cx="2689366" cy="178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15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FE016-C20A-8EE2-4D1B-7B3EE1DB4357}"/>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37A80FE8-B5DF-661E-48F7-8FED879A673C}"/>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ítulo 4">
            <a:extLst>
              <a:ext uri="{FF2B5EF4-FFF2-40B4-BE49-F238E27FC236}">
                <a16:creationId xmlns:a16="http://schemas.microsoft.com/office/drawing/2014/main" id="{9FF0C5C6-A0E4-3480-891C-79F4C43237CF}"/>
              </a:ext>
            </a:extLst>
          </p:cNvPr>
          <p:cNvSpPr txBox="1">
            <a:spLocks/>
          </p:cNvSpPr>
          <p:nvPr/>
        </p:nvSpPr>
        <p:spPr>
          <a:xfrm>
            <a:off x="1542298" y="164387"/>
            <a:ext cx="8608568" cy="11098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b="1" i="1" dirty="0">
                <a:effectLst>
                  <a:outerShdw blurRad="38100" dist="38100" dir="2700000" algn="tl">
                    <a:srgbClr val="000000">
                      <a:alpha val="43137"/>
                    </a:srgbClr>
                  </a:outerShdw>
                </a:effectLst>
              </a:rPr>
              <a:t>Conclusiones estratégicas</a:t>
            </a:r>
            <a:endParaRPr lang="es-AR" sz="6600" b="1" dirty="0">
              <a:effectLst>
                <a:outerShdw blurRad="38100" dist="38100" dir="2700000" algn="tl">
                  <a:srgbClr val="000000">
                    <a:alpha val="43137"/>
                  </a:srgbClr>
                </a:outerShdw>
              </a:effectLst>
            </a:endParaRPr>
          </a:p>
        </p:txBody>
      </p:sp>
      <p:sp>
        <p:nvSpPr>
          <p:cNvPr id="7" name="Título 4">
            <a:extLst>
              <a:ext uri="{FF2B5EF4-FFF2-40B4-BE49-F238E27FC236}">
                <a16:creationId xmlns:a16="http://schemas.microsoft.com/office/drawing/2014/main" id="{B272125D-6591-FFA0-0F03-23FC33C7E17F}"/>
              </a:ext>
            </a:extLst>
          </p:cNvPr>
          <p:cNvSpPr txBox="1">
            <a:spLocks/>
          </p:cNvSpPr>
          <p:nvPr/>
        </p:nvSpPr>
        <p:spPr>
          <a:xfrm rot="16200000">
            <a:off x="-2616258" y="3027224"/>
            <a:ext cx="6858000" cy="8035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4000" b="1" dirty="0"/>
              <a:t>MODELADO Y VALIDACIÓN</a:t>
            </a:r>
            <a:endParaRPr lang="es-AR" sz="4000" b="1" dirty="0"/>
          </a:p>
        </p:txBody>
      </p:sp>
      <p:sp>
        <p:nvSpPr>
          <p:cNvPr id="9" name="CuadroTexto 8">
            <a:extLst>
              <a:ext uri="{FF2B5EF4-FFF2-40B4-BE49-F238E27FC236}">
                <a16:creationId xmlns:a16="http://schemas.microsoft.com/office/drawing/2014/main" id="{C08F7194-07FD-AE1D-CA4F-BC760C8E9369}"/>
              </a:ext>
            </a:extLst>
          </p:cNvPr>
          <p:cNvSpPr txBox="1"/>
          <p:nvPr/>
        </p:nvSpPr>
        <p:spPr>
          <a:xfrm>
            <a:off x="7184083" y="951289"/>
            <a:ext cx="5007917" cy="5678478"/>
          </a:xfrm>
          <a:prstGeom prst="rect">
            <a:avLst/>
          </a:prstGeom>
          <a:noFill/>
        </p:spPr>
        <p:txBody>
          <a:bodyPr wrap="square">
            <a:spAutoFit/>
          </a:bodyPr>
          <a:lstStyle/>
          <a:p>
            <a:r>
              <a:rPr lang="es-MX" sz="1100" dirty="0"/>
              <a:t>Para abordar el problema como una </a:t>
            </a:r>
          </a:p>
          <a:p>
            <a:r>
              <a:rPr lang="es-MX" sz="1100" b="1" dirty="0"/>
              <a:t>clasificación de extremos climáticos</a:t>
            </a:r>
            <a:r>
              <a:rPr lang="es-MX" sz="1100" dirty="0"/>
              <a:t>, se entrenó un conjunto variado de algoritmos, asegurando tanto modelos base como avanzados:</a:t>
            </a:r>
          </a:p>
          <a:p>
            <a:endParaRPr lang="es-MX" sz="1100" dirty="0"/>
          </a:p>
          <a:p>
            <a:pPr lvl="1">
              <a:buFont typeface="Arial" panose="020B0604020202020204" pitchFamily="34" charset="0"/>
              <a:buChar char="•"/>
            </a:pPr>
            <a:r>
              <a:rPr lang="es-MX" sz="1100" b="1" dirty="0" err="1"/>
              <a:t>Baseline</a:t>
            </a:r>
            <a:r>
              <a:rPr lang="es-MX" sz="1100" b="1" dirty="0"/>
              <a:t>:</a:t>
            </a:r>
            <a:r>
              <a:rPr lang="es-MX" sz="1100" dirty="0"/>
              <a:t> </a:t>
            </a:r>
            <a:r>
              <a:rPr lang="es-MX" sz="1100" dirty="0" err="1"/>
              <a:t>Dummy</a:t>
            </a:r>
            <a:r>
              <a:rPr lang="es-MX" sz="1100" dirty="0"/>
              <a:t> </a:t>
            </a:r>
            <a:r>
              <a:rPr lang="es-MX" sz="1100" dirty="0" err="1"/>
              <a:t>Classifier</a:t>
            </a:r>
            <a:r>
              <a:rPr lang="es-MX" sz="1100" dirty="0"/>
              <a:t> como referencia mínima.</a:t>
            </a:r>
          </a:p>
          <a:p>
            <a:pPr lvl="1">
              <a:buFont typeface="Arial" panose="020B0604020202020204" pitchFamily="34" charset="0"/>
              <a:buChar char="•"/>
            </a:pPr>
            <a:r>
              <a:rPr lang="es-MX" sz="1100" b="1" dirty="0"/>
              <a:t>Lineales:</a:t>
            </a:r>
            <a:r>
              <a:rPr lang="es-MX" sz="1100" dirty="0"/>
              <a:t> Regresión Logística (robusta y fácilmente interpretable).</a:t>
            </a:r>
          </a:p>
          <a:p>
            <a:pPr lvl="1">
              <a:buFont typeface="Arial" panose="020B0604020202020204" pitchFamily="34" charset="0"/>
              <a:buChar char="•"/>
            </a:pPr>
            <a:r>
              <a:rPr lang="es-MX" sz="1100" b="1" dirty="0"/>
              <a:t>Ensamble de árboles:</a:t>
            </a:r>
            <a:r>
              <a:rPr lang="es-MX" sz="1100" dirty="0"/>
              <a:t> </a:t>
            </a:r>
            <a:r>
              <a:rPr lang="es-MX" sz="1100" dirty="0" err="1"/>
              <a:t>Random</a:t>
            </a:r>
            <a:r>
              <a:rPr lang="es-MX" sz="1100" dirty="0"/>
              <a:t> Forest y </a:t>
            </a:r>
            <a:r>
              <a:rPr lang="es-MX" sz="1100" dirty="0" err="1"/>
              <a:t>Gradient</a:t>
            </a:r>
            <a:r>
              <a:rPr lang="es-MX" sz="1100" dirty="0"/>
              <a:t> </a:t>
            </a:r>
            <a:r>
              <a:rPr lang="es-MX" sz="1100" dirty="0" err="1"/>
              <a:t>Boosting</a:t>
            </a:r>
            <a:r>
              <a:rPr lang="es-MX" sz="1100" dirty="0"/>
              <a:t>.</a:t>
            </a:r>
          </a:p>
          <a:p>
            <a:pPr lvl="1">
              <a:buFont typeface="Arial" panose="020B0604020202020204" pitchFamily="34" charset="0"/>
              <a:buChar char="•"/>
            </a:pPr>
            <a:r>
              <a:rPr lang="es-MX" sz="1100" b="1" dirty="0"/>
              <a:t>Modelos avanzados:</a:t>
            </a:r>
            <a:r>
              <a:rPr lang="es-MX" sz="1100" dirty="0"/>
              <a:t> </a:t>
            </a:r>
            <a:r>
              <a:rPr lang="es-MX" sz="1100" dirty="0" err="1"/>
              <a:t>XGBoost</a:t>
            </a:r>
            <a:r>
              <a:rPr lang="es-MX" sz="1100" dirty="0"/>
              <a:t>, SVC y KNN para contrastar diferentes enfoques.</a:t>
            </a:r>
          </a:p>
          <a:p>
            <a:pPr lvl="1">
              <a:buFont typeface="Arial" panose="020B0604020202020204" pitchFamily="34" charset="0"/>
              <a:buChar char="•"/>
            </a:pPr>
            <a:endParaRPr lang="es-MX" sz="1100" dirty="0"/>
          </a:p>
          <a:p>
            <a:r>
              <a:rPr lang="es-MX" sz="1100" dirty="0"/>
              <a:t>La validación se realizó con </a:t>
            </a:r>
            <a:r>
              <a:rPr lang="es-MX" sz="1100" b="1" dirty="0" err="1"/>
              <a:t>TimeSeriesSplit</a:t>
            </a:r>
            <a:r>
              <a:rPr lang="es-MX" sz="1100" dirty="0"/>
              <a:t>, un método adecuado para datos temporales, que respeta la secuencia cronológica y evita fugas de información entre entrenamiento y testeo. Esto permitió evaluar el desempeño realista de los modelos en predicción futura.</a:t>
            </a:r>
          </a:p>
          <a:p>
            <a:r>
              <a:rPr lang="es-MX" sz="1100" dirty="0"/>
              <a:t>Las métricas utilizadas fueron:</a:t>
            </a:r>
          </a:p>
          <a:p>
            <a:endParaRPr lang="es-MX" sz="1100" dirty="0"/>
          </a:p>
          <a:p>
            <a:pPr lvl="1">
              <a:buFont typeface="Arial" panose="020B0604020202020204" pitchFamily="34" charset="0"/>
              <a:buChar char="•"/>
            </a:pPr>
            <a:r>
              <a:rPr lang="es-MX" sz="1100" b="1" dirty="0"/>
              <a:t>F1-score</a:t>
            </a:r>
            <a:r>
              <a:rPr lang="es-MX" sz="1100" dirty="0"/>
              <a:t> → balance entre precisión y </a:t>
            </a:r>
            <a:r>
              <a:rPr lang="es-MX" sz="1100" dirty="0" err="1"/>
              <a:t>recall</a:t>
            </a:r>
            <a:r>
              <a:rPr lang="es-MX" sz="1100" dirty="0"/>
              <a:t>.</a:t>
            </a:r>
          </a:p>
          <a:p>
            <a:pPr lvl="1">
              <a:buFont typeface="Arial" panose="020B0604020202020204" pitchFamily="34" charset="0"/>
              <a:buChar char="•"/>
            </a:pPr>
            <a:r>
              <a:rPr lang="es-MX" sz="1100" b="1" dirty="0"/>
              <a:t>ROC-AUC</a:t>
            </a:r>
            <a:r>
              <a:rPr lang="es-MX" sz="1100" dirty="0"/>
              <a:t> → capacidad de discriminación entre extremos y condiciones normales.</a:t>
            </a:r>
          </a:p>
          <a:p>
            <a:pPr lvl="1">
              <a:buFont typeface="Arial" panose="020B0604020202020204" pitchFamily="34" charset="0"/>
              <a:buChar char="•"/>
            </a:pPr>
            <a:r>
              <a:rPr lang="es-MX" sz="1100" b="1" dirty="0"/>
              <a:t>Precisión y </a:t>
            </a:r>
            <a:r>
              <a:rPr lang="es-MX" sz="1100" b="1" dirty="0" err="1"/>
              <a:t>Recall</a:t>
            </a:r>
            <a:r>
              <a:rPr lang="es-MX" sz="1100" dirty="0"/>
              <a:t> → análisis de aciertos y errores en casos críticos.</a:t>
            </a:r>
          </a:p>
          <a:p>
            <a:pPr lvl="1"/>
            <a:r>
              <a:rPr lang="es-MX" sz="1100" dirty="0"/>
              <a:t>Este proceso de modelado y validación permitió comparar enfoques simples y complejos, cuantificar su rendimiento y asegurar que los modelos seleccionados no solo se ajusten a los datos históricos, sino que también sean </a:t>
            </a:r>
            <a:r>
              <a:rPr lang="es-MX" sz="1100" b="1" dirty="0"/>
              <a:t>robustos y generalizables</a:t>
            </a:r>
            <a:r>
              <a:rPr lang="es-MX" sz="1100" dirty="0"/>
              <a:t>.</a:t>
            </a:r>
          </a:p>
          <a:p>
            <a:endParaRPr lang="es-MX" sz="1100" dirty="0"/>
          </a:p>
          <a:p>
            <a:r>
              <a:rPr lang="es-MX" sz="1100" b="1" dirty="0"/>
              <a:t>Conclusión: </a:t>
            </a:r>
            <a:r>
              <a:rPr lang="es-MX" sz="1100" dirty="0"/>
              <a:t>El trabajo de modelado demostró que es posible predecir con precisión la ocurrencia de extremos climáticos, habilitando su uso en planificación comercial y logística.</a:t>
            </a:r>
          </a:p>
          <a:p>
            <a:endParaRPr lang="es-MX" sz="1100" dirty="0"/>
          </a:p>
        </p:txBody>
      </p:sp>
      <p:sp>
        <p:nvSpPr>
          <p:cNvPr id="2" name="Título 4">
            <a:extLst>
              <a:ext uri="{FF2B5EF4-FFF2-40B4-BE49-F238E27FC236}">
                <a16:creationId xmlns:a16="http://schemas.microsoft.com/office/drawing/2014/main" id="{409DF5A9-710E-2629-94DB-CFF15801E986}"/>
              </a:ext>
            </a:extLst>
          </p:cNvPr>
          <p:cNvSpPr txBox="1">
            <a:spLocks/>
          </p:cNvSpPr>
          <p:nvPr/>
        </p:nvSpPr>
        <p:spPr>
          <a:xfrm>
            <a:off x="1376451" y="6436311"/>
            <a:ext cx="5694904" cy="3272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100" b="1" i="1" dirty="0">
                <a:effectLst>
                  <a:outerShdw blurRad="38100" dist="38100" dir="2700000" algn="tl">
                    <a:srgbClr val="000000">
                      <a:alpha val="43137"/>
                    </a:srgbClr>
                  </a:outerShdw>
                </a:effectLst>
              </a:rPr>
              <a:t>Nota: Estudio completo disponible en la notebook entregada</a:t>
            </a:r>
            <a:endParaRPr lang="es-AR" sz="3600" b="1" dirty="0">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FAF892DC-FCEA-E774-0EE0-0188ABAC0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347" y="974938"/>
            <a:ext cx="2755084" cy="1934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3A82DDA-6152-7628-A61B-F06B915DC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555" y="974937"/>
            <a:ext cx="2755086" cy="19349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A5D07B3-108C-5134-621D-6535DC97F1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577" y="2945734"/>
            <a:ext cx="2751854" cy="19349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762DFD6-6D91-54AA-06F5-1006EF1546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1555" y="2945734"/>
            <a:ext cx="2750857" cy="972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D24ED3E-512E-361C-211A-689A308A81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1555" y="3908502"/>
            <a:ext cx="2750857" cy="9623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25809A7B-CE39-F687-5E0D-92ED8BEA76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573" y="4916530"/>
            <a:ext cx="2750858" cy="151978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FBC65FE2-6AEE-92EA-6BFD-5BF4D67F8E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1555" y="4902190"/>
            <a:ext cx="2750858" cy="151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1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3ECAF-E686-4B73-ABAD-A55C40F70169}"/>
            </a:ext>
          </a:extLst>
        </p:cNvPr>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7B0F2AE7-DC03-211B-F5F3-A055C648CE2C}"/>
              </a:ext>
            </a:extLst>
          </p:cNvPr>
          <p:cNvCxnSpPr/>
          <p:nvPr/>
        </p:nvCxnSpPr>
        <p:spPr>
          <a:xfrm>
            <a:off x="1263722" y="164387"/>
            <a:ext cx="0" cy="659600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ítulo 4">
            <a:extLst>
              <a:ext uri="{FF2B5EF4-FFF2-40B4-BE49-F238E27FC236}">
                <a16:creationId xmlns:a16="http://schemas.microsoft.com/office/drawing/2014/main" id="{11CF26BB-B1D2-34C4-BC70-F5883DDEC28D}"/>
              </a:ext>
            </a:extLst>
          </p:cNvPr>
          <p:cNvSpPr txBox="1">
            <a:spLocks/>
          </p:cNvSpPr>
          <p:nvPr/>
        </p:nvSpPr>
        <p:spPr>
          <a:xfrm>
            <a:off x="1542298" y="164387"/>
            <a:ext cx="8608568" cy="110982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2400" b="1" i="1" dirty="0">
                <a:effectLst>
                  <a:outerShdw blurRad="38100" dist="38100" dir="2700000" algn="tl">
                    <a:srgbClr val="000000">
                      <a:alpha val="43137"/>
                    </a:srgbClr>
                  </a:outerShdw>
                </a:effectLst>
              </a:rPr>
              <a:t>Conclusiones estratégicas</a:t>
            </a:r>
            <a:endParaRPr lang="es-AR" sz="6600" b="1" dirty="0">
              <a:effectLst>
                <a:outerShdw blurRad="38100" dist="38100" dir="2700000" algn="tl">
                  <a:srgbClr val="000000">
                    <a:alpha val="43137"/>
                  </a:srgbClr>
                </a:outerShdw>
              </a:effectLst>
            </a:endParaRPr>
          </a:p>
        </p:txBody>
      </p:sp>
      <p:sp>
        <p:nvSpPr>
          <p:cNvPr id="7" name="Título 4">
            <a:extLst>
              <a:ext uri="{FF2B5EF4-FFF2-40B4-BE49-F238E27FC236}">
                <a16:creationId xmlns:a16="http://schemas.microsoft.com/office/drawing/2014/main" id="{60210776-C876-F31F-116A-1ABC1D90CA93}"/>
              </a:ext>
            </a:extLst>
          </p:cNvPr>
          <p:cNvSpPr txBox="1">
            <a:spLocks/>
          </p:cNvSpPr>
          <p:nvPr/>
        </p:nvSpPr>
        <p:spPr>
          <a:xfrm rot="16200000">
            <a:off x="-2995388" y="3060615"/>
            <a:ext cx="6858000" cy="80355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b="1" dirty="0"/>
              <a:t>OPTIMIZACIÓN Y SELECCIÓN DE MODELO FINAL</a:t>
            </a:r>
            <a:endParaRPr lang="es-AR" sz="3600" b="1" dirty="0"/>
          </a:p>
        </p:txBody>
      </p:sp>
      <p:sp>
        <p:nvSpPr>
          <p:cNvPr id="9" name="CuadroTexto 8">
            <a:extLst>
              <a:ext uri="{FF2B5EF4-FFF2-40B4-BE49-F238E27FC236}">
                <a16:creationId xmlns:a16="http://schemas.microsoft.com/office/drawing/2014/main" id="{35F568F9-B163-F012-94ED-93DD20DD462E}"/>
              </a:ext>
            </a:extLst>
          </p:cNvPr>
          <p:cNvSpPr txBox="1"/>
          <p:nvPr/>
        </p:nvSpPr>
        <p:spPr>
          <a:xfrm>
            <a:off x="7184083" y="951289"/>
            <a:ext cx="5007917" cy="5678478"/>
          </a:xfrm>
          <a:prstGeom prst="rect">
            <a:avLst/>
          </a:prstGeom>
          <a:noFill/>
        </p:spPr>
        <p:txBody>
          <a:bodyPr wrap="square">
            <a:spAutoFit/>
          </a:bodyPr>
          <a:lstStyle/>
          <a:p>
            <a:r>
              <a:rPr lang="es-MX" sz="1100" dirty="0"/>
              <a:t>Para abordar el problema como una </a:t>
            </a:r>
          </a:p>
          <a:p>
            <a:r>
              <a:rPr lang="es-MX" sz="1100" b="1" dirty="0"/>
              <a:t>clasificación de extremos climáticos</a:t>
            </a:r>
            <a:r>
              <a:rPr lang="es-MX" sz="1100" dirty="0"/>
              <a:t>, se entrenó un conjunto variado de algoritmos, asegurando tanto modelos base como avanzados:</a:t>
            </a:r>
          </a:p>
          <a:p>
            <a:endParaRPr lang="es-MX" sz="1100" dirty="0"/>
          </a:p>
          <a:p>
            <a:pPr lvl="1">
              <a:buFont typeface="Arial" panose="020B0604020202020204" pitchFamily="34" charset="0"/>
              <a:buChar char="•"/>
            </a:pPr>
            <a:r>
              <a:rPr lang="es-MX" sz="1100" b="1" dirty="0" err="1"/>
              <a:t>Baseline</a:t>
            </a:r>
            <a:r>
              <a:rPr lang="es-MX" sz="1100" b="1" dirty="0"/>
              <a:t>:</a:t>
            </a:r>
            <a:r>
              <a:rPr lang="es-MX" sz="1100" dirty="0"/>
              <a:t> </a:t>
            </a:r>
            <a:r>
              <a:rPr lang="es-MX" sz="1100" dirty="0" err="1"/>
              <a:t>Dummy</a:t>
            </a:r>
            <a:r>
              <a:rPr lang="es-MX" sz="1100" dirty="0"/>
              <a:t> </a:t>
            </a:r>
            <a:r>
              <a:rPr lang="es-MX" sz="1100" dirty="0" err="1"/>
              <a:t>Classifier</a:t>
            </a:r>
            <a:r>
              <a:rPr lang="es-MX" sz="1100" dirty="0"/>
              <a:t> como referencia mínima.</a:t>
            </a:r>
          </a:p>
          <a:p>
            <a:pPr lvl="1">
              <a:buFont typeface="Arial" panose="020B0604020202020204" pitchFamily="34" charset="0"/>
              <a:buChar char="•"/>
            </a:pPr>
            <a:r>
              <a:rPr lang="es-MX" sz="1100" b="1" dirty="0"/>
              <a:t>Lineales:</a:t>
            </a:r>
            <a:r>
              <a:rPr lang="es-MX" sz="1100" dirty="0"/>
              <a:t> Regresión Logística (robusta y fácilmente interpretable).</a:t>
            </a:r>
          </a:p>
          <a:p>
            <a:pPr lvl="1">
              <a:buFont typeface="Arial" panose="020B0604020202020204" pitchFamily="34" charset="0"/>
              <a:buChar char="•"/>
            </a:pPr>
            <a:r>
              <a:rPr lang="es-MX" sz="1100" b="1" dirty="0"/>
              <a:t>Ensamble de árboles:</a:t>
            </a:r>
            <a:r>
              <a:rPr lang="es-MX" sz="1100" dirty="0"/>
              <a:t> </a:t>
            </a:r>
            <a:r>
              <a:rPr lang="es-MX" sz="1100" dirty="0" err="1"/>
              <a:t>Random</a:t>
            </a:r>
            <a:r>
              <a:rPr lang="es-MX" sz="1100" dirty="0"/>
              <a:t> Forest y </a:t>
            </a:r>
            <a:r>
              <a:rPr lang="es-MX" sz="1100" dirty="0" err="1"/>
              <a:t>Gradient</a:t>
            </a:r>
            <a:r>
              <a:rPr lang="es-MX" sz="1100" dirty="0"/>
              <a:t> </a:t>
            </a:r>
            <a:r>
              <a:rPr lang="es-MX" sz="1100" dirty="0" err="1"/>
              <a:t>Boosting</a:t>
            </a:r>
            <a:r>
              <a:rPr lang="es-MX" sz="1100" dirty="0"/>
              <a:t>.</a:t>
            </a:r>
          </a:p>
          <a:p>
            <a:pPr lvl="1">
              <a:buFont typeface="Arial" panose="020B0604020202020204" pitchFamily="34" charset="0"/>
              <a:buChar char="•"/>
            </a:pPr>
            <a:r>
              <a:rPr lang="es-MX" sz="1100" b="1" dirty="0"/>
              <a:t>Modelos avanzados:</a:t>
            </a:r>
            <a:r>
              <a:rPr lang="es-MX" sz="1100" dirty="0"/>
              <a:t> </a:t>
            </a:r>
            <a:r>
              <a:rPr lang="es-MX" sz="1100" dirty="0" err="1"/>
              <a:t>XGBoost</a:t>
            </a:r>
            <a:r>
              <a:rPr lang="es-MX" sz="1100" dirty="0"/>
              <a:t>, SVC y KNN para contrastar diferentes enfoques.</a:t>
            </a:r>
          </a:p>
          <a:p>
            <a:pPr lvl="1">
              <a:buFont typeface="Arial" panose="020B0604020202020204" pitchFamily="34" charset="0"/>
              <a:buChar char="•"/>
            </a:pPr>
            <a:endParaRPr lang="es-MX" sz="1100" dirty="0"/>
          </a:p>
          <a:p>
            <a:r>
              <a:rPr lang="es-MX" sz="1100" dirty="0"/>
              <a:t>La validación se realizó con </a:t>
            </a:r>
            <a:r>
              <a:rPr lang="es-MX" sz="1100" b="1" dirty="0" err="1"/>
              <a:t>TimeSeriesSplit</a:t>
            </a:r>
            <a:r>
              <a:rPr lang="es-MX" sz="1100" dirty="0"/>
              <a:t>, un método adecuado para datos temporales, que respeta la secuencia cronológica y evita fugas de información entre entrenamiento y testeo. Esto permitió evaluar el desempeño realista de los modelos en predicción futura.</a:t>
            </a:r>
          </a:p>
          <a:p>
            <a:r>
              <a:rPr lang="es-MX" sz="1100" dirty="0"/>
              <a:t>Las métricas utilizadas fueron:</a:t>
            </a:r>
          </a:p>
          <a:p>
            <a:endParaRPr lang="es-MX" sz="1100" dirty="0"/>
          </a:p>
          <a:p>
            <a:pPr lvl="1">
              <a:buFont typeface="Arial" panose="020B0604020202020204" pitchFamily="34" charset="0"/>
              <a:buChar char="•"/>
            </a:pPr>
            <a:r>
              <a:rPr lang="es-MX" sz="1100" b="1" dirty="0"/>
              <a:t>F1-score</a:t>
            </a:r>
            <a:r>
              <a:rPr lang="es-MX" sz="1100" dirty="0"/>
              <a:t> → balance entre precisión y </a:t>
            </a:r>
            <a:r>
              <a:rPr lang="es-MX" sz="1100" dirty="0" err="1"/>
              <a:t>recall</a:t>
            </a:r>
            <a:r>
              <a:rPr lang="es-MX" sz="1100" dirty="0"/>
              <a:t>.</a:t>
            </a:r>
          </a:p>
          <a:p>
            <a:pPr lvl="1">
              <a:buFont typeface="Arial" panose="020B0604020202020204" pitchFamily="34" charset="0"/>
              <a:buChar char="•"/>
            </a:pPr>
            <a:r>
              <a:rPr lang="es-MX" sz="1100" b="1" dirty="0"/>
              <a:t>ROC-AUC</a:t>
            </a:r>
            <a:r>
              <a:rPr lang="es-MX" sz="1100" dirty="0"/>
              <a:t> → capacidad de discriminación entre extremos y condiciones normales.</a:t>
            </a:r>
          </a:p>
          <a:p>
            <a:pPr lvl="1">
              <a:buFont typeface="Arial" panose="020B0604020202020204" pitchFamily="34" charset="0"/>
              <a:buChar char="•"/>
            </a:pPr>
            <a:r>
              <a:rPr lang="es-MX" sz="1100" b="1" dirty="0"/>
              <a:t>Precisión y </a:t>
            </a:r>
            <a:r>
              <a:rPr lang="es-MX" sz="1100" b="1" dirty="0" err="1"/>
              <a:t>Recall</a:t>
            </a:r>
            <a:r>
              <a:rPr lang="es-MX" sz="1100" dirty="0"/>
              <a:t> → análisis de aciertos y errores en casos críticos.</a:t>
            </a:r>
          </a:p>
          <a:p>
            <a:pPr lvl="1"/>
            <a:r>
              <a:rPr lang="es-MX" sz="1100" dirty="0"/>
              <a:t>Este proceso de modelado y validación permitió comparar enfoques simples y complejos, cuantificar su rendimiento y asegurar que los modelos seleccionados no solo se ajusten a los datos históricos, sino que también sean </a:t>
            </a:r>
            <a:r>
              <a:rPr lang="es-MX" sz="1100" b="1" dirty="0"/>
              <a:t>robustos y generalizables</a:t>
            </a:r>
            <a:r>
              <a:rPr lang="es-MX" sz="1100" dirty="0"/>
              <a:t>.</a:t>
            </a:r>
          </a:p>
          <a:p>
            <a:endParaRPr lang="es-MX" sz="1100" dirty="0"/>
          </a:p>
          <a:p>
            <a:r>
              <a:rPr lang="es-MX" sz="1100" b="1" dirty="0"/>
              <a:t>Conclusión: </a:t>
            </a:r>
            <a:r>
              <a:rPr lang="es-MX" sz="1100" dirty="0"/>
              <a:t>El trabajo de modelado demostró que es posible predecir con precisión la ocurrencia de extremos climáticos, habilitando su uso en planificación comercial y logística.</a:t>
            </a:r>
          </a:p>
          <a:p>
            <a:endParaRPr lang="es-MX" sz="1100" dirty="0"/>
          </a:p>
        </p:txBody>
      </p:sp>
      <p:sp>
        <p:nvSpPr>
          <p:cNvPr id="2" name="Título 4">
            <a:extLst>
              <a:ext uri="{FF2B5EF4-FFF2-40B4-BE49-F238E27FC236}">
                <a16:creationId xmlns:a16="http://schemas.microsoft.com/office/drawing/2014/main" id="{0372A307-26A4-03D6-15B5-DBF24D5C7019}"/>
              </a:ext>
            </a:extLst>
          </p:cNvPr>
          <p:cNvSpPr txBox="1">
            <a:spLocks/>
          </p:cNvSpPr>
          <p:nvPr/>
        </p:nvSpPr>
        <p:spPr>
          <a:xfrm>
            <a:off x="1376451" y="6436311"/>
            <a:ext cx="5694904" cy="32720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1100" b="1" i="1" dirty="0">
                <a:effectLst>
                  <a:outerShdw blurRad="38100" dist="38100" dir="2700000" algn="tl">
                    <a:srgbClr val="000000">
                      <a:alpha val="43137"/>
                    </a:srgbClr>
                  </a:outerShdw>
                </a:effectLst>
              </a:rPr>
              <a:t>Nota: Estudio completo disponible en la notebook entregada</a:t>
            </a:r>
            <a:endParaRPr lang="es-AR" sz="3600" b="1" dirty="0">
              <a:effectLst>
                <a:outerShdw blurRad="38100" dist="38100" dir="2700000" algn="tl">
                  <a:srgbClr val="000000">
                    <a:alpha val="43137"/>
                  </a:srgbClr>
                </a:outerShdw>
              </a:effectLst>
            </a:endParaRPr>
          </a:p>
        </p:txBody>
      </p:sp>
      <p:pic>
        <p:nvPicPr>
          <p:cNvPr id="3074" name="Picture 2">
            <a:extLst>
              <a:ext uri="{FF2B5EF4-FFF2-40B4-BE49-F238E27FC236}">
                <a16:creationId xmlns:a16="http://schemas.microsoft.com/office/drawing/2014/main" id="{047D185A-E3FC-D39D-E5E4-5BC960D50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347" y="974938"/>
            <a:ext cx="2755084" cy="19349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94D43DC-D4EB-E640-B711-4DD7E2B6AC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1555" y="974937"/>
            <a:ext cx="2755086" cy="19349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C5527C0A-C2AA-242E-217B-8CB15FB1F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577" y="2945734"/>
            <a:ext cx="2751854" cy="193496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ACF2E7B-C0A9-9740-669B-078466C44F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1555" y="2945734"/>
            <a:ext cx="2750857" cy="972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EF035CF-6E4E-C3F8-49EB-24006753B4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1555" y="3908502"/>
            <a:ext cx="2750857" cy="9623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F742BB9-D508-A7A4-52A5-3BBAB9A592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6573" y="4916530"/>
            <a:ext cx="2750858" cy="151978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13F039BE-7160-A5DF-745F-AE24C569E7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1555" y="4902190"/>
            <a:ext cx="2750858" cy="151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146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Office_50521677_TF78884036_Win32" id="{F1E076FC-6030-4509-B277-491A790BB673}" vid="{D93CB026-5A42-48B9-A074-7DDFFFA1BB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digital</Template>
  <TotalTime>240</TotalTime>
  <Words>2629</Words>
  <Application>Microsoft Office PowerPoint</Application>
  <PresentationFormat>Panorámica</PresentationFormat>
  <Paragraphs>228</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Century Gothic</vt:lpstr>
      <vt:lpstr>Wingdings 3</vt:lpstr>
      <vt:lpstr>Ion</vt:lpstr>
      <vt:lpstr>Análisis Climático Aplicado a la Planificación Comercial en Retail</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Augusto Parajon</dc:creator>
  <cp:lastModifiedBy>Augusto Parajon</cp:lastModifiedBy>
  <cp:revision>2</cp:revision>
  <dcterms:created xsi:type="dcterms:W3CDTF">2025-08-05T21:33:32Z</dcterms:created>
  <dcterms:modified xsi:type="dcterms:W3CDTF">2025-09-11T17:14:51Z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