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61" r:id="rId9"/>
    <p:sldId id="260" r:id="rId10"/>
    <p:sldId id="259" r:id="rId11"/>
    <p:sldId id="262" r:id="rId12"/>
    <p:sldId id="266" r:id="rId13"/>
    <p:sldId id="283" r:id="rId14"/>
    <p:sldId id="263" r:id="rId15"/>
    <p:sldId id="284" r:id="rId16"/>
    <p:sldId id="264" r:id="rId17"/>
    <p:sldId id="308" r:id="rId18"/>
    <p:sldId id="306" r:id="rId19"/>
    <p:sldId id="307" r:id="rId20"/>
    <p:sldId id="279" r:id="rId21"/>
    <p:sldId id="265" r:id="rId22"/>
    <p:sldId id="285" r:id="rId23"/>
    <p:sldId id="286" r:id="rId24"/>
    <p:sldId id="287" r:id="rId25"/>
    <p:sldId id="282" r:id="rId26"/>
    <p:sldId id="277" r:id="rId27"/>
    <p:sldId id="281" r:id="rId28"/>
    <p:sldId id="288" r:id="rId29"/>
    <p:sldId id="272" r:id="rId30"/>
    <p:sldId id="289" r:id="rId31"/>
    <p:sldId id="290" r:id="rId32"/>
    <p:sldId id="291" r:id="rId33"/>
    <p:sldId id="292" r:id="rId34"/>
    <p:sldId id="293" r:id="rId35"/>
    <p:sldId id="295" r:id="rId36"/>
    <p:sldId id="296" r:id="rId37"/>
    <p:sldId id="294" r:id="rId38"/>
    <p:sldId id="297" r:id="rId39"/>
    <p:sldId id="299" r:id="rId40"/>
    <p:sldId id="300" r:id="rId41"/>
    <p:sldId id="298" r:id="rId42"/>
    <p:sldId id="280" r:id="rId43"/>
    <p:sldId id="268" r:id="rId44"/>
    <p:sldId id="304" r:id="rId45"/>
    <p:sldId id="305" r:id="rId46"/>
    <p:sldId id="269" r:id="rId47"/>
    <p:sldId id="301" r:id="rId48"/>
    <p:sldId id="302" r:id="rId49"/>
    <p:sldId id="303" r:id="rId50"/>
    <p:sldId id="278" r:id="rId51"/>
    <p:sldId id="310" r:id="rId52"/>
    <p:sldId id="267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54" d="100"/>
          <a:sy n="54" d="100"/>
        </p:scale>
        <p:origin x="53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rita\Documents\CS189\project%20t%20final\plo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rita\Documents\CS189\project%20t%20final\plo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rita\Documents\CS189\project%20t%20final\plo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rita\Documents\CS189\project%20t%20final\plo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(Sheet1!$A$2,Sheet1!$A$3,Sheet1!$A$4,Sheet1!$A$5,Sheet1!$A$6,Sheet1!$A$7,Sheet1!$A$9,Sheet1!$A$10,Sheet1!$A$11,Sheet1!$A$12,Sheet1!$A$13,Sheet1!$A$14,Sheet1!$A$15)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15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xVal>
          <c:yVal>
            <c:numRef>
              <c:f>(Sheet1!$B$2,Sheet1!$B$3,Sheet1!$B$4,Sheet1!$B$5,Sheet1!$B$6,Sheet1!$B$7,Sheet1!$B$9,Sheet1!$B$10,Sheet1!$B$11,Sheet1!$B$12,Sheet1!$B$13,Sheet1!$B$14,Sheet1!$B$15)</c:f>
              <c:numCache>
                <c:formatCode>General</c:formatCode>
                <c:ptCount val="13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30</c:v>
                </c:pt>
                <c:pt idx="7">
                  <c:v>18</c:v>
                </c:pt>
                <c:pt idx="8">
                  <c:v>20</c:v>
                </c:pt>
                <c:pt idx="9">
                  <c:v>22</c:v>
                </c:pt>
                <c:pt idx="10">
                  <c:v>24</c:v>
                </c:pt>
                <c:pt idx="11">
                  <c:v>26</c:v>
                </c:pt>
                <c:pt idx="12">
                  <c:v>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89-4532-B748-2057B18799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6485872"/>
        <c:axId val="1477722448"/>
      </c:scatterChart>
      <c:valAx>
        <c:axId val="1186485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7722448"/>
        <c:crosses val="autoZero"/>
        <c:crossBetween val="midCat"/>
      </c:valAx>
      <c:valAx>
        <c:axId val="147772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6485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469816272965886E-2"/>
          <c:y val="0.19486111111111112"/>
          <c:w val="0.89019685039370078"/>
          <c:h val="0.72088764946048411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(Sheet1!$A$2,Sheet1!$A$3,Sheet1!$A$4,Sheet1!$A$5,Sheet1!$A$6,Sheet1!$A$7,Sheet1!$A$8,Sheet1!$A$9,Sheet1!$A$10,Sheet1!$A$11,Sheet1!$A$12,Sheet1!$A$13,Sheet1!$A$14,Sheet1!$A$15)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7</c:v>
                </c:pt>
                <c:pt idx="7">
                  <c:v>15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xVal>
          <c:yVal>
            <c:numRef>
              <c:f>(Sheet1!$B$2,Sheet1!$B$3,Sheet1!$B$4,Sheet1!$B$5,Sheet1!$B$6,Sheet1!$B$7,Sheet1!$B$8,Sheet1!$B$9,Sheet1!$B$10,Sheet1!$B$11,Sheet1!$B$12,Sheet1!$B$13,Sheet1!$B$14,Sheet1!$B$15)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50</c:v>
                </c:pt>
                <c:pt idx="7">
                  <c:v>30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2B8-44E0-AB8C-FD3A107EB1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2828320"/>
        <c:axId val="1485879296"/>
      </c:scatterChart>
      <c:valAx>
        <c:axId val="1552828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879296"/>
        <c:crosses val="autoZero"/>
        <c:crossBetween val="midCat"/>
      </c:valAx>
      <c:valAx>
        <c:axId val="148587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28283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Sheet1!$A$2:$A$16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7</c:v>
                </c:pt>
                <c:pt idx="7">
                  <c:v>15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50</c:v>
                </c:pt>
                <c:pt idx="7">
                  <c:v>30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688-4903-876E-B0D4ED5342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8277168"/>
        <c:axId val="1485883872"/>
      </c:scatterChart>
      <c:valAx>
        <c:axId val="1728277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883872"/>
        <c:crosses val="autoZero"/>
        <c:crossBetween val="midCat"/>
      </c:valAx>
      <c:valAx>
        <c:axId val="148588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2771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Sheet2!$A$2:$A$16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7</c:v>
                </c:pt>
                <c:pt idx="7">
                  <c:v>15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15</c:v>
                </c:pt>
              </c:numCache>
            </c:numRef>
          </c:xVal>
          <c:yVal>
            <c:numRef>
              <c:f>Sheet2!$B$2:$B$16</c:f>
              <c:numCache>
                <c:formatCode>General</c:formatCode>
                <c:ptCount val="1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-10</c:v>
                </c:pt>
                <c:pt idx="4">
                  <c:v>10</c:v>
                </c:pt>
                <c:pt idx="5">
                  <c:v>90</c:v>
                </c:pt>
                <c:pt idx="6">
                  <c:v>14</c:v>
                </c:pt>
                <c:pt idx="7">
                  <c:v>30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200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A4B-499F-A602-6520133698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6568784"/>
        <c:axId val="1821926944"/>
      </c:scatterChart>
      <c:valAx>
        <c:axId val="1486568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1926944"/>
        <c:crosses val="autoZero"/>
        <c:crossBetween val="midCat"/>
      </c:valAx>
      <c:valAx>
        <c:axId val="182192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568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Sheet2!$A$2:$A$16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7</c:v>
                </c:pt>
                <c:pt idx="7">
                  <c:v>15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xVal>
          <c:yVal>
            <c:numRef>
              <c:f>Sheet2!$B$2:$B$16</c:f>
              <c:numCache>
                <c:formatCode>General</c:formatCode>
                <c:ptCount val="1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-10</c:v>
                </c:pt>
                <c:pt idx="4">
                  <c:v>10</c:v>
                </c:pt>
                <c:pt idx="5">
                  <c:v>90</c:v>
                </c:pt>
                <c:pt idx="6">
                  <c:v>14</c:v>
                </c:pt>
                <c:pt idx="7">
                  <c:v>30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1D0-4CC1-B6A3-625F01A771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6568784"/>
        <c:axId val="1821926944"/>
      </c:scatterChart>
      <c:valAx>
        <c:axId val="1486568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1926944"/>
        <c:crosses val="autoZero"/>
        <c:crossBetween val="midCat"/>
      </c:valAx>
      <c:valAx>
        <c:axId val="182192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568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Sheet2!$D$51:$D$64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6">
                  <c:v>7</c:v>
                </c:pt>
                <c:pt idx="7">
                  <c:v>15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xVal>
          <c:yVal>
            <c:numRef>
              <c:f>Sheet2!$E$51:$E$64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-10</c:v>
                </c:pt>
                <c:pt idx="4">
                  <c:v>10</c:v>
                </c:pt>
                <c:pt idx="6">
                  <c:v>14</c:v>
                </c:pt>
                <c:pt idx="7">
                  <c:v>30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0EA-4EE7-B247-9DD1451973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7205008"/>
        <c:axId val="1821927360"/>
      </c:scatterChart>
      <c:valAx>
        <c:axId val="1427205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1927360"/>
        <c:crosses val="autoZero"/>
        <c:crossBetween val="midCat"/>
      </c:valAx>
      <c:valAx>
        <c:axId val="182192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205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Sheet2!$A$29:$A$42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7">
                  <c:v>8</c:v>
                </c:pt>
                <c:pt idx="8">
                  <c:v>9</c:v>
                </c:pt>
                <c:pt idx="10">
                  <c:v>11</c:v>
                </c:pt>
                <c:pt idx="12">
                  <c:v>13</c:v>
                </c:pt>
              </c:numCache>
            </c:numRef>
          </c:xVal>
          <c:yVal>
            <c:numRef>
              <c:f>Sheet2!$B$29:$B$42</c:f>
              <c:numCache>
                <c:formatCode>General</c:formatCode>
                <c:ptCount val="14"/>
                <c:pt idx="0">
                  <c:v>2</c:v>
                </c:pt>
                <c:pt idx="1">
                  <c:v>4</c:v>
                </c:pt>
                <c:pt idx="7">
                  <c:v>18</c:v>
                </c:pt>
                <c:pt idx="8">
                  <c:v>20</c:v>
                </c:pt>
                <c:pt idx="10">
                  <c:v>24</c:v>
                </c:pt>
                <c:pt idx="12">
                  <c:v>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6F1-4213-A1BD-BC5CB55789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9166816"/>
        <c:axId val="1821930688"/>
      </c:scatterChart>
      <c:valAx>
        <c:axId val="1739166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1930688"/>
        <c:crosses val="autoZero"/>
        <c:crossBetween val="midCat"/>
      </c:valAx>
      <c:valAx>
        <c:axId val="182193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166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0.png"/><Relationship Id="rId2" Type="http://schemas.openxmlformats.org/officeDocument/2006/relationships/image" Target="../media/image1900.png"/><Relationship Id="rId1" Type="http://schemas.openxmlformats.org/officeDocument/2006/relationships/image" Target="../media/image1890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40A15D-90F0-49B5-A685-845A4867E3FD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DEB8A6-569F-4D91-805C-BFB38BCEC689}">
      <dgm:prSet/>
      <dgm:spPr/>
      <dgm:t>
        <a:bodyPr/>
        <a:lstStyle/>
        <a:p>
          <a:r>
            <a:rPr lang="en-US" dirty="0"/>
            <a:t>Samples that </a:t>
          </a:r>
          <a:r>
            <a:rPr lang="en-US" b="0" dirty="0"/>
            <a:t>deviate strongly from the general pattern of our data</a:t>
          </a:r>
        </a:p>
      </dgm:t>
    </dgm:pt>
    <dgm:pt modelId="{BC33AFC1-4D98-4C83-B3C3-69F9A067B7E6}" type="parTrans" cxnId="{98ED2FF4-587D-4A67-B6E3-9B1FB3C18B4D}">
      <dgm:prSet/>
      <dgm:spPr/>
      <dgm:t>
        <a:bodyPr/>
        <a:lstStyle/>
        <a:p>
          <a:endParaRPr lang="en-US"/>
        </a:p>
      </dgm:t>
    </dgm:pt>
    <dgm:pt modelId="{46AC113C-5262-49A3-AEE5-7FD51F048DC4}" type="sibTrans" cxnId="{98ED2FF4-587D-4A67-B6E3-9B1FB3C18B4D}">
      <dgm:prSet/>
      <dgm:spPr/>
      <dgm:t>
        <a:bodyPr/>
        <a:lstStyle/>
        <a:p>
          <a:endParaRPr lang="en-US"/>
        </a:p>
      </dgm:t>
    </dgm:pt>
    <dgm:pt modelId="{CCA80D02-FBC3-406B-AC11-C11CAC139F2E}" type="pres">
      <dgm:prSet presAssocID="{C340A15D-90F0-49B5-A685-845A4867E3F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7838F6D-85FA-4BD6-87AD-6B6D93688A78}" type="pres">
      <dgm:prSet presAssocID="{E7DEB8A6-569F-4D91-805C-BFB38BCEC689}" presName="hierRoot1" presStyleCnt="0"/>
      <dgm:spPr/>
    </dgm:pt>
    <dgm:pt modelId="{E1F1E036-176C-4A84-A24F-440D1543728F}" type="pres">
      <dgm:prSet presAssocID="{E7DEB8A6-569F-4D91-805C-BFB38BCEC689}" presName="composite" presStyleCnt="0"/>
      <dgm:spPr/>
    </dgm:pt>
    <dgm:pt modelId="{D43CFB8C-2A00-4474-B95B-CD6603E5C88F}" type="pres">
      <dgm:prSet presAssocID="{E7DEB8A6-569F-4D91-805C-BFB38BCEC689}" presName="background" presStyleLbl="node0" presStyleIdx="0" presStyleCnt="1"/>
      <dgm:spPr/>
    </dgm:pt>
    <dgm:pt modelId="{BE6697D5-29F2-484F-B54F-5900EDDC79CD}" type="pres">
      <dgm:prSet presAssocID="{E7DEB8A6-569F-4D91-805C-BFB38BCEC689}" presName="text" presStyleLbl="fgAcc0" presStyleIdx="0" presStyleCnt="1">
        <dgm:presLayoutVars>
          <dgm:chPref val="3"/>
        </dgm:presLayoutVars>
      </dgm:prSet>
      <dgm:spPr/>
    </dgm:pt>
    <dgm:pt modelId="{3D7AE826-DC15-4A05-8A03-CA79BFD68506}" type="pres">
      <dgm:prSet presAssocID="{E7DEB8A6-569F-4D91-805C-BFB38BCEC689}" presName="hierChild2" presStyleCnt="0"/>
      <dgm:spPr/>
    </dgm:pt>
  </dgm:ptLst>
  <dgm:cxnLst>
    <dgm:cxn modelId="{81F31441-2655-4A78-83F2-1B7BA19C67AE}" type="presOf" srcId="{C340A15D-90F0-49B5-A685-845A4867E3FD}" destId="{CCA80D02-FBC3-406B-AC11-C11CAC139F2E}" srcOrd="0" destOrd="0" presId="urn:microsoft.com/office/officeart/2005/8/layout/hierarchy1"/>
    <dgm:cxn modelId="{E5EDF6B4-4555-4739-A16B-43254AF98331}" type="presOf" srcId="{E7DEB8A6-569F-4D91-805C-BFB38BCEC689}" destId="{BE6697D5-29F2-484F-B54F-5900EDDC79CD}" srcOrd="0" destOrd="0" presId="urn:microsoft.com/office/officeart/2005/8/layout/hierarchy1"/>
    <dgm:cxn modelId="{98ED2FF4-587D-4A67-B6E3-9B1FB3C18B4D}" srcId="{C340A15D-90F0-49B5-A685-845A4867E3FD}" destId="{E7DEB8A6-569F-4D91-805C-BFB38BCEC689}" srcOrd="0" destOrd="0" parTransId="{BC33AFC1-4D98-4C83-B3C3-69F9A067B7E6}" sibTransId="{46AC113C-5262-49A3-AEE5-7FD51F048DC4}"/>
    <dgm:cxn modelId="{663C4CC8-07E2-4B49-A101-BAC404A6FD75}" type="presParOf" srcId="{CCA80D02-FBC3-406B-AC11-C11CAC139F2E}" destId="{E7838F6D-85FA-4BD6-87AD-6B6D93688A78}" srcOrd="0" destOrd="0" presId="urn:microsoft.com/office/officeart/2005/8/layout/hierarchy1"/>
    <dgm:cxn modelId="{4CAE0A55-5C75-4A5D-93F1-255211D1BF5D}" type="presParOf" srcId="{E7838F6D-85FA-4BD6-87AD-6B6D93688A78}" destId="{E1F1E036-176C-4A84-A24F-440D1543728F}" srcOrd="0" destOrd="0" presId="urn:microsoft.com/office/officeart/2005/8/layout/hierarchy1"/>
    <dgm:cxn modelId="{8102314E-6814-4936-A512-705751F9EB8B}" type="presParOf" srcId="{E1F1E036-176C-4A84-A24F-440D1543728F}" destId="{D43CFB8C-2A00-4474-B95B-CD6603E5C88F}" srcOrd="0" destOrd="0" presId="urn:microsoft.com/office/officeart/2005/8/layout/hierarchy1"/>
    <dgm:cxn modelId="{4FC51521-A5EE-48AC-9F8B-DD64D6A5CB4A}" type="presParOf" srcId="{E1F1E036-176C-4A84-A24F-440D1543728F}" destId="{BE6697D5-29F2-484F-B54F-5900EDDC79CD}" srcOrd="1" destOrd="0" presId="urn:microsoft.com/office/officeart/2005/8/layout/hierarchy1"/>
    <dgm:cxn modelId="{62E57C19-E967-4351-ADB1-8564A0D5E569}" type="presParOf" srcId="{E7838F6D-85FA-4BD6-87AD-6B6D93688A78}" destId="{3D7AE826-DC15-4A05-8A03-CA79BFD685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0A15D-90F0-49B5-A685-845A4867E3FD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DEB8A6-569F-4D91-805C-BFB38BCEC689}">
      <dgm:prSet/>
      <dgm:spPr/>
      <dgm:t>
        <a:bodyPr/>
        <a:lstStyle/>
        <a:p>
          <a:r>
            <a:rPr lang="en-US" dirty="0"/>
            <a:t>Samples that </a:t>
          </a:r>
          <a:r>
            <a:rPr lang="en-US" b="0" dirty="0"/>
            <a:t>deviate strongly from the general pattern of our data</a:t>
          </a:r>
        </a:p>
      </dgm:t>
    </dgm:pt>
    <dgm:pt modelId="{BC33AFC1-4D98-4C83-B3C3-69F9A067B7E6}" type="parTrans" cxnId="{98ED2FF4-587D-4A67-B6E3-9B1FB3C18B4D}">
      <dgm:prSet/>
      <dgm:spPr/>
      <dgm:t>
        <a:bodyPr/>
        <a:lstStyle/>
        <a:p>
          <a:endParaRPr lang="en-US"/>
        </a:p>
      </dgm:t>
    </dgm:pt>
    <dgm:pt modelId="{46AC113C-5262-49A3-AEE5-7FD51F048DC4}" type="sibTrans" cxnId="{98ED2FF4-587D-4A67-B6E3-9B1FB3C18B4D}">
      <dgm:prSet/>
      <dgm:spPr/>
      <dgm:t>
        <a:bodyPr/>
        <a:lstStyle/>
        <a:p>
          <a:endParaRPr lang="en-US"/>
        </a:p>
      </dgm:t>
    </dgm:pt>
    <dgm:pt modelId="{35E9DE8E-47E1-40B8-8F8F-033F2F3F8E6F}">
      <dgm:prSet/>
      <dgm:spPr/>
      <dgm:t>
        <a:bodyPr/>
        <a:lstStyle/>
        <a:p>
          <a:r>
            <a:rPr lang="en-US"/>
            <a:t>Not well explained by our linear model</a:t>
          </a:r>
        </a:p>
      </dgm:t>
    </dgm:pt>
    <dgm:pt modelId="{F9D27118-C3EB-431E-8F4B-E1CC0C201743}" type="parTrans" cxnId="{2710C0C8-9580-4CF4-999C-7677CAB3548C}">
      <dgm:prSet/>
      <dgm:spPr/>
      <dgm:t>
        <a:bodyPr/>
        <a:lstStyle/>
        <a:p>
          <a:endParaRPr lang="en-US"/>
        </a:p>
      </dgm:t>
    </dgm:pt>
    <dgm:pt modelId="{EA53246B-C233-4C3B-9298-5DA273F369C8}" type="sibTrans" cxnId="{2710C0C8-9580-4CF4-999C-7677CAB3548C}">
      <dgm:prSet/>
      <dgm:spPr/>
      <dgm:t>
        <a:bodyPr/>
        <a:lstStyle/>
        <a:p>
          <a:endParaRPr lang="en-US"/>
        </a:p>
      </dgm:t>
    </dgm:pt>
    <dgm:pt modelId="{CCA80D02-FBC3-406B-AC11-C11CAC139F2E}" type="pres">
      <dgm:prSet presAssocID="{C340A15D-90F0-49B5-A685-845A4867E3F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7838F6D-85FA-4BD6-87AD-6B6D93688A78}" type="pres">
      <dgm:prSet presAssocID="{E7DEB8A6-569F-4D91-805C-BFB38BCEC689}" presName="hierRoot1" presStyleCnt="0"/>
      <dgm:spPr/>
    </dgm:pt>
    <dgm:pt modelId="{E1F1E036-176C-4A84-A24F-440D1543728F}" type="pres">
      <dgm:prSet presAssocID="{E7DEB8A6-569F-4D91-805C-BFB38BCEC689}" presName="composite" presStyleCnt="0"/>
      <dgm:spPr/>
    </dgm:pt>
    <dgm:pt modelId="{D43CFB8C-2A00-4474-B95B-CD6603E5C88F}" type="pres">
      <dgm:prSet presAssocID="{E7DEB8A6-569F-4D91-805C-BFB38BCEC689}" presName="background" presStyleLbl="node0" presStyleIdx="0" presStyleCnt="2"/>
      <dgm:spPr/>
    </dgm:pt>
    <dgm:pt modelId="{BE6697D5-29F2-484F-B54F-5900EDDC79CD}" type="pres">
      <dgm:prSet presAssocID="{E7DEB8A6-569F-4D91-805C-BFB38BCEC689}" presName="text" presStyleLbl="fgAcc0" presStyleIdx="0" presStyleCnt="2">
        <dgm:presLayoutVars>
          <dgm:chPref val="3"/>
        </dgm:presLayoutVars>
      </dgm:prSet>
      <dgm:spPr/>
    </dgm:pt>
    <dgm:pt modelId="{3D7AE826-DC15-4A05-8A03-CA79BFD68506}" type="pres">
      <dgm:prSet presAssocID="{E7DEB8A6-569F-4D91-805C-BFB38BCEC689}" presName="hierChild2" presStyleCnt="0"/>
      <dgm:spPr/>
    </dgm:pt>
    <dgm:pt modelId="{51528DFD-71E0-4CA8-B77B-082421A7B076}" type="pres">
      <dgm:prSet presAssocID="{35E9DE8E-47E1-40B8-8F8F-033F2F3F8E6F}" presName="hierRoot1" presStyleCnt="0"/>
      <dgm:spPr/>
    </dgm:pt>
    <dgm:pt modelId="{D9DEA410-0882-4837-A22A-07111F5A8B12}" type="pres">
      <dgm:prSet presAssocID="{35E9DE8E-47E1-40B8-8F8F-033F2F3F8E6F}" presName="composite" presStyleCnt="0"/>
      <dgm:spPr/>
    </dgm:pt>
    <dgm:pt modelId="{9A6DA093-B3C2-4299-BDB2-AB3BC25D7DCF}" type="pres">
      <dgm:prSet presAssocID="{35E9DE8E-47E1-40B8-8F8F-033F2F3F8E6F}" presName="background" presStyleLbl="node0" presStyleIdx="1" presStyleCnt="2"/>
      <dgm:spPr/>
    </dgm:pt>
    <dgm:pt modelId="{77C7A088-F544-4017-9D25-A8B4E76E7B02}" type="pres">
      <dgm:prSet presAssocID="{35E9DE8E-47E1-40B8-8F8F-033F2F3F8E6F}" presName="text" presStyleLbl="fgAcc0" presStyleIdx="1" presStyleCnt="2">
        <dgm:presLayoutVars>
          <dgm:chPref val="3"/>
        </dgm:presLayoutVars>
      </dgm:prSet>
      <dgm:spPr/>
    </dgm:pt>
    <dgm:pt modelId="{9A3A4A95-8954-46B3-AD20-C8F18E7C3FA7}" type="pres">
      <dgm:prSet presAssocID="{35E9DE8E-47E1-40B8-8F8F-033F2F3F8E6F}" presName="hierChild2" presStyleCnt="0"/>
      <dgm:spPr/>
    </dgm:pt>
  </dgm:ptLst>
  <dgm:cxnLst>
    <dgm:cxn modelId="{81F31441-2655-4A78-83F2-1B7BA19C67AE}" type="presOf" srcId="{C340A15D-90F0-49B5-A685-845A4867E3FD}" destId="{CCA80D02-FBC3-406B-AC11-C11CAC139F2E}" srcOrd="0" destOrd="0" presId="urn:microsoft.com/office/officeart/2005/8/layout/hierarchy1"/>
    <dgm:cxn modelId="{E5EDF6B4-4555-4739-A16B-43254AF98331}" type="presOf" srcId="{E7DEB8A6-569F-4D91-805C-BFB38BCEC689}" destId="{BE6697D5-29F2-484F-B54F-5900EDDC79CD}" srcOrd="0" destOrd="0" presId="urn:microsoft.com/office/officeart/2005/8/layout/hierarchy1"/>
    <dgm:cxn modelId="{2710C0C8-9580-4CF4-999C-7677CAB3548C}" srcId="{C340A15D-90F0-49B5-A685-845A4867E3FD}" destId="{35E9DE8E-47E1-40B8-8F8F-033F2F3F8E6F}" srcOrd="1" destOrd="0" parTransId="{F9D27118-C3EB-431E-8F4B-E1CC0C201743}" sibTransId="{EA53246B-C233-4C3B-9298-5DA273F369C8}"/>
    <dgm:cxn modelId="{564B09EB-C6EC-438C-B90E-A8A1BF1082E9}" type="presOf" srcId="{35E9DE8E-47E1-40B8-8F8F-033F2F3F8E6F}" destId="{77C7A088-F544-4017-9D25-A8B4E76E7B02}" srcOrd="0" destOrd="0" presId="urn:microsoft.com/office/officeart/2005/8/layout/hierarchy1"/>
    <dgm:cxn modelId="{98ED2FF4-587D-4A67-B6E3-9B1FB3C18B4D}" srcId="{C340A15D-90F0-49B5-A685-845A4867E3FD}" destId="{E7DEB8A6-569F-4D91-805C-BFB38BCEC689}" srcOrd="0" destOrd="0" parTransId="{BC33AFC1-4D98-4C83-B3C3-69F9A067B7E6}" sibTransId="{46AC113C-5262-49A3-AEE5-7FD51F048DC4}"/>
    <dgm:cxn modelId="{663C4CC8-07E2-4B49-A101-BAC404A6FD75}" type="presParOf" srcId="{CCA80D02-FBC3-406B-AC11-C11CAC139F2E}" destId="{E7838F6D-85FA-4BD6-87AD-6B6D93688A78}" srcOrd="0" destOrd="0" presId="urn:microsoft.com/office/officeart/2005/8/layout/hierarchy1"/>
    <dgm:cxn modelId="{4CAE0A55-5C75-4A5D-93F1-255211D1BF5D}" type="presParOf" srcId="{E7838F6D-85FA-4BD6-87AD-6B6D93688A78}" destId="{E1F1E036-176C-4A84-A24F-440D1543728F}" srcOrd="0" destOrd="0" presId="urn:microsoft.com/office/officeart/2005/8/layout/hierarchy1"/>
    <dgm:cxn modelId="{8102314E-6814-4936-A512-705751F9EB8B}" type="presParOf" srcId="{E1F1E036-176C-4A84-A24F-440D1543728F}" destId="{D43CFB8C-2A00-4474-B95B-CD6603E5C88F}" srcOrd="0" destOrd="0" presId="urn:microsoft.com/office/officeart/2005/8/layout/hierarchy1"/>
    <dgm:cxn modelId="{4FC51521-A5EE-48AC-9F8B-DD64D6A5CB4A}" type="presParOf" srcId="{E1F1E036-176C-4A84-A24F-440D1543728F}" destId="{BE6697D5-29F2-484F-B54F-5900EDDC79CD}" srcOrd="1" destOrd="0" presId="urn:microsoft.com/office/officeart/2005/8/layout/hierarchy1"/>
    <dgm:cxn modelId="{62E57C19-E967-4351-ADB1-8564A0D5E569}" type="presParOf" srcId="{E7838F6D-85FA-4BD6-87AD-6B6D93688A78}" destId="{3D7AE826-DC15-4A05-8A03-CA79BFD68506}" srcOrd="1" destOrd="0" presId="urn:microsoft.com/office/officeart/2005/8/layout/hierarchy1"/>
    <dgm:cxn modelId="{91C8E50F-6214-4E1C-A2E1-0CE18585A494}" type="presParOf" srcId="{CCA80D02-FBC3-406B-AC11-C11CAC139F2E}" destId="{51528DFD-71E0-4CA8-B77B-082421A7B076}" srcOrd="1" destOrd="0" presId="urn:microsoft.com/office/officeart/2005/8/layout/hierarchy1"/>
    <dgm:cxn modelId="{6B390307-43BF-4AB5-B91E-2B96FD22F051}" type="presParOf" srcId="{51528DFD-71E0-4CA8-B77B-082421A7B076}" destId="{D9DEA410-0882-4837-A22A-07111F5A8B12}" srcOrd="0" destOrd="0" presId="urn:microsoft.com/office/officeart/2005/8/layout/hierarchy1"/>
    <dgm:cxn modelId="{067155EA-47EC-46AB-9A9E-36DB9C521B10}" type="presParOf" srcId="{D9DEA410-0882-4837-A22A-07111F5A8B12}" destId="{9A6DA093-B3C2-4299-BDB2-AB3BC25D7DCF}" srcOrd="0" destOrd="0" presId="urn:microsoft.com/office/officeart/2005/8/layout/hierarchy1"/>
    <dgm:cxn modelId="{D6A41F65-DA2E-4C6B-86EF-BA9D9FA7227C}" type="presParOf" srcId="{D9DEA410-0882-4837-A22A-07111F5A8B12}" destId="{77C7A088-F544-4017-9D25-A8B4E76E7B02}" srcOrd="1" destOrd="0" presId="urn:microsoft.com/office/officeart/2005/8/layout/hierarchy1"/>
    <dgm:cxn modelId="{868F92FD-CC96-48B4-95E0-EE577C0A6432}" type="presParOf" srcId="{51528DFD-71E0-4CA8-B77B-082421A7B076}" destId="{9A3A4A95-8954-46B3-AD20-C8F18E7C3F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40A15D-90F0-49B5-A685-845A4867E3FD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DEB8A6-569F-4D91-805C-BFB38BCEC689}">
      <dgm:prSet/>
      <dgm:spPr/>
      <dgm:t>
        <a:bodyPr/>
        <a:lstStyle/>
        <a:p>
          <a:r>
            <a:rPr lang="en-US" dirty="0"/>
            <a:t>Samples that </a:t>
          </a:r>
          <a:r>
            <a:rPr lang="en-US" b="0" dirty="0"/>
            <a:t>deviate strongly from the general pattern of our data</a:t>
          </a:r>
        </a:p>
      </dgm:t>
    </dgm:pt>
    <dgm:pt modelId="{BC33AFC1-4D98-4C83-B3C3-69F9A067B7E6}" type="parTrans" cxnId="{98ED2FF4-587D-4A67-B6E3-9B1FB3C18B4D}">
      <dgm:prSet/>
      <dgm:spPr/>
      <dgm:t>
        <a:bodyPr/>
        <a:lstStyle/>
        <a:p>
          <a:endParaRPr lang="en-US"/>
        </a:p>
      </dgm:t>
    </dgm:pt>
    <dgm:pt modelId="{46AC113C-5262-49A3-AEE5-7FD51F048DC4}" type="sibTrans" cxnId="{98ED2FF4-587D-4A67-B6E3-9B1FB3C18B4D}">
      <dgm:prSet/>
      <dgm:spPr/>
      <dgm:t>
        <a:bodyPr/>
        <a:lstStyle/>
        <a:p>
          <a:endParaRPr lang="en-US"/>
        </a:p>
      </dgm:t>
    </dgm:pt>
    <dgm:pt modelId="{35E9DE8E-47E1-40B8-8F8F-033F2F3F8E6F}">
      <dgm:prSet/>
      <dgm:spPr/>
      <dgm:t>
        <a:bodyPr/>
        <a:lstStyle/>
        <a:p>
          <a:r>
            <a:rPr lang="en-US"/>
            <a:t>Not well explained by our linear model</a:t>
          </a:r>
        </a:p>
      </dgm:t>
    </dgm:pt>
    <dgm:pt modelId="{F9D27118-C3EB-431E-8F4B-E1CC0C201743}" type="parTrans" cxnId="{2710C0C8-9580-4CF4-999C-7677CAB3548C}">
      <dgm:prSet/>
      <dgm:spPr/>
      <dgm:t>
        <a:bodyPr/>
        <a:lstStyle/>
        <a:p>
          <a:endParaRPr lang="en-US"/>
        </a:p>
      </dgm:t>
    </dgm:pt>
    <dgm:pt modelId="{EA53246B-C233-4C3B-9298-5DA273F369C8}" type="sibTrans" cxnId="{2710C0C8-9580-4CF4-999C-7677CAB3548C}">
      <dgm:prSet/>
      <dgm:spPr/>
      <dgm:t>
        <a:bodyPr/>
        <a:lstStyle/>
        <a:p>
          <a:endParaRPr lang="en-US"/>
        </a:p>
      </dgm:t>
    </dgm:pt>
    <dgm:pt modelId="{6EE5DFF6-242A-4830-8179-9AFAB1C3E0B7}">
      <dgm:prSet/>
      <dgm:spPr/>
      <dgm:t>
        <a:bodyPr/>
        <a:lstStyle/>
        <a:p>
          <a:r>
            <a:rPr lang="en-US"/>
            <a:t>Sources of outliers include:</a:t>
          </a:r>
        </a:p>
      </dgm:t>
    </dgm:pt>
    <dgm:pt modelId="{2840B747-4469-444A-A670-D2763EA9B4C1}" type="sibTrans" cxnId="{A226BF83-1618-4322-9331-697BDABE66BA}">
      <dgm:prSet/>
      <dgm:spPr/>
      <dgm:t>
        <a:bodyPr/>
        <a:lstStyle/>
        <a:p>
          <a:endParaRPr lang="en-US"/>
        </a:p>
      </dgm:t>
    </dgm:pt>
    <dgm:pt modelId="{7B6FF2D6-2844-4E18-9C69-73B6A943A962}" type="parTrans" cxnId="{A226BF83-1618-4322-9331-697BDABE66BA}">
      <dgm:prSet/>
      <dgm:spPr/>
      <dgm:t>
        <a:bodyPr/>
        <a:lstStyle/>
        <a:p>
          <a:endParaRPr lang="en-US"/>
        </a:p>
      </dgm:t>
    </dgm:pt>
    <dgm:pt modelId="{5E7C31FE-328B-4F64-9256-577C5D81D3D2}">
      <dgm:prSet/>
      <dgm:spPr/>
      <dgm:t>
        <a:bodyPr/>
        <a:lstStyle/>
        <a:p>
          <a:r>
            <a:rPr lang="en-US"/>
            <a:t>Errors in measurement or data entry</a:t>
          </a:r>
        </a:p>
      </dgm:t>
    </dgm:pt>
    <dgm:pt modelId="{2822A871-B7DB-4431-9DC1-D78E9CD34056}" type="sibTrans" cxnId="{E5C83F23-48E6-4E9A-8CC0-960C50C81864}">
      <dgm:prSet/>
      <dgm:spPr/>
      <dgm:t>
        <a:bodyPr/>
        <a:lstStyle/>
        <a:p>
          <a:endParaRPr lang="en-US"/>
        </a:p>
      </dgm:t>
    </dgm:pt>
    <dgm:pt modelId="{DA862935-584E-49CA-94EA-176971E8EF90}" type="parTrans" cxnId="{E5C83F23-48E6-4E9A-8CC0-960C50C81864}">
      <dgm:prSet/>
      <dgm:spPr/>
      <dgm:t>
        <a:bodyPr/>
        <a:lstStyle/>
        <a:p>
          <a:endParaRPr lang="en-US"/>
        </a:p>
      </dgm:t>
    </dgm:pt>
    <dgm:pt modelId="{CCA80D02-FBC3-406B-AC11-C11CAC139F2E}" type="pres">
      <dgm:prSet presAssocID="{C340A15D-90F0-49B5-A685-845A4867E3F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7838F6D-85FA-4BD6-87AD-6B6D93688A78}" type="pres">
      <dgm:prSet presAssocID="{E7DEB8A6-569F-4D91-805C-BFB38BCEC689}" presName="hierRoot1" presStyleCnt="0"/>
      <dgm:spPr/>
    </dgm:pt>
    <dgm:pt modelId="{E1F1E036-176C-4A84-A24F-440D1543728F}" type="pres">
      <dgm:prSet presAssocID="{E7DEB8A6-569F-4D91-805C-BFB38BCEC689}" presName="composite" presStyleCnt="0"/>
      <dgm:spPr/>
    </dgm:pt>
    <dgm:pt modelId="{D43CFB8C-2A00-4474-B95B-CD6603E5C88F}" type="pres">
      <dgm:prSet presAssocID="{E7DEB8A6-569F-4D91-805C-BFB38BCEC689}" presName="background" presStyleLbl="node0" presStyleIdx="0" presStyleCnt="3"/>
      <dgm:spPr/>
    </dgm:pt>
    <dgm:pt modelId="{BE6697D5-29F2-484F-B54F-5900EDDC79CD}" type="pres">
      <dgm:prSet presAssocID="{E7DEB8A6-569F-4D91-805C-BFB38BCEC689}" presName="text" presStyleLbl="fgAcc0" presStyleIdx="0" presStyleCnt="3">
        <dgm:presLayoutVars>
          <dgm:chPref val="3"/>
        </dgm:presLayoutVars>
      </dgm:prSet>
      <dgm:spPr/>
    </dgm:pt>
    <dgm:pt modelId="{3D7AE826-DC15-4A05-8A03-CA79BFD68506}" type="pres">
      <dgm:prSet presAssocID="{E7DEB8A6-569F-4D91-805C-BFB38BCEC689}" presName="hierChild2" presStyleCnt="0"/>
      <dgm:spPr/>
    </dgm:pt>
    <dgm:pt modelId="{51528DFD-71E0-4CA8-B77B-082421A7B076}" type="pres">
      <dgm:prSet presAssocID="{35E9DE8E-47E1-40B8-8F8F-033F2F3F8E6F}" presName="hierRoot1" presStyleCnt="0"/>
      <dgm:spPr/>
    </dgm:pt>
    <dgm:pt modelId="{D9DEA410-0882-4837-A22A-07111F5A8B12}" type="pres">
      <dgm:prSet presAssocID="{35E9DE8E-47E1-40B8-8F8F-033F2F3F8E6F}" presName="composite" presStyleCnt="0"/>
      <dgm:spPr/>
    </dgm:pt>
    <dgm:pt modelId="{9A6DA093-B3C2-4299-BDB2-AB3BC25D7DCF}" type="pres">
      <dgm:prSet presAssocID="{35E9DE8E-47E1-40B8-8F8F-033F2F3F8E6F}" presName="background" presStyleLbl="node0" presStyleIdx="1" presStyleCnt="3"/>
      <dgm:spPr/>
    </dgm:pt>
    <dgm:pt modelId="{77C7A088-F544-4017-9D25-A8B4E76E7B02}" type="pres">
      <dgm:prSet presAssocID="{35E9DE8E-47E1-40B8-8F8F-033F2F3F8E6F}" presName="text" presStyleLbl="fgAcc0" presStyleIdx="1" presStyleCnt="3">
        <dgm:presLayoutVars>
          <dgm:chPref val="3"/>
        </dgm:presLayoutVars>
      </dgm:prSet>
      <dgm:spPr/>
    </dgm:pt>
    <dgm:pt modelId="{9A3A4A95-8954-46B3-AD20-C8F18E7C3FA7}" type="pres">
      <dgm:prSet presAssocID="{35E9DE8E-47E1-40B8-8F8F-033F2F3F8E6F}" presName="hierChild2" presStyleCnt="0"/>
      <dgm:spPr/>
    </dgm:pt>
    <dgm:pt modelId="{528C42A5-8BE8-49CB-97CB-0599262F4A09}" type="pres">
      <dgm:prSet presAssocID="{6EE5DFF6-242A-4830-8179-9AFAB1C3E0B7}" presName="hierRoot1" presStyleCnt="0"/>
      <dgm:spPr/>
    </dgm:pt>
    <dgm:pt modelId="{3031FC58-3FBA-420E-9DD5-5CAB62BA4948}" type="pres">
      <dgm:prSet presAssocID="{6EE5DFF6-242A-4830-8179-9AFAB1C3E0B7}" presName="composite" presStyleCnt="0"/>
      <dgm:spPr/>
    </dgm:pt>
    <dgm:pt modelId="{54D44267-58D5-42BD-87E4-64A240758F03}" type="pres">
      <dgm:prSet presAssocID="{6EE5DFF6-242A-4830-8179-9AFAB1C3E0B7}" presName="background" presStyleLbl="node0" presStyleIdx="2" presStyleCnt="3"/>
      <dgm:spPr/>
    </dgm:pt>
    <dgm:pt modelId="{05B0406B-3924-4560-BB64-082F6BE02D0E}" type="pres">
      <dgm:prSet presAssocID="{6EE5DFF6-242A-4830-8179-9AFAB1C3E0B7}" presName="text" presStyleLbl="fgAcc0" presStyleIdx="2" presStyleCnt="3">
        <dgm:presLayoutVars>
          <dgm:chPref val="3"/>
        </dgm:presLayoutVars>
      </dgm:prSet>
      <dgm:spPr/>
    </dgm:pt>
    <dgm:pt modelId="{9A842413-2A57-4626-9653-42AEA772716E}" type="pres">
      <dgm:prSet presAssocID="{6EE5DFF6-242A-4830-8179-9AFAB1C3E0B7}" presName="hierChild2" presStyleCnt="0"/>
      <dgm:spPr/>
    </dgm:pt>
    <dgm:pt modelId="{717C9CF9-9EA6-4813-AE71-A98FA8F788C5}" type="pres">
      <dgm:prSet presAssocID="{DA862935-584E-49CA-94EA-176971E8EF90}" presName="Name10" presStyleLbl="parChTrans1D2" presStyleIdx="0" presStyleCnt="1"/>
      <dgm:spPr/>
    </dgm:pt>
    <dgm:pt modelId="{A2372D93-7391-4038-8C37-C40B2F71635A}" type="pres">
      <dgm:prSet presAssocID="{5E7C31FE-328B-4F64-9256-577C5D81D3D2}" presName="hierRoot2" presStyleCnt="0"/>
      <dgm:spPr/>
    </dgm:pt>
    <dgm:pt modelId="{29A3E5BD-5CC7-4F77-A167-D5FB1DDE0D85}" type="pres">
      <dgm:prSet presAssocID="{5E7C31FE-328B-4F64-9256-577C5D81D3D2}" presName="composite2" presStyleCnt="0"/>
      <dgm:spPr/>
    </dgm:pt>
    <dgm:pt modelId="{3132C5E2-0138-4001-8D34-038A2E17C2F1}" type="pres">
      <dgm:prSet presAssocID="{5E7C31FE-328B-4F64-9256-577C5D81D3D2}" presName="background2" presStyleLbl="node2" presStyleIdx="0" presStyleCnt="1"/>
      <dgm:spPr/>
    </dgm:pt>
    <dgm:pt modelId="{511E1A4B-CE2A-45ED-A8D5-E2FC1DBD499A}" type="pres">
      <dgm:prSet presAssocID="{5E7C31FE-328B-4F64-9256-577C5D81D3D2}" presName="text2" presStyleLbl="fgAcc2" presStyleIdx="0" presStyleCnt="1">
        <dgm:presLayoutVars>
          <dgm:chPref val="3"/>
        </dgm:presLayoutVars>
      </dgm:prSet>
      <dgm:spPr/>
    </dgm:pt>
    <dgm:pt modelId="{FB657666-5A09-4424-918F-6D12841EEE53}" type="pres">
      <dgm:prSet presAssocID="{5E7C31FE-328B-4F64-9256-577C5D81D3D2}" presName="hierChild3" presStyleCnt="0"/>
      <dgm:spPr/>
    </dgm:pt>
  </dgm:ptLst>
  <dgm:cxnLst>
    <dgm:cxn modelId="{E5C83F23-48E6-4E9A-8CC0-960C50C81864}" srcId="{6EE5DFF6-242A-4830-8179-9AFAB1C3E0B7}" destId="{5E7C31FE-328B-4F64-9256-577C5D81D3D2}" srcOrd="0" destOrd="0" parTransId="{DA862935-584E-49CA-94EA-176971E8EF90}" sibTransId="{2822A871-B7DB-4431-9DC1-D78E9CD34056}"/>
    <dgm:cxn modelId="{81F31441-2655-4A78-83F2-1B7BA19C67AE}" type="presOf" srcId="{C340A15D-90F0-49B5-A685-845A4867E3FD}" destId="{CCA80D02-FBC3-406B-AC11-C11CAC139F2E}" srcOrd="0" destOrd="0" presId="urn:microsoft.com/office/officeart/2005/8/layout/hierarchy1"/>
    <dgm:cxn modelId="{A226BF83-1618-4322-9331-697BDABE66BA}" srcId="{C340A15D-90F0-49B5-A685-845A4867E3FD}" destId="{6EE5DFF6-242A-4830-8179-9AFAB1C3E0B7}" srcOrd="2" destOrd="0" parTransId="{7B6FF2D6-2844-4E18-9C69-73B6A943A962}" sibTransId="{2840B747-4469-444A-A670-D2763EA9B4C1}"/>
    <dgm:cxn modelId="{E78CB39A-94FF-4030-8821-46485BA4B42B}" type="presOf" srcId="{DA862935-584E-49CA-94EA-176971E8EF90}" destId="{717C9CF9-9EA6-4813-AE71-A98FA8F788C5}" srcOrd="0" destOrd="0" presId="urn:microsoft.com/office/officeart/2005/8/layout/hierarchy1"/>
    <dgm:cxn modelId="{FEF64BB4-CBDC-4573-90CA-68945F6F0E41}" type="presOf" srcId="{6EE5DFF6-242A-4830-8179-9AFAB1C3E0B7}" destId="{05B0406B-3924-4560-BB64-082F6BE02D0E}" srcOrd="0" destOrd="0" presId="urn:microsoft.com/office/officeart/2005/8/layout/hierarchy1"/>
    <dgm:cxn modelId="{E5EDF6B4-4555-4739-A16B-43254AF98331}" type="presOf" srcId="{E7DEB8A6-569F-4D91-805C-BFB38BCEC689}" destId="{BE6697D5-29F2-484F-B54F-5900EDDC79CD}" srcOrd="0" destOrd="0" presId="urn:microsoft.com/office/officeart/2005/8/layout/hierarchy1"/>
    <dgm:cxn modelId="{CE4741C2-6EA3-4ADD-B1DA-FCD081281A95}" type="presOf" srcId="{5E7C31FE-328B-4F64-9256-577C5D81D3D2}" destId="{511E1A4B-CE2A-45ED-A8D5-E2FC1DBD499A}" srcOrd="0" destOrd="0" presId="urn:microsoft.com/office/officeart/2005/8/layout/hierarchy1"/>
    <dgm:cxn modelId="{2710C0C8-9580-4CF4-999C-7677CAB3548C}" srcId="{C340A15D-90F0-49B5-A685-845A4867E3FD}" destId="{35E9DE8E-47E1-40B8-8F8F-033F2F3F8E6F}" srcOrd="1" destOrd="0" parTransId="{F9D27118-C3EB-431E-8F4B-E1CC0C201743}" sibTransId="{EA53246B-C233-4C3B-9298-5DA273F369C8}"/>
    <dgm:cxn modelId="{564B09EB-C6EC-438C-B90E-A8A1BF1082E9}" type="presOf" srcId="{35E9DE8E-47E1-40B8-8F8F-033F2F3F8E6F}" destId="{77C7A088-F544-4017-9D25-A8B4E76E7B02}" srcOrd="0" destOrd="0" presId="urn:microsoft.com/office/officeart/2005/8/layout/hierarchy1"/>
    <dgm:cxn modelId="{98ED2FF4-587D-4A67-B6E3-9B1FB3C18B4D}" srcId="{C340A15D-90F0-49B5-A685-845A4867E3FD}" destId="{E7DEB8A6-569F-4D91-805C-BFB38BCEC689}" srcOrd="0" destOrd="0" parTransId="{BC33AFC1-4D98-4C83-B3C3-69F9A067B7E6}" sibTransId="{46AC113C-5262-49A3-AEE5-7FD51F048DC4}"/>
    <dgm:cxn modelId="{663C4CC8-07E2-4B49-A101-BAC404A6FD75}" type="presParOf" srcId="{CCA80D02-FBC3-406B-AC11-C11CAC139F2E}" destId="{E7838F6D-85FA-4BD6-87AD-6B6D93688A78}" srcOrd="0" destOrd="0" presId="urn:microsoft.com/office/officeart/2005/8/layout/hierarchy1"/>
    <dgm:cxn modelId="{4CAE0A55-5C75-4A5D-93F1-255211D1BF5D}" type="presParOf" srcId="{E7838F6D-85FA-4BD6-87AD-6B6D93688A78}" destId="{E1F1E036-176C-4A84-A24F-440D1543728F}" srcOrd="0" destOrd="0" presId="urn:microsoft.com/office/officeart/2005/8/layout/hierarchy1"/>
    <dgm:cxn modelId="{8102314E-6814-4936-A512-705751F9EB8B}" type="presParOf" srcId="{E1F1E036-176C-4A84-A24F-440D1543728F}" destId="{D43CFB8C-2A00-4474-B95B-CD6603E5C88F}" srcOrd="0" destOrd="0" presId="urn:microsoft.com/office/officeart/2005/8/layout/hierarchy1"/>
    <dgm:cxn modelId="{4FC51521-A5EE-48AC-9F8B-DD64D6A5CB4A}" type="presParOf" srcId="{E1F1E036-176C-4A84-A24F-440D1543728F}" destId="{BE6697D5-29F2-484F-B54F-5900EDDC79CD}" srcOrd="1" destOrd="0" presId="urn:microsoft.com/office/officeart/2005/8/layout/hierarchy1"/>
    <dgm:cxn modelId="{62E57C19-E967-4351-ADB1-8564A0D5E569}" type="presParOf" srcId="{E7838F6D-85FA-4BD6-87AD-6B6D93688A78}" destId="{3D7AE826-DC15-4A05-8A03-CA79BFD68506}" srcOrd="1" destOrd="0" presId="urn:microsoft.com/office/officeart/2005/8/layout/hierarchy1"/>
    <dgm:cxn modelId="{91C8E50F-6214-4E1C-A2E1-0CE18585A494}" type="presParOf" srcId="{CCA80D02-FBC3-406B-AC11-C11CAC139F2E}" destId="{51528DFD-71E0-4CA8-B77B-082421A7B076}" srcOrd="1" destOrd="0" presId="urn:microsoft.com/office/officeart/2005/8/layout/hierarchy1"/>
    <dgm:cxn modelId="{6B390307-43BF-4AB5-B91E-2B96FD22F051}" type="presParOf" srcId="{51528DFD-71E0-4CA8-B77B-082421A7B076}" destId="{D9DEA410-0882-4837-A22A-07111F5A8B12}" srcOrd="0" destOrd="0" presId="urn:microsoft.com/office/officeart/2005/8/layout/hierarchy1"/>
    <dgm:cxn modelId="{067155EA-47EC-46AB-9A9E-36DB9C521B10}" type="presParOf" srcId="{D9DEA410-0882-4837-A22A-07111F5A8B12}" destId="{9A6DA093-B3C2-4299-BDB2-AB3BC25D7DCF}" srcOrd="0" destOrd="0" presId="urn:microsoft.com/office/officeart/2005/8/layout/hierarchy1"/>
    <dgm:cxn modelId="{D6A41F65-DA2E-4C6B-86EF-BA9D9FA7227C}" type="presParOf" srcId="{D9DEA410-0882-4837-A22A-07111F5A8B12}" destId="{77C7A088-F544-4017-9D25-A8B4E76E7B02}" srcOrd="1" destOrd="0" presId="urn:microsoft.com/office/officeart/2005/8/layout/hierarchy1"/>
    <dgm:cxn modelId="{868F92FD-CC96-48B4-95E0-EE577C0A6432}" type="presParOf" srcId="{51528DFD-71E0-4CA8-B77B-082421A7B076}" destId="{9A3A4A95-8954-46B3-AD20-C8F18E7C3FA7}" srcOrd="1" destOrd="0" presId="urn:microsoft.com/office/officeart/2005/8/layout/hierarchy1"/>
    <dgm:cxn modelId="{8EEE47C3-0101-43A1-83D9-1758FC74A694}" type="presParOf" srcId="{CCA80D02-FBC3-406B-AC11-C11CAC139F2E}" destId="{528C42A5-8BE8-49CB-97CB-0599262F4A09}" srcOrd="2" destOrd="0" presId="urn:microsoft.com/office/officeart/2005/8/layout/hierarchy1"/>
    <dgm:cxn modelId="{EA3B2843-AAB2-4675-8665-7BB6E93CA404}" type="presParOf" srcId="{528C42A5-8BE8-49CB-97CB-0599262F4A09}" destId="{3031FC58-3FBA-420E-9DD5-5CAB62BA4948}" srcOrd="0" destOrd="0" presId="urn:microsoft.com/office/officeart/2005/8/layout/hierarchy1"/>
    <dgm:cxn modelId="{79C7354F-9F94-4642-A627-7E4DED952947}" type="presParOf" srcId="{3031FC58-3FBA-420E-9DD5-5CAB62BA4948}" destId="{54D44267-58D5-42BD-87E4-64A240758F03}" srcOrd="0" destOrd="0" presId="urn:microsoft.com/office/officeart/2005/8/layout/hierarchy1"/>
    <dgm:cxn modelId="{2BDC9760-3CA2-4F84-9523-4E0A773D4C3A}" type="presParOf" srcId="{3031FC58-3FBA-420E-9DD5-5CAB62BA4948}" destId="{05B0406B-3924-4560-BB64-082F6BE02D0E}" srcOrd="1" destOrd="0" presId="urn:microsoft.com/office/officeart/2005/8/layout/hierarchy1"/>
    <dgm:cxn modelId="{91B9E2FE-45E0-457A-8886-2C5A62830555}" type="presParOf" srcId="{528C42A5-8BE8-49CB-97CB-0599262F4A09}" destId="{9A842413-2A57-4626-9653-42AEA772716E}" srcOrd="1" destOrd="0" presId="urn:microsoft.com/office/officeart/2005/8/layout/hierarchy1"/>
    <dgm:cxn modelId="{7B90D1FC-F355-4BE5-84B0-51999750087B}" type="presParOf" srcId="{9A842413-2A57-4626-9653-42AEA772716E}" destId="{717C9CF9-9EA6-4813-AE71-A98FA8F788C5}" srcOrd="0" destOrd="0" presId="urn:microsoft.com/office/officeart/2005/8/layout/hierarchy1"/>
    <dgm:cxn modelId="{03BE83CA-15DD-44A1-BFF3-96FFB68D99C1}" type="presParOf" srcId="{9A842413-2A57-4626-9653-42AEA772716E}" destId="{A2372D93-7391-4038-8C37-C40B2F71635A}" srcOrd="1" destOrd="0" presId="urn:microsoft.com/office/officeart/2005/8/layout/hierarchy1"/>
    <dgm:cxn modelId="{6A5277FB-642E-4843-9BFC-6EF1ED71F669}" type="presParOf" srcId="{A2372D93-7391-4038-8C37-C40B2F71635A}" destId="{29A3E5BD-5CC7-4F77-A167-D5FB1DDE0D85}" srcOrd="0" destOrd="0" presId="urn:microsoft.com/office/officeart/2005/8/layout/hierarchy1"/>
    <dgm:cxn modelId="{8AF1879A-A93C-46C8-83BE-BAFFF3EEEE83}" type="presParOf" srcId="{29A3E5BD-5CC7-4F77-A167-D5FB1DDE0D85}" destId="{3132C5E2-0138-4001-8D34-038A2E17C2F1}" srcOrd="0" destOrd="0" presId="urn:microsoft.com/office/officeart/2005/8/layout/hierarchy1"/>
    <dgm:cxn modelId="{59EB2FB5-15FA-4C7B-8698-250CB27BCD3E}" type="presParOf" srcId="{29A3E5BD-5CC7-4F77-A167-D5FB1DDE0D85}" destId="{511E1A4B-CE2A-45ED-A8D5-E2FC1DBD499A}" srcOrd="1" destOrd="0" presId="urn:microsoft.com/office/officeart/2005/8/layout/hierarchy1"/>
    <dgm:cxn modelId="{4BBC111B-C1DD-422A-8731-1BF4BC079EE0}" type="presParOf" srcId="{A2372D93-7391-4038-8C37-C40B2F71635A}" destId="{FB657666-5A09-4424-918F-6D12841EEE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40A15D-90F0-49B5-A685-845A4867E3FD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DEB8A6-569F-4D91-805C-BFB38BCEC689}">
      <dgm:prSet/>
      <dgm:spPr/>
      <dgm:t>
        <a:bodyPr/>
        <a:lstStyle/>
        <a:p>
          <a:r>
            <a:rPr lang="en-US" dirty="0"/>
            <a:t>Samples that </a:t>
          </a:r>
          <a:r>
            <a:rPr lang="en-US" b="0" dirty="0"/>
            <a:t>deviate strongly from the general pattern of our data</a:t>
          </a:r>
        </a:p>
      </dgm:t>
    </dgm:pt>
    <dgm:pt modelId="{BC33AFC1-4D98-4C83-B3C3-69F9A067B7E6}" type="parTrans" cxnId="{98ED2FF4-587D-4A67-B6E3-9B1FB3C18B4D}">
      <dgm:prSet/>
      <dgm:spPr/>
      <dgm:t>
        <a:bodyPr/>
        <a:lstStyle/>
        <a:p>
          <a:endParaRPr lang="en-US"/>
        </a:p>
      </dgm:t>
    </dgm:pt>
    <dgm:pt modelId="{46AC113C-5262-49A3-AEE5-7FD51F048DC4}" type="sibTrans" cxnId="{98ED2FF4-587D-4A67-B6E3-9B1FB3C18B4D}">
      <dgm:prSet/>
      <dgm:spPr/>
      <dgm:t>
        <a:bodyPr/>
        <a:lstStyle/>
        <a:p>
          <a:endParaRPr lang="en-US"/>
        </a:p>
      </dgm:t>
    </dgm:pt>
    <dgm:pt modelId="{35E9DE8E-47E1-40B8-8F8F-033F2F3F8E6F}">
      <dgm:prSet/>
      <dgm:spPr/>
      <dgm:t>
        <a:bodyPr/>
        <a:lstStyle/>
        <a:p>
          <a:r>
            <a:rPr lang="en-US"/>
            <a:t>Not well explained by our linear model</a:t>
          </a:r>
        </a:p>
      </dgm:t>
    </dgm:pt>
    <dgm:pt modelId="{F9D27118-C3EB-431E-8F4B-E1CC0C201743}" type="parTrans" cxnId="{2710C0C8-9580-4CF4-999C-7677CAB3548C}">
      <dgm:prSet/>
      <dgm:spPr/>
      <dgm:t>
        <a:bodyPr/>
        <a:lstStyle/>
        <a:p>
          <a:endParaRPr lang="en-US"/>
        </a:p>
      </dgm:t>
    </dgm:pt>
    <dgm:pt modelId="{EA53246B-C233-4C3B-9298-5DA273F369C8}" type="sibTrans" cxnId="{2710C0C8-9580-4CF4-999C-7677CAB3548C}">
      <dgm:prSet/>
      <dgm:spPr/>
      <dgm:t>
        <a:bodyPr/>
        <a:lstStyle/>
        <a:p>
          <a:endParaRPr lang="en-US"/>
        </a:p>
      </dgm:t>
    </dgm:pt>
    <dgm:pt modelId="{6EE5DFF6-242A-4830-8179-9AFAB1C3E0B7}">
      <dgm:prSet/>
      <dgm:spPr/>
      <dgm:t>
        <a:bodyPr/>
        <a:lstStyle/>
        <a:p>
          <a:r>
            <a:rPr lang="en-US"/>
            <a:t>Sources of outliers include:</a:t>
          </a:r>
        </a:p>
      </dgm:t>
    </dgm:pt>
    <dgm:pt modelId="{2840B747-4469-444A-A670-D2763EA9B4C1}" type="sibTrans" cxnId="{A226BF83-1618-4322-9331-697BDABE66BA}">
      <dgm:prSet/>
      <dgm:spPr/>
      <dgm:t>
        <a:bodyPr/>
        <a:lstStyle/>
        <a:p>
          <a:endParaRPr lang="en-US"/>
        </a:p>
      </dgm:t>
    </dgm:pt>
    <dgm:pt modelId="{7B6FF2D6-2844-4E18-9C69-73B6A943A962}" type="parTrans" cxnId="{A226BF83-1618-4322-9331-697BDABE66BA}">
      <dgm:prSet/>
      <dgm:spPr/>
      <dgm:t>
        <a:bodyPr/>
        <a:lstStyle/>
        <a:p>
          <a:endParaRPr lang="en-US"/>
        </a:p>
      </dgm:t>
    </dgm:pt>
    <dgm:pt modelId="{5E7C31FE-328B-4F64-9256-577C5D81D3D2}">
      <dgm:prSet/>
      <dgm:spPr/>
      <dgm:t>
        <a:bodyPr/>
        <a:lstStyle/>
        <a:p>
          <a:r>
            <a:rPr lang="en-US"/>
            <a:t>Errors in measurement or data entry</a:t>
          </a:r>
        </a:p>
      </dgm:t>
    </dgm:pt>
    <dgm:pt modelId="{2822A871-B7DB-4431-9DC1-D78E9CD34056}" type="sibTrans" cxnId="{E5C83F23-48E6-4E9A-8CC0-960C50C81864}">
      <dgm:prSet/>
      <dgm:spPr/>
      <dgm:t>
        <a:bodyPr/>
        <a:lstStyle/>
        <a:p>
          <a:endParaRPr lang="en-US"/>
        </a:p>
      </dgm:t>
    </dgm:pt>
    <dgm:pt modelId="{DA862935-584E-49CA-94EA-176971E8EF90}" type="parTrans" cxnId="{E5C83F23-48E6-4E9A-8CC0-960C50C81864}">
      <dgm:prSet/>
      <dgm:spPr/>
      <dgm:t>
        <a:bodyPr/>
        <a:lstStyle/>
        <a:p>
          <a:endParaRPr lang="en-US"/>
        </a:p>
      </dgm:t>
    </dgm:pt>
    <dgm:pt modelId="{6A7F6ED2-339A-4A86-8A34-A2C6EF53E6D0}">
      <dgm:prSet/>
      <dgm:spPr/>
      <dgm:t>
        <a:bodyPr/>
        <a:lstStyle/>
        <a:p>
          <a:r>
            <a:rPr lang="en-US"/>
            <a:t>Sampling errors</a:t>
          </a:r>
        </a:p>
      </dgm:t>
    </dgm:pt>
    <dgm:pt modelId="{4A37C24E-67CA-4597-9883-9946133BE866}" type="sibTrans" cxnId="{CC95F08A-2EFA-4C01-BBF4-E2B88BAC2554}">
      <dgm:prSet/>
      <dgm:spPr/>
      <dgm:t>
        <a:bodyPr/>
        <a:lstStyle/>
        <a:p>
          <a:endParaRPr lang="en-US"/>
        </a:p>
      </dgm:t>
    </dgm:pt>
    <dgm:pt modelId="{524DA45D-44BD-4BF5-8DCF-6172D13C7776}" type="parTrans" cxnId="{CC95F08A-2EFA-4C01-BBF4-E2B88BAC2554}">
      <dgm:prSet/>
      <dgm:spPr/>
      <dgm:t>
        <a:bodyPr/>
        <a:lstStyle/>
        <a:p>
          <a:endParaRPr lang="en-US"/>
        </a:p>
      </dgm:t>
    </dgm:pt>
    <dgm:pt modelId="{CCA80D02-FBC3-406B-AC11-C11CAC139F2E}" type="pres">
      <dgm:prSet presAssocID="{C340A15D-90F0-49B5-A685-845A4867E3F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7838F6D-85FA-4BD6-87AD-6B6D93688A78}" type="pres">
      <dgm:prSet presAssocID="{E7DEB8A6-569F-4D91-805C-BFB38BCEC689}" presName="hierRoot1" presStyleCnt="0"/>
      <dgm:spPr/>
    </dgm:pt>
    <dgm:pt modelId="{E1F1E036-176C-4A84-A24F-440D1543728F}" type="pres">
      <dgm:prSet presAssocID="{E7DEB8A6-569F-4D91-805C-BFB38BCEC689}" presName="composite" presStyleCnt="0"/>
      <dgm:spPr/>
    </dgm:pt>
    <dgm:pt modelId="{D43CFB8C-2A00-4474-B95B-CD6603E5C88F}" type="pres">
      <dgm:prSet presAssocID="{E7DEB8A6-569F-4D91-805C-BFB38BCEC689}" presName="background" presStyleLbl="node0" presStyleIdx="0" presStyleCnt="3"/>
      <dgm:spPr/>
    </dgm:pt>
    <dgm:pt modelId="{BE6697D5-29F2-484F-B54F-5900EDDC79CD}" type="pres">
      <dgm:prSet presAssocID="{E7DEB8A6-569F-4D91-805C-BFB38BCEC689}" presName="text" presStyleLbl="fgAcc0" presStyleIdx="0" presStyleCnt="3">
        <dgm:presLayoutVars>
          <dgm:chPref val="3"/>
        </dgm:presLayoutVars>
      </dgm:prSet>
      <dgm:spPr/>
    </dgm:pt>
    <dgm:pt modelId="{3D7AE826-DC15-4A05-8A03-CA79BFD68506}" type="pres">
      <dgm:prSet presAssocID="{E7DEB8A6-569F-4D91-805C-BFB38BCEC689}" presName="hierChild2" presStyleCnt="0"/>
      <dgm:spPr/>
    </dgm:pt>
    <dgm:pt modelId="{51528DFD-71E0-4CA8-B77B-082421A7B076}" type="pres">
      <dgm:prSet presAssocID="{35E9DE8E-47E1-40B8-8F8F-033F2F3F8E6F}" presName="hierRoot1" presStyleCnt="0"/>
      <dgm:spPr/>
    </dgm:pt>
    <dgm:pt modelId="{D9DEA410-0882-4837-A22A-07111F5A8B12}" type="pres">
      <dgm:prSet presAssocID="{35E9DE8E-47E1-40B8-8F8F-033F2F3F8E6F}" presName="composite" presStyleCnt="0"/>
      <dgm:spPr/>
    </dgm:pt>
    <dgm:pt modelId="{9A6DA093-B3C2-4299-BDB2-AB3BC25D7DCF}" type="pres">
      <dgm:prSet presAssocID="{35E9DE8E-47E1-40B8-8F8F-033F2F3F8E6F}" presName="background" presStyleLbl="node0" presStyleIdx="1" presStyleCnt="3"/>
      <dgm:spPr/>
    </dgm:pt>
    <dgm:pt modelId="{77C7A088-F544-4017-9D25-A8B4E76E7B02}" type="pres">
      <dgm:prSet presAssocID="{35E9DE8E-47E1-40B8-8F8F-033F2F3F8E6F}" presName="text" presStyleLbl="fgAcc0" presStyleIdx="1" presStyleCnt="3">
        <dgm:presLayoutVars>
          <dgm:chPref val="3"/>
        </dgm:presLayoutVars>
      </dgm:prSet>
      <dgm:spPr/>
    </dgm:pt>
    <dgm:pt modelId="{9A3A4A95-8954-46B3-AD20-C8F18E7C3FA7}" type="pres">
      <dgm:prSet presAssocID="{35E9DE8E-47E1-40B8-8F8F-033F2F3F8E6F}" presName="hierChild2" presStyleCnt="0"/>
      <dgm:spPr/>
    </dgm:pt>
    <dgm:pt modelId="{528C42A5-8BE8-49CB-97CB-0599262F4A09}" type="pres">
      <dgm:prSet presAssocID="{6EE5DFF6-242A-4830-8179-9AFAB1C3E0B7}" presName="hierRoot1" presStyleCnt="0"/>
      <dgm:spPr/>
    </dgm:pt>
    <dgm:pt modelId="{3031FC58-3FBA-420E-9DD5-5CAB62BA4948}" type="pres">
      <dgm:prSet presAssocID="{6EE5DFF6-242A-4830-8179-9AFAB1C3E0B7}" presName="composite" presStyleCnt="0"/>
      <dgm:spPr/>
    </dgm:pt>
    <dgm:pt modelId="{54D44267-58D5-42BD-87E4-64A240758F03}" type="pres">
      <dgm:prSet presAssocID="{6EE5DFF6-242A-4830-8179-9AFAB1C3E0B7}" presName="background" presStyleLbl="node0" presStyleIdx="2" presStyleCnt="3"/>
      <dgm:spPr/>
    </dgm:pt>
    <dgm:pt modelId="{05B0406B-3924-4560-BB64-082F6BE02D0E}" type="pres">
      <dgm:prSet presAssocID="{6EE5DFF6-242A-4830-8179-9AFAB1C3E0B7}" presName="text" presStyleLbl="fgAcc0" presStyleIdx="2" presStyleCnt="3">
        <dgm:presLayoutVars>
          <dgm:chPref val="3"/>
        </dgm:presLayoutVars>
      </dgm:prSet>
      <dgm:spPr/>
    </dgm:pt>
    <dgm:pt modelId="{9A842413-2A57-4626-9653-42AEA772716E}" type="pres">
      <dgm:prSet presAssocID="{6EE5DFF6-242A-4830-8179-9AFAB1C3E0B7}" presName="hierChild2" presStyleCnt="0"/>
      <dgm:spPr/>
    </dgm:pt>
    <dgm:pt modelId="{717C9CF9-9EA6-4813-AE71-A98FA8F788C5}" type="pres">
      <dgm:prSet presAssocID="{DA862935-584E-49CA-94EA-176971E8EF90}" presName="Name10" presStyleLbl="parChTrans1D2" presStyleIdx="0" presStyleCnt="2"/>
      <dgm:spPr/>
    </dgm:pt>
    <dgm:pt modelId="{A2372D93-7391-4038-8C37-C40B2F71635A}" type="pres">
      <dgm:prSet presAssocID="{5E7C31FE-328B-4F64-9256-577C5D81D3D2}" presName="hierRoot2" presStyleCnt="0"/>
      <dgm:spPr/>
    </dgm:pt>
    <dgm:pt modelId="{29A3E5BD-5CC7-4F77-A167-D5FB1DDE0D85}" type="pres">
      <dgm:prSet presAssocID="{5E7C31FE-328B-4F64-9256-577C5D81D3D2}" presName="composite2" presStyleCnt="0"/>
      <dgm:spPr/>
    </dgm:pt>
    <dgm:pt modelId="{3132C5E2-0138-4001-8D34-038A2E17C2F1}" type="pres">
      <dgm:prSet presAssocID="{5E7C31FE-328B-4F64-9256-577C5D81D3D2}" presName="background2" presStyleLbl="node2" presStyleIdx="0" presStyleCnt="2"/>
      <dgm:spPr/>
    </dgm:pt>
    <dgm:pt modelId="{511E1A4B-CE2A-45ED-A8D5-E2FC1DBD499A}" type="pres">
      <dgm:prSet presAssocID="{5E7C31FE-328B-4F64-9256-577C5D81D3D2}" presName="text2" presStyleLbl="fgAcc2" presStyleIdx="0" presStyleCnt="2">
        <dgm:presLayoutVars>
          <dgm:chPref val="3"/>
        </dgm:presLayoutVars>
      </dgm:prSet>
      <dgm:spPr/>
    </dgm:pt>
    <dgm:pt modelId="{FB657666-5A09-4424-918F-6D12841EEE53}" type="pres">
      <dgm:prSet presAssocID="{5E7C31FE-328B-4F64-9256-577C5D81D3D2}" presName="hierChild3" presStyleCnt="0"/>
      <dgm:spPr/>
    </dgm:pt>
    <dgm:pt modelId="{830B02F3-F68F-4190-9300-5F5A52E04A66}" type="pres">
      <dgm:prSet presAssocID="{524DA45D-44BD-4BF5-8DCF-6172D13C7776}" presName="Name10" presStyleLbl="parChTrans1D2" presStyleIdx="1" presStyleCnt="2"/>
      <dgm:spPr/>
    </dgm:pt>
    <dgm:pt modelId="{7E77BEAA-1D10-4BD7-93C5-25058FA5A541}" type="pres">
      <dgm:prSet presAssocID="{6A7F6ED2-339A-4A86-8A34-A2C6EF53E6D0}" presName="hierRoot2" presStyleCnt="0"/>
      <dgm:spPr/>
    </dgm:pt>
    <dgm:pt modelId="{BC0E8101-0D45-4277-A7D4-2B681DE07545}" type="pres">
      <dgm:prSet presAssocID="{6A7F6ED2-339A-4A86-8A34-A2C6EF53E6D0}" presName="composite2" presStyleCnt="0"/>
      <dgm:spPr/>
    </dgm:pt>
    <dgm:pt modelId="{9DDC631C-EBF9-47D6-AFEE-45ED6B7E7147}" type="pres">
      <dgm:prSet presAssocID="{6A7F6ED2-339A-4A86-8A34-A2C6EF53E6D0}" presName="background2" presStyleLbl="node2" presStyleIdx="1" presStyleCnt="2"/>
      <dgm:spPr/>
    </dgm:pt>
    <dgm:pt modelId="{4B431268-595C-44FD-8241-8584763C7B8E}" type="pres">
      <dgm:prSet presAssocID="{6A7F6ED2-339A-4A86-8A34-A2C6EF53E6D0}" presName="text2" presStyleLbl="fgAcc2" presStyleIdx="1" presStyleCnt="2">
        <dgm:presLayoutVars>
          <dgm:chPref val="3"/>
        </dgm:presLayoutVars>
      </dgm:prSet>
      <dgm:spPr/>
    </dgm:pt>
    <dgm:pt modelId="{F36266F2-1FB2-49E1-B625-71326D506F37}" type="pres">
      <dgm:prSet presAssocID="{6A7F6ED2-339A-4A86-8A34-A2C6EF53E6D0}" presName="hierChild3" presStyleCnt="0"/>
      <dgm:spPr/>
    </dgm:pt>
  </dgm:ptLst>
  <dgm:cxnLst>
    <dgm:cxn modelId="{E5C83F23-48E6-4E9A-8CC0-960C50C81864}" srcId="{6EE5DFF6-242A-4830-8179-9AFAB1C3E0B7}" destId="{5E7C31FE-328B-4F64-9256-577C5D81D3D2}" srcOrd="0" destOrd="0" parTransId="{DA862935-584E-49CA-94EA-176971E8EF90}" sibTransId="{2822A871-B7DB-4431-9DC1-D78E9CD34056}"/>
    <dgm:cxn modelId="{81F31441-2655-4A78-83F2-1B7BA19C67AE}" type="presOf" srcId="{C340A15D-90F0-49B5-A685-845A4867E3FD}" destId="{CCA80D02-FBC3-406B-AC11-C11CAC139F2E}" srcOrd="0" destOrd="0" presId="urn:microsoft.com/office/officeart/2005/8/layout/hierarchy1"/>
    <dgm:cxn modelId="{A226BF83-1618-4322-9331-697BDABE66BA}" srcId="{C340A15D-90F0-49B5-A685-845A4867E3FD}" destId="{6EE5DFF6-242A-4830-8179-9AFAB1C3E0B7}" srcOrd="2" destOrd="0" parTransId="{7B6FF2D6-2844-4E18-9C69-73B6A943A962}" sibTransId="{2840B747-4469-444A-A670-D2763EA9B4C1}"/>
    <dgm:cxn modelId="{90CCDD87-0772-4B09-A164-1C2E4BB13AFB}" type="presOf" srcId="{524DA45D-44BD-4BF5-8DCF-6172D13C7776}" destId="{830B02F3-F68F-4190-9300-5F5A52E04A66}" srcOrd="0" destOrd="0" presId="urn:microsoft.com/office/officeart/2005/8/layout/hierarchy1"/>
    <dgm:cxn modelId="{CC95F08A-2EFA-4C01-BBF4-E2B88BAC2554}" srcId="{6EE5DFF6-242A-4830-8179-9AFAB1C3E0B7}" destId="{6A7F6ED2-339A-4A86-8A34-A2C6EF53E6D0}" srcOrd="1" destOrd="0" parTransId="{524DA45D-44BD-4BF5-8DCF-6172D13C7776}" sibTransId="{4A37C24E-67CA-4597-9883-9946133BE866}"/>
    <dgm:cxn modelId="{E78CB39A-94FF-4030-8821-46485BA4B42B}" type="presOf" srcId="{DA862935-584E-49CA-94EA-176971E8EF90}" destId="{717C9CF9-9EA6-4813-AE71-A98FA8F788C5}" srcOrd="0" destOrd="0" presId="urn:microsoft.com/office/officeart/2005/8/layout/hierarchy1"/>
    <dgm:cxn modelId="{FEF64BB4-CBDC-4573-90CA-68945F6F0E41}" type="presOf" srcId="{6EE5DFF6-242A-4830-8179-9AFAB1C3E0B7}" destId="{05B0406B-3924-4560-BB64-082F6BE02D0E}" srcOrd="0" destOrd="0" presId="urn:microsoft.com/office/officeart/2005/8/layout/hierarchy1"/>
    <dgm:cxn modelId="{E5EDF6B4-4555-4739-A16B-43254AF98331}" type="presOf" srcId="{E7DEB8A6-569F-4D91-805C-BFB38BCEC689}" destId="{BE6697D5-29F2-484F-B54F-5900EDDC79CD}" srcOrd="0" destOrd="0" presId="urn:microsoft.com/office/officeart/2005/8/layout/hierarchy1"/>
    <dgm:cxn modelId="{CE4741C2-6EA3-4ADD-B1DA-FCD081281A95}" type="presOf" srcId="{5E7C31FE-328B-4F64-9256-577C5D81D3D2}" destId="{511E1A4B-CE2A-45ED-A8D5-E2FC1DBD499A}" srcOrd="0" destOrd="0" presId="urn:microsoft.com/office/officeart/2005/8/layout/hierarchy1"/>
    <dgm:cxn modelId="{2710C0C8-9580-4CF4-999C-7677CAB3548C}" srcId="{C340A15D-90F0-49B5-A685-845A4867E3FD}" destId="{35E9DE8E-47E1-40B8-8F8F-033F2F3F8E6F}" srcOrd="1" destOrd="0" parTransId="{F9D27118-C3EB-431E-8F4B-E1CC0C201743}" sibTransId="{EA53246B-C233-4C3B-9298-5DA273F369C8}"/>
    <dgm:cxn modelId="{2259D8E5-4449-49D0-90A0-0D097829D192}" type="presOf" srcId="{6A7F6ED2-339A-4A86-8A34-A2C6EF53E6D0}" destId="{4B431268-595C-44FD-8241-8584763C7B8E}" srcOrd="0" destOrd="0" presId="urn:microsoft.com/office/officeart/2005/8/layout/hierarchy1"/>
    <dgm:cxn modelId="{564B09EB-C6EC-438C-B90E-A8A1BF1082E9}" type="presOf" srcId="{35E9DE8E-47E1-40B8-8F8F-033F2F3F8E6F}" destId="{77C7A088-F544-4017-9D25-A8B4E76E7B02}" srcOrd="0" destOrd="0" presId="urn:microsoft.com/office/officeart/2005/8/layout/hierarchy1"/>
    <dgm:cxn modelId="{98ED2FF4-587D-4A67-B6E3-9B1FB3C18B4D}" srcId="{C340A15D-90F0-49B5-A685-845A4867E3FD}" destId="{E7DEB8A6-569F-4D91-805C-BFB38BCEC689}" srcOrd="0" destOrd="0" parTransId="{BC33AFC1-4D98-4C83-B3C3-69F9A067B7E6}" sibTransId="{46AC113C-5262-49A3-AEE5-7FD51F048DC4}"/>
    <dgm:cxn modelId="{663C4CC8-07E2-4B49-A101-BAC404A6FD75}" type="presParOf" srcId="{CCA80D02-FBC3-406B-AC11-C11CAC139F2E}" destId="{E7838F6D-85FA-4BD6-87AD-6B6D93688A78}" srcOrd="0" destOrd="0" presId="urn:microsoft.com/office/officeart/2005/8/layout/hierarchy1"/>
    <dgm:cxn modelId="{4CAE0A55-5C75-4A5D-93F1-255211D1BF5D}" type="presParOf" srcId="{E7838F6D-85FA-4BD6-87AD-6B6D93688A78}" destId="{E1F1E036-176C-4A84-A24F-440D1543728F}" srcOrd="0" destOrd="0" presId="urn:microsoft.com/office/officeart/2005/8/layout/hierarchy1"/>
    <dgm:cxn modelId="{8102314E-6814-4936-A512-705751F9EB8B}" type="presParOf" srcId="{E1F1E036-176C-4A84-A24F-440D1543728F}" destId="{D43CFB8C-2A00-4474-B95B-CD6603E5C88F}" srcOrd="0" destOrd="0" presId="urn:microsoft.com/office/officeart/2005/8/layout/hierarchy1"/>
    <dgm:cxn modelId="{4FC51521-A5EE-48AC-9F8B-DD64D6A5CB4A}" type="presParOf" srcId="{E1F1E036-176C-4A84-A24F-440D1543728F}" destId="{BE6697D5-29F2-484F-B54F-5900EDDC79CD}" srcOrd="1" destOrd="0" presId="urn:microsoft.com/office/officeart/2005/8/layout/hierarchy1"/>
    <dgm:cxn modelId="{62E57C19-E967-4351-ADB1-8564A0D5E569}" type="presParOf" srcId="{E7838F6D-85FA-4BD6-87AD-6B6D93688A78}" destId="{3D7AE826-DC15-4A05-8A03-CA79BFD68506}" srcOrd="1" destOrd="0" presId="urn:microsoft.com/office/officeart/2005/8/layout/hierarchy1"/>
    <dgm:cxn modelId="{91C8E50F-6214-4E1C-A2E1-0CE18585A494}" type="presParOf" srcId="{CCA80D02-FBC3-406B-AC11-C11CAC139F2E}" destId="{51528DFD-71E0-4CA8-B77B-082421A7B076}" srcOrd="1" destOrd="0" presId="urn:microsoft.com/office/officeart/2005/8/layout/hierarchy1"/>
    <dgm:cxn modelId="{6B390307-43BF-4AB5-B91E-2B96FD22F051}" type="presParOf" srcId="{51528DFD-71E0-4CA8-B77B-082421A7B076}" destId="{D9DEA410-0882-4837-A22A-07111F5A8B12}" srcOrd="0" destOrd="0" presId="urn:microsoft.com/office/officeart/2005/8/layout/hierarchy1"/>
    <dgm:cxn modelId="{067155EA-47EC-46AB-9A9E-36DB9C521B10}" type="presParOf" srcId="{D9DEA410-0882-4837-A22A-07111F5A8B12}" destId="{9A6DA093-B3C2-4299-BDB2-AB3BC25D7DCF}" srcOrd="0" destOrd="0" presId="urn:microsoft.com/office/officeart/2005/8/layout/hierarchy1"/>
    <dgm:cxn modelId="{D6A41F65-DA2E-4C6B-86EF-BA9D9FA7227C}" type="presParOf" srcId="{D9DEA410-0882-4837-A22A-07111F5A8B12}" destId="{77C7A088-F544-4017-9D25-A8B4E76E7B02}" srcOrd="1" destOrd="0" presId="urn:microsoft.com/office/officeart/2005/8/layout/hierarchy1"/>
    <dgm:cxn modelId="{868F92FD-CC96-48B4-95E0-EE577C0A6432}" type="presParOf" srcId="{51528DFD-71E0-4CA8-B77B-082421A7B076}" destId="{9A3A4A95-8954-46B3-AD20-C8F18E7C3FA7}" srcOrd="1" destOrd="0" presId="urn:microsoft.com/office/officeart/2005/8/layout/hierarchy1"/>
    <dgm:cxn modelId="{8EEE47C3-0101-43A1-83D9-1758FC74A694}" type="presParOf" srcId="{CCA80D02-FBC3-406B-AC11-C11CAC139F2E}" destId="{528C42A5-8BE8-49CB-97CB-0599262F4A09}" srcOrd="2" destOrd="0" presId="urn:microsoft.com/office/officeart/2005/8/layout/hierarchy1"/>
    <dgm:cxn modelId="{EA3B2843-AAB2-4675-8665-7BB6E93CA404}" type="presParOf" srcId="{528C42A5-8BE8-49CB-97CB-0599262F4A09}" destId="{3031FC58-3FBA-420E-9DD5-5CAB62BA4948}" srcOrd="0" destOrd="0" presId="urn:microsoft.com/office/officeart/2005/8/layout/hierarchy1"/>
    <dgm:cxn modelId="{79C7354F-9F94-4642-A627-7E4DED952947}" type="presParOf" srcId="{3031FC58-3FBA-420E-9DD5-5CAB62BA4948}" destId="{54D44267-58D5-42BD-87E4-64A240758F03}" srcOrd="0" destOrd="0" presId="urn:microsoft.com/office/officeart/2005/8/layout/hierarchy1"/>
    <dgm:cxn modelId="{2BDC9760-3CA2-4F84-9523-4E0A773D4C3A}" type="presParOf" srcId="{3031FC58-3FBA-420E-9DD5-5CAB62BA4948}" destId="{05B0406B-3924-4560-BB64-082F6BE02D0E}" srcOrd="1" destOrd="0" presId="urn:microsoft.com/office/officeart/2005/8/layout/hierarchy1"/>
    <dgm:cxn modelId="{91B9E2FE-45E0-457A-8886-2C5A62830555}" type="presParOf" srcId="{528C42A5-8BE8-49CB-97CB-0599262F4A09}" destId="{9A842413-2A57-4626-9653-42AEA772716E}" srcOrd="1" destOrd="0" presId="urn:microsoft.com/office/officeart/2005/8/layout/hierarchy1"/>
    <dgm:cxn modelId="{7B90D1FC-F355-4BE5-84B0-51999750087B}" type="presParOf" srcId="{9A842413-2A57-4626-9653-42AEA772716E}" destId="{717C9CF9-9EA6-4813-AE71-A98FA8F788C5}" srcOrd="0" destOrd="0" presId="urn:microsoft.com/office/officeart/2005/8/layout/hierarchy1"/>
    <dgm:cxn modelId="{03BE83CA-15DD-44A1-BFF3-96FFB68D99C1}" type="presParOf" srcId="{9A842413-2A57-4626-9653-42AEA772716E}" destId="{A2372D93-7391-4038-8C37-C40B2F71635A}" srcOrd="1" destOrd="0" presId="urn:microsoft.com/office/officeart/2005/8/layout/hierarchy1"/>
    <dgm:cxn modelId="{6A5277FB-642E-4843-9BFC-6EF1ED71F669}" type="presParOf" srcId="{A2372D93-7391-4038-8C37-C40B2F71635A}" destId="{29A3E5BD-5CC7-4F77-A167-D5FB1DDE0D85}" srcOrd="0" destOrd="0" presId="urn:microsoft.com/office/officeart/2005/8/layout/hierarchy1"/>
    <dgm:cxn modelId="{8AF1879A-A93C-46C8-83BE-BAFFF3EEEE83}" type="presParOf" srcId="{29A3E5BD-5CC7-4F77-A167-D5FB1DDE0D85}" destId="{3132C5E2-0138-4001-8D34-038A2E17C2F1}" srcOrd="0" destOrd="0" presId="urn:microsoft.com/office/officeart/2005/8/layout/hierarchy1"/>
    <dgm:cxn modelId="{59EB2FB5-15FA-4C7B-8698-250CB27BCD3E}" type="presParOf" srcId="{29A3E5BD-5CC7-4F77-A167-D5FB1DDE0D85}" destId="{511E1A4B-CE2A-45ED-A8D5-E2FC1DBD499A}" srcOrd="1" destOrd="0" presId="urn:microsoft.com/office/officeart/2005/8/layout/hierarchy1"/>
    <dgm:cxn modelId="{4BBC111B-C1DD-422A-8731-1BF4BC079EE0}" type="presParOf" srcId="{A2372D93-7391-4038-8C37-C40B2F71635A}" destId="{FB657666-5A09-4424-918F-6D12841EEE53}" srcOrd="1" destOrd="0" presId="urn:microsoft.com/office/officeart/2005/8/layout/hierarchy1"/>
    <dgm:cxn modelId="{38EAAED6-59C8-45ED-AF2F-2A4F82841B38}" type="presParOf" srcId="{9A842413-2A57-4626-9653-42AEA772716E}" destId="{830B02F3-F68F-4190-9300-5F5A52E04A66}" srcOrd="2" destOrd="0" presId="urn:microsoft.com/office/officeart/2005/8/layout/hierarchy1"/>
    <dgm:cxn modelId="{6E2DA470-EFA1-40D2-8998-F1080D9D6C14}" type="presParOf" srcId="{9A842413-2A57-4626-9653-42AEA772716E}" destId="{7E77BEAA-1D10-4BD7-93C5-25058FA5A541}" srcOrd="3" destOrd="0" presId="urn:microsoft.com/office/officeart/2005/8/layout/hierarchy1"/>
    <dgm:cxn modelId="{31CFC53D-3D22-414C-9DC3-06A4ADDA7D21}" type="presParOf" srcId="{7E77BEAA-1D10-4BD7-93C5-25058FA5A541}" destId="{BC0E8101-0D45-4277-A7D4-2B681DE07545}" srcOrd="0" destOrd="0" presId="urn:microsoft.com/office/officeart/2005/8/layout/hierarchy1"/>
    <dgm:cxn modelId="{BFED7B1C-3E45-4532-BA75-6918C85F0A94}" type="presParOf" srcId="{BC0E8101-0D45-4277-A7D4-2B681DE07545}" destId="{9DDC631C-EBF9-47D6-AFEE-45ED6B7E7147}" srcOrd="0" destOrd="0" presId="urn:microsoft.com/office/officeart/2005/8/layout/hierarchy1"/>
    <dgm:cxn modelId="{3CACCFBF-31F9-462E-987E-260CD42AE324}" type="presParOf" srcId="{BC0E8101-0D45-4277-A7D4-2B681DE07545}" destId="{4B431268-595C-44FD-8241-8584763C7B8E}" srcOrd="1" destOrd="0" presId="urn:microsoft.com/office/officeart/2005/8/layout/hierarchy1"/>
    <dgm:cxn modelId="{343D84A4-34D3-47E0-AE9B-3E1C3ECF6321}" type="presParOf" srcId="{7E77BEAA-1D10-4BD7-93C5-25058FA5A541}" destId="{F36266F2-1FB2-49E1-B625-71326D506F3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40A15D-90F0-49B5-A685-845A4867E3FD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DEB8A6-569F-4D91-805C-BFB38BCEC689}">
      <dgm:prSet/>
      <dgm:spPr/>
      <dgm:t>
        <a:bodyPr/>
        <a:lstStyle/>
        <a:p>
          <a:r>
            <a:rPr lang="en-US" dirty="0"/>
            <a:t>Samples that </a:t>
          </a:r>
          <a:r>
            <a:rPr lang="en-US" b="0" dirty="0"/>
            <a:t>deviate strongly from the general pattern of our data</a:t>
          </a:r>
        </a:p>
      </dgm:t>
    </dgm:pt>
    <dgm:pt modelId="{BC33AFC1-4D98-4C83-B3C3-69F9A067B7E6}" type="parTrans" cxnId="{98ED2FF4-587D-4A67-B6E3-9B1FB3C18B4D}">
      <dgm:prSet/>
      <dgm:spPr/>
      <dgm:t>
        <a:bodyPr/>
        <a:lstStyle/>
        <a:p>
          <a:endParaRPr lang="en-US"/>
        </a:p>
      </dgm:t>
    </dgm:pt>
    <dgm:pt modelId="{46AC113C-5262-49A3-AEE5-7FD51F048DC4}" type="sibTrans" cxnId="{98ED2FF4-587D-4A67-B6E3-9B1FB3C18B4D}">
      <dgm:prSet/>
      <dgm:spPr/>
      <dgm:t>
        <a:bodyPr/>
        <a:lstStyle/>
        <a:p>
          <a:endParaRPr lang="en-US"/>
        </a:p>
      </dgm:t>
    </dgm:pt>
    <dgm:pt modelId="{35E9DE8E-47E1-40B8-8F8F-033F2F3F8E6F}">
      <dgm:prSet/>
      <dgm:spPr/>
      <dgm:t>
        <a:bodyPr/>
        <a:lstStyle/>
        <a:p>
          <a:r>
            <a:rPr lang="en-US"/>
            <a:t>Not well explained by our linear model</a:t>
          </a:r>
        </a:p>
      </dgm:t>
    </dgm:pt>
    <dgm:pt modelId="{F9D27118-C3EB-431E-8F4B-E1CC0C201743}" type="parTrans" cxnId="{2710C0C8-9580-4CF4-999C-7677CAB3548C}">
      <dgm:prSet/>
      <dgm:spPr/>
      <dgm:t>
        <a:bodyPr/>
        <a:lstStyle/>
        <a:p>
          <a:endParaRPr lang="en-US"/>
        </a:p>
      </dgm:t>
    </dgm:pt>
    <dgm:pt modelId="{EA53246B-C233-4C3B-9298-5DA273F369C8}" type="sibTrans" cxnId="{2710C0C8-9580-4CF4-999C-7677CAB3548C}">
      <dgm:prSet/>
      <dgm:spPr/>
      <dgm:t>
        <a:bodyPr/>
        <a:lstStyle/>
        <a:p>
          <a:endParaRPr lang="en-US"/>
        </a:p>
      </dgm:t>
    </dgm:pt>
    <dgm:pt modelId="{6EE5DFF6-242A-4830-8179-9AFAB1C3E0B7}">
      <dgm:prSet/>
      <dgm:spPr/>
      <dgm:t>
        <a:bodyPr/>
        <a:lstStyle/>
        <a:p>
          <a:r>
            <a:rPr lang="en-US"/>
            <a:t>Sources of outliers include:</a:t>
          </a:r>
        </a:p>
      </dgm:t>
    </dgm:pt>
    <dgm:pt modelId="{2840B747-4469-444A-A670-D2763EA9B4C1}" type="sibTrans" cxnId="{A226BF83-1618-4322-9331-697BDABE66BA}">
      <dgm:prSet/>
      <dgm:spPr/>
      <dgm:t>
        <a:bodyPr/>
        <a:lstStyle/>
        <a:p>
          <a:endParaRPr lang="en-US"/>
        </a:p>
      </dgm:t>
    </dgm:pt>
    <dgm:pt modelId="{7B6FF2D6-2844-4E18-9C69-73B6A943A962}" type="parTrans" cxnId="{A226BF83-1618-4322-9331-697BDABE66BA}">
      <dgm:prSet/>
      <dgm:spPr/>
      <dgm:t>
        <a:bodyPr/>
        <a:lstStyle/>
        <a:p>
          <a:endParaRPr lang="en-US"/>
        </a:p>
      </dgm:t>
    </dgm:pt>
    <dgm:pt modelId="{5E7C31FE-328B-4F64-9256-577C5D81D3D2}">
      <dgm:prSet/>
      <dgm:spPr/>
      <dgm:t>
        <a:bodyPr/>
        <a:lstStyle/>
        <a:p>
          <a:r>
            <a:rPr lang="en-US"/>
            <a:t>Errors in measurement or data entry</a:t>
          </a:r>
        </a:p>
      </dgm:t>
    </dgm:pt>
    <dgm:pt modelId="{2822A871-B7DB-4431-9DC1-D78E9CD34056}" type="sibTrans" cxnId="{E5C83F23-48E6-4E9A-8CC0-960C50C81864}">
      <dgm:prSet/>
      <dgm:spPr/>
      <dgm:t>
        <a:bodyPr/>
        <a:lstStyle/>
        <a:p>
          <a:endParaRPr lang="en-US"/>
        </a:p>
      </dgm:t>
    </dgm:pt>
    <dgm:pt modelId="{DA862935-584E-49CA-94EA-176971E8EF90}" type="parTrans" cxnId="{E5C83F23-48E6-4E9A-8CC0-960C50C81864}">
      <dgm:prSet/>
      <dgm:spPr/>
      <dgm:t>
        <a:bodyPr/>
        <a:lstStyle/>
        <a:p>
          <a:endParaRPr lang="en-US"/>
        </a:p>
      </dgm:t>
    </dgm:pt>
    <dgm:pt modelId="{6A7F6ED2-339A-4A86-8A34-A2C6EF53E6D0}">
      <dgm:prSet/>
      <dgm:spPr/>
      <dgm:t>
        <a:bodyPr/>
        <a:lstStyle/>
        <a:p>
          <a:r>
            <a:rPr lang="en-US"/>
            <a:t>Sampling errors</a:t>
          </a:r>
        </a:p>
      </dgm:t>
    </dgm:pt>
    <dgm:pt modelId="{4A37C24E-67CA-4597-9883-9946133BE866}" type="sibTrans" cxnId="{CC95F08A-2EFA-4C01-BBF4-E2B88BAC2554}">
      <dgm:prSet/>
      <dgm:spPr/>
      <dgm:t>
        <a:bodyPr/>
        <a:lstStyle/>
        <a:p>
          <a:endParaRPr lang="en-US"/>
        </a:p>
      </dgm:t>
    </dgm:pt>
    <dgm:pt modelId="{524DA45D-44BD-4BF5-8DCF-6172D13C7776}" type="parTrans" cxnId="{CC95F08A-2EFA-4C01-BBF4-E2B88BAC2554}">
      <dgm:prSet/>
      <dgm:spPr/>
      <dgm:t>
        <a:bodyPr/>
        <a:lstStyle/>
        <a:p>
          <a:endParaRPr lang="en-US"/>
        </a:p>
      </dgm:t>
    </dgm:pt>
    <dgm:pt modelId="{495C2AE8-701D-41D3-8ACB-5612ACFAF56F}">
      <dgm:prSet/>
      <dgm:spPr/>
      <dgm:t>
        <a:bodyPr/>
        <a:lstStyle/>
        <a:p>
          <a:r>
            <a:rPr lang="en-US"/>
            <a:t>Noise in our data that corrupts our true observation</a:t>
          </a:r>
        </a:p>
      </dgm:t>
    </dgm:pt>
    <dgm:pt modelId="{44FC9DE2-D537-4E48-8284-21BC485B64D1}" type="sibTrans" cxnId="{A3010C79-0942-4134-86B6-961B29E59716}">
      <dgm:prSet/>
      <dgm:spPr/>
      <dgm:t>
        <a:bodyPr/>
        <a:lstStyle/>
        <a:p>
          <a:endParaRPr lang="en-US"/>
        </a:p>
      </dgm:t>
    </dgm:pt>
    <dgm:pt modelId="{9D05EABF-5018-49A8-8920-7CB4388AF035}" type="parTrans" cxnId="{A3010C79-0942-4134-86B6-961B29E59716}">
      <dgm:prSet/>
      <dgm:spPr/>
      <dgm:t>
        <a:bodyPr/>
        <a:lstStyle/>
        <a:p>
          <a:endParaRPr lang="en-US"/>
        </a:p>
      </dgm:t>
    </dgm:pt>
    <dgm:pt modelId="{CCA80D02-FBC3-406B-AC11-C11CAC139F2E}" type="pres">
      <dgm:prSet presAssocID="{C340A15D-90F0-49B5-A685-845A4867E3F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7838F6D-85FA-4BD6-87AD-6B6D93688A78}" type="pres">
      <dgm:prSet presAssocID="{E7DEB8A6-569F-4D91-805C-BFB38BCEC689}" presName="hierRoot1" presStyleCnt="0"/>
      <dgm:spPr/>
    </dgm:pt>
    <dgm:pt modelId="{E1F1E036-176C-4A84-A24F-440D1543728F}" type="pres">
      <dgm:prSet presAssocID="{E7DEB8A6-569F-4D91-805C-BFB38BCEC689}" presName="composite" presStyleCnt="0"/>
      <dgm:spPr/>
    </dgm:pt>
    <dgm:pt modelId="{D43CFB8C-2A00-4474-B95B-CD6603E5C88F}" type="pres">
      <dgm:prSet presAssocID="{E7DEB8A6-569F-4D91-805C-BFB38BCEC689}" presName="background" presStyleLbl="node0" presStyleIdx="0" presStyleCnt="3"/>
      <dgm:spPr/>
    </dgm:pt>
    <dgm:pt modelId="{BE6697D5-29F2-484F-B54F-5900EDDC79CD}" type="pres">
      <dgm:prSet presAssocID="{E7DEB8A6-569F-4D91-805C-BFB38BCEC689}" presName="text" presStyleLbl="fgAcc0" presStyleIdx="0" presStyleCnt="3">
        <dgm:presLayoutVars>
          <dgm:chPref val="3"/>
        </dgm:presLayoutVars>
      </dgm:prSet>
      <dgm:spPr/>
    </dgm:pt>
    <dgm:pt modelId="{3D7AE826-DC15-4A05-8A03-CA79BFD68506}" type="pres">
      <dgm:prSet presAssocID="{E7DEB8A6-569F-4D91-805C-BFB38BCEC689}" presName="hierChild2" presStyleCnt="0"/>
      <dgm:spPr/>
    </dgm:pt>
    <dgm:pt modelId="{51528DFD-71E0-4CA8-B77B-082421A7B076}" type="pres">
      <dgm:prSet presAssocID="{35E9DE8E-47E1-40B8-8F8F-033F2F3F8E6F}" presName="hierRoot1" presStyleCnt="0"/>
      <dgm:spPr/>
    </dgm:pt>
    <dgm:pt modelId="{D9DEA410-0882-4837-A22A-07111F5A8B12}" type="pres">
      <dgm:prSet presAssocID="{35E9DE8E-47E1-40B8-8F8F-033F2F3F8E6F}" presName="composite" presStyleCnt="0"/>
      <dgm:spPr/>
    </dgm:pt>
    <dgm:pt modelId="{9A6DA093-B3C2-4299-BDB2-AB3BC25D7DCF}" type="pres">
      <dgm:prSet presAssocID="{35E9DE8E-47E1-40B8-8F8F-033F2F3F8E6F}" presName="background" presStyleLbl="node0" presStyleIdx="1" presStyleCnt="3"/>
      <dgm:spPr/>
    </dgm:pt>
    <dgm:pt modelId="{77C7A088-F544-4017-9D25-A8B4E76E7B02}" type="pres">
      <dgm:prSet presAssocID="{35E9DE8E-47E1-40B8-8F8F-033F2F3F8E6F}" presName="text" presStyleLbl="fgAcc0" presStyleIdx="1" presStyleCnt="3">
        <dgm:presLayoutVars>
          <dgm:chPref val="3"/>
        </dgm:presLayoutVars>
      </dgm:prSet>
      <dgm:spPr/>
    </dgm:pt>
    <dgm:pt modelId="{9A3A4A95-8954-46B3-AD20-C8F18E7C3FA7}" type="pres">
      <dgm:prSet presAssocID="{35E9DE8E-47E1-40B8-8F8F-033F2F3F8E6F}" presName="hierChild2" presStyleCnt="0"/>
      <dgm:spPr/>
    </dgm:pt>
    <dgm:pt modelId="{528C42A5-8BE8-49CB-97CB-0599262F4A09}" type="pres">
      <dgm:prSet presAssocID="{6EE5DFF6-242A-4830-8179-9AFAB1C3E0B7}" presName="hierRoot1" presStyleCnt="0"/>
      <dgm:spPr/>
    </dgm:pt>
    <dgm:pt modelId="{3031FC58-3FBA-420E-9DD5-5CAB62BA4948}" type="pres">
      <dgm:prSet presAssocID="{6EE5DFF6-242A-4830-8179-9AFAB1C3E0B7}" presName="composite" presStyleCnt="0"/>
      <dgm:spPr/>
    </dgm:pt>
    <dgm:pt modelId="{54D44267-58D5-42BD-87E4-64A240758F03}" type="pres">
      <dgm:prSet presAssocID="{6EE5DFF6-242A-4830-8179-9AFAB1C3E0B7}" presName="background" presStyleLbl="node0" presStyleIdx="2" presStyleCnt="3"/>
      <dgm:spPr/>
    </dgm:pt>
    <dgm:pt modelId="{05B0406B-3924-4560-BB64-082F6BE02D0E}" type="pres">
      <dgm:prSet presAssocID="{6EE5DFF6-242A-4830-8179-9AFAB1C3E0B7}" presName="text" presStyleLbl="fgAcc0" presStyleIdx="2" presStyleCnt="3">
        <dgm:presLayoutVars>
          <dgm:chPref val="3"/>
        </dgm:presLayoutVars>
      </dgm:prSet>
      <dgm:spPr/>
    </dgm:pt>
    <dgm:pt modelId="{9A842413-2A57-4626-9653-42AEA772716E}" type="pres">
      <dgm:prSet presAssocID="{6EE5DFF6-242A-4830-8179-9AFAB1C3E0B7}" presName="hierChild2" presStyleCnt="0"/>
      <dgm:spPr/>
    </dgm:pt>
    <dgm:pt modelId="{717C9CF9-9EA6-4813-AE71-A98FA8F788C5}" type="pres">
      <dgm:prSet presAssocID="{DA862935-584E-49CA-94EA-176971E8EF90}" presName="Name10" presStyleLbl="parChTrans1D2" presStyleIdx="0" presStyleCnt="3"/>
      <dgm:spPr/>
    </dgm:pt>
    <dgm:pt modelId="{A2372D93-7391-4038-8C37-C40B2F71635A}" type="pres">
      <dgm:prSet presAssocID="{5E7C31FE-328B-4F64-9256-577C5D81D3D2}" presName="hierRoot2" presStyleCnt="0"/>
      <dgm:spPr/>
    </dgm:pt>
    <dgm:pt modelId="{29A3E5BD-5CC7-4F77-A167-D5FB1DDE0D85}" type="pres">
      <dgm:prSet presAssocID="{5E7C31FE-328B-4F64-9256-577C5D81D3D2}" presName="composite2" presStyleCnt="0"/>
      <dgm:spPr/>
    </dgm:pt>
    <dgm:pt modelId="{3132C5E2-0138-4001-8D34-038A2E17C2F1}" type="pres">
      <dgm:prSet presAssocID="{5E7C31FE-328B-4F64-9256-577C5D81D3D2}" presName="background2" presStyleLbl="node2" presStyleIdx="0" presStyleCnt="3"/>
      <dgm:spPr/>
    </dgm:pt>
    <dgm:pt modelId="{511E1A4B-CE2A-45ED-A8D5-E2FC1DBD499A}" type="pres">
      <dgm:prSet presAssocID="{5E7C31FE-328B-4F64-9256-577C5D81D3D2}" presName="text2" presStyleLbl="fgAcc2" presStyleIdx="0" presStyleCnt="3">
        <dgm:presLayoutVars>
          <dgm:chPref val="3"/>
        </dgm:presLayoutVars>
      </dgm:prSet>
      <dgm:spPr/>
    </dgm:pt>
    <dgm:pt modelId="{FB657666-5A09-4424-918F-6D12841EEE53}" type="pres">
      <dgm:prSet presAssocID="{5E7C31FE-328B-4F64-9256-577C5D81D3D2}" presName="hierChild3" presStyleCnt="0"/>
      <dgm:spPr/>
    </dgm:pt>
    <dgm:pt modelId="{830B02F3-F68F-4190-9300-5F5A52E04A66}" type="pres">
      <dgm:prSet presAssocID="{524DA45D-44BD-4BF5-8DCF-6172D13C7776}" presName="Name10" presStyleLbl="parChTrans1D2" presStyleIdx="1" presStyleCnt="3"/>
      <dgm:spPr/>
    </dgm:pt>
    <dgm:pt modelId="{7E77BEAA-1D10-4BD7-93C5-25058FA5A541}" type="pres">
      <dgm:prSet presAssocID="{6A7F6ED2-339A-4A86-8A34-A2C6EF53E6D0}" presName="hierRoot2" presStyleCnt="0"/>
      <dgm:spPr/>
    </dgm:pt>
    <dgm:pt modelId="{BC0E8101-0D45-4277-A7D4-2B681DE07545}" type="pres">
      <dgm:prSet presAssocID="{6A7F6ED2-339A-4A86-8A34-A2C6EF53E6D0}" presName="composite2" presStyleCnt="0"/>
      <dgm:spPr/>
    </dgm:pt>
    <dgm:pt modelId="{9DDC631C-EBF9-47D6-AFEE-45ED6B7E7147}" type="pres">
      <dgm:prSet presAssocID="{6A7F6ED2-339A-4A86-8A34-A2C6EF53E6D0}" presName="background2" presStyleLbl="node2" presStyleIdx="1" presStyleCnt="3"/>
      <dgm:spPr/>
    </dgm:pt>
    <dgm:pt modelId="{4B431268-595C-44FD-8241-8584763C7B8E}" type="pres">
      <dgm:prSet presAssocID="{6A7F6ED2-339A-4A86-8A34-A2C6EF53E6D0}" presName="text2" presStyleLbl="fgAcc2" presStyleIdx="1" presStyleCnt="3">
        <dgm:presLayoutVars>
          <dgm:chPref val="3"/>
        </dgm:presLayoutVars>
      </dgm:prSet>
      <dgm:spPr/>
    </dgm:pt>
    <dgm:pt modelId="{F36266F2-1FB2-49E1-B625-71326D506F37}" type="pres">
      <dgm:prSet presAssocID="{6A7F6ED2-339A-4A86-8A34-A2C6EF53E6D0}" presName="hierChild3" presStyleCnt="0"/>
      <dgm:spPr/>
    </dgm:pt>
    <dgm:pt modelId="{7C3963D6-85A5-4ECD-A3C7-0579D3B2F6A9}" type="pres">
      <dgm:prSet presAssocID="{9D05EABF-5018-49A8-8920-7CB4388AF035}" presName="Name10" presStyleLbl="parChTrans1D2" presStyleIdx="2" presStyleCnt="3"/>
      <dgm:spPr/>
    </dgm:pt>
    <dgm:pt modelId="{CCA75827-D1FF-405D-9F76-9F66BBE383B1}" type="pres">
      <dgm:prSet presAssocID="{495C2AE8-701D-41D3-8ACB-5612ACFAF56F}" presName="hierRoot2" presStyleCnt="0"/>
      <dgm:spPr/>
    </dgm:pt>
    <dgm:pt modelId="{9AAE54E5-4317-41A5-82D3-8EAE219589C2}" type="pres">
      <dgm:prSet presAssocID="{495C2AE8-701D-41D3-8ACB-5612ACFAF56F}" presName="composite2" presStyleCnt="0"/>
      <dgm:spPr/>
    </dgm:pt>
    <dgm:pt modelId="{80C0B73D-B3F9-4B56-B977-00824D914093}" type="pres">
      <dgm:prSet presAssocID="{495C2AE8-701D-41D3-8ACB-5612ACFAF56F}" presName="background2" presStyleLbl="node2" presStyleIdx="2" presStyleCnt="3"/>
      <dgm:spPr/>
    </dgm:pt>
    <dgm:pt modelId="{C7E15952-BF48-4F1D-AA87-FCC92094F94D}" type="pres">
      <dgm:prSet presAssocID="{495C2AE8-701D-41D3-8ACB-5612ACFAF56F}" presName="text2" presStyleLbl="fgAcc2" presStyleIdx="2" presStyleCnt="3">
        <dgm:presLayoutVars>
          <dgm:chPref val="3"/>
        </dgm:presLayoutVars>
      </dgm:prSet>
      <dgm:spPr/>
    </dgm:pt>
    <dgm:pt modelId="{B23F1F91-B9EC-4A51-8AFC-707AA4DB5112}" type="pres">
      <dgm:prSet presAssocID="{495C2AE8-701D-41D3-8ACB-5612ACFAF56F}" presName="hierChild3" presStyleCnt="0"/>
      <dgm:spPr/>
    </dgm:pt>
  </dgm:ptLst>
  <dgm:cxnLst>
    <dgm:cxn modelId="{E5C83F23-48E6-4E9A-8CC0-960C50C81864}" srcId="{6EE5DFF6-242A-4830-8179-9AFAB1C3E0B7}" destId="{5E7C31FE-328B-4F64-9256-577C5D81D3D2}" srcOrd="0" destOrd="0" parTransId="{DA862935-584E-49CA-94EA-176971E8EF90}" sibTransId="{2822A871-B7DB-4431-9DC1-D78E9CD34056}"/>
    <dgm:cxn modelId="{81F31441-2655-4A78-83F2-1B7BA19C67AE}" type="presOf" srcId="{C340A15D-90F0-49B5-A685-845A4867E3FD}" destId="{CCA80D02-FBC3-406B-AC11-C11CAC139F2E}" srcOrd="0" destOrd="0" presId="urn:microsoft.com/office/officeart/2005/8/layout/hierarchy1"/>
    <dgm:cxn modelId="{A3010C79-0942-4134-86B6-961B29E59716}" srcId="{6EE5DFF6-242A-4830-8179-9AFAB1C3E0B7}" destId="{495C2AE8-701D-41D3-8ACB-5612ACFAF56F}" srcOrd="2" destOrd="0" parTransId="{9D05EABF-5018-49A8-8920-7CB4388AF035}" sibTransId="{44FC9DE2-D537-4E48-8284-21BC485B64D1}"/>
    <dgm:cxn modelId="{A226BF83-1618-4322-9331-697BDABE66BA}" srcId="{C340A15D-90F0-49B5-A685-845A4867E3FD}" destId="{6EE5DFF6-242A-4830-8179-9AFAB1C3E0B7}" srcOrd="2" destOrd="0" parTransId="{7B6FF2D6-2844-4E18-9C69-73B6A943A962}" sibTransId="{2840B747-4469-444A-A670-D2763EA9B4C1}"/>
    <dgm:cxn modelId="{90CCDD87-0772-4B09-A164-1C2E4BB13AFB}" type="presOf" srcId="{524DA45D-44BD-4BF5-8DCF-6172D13C7776}" destId="{830B02F3-F68F-4190-9300-5F5A52E04A66}" srcOrd="0" destOrd="0" presId="urn:microsoft.com/office/officeart/2005/8/layout/hierarchy1"/>
    <dgm:cxn modelId="{39C1EF88-6794-476A-9726-D58621487C30}" type="presOf" srcId="{9D05EABF-5018-49A8-8920-7CB4388AF035}" destId="{7C3963D6-85A5-4ECD-A3C7-0579D3B2F6A9}" srcOrd="0" destOrd="0" presId="urn:microsoft.com/office/officeart/2005/8/layout/hierarchy1"/>
    <dgm:cxn modelId="{CC95F08A-2EFA-4C01-BBF4-E2B88BAC2554}" srcId="{6EE5DFF6-242A-4830-8179-9AFAB1C3E0B7}" destId="{6A7F6ED2-339A-4A86-8A34-A2C6EF53E6D0}" srcOrd="1" destOrd="0" parTransId="{524DA45D-44BD-4BF5-8DCF-6172D13C7776}" sibTransId="{4A37C24E-67CA-4597-9883-9946133BE866}"/>
    <dgm:cxn modelId="{E78CB39A-94FF-4030-8821-46485BA4B42B}" type="presOf" srcId="{DA862935-584E-49CA-94EA-176971E8EF90}" destId="{717C9CF9-9EA6-4813-AE71-A98FA8F788C5}" srcOrd="0" destOrd="0" presId="urn:microsoft.com/office/officeart/2005/8/layout/hierarchy1"/>
    <dgm:cxn modelId="{FEF64BB4-CBDC-4573-90CA-68945F6F0E41}" type="presOf" srcId="{6EE5DFF6-242A-4830-8179-9AFAB1C3E0B7}" destId="{05B0406B-3924-4560-BB64-082F6BE02D0E}" srcOrd="0" destOrd="0" presId="urn:microsoft.com/office/officeart/2005/8/layout/hierarchy1"/>
    <dgm:cxn modelId="{E5EDF6B4-4555-4739-A16B-43254AF98331}" type="presOf" srcId="{E7DEB8A6-569F-4D91-805C-BFB38BCEC689}" destId="{BE6697D5-29F2-484F-B54F-5900EDDC79CD}" srcOrd="0" destOrd="0" presId="urn:microsoft.com/office/officeart/2005/8/layout/hierarchy1"/>
    <dgm:cxn modelId="{1D003CBE-7DD8-406F-8583-4813FF4EF782}" type="presOf" srcId="{495C2AE8-701D-41D3-8ACB-5612ACFAF56F}" destId="{C7E15952-BF48-4F1D-AA87-FCC92094F94D}" srcOrd="0" destOrd="0" presId="urn:microsoft.com/office/officeart/2005/8/layout/hierarchy1"/>
    <dgm:cxn modelId="{CE4741C2-6EA3-4ADD-B1DA-FCD081281A95}" type="presOf" srcId="{5E7C31FE-328B-4F64-9256-577C5D81D3D2}" destId="{511E1A4B-CE2A-45ED-A8D5-E2FC1DBD499A}" srcOrd="0" destOrd="0" presId="urn:microsoft.com/office/officeart/2005/8/layout/hierarchy1"/>
    <dgm:cxn modelId="{2710C0C8-9580-4CF4-999C-7677CAB3548C}" srcId="{C340A15D-90F0-49B5-A685-845A4867E3FD}" destId="{35E9DE8E-47E1-40B8-8F8F-033F2F3F8E6F}" srcOrd="1" destOrd="0" parTransId="{F9D27118-C3EB-431E-8F4B-E1CC0C201743}" sibTransId="{EA53246B-C233-4C3B-9298-5DA273F369C8}"/>
    <dgm:cxn modelId="{2259D8E5-4449-49D0-90A0-0D097829D192}" type="presOf" srcId="{6A7F6ED2-339A-4A86-8A34-A2C6EF53E6D0}" destId="{4B431268-595C-44FD-8241-8584763C7B8E}" srcOrd="0" destOrd="0" presId="urn:microsoft.com/office/officeart/2005/8/layout/hierarchy1"/>
    <dgm:cxn modelId="{564B09EB-C6EC-438C-B90E-A8A1BF1082E9}" type="presOf" srcId="{35E9DE8E-47E1-40B8-8F8F-033F2F3F8E6F}" destId="{77C7A088-F544-4017-9D25-A8B4E76E7B02}" srcOrd="0" destOrd="0" presId="urn:microsoft.com/office/officeart/2005/8/layout/hierarchy1"/>
    <dgm:cxn modelId="{98ED2FF4-587D-4A67-B6E3-9B1FB3C18B4D}" srcId="{C340A15D-90F0-49B5-A685-845A4867E3FD}" destId="{E7DEB8A6-569F-4D91-805C-BFB38BCEC689}" srcOrd="0" destOrd="0" parTransId="{BC33AFC1-4D98-4C83-B3C3-69F9A067B7E6}" sibTransId="{46AC113C-5262-49A3-AEE5-7FD51F048DC4}"/>
    <dgm:cxn modelId="{663C4CC8-07E2-4B49-A101-BAC404A6FD75}" type="presParOf" srcId="{CCA80D02-FBC3-406B-AC11-C11CAC139F2E}" destId="{E7838F6D-85FA-4BD6-87AD-6B6D93688A78}" srcOrd="0" destOrd="0" presId="urn:microsoft.com/office/officeart/2005/8/layout/hierarchy1"/>
    <dgm:cxn modelId="{4CAE0A55-5C75-4A5D-93F1-255211D1BF5D}" type="presParOf" srcId="{E7838F6D-85FA-4BD6-87AD-6B6D93688A78}" destId="{E1F1E036-176C-4A84-A24F-440D1543728F}" srcOrd="0" destOrd="0" presId="urn:microsoft.com/office/officeart/2005/8/layout/hierarchy1"/>
    <dgm:cxn modelId="{8102314E-6814-4936-A512-705751F9EB8B}" type="presParOf" srcId="{E1F1E036-176C-4A84-A24F-440D1543728F}" destId="{D43CFB8C-2A00-4474-B95B-CD6603E5C88F}" srcOrd="0" destOrd="0" presId="urn:microsoft.com/office/officeart/2005/8/layout/hierarchy1"/>
    <dgm:cxn modelId="{4FC51521-A5EE-48AC-9F8B-DD64D6A5CB4A}" type="presParOf" srcId="{E1F1E036-176C-4A84-A24F-440D1543728F}" destId="{BE6697D5-29F2-484F-B54F-5900EDDC79CD}" srcOrd="1" destOrd="0" presId="urn:microsoft.com/office/officeart/2005/8/layout/hierarchy1"/>
    <dgm:cxn modelId="{62E57C19-E967-4351-ADB1-8564A0D5E569}" type="presParOf" srcId="{E7838F6D-85FA-4BD6-87AD-6B6D93688A78}" destId="{3D7AE826-DC15-4A05-8A03-CA79BFD68506}" srcOrd="1" destOrd="0" presId="urn:microsoft.com/office/officeart/2005/8/layout/hierarchy1"/>
    <dgm:cxn modelId="{91C8E50F-6214-4E1C-A2E1-0CE18585A494}" type="presParOf" srcId="{CCA80D02-FBC3-406B-AC11-C11CAC139F2E}" destId="{51528DFD-71E0-4CA8-B77B-082421A7B076}" srcOrd="1" destOrd="0" presId="urn:microsoft.com/office/officeart/2005/8/layout/hierarchy1"/>
    <dgm:cxn modelId="{6B390307-43BF-4AB5-B91E-2B96FD22F051}" type="presParOf" srcId="{51528DFD-71E0-4CA8-B77B-082421A7B076}" destId="{D9DEA410-0882-4837-A22A-07111F5A8B12}" srcOrd="0" destOrd="0" presId="urn:microsoft.com/office/officeart/2005/8/layout/hierarchy1"/>
    <dgm:cxn modelId="{067155EA-47EC-46AB-9A9E-36DB9C521B10}" type="presParOf" srcId="{D9DEA410-0882-4837-A22A-07111F5A8B12}" destId="{9A6DA093-B3C2-4299-BDB2-AB3BC25D7DCF}" srcOrd="0" destOrd="0" presId="urn:microsoft.com/office/officeart/2005/8/layout/hierarchy1"/>
    <dgm:cxn modelId="{D6A41F65-DA2E-4C6B-86EF-BA9D9FA7227C}" type="presParOf" srcId="{D9DEA410-0882-4837-A22A-07111F5A8B12}" destId="{77C7A088-F544-4017-9D25-A8B4E76E7B02}" srcOrd="1" destOrd="0" presId="urn:microsoft.com/office/officeart/2005/8/layout/hierarchy1"/>
    <dgm:cxn modelId="{868F92FD-CC96-48B4-95E0-EE577C0A6432}" type="presParOf" srcId="{51528DFD-71E0-4CA8-B77B-082421A7B076}" destId="{9A3A4A95-8954-46B3-AD20-C8F18E7C3FA7}" srcOrd="1" destOrd="0" presId="urn:microsoft.com/office/officeart/2005/8/layout/hierarchy1"/>
    <dgm:cxn modelId="{8EEE47C3-0101-43A1-83D9-1758FC74A694}" type="presParOf" srcId="{CCA80D02-FBC3-406B-AC11-C11CAC139F2E}" destId="{528C42A5-8BE8-49CB-97CB-0599262F4A09}" srcOrd="2" destOrd="0" presId="urn:microsoft.com/office/officeart/2005/8/layout/hierarchy1"/>
    <dgm:cxn modelId="{EA3B2843-AAB2-4675-8665-7BB6E93CA404}" type="presParOf" srcId="{528C42A5-8BE8-49CB-97CB-0599262F4A09}" destId="{3031FC58-3FBA-420E-9DD5-5CAB62BA4948}" srcOrd="0" destOrd="0" presId="urn:microsoft.com/office/officeart/2005/8/layout/hierarchy1"/>
    <dgm:cxn modelId="{79C7354F-9F94-4642-A627-7E4DED952947}" type="presParOf" srcId="{3031FC58-3FBA-420E-9DD5-5CAB62BA4948}" destId="{54D44267-58D5-42BD-87E4-64A240758F03}" srcOrd="0" destOrd="0" presId="urn:microsoft.com/office/officeart/2005/8/layout/hierarchy1"/>
    <dgm:cxn modelId="{2BDC9760-3CA2-4F84-9523-4E0A773D4C3A}" type="presParOf" srcId="{3031FC58-3FBA-420E-9DD5-5CAB62BA4948}" destId="{05B0406B-3924-4560-BB64-082F6BE02D0E}" srcOrd="1" destOrd="0" presId="urn:microsoft.com/office/officeart/2005/8/layout/hierarchy1"/>
    <dgm:cxn modelId="{91B9E2FE-45E0-457A-8886-2C5A62830555}" type="presParOf" srcId="{528C42A5-8BE8-49CB-97CB-0599262F4A09}" destId="{9A842413-2A57-4626-9653-42AEA772716E}" srcOrd="1" destOrd="0" presId="urn:microsoft.com/office/officeart/2005/8/layout/hierarchy1"/>
    <dgm:cxn modelId="{7B90D1FC-F355-4BE5-84B0-51999750087B}" type="presParOf" srcId="{9A842413-2A57-4626-9653-42AEA772716E}" destId="{717C9CF9-9EA6-4813-AE71-A98FA8F788C5}" srcOrd="0" destOrd="0" presId="urn:microsoft.com/office/officeart/2005/8/layout/hierarchy1"/>
    <dgm:cxn modelId="{03BE83CA-15DD-44A1-BFF3-96FFB68D99C1}" type="presParOf" srcId="{9A842413-2A57-4626-9653-42AEA772716E}" destId="{A2372D93-7391-4038-8C37-C40B2F71635A}" srcOrd="1" destOrd="0" presId="urn:microsoft.com/office/officeart/2005/8/layout/hierarchy1"/>
    <dgm:cxn modelId="{6A5277FB-642E-4843-9BFC-6EF1ED71F669}" type="presParOf" srcId="{A2372D93-7391-4038-8C37-C40B2F71635A}" destId="{29A3E5BD-5CC7-4F77-A167-D5FB1DDE0D85}" srcOrd="0" destOrd="0" presId="urn:microsoft.com/office/officeart/2005/8/layout/hierarchy1"/>
    <dgm:cxn modelId="{8AF1879A-A93C-46C8-83BE-BAFFF3EEEE83}" type="presParOf" srcId="{29A3E5BD-5CC7-4F77-A167-D5FB1DDE0D85}" destId="{3132C5E2-0138-4001-8D34-038A2E17C2F1}" srcOrd="0" destOrd="0" presId="urn:microsoft.com/office/officeart/2005/8/layout/hierarchy1"/>
    <dgm:cxn modelId="{59EB2FB5-15FA-4C7B-8698-250CB27BCD3E}" type="presParOf" srcId="{29A3E5BD-5CC7-4F77-A167-D5FB1DDE0D85}" destId="{511E1A4B-CE2A-45ED-A8D5-E2FC1DBD499A}" srcOrd="1" destOrd="0" presId="urn:microsoft.com/office/officeart/2005/8/layout/hierarchy1"/>
    <dgm:cxn modelId="{4BBC111B-C1DD-422A-8731-1BF4BC079EE0}" type="presParOf" srcId="{A2372D93-7391-4038-8C37-C40B2F71635A}" destId="{FB657666-5A09-4424-918F-6D12841EEE53}" srcOrd="1" destOrd="0" presId="urn:microsoft.com/office/officeart/2005/8/layout/hierarchy1"/>
    <dgm:cxn modelId="{38EAAED6-59C8-45ED-AF2F-2A4F82841B38}" type="presParOf" srcId="{9A842413-2A57-4626-9653-42AEA772716E}" destId="{830B02F3-F68F-4190-9300-5F5A52E04A66}" srcOrd="2" destOrd="0" presId="urn:microsoft.com/office/officeart/2005/8/layout/hierarchy1"/>
    <dgm:cxn modelId="{6E2DA470-EFA1-40D2-8998-F1080D9D6C14}" type="presParOf" srcId="{9A842413-2A57-4626-9653-42AEA772716E}" destId="{7E77BEAA-1D10-4BD7-93C5-25058FA5A541}" srcOrd="3" destOrd="0" presId="urn:microsoft.com/office/officeart/2005/8/layout/hierarchy1"/>
    <dgm:cxn modelId="{31CFC53D-3D22-414C-9DC3-06A4ADDA7D21}" type="presParOf" srcId="{7E77BEAA-1D10-4BD7-93C5-25058FA5A541}" destId="{BC0E8101-0D45-4277-A7D4-2B681DE07545}" srcOrd="0" destOrd="0" presId="urn:microsoft.com/office/officeart/2005/8/layout/hierarchy1"/>
    <dgm:cxn modelId="{BFED7B1C-3E45-4532-BA75-6918C85F0A94}" type="presParOf" srcId="{BC0E8101-0D45-4277-A7D4-2B681DE07545}" destId="{9DDC631C-EBF9-47D6-AFEE-45ED6B7E7147}" srcOrd="0" destOrd="0" presId="urn:microsoft.com/office/officeart/2005/8/layout/hierarchy1"/>
    <dgm:cxn modelId="{3CACCFBF-31F9-462E-987E-260CD42AE324}" type="presParOf" srcId="{BC0E8101-0D45-4277-A7D4-2B681DE07545}" destId="{4B431268-595C-44FD-8241-8584763C7B8E}" srcOrd="1" destOrd="0" presId="urn:microsoft.com/office/officeart/2005/8/layout/hierarchy1"/>
    <dgm:cxn modelId="{343D84A4-34D3-47E0-AE9B-3E1C3ECF6321}" type="presParOf" srcId="{7E77BEAA-1D10-4BD7-93C5-25058FA5A541}" destId="{F36266F2-1FB2-49E1-B625-71326D506F37}" srcOrd="1" destOrd="0" presId="urn:microsoft.com/office/officeart/2005/8/layout/hierarchy1"/>
    <dgm:cxn modelId="{9CAC9081-71B3-4A84-8E34-A93069F20FBB}" type="presParOf" srcId="{9A842413-2A57-4626-9653-42AEA772716E}" destId="{7C3963D6-85A5-4ECD-A3C7-0579D3B2F6A9}" srcOrd="4" destOrd="0" presId="urn:microsoft.com/office/officeart/2005/8/layout/hierarchy1"/>
    <dgm:cxn modelId="{66D39C2E-BF0F-4B2C-A1DF-29B115D329AB}" type="presParOf" srcId="{9A842413-2A57-4626-9653-42AEA772716E}" destId="{CCA75827-D1FF-405D-9F76-9F66BBE383B1}" srcOrd="5" destOrd="0" presId="urn:microsoft.com/office/officeart/2005/8/layout/hierarchy1"/>
    <dgm:cxn modelId="{7C281CEE-2BC4-4FDE-8343-8C1D3DBD03C9}" type="presParOf" srcId="{CCA75827-D1FF-405D-9F76-9F66BBE383B1}" destId="{9AAE54E5-4317-41A5-82D3-8EAE219589C2}" srcOrd="0" destOrd="0" presId="urn:microsoft.com/office/officeart/2005/8/layout/hierarchy1"/>
    <dgm:cxn modelId="{8C8BCEBA-F28F-4F4E-878C-B7BBFB9C75C5}" type="presParOf" srcId="{9AAE54E5-4317-41A5-82D3-8EAE219589C2}" destId="{80C0B73D-B3F9-4B56-B977-00824D914093}" srcOrd="0" destOrd="0" presId="urn:microsoft.com/office/officeart/2005/8/layout/hierarchy1"/>
    <dgm:cxn modelId="{3F6331A1-6190-4022-BF2F-69F692294C99}" type="presParOf" srcId="{9AAE54E5-4317-41A5-82D3-8EAE219589C2}" destId="{C7E15952-BF48-4F1D-AA87-FCC92094F94D}" srcOrd="1" destOrd="0" presId="urn:microsoft.com/office/officeart/2005/8/layout/hierarchy1"/>
    <dgm:cxn modelId="{9C50BA51-891A-42D0-A52D-A20C97549545}" type="presParOf" srcId="{CCA75827-D1FF-405D-9F76-9F66BBE383B1}" destId="{B23F1F91-B9EC-4A51-8AFC-707AA4DB51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605220-5E57-4E91-8EDA-A56D852B8AA3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B18D375-8AFF-4D4D-82AB-8BE4C469F762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b="1"/>
            <a:t>Goal</a:t>
          </a:r>
          <a:r>
            <a:rPr lang="en-US"/>
            <a:t>: Solve a LS problem to get a sparse solution</a:t>
          </a:r>
        </a:p>
      </dgm:t>
    </dgm:pt>
    <dgm:pt modelId="{97BFBEA1-B052-4383-AC3C-A5B43DE2B8B0}" type="parTrans" cxnId="{957419F7-1D87-42BB-A112-EA2A94EE0274}">
      <dgm:prSet/>
      <dgm:spPr/>
      <dgm:t>
        <a:bodyPr/>
        <a:lstStyle/>
        <a:p>
          <a:endParaRPr lang="en-US"/>
        </a:p>
      </dgm:t>
    </dgm:pt>
    <dgm:pt modelId="{AAA4F8D0-4943-401C-8850-58D27DBB8BE0}" type="sibTrans" cxnId="{957419F7-1D87-42BB-A112-EA2A94EE027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7B22AD4-C409-4BA5-8AC1-9E4FA642178C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b="1"/>
            <a:t>Sparse: </a:t>
          </a:r>
          <a:r>
            <a:rPr lang="en-US"/>
            <a:t>containing mostly zero entries</a:t>
          </a:r>
        </a:p>
      </dgm:t>
    </dgm:pt>
    <dgm:pt modelId="{0688C17C-F4F3-4B6A-80BE-A1D3307CD834}" type="parTrans" cxnId="{611D853F-E196-4BF7-AAE0-350962F708CE}">
      <dgm:prSet/>
      <dgm:spPr/>
      <dgm:t>
        <a:bodyPr/>
        <a:lstStyle/>
        <a:p>
          <a:endParaRPr lang="en-US"/>
        </a:p>
      </dgm:t>
    </dgm:pt>
    <dgm:pt modelId="{0CFA65B5-524E-4226-AF43-1528AB01DB73}" type="sibTrans" cxnId="{611D853F-E196-4BF7-AAE0-350962F708C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1D75F64-DD1C-469A-AB17-F8A82C9D9BEE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b="1" dirty="0"/>
            <a:t>K-sparse vector: </a:t>
          </a:r>
          <a:r>
            <a:rPr lang="en-US" dirty="0"/>
            <a:t>k controls the number of nonzero entries</a:t>
          </a:r>
        </a:p>
      </dgm:t>
    </dgm:pt>
    <dgm:pt modelId="{4B133EF9-B165-4C06-9132-A09D9E10C7A0}" type="parTrans" cxnId="{6A46FCCC-A5D3-4C84-AE54-8DD2F1B97A89}">
      <dgm:prSet/>
      <dgm:spPr/>
      <dgm:t>
        <a:bodyPr/>
        <a:lstStyle/>
        <a:p>
          <a:endParaRPr lang="en-US"/>
        </a:p>
      </dgm:t>
    </dgm:pt>
    <dgm:pt modelId="{E345ECD6-F193-43CE-A273-2198D8327996}" type="sibTrans" cxnId="{6A46FCCC-A5D3-4C84-AE54-8DD2F1B97A8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AA65C19-8082-4DAC-86BD-37026B3C5DAC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b="1" dirty="0"/>
            <a:t>Assumption</a:t>
          </a:r>
          <a:r>
            <a:rPr lang="en-US" dirty="0"/>
            <a:t>: the columns of X (data matrix) are normalized</a:t>
          </a:r>
        </a:p>
      </dgm:t>
    </dgm:pt>
    <dgm:pt modelId="{235A03C5-ECF9-4B3A-90E2-EB82957A6D43}" type="parTrans" cxnId="{4D63C568-5C40-4CB8-8120-436B08046AAF}">
      <dgm:prSet/>
      <dgm:spPr/>
      <dgm:t>
        <a:bodyPr/>
        <a:lstStyle/>
        <a:p>
          <a:endParaRPr lang="en-US"/>
        </a:p>
      </dgm:t>
    </dgm:pt>
    <dgm:pt modelId="{85AC2E4F-8E4E-4D52-857B-33DA0278F378}" type="sibTrans" cxnId="{4D63C568-5C40-4CB8-8120-436B08046AAF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A44A4B64-AA6E-46C4-BC83-EAF1D3DB8B2B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b="1"/>
            <a:t>Property: </a:t>
          </a:r>
          <a:r>
            <a:rPr lang="en-US"/>
            <a:t>OMP is a Greedy Algorithm</a:t>
          </a:r>
        </a:p>
      </dgm:t>
    </dgm:pt>
    <dgm:pt modelId="{160C63BC-67D1-45E1-9B50-5FEDF21C105D}" type="parTrans" cxnId="{917019C2-14CF-4ED9-8B21-78116BA84F7F}">
      <dgm:prSet/>
      <dgm:spPr/>
      <dgm:t>
        <a:bodyPr/>
        <a:lstStyle/>
        <a:p>
          <a:endParaRPr lang="en-US"/>
        </a:p>
      </dgm:t>
    </dgm:pt>
    <dgm:pt modelId="{4D3B37A5-2F08-4DB9-9C49-BA1451F6ABD6}" type="sibTrans" cxnId="{917019C2-14CF-4ED9-8B21-78116BA84F7F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3D4BC4A8-9DDE-4EFE-B5F7-9C2E84FF87EA}" type="pres">
      <dgm:prSet presAssocID="{F6605220-5E57-4E91-8EDA-A56D852B8AA3}" presName="Name0" presStyleCnt="0">
        <dgm:presLayoutVars>
          <dgm:animLvl val="lvl"/>
          <dgm:resizeHandles val="exact"/>
        </dgm:presLayoutVars>
      </dgm:prSet>
      <dgm:spPr/>
    </dgm:pt>
    <dgm:pt modelId="{C92A610D-DA1F-4088-BD79-1A05D213B7CE}" type="pres">
      <dgm:prSet presAssocID="{EB18D375-8AFF-4D4D-82AB-8BE4C469F762}" presName="compositeNode" presStyleCnt="0">
        <dgm:presLayoutVars>
          <dgm:bulletEnabled val="1"/>
        </dgm:presLayoutVars>
      </dgm:prSet>
      <dgm:spPr/>
    </dgm:pt>
    <dgm:pt modelId="{BE4D13DF-BBE1-43B9-8267-E139C61E57E3}" type="pres">
      <dgm:prSet presAssocID="{EB18D375-8AFF-4D4D-82AB-8BE4C469F762}" presName="bgRect" presStyleLbl="alignNode1" presStyleIdx="0" presStyleCnt="5"/>
      <dgm:spPr/>
    </dgm:pt>
    <dgm:pt modelId="{40B1FDAD-1996-4C53-8DCD-3BA280BACAAA}" type="pres">
      <dgm:prSet presAssocID="{AAA4F8D0-4943-401C-8850-58D27DBB8BE0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472A9F94-C47A-4D79-ABF4-907D84F4F6E3}" type="pres">
      <dgm:prSet presAssocID="{EB18D375-8AFF-4D4D-82AB-8BE4C469F762}" presName="nodeRect" presStyleLbl="alignNode1" presStyleIdx="0" presStyleCnt="5">
        <dgm:presLayoutVars>
          <dgm:bulletEnabled val="1"/>
        </dgm:presLayoutVars>
      </dgm:prSet>
      <dgm:spPr/>
    </dgm:pt>
    <dgm:pt modelId="{5744C48F-40EB-459F-AF15-EC83E5FDBAB9}" type="pres">
      <dgm:prSet presAssocID="{AAA4F8D0-4943-401C-8850-58D27DBB8BE0}" presName="sibTrans" presStyleCnt="0"/>
      <dgm:spPr/>
    </dgm:pt>
    <dgm:pt modelId="{00F076E6-D8D1-4C88-A537-A10DE15230C0}" type="pres">
      <dgm:prSet presAssocID="{17B22AD4-C409-4BA5-8AC1-9E4FA642178C}" presName="compositeNode" presStyleCnt="0">
        <dgm:presLayoutVars>
          <dgm:bulletEnabled val="1"/>
        </dgm:presLayoutVars>
      </dgm:prSet>
      <dgm:spPr/>
    </dgm:pt>
    <dgm:pt modelId="{D6833D31-9CAE-4155-BDDD-0C0F75A52C17}" type="pres">
      <dgm:prSet presAssocID="{17B22AD4-C409-4BA5-8AC1-9E4FA642178C}" presName="bgRect" presStyleLbl="alignNode1" presStyleIdx="1" presStyleCnt="5"/>
      <dgm:spPr/>
    </dgm:pt>
    <dgm:pt modelId="{0B160653-9F00-439D-BA9D-915A2465C6E4}" type="pres">
      <dgm:prSet presAssocID="{0CFA65B5-524E-4226-AF43-1528AB01DB73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1D31FCCA-CECD-4B86-B960-DFB486387D93}" type="pres">
      <dgm:prSet presAssocID="{17B22AD4-C409-4BA5-8AC1-9E4FA642178C}" presName="nodeRect" presStyleLbl="alignNode1" presStyleIdx="1" presStyleCnt="5">
        <dgm:presLayoutVars>
          <dgm:bulletEnabled val="1"/>
        </dgm:presLayoutVars>
      </dgm:prSet>
      <dgm:spPr/>
    </dgm:pt>
    <dgm:pt modelId="{40F68677-FEB2-47B2-A8E9-1DE2671522D5}" type="pres">
      <dgm:prSet presAssocID="{0CFA65B5-524E-4226-AF43-1528AB01DB73}" presName="sibTrans" presStyleCnt="0"/>
      <dgm:spPr/>
    </dgm:pt>
    <dgm:pt modelId="{22602179-C811-4849-B146-5E863139098C}" type="pres">
      <dgm:prSet presAssocID="{21D75F64-DD1C-469A-AB17-F8A82C9D9BEE}" presName="compositeNode" presStyleCnt="0">
        <dgm:presLayoutVars>
          <dgm:bulletEnabled val="1"/>
        </dgm:presLayoutVars>
      </dgm:prSet>
      <dgm:spPr/>
    </dgm:pt>
    <dgm:pt modelId="{77FCE5C5-A078-4848-B2EA-3C30FFF84C2F}" type="pres">
      <dgm:prSet presAssocID="{21D75F64-DD1C-469A-AB17-F8A82C9D9BEE}" presName="bgRect" presStyleLbl="alignNode1" presStyleIdx="2" presStyleCnt="5"/>
      <dgm:spPr/>
    </dgm:pt>
    <dgm:pt modelId="{135D9583-3EAC-490C-8BBF-6E248BE21495}" type="pres">
      <dgm:prSet presAssocID="{E345ECD6-F193-43CE-A273-2198D8327996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D545588B-DD42-4065-8FBB-F134BFE6E483}" type="pres">
      <dgm:prSet presAssocID="{21D75F64-DD1C-469A-AB17-F8A82C9D9BEE}" presName="nodeRect" presStyleLbl="alignNode1" presStyleIdx="2" presStyleCnt="5">
        <dgm:presLayoutVars>
          <dgm:bulletEnabled val="1"/>
        </dgm:presLayoutVars>
      </dgm:prSet>
      <dgm:spPr/>
    </dgm:pt>
    <dgm:pt modelId="{DFE31009-E265-4E5D-9104-3E081918D257}" type="pres">
      <dgm:prSet presAssocID="{E345ECD6-F193-43CE-A273-2198D8327996}" presName="sibTrans" presStyleCnt="0"/>
      <dgm:spPr/>
    </dgm:pt>
    <dgm:pt modelId="{5CD67FFC-EA97-47B3-999A-65CC24F780D5}" type="pres">
      <dgm:prSet presAssocID="{7AA65C19-8082-4DAC-86BD-37026B3C5DAC}" presName="compositeNode" presStyleCnt="0">
        <dgm:presLayoutVars>
          <dgm:bulletEnabled val="1"/>
        </dgm:presLayoutVars>
      </dgm:prSet>
      <dgm:spPr/>
    </dgm:pt>
    <dgm:pt modelId="{4FAC6117-C514-43B6-ABFB-8A3E9DD7904D}" type="pres">
      <dgm:prSet presAssocID="{7AA65C19-8082-4DAC-86BD-37026B3C5DAC}" presName="bgRect" presStyleLbl="alignNode1" presStyleIdx="3" presStyleCnt="5"/>
      <dgm:spPr/>
    </dgm:pt>
    <dgm:pt modelId="{C359AD8A-737C-486A-B37F-BD0E31127B28}" type="pres">
      <dgm:prSet presAssocID="{85AC2E4F-8E4E-4D52-857B-33DA0278F378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3FACF951-47AF-4A8C-94FF-A7F4C074D239}" type="pres">
      <dgm:prSet presAssocID="{7AA65C19-8082-4DAC-86BD-37026B3C5DAC}" presName="nodeRect" presStyleLbl="alignNode1" presStyleIdx="3" presStyleCnt="5">
        <dgm:presLayoutVars>
          <dgm:bulletEnabled val="1"/>
        </dgm:presLayoutVars>
      </dgm:prSet>
      <dgm:spPr/>
    </dgm:pt>
    <dgm:pt modelId="{EF1ACEDB-E122-4D6B-B22A-E1C54028E251}" type="pres">
      <dgm:prSet presAssocID="{85AC2E4F-8E4E-4D52-857B-33DA0278F378}" presName="sibTrans" presStyleCnt="0"/>
      <dgm:spPr/>
    </dgm:pt>
    <dgm:pt modelId="{339B5568-F321-4B00-9192-75DCACCBAEC9}" type="pres">
      <dgm:prSet presAssocID="{A44A4B64-AA6E-46C4-BC83-EAF1D3DB8B2B}" presName="compositeNode" presStyleCnt="0">
        <dgm:presLayoutVars>
          <dgm:bulletEnabled val="1"/>
        </dgm:presLayoutVars>
      </dgm:prSet>
      <dgm:spPr/>
    </dgm:pt>
    <dgm:pt modelId="{09026F5C-9FA1-4401-8E75-26DFC2C7E24E}" type="pres">
      <dgm:prSet presAssocID="{A44A4B64-AA6E-46C4-BC83-EAF1D3DB8B2B}" presName="bgRect" presStyleLbl="alignNode1" presStyleIdx="4" presStyleCnt="5"/>
      <dgm:spPr/>
    </dgm:pt>
    <dgm:pt modelId="{CF70C8CA-43EA-45D6-934A-B5EAEC9F2F91}" type="pres">
      <dgm:prSet presAssocID="{4D3B37A5-2F08-4DB9-9C49-BA1451F6ABD6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A73A76DD-01F5-4A58-8FFD-600957E4CF05}" type="pres">
      <dgm:prSet presAssocID="{A44A4B64-AA6E-46C4-BC83-EAF1D3DB8B2B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9C851601-DCAD-4858-A6D9-A780C4CD6C4C}" type="presOf" srcId="{17B22AD4-C409-4BA5-8AC1-9E4FA642178C}" destId="{D6833D31-9CAE-4155-BDDD-0C0F75A52C17}" srcOrd="0" destOrd="0" presId="urn:microsoft.com/office/officeart/2016/7/layout/LinearBlockProcessNumbered"/>
    <dgm:cxn modelId="{7F38DB10-221B-4343-88F2-4369FF169558}" type="presOf" srcId="{EB18D375-8AFF-4D4D-82AB-8BE4C469F762}" destId="{BE4D13DF-BBE1-43B9-8267-E139C61E57E3}" srcOrd="0" destOrd="0" presId="urn:microsoft.com/office/officeart/2016/7/layout/LinearBlockProcessNumbered"/>
    <dgm:cxn modelId="{FA07F911-FC76-49E3-B077-6EF72CC87D6B}" type="presOf" srcId="{85AC2E4F-8E4E-4D52-857B-33DA0278F378}" destId="{C359AD8A-737C-486A-B37F-BD0E31127B28}" srcOrd="0" destOrd="0" presId="urn:microsoft.com/office/officeart/2016/7/layout/LinearBlockProcessNumbered"/>
    <dgm:cxn modelId="{2714F112-74C5-4CC4-8477-AC432E3FC73D}" type="presOf" srcId="{E345ECD6-F193-43CE-A273-2198D8327996}" destId="{135D9583-3EAC-490C-8BBF-6E248BE21495}" srcOrd="0" destOrd="0" presId="urn:microsoft.com/office/officeart/2016/7/layout/LinearBlockProcessNumbered"/>
    <dgm:cxn modelId="{21CD433A-ECBF-45B5-AA49-D7C7B20F7F0B}" type="presOf" srcId="{F6605220-5E57-4E91-8EDA-A56D852B8AA3}" destId="{3D4BC4A8-9DDE-4EFE-B5F7-9C2E84FF87EA}" srcOrd="0" destOrd="0" presId="urn:microsoft.com/office/officeart/2016/7/layout/LinearBlockProcessNumbered"/>
    <dgm:cxn modelId="{611D853F-E196-4BF7-AAE0-350962F708CE}" srcId="{F6605220-5E57-4E91-8EDA-A56D852B8AA3}" destId="{17B22AD4-C409-4BA5-8AC1-9E4FA642178C}" srcOrd="1" destOrd="0" parTransId="{0688C17C-F4F3-4B6A-80BE-A1D3307CD834}" sibTransId="{0CFA65B5-524E-4226-AF43-1528AB01DB73}"/>
    <dgm:cxn modelId="{1E4F8643-A119-48E6-A38A-40611C685BEC}" type="presOf" srcId="{7AA65C19-8082-4DAC-86BD-37026B3C5DAC}" destId="{4FAC6117-C514-43B6-ABFB-8A3E9DD7904D}" srcOrd="0" destOrd="0" presId="urn:microsoft.com/office/officeart/2016/7/layout/LinearBlockProcessNumbered"/>
    <dgm:cxn modelId="{5BFD4C64-F959-47FD-95F7-177806297775}" type="presOf" srcId="{21D75F64-DD1C-469A-AB17-F8A82C9D9BEE}" destId="{D545588B-DD42-4065-8FBB-F134BFE6E483}" srcOrd="1" destOrd="0" presId="urn:microsoft.com/office/officeart/2016/7/layout/LinearBlockProcessNumbered"/>
    <dgm:cxn modelId="{800EF164-CBB1-4451-A4F4-39EF899D137B}" type="presOf" srcId="{21D75F64-DD1C-469A-AB17-F8A82C9D9BEE}" destId="{77FCE5C5-A078-4848-B2EA-3C30FFF84C2F}" srcOrd="0" destOrd="0" presId="urn:microsoft.com/office/officeart/2016/7/layout/LinearBlockProcessNumbered"/>
    <dgm:cxn modelId="{4D63C568-5C40-4CB8-8120-436B08046AAF}" srcId="{F6605220-5E57-4E91-8EDA-A56D852B8AA3}" destId="{7AA65C19-8082-4DAC-86BD-37026B3C5DAC}" srcOrd="3" destOrd="0" parTransId="{235A03C5-ECF9-4B3A-90E2-EB82957A6D43}" sibTransId="{85AC2E4F-8E4E-4D52-857B-33DA0278F378}"/>
    <dgm:cxn modelId="{419E964A-02FD-4EA9-B3D9-5B684686C3B9}" type="presOf" srcId="{A44A4B64-AA6E-46C4-BC83-EAF1D3DB8B2B}" destId="{09026F5C-9FA1-4401-8E75-26DFC2C7E24E}" srcOrd="0" destOrd="0" presId="urn:microsoft.com/office/officeart/2016/7/layout/LinearBlockProcessNumbered"/>
    <dgm:cxn modelId="{26AA704C-EF3A-4A42-8025-6C662481DFDE}" type="presOf" srcId="{AAA4F8D0-4943-401C-8850-58D27DBB8BE0}" destId="{40B1FDAD-1996-4C53-8DCD-3BA280BACAAA}" srcOrd="0" destOrd="0" presId="urn:microsoft.com/office/officeart/2016/7/layout/LinearBlockProcessNumbered"/>
    <dgm:cxn modelId="{26160985-811E-44C7-B811-0D2B8B2D110E}" type="presOf" srcId="{4D3B37A5-2F08-4DB9-9C49-BA1451F6ABD6}" destId="{CF70C8CA-43EA-45D6-934A-B5EAEC9F2F91}" srcOrd="0" destOrd="0" presId="urn:microsoft.com/office/officeart/2016/7/layout/LinearBlockProcessNumbered"/>
    <dgm:cxn modelId="{B150769B-A793-49ED-B18F-3C45C3871654}" type="presOf" srcId="{0CFA65B5-524E-4226-AF43-1528AB01DB73}" destId="{0B160653-9F00-439D-BA9D-915A2465C6E4}" srcOrd="0" destOrd="0" presId="urn:microsoft.com/office/officeart/2016/7/layout/LinearBlockProcessNumbered"/>
    <dgm:cxn modelId="{74074CA9-61B0-4A79-81B9-549DB13CBC39}" type="presOf" srcId="{7AA65C19-8082-4DAC-86BD-37026B3C5DAC}" destId="{3FACF951-47AF-4A8C-94FF-A7F4C074D239}" srcOrd="1" destOrd="0" presId="urn:microsoft.com/office/officeart/2016/7/layout/LinearBlockProcessNumbered"/>
    <dgm:cxn modelId="{D4F6DCB1-21CE-499B-89EA-A63B8E292F6D}" type="presOf" srcId="{17B22AD4-C409-4BA5-8AC1-9E4FA642178C}" destId="{1D31FCCA-CECD-4B86-B960-DFB486387D93}" srcOrd="1" destOrd="0" presId="urn:microsoft.com/office/officeart/2016/7/layout/LinearBlockProcessNumbered"/>
    <dgm:cxn modelId="{917019C2-14CF-4ED9-8B21-78116BA84F7F}" srcId="{F6605220-5E57-4E91-8EDA-A56D852B8AA3}" destId="{A44A4B64-AA6E-46C4-BC83-EAF1D3DB8B2B}" srcOrd="4" destOrd="0" parTransId="{160C63BC-67D1-45E1-9B50-5FEDF21C105D}" sibTransId="{4D3B37A5-2F08-4DB9-9C49-BA1451F6ABD6}"/>
    <dgm:cxn modelId="{6A46FCCC-A5D3-4C84-AE54-8DD2F1B97A89}" srcId="{F6605220-5E57-4E91-8EDA-A56D852B8AA3}" destId="{21D75F64-DD1C-469A-AB17-F8A82C9D9BEE}" srcOrd="2" destOrd="0" parTransId="{4B133EF9-B165-4C06-9132-A09D9E10C7A0}" sibTransId="{E345ECD6-F193-43CE-A273-2198D8327996}"/>
    <dgm:cxn modelId="{DD2E9FDD-0F2E-40F7-8E44-BEC8C1048C7B}" type="presOf" srcId="{EB18D375-8AFF-4D4D-82AB-8BE4C469F762}" destId="{472A9F94-C47A-4D79-ABF4-907D84F4F6E3}" srcOrd="1" destOrd="0" presId="urn:microsoft.com/office/officeart/2016/7/layout/LinearBlockProcessNumbered"/>
    <dgm:cxn modelId="{957419F7-1D87-42BB-A112-EA2A94EE0274}" srcId="{F6605220-5E57-4E91-8EDA-A56D852B8AA3}" destId="{EB18D375-8AFF-4D4D-82AB-8BE4C469F762}" srcOrd="0" destOrd="0" parTransId="{97BFBEA1-B052-4383-AC3C-A5B43DE2B8B0}" sibTransId="{AAA4F8D0-4943-401C-8850-58D27DBB8BE0}"/>
    <dgm:cxn modelId="{1EE796F9-711B-4DA6-9322-7D63665E7B9F}" type="presOf" srcId="{A44A4B64-AA6E-46C4-BC83-EAF1D3DB8B2B}" destId="{A73A76DD-01F5-4A58-8FFD-600957E4CF05}" srcOrd="1" destOrd="0" presId="urn:microsoft.com/office/officeart/2016/7/layout/LinearBlockProcessNumbered"/>
    <dgm:cxn modelId="{1813B3E5-F5E5-424E-AC44-35F82A388EC8}" type="presParOf" srcId="{3D4BC4A8-9DDE-4EFE-B5F7-9C2E84FF87EA}" destId="{C92A610D-DA1F-4088-BD79-1A05D213B7CE}" srcOrd="0" destOrd="0" presId="urn:microsoft.com/office/officeart/2016/7/layout/LinearBlockProcessNumbered"/>
    <dgm:cxn modelId="{C9EFCB2F-3AE7-43EF-97A5-3059BCB8826A}" type="presParOf" srcId="{C92A610D-DA1F-4088-BD79-1A05D213B7CE}" destId="{BE4D13DF-BBE1-43B9-8267-E139C61E57E3}" srcOrd="0" destOrd="0" presId="urn:microsoft.com/office/officeart/2016/7/layout/LinearBlockProcessNumbered"/>
    <dgm:cxn modelId="{7175E8F4-16D8-4E68-B5D1-C4242F3F46A1}" type="presParOf" srcId="{C92A610D-DA1F-4088-BD79-1A05D213B7CE}" destId="{40B1FDAD-1996-4C53-8DCD-3BA280BACAAA}" srcOrd="1" destOrd="0" presId="urn:microsoft.com/office/officeart/2016/7/layout/LinearBlockProcessNumbered"/>
    <dgm:cxn modelId="{E14C3687-7AEE-4BAA-8CA0-EBF9ABCFA934}" type="presParOf" srcId="{C92A610D-DA1F-4088-BD79-1A05D213B7CE}" destId="{472A9F94-C47A-4D79-ABF4-907D84F4F6E3}" srcOrd="2" destOrd="0" presId="urn:microsoft.com/office/officeart/2016/7/layout/LinearBlockProcessNumbered"/>
    <dgm:cxn modelId="{3B4A3DDC-B3E1-4BA7-8E3A-62773C460495}" type="presParOf" srcId="{3D4BC4A8-9DDE-4EFE-B5F7-9C2E84FF87EA}" destId="{5744C48F-40EB-459F-AF15-EC83E5FDBAB9}" srcOrd="1" destOrd="0" presId="urn:microsoft.com/office/officeart/2016/7/layout/LinearBlockProcessNumbered"/>
    <dgm:cxn modelId="{34832CCB-52AA-4F58-84D5-A3CEE0F1970A}" type="presParOf" srcId="{3D4BC4A8-9DDE-4EFE-B5F7-9C2E84FF87EA}" destId="{00F076E6-D8D1-4C88-A537-A10DE15230C0}" srcOrd="2" destOrd="0" presId="urn:microsoft.com/office/officeart/2016/7/layout/LinearBlockProcessNumbered"/>
    <dgm:cxn modelId="{28C966DB-216E-4B84-B77A-E6A04BD5532F}" type="presParOf" srcId="{00F076E6-D8D1-4C88-A537-A10DE15230C0}" destId="{D6833D31-9CAE-4155-BDDD-0C0F75A52C17}" srcOrd="0" destOrd="0" presId="urn:microsoft.com/office/officeart/2016/7/layout/LinearBlockProcessNumbered"/>
    <dgm:cxn modelId="{B88A6F6E-7941-411F-8FF2-B6753D9C94FB}" type="presParOf" srcId="{00F076E6-D8D1-4C88-A537-A10DE15230C0}" destId="{0B160653-9F00-439D-BA9D-915A2465C6E4}" srcOrd="1" destOrd="0" presId="urn:microsoft.com/office/officeart/2016/7/layout/LinearBlockProcessNumbered"/>
    <dgm:cxn modelId="{60C240AA-865F-49E2-85BC-44B870B7082F}" type="presParOf" srcId="{00F076E6-D8D1-4C88-A537-A10DE15230C0}" destId="{1D31FCCA-CECD-4B86-B960-DFB486387D93}" srcOrd="2" destOrd="0" presId="urn:microsoft.com/office/officeart/2016/7/layout/LinearBlockProcessNumbered"/>
    <dgm:cxn modelId="{76EF5A4D-1904-4654-826B-C6EFBB762443}" type="presParOf" srcId="{3D4BC4A8-9DDE-4EFE-B5F7-9C2E84FF87EA}" destId="{40F68677-FEB2-47B2-A8E9-1DE2671522D5}" srcOrd="3" destOrd="0" presId="urn:microsoft.com/office/officeart/2016/7/layout/LinearBlockProcessNumbered"/>
    <dgm:cxn modelId="{64B2F8BB-73F5-4059-9766-0CE18FEFD32E}" type="presParOf" srcId="{3D4BC4A8-9DDE-4EFE-B5F7-9C2E84FF87EA}" destId="{22602179-C811-4849-B146-5E863139098C}" srcOrd="4" destOrd="0" presId="urn:microsoft.com/office/officeart/2016/7/layout/LinearBlockProcessNumbered"/>
    <dgm:cxn modelId="{6200ADF7-61AD-4DCB-95F0-91F253B43668}" type="presParOf" srcId="{22602179-C811-4849-B146-5E863139098C}" destId="{77FCE5C5-A078-4848-B2EA-3C30FFF84C2F}" srcOrd="0" destOrd="0" presId="urn:microsoft.com/office/officeart/2016/7/layout/LinearBlockProcessNumbered"/>
    <dgm:cxn modelId="{EE01FCE5-7BC7-44A1-91CE-280D5C02304E}" type="presParOf" srcId="{22602179-C811-4849-B146-5E863139098C}" destId="{135D9583-3EAC-490C-8BBF-6E248BE21495}" srcOrd="1" destOrd="0" presId="urn:microsoft.com/office/officeart/2016/7/layout/LinearBlockProcessNumbered"/>
    <dgm:cxn modelId="{D12A4B89-E14F-435E-AE77-6BC3583CBE1C}" type="presParOf" srcId="{22602179-C811-4849-B146-5E863139098C}" destId="{D545588B-DD42-4065-8FBB-F134BFE6E483}" srcOrd="2" destOrd="0" presId="urn:microsoft.com/office/officeart/2016/7/layout/LinearBlockProcessNumbered"/>
    <dgm:cxn modelId="{9250F4FF-A5DE-4D15-BDC2-4D4BB3B520FA}" type="presParOf" srcId="{3D4BC4A8-9DDE-4EFE-B5F7-9C2E84FF87EA}" destId="{DFE31009-E265-4E5D-9104-3E081918D257}" srcOrd="5" destOrd="0" presId="urn:microsoft.com/office/officeart/2016/7/layout/LinearBlockProcessNumbered"/>
    <dgm:cxn modelId="{3F82900B-4D70-4743-B600-D0039B945C92}" type="presParOf" srcId="{3D4BC4A8-9DDE-4EFE-B5F7-9C2E84FF87EA}" destId="{5CD67FFC-EA97-47B3-999A-65CC24F780D5}" srcOrd="6" destOrd="0" presId="urn:microsoft.com/office/officeart/2016/7/layout/LinearBlockProcessNumbered"/>
    <dgm:cxn modelId="{B73D2150-2224-4916-83A1-694E6F8AEAF4}" type="presParOf" srcId="{5CD67FFC-EA97-47B3-999A-65CC24F780D5}" destId="{4FAC6117-C514-43B6-ABFB-8A3E9DD7904D}" srcOrd="0" destOrd="0" presId="urn:microsoft.com/office/officeart/2016/7/layout/LinearBlockProcessNumbered"/>
    <dgm:cxn modelId="{A42D568D-6368-4336-87CF-1B23FD77186C}" type="presParOf" srcId="{5CD67FFC-EA97-47B3-999A-65CC24F780D5}" destId="{C359AD8A-737C-486A-B37F-BD0E31127B28}" srcOrd="1" destOrd="0" presId="urn:microsoft.com/office/officeart/2016/7/layout/LinearBlockProcessNumbered"/>
    <dgm:cxn modelId="{5AB14546-361B-4D37-8127-B30794CE8C8C}" type="presParOf" srcId="{5CD67FFC-EA97-47B3-999A-65CC24F780D5}" destId="{3FACF951-47AF-4A8C-94FF-A7F4C074D239}" srcOrd="2" destOrd="0" presId="urn:microsoft.com/office/officeart/2016/7/layout/LinearBlockProcessNumbered"/>
    <dgm:cxn modelId="{6EDFFA50-FDAE-44AF-AA4F-06375F7D59CA}" type="presParOf" srcId="{3D4BC4A8-9DDE-4EFE-B5F7-9C2E84FF87EA}" destId="{EF1ACEDB-E122-4D6B-B22A-E1C54028E251}" srcOrd="7" destOrd="0" presId="urn:microsoft.com/office/officeart/2016/7/layout/LinearBlockProcessNumbered"/>
    <dgm:cxn modelId="{5F5ABAA9-8B0B-49F2-ABD8-B7006F6AD55C}" type="presParOf" srcId="{3D4BC4A8-9DDE-4EFE-B5F7-9C2E84FF87EA}" destId="{339B5568-F321-4B00-9192-75DCACCBAEC9}" srcOrd="8" destOrd="0" presId="urn:microsoft.com/office/officeart/2016/7/layout/LinearBlockProcessNumbered"/>
    <dgm:cxn modelId="{3F14DEED-80A9-4806-9745-8678C8D1FBE6}" type="presParOf" srcId="{339B5568-F321-4B00-9192-75DCACCBAEC9}" destId="{09026F5C-9FA1-4401-8E75-26DFC2C7E24E}" srcOrd="0" destOrd="0" presId="urn:microsoft.com/office/officeart/2016/7/layout/LinearBlockProcessNumbered"/>
    <dgm:cxn modelId="{99A1F6ED-ABEF-48FD-9FDE-D967175E5F5E}" type="presParOf" srcId="{339B5568-F321-4B00-9192-75DCACCBAEC9}" destId="{CF70C8CA-43EA-45D6-934A-B5EAEC9F2F91}" srcOrd="1" destOrd="0" presId="urn:microsoft.com/office/officeart/2016/7/layout/LinearBlockProcessNumbered"/>
    <dgm:cxn modelId="{290C8C85-A20A-490A-BE72-98B6AB6D0FDA}" type="presParOf" srcId="{339B5568-F321-4B00-9192-75DCACCBAEC9}" destId="{A73A76DD-01F5-4A58-8FFD-600957E4CF0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EF76E4-D2E6-4773-941D-7BF38D4A555F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55A1674-FB5A-4629-BD3E-1CC4EBCFE3E3}">
          <dgm:prSet/>
          <dgm:spPr/>
          <dgm:t>
            <a:bodyPr/>
            <a:lstStyle/>
            <a:p>
              <a:r>
                <a:rPr lang="en-US" dirty="0"/>
                <a:t>Residual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𝑟</m:t>
                  </m:r>
                </m:oMath>
              </a14:m>
              <a:endParaRPr lang="en-US" dirty="0"/>
            </a:p>
          </dgm:t>
        </dgm:pt>
      </mc:Choice>
      <mc:Fallback xmlns="">
        <dgm:pt modelId="{355A1674-FB5A-4629-BD3E-1CC4EBCFE3E3}">
          <dgm:prSet/>
          <dgm:spPr/>
          <dgm:t>
            <a:bodyPr/>
            <a:lstStyle/>
            <a:p>
              <a:r>
                <a:rPr lang="en-US" dirty="0"/>
                <a:t>Residual </a:t>
              </a:r>
              <a:r>
                <a:rPr lang="en-US" b="0" i="0">
                  <a:latin typeface="Cambria Math" panose="02040503050406030204" pitchFamily="18" charset="0"/>
                </a:rPr>
                <a:t>𝑟</a:t>
              </a:r>
              <a:endParaRPr lang="en-US" dirty="0"/>
            </a:p>
          </dgm:t>
        </dgm:pt>
      </mc:Fallback>
    </mc:AlternateContent>
    <dgm:pt modelId="{50C47071-F5BB-41EA-9430-0C9D83F86FAB}" type="parTrans" cxnId="{13D63E69-B5EE-40A9-B1C8-760728CEF584}">
      <dgm:prSet/>
      <dgm:spPr/>
      <dgm:t>
        <a:bodyPr/>
        <a:lstStyle/>
        <a:p>
          <a:endParaRPr lang="en-US"/>
        </a:p>
      </dgm:t>
    </dgm:pt>
    <dgm:pt modelId="{4CC55BFC-FAFB-4B6E-A37C-4F4D15CC3478}" type="sibTrans" cxnId="{13D63E69-B5EE-40A9-B1C8-760728CEF58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59BDE92-8BD7-478F-8627-4FC25A250AFD}">
          <dgm:prSet/>
          <dgm:spPr/>
          <dgm:t>
            <a:bodyPr/>
            <a:lstStyle/>
            <a:p>
              <a:r>
                <a:rPr lang="en-US" dirty="0"/>
                <a:t>Matrix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𝐴</m:t>
                  </m:r>
                </m:oMath>
              </a14:m>
              <a:endParaRPr lang="en-US" dirty="0"/>
            </a:p>
          </dgm:t>
        </dgm:pt>
      </mc:Choice>
      <mc:Fallback xmlns="">
        <dgm:pt modelId="{E59BDE92-8BD7-478F-8627-4FC25A250AFD}">
          <dgm:prSet/>
          <dgm:spPr/>
          <dgm:t>
            <a:bodyPr/>
            <a:lstStyle/>
            <a:p>
              <a:r>
                <a:rPr lang="en-US" dirty="0"/>
                <a:t>Matrix </a:t>
              </a:r>
              <a:r>
                <a:rPr lang="en-US" b="0" i="0">
                  <a:latin typeface="Cambria Math" panose="02040503050406030204" pitchFamily="18" charset="0"/>
                </a:rPr>
                <a:t>𝐴</a:t>
              </a:r>
              <a:endParaRPr lang="en-US" dirty="0"/>
            </a:p>
          </dgm:t>
        </dgm:pt>
      </mc:Fallback>
    </mc:AlternateContent>
    <dgm:pt modelId="{DA6145CC-F503-42DC-B9F7-DC8DD4F4D443}" type="parTrans" cxnId="{70108E43-F9CF-45FA-97DB-F04192D0A04F}">
      <dgm:prSet/>
      <dgm:spPr/>
      <dgm:t>
        <a:bodyPr/>
        <a:lstStyle/>
        <a:p>
          <a:endParaRPr lang="en-US"/>
        </a:p>
      </dgm:t>
    </dgm:pt>
    <dgm:pt modelId="{E7DD8D86-FB7B-4FE6-90B7-A4F3F664A6BF}" type="sibTrans" cxnId="{70108E43-F9CF-45FA-97DB-F04192D0A04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68EE88F-8DCB-4662-BA0F-78B3B89C9BB0}">
          <dgm:prSet/>
          <dgm:spPr/>
          <dgm:t>
            <a:bodyPr/>
            <a:lstStyle/>
            <a:p>
              <a:r>
                <a:rPr lang="en-US" dirty="0"/>
                <a:t>Outlier Set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𝐹</m:t>
                  </m:r>
                </m:oMath>
              </a14:m>
              <a:endParaRPr lang="en-US" dirty="0"/>
            </a:p>
          </dgm:t>
        </dgm:pt>
      </mc:Choice>
      <mc:Fallback xmlns="">
        <dgm:pt modelId="{B68EE88F-8DCB-4662-BA0F-78B3B89C9BB0}">
          <dgm:prSet/>
          <dgm:spPr/>
          <dgm:t>
            <a:bodyPr/>
            <a:lstStyle/>
            <a:p>
              <a:r>
                <a:rPr lang="en-US" dirty="0"/>
                <a:t>Outlier Set </a:t>
              </a:r>
              <a:r>
                <a:rPr lang="en-US" b="0" i="0">
                  <a:latin typeface="Cambria Math" panose="02040503050406030204" pitchFamily="18" charset="0"/>
                </a:rPr>
                <a:t>𝐹</a:t>
              </a:r>
              <a:endParaRPr lang="en-US" dirty="0"/>
            </a:p>
          </dgm:t>
        </dgm:pt>
      </mc:Fallback>
    </mc:AlternateContent>
    <dgm:pt modelId="{BCFE3529-C624-422C-8E24-140613251DA2}" type="parTrans" cxnId="{C3C16A98-B9E4-4798-AB2E-3ECF544AA490}">
      <dgm:prSet/>
      <dgm:spPr/>
      <dgm:t>
        <a:bodyPr/>
        <a:lstStyle/>
        <a:p>
          <a:endParaRPr lang="en-US"/>
        </a:p>
      </dgm:t>
    </dgm:pt>
    <dgm:pt modelId="{81DBA77F-A244-4EFF-8374-B8108EC20D4B}" type="sibTrans" cxnId="{C3C16A98-B9E4-4798-AB2E-3ECF544AA490}">
      <dgm:prSet/>
      <dgm:spPr/>
      <dgm:t>
        <a:bodyPr/>
        <a:lstStyle/>
        <a:p>
          <a:endParaRPr lang="en-US"/>
        </a:p>
      </dgm:t>
    </dgm:pt>
    <dgm:pt modelId="{0F75CF1F-795E-4873-A23C-34004DDCF27C}" type="pres">
      <dgm:prSet presAssocID="{F5EF76E4-D2E6-4773-941D-7BF38D4A555F}" presName="vert0" presStyleCnt="0">
        <dgm:presLayoutVars>
          <dgm:dir/>
          <dgm:animOne val="branch"/>
          <dgm:animLvl val="lvl"/>
        </dgm:presLayoutVars>
      </dgm:prSet>
      <dgm:spPr/>
    </dgm:pt>
    <dgm:pt modelId="{E81AF094-A21C-4181-AB09-CB448540548F}" type="pres">
      <dgm:prSet presAssocID="{355A1674-FB5A-4629-BD3E-1CC4EBCFE3E3}" presName="thickLine" presStyleLbl="alignNode1" presStyleIdx="0" presStyleCnt="3"/>
      <dgm:spPr/>
    </dgm:pt>
    <dgm:pt modelId="{8EC471A1-59E3-42FE-9D9A-058393880BB4}" type="pres">
      <dgm:prSet presAssocID="{355A1674-FB5A-4629-BD3E-1CC4EBCFE3E3}" presName="horz1" presStyleCnt="0"/>
      <dgm:spPr/>
    </dgm:pt>
    <dgm:pt modelId="{B0885D34-6B3E-4940-AC71-B33A5B5501B3}" type="pres">
      <dgm:prSet presAssocID="{355A1674-FB5A-4629-BD3E-1CC4EBCFE3E3}" presName="tx1" presStyleLbl="revTx" presStyleIdx="0" presStyleCnt="3"/>
      <dgm:spPr/>
    </dgm:pt>
    <dgm:pt modelId="{AC87FE2C-8399-4061-9D53-215EB042A460}" type="pres">
      <dgm:prSet presAssocID="{355A1674-FB5A-4629-BD3E-1CC4EBCFE3E3}" presName="vert1" presStyleCnt="0"/>
      <dgm:spPr/>
    </dgm:pt>
    <dgm:pt modelId="{1EC8157E-49CD-4420-8F4E-AA5278003C07}" type="pres">
      <dgm:prSet presAssocID="{E59BDE92-8BD7-478F-8627-4FC25A250AFD}" presName="thickLine" presStyleLbl="alignNode1" presStyleIdx="1" presStyleCnt="3"/>
      <dgm:spPr/>
    </dgm:pt>
    <dgm:pt modelId="{C1FD7AE9-D39A-47A7-A22C-9483D27BF0E2}" type="pres">
      <dgm:prSet presAssocID="{E59BDE92-8BD7-478F-8627-4FC25A250AFD}" presName="horz1" presStyleCnt="0"/>
      <dgm:spPr/>
    </dgm:pt>
    <dgm:pt modelId="{B0798E90-984E-404C-9404-F7789E321C43}" type="pres">
      <dgm:prSet presAssocID="{E59BDE92-8BD7-478F-8627-4FC25A250AFD}" presName="tx1" presStyleLbl="revTx" presStyleIdx="1" presStyleCnt="3"/>
      <dgm:spPr/>
    </dgm:pt>
    <dgm:pt modelId="{E9D3A8C1-1398-47ED-9D64-56537553167C}" type="pres">
      <dgm:prSet presAssocID="{E59BDE92-8BD7-478F-8627-4FC25A250AFD}" presName="vert1" presStyleCnt="0"/>
      <dgm:spPr/>
    </dgm:pt>
    <dgm:pt modelId="{BDC55C5F-694D-4C5E-8A38-A79DEA1B43C6}" type="pres">
      <dgm:prSet presAssocID="{B68EE88F-8DCB-4662-BA0F-78B3B89C9BB0}" presName="thickLine" presStyleLbl="alignNode1" presStyleIdx="2" presStyleCnt="3"/>
      <dgm:spPr/>
    </dgm:pt>
    <dgm:pt modelId="{3617FF97-D0E1-41D6-AF36-DC8AD1E18B9F}" type="pres">
      <dgm:prSet presAssocID="{B68EE88F-8DCB-4662-BA0F-78B3B89C9BB0}" presName="horz1" presStyleCnt="0"/>
      <dgm:spPr/>
    </dgm:pt>
    <dgm:pt modelId="{39B2FD45-DD4A-4177-A021-E8351768BB67}" type="pres">
      <dgm:prSet presAssocID="{B68EE88F-8DCB-4662-BA0F-78B3B89C9BB0}" presName="tx1" presStyleLbl="revTx" presStyleIdx="2" presStyleCnt="3"/>
      <dgm:spPr/>
    </dgm:pt>
    <dgm:pt modelId="{23B40EBB-0300-4C47-BD82-B882682C6719}" type="pres">
      <dgm:prSet presAssocID="{B68EE88F-8DCB-4662-BA0F-78B3B89C9BB0}" presName="vert1" presStyleCnt="0"/>
      <dgm:spPr/>
    </dgm:pt>
  </dgm:ptLst>
  <dgm:cxnLst>
    <dgm:cxn modelId="{70108E43-F9CF-45FA-97DB-F04192D0A04F}" srcId="{F5EF76E4-D2E6-4773-941D-7BF38D4A555F}" destId="{E59BDE92-8BD7-478F-8627-4FC25A250AFD}" srcOrd="1" destOrd="0" parTransId="{DA6145CC-F503-42DC-B9F7-DC8DD4F4D443}" sibTransId="{E7DD8D86-FB7B-4FE6-90B7-A4F3F664A6BF}"/>
    <dgm:cxn modelId="{E60B4447-83AF-4756-BB56-A394F55DA545}" type="presOf" srcId="{B68EE88F-8DCB-4662-BA0F-78B3B89C9BB0}" destId="{39B2FD45-DD4A-4177-A021-E8351768BB67}" srcOrd="0" destOrd="0" presId="urn:microsoft.com/office/officeart/2008/layout/LinedList"/>
    <dgm:cxn modelId="{13D63E69-B5EE-40A9-B1C8-760728CEF584}" srcId="{F5EF76E4-D2E6-4773-941D-7BF38D4A555F}" destId="{355A1674-FB5A-4629-BD3E-1CC4EBCFE3E3}" srcOrd="0" destOrd="0" parTransId="{50C47071-F5BB-41EA-9430-0C9D83F86FAB}" sibTransId="{4CC55BFC-FAFB-4B6E-A37C-4F4D15CC3478}"/>
    <dgm:cxn modelId="{81B3107F-8D28-4158-8D86-54480054C568}" type="presOf" srcId="{F5EF76E4-D2E6-4773-941D-7BF38D4A555F}" destId="{0F75CF1F-795E-4873-A23C-34004DDCF27C}" srcOrd="0" destOrd="0" presId="urn:microsoft.com/office/officeart/2008/layout/LinedList"/>
    <dgm:cxn modelId="{B381AC90-A578-47A7-9DBF-2DA0DA453859}" type="presOf" srcId="{E59BDE92-8BD7-478F-8627-4FC25A250AFD}" destId="{B0798E90-984E-404C-9404-F7789E321C43}" srcOrd="0" destOrd="0" presId="urn:microsoft.com/office/officeart/2008/layout/LinedList"/>
    <dgm:cxn modelId="{C3C16A98-B9E4-4798-AB2E-3ECF544AA490}" srcId="{F5EF76E4-D2E6-4773-941D-7BF38D4A555F}" destId="{B68EE88F-8DCB-4662-BA0F-78B3B89C9BB0}" srcOrd="2" destOrd="0" parTransId="{BCFE3529-C624-422C-8E24-140613251DA2}" sibTransId="{81DBA77F-A244-4EFF-8374-B8108EC20D4B}"/>
    <dgm:cxn modelId="{23397EF4-78B2-4261-BFF4-998D94B16046}" type="presOf" srcId="{355A1674-FB5A-4629-BD3E-1CC4EBCFE3E3}" destId="{B0885D34-6B3E-4940-AC71-B33A5B5501B3}" srcOrd="0" destOrd="0" presId="urn:microsoft.com/office/officeart/2008/layout/LinedList"/>
    <dgm:cxn modelId="{FE5E70D1-D6E0-43A4-BC22-B6960F3F7DFA}" type="presParOf" srcId="{0F75CF1F-795E-4873-A23C-34004DDCF27C}" destId="{E81AF094-A21C-4181-AB09-CB448540548F}" srcOrd="0" destOrd="0" presId="urn:microsoft.com/office/officeart/2008/layout/LinedList"/>
    <dgm:cxn modelId="{039E18F5-10AA-4EE0-8F5D-9641B64D73A7}" type="presParOf" srcId="{0F75CF1F-795E-4873-A23C-34004DDCF27C}" destId="{8EC471A1-59E3-42FE-9D9A-058393880BB4}" srcOrd="1" destOrd="0" presId="urn:microsoft.com/office/officeart/2008/layout/LinedList"/>
    <dgm:cxn modelId="{D666FE2A-3AE6-4A41-A7B4-57FF4B45FB37}" type="presParOf" srcId="{8EC471A1-59E3-42FE-9D9A-058393880BB4}" destId="{B0885D34-6B3E-4940-AC71-B33A5B5501B3}" srcOrd="0" destOrd="0" presId="urn:microsoft.com/office/officeart/2008/layout/LinedList"/>
    <dgm:cxn modelId="{215AA485-0E15-42E1-BF2E-938031D31C9C}" type="presParOf" srcId="{8EC471A1-59E3-42FE-9D9A-058393880BB4}" destId="{AC87FE2C-8399-4061-9D53-215EB042A460}" srcOrd="1" destOrd="0" presId="urn:microsoft.com/office/officeart/2008/layout/LinedList"/>
    <dgm:cxn modelId="{47494CCC-4A9C-4AD8-B6F4-ECCE9659B7A2}" type="presParOf" srcId="{0F75CF1F-795E-4873-A23C-34004DDCF27C}" destId="{1EC8157E-49CD-4420-8F4E-AA5278003C07}" srcOrd="2" destOrd="0" presId="urn:microsoft.com/office/officeart/2008/layout/LinedList"/>
    <dgm:cxn modelId="{64222BAE-C90D-4A79-AC39-472A861BD5A6}" type="presParOf" srcId="{0F75CF1F-795E-4873-A23C-34004DDCF27C}" destId="{C1FD7AE9-D39A-47A7-A22C-9483D27BF0E2}" srcOrd="3" destOrd="0" presId="urn:microsoft.com/office/officeart/2008/layout/LinedList"/>
    <dgm:cxn modelId="{69D968BC-B125-4CFF-969C-3D73CF854932}" type="presParOf" srcId="{C1FD7AE9-D39A-47A7-A22C-9483D27BF0E2}" destId="{B0798E90-984E-404C-9404-F7789E321C43}" srcOrd="0" destOrd="0" presId="urn:microsoft.com/office/officeart/2008/layout/LinedList"/>
    <dgm:cxn modelId="{2FD6B246-5292-44E1-8804-E619E2E93E41}" type="presParOf" srcId="{C1FD7AE9-D39A-47A7-A22C-9483D27BF0E2}" destId="{E9D3A8C1-1398-47ED-9D64-56537553167C}" srcOrd="1" destOrd="0" presId="urn:microsoft.com/office/officeart/2008/layout/LinedList"/>
    <dgm:cxn modelId="{82A17145-036B-4286-96E4-E440A25ADE75}" type="presParOf" srcId="{0F75CF1F-795E-4873-A23C-34004DDCF27C}" destId="{BDC55C5F-694D-4C5E-8A38-A79DEA1B43C6}" srcOrd="4" destOrd="0" presId="urn:microsoft.com/office/officeart/2008/layout/LinedList"/>
    <dgm:cxn modelId="{431928EA-75E1-48F4-A414-460B19E0C779}" type="presParOf" srcId="{0F75CF1F-795E-4873-A23C-34004DDCF27C}" destId="{3617FF97-D0E1-41D6-AF36-DC8AD1E18B9F}" srcOrd="5" destOrd="0" presId="urn:microsoft.com/office/officeart/2008/layout/LinedList"/>
    <dgm:cxn modelId="{E1456A3E-37E0-4DC8-9A60-5F2E49267F92}" type="presParOf" srcId="{3617FF97-D0E1-41D6-AF36-DC8AD1E18B9F}" destId="{39B2FD45-DD4A-4177-A021-E8351768BB67}" srcOrd="0" destOrd="0" presId="urn:microsoft.com/office/officeart/2008/layout/LinedList"/>
    <dgm:cxn modelId="{029E6753-0BEE-44FD-87D2-1BBE1D3A2E0B}" type="presParOf" srcId="{3617FF97-D0E1-41D6-AF36-DC8AD1E18B9F}" destId="{23B40EBB-0300-4C47-BD82-B882682C67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5EF76E4-D2E6-4773-941D-7BF38D4A555F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55A1674-FB5A-4629-BD3E-1CC4EBCFE3E3}">
      <dgm:prSet/>
      <dgm:spPr>
        <a:blipFill>
          <a:blip xmlns:r="http://schemas.openxmlformats.org/officeDocument/2006/relationships" r:embed="rId1"/>
          <a:stretch>
            <a:fillRect l="-4579" t="-6716" b="-223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0C47071-F5BB-41EA-9430-0C9D83F86FAB}" type="parTrans" cxnId="{13D63E69-B5EE-40A9-B1C8-760728CEF584}">
      <dgm:prSet/>
      <dgm:spPr/>
      <dgm:t>
        <a:bodyPr/>
        <a:lstStyle/>
        <a:p>
          <a:endParaRPr lang="en-US"/>
        </a:p>
      </dgm:t>
    </dgm:pt>
    <dgm:pt modelId="{4CC55BFC-FAFB-4B6E-A37C-4F4D15CC3478}" type="sibTrans" cxnId="{13D63E69-B5EE-40A9-B1C8-760728CEF584}">
      <dgm:prSet/>
      <dgm:spPr/>
      <dgm:t>
        <a:bodyPr/>
        <a:lstStyle/>
        <a:p>
          <a:endParaRPr lang="en-US"/>
        </a:p>
      </dgm:t>
    </dgm:pt>
    <dgm:pt modelId="{E59BDE92-8BD7-478F-8627-4FC25A250AFD}">
      <dgm:prSet/>
      <dgm:spPr>
        <a:blipFill>
          <a:blip xmlns:r="http://schemas.openxmlformats.org/officeDocument/2006/relationships" r:embed="rId2"/>
          <a:stretch>
            <a:fillRect l="-4579" t="-6742" b="-2622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A6145CC-F503-42DC-B9F7-DC8DD4F4D443}" type="parTrans" cxnId="{70108E43-F9CF-45FA-97DB-F04192D0A04F}">
      <dgm:prSet/>
      <dgm:spPr/>
      <dgm:t>
        <a:bodyPr/>
        <a:lstStyle/>
        <a:p>
          <a:endParaRPr lang="en-US"/>
        </a:p>
      </dgm:t>
    </dgm:pt>
    <dgm:pt modelId="{E7DD8D86-FB7B-4FE6-90B7-A4F3F664A6BF}" type="sibTrans" cxnId="{70108E43-F9CF-45FA-97DB-F04192D0A04F}">
      <dgm:prSet/>
      <dgm:spPr/>
      <dgm:t>
        <a:bodyPr/>
        <a:lstStyle/>
        <a:p>
          <a:endParaRPr lang="en-US"/>
        </a:p>
      </dgm:t>
    </dgm:pt>
    <dgm:pt modelId="{B68EE88F-8DCB-4662-BA0F-78B3B89C9BB0}">
      <dgm:prSet/>
      <dgm:spPr>
        <a:blipFill>
          <a:blip xmlns:r="http://schemas.openxmlformats.org/officeDocument/2006/relationships" r:embed="rId3"/>
          <a:stretch>
            <a:fillRect l="-4579" t="-6343" b="-2612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CFE3529-C624-422C-8E24-140613251DA2}" type="parTrans" cxnId="{C3C16A98-B9E4-4798-AB2E-3ECF544AA490}">
      <dgm:prSet/>
      <dgm:spPr/>
      <dgm:t>
        <a:bodyPr/>
        <a:lstStyle/>
        <a:p>
          <a:endParaRPr lang="en-US"/>
        </a:p>
      </dgm:t>
    </dgm:pt>
    <dgm:pt modelId="{81DBA77F-A244-4EFF-8374-B8108EC20D4B}" type="sibTrans" cxnId="{C3C16A98-B9E4-4798-AB2E-3ECF544AA490}">
      <dgm:prSet/>
      <dgm:spPr/>
      <dgm:t>
        <a:bodyPr/>
        <a:lstStyle/>
        <a:p>
          <a:endParaRPr lang="en-US"/>
        </a:p>
      </dgm:t>
    </dgm:pt>
    <dgm:pt modelId="{0F75CF1F-795E-4873-A23C-34004DDCF27C}" type="pres">
      <dgm:prSet presAssocID="{F5EF76E4-D2E6-4773-941D-7BF38D4A555F}" presName="vert0" presStyleCnt="0">
        <dgm:presLayoutVars>
          <dgm:dir/>
          <dgm:animOne val="branch"/>
          <dgm:animLvl val="lvl"/>
        </dgm:presLayoutVars>
      </dgm:prSet>
      <dgm:spPr/>
    </dgm:pt>
    <dgm:pt modelId="{E81AF094-A21C-4181-AB09-CB448540548F}" type="pres">
      <dgm:prSet presAssocID="{355A1674-FB5A-4629-BD3E-1CC4EBCFE3E3}" presName="thickLine" presStyleLbl="alignNode1" presStyleIdx="0" presStyleCnt="3"/>
      <dgm:spPr/>
    </dgm:pt>
    <dgm:pt modelId="{8EC471A1-59E3-42FE-9D9A-058393880BB4}" type="pres">
      <dgm:prSet presAssocID="{355A1674-FB5A-4629-BD3E-1CC4EBCFE3E3}" presName="horz1" presStyleCnt="0"/>
      <dgm:spPr/>
    </dgm:pt>
    <dgm:pt modelId="{B0885D34-6B3E-4940-AC71-B33A5B5501B3}" type="pres">
      <dgm:prSet presAssocID="{355A1674-FB5A-4629-BD3E-1CC4EBCFE3E3}" presName="tx1" presStyleLbl="revTx" presStyleIdx="0" presStyleCnt="3"/>
      <dgm:spPr/>
    </dgm:pt>
    <dgm:pt modelId="{AC87FE2C-8399-4061-9D53-215EB042A460}" type="pres">
      <dgm:prSet presAssocID="{355A1674-FB5A-4629-BD3E-1CC4EBCFE3E3}" presName="vert1" presStyleCnt="0"/>
      <dgm:spPr/>
    </dgm:pt>
    <dgm:pt modelId="{1EC8157E-49CD-4420-8F4E-AA5278003C07}" type="pres">
      <dgm:prSet presAssocID="{E59BDE92-8BD7-478F-8627-4FC25A250AFD}" presName="thickLine" presStyleLbl="alignNode1" presStyleIdx="1" presStyleCnt="3"/>
      <dgm:spPr/>
    </dgm:pt>
    <dgm:pt modelId="{C1FD7AE9-D39A-47A7-A22C-9483D27BF0E2}" type="pres">
      <dgm:prSet presAssocID="{E59BDE92-8BD7-478F-8627-4FC25A250AFD}" presName="horz1" presStyleCnt="0"/>
      <dgm:spPr/>
    </dgm:pt>
    <dgm:pt modelId="{B0798E90-984E-404C-9404-F7789E321C43}" type="pres">
      <dgm:prSet presAssocID="{E59BDE92-8BD7-478F-8627-4FC25A250AFD}" presName="tx1" presStyleLbl="revTx" presStyleIdx="1" presStyleCnt="3"/>
      <dgm:spPr/>
    </dgm:pt>
    <dgm:pt modelId="{E9D3A8C1-1398-47ED-9D64-56537553167C}" type="pres">
      <dgm:prSet presAssocID="{E59BDE92-8BD7-478F-8627-4FC25A250AFD}" presName="vert1" presStyleCnt="0"/>
      <dgm:spPr/>
    </dgm:pt>
    <dgm:pt modelId="{BDC55C5F-694D-4C5E-8A38-A79DEA1B43C6}" type="pres">
      <dgm:prSet presAssocID="{B68EE88F-8DCB-4662-BA0F-78B3B89C9BB0}" presName="thickLine" presStyleLbl="alignNode1" presStyleIdx="2" presStyleCnt="3"/>
      <dgm:spPr/>
    </dgm:pt>
    <dgm:pt modelId="{3617FF97-D0E1-41D6-AF36-DC8AD1E18B9F}" type="pres">
      <dgm:prSet presAssocID="{B68EE88F-8DCB-4662-BA0F-78B3B89C9BB0}" presName="horz1" presStyleCnt="0"/>
      <dgm:spPr/>
    </dgm:pt>
    <dgm:pt modelId="{39B2FD45-DD4A-4177-A021-E8351768BB67}" type="pres">
      <dgm:prSet presAssocID="{B68EE88F-8DCB-4662-BA0F-78B3B89C9BB0}" presName="tx1" presStyleLbl="revTx" presStyleIdx="2" presStyleCnt="3"/>
      <dgm:spPr/>
    </dgm:pt>
    <dgm:pt modelId="{23B40EBB-0300-4C47-BD82-B882682C6719}" type="pres">
      <dgm:prSet presAssocID="{B68EE88F-8DCB-4662-BA0F-78B3B89C9BB0}" presName="vert1" presStyleCnt="0"/>
      <dgm:spPr/>
    </dgm:pt>
  </dgm:ptLst>
  <dgm:cxnLst>
    <dgm:cxn modelId="{70108E43-F9CF-45FA-97DB-F04192D0A04F}" srcId="{F5EF76E4-D2E6-4773-941D-7BF38D4A555F}" destId="{E59BDE92-8BD7-478F-8627-4FC25A250AFD}" srcOrd="1" destOrd="0" parTransId="{DA6145CC-F503-42DC-B9F7-DC8DD4F4D443}" sibTransId="{E7DD8D86-FB7B-4FE6-90B7-A4F3F664A6BF}"/>
    <dgm:cxn modelId="{E60B4447-83AF-4756-BB56-A394F55DA545}" type="presOf" srcId="{B68EE88F-8DCB-4662-BA0F-78B3B89C9BB0}" destId="{39B2FD45-DD4A-4177-A021-E8351768BB67}" srcOrd="0" destOrd="0" presId="urn:microsoft.com/office/officeart/2008/layout/LinedList"/>
    <dgm:cxn modelId="{13D63E69-B5EE-40A9-B1C8-760728CEF584}" srcId="{F5EF76E4-D2E6-4773-941D-7BF38D4A555F}" destId="{355A1674-FB5A-4629-BD3E-1CC4EBCFE3E3}" srcOrd="0" destOrd="0" parTransId="{50C47071-F5BB-41EA-9430-0C9D83F86FAB}" sibTransId="{4CC55BFC-FAFB-4B6E-A37C-4F4D15CC3478}"/>
    <dgm:cxn modelId="{81B3107F-8D28-4158-8D86-54480054C568}" type="presOf" srcId="{F5EF76E4-D2E6-4773-941D-7BF38D4A555F}" destId="{0F75CF1F-795E-4873-A23C-34004DDCF27C}" srcOrd="0" destOrd="0" presId="urn:microsoft.com/office/officeart/2008/layout/LinedList"/>
    <dgm:cxn modelId="{B381AC90-A578-47A7-9DBF-2DA0DA453859}" type="presOf" srcId="{E59BDE92-8BD7-478F-8627-4FC25A250AFD}" destId="{B0798E90-984E-404C-9404-F7789E321C43}" srcOrd="0" destOrd="0" presId="urn:microsoft.com/office/officeart/2008/layout/LinedList"/>
    <dgm:cxn modelId="{C3C16A98-B9E4-4798-AB2E-3ECF544AA490}" srcId="{F5EF76E4-D2E6-4773-941D-7BF38D4A555F}" destId="{B68EE88F-8DCB-4662-BA0F-78B3B89C9BB0}" srcOrd="2" destOrd="0" parTransId="{BCFE3529-C624-422C-8E24-140613251DA2}" sibTransId="{81DBA77F-A244-4EFF-8374-B8108EC20D4B}"/>
    <dgm:cxn modelId="{23397EF4-78B2-4261-BFF4-998D94B16046}" type="presOf" srcId="{355A1674-FB5A-4629-BD3E-1CC4EBCFE3E3}" destId="{B0885D34-6B3E-4940-AC71-B33A5B5501B3}" srcOrd="0" destOrd="0" presId="urn:microsoft.com/office/officeart/2008/layout/LinedList"/>
    <dgm:cxn modelId="{FE5E70D1-D6E0-43A4-BC22-B6960F3F7DFA}" type="presParOf" srcId="{0F75CF1F-795E-4873-A23C-34004DDCF27C}" destId="{E81AF094-A21C-4181-AB09-CB448540548F}" srcOrd="0" destOrd="0" presId="urn:microsoft.com/office/officeart/2008/layout/LinedList"/>
    <dgm:cxn modelId="{039E18F5-10AA-4EE0-8F5D-9641B64D73A7}" type="presParOf" srcId="{0F75CF1F-795E-4873-A23C-34004DDCF27C}" destId="{8EC471A1-59E3-42FE-9D9A-058393880BB4}" srcOrd="1" destOrd="0" presId="urn:microsoft.com/office/officeart/2008/layout/LinedList"/>
    <dgm:cxn modelId="{D666FE2A-3AE6-4A41-A7B4-57FF4B45FB37}" type="presParOf" srcId="{8EC471A1-59E3-42FE-9D9A-058393880BB4}" destId="{B0885D34-6B3E-4940-AC71-B33A5B5501B3}" srcOrd="0" destOrd="0" presId="urn:microsoft.com/office/officeart/2008/layout/LinedList"/>
    <dgm:cxn modelId="{215AA485-0E15-42E1-BF2E-938031D31C9C}" type="presParOf" srcId="{8EC471A1-59E3-42FE-9D9A-058393880BB4}" destId="{AC87FE2C-8399-4061-9D53-215EB042A460}" srcOrd="1" destOrd="0" presId="urn:microsoft.com/office/officeart/2008/layout/LinedList"/>
    <dgm:cxn modelId="{47494CCC-4A9C-4AD8-B6F4-ECCE9659B7A2}" type="presParOf" srcId="{0F75CF1F-795E-4873-A23C-34004DDCF27C}" destId="{1EC8157E-49CD-4420-8F4E-AA5278003C07}" srcOrd="2" destOrd="0" presId="urn:microsoft.com/office/officeart/2008/layout/LinedList"/>
    <dgm:cxn modelId="{64222BAE-C90D-4A79-AC39-472A861BD5A6}" type="presParOf" srcId="{0F75CF1F-795E-4873-A23C-34004DDCF27C}" destId="{C1FD7AE9-D39A-47A7-A22C-9483D27BF0E2}" srcOrd="3" destOrd="0" presId="urn:microsoft.com/office/officeart/2008/layout/LinedList"/>
    <dgm:cxn modelId="{69D968BC-B125-4CFF-969C-3D73CF854932}" type="presParOf" srcId="{C1FD7AE9-D39A-47A7-A22C-9483D27BF0E2}" destId="{B0798E90-984E-404C-9404-F7789E321C43}" srcOrd="0" destOrd="0" presId="urn:microsoft.com/office/officeart/2008/layout/LinedList"/>
    <dgm:cxn modelId="{2FD6B246-5292-44E1-8804-E619E2E93E41}" type="presParOf" srcId="{C1FD7AE9-D39A-47A7-A22C-9483D27BF0E2}" destId="{E9D3A8C1-1398-47ED-9D64-56537553167C}" srcOrd="1" destOrd="0" presId="urn:microsoft.com/office/officeart/2008/layout/LinedList"/>
    <dgm:cxn modelId="{82A17145-036B-4286-96E4-E440A25ADE75}" type="presParOf" srcId="{0F75CF1F-795E-4873-A23C-34004DDCF27C}" destId="{BDC55C5F-694D-4C5E-8A38-A79DEA1B43C6}" srcOrd="4" destOrd="0" presId="urn:microsoft.com/office/officeart/2008/layout/LinedList"/>
    <dgm:cxn modelId="{431928EA-75E1-48F4-A414-460B19E0C779}" type="presParOf" srcId="{0F75CF1F-795E-4873-A23C-34004DDCF27C}" destId="{3617FF97-D0E1-41D6-AF36-DC8AD1E18B9F}" srcOrd="5" destOrd="0" presId="urn:microsoft.com/office/officeart/2008/layout/LinedList"/>
    <dgm:cxn modelId="{E1456A3E-37E0-4DC8-9A60-5F2E49267F92}" type="presParOf" srcId="{3617FF97-D0E1-41D6-AF36-DC8AD1E18B9F}" destId="{39B2FD45-DD4A-4177-A021-E8351768BB67}" srcOrd="0" destOrd="0" presId="urn:microsoft.com/office/officeart/2008/layout/LinedList"/>
    <dgm:cxn modelId="{029E6753-0BEE-44FD-87D2-1BBE1D3A2E0B}" type="presParOf" srcId="{3617FF97-D0E1-41D6-AF36-DC8AD1E18B9F}" destId="{23B40EBB-0300-4C47-BD82-B882682C67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CCB124-E239-4215-8076-E69AC429F767}" type="doc">
      <dgm:prSet loTypeId="urn:microsoft.com/office/officeart/2005/8/layout/bProcess2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D2CE4C5-C39F-489B-8BD0-A71477F01827}">
      <dgm:prSet/>
      <dgm:spPr/>
      <dgm:t>
        <a:bodyPr/>
        <a:lstStyle/>
        <a:p>
          <a:r>
            <a:rPr lang="en-US"/>
            <a:t>Note: the values of k and epsilon are set </a:t>
          </a:r>
          <a:r>
            <a:rPr lang="en-US" b="1"/>
            <a:t>by us, </a:t>
          </a:r>
          <a:r>
            <a:rPr lang="en-US"/>
            <a:t>and are not a quantity determined by the OMP algorithm. </a:t>
          </a:r>
        </a:p>
      </dgm:t>
    </dgm:pt>
    <dgm:pt modelId="{C75D2C89-0816-4DB8-B82C-05DFEE0CD04C}" type="parTrans" cxnId="{5D616C20-A103-411B-BEF6-43F1D9C0055B}">
      <dgm:prSet/>
      <dgm:spPr/>
      <dgm:t>
        <a:bodyPr/>
        <a:lstStyle/>
        <a:p>
          <a:endParaRPr lang="en-US"/>
        </a:p>
      </dgm:t>
    </dgm:pt>
    <dgm:pt modelId="{2F214A3E-DDFC-446E-8DB2-FCB0B0253F3B}" type="sibTrans" cxnId="{5D616C20-A103-411B-BEF6-43F1D9C0055B}">
      <dgm:prSet/>
      <dgm:spPr/>
      <dgm:t>
        <a:bodyPr/>
        <a:lstStyle/>
        <a:p>
          <a:endParaRPr lang="en-US"/>
        </a:p>
      </dgm:t>
    </dgm:pt>
    <dgm:pt modelId="{53C71633-E3BC-413D-9451-1505E7776D08}">
      <dgm:prSet/>
      <dgm:spPr/>
      <dgm:t>
        <a:bodyPr/>
        <a:lstStyle/>
        <a:p>
          <a:r>
            <a:rPr lang="en-US"/>
            <a:t>This means we can tune them!</a:t>
          </a:r>
        </a:p>
      </dgm:t>
    </dgm:pt>
    <dgm:pt modelId="{8DE5BB2B-5820-4790-953C-24095588B386}" type="parTrans" cxnId="{217BAAA6-E4E8-4322-9A18-A1E9975EE52C}">
      <dgm:prSet/>
      <dgm:spPr/>
      <dgm:t>
        <a:bodyPr/>
        <a:lstStyle/>
        <a:p>
          <a:endParaRPr lang="en-US"/>
        </a:p>
      </dgm:t>
    </dgm:pt>
    <dgm:pt modelId="{F3608389-9447-4483-96E9-C335CCB76E54}" type="sibTrans" cxnId="{217BAAA6-E4E8-4322-9A18-A1E9975EE52C}">
      <dgm:prSet/>
      <dgm:spPr/>
      <dgm:t>
        <a:bodyPr/>
        <a:lstStyle/>
        <a:p>
          <a:endParaRPr lang="en-US"/>
        </a:p>
      </dgm:t>
    </dgm:pt>
    <dgm:pt modelId="{9DDD99C3-E13E-4C45-88D2-BDDE1164A8F7}" type="pres">
      <dgm:prSet presAssocID="{0ACCB124-E239-4215-8076-E69AC429F767}" presName="diagram" presStyleCnt="0">
        <dgm:presLayoutVars>
          <dgm:dir/>
          <dgm:resizeHandles/>
        </dgm:presLayoutVars>
      </dgm:prSet>
      <dgm:spPr/>
    </dgm:pt>
    <dgm:pt modelId="{460931E9-9AF3-4DCA-81A2-123CFEF47458}" type="pres">
      <dgm:prSet presAssocID="{5D2CE4C5-C39F-489B-8BD0-A71477F01827}" presName="firstNode" presStyleLbl="node1" presStyleIdx="0" presStyleCnt="2">
        <dgm:presLayoutVars>
          <dgm:bulletEnabled val="1"/>
        </dgm:presLayoutVars>
      </dgm:prSet>
      <dgm:spPr/>
    </dgm:pt>
    <dgm:pt modelId="{05F0F36A-1BC5-4C7F-9647-9940BC568397}" type="pres">
      <dgm:prSet presAssocID="{2F214A3E-DDFC-446E-8DB2-FCB0B0253F3B}" presName="sibTrans" presStyleLbl="sibTrans2D1" presStyleIdx="0" presStyleCnt="1"/>
      <dgm:spPr/>
    </dgm:pt>
    <dgm:pt modelId="{CD6DF03A-FACF-4793-844A-E6CF0BC0E2DF}" type="pres">
      <dgm:prSet presAssocID="{53C71633-E3BC-413D-9451-1505E7776D08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5D616C20-A103-411B-BEF6-43F1D9C0055B}" srcId="{0ACCB124-E239-4215-8076-E69AC429F767}" destId="{5D2CE4C5-C39F-489B-8BD0-A71477F01827}" srcOrd="0" destOrd="0" parTransId="{C75D2C89-0816-4DB8-B82C-05DFEE0CD04C}" sibTransId="{2F214A3E-DDFC-446E-8DB2-FCB0B0253F3B}"/>
    <dgm:cxn modelId="{73790447-F9C7-4CAA-B6AF-A6894FCA572B}" type="presOf" srcId="{0ACCB124-E239-4215-8076-E69AC429F767}" destId="{9DDD99C3-E13E-4C45-88D2-BDDE1164A8F7}" srcOrd="0" destOrd="0" presId="urn:microsoft.com/office/officeart/2005/8/layout/bProcess2"/>
    <dgm:cxn modelId="{F88F804C-7D96-498F-8394-DE42174EA7DE}" type="presOf" srcId="{53C71633-E3BC-413D-9451-1505E7776D08}" destId="{CD6DF03A-FACF-4793-844A-E6CF0BC0E2DF}" srcOrd="0" destOrd="0" presId="urn:microsoft.com/office/officeart/2005/8/layout/bProcess2"/>
    <dgm:cxn modelId="{8A21708C-1BFC-4E85-AECB-4EF9CDDDCF85}" type="presOf" srcId="{2F214A3E-DDFC-446E-8DB2-FCB0B0253F3B}" destId="{05F0F36A-1BC5-4C7F-9647-9940BC568397}" srcOrd="0" destOrd="0" presId="urn:microsoft.com/office/officeart/2005/8/layout/bProcess2"/>
    <dgm:cxn modelId="{8B1DB29D-ACF9-4732-BD2F-47C6C6932CC4}" type="presOf" srcId="{5D2CE4C5-C39F-489B-8BD0-A71477F01827}" destId="{460931E9-9AF3-4DCA-81A2-123CFEF47458}" srcOrd="0" destOrd="0" presId="urn:microsoft.com/office/officeart/2005/8/layout/bProcess2"/>
    <dgm:cxn modelId="{217BAAA6-E4E8-4322-9A18-A1E9975EE52C}" srcId="{0ACCB124-E239-4215-8076-E69AC429F767}" destId="{53C71633-E3BC-413D-9451-1505E7776D08}" srcOrd="1" destOrd="0" parTransId="{8DE5BB2B-5820-4790-953C-24095588B386}" sibTransId="{F3608389-9447-4483-96E9-C335CCB76E54}"/>
    <dgm:cxn modelId="{ED5E3ABF-D26E-4843-8DA4-2CCF340E3919}" type="presParOf" srcId="{9DDD99C3-E13E-4C45-88D2-BDDE1164A8F7}" destId="{460931E9-9AF3-4DCA-81A2-123CFEF47458}" srcOrd="0" destOrd="0" presId="urn:microsoft.com/office/officeart/2005/8/layout/bProcess2"/>
    <dgm:cxn modelId="{FFCEE3CF-F91D-459D-901E-EA61503262AB}" type="presParOf" srcId="{9DDD99C3-E13E-4C45-88D2-BDDE1164A8F7}" destId="{05F0F36A-1BC5-4C7F-9647-9940BC568397}" srcOrd="1" destOrd="0" presId="urn:microsoft.com/office/officeart/2005/8/layout/bProcess2"/>
    <dgm:cxn modelId="{9FBFB126-32A5-4594-8732-145BF180CCDC}" type="presParOf" srcId="{9DDD99C3-E13E-4C45-88D2-BDDE1164A8F7}" destId="{CD6DF03A-FACF-4793-844A-E6CF0BC0E2DF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CFB8C-2A00-4474-B95B-CD6603E5C88F}">
      <dsp:nvSpPr>
        <dsp:cNvPr id="0" name=""/>
        <dsp:cNvSpPr/>
      </dsp:nvSpPr>
      <dsp:spPr>
        <a:xfrm>
          <a:off x="2754371" y="1138"/>
          <a:ext cx="4540461" cy="288319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6697D5-29F2-484F-B54F-5900EDDC79CD}">
      <dsp:nvSpPr>
        <dsp:cNvPr id="0" name=""/>
        <dsp:cNvSpPr/>
      </dsp:nvSpPr>
      <dsp:spPr>
        <a:xfrm>
          <a:off x="3258867" y="480409"/>
          <a:ext cx="4540461" cy="2883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Samples that </a:t>
          </a:r>
          <a:r>
            <a:rPr lang="en-US" sz="3400" b="0" kern="1200" dirty="0"/>
            <a:t>deviate strongly from the general pattern of our data</a:t>
          </a:r>
        </a:p>
      </dsp:txBody>
      <dsp:txXfrm>
        <a:off x="3343313" y="564855"/>
        <a:ext cx="4371569" cy="2714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CFB8C-2A00-4474-B95B-CD6603E5C88F}">
      <dsp:nvSpPr>
        <dsp:cNvPr id="0" name=""/>
        <dsp:cNvSpPr/>
      </dsp:nvSpPr>
      <dsp:spPr>
        <a:xfrm>
          <a:off x="1288" y="8007"/>
          <a:ext cx="4521910" cy="287141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6697D5-29F2-484F-B54F-5900EDDC79CD}">
      <dsp:nvSpPr>
        <dsp:cNvPr id="0" name=""/>
        <dsp:cNvSpPr/>
      </dsp:nvSpPr>
      <dsp:spPr>
        <a:xfrm>
          <a:off x="503722" y="485320"/>
          <a:ext cx="4521910" cy="2871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Samples that </a:t>
          </a:r>
          <a:r>
            <a:rPr lang="en-US" sz="3400" b="0" kern="1200" dirty="0"/>
            <a:t>deviate strongly from the general pattern of our data</a:t>
          </a:r>
        </a:p>
      </dsp:txBody>
      <dsp:txXfrm>
        <a:off x="587823" y="569421"/>
        <a:ext cx="4353708" cy="2703210"/>
      </dsp:txXfrm>
    </dsp:sp>
    <dsp:sp modelId="{9A6DA093-B3C2-4299-BDB2-AB3BC25D7DCF}">
      <dsp:nvSpPr>
        <dsp:cNvPr id="0" name=""/>
        <dsp:cNvSpPr/>
      </dsp:nvSpPr>
      <dsp:spPr>
        <a:xfrm>
          <a:off x="5528067" y="8007"/>
          <a:ext cx="4521910" cy="287141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C7A088-F544-4017-9D25-A8B4E76E7B02}">
      <dsp:nvSpPr>
        <dsp:cNvPr id="0" name=""/>
        <dsp:cNvSpPr/>
      </dsp:nvSpPr>
      <dsp:spPr>
        <a:xfrm>
          <a:off x="6030501" y="485320"/>
          <a:ext cx="4521910" cy="2871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Not well explained by our linear model</a:t>
          </a:r>
        </a:p>
      </dsp:txBody>
      <dsp:txXfrm>
        <a:off x="6114602" y="569421"/>
        <a:ext cx="4353708" cy="27032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C9CF9-9EA6-4813-AE71-A98FA8F788C5}">
      <dsp:nvSpPr>
        <dsp:cNvPr id="0" name=""/>
        <dsp:cNvSpPr/>
      </dsp:nvSpPr>
      <dsp:spPr>
        <a:xfrm>
          <a:off x="7584842" y="1282519"/>
          <a:ext cx="91440" cy="586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6746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CFB8C-2A00-4474-B95B-CD6603E5C88F}">
      <dsp:nvSpPr>
        <dsp:cNvPr id="0" name=""/>
        <dsp:cNvSpPr/>
      </dsp:nvSpPr>
      <dsp:spPr>
        <a:xfrm>
          <a:off x="1690241" y="1427"/>
          <a:ext cx="2017467" cy="12810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6697D5-29F2-484F-B54F-5900EDDC79CD}">
      <dsp:nvSpPr>
        <dsp:cNvPr id="0" name=""/>
        <dsp:cNvSpPr/>
      </dsp:nvSpPr>
      <dsp:spPr>
        <a:xfrm>
          <a:off x="1914404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Samples that </a:t>
          </a:r>
          <a:r>
            <a:rPr lang="en-US" sz="1500" b="0" kern="1200" dirty="0"/>
            <a:t>deviate strongly from the general pattern of our data</a:t>
          </a:r>
        </a:p>
      </dsp:txBody>
      <dsp:txXfrm>
        <a:off x="1951926" y="251904"/>
        <a:ext cx="1942423" cy="1206047"/>
      </dsp:txXfrm>
    </dsp:sp>
    <dsp:sp modelId="{9A6DA093-B3C2-4299-BDB2-AB3BC25D7DCF}">
      <dsp:nvSpPr>
        <dsp:cNvPr id="0" name=""/>
        <dsp:cNvSpPr/>
      </dsp:nvSpPr>
      <dsp:spPr>
        <a:xfrm>
          <a:off x="4156034" y="1427"/>
          <a:ext cx="2017467" cy="12810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C7A088-F544-4017-9D25-A8B4E76E7B02}">
      <dsp:nvSpPr>
        <dsp:cNvPr id="0" name=""/>
        <dsp:cNvSpPr/>
      </dsp:nvSpPr>
      <dsp:spPr>
        <a:xfrm>
          <a:off x="4380197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Not well explained by our linear model</a:t>
          </a:r>
        </a:p>
      </dsp:txBody>
      <dsp:txXfrm>
        <a:off x="4417719" y="251904"/>
        <a:ext cx="1942423" cy="1206047"/>
      </dsp:txXfrm>
    </dsp:sp>
    <dsp:sp modelId="{54D44267-58D5-42BD-87E4-64A240758F03}">
      <dsp:nvSpPr>
        <dsp:cNvPr id="0" name=""/>
        <dsp:cNvSpPr/>
      </dsp:nvSpPr>
      <dsp:spPr>
        <a:xfrm>
          <a:off x="6621828" y="1427"/>
          <a:ext cx="2017467" cy="12810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B0406B-3924-4560-BB64-082F6BE02D0E}">
      <dsp:nvSpPr>
        <dsp:cNvPr id="0" name=""/>
        <dsp:cNvSpPr/>
      </dsp:nvSpPr>
      <dsp:spPr>
        <a:xfrm>
          <a:off x="6845991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Sources of outliers include:</a:t>
          </a:r>
        </a:p>
      </dsp:txBody>
      <dsp:txXfrm>
        <a:off x="6883513" y="251904"/>
        <a:ext cx="1942423" cy="1206047"/>
      </dsp:txXfrm>
    </dsp:sp>
    <dsp:sp modelId="{3132C5E2-0138-4001-8D34-038A2E17C2F1}">
      <dsp:nvSpPr>
        <dsp:cNvPr id="0" name=""/>
        <dsp:cNvSpPr/>
      </dsp:nvSpPr>
      <dsp:spPr>
        <a:xfrm>
          <a:off x="6621828" y="1869266"/>
          <a:ext cx="2017467" cy="12810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1E1A4B-CE2A-45ED-A8D5-E2FC1DBD499A}">
      <dsp:nvSpPr>
        <dsp:cNvPr id="0" name=""/>
        <dsp:cNvSpPr/>
      </dsp:nvSpPr>
      <dsp:spPr>
        <a:xfrm>
          <a:off x="6845991" y="2082221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Errors in measurement or data entry</a:t>
          </a:r>
        </a:p>
      </dsp:txBody>
      <dsp:txXfrm>
        <a:off x="6883513" y="2119743"/>
        <a:ext cx="1942423" cy="12060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B02F3-F68F-4190-9300-5F5A52E04A66}">
      <dsp:nvSpPr>
        <dsp:cNvPr id="0" name=""/>
        <dsp:cNvSpPr/>
      </dsp:nvSpPr>
      <dsp:spPr>
        <a:xfrm>
          <a:off x="7014113" y="1282519"/>
          <a:ext cx="1232896" cy="586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850"/>
              </a:lnTo>
              <a:lnTo>
                <a:pt x="1232896" y="399850"/>
              </a:lnTo>
              <a:lnTo>
                <a:pt x="1232896" y="586746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C9CF9-9EA6-4813-AE71-A98FA8F788C5}">
      <dsp:nvSpPr>
        <dsp:cNvPr id="0" name=""/>
        <dsp:cNvSpPr/>
      </dsp:nvSpPr>
      <dsp:spPr>
        <a:xfrm>
          <a:off x="5781216" y="1282519"/>
          <a:ext cx="1232896" cy="586746"/>
        </a:xfrm>
        <a:custGeom>
          <a:avLst/>
          <a:gdLst/>
          <a:ahLst/>
          <a:cxnLst/>
          <a:rect l="0" t="0" r="0" b="0"/>
          <a:pathLst>
            <a:path>
              <a:moveTo>
                <a:pt x="1232896" y="0"/>
              </a:moveTo>
              <a:lnTo>
                <a:pt x="1232896" y="399850"/>
              </a:lnTo>
              <a:lnTo>
                <a:pt x="0" y="399850"/>
              </a:lnTo>
              <a:lnTo>
                <a:pt x="0" y="586746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CFB8C-2A00-4474-B95B-CD6603E5C88F}">
      <dsp:nvSpPr>
        <dsp:cNvPr id="0" name=""/>
        <dsp:cNvSpPr/>
      </dsp:nvSpPr>
      <dsp:spPr>
        <a:xfrm>
          <a:off x="1073792" y="1427"/>
          <a:ext cx="2017467" cy="12810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6697D5-29F2-484F-B54F-5900EDDC79CD}">
      <dsp:nvSpPr>
        <dsp:cNvPr id="0" name=""/>
        <dsp:cNvSpPr/>
      </dsp:nvSpPr>
      <dsp:spPr>
        <a:xfrm>
          <a:off x="1297955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Samples that </a:t>
          </a:r>
          <a:r>
            <a:rPr lang="en-US" sz="1500" b="0" kern="1200" dirty="0"/>
            <a:t>deviate strongly from the general pattern of our data</a:t>
          </a:r>
        </a:p>
      </dsp:txBody>
      <dsp:txXfrm>
        <a:off x="1335477" y="251904"/>
        <a:ext cx="1942423" cy="1206047"/>
      </dsp:txXfrm>
    </dsp:sp>
    <dsp:sp modelId="{9A6DA093-B3C2-4299-BDB2-AB3BC25D7DCF}">
      <dsp:nvSpPr>
        <dsp:cNvPr id="0" name=""/>
        <dsp:cNvSpPr/>
      </dsp:nvSpPr>
      <dsp:spPr>
        <a:xfrm>
          <a:off x="3539586" y="1427"/>
          <a:ext cx="2017467" cy="12810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C7A088-F544-4017-9D25-A8B4E76E7B02}">
      <dsp:nvSpPr>
        <dsp:cNvPr id="0" name=""/>
        <dsp:cNvSpPr/>
      </dsp:nvSpPr>
      <dsp:spPr>
        <a:xfrm>
          <a:off x="3763749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Not well explained by our linear model</a:t>
          </a:r>
        </a:p>
      </dsp:txBody>
      <dsp:txXfrm>
        <a:off x="3801271" y="251904"/>
        <a:ext cx="1942423" cy="1206047"/>
      </dsp:txXfrm>
    </dsp:sp>
    <dsp:sp modelId="{54D44267-58D5-42BD-87E4-64A240758F03}">
      <dsp:nvSpPr>
        <dsp:cNvPr id="0" name=""/>
        <dsp:cNvSpPr/>
      </dsp:nvSpPr>
      <dsp:spPr>
        <a:xfrm>
          <a:off x="6005379" y="1427"/>
          <a:ext cx="2017467" cy="12810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B0406B-3924-4560-BB64-082F6BE02D0E}">
      <dsp:nvSpPr>
        <dsp:cNvPr id="0" name=""/>
        <dsp:cNvSpPr/>
      </dsp:nvSpPr>
      <dsp:spPr>
        <a:xfrm>
          <a:off x="6229543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Sources of outliers include:</a:t>
          </a:r>
        </a:p>
      </dsp:txBody>
      <dsp:txXfrm>
        <a:off x="6267065" y="251904"/>
        <a:ext cx="1942423" cy="1206047"/>
      </dsp:txXfrm>
    </dsp:sp>
    <dsp:sp modelId="{3132C5E2-0138-4001-8D34-038A2E17C2F1}">
      <dsp:nvSpPr>
        <dsp:cNvPr id="0" name=""/>
        <dsp:cNvSpPr/>
      </dsp:nvSpPr>
      <dsp:spPr>
        <a:xfrm>
          <a:off x="4772483" y="1869266"/>
          <a:ext cx="2017467" cy="12810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1E1A4B-CE2A-45ED-A8D5-E2FC1DBD499A}">
      <dsp:nvSpPr>
        <dsp:cNvPr id="0" name=""/>
        <dsp:cNvSpPr/>
      </dsp:nvSpPr>
      <dsp:spPr>
        <a:xfrm>
          <a:off x="4996646" y="2082221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Errors in measurement or data entry</a:t>
          </a:r>
        </a:p>
      </dsp:txBody>
      <dsp:txXfrm>
        <a:off x="5034168" y="2119743"/>
        <a:ext cx="1942423" cy="1206047"/>
      </dsp:txXfrm>
    </dsp:sp>
    <dsp:sp modelId="{9DDC631C-EBF9-47D6-AFEE-45ED6B7E7147}">
      <dsp:nvSpPr>
        <dsp:cNvPr id="0" name=""/>
        <dsp:cNvSpPr/>
      </dsp:nvSpPr>
      <dsp:spPr>
        <a:xfrm>
          <a:off x="7238276" y="1869266"/>
          <a:ext cx="2017467" cy="12810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431268-595C-44FD-8241-8584763C7B8E}">
      <dsp:nvSpPr>
        <dsp:cNvPr id="0" name=""/>
        <dsp:cNvSpPr/>
      </dsp:nvSpPr>
      <dsp:spPr>
        <a:xfrm>
          <a:off x="7462439" y="2082221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Sampling errors</a:t>
          </a:r>
        </a:p>
      </dsp:txBody>
      <dsp:txXfrm>
        <a:off x="7499961" y="2119743"/>
        <a:ext cx="1942423" cy="12060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963D6-85A5-4ECD-A3C7-0579D3B2F6A9}">
      <dsp:nvSpPr>
        <dsp:cNvPr id="0" name=""/>
        <dsp:cNvSpPr/>
      </dsp:nvSpPr>
      <dsp:spPr>
        <a:xfrm>
          <a:off x="6397665" y="1282519"/>
          <a:ext cx="2465793" cy="586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850"/>
              </a:lnTo>
              <a:lnTo>
                <a:pt x="2465793" y="399850"/>
              </a:lnTo>
              <a:lnTo>
                <a:pt x="2465793" y="586746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0B02F3-F68F-4190-9300-5F5A52E04A66}">
      <dsp:nvSpPr>
        <dsp:cNvPr id="0" name=""/>
        <dsp:cNvSpPr/>
      </dsp:nvSpPr>
      <dsp:spPr>
        <a:xfrm>
          <a:off x="6351945" y="1282519"/>
          <a:ext cx="91440" cy="586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6746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C9CF9-9EA6-4813-AE71-A98FA8F788C5}">
      <dsp:nvSpPr>
        <dsp:cNvPr id="0" name=""/>
        <dsp:cNvSpPr/>
      </dsp:nvSpPr>
      <dsp:spPr>
        <a:xfrm>
          <a:off x="3931871" y="1282519"/>
          <a:ext cx="2465793" cy="586746"/>
        </a:xfrm>
        <a:custGeom>
          <a:avLst/>
          <a:gdLst/>
          <a:ahLst/>
          <a:cxnLst/>
          <a:rect l="0" t="0" r="0" b="0"/>
          <a:pathLst>
            <a:path>
              <a:moveTo>
                <a:pt x="2465793" y="0"/>
              </a:moveTo>
              <a:lnTo>
                <a:pt x="2465793" y="399850"/>
              </a:lnTo>
              <a:lnTo>
                <a:pt x="0" y="399850"/>
              </a:lnTo>
              <a:lnTo>
                <a:pt x="0" y="586746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CFB8C-2A00-4474-B95B-CD6603E5C88F}">
      <dsp:nvSpPr>
        <dsp:cNvPr id="0" name=""/>
        <dsp:cNvSpPr/>
      </dsp:nvSpPr>
      <dsp:spPr>
        <a:xfrm>
          <a:off x="457344" y="1427"/>
          <a:ext cx="2017467" cy="12810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6697D5-29F2-484F-B54F-5900EDDC79CD}">
      <dsp:nvSpPr>
        <dsp:cNvPr id="0" name=""/>
        <dsp:cNvSpPr/>
      </dsp:nvSpPr>
      <dsp:spPr>
        <a:xfrm>
          <a:off x="681507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Samples that </a:t>
          </a:r>
          <a:r>
            <a:rPr lang="en-US" sz="1500" b="0" kern="1200" dirty="0"/>
            <a:t>deviate strongly from the general pattern of our data</a:t>
          </a:r>
        </a:p>
      </dsp:txBody>
      <dsp:txXfrm>
        <a:off x="719029" y="251904"/>
        <a:ext cx="1942423" cy="1206047"/>
      </dsp:txXfrm>
    </dsp:sp>
    <dsp:sp modelId="{9A6DA093-B3C2-4299-BDB2-AB3BC25D7DCF}">
      <dsp:nvSpPr>
        <dsp:cNvPr id="0" name=""/>
        <dsp:cNvSpPr/>
      </dsp:nvSpPr>
      <dsp:spPr>
        <a:xfrm>
          <a:off x="2923137" y="1427"/>
          <a:ext cx="2017467" cy="12810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C7A088-F544-4017-9D25-A8B4E76E7B02}">
      <dsp:nvSpPr>
        <dsp:cNvPr id="0" name=""/>
        <dsp:cNvSpPr/>
      </dsp:nvSpPr>
      <dsp:spPr>
        <a:xfrm>
          <a:off x="3147300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Not well explained by our linear model</a:t>
          </a:r>
        </a:p>
      </dsp:txBody>
      <dsp:txXfrm>
        <a:off x="3184822" y="251904"/>
        <a:ext cx="1942423" cy="1206047"/>
      </dsp:txXfrm>
    </dsp:sp>
    <dsp:sp modelId="{54D44267-58D5-42BD-87E4-64A240758F03}">
      <dsp:nvSpPr>
        <dsp:cNvPr id="0" name=""/>
        <dsp:cNvSpPr/>
      </dsp:nvSpPr>
      <dsp:spPr>
        <a:xfrm>
          <a:off x="5388931" y="1427"/>
          <a:ext cx="2017467" cy="12810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B0406B-3924-4560-BB64-082F6BE02D0E}">
      <dsp:nvSpPr>
        <dsp:cNvPr id="0" name=""/>
        <dsp:cNvSpPr/>
      </dsp:nvSpPr>
      <dsp:spPr>
        <a:xfrm>
          <a:off x="5613094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Sources of outliers include:</a:t>
          </a:r>
        </a:p>
      </dsp:txBody>
      <dsp:txXfrm>
        <a:off x="5650616" y="251904"/>
        <a:ext cx="1942423" cy="1206047"/>
      </dsp:txXfrm>
    </dsp:sp>
    <dsp:sp modelId="{3132C5E2-0138-4001-8D34-038A2E17C2F1}">
      <dsp:nvSpPr>
        <dsp:cNvPr id="0" name=""/>
        <dsp:cNvSpPr/>
      </dsp:nvSpPr>
      <dsp:spPr>
        <a:xfrm>
          <a:off x="2923137" y="1869266"/>
          <a:ext cx="2017467" cy="12810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1E1A4B-CE2A-45ED-A8D5-E2FC1DBD499A}">
      <dsp:nvSpPr>
        <dsp:cNvPr id="0" name=""/>
        <dsp:cNvSpPr/>
      </dsp:nvSpPr>
      <dsp:spPr>
        <a:xfrm>
          <a:off x="3147300" y="2082221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Errors in measurement or data entry</a:t>
          </a:r>
        </a:p>
      </dsp:txBody>
      <dsp:txXfrm>
        <a:off x="3184822" y="2119743"/>
        <a:ext cx="1942423" cy="1206047"/>
      </dsp:txXfrm>
    </dsp:sp>
    <dsp:sp modelId="{9DDC631C-EBF9-47D6-AFEE-45ED6B7E7147}">
      <dsp:nvSpPr>
        <dsp:cNvPr id="0" name=""/>
        <dsp:cNvSpPr/>
      </dsp:nvSpPr>
      <dsp:spPr>
        <a:xfrm>
          <a:off x="5388931" y="1869266"/>
          <a:ext cx="2017467" cy="12810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431268-595C-44FD-8241-8584763C7B8E}">
      <dsp:nvSpPr>
        <dsp:cNvPr id="0" name=""/>
        <dsp:cNvSpPr/>
      </dsp:nvSpPr>
      <dsp:spPr>
        <a:xfrm>
          <a:off x="5613094" y="2082221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Sampling errors</a:t>
          </a:r>
        </a:p>
      </dsp:txBody>
      <dsp:txXfrm>
        <a:off x="5650616" y="2119743"/>
        <a:ext cx="1942423" cy="1206047"/>
      </dsp:txXfrm>
    </dsp:sp>
    <dsp:sp modelId="{80C0B73D-B3F9-4B56-B977-00824D914093}">
      <dsp:nvSpPr>
        <dsp:cNvPr id="0" name=""/>
        <dsp:cNvSpPr/>
      </dsp:nvSpPr>
      <dsp:spPr>
        <a:xfrm>
          <a:off x="7854725" y="1869266"/>
          <a:ext cx="2017467" cy="128109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E15952-BF48-4F1D-AA87-FCC92094F94D}">
      <dsp:nvSpPr>
        <dsp:cNvPr id="0" name=""/>
        <dsp:cNvSpPr/>
      </dsp:nvSpPr>
      <dsp:spPr>
        <a:xfrm>
          <a:off x="8078888" y="2082221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Noise in our data that corrupts our true observation</a:t>
          </a:r>
        </a:p>
      </dsp:txBody>
      <dsp:txXfrm>
        <a:off x="8116410" y="2119743"/>
        <a:ext cx="1942423" cy="12060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D13DF-BBE1-43B9-8267-E139C61E57E3}">
      <dsp:nvSpPr>
        <dsp:cNvPr id="0" name=""/>
        <dsp:cNvSpPr/>
      </dsp:nvSpPr>
      <dsp:spPr>
        <a:xfrm>
          <a:off x="6338" y="466570"/>
          <a:ext cx="1981395" cy="2377674"/>
        </a:xfrm>
        <a:prstGeom prst="rect">
          <a:avLst/>
        </a:prstGeom>
        <a:solidFill>
          <a:schemeClr val="accent2">
            <a:lumMod val="5000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Goal</a:t>
          </a:r>
          <a:r>
            <a:rPr lang="en-US" sz="1500" kern="1200"/>
            <a:t>: Solve a LS problem to get a sparse solution</a:t>
          </a:r>
        </a:p>
      </dsp:txBody>
      <dsp:txXfrm>
        <a:off x="6338" y="1417640"/>
        <a:ext cx="1981395" cy="1426604"/>
      </dsp:txXfrm>
    </dsp:sp>
    <dsp:sp modelId="{40B1FDAD-1996-4C53-8DCD-3BA280BACAAA}">
      <dsp:nvSpPr>
        <dsp:cNvPr id="0" name=""/>
        <dsp:cNvSpPr/>
      </dsp:nvSpPr>
      <dsp:spPr>
        <a:xfrm>
          <a:off x="6338" y="466570"/>
          <a:ext cx="1981395" cy="95106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6338" y="466570"/>
        <a:ext cx="1981395" cy="951069"/>
      </dsp:txXfrm>
    </dsp:sp>
    <dsp:sp modelId="{D6833D31-9CAE-4155-BDDD-0C0F75A52C17}">
      <dsp:nvSpPr>
        <dsp:cNvPr id="0" name=""/>
        <dsp:cNvSpPr/>
      </dsp:nvSpPr>
      <dsp:spPr>
        <a:xfrm>
          <a:off x="2146245" y="466570"/>
          <a:ext cx="1981395" cy="2377674"/>
        </a:xfrm>
        <a:prstGeom prst="rect">
          <a:avLst/>
        </a:prstGeom>
        <a:solidFill>
          <a:schemeClr val="accent2">
            <a:lumMod val="5000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Sparse: </a:t>
          </a:r>
          <a:r>
            <a:rPr lang="en-US" sz="1500" kern="1200"/>
            <a:t>containing mostly zero entries</a:t>
          </a:r>
        </a:p>
      </dsp:txBody>
      <dsp:txXfrm>
        <a:off x="2146245" y="1417640"/>
        <a:ext cx="1981395" cy="1426604"/>
      </dsp:txXfrm>
    </dsp:sp>
    <dsp:sp modelId="{0B160653-9F00-439D-BA9D-915A2465C6E4}">
      <dsp:nvSpPr>
        <dsp:cNvPr id="0" name=""/>
        <dsp:cNvSpPr/>
      </dsp:nvSpPr>
      <dsp:spPr>
        <a:xfrm>
          <a:off x="2146245" y="466570"/>
          <a:ext cx="1981395" cy="95106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6245" y="466570"/>
        <a:ext cx="1981395" cy="951069"/>
      </dsp:txXfrm>
    </dsp:sp>
    <dsp:sp modelId="{77FCE5C5-A078-4848-B2EA-3C30FFF84C2F}">
      <dsp:nvSpPr>
        <dsp:cNvPr id="0" name=""/>
        <dsp:cNvSpPr/>
      </dsp:nvSpPr>
      <dsp:spPr>
        <a:xfrm>
          <a:off x="4286152" y="466570"/>
          <a:ext cx="1981395" cy="2377674"/>
        </a:xfrm>
        <a:prstGeom prst="rect">
          <a:avLst/>
        </a:prstGeom>
        <a:solidFill>
          <a:schemeClr val="accent2">
            <a:lumMod val="5000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K-sparse vector: </a:t>
          </a:r>
          <a:r>
            <a:rPr lang="en-US" sz="1500" kern="1200" dirty="0"/>
            <a:t>k controls the number of nonzero entries</a:t>
          </a:r>
        </a:p>
      </dsp:txBody>
      <dsp:txXfrm>
        <a:off x="4286152" y="1417640"/>
        <a:ext cx="1981395" cy="1426604"/>
      </dsp:txXfrm>
    </dsp:sp>
    <dsp:sp modelId="{135D9583-3EAC-490C-8BBF-6E248BE21495}">
      <dsp:nvSpPr>
        <dsp:cNvPr id="0" name=""/>
        <dsp:cNvSpPr/>
      </dsp:nvSpPr>
      <dsp:spPr>
        <a:xfrm>
          <a:off x="4286152" y="466570"/>
          <a:ext cx="1981395" cy="95106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6152" y="466570"/>
        <a:ext cx="1981395" cy="951069"/>
      </dsp:txXfrm>
    </dsp:sp>
    <dsp:sp modelId="{4FAC6117-C514-43B6-ABFB-8A3E9DD7904D}">
      <dsp:nvSpPr>
        <dsp:cNvPr id="0" name=""/>
        <dsp:cNvSpPr/>
      </dsp:nvSpPr>
      <dsp:spPr>
        <a:xfrm>
          <a:off x="6426059" y="466570"/>
          <a:ext cx="1981395" cy="2377674"/>
        </a:xfrm>
        <a:prstGeom prst="rect">
          <a:avLst/>
        </a:prstGeom>
        <a:solidFill>
          <a:schemeClr val="accent2">
            <a:lumMod val="5000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Assumption</a:t>
          </a:r>
          <a:r>
            <a:rPr lang="en-US" sz="1500" kern="1200" dirty="0"/>
            <a:t>: the columns of X (data matrix) are normalized</a:t>
          </a:r>
        </a:p>
      </dsp:txBody>
      <dsp:txXfrm>
        <a:off x="6426059" y="1417640"/>
        <a:ext cx="1981395" cy="1426604"/>
      </dsp:txXfrm>
    </dsp:sp>
    <dsp:sp modelId="{C359AD8A-737C-486A-B37F-BD0E31127B28}">
      <dsp:nvSpPr>
        <dsp:cNvPr id="0" name=""/>
        <dsp:cNvSpPr/>
      </dsp:nvSpPr>
      <dsp:spPr>
        <a:xfrm>
          <a:off x="6426059" y="466570"/>
          <a:ext cx="1981395" cy="95106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04</a:t>
          </a:r>
        </a:p>
      </dsp:txBody>
      <dsp:txXfrm>
        <a:off x="6426059" y="466570"/>
        <a:ext cx="1981395" cy="951069"/>
      </dsp:txXfrm>
    </dsp:sp>
    <dsp:sp modelId="{09026F5C-9FA1-4401-8E75-26DFC2C7E24E}">
      <dsp:nvSpPr>
        <dsp:cNvPr id="0" name=""/>
        <dsp:cNvSpPr/>
      </dsp:nvSpPr>
      <dsp:spPr>
        <a:xfrm>
          <a:off x="8565966" y="466570"/>
          <a:ext cx="1981395" cy="2377674"/>
        </a:xfrm>
        <a:prstGeom prst="rect">
          <a:avLst/>
        </a:prstGeom>
        <a:solidFill>
          <a:schemeClr val="accent2">
            <a:lumMod val="5000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718" tIns="0" rIns="1957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Property: </a:t>
          </a:r>
          <a:r>
            <a:rPr lang="en-US" sz="1500" kern="1200"/>
            <a:t>OMP is a Greedy Algorithm</a:t>
          </a:r>
        </a:p>
      </dsp:txBody>
      <dsp:txXfrm>
        <a:off x="8565966" y="1417640"/>
        <a:ext cx="1981395" cy="1426604"/>
      </dsp:txXfrm>
    </dsp:sp>
    <dsp:sp modelId="{CF70C8CA-43EA-45D6-934A-B5EAEC9F2F91}">
      <dsp:nvSpPr>
        <dsp:cNvPr id="0" name=""/>
        <dsp:cNvSpPr/>
      </dsp:nvSpPr>
      <dsp:spPr>
        <a:xfrm>
          <a:off x="8565966" y="466570"/>
          <a:ext cx="1981395" cy="95106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718" tIns="165100" rIns="195718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05</a:t>
          </a:r>
        </a:p>
      </dsp:txBody>
      <dsp:txXfrm>
        <a:off x="8565966" y="466570"/>
        <a:ext cx="1981395" cy="9510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AF094-A21C-4181-AB09-CB448540548F}">
      <dsp:nvSpPr>
        <dsp:cNvPr id="0" name=""/>
        <dsp:cNvSpPr/>
      </dsp:nvSpPr>
      <dsp:spPr>
        <a:xfrm>
          <a:off x="0" y="2394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885D34-6B3E-4940-AC71-B33A5B5501B3}">
      <dsp:nvSpPr>
        <dsp:cNvPr id="0" name=""/>
        <dsp:cNvSpPr/>
      </dsp:nvSpPr>
      <dsp:spPr>
        <a:xfrm>
          <a:off x="0" y="2394"/>
          <a:ext cx="5728344" cy="1632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Residual </a:t>
          </a:r>
          <a14:m xmlns:a14="http://schemas.microsoft.com/office/drawing/2010/main">
            <m:oMath xmlns:m="http://schemas.openxmlformats.org/officeDocument/2006/math">
              <m:r>
                <a:rPr lang="en-US" sz="6500" b="0" i="1" kern="1200" smtClean="0">
                  <a:latin typeface="Cambria Math" panose="02040503050406030204" pitchFamily="18" charset="0"/>
                </a:rPr>
                <m:t>𝑟</m:t>
              </m:r>
            </m:oMath>
          </a14:m>
          <a:endParaRPr lang="en-US" sz="6500" kern="1200" dirty="0"/>
        </a:p>
      </dsp:txBody>
      <dsp:txXfrm>
        <a:off x="0" y="2394"/>
        <a:ext cx="5728344" cy="1632733"/>
      </dsp:txXfrm>
    </dsp:sp>
    <dsp:sp modelId="{1EC8157E-49CD-4420-8F4E-AA5278003C07}">
      <dsp:nvSpPr>
        <dsp:cNvPr id="0" name=""/>
        <dsp:cNvSpPr/>
      </dsp:nvSpPr>
      <dsp:spPr>
        <a:xfrm>
          <a:off x="0" y="1635128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0398092"/>
                <a:satOff val="-284"/>
                <a:lumOff val="-1569"/>
                <a:alphaOff val="0"/>
                <a:tint val="98000"/>
                <a:lumMod val="102000"/>
              </a:schemeClr>
              <a:schemeClr val="accent5">
                <a:hueOff val="10398092"/>
                <a:satOff val="-284"/>
                <a:lumOff val="-1569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798E90-984E-404C-9404-F7789E321C43}">
      <dsp:nvSpPr>
        <dsp:cNvPr id="0" name=""/>
        <dsp:cNvSpPr/>
      </dsp:nvSpPr>
      <dsp:spPr>
        <a:xfrm>
          <a:off x="0" y="1635128"/>
          <a:ext cx="5728344" cy="1632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Matrix </a:t>
          </a:r>
          <a14:m xmlns:a14="http://schemas.microsoft.com/office/drawing/2010/main">
            <m:oMath xmlns:m="http://schemas.openxmlformats.org/officeDocument/2006/math">
              <m:r>
                <a:rPr lang="en-US" sz="6500" b="0" i="1" kern="1200" smtClean="0">
                  <a:latin typeface="Cambria Math" panose="02040503050406030204" pitchFamily="18" charset="0"/>
                </a:rPr>
                <m:t>𝐴</m:t>
              </m:r>
            </m:oMath>
          </a14:m>
          <a:endParaRPr lang="en-US" sz="6500" kern="1200" dirty="0"/>
        </a:p>
      </dsp:txBody>
      <dsp:txXfrm>
        <a:off x="0" y="1635128"/>
        <a:ext cx="5728344" cy="1632733"/>
      </dsp:txXfrm>
    </dsp:sp>
    <dsp:sp modelId="{BDC55C5F-694D-4C5E-8A38-A79DEA1B43C6}">
      <dsp:nvSpPr>
        <dsp:cNvPr id="0" name=""/>
        <dsp:cNvSpPr/>
      </dsp:nvSpPr>
      <dsp:spPr>
        <a:xfrm>
          <a:off x="0" y="3267861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20796183"/>
                <a:satOff val="-568"/>
                <a:lumOff val="-3138"/>
                <a:alphaOff val="0"/>
                <a:tint val="98000"/>
                <a:lumMod val="102000"/>
              </a:schemeClr>
              <a:schemeClr val="accent5">
                <a:hueOff val="20796183"/>
                <a:satOff val="-568"/>
                <a:lumOff val="-313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B2FD45-DD4A-4177-A021-E8351768BB67}">
      <dsp:nvSpPr>
        <dsp:cNvPr id="0" name=""/>
        <dsp:cNvSpPr/>
      </dsp:nvSpPr>
      <dsp:spPr>
        <a:xfrm>
          <a:off x="0" y="3267861"/>
          <a:ext cx="5728344" cy="1632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Outlier Set </a:t>
          </a:r>
          <a14:m xmlns:a14="http://schemas.microsoft.com/office/drawing/2010/main">
            <m:oMath xmlns:m="http://schemas.openxmlformats.org/officeDocument/2006/math">
              <m:r>
                <a:rPr lang="en-US" sz="6500" b="0" i="1" kern="1200" smtClean="0">
                  <a:latin typeface="Cambria Math" panose="02040503050406030204" pitchFamily="18" charset="0"/>
                </a:rPr>
                <m:t>𝐹</m:t>
              </m:r>
            </m:oMath>
          </a14:m>
          <a:endParaRPr lang="en-US" sz="6500" kern="1200" dirty="0"/>
        </a:p>
      </dsp:txBody>
      <dsp:txXfrm>
        <a:off x="0" y="3267861"/>
        <a:ext cx="5728344" cy="16327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931E9-9AF3-4DCA-81A2-123CFEF47458}">
      <dsp:nvSpPr>
        <dsp:cNvPr id="0" name=""/>
        <dsp:cNvSpPr/>
      </dsp:nvSpPr>
      <dsp:spPr>
        <a:xfrm>
          <a:off x="1077013" y="2435"/>
          <a:ext cx="3359869" cy="3359869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Note: the values of k and epsilon are set </a:t>
          </a:r>
          <a:r>
            <a:rPr lang="en-US" sz="2000" b="1" kern="1200"/>
            <a:t>by us, </a:t>
          </a:r>
          <a:r>
            <a:rPr lang="en-US" sz="2000" kern="1200"/>
            <a:t>and are not a quantity determined by the OMP algorithm. </a:t>
          </a:r>
        </a:p>
      </dsp:txBody>
      <dsp:txXfrm>
        <a:off x="1569054" y="494476"/>
        <a:ext cx="2375787" cy="2375787"/>
      </dsp:txXfrm>
    </dsp:sp>
    <dsp:sp modelId="{05F0F36A-1BC5-4C7F-9647-9940BC568397}">
      <dsp:nvSpPr>
        <dsp:cNvPr id="0" name=""/>
        <dsp:cNvSpPr/>
      </dsp:nvSpPr>
      <dsp:spPr>
        <a:xfrm rot="5400000">
          <a:off x="4714071" y="1237187"/>
          <a:ext cx="1175954" cy="890365"/>
        </a:xfrm>
        <a:prstGeom prst="triangl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6DF03A-FACF-4793-844A-E6CF0BC0E2DF}">
      <dsp:nvSpPr>
        <dsp:cNvPr id="0" name=""/>
        <dsp:cNvSpPr/>
      </dsp:nvSpPr>
      <dsp:spPr>
        <a:xfrm>
          <a:off x="6116817" y="2435"/>
          <a:ext cx="3359869" cy="3359869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20796183"/>
                <a:satOff val="-568"/>
                <a:lumOff val="-3138"/>
                <a:alphaOff val="0"/>
                <a:tint val="98000"/>
                <a:lumMod val="102000"/>
              </a:schemeClr>
              <a:schemeClr val="accent5">
                <a:hueOff val="20796183"/>
                <a:satOff val="-568"/>
                <a:lumOff val="-313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This means we can tune them!</a:t>
          </a:r>
        </a:p>
      </dsp:txBody>
      <dsp:txXfrm>
        <a:off x="6608858" y="494476"/>
        <a:ext cx="2375787" cy="2375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0.08143</cdr:x>
      <cdr:y>0.53664</cdr:y>
    </cdr:from>
    <cdr:to>
      <cdr:x>0.91109</cdr:x>
      <cdr:y>0.89226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AACD2900-BB6F-4736-A0E0-7926CAB3C7D1}"/>
            </a:ext>
          </a:extLst>
        </cdr:cNvPr>
        <cdr:cNvCxnSpPr/>
      </cdr:nvCxnSpPr>
      <cdr:spPr>
        <a:xfrm xmlns:a="http://schemas.openxmlformats.org/drawingml/2006/main" flipV="1">
          <a:off x="510410" y="2829406"/>
          <a:ext cx="5200073" cy="1874982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bg1">
              <a:lumMod val="75000"/>
            </a:schemeClr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5:01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727 181 3864,'-28'0'267,"27"0"-157,1 0 0,-1 0 0,0 0 0,1 0 0,-1 0 0,1 0 0,-1-1 1,1 1-1,-1 0 0,1 0 0,-1 0 0,1-1 0,-1 1 0,1 0 0,0-1 1,-1 1-1,1 0 0,-1-1 0,1 1 0,0-1 0,-1 1 0,1 0 1,0-1-1,-1 1 0,1-1 0,0 1 0,0-1 0,0 1 0,-1-1 0,1 1 1,0-1-1,0 1 0,0-1 0,0 0 0,0 1 0,0-1 0,0 1 0,0-1 1,0 1-1,0-1-110,4-17 1824,-4 18-1792,0-1 167,1-1 1,-1 1-1,0-1 1,1 1-1,-1-1 1,0 1-1,0-1 1,0 1-1,0-1 1,0 1-1,0-1 1,-1 1-1,1-1 0,0 1 1,-1-1-1,1 1 1,-1-1-1,0 1 1,1-1-1,-1 1 1,0 0-1,0 0 1,0-1-1,0 1 1,0 0-1,0 0 1,0 0-1,0 0 1,-1 0-1,1 0 1,0 0-1,-1 1 1,1-1-1,0 0 1,-1 0-200,-3-1 205,1 1 0,-1-1 0,0 1 0,1-1 0,-1 2 0,0-1 0,0 0 1,0 1-1,0 0 0,-2 0-205,-3 1 354,0 1 0,0 0 0,-6 3-354,-12 4 88,-81 36 159,99-41-171,-1 0 1,1 1-1,-1 0 0,2 1 0,-5 2-76,-10 3 216,11-2-177,0 0 0,0 1-1,1 1 1,0 0-1,-10 12-38,4-5 17,12-13 5,1 0 1,-1-1 0,0 0-1,0 0 1,-1-1-1,-3 2-22,5-3 45,1 0 0,-1 1 0,0-1 0,1 1 0,0 0 0,-1 1 0,1-1 0,0 1 0,-3 3-45,-4 10 28,1-1-1,1 2 1,-7 16-28,-2 5 47,10-25 16,-5 13 1,2 11 399,8-27-358,-11 31 86,1 1 0,1 8-191,10-36 19,-1 0 1,2 0-1,0 0 1,1 1 0,0-1-1,1 0 1,1 1 0,3 10-20,11 39 117,18 41-117,-31-100 39,0 0 1,0 1-1,1-1 0,0-1 1,0 1-1,0-1 0,1 1 1,1 0-40,13 16 130,13 18-85,22 20-45,-39-44 43,2-1 1,0 0-1,1-2 1,18 12-44,-13-11 40,2 0-1,-1-2 1,2 0-1,0-2 1,0-1 0,1-1-1,23 4-39,-37-10 1,144 22 71,-122-21-51,1-1-1,-1-1 1,17-4-21,-19 0 107,0-1 1,0-2-1,16-5-107,-35 7 29,0-1 0,0 0 0,0-2 0,-1 1 0,0-2 0,0 1 0,-1-2 0,0 0 0,0 0-29,2-4 25,-1-1 1,0-1 0,-1 0 0,0 0 0,-1-1 0,-1-1 0,-1 0 0,0 0 0,3-10-26,1-8 107,-2 0 0,0-1 0,-3 0 0,2-19-107,11-148 67,-19 153 15,-3 0 0,-1 0 0,-9-44-82,5 58 13,-2 0-1,-2 1 1,-10-23-13,17 49-2,0 0 0,-1 0 1,-1 0-1,1 0 0,-1 1 1,-1 0-1,0 0 0,0 0 1,0 1-1,-1 0 0,0 0 1,0 1-1,-2-1 2,-19-13 116,-41-28-370,53 37 199,-14-12 55,17 13-428,0 0 1,0 1-1,-9-4 428,10 6-1124,0-1-1,1 0 0,-4-3 1125,-18-16-5470,26 21 3629,-6-4-6985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7:17:38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15 11480,'0'0'0,"0"0"0,1-5 0,-1 5 2680,0-5-2680,0 5 2687,-3-2-2687,3 2 1456,-4-2-1456,4 2 1464,0 0-1464,0 0 408,0 0-408,0 0 416,0 0-416,0 0-15071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0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0 12376,'-2'3'18,"0"0"0,1 0 0,0 0 0,-1 0 0,1 0 0,0 0 0,1 0 0,-1 0 0,0 0 0,1 0 0,0 4-18,0 2 149,0 1 1,1-1-1,1 3-149,2 25 427,-4-13 442,1 0 1,2 5-870,-2-21 164,-1 1 0,0 0 0,-1 6-164,1-8-8,-1 1-1,1-1 1,1 0-1,0 8 9,-1-5 229,0-8-6160,0-2-229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04.9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59 10040,'0'0'0,"0"0"0,4-7 0,-4-1 1008,0 1-1008,0 0 1008,0 2-1008,0 5 848,-4-7-848,4 7 856,-8-8-856,1-1-10056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05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1 5024,'0'2'2146,"-1"4"-1093,0 0 0,0 0-1,0 0 1,-1 0 0,0-1-1,-2 7-1052,1-6 291,1 0-1,0 1 1,0-1-1,1 1 1,0 0-1,0-1 1,0 2-291,3 27 1031,1 6-1031,0-5 888,-1 7-888,-2-36 112,-1 1 0,0-1 0,0 0 0,-1 0 0,1 0 0,-2 1-112,2-6 191,0 2-299,1-4 103,0 0-1,0 0 0,0 1 1,0-1-1,0 0 1,0 0-1,0 1 0,0-1 1,0 0-1,0 0 1,0 1-1,0-1 0,0 0 1,0 0-1,0 0 0,0 1 1,0-1-1,0 0 1,-1 0-1,1 0 0,0 1 1,0-1-1,0 0 1,0 0-1,0 0 0,-1 0 1,1 0-1,0 1 0,0-1 6,-1 0-148,0 0-1,1 0 0,-1-1 0,0 1 0,1 0 0,-1 0 1,1 0-1,-1-1 0,1 1 0,-1 0 0,0-1 0,1 1 0,-1 0 1,1-1-1,0 1 0,-1-1 0,1 1 0,-1-1 0,1 1 1,-1-1-1,1 1 0,0-1 0,0 1 0,-1-1 0,1 1 0,0-1 149,-6-21-3448,6 21 2811,-4-15-5303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06.1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0 9328,'0'0'0,"0"0"0,0 0 0,0 0 1872,0 0-1872,0 0 1872,0 0-1872,0 0 728,0 0-728,0 0 736,0 0-736,0 0-232,0 0 232,0 0-232,-8 3 232,-1 1-10016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06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314 766 7448,'-6'-13'126,"5"11"-40,0 0 0,0 0 0,0 0 0,0 0 0,0-1 0,1 1 0,-1 0 0,1-1 0,0 1 0,-1 0 0,1 0 0,0-1 0,0 1 0,0 0 0,1-1 0,-1 1 0,1 0 0,-1-1 0,1 0-86,33-89 3162,-19 53-1917,-1-1 1,0-6-1246,-11 33 201,0 1 1,0-1-1,-1 1 1,-1-1-1,0 0 1,-1 1-1,0-1 1,-1 0-1,-1-5-201,-2-1 86,-2-1-1,0 1 1,-1 0-1,-1 1 1,0 0-1,-2 0 1,-10-14-86,6 11 134,-1 1 1,-1 1-1,-1 1 1,-1 0-1,0 2 0,-6-4-134,17 13 41,-1 1 0,1 1 0,-1 0 0,-1 0-1,1 0 1,-1 1 0,1 0 0,-1 1 0,-1 0-1,-3-1-40,-23 0-792,24 3-1168,-1 0 1,-6-2 1959,-3 0-9040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07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43 269 9416,'-11'38'1478,"6"-17"-556,3-10-310,0-1 1,1 1 0,1 0-1,0-1 1,1 9-613,0 10 989,-1 6-223,0 94 822,-12 77-1588,8-151 0,2 0 1,3 0-1,2-1 0,3 4 0,-5-35-21,0 0-1,-2 1 22,1 6-30,0-18-19,0-12 47,0 0-1,1 1 1,-1-1-1,0 0 1,0 0-1,0 1 1,0-1 0,0 0-1,0 0 1,0 0-1,1 1 1,-1-1-1,0 0 1,0 0 0,0 0-1,0 0 1,1 1-1,-1-1 1,0 0 0,0 0-1,0 0 1,1 0-1,-1 0 1,0 0-1,0 0 1,0 0 0,1 1-1,-1-1 1,0 0-1,0 0 1,1 0-1,-1 0 3,1-13-144,-8-71-600,4 53 381,2 20 253,0-1 0,1 0 0,0-6 110,3-26-13,-3-1 0,-2 0 1,-4-21 12,2 13-10,2 0 1,2-1 0,3-2 9,-1-50 18,-2 54-73,6-39 55,-3 57-167,0 6 71,1 0-1,1 0 1,1 1-1,7-18 97,-7 29 7,0 1 0,1 1 0,0-1-1,2 0-6,-4 8 17,-1 1-1,2-1 1,-1 1-1,1 0 0,0 1 1,0-1-1,0 1 0,1 0 1,1 0-17,-3 1 21,1 1 1,-1 0-1,0 1 0,1-1 1,0 1-1,-1 1 0,1-1 1,0 1-1,4-1-21,-7 2 11,0 0 1,0 0-1,0 0 0,0 0 1,1 1-1,-1-1 1,0 1-1,0 0 0,0 0 1,0 0-1,0 0 0,-1 1 1,1-1-1,0 1 0,-1 0 1,1-1-1,-1 1 0,1 0 1,-1 1-12,4 2 19,-1 1 0,-1 0 0,1 0 1,-1 1-1,-1-1 0,1 1 0,-1 0 1,0-1-1,0 2 0,0 2-19,3 10 32,-2-1-1,0 1 1,-1 9-32,-2-18 11,0 0 0,-2 0 0,1 0 1,-1 0-1,-1 0 0,0 0 0,0 0 1,-1-1-1,-1 1 0,0-1 1,0 0-1,-1 0 0,-3 4-11,-8 12-31,-1-1-1,-1-1 1,-1-1 0,-7 6 31,16-20-42,0 0 0,0 0 0,-1-1 0,0 0 0,0-1 0,-1 0 1,-6 2 41,11-5-118,-1 0 1,-1-1-1,1 0 1,0 0-1,-1-1 1,1 0-1,-1 0 1,-6 0 117,14-2-3819,1-2 4,4-6 2442,-1 1-1680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08.3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365 13 7536,'4'7'237,"-5"-6"369,-9-8 1075,-6-4-345,15 11-1276,-1-1 0,1 1-1,-1-1 1,1 1 0,-1 0 0,1 0 0,-1-1 0,1 1 0,-1 0 0,1 0 0,-1 1 0,1-1 0,-1 0 0,1 0-1,-1 1 1,1-1 0,-1 1 0,1-1 0,-1 1 0,1 0 0,-1 0-60,-1 0 110,1 0 0,-1 0 0,0 0 0,1 0 0,-1 0 0,0-1 0,0 1-110,-53 11 692,53-11-665,-1 0 0,0 0 0,1 0 0,-1 1 1,0-1-1,1 1 0,0 0 0,-1 0 0,1 0 0,0 0 1,0 1-1,0-1 0,-1 2-27,-13 10 175,2-2-107,0 2 1,1 0 0,0 0-1,1 1 1,-3 6-69,8-10 29,3-5-23,1-2 6,1 0 0,0 0 0,0 0 0,0 0 0,1 1 0,0 0 0,-1-1 0,1 3-12,-5 17 18,2-3-18,-2 0 0,-3 6 0,8-22 1,0 0 0,0 0 0,0 1 1,1-1-1,0 0 0,-1 5-1,2-8 1,0-1-1,0 1 0,0-1 1,0 1-1,1-1 1,-1 1-1,0 0 0,1-1 1,-1 1-1,1-1 1,-1 0-1,1 1 0,0-1 1,0 1-1,-1-1 1,1 0-1,0 0 0,0 1 1,0-1-1,0 0 1,1 0-1,-1 0 0,0 0 1,1 0-1,8 8 3,-9-8-2,1 1-1,0 0 0,0-1 1,0 1-1,0-1 1,0 1-1,0-1 1,1 0-1,14 7-22,1-2 0,2 0 22,-15-4-8,1-1 0,-1 0 1,1 0-1,0-1 1,0 1-1,-1-1 1,1 0-1,0-1 1,1 0 7,-3 0-10,0-1 1,0 0 0,0 0-1,0 0 1,-1-1 0,1 1-1,-1-1 1,0 0-1,0 0 1,0 0 0,0-1-1,0 1 1,1-3 9,10-9 0,-5 5-24,0 0-1,-1-1 0,0 1 0,-1-2 1,0 1-1,-1-1 0,0 0 1,2-7 24,4-17-101,-1-1 1,0-10 100,-10 45 0,24-77 249,-24 65-231,-1 11 105,3 10 217,1 8 117,0 0 0,0 0 0,-2 0 0,0 3-457,0-3 76,0-1 0,1 0-1,0 0 1,1 0 0,2 3-76,-4-11 21,6 11 153,0 0 0,0 0-1,9 12-173,-9-17 237,-7-10-363,0 0-1,0-1 0,0 1 0,0 0 1,1 0-1,-1-1 0,0 1 0,1-1 0,0 1 1,-1-1-1,1 1 0,0-1 0,-1 0 0,1 0 1,0 0-1,0 0 0,0 0 0,0-1 1,2 1 126,7 3-10860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08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 7264,'0'30'3230,"4"25"-3230,-4-42 866,0-1-1,0 1 0,-1-1 0,-2 7-865,1-1 842,0-1-1,1 2-841,2 8 849,2 0-1,0 0 0,3 6-848,2-2 353,-5-24-267,-1 0 0,0 0 0,-1 0 0,0 0 0,0 0-1,0 2-85,-1 57-370,-3-73-2607,-2-1-7583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09.0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 12016,'0'-6'964,"0"11"1171,0 7 1087,0-11-2816,0-1-916,0 0-3994,0 0-797,0 0 785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09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79 401 9592,'-2'1'106,"0"1"-1,0 0 1,0 0 0,0 0 0,0 0 0,1 0 0,-1 0-1,0 0 1,1 1 0,0-1 0,0 1 0,0-1-1,0 1 1,0-1 0,0 1 0,1 0 0,-1-1 0,1 1-1,-1 0 1,1-1 0,0 1-106,0 9 646,1-1 0,0 0-1,1 0 1,1 5-646,-3-14 20,13 43 868,-10-36-674,0 0-1,0 1 0,-1-1 0,0 1 1,-1 0-1,1 4-213,-3-15 25,-4-6-20,3 5-5,1 0 0,-1 0 0,1 0 0,-1 1 0,0-1 0,0 1 0,1-1 0,-1 1 0,0 0 0,-2-1 0,3 1 0,1 1 0,0 0 0,-1 0 0,1-1 0,0 1 0,-1 0 0,1-1 0,0 1 0,0 0 0,-1 0 0,1-1 0,0 1 0,0-1 0,0 1 0,-1 0 0,1-1 0,0 1 0,0 0 0,0-1 0,0 1 0,0-1 0,0 1 0,0-1 0,-3-9 9,0 1 0,1-1 0,1 0-1,0 0 1,0 0 0,1-3-9,0 4 7,0 1 0,-1-1 0,0 1 0,0 0 0,-1-1 0,0 1 0,-1 0 0,1 0 0,-4-4-7,2 4-3,1 4 1,1-1 0,0 1 0,0 0 1,0-1-1,0 1 0,1-1 0,0 0 0,0 1 0,-1-4 2,0-17-17,1 20 7,0 0-1,0 1 0,1-1 1,0 0-1,0 1 1,0-1-1,0 0 1,1 1-1,0-1 1,0 0-1,1-3 11,6-11-25,1 0-1,0 1 1,1 0 0,1 1 0,1 0-1,0 0 1,2 1 0,10-10 25,-2 5 205,0 0 1,0 2-1,16-9-205,-31 23 52,0 0 1,1 1-1,0-1 0,0 2 1,0-1-1,1 1 0,-1 1 1,1-1-1,-1 1 0,1 1 1,0 0-1,0 0 0,0 1 1,2 0-53,-9 0 40,0 0 1,0 1-1,0 0 0,1-1 1,-1 1-1,0 0 1,0 0-1,0 0 1,-1 0-1,1 0 0,1 1-40,11 6 329,-8-6-690,-1 1 0,0 0 0,0 0 1,0 1-1,0-1 0,1 3 361,3 2-11213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7:17:38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9328,'0'0'2449,"0"0"-104,0 0-435,0 0-240,4 2-687,3 1-736,0 0-1,0 0 1,0 0 0,0-1 0,1-1 0,-1 1-1,1-1 1,-1 0 0,2-1-247,-3 0 160,1-1 1,-1 1-1,1-2 0,-1 1 0,3-1-160,-6 1 21,-1 0-1,1 0 0,-1-1 0,0 1 1,1 0-1,-1-1 0,0 0 1,0 1-1,0-1 0,0 0 0,0 0 1,0 0-1,-1 0 0,1-1-20,23-36-1182,-16 25-3146,-6 9-3468,-12 20 5071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10.0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361 11 3504,'-3'0'264,"-1"0"-1,1-1 1,0 1 0,0-1-1,0 1 1,0-1 0,0 0-1,-2-1-263,-4-1 653,7 2-447,0 1-1,0 0 0,0 0 0,1 0 0,-1 0 0,0 0 0,0 0 0,0 0 0,0 1 0,1-1 0,-1 1 0,0-1 1,0 1-1,0 0 0,1-1 0,-1 1-205,-19 6 1514,11-6-1312,-1 1 0,1 0-1,0 0 1,0 1 0,1 1-1,-1-1 1,0 2 0,1-1 0,0 1-1,0 1 1,-1 1-202,-3 1 194,3-2-27,1 1 0,-1 0-1,1 0 1,-7 8-167,3-1 188,1-1-28,1-1 0,0 2 0,-7 11-160,15-21 20,0 1 1,1-1-1,0 1 0,0 0 1,0 0-1,0 0 1,1 0-1,0 0 0,0 0 1,0 0-1,1 1 1,0-1-1,0 0 1,0 5-21,1-8 7,0 0 1,-1 0 0,1 0-1,0-1 1,0 1 0,0 0-1,0 0 1,0 0 0,0-1 0,0 1-1,1-1 1,-1 1 0,1-1-1,-1 1 1,1-1 0,-1 0-1,1 0 1,0 0 0,0 0-1,0 1-7,5 1 80,0 0 0,0 0 0,0 0 0,1-1 0,0 0-80,14 3 274,-13-3-263,0 0 0,0 0 0,0 1 0,0 0 0,-1 0 0,1 1 1,-1 0-1,1 2-11,2 2 15,-1 0 1,1 1-1,-2 0 1,1 1-1,-1 1 1,-1-1-1,1 2-15,-4-5 46,-1 0-1,0 0 1,-1 0-1,0 0 1,0 0-1,0 1 1,-1 0-1,0-1 1,-1 1-1,0 0 1,0 0-1,0 5-45,-2-9 69,1 1 0,-1-1-1,0 0 1,0 0 0,-1 0 0,1 0-1,-1 0 1,0 0 0,0 0-1,0-1 1,-2 3-69,-9 16 168,10-15-129,2-4-25,0 0 0,0 0 0,-1 0 0,1 0-1,-1 0 1,0-1 0,0 1 0,0 0 0,0-1 0,0 0 0,-1 1 0,1-1 0,-1 0-1,0 0-13,-4 2 6,0-1-1,0 1 1,-1-2-1,1 1 1,-1-1-1,0 0 0,0-1 1,0 1-1,1-2 1,-1 1-1,0-1 1,0 0-1,0-1 0,0 0 1,-5-1-6,-33-6-6564,29 5-409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18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1513 379 7984,'-3'12'-25,"-7"22"292,9-33-209,1 0 0,-1 0 0,1 0-1,-1 0 1,0 0 0,1 0-1,-1 0 1,0 0 0,0 0-1,0-1 1,0 1 0,0 0 0,0-1-1,0 1 1,0 0 0,0-1-1,0 1 1,0-1 0,0 0 0,0 1-1,0-1 1,0 0 0,0 0-1,-1 1 1,1-1 0,0 0-1,0 0 1,0 0 0,-1-1 0,1 1-58,-3 0 146,1-1 0,0 0 0,0 0 0,0 0 0,-1-1 0,1 1 0,0-1 0,0 0-146,1 1 194,0-1 0,0 1 0,0 0 0,-1 0 0,1 0 0,0 1 0,0-1 0,0 0 0,-1 1 0,-1-1-194,-6-1 294,-5-3-56,0-1 1,0-1-1,1 0 1,0-1-1,-2-2-238,-19-9 245,26 14-88,0 1 0,0 1 0,0 0 1,-1 0-1,1 1 0,-1 0 0,-8 0-157,-11 0 597,-28 2-597,22 1 379,23-1-313,-1 1 0,1 1 0,0 0 1,0 0-1,-8 3-66,-10 5 337,-19 10-337,36-14 76,1 2-1,0-1 1,0 1 0,1 1 0,0 0 0,0 1-1,-4 5-75,-3 3 386,-17 12-386,2-7 165,18-11 268,-38 41 121,-41 51-554,48-43 157,2 1 0,2 3 1,4 1-1,2 2 0,-17 50-157,26-46 62,15-40-96,-7 17 5,-76 211 184,60-151 222,-10 61-377,20-38 51,1 47-46,5 29 8,7 6 134,15 198-147,0-355 14,15 192 39,-8-175 61,15 50-114,-15-85 62,2 0 0,2-1 0,17 35-62,-9-33 22,1-1 1,2-1-1,2 0-22,87 104 69,-85-109-29,2-1 0,1-1 1,1-2-1,29 19-40,-38-30 46,10 7-104,1-1 0,1-1 0,1-2-1,6 1 59,0-5-180,0-2 0,5-1 180,-31-10-17,0-1 0,-1 0 0,1-1 0,0-1 0,0-1-1,0-1 1,9-1 17,10-3-17,-1-1 1,-1-3-1,3-1 17,17-8 7,-2-3 0,0-2 0,-1-2 0,16-12-7,-23 9 30,3-5-30,-11 8 130,27-15-130,-29 20 17,-2-1 1,0-2-1,-1-2 1,-2 0 0,0-2-1,-2-2 1,-1 0-1,-1-1 1,-2-2-1,-1 0 1,3-10-18,110-209 12,-116 213-9,84-175-8,-76 148-1,-2-1 1,4-29 5,-10 15 24,-3-2 0,-4 1 1,0-49-25,-7-23 241,-9-69-241,-4 85-16,-6 0-1,-6 2 0,-6 0 1,-16-38 16,-133-350-174,139 429 198,-5 1 0,-15-20-24,-162-247 28,184 308 42,-2 2 0,-12-10-70,31 41 90,-1 0 0,0 1 0,-2 1 0,0 1 0,-1 1 0,-14-8-90,25 18-97,0 0 0,0 1 0,-1 0 0,1 0-1,-1 1 1,0 0 0,0 1 0,0 1 0,0 0-1,0 0 1,0 1 0,-1 0 0,1 1 0,0 0-1,0 1 1,0 0 0,0 1 0,0 0 0,-6 4 97,-43 18-2586,-38 11-9473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19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3011 70 9056,'-40'23'246,"-1"-2"-246,33-17 249,6-3-177,1 0 1,-1 0 0,0 0-1,1 0 1,-1 0-1,0 0 1,0-1-1,0 1 1,0 0-1,0-1 1,1 0-1,-1 0 1,0 1-1,0-1 1,0 0-1,0-1 1,-1 1-73,3 0 31,0 0 1,-1 0 0,1 0 0,0-1-1,-1 1 1,1 0 0,0 0 0,0 0-1,-1-1 1,1 1 0,0 0 0,0 0-1,0-1 1,-1 1 0,1 0 0,0 0 0,0-1-1,0 1 1,0 0 0,0-1 0,0 1-1,-1 0 1,1-1 0,0 1 0,0 0-1,0 0 1,0-1 0,0 1 0,0 0-1,0-1 1,0 1 0,0 0 0,1-1-1,-1 1 1,0-1-32,5-11 306,-4 11-227,13-22 981,-11 19-846,0-1 0,0 1 1,0-1-1,-1 0 0,0 0 0,0 0 1,0-1-215,-1 5 44,-1 0 0,0 0 1,0 0-1,0-1 0,0 1 0,0 0 1,0 0-1,0 0 0,0 0 1,0-1-1,-1 1 0,1 0 1,0 0-1,-1 0 0,1 0 1,-1 0-1,1 0 0,-1 0 1,0 0-1,1 0 0,-1 0 1,0 0-1,0 0 0,0 0 1,0 0-1,1 1 0,-1-1 0,0 0 1,0 1-1,0-1 0,-1 1-44,-1-2 89,0 1-1,0-1 0,0 1 1,0 0-1,0 0 0,0 0 1,-1 1-1,1-1 0,0 1 1,-2 0-89,-13 1 169,1 1-1,0 1 1,-1 0 0,1 1 0,-10 5-169,-5 0 76,32-9-73,-268 76 988,139-34-415,-5 8-576,-67 38 249,5 9-1,5 8 1,4 8 0,5 9-1,-3 13-248,-23 36 257,-35 27 7,-3-3-149,197-150 26,1 2-1,3 2 0,-26 37-140,66-79 47,-40 52 197,-25 48-244,62-95 9,6-9 36,0-1 0,0 1 0,0 0-1,1 0 1,-1 0 0,1 0 0,0 1 0,0-1 0,-1 2-45,3-5 17,-1 1-1,0-1 0,0 0 0,0 0 1,0 1-1,0-1 0,0 0 0,1 0 1,-1 1-1,0-1 0,0 0 0,0 0 1,1 0-1,-1 1 0,0-1 0,0 0 1,0 0-1,1 0 0,-1 0 0,0 0 1,0 0-1,1 1 0,-1-1 0,0 0 1,1 0-1,-1 0 0,0 0 0,0 0 1,1 0-1,-1 0 0,0 0 0,0 0 1,1 0-17,8-1-120,-9 1 151,2 0-101,-2 0 20,15-7 4,-4 3 43,-8 3 2,-1 0 0,0 0 0,0 0 0,1 0 0,-1 0 0,0 0 0,0 0 0,1-2 1,4-2-3,9-7-3,-16 11 7,1 0-1,0 1 0,-1-1 1,1 0-1,0 1 1,-1-1-1,1 0 0,-1 0 1,1 1-1,-1-1 0,0 0 1,1 0-1,-1 0 1,0 0-1,1 0 0,-1 0 0,9-5 127,14-9-118,15-6-9,-14 8-4,15-5 7,-15 8-22,27-8-68,-31 11 28,15-6 59,-29 11 28,-1 1 1,1-1-1,1 1 1,-1 0 0,0 1-1,0 0 1,0 0-1,0 0 1,0 0 0,0 1-1,4 1-28,15 1-5,29-4-54,-40 0 33,1 0-1,-1 1 0,0 1 1,4 1 26,-11-2-17,0 1 0,0-1 0,0-1 0,0 0 1,1 0-1,-2 0 0,1 0 0,0-1 0,0-1 1,0 1 16,3-3 2,-10 5-8,-6 6 4,-2 2 2,-1-1 0,-1 0 0,1 0 0,-1-1-1,-7 3 1,-57 25 2,40-19 1,-6 2 17,-1-1 0,-38 8-20,51-17 12,0-1 0,-1-2 0,1 0 0,-26-2-12,32-2 63,7 1 93,1-1 1,0-1-1,-13-2-156,25 2 50,0 1 0,1-1-1,-1 0 1,0 0 0,0 0-1,0 0 1,0 0 0,1 0-1,-1 0 1,0-1 0,1 1-1,-1-1 1,1 1-1,0-1 1,0 1 0,-1-1-1,1 0 1,0 0 0,0 1-1,0-1 1,1 0 0,-1 0-1,0 0 1,1 0 0,-1-2-50,-1-5 103,1-1 0,0 1 0,0 0 0,1-9-103,0 17 1,1-24 195,1-1 0,1 0 0,1 1 0,1 0 0,8-24-196,16-51 581,-18 60-1435,-10 34 369,1 1 1,-1-1-1,0 1 1,-1-1 0,1-2 484,-1 6-493,0-1 0,-1 0 0,1 1 0,-1-1 0,0 1 0,1-1 0,-1 0 0,0 1 0,0 0 0,-1-1 0,1 1 0,-2-2 493,-8-14-11359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0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0 187 8696,'23'9'2473,"16"9"-2473,-51-37 2807,7 13-2610,3 3 47,0 1-1,-1 0 1,1 0 0,0 0 0,-1 0 0,0-1-244,2 3 1019,1 0 124,1 0-1020,1 0 1,-1 0-1,1 1 0,-1-1 1,1 1-1,-1-1 0,0 1 1,1-1-1,-1 1 0,0 0 1,1 0-1,-1-1 0,0 1 0,0 0 1,0 0-1,0 0 0,0 1 1,0-1-1,0 0 0,0 0 1,0 0-1,-1 1 0,1-1 1,0 1-124,2 5-58,0 1 0,0-1 1,-1 1-1,1 1 58,-2-7 107,4 17 60,-1 0-1,0 0 1,-1 1 0,0 9-167,2 149 66,-4-149 9,1 1 1,1-1-1,2 1-75,-1 9 142,-4-29-144,1 1-1,1-1 1,-1 0 0,2 1 2,5 22-18,-6-21 21,1-1 0,1 1 1,-1-1-1,6 10-3,-5-13 7,13 21-13,-16-27-25,1 0 1,-1 0 0,1-1-1,-1 1 1,1 0-1,0-1 1,0 1-1,0-1 1,0 1 0,0-1-1,0 0 1,0 0 30,1 0-28,-1-1 0,1 1 0,0-1 0,-1 1 0,1-1 0,0 0 0,0 0 0,-1-1 0,4 1 28,6-1-42,-5 0 33,-1 1-1,1-1 1,0 0-1,-1-1 1,1 0-1,-1 0 1,1 0-1,-1-1 1,0 0-1,0 0 1,0-1-1,0 1 1,-1-1-1,1-1 1,-1 1 0,0-1-1,-1 0 1,1 0-1,-1 0 10,13-16-52,-1-1 1,-2-1-1,0 0 1,1-6 51,-9 19-3,5-13 229,-1 0 1,0-1-1,4-19-226,15-76 97,-25 102-177,1-4 164,-2 0 1,0 0-1,-1 0 0,-1-12-84,-1 26 420,0 5 7,0 4-316,-2 19-38,0 0 1,-1-1-1,-1 5-73,0-4 73,0 1 0,2 0-1,1 4-72,2-1 5,1 0 1,1-1-1,1 0 0,1 0 0,1 0 0,1 0 0,5 7-5,-12-30-2,3 6 12,-1-1 0,1 0 0,0 0-1,0 0 1,4 5-10,-6-10-15,0 1 0,1-1 0,-1 1-1,1-1 1,-1 0 0,1 0 0,0 0-1,-1 0 1,1 0 0,0 0 0,0 0-1,0 0 1,0-1 0,0 1 0,0 0-1,0-1 1,0 0 0,0 0-1,0 1 1,0-1 0,0 0 15,2 0-24,0 0 0,1-1-1,-1 1 1,0-1 0,0 0 0,0 0 0,0 0 0,1 0 0,-1-1-1,-1 1 1,1-1 0,0 0 0,0-1 0,-1 1 0,1-1-1,-1 1 1,1-1 24,6-7-26,0-1 0,0 1 0,-1-2 0,6-9 26,29-52-175,-28 46 132,-9 14 31,-1 1 1,0-1-1,-1-1 1,-1 1-1,0-1 1,0 1-1,0-9 12,1-19 58,-1-38-58,-1 19 171,0-38 93,2-38-5196,0 90-6881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0.6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69 353 10040,'-4'-4'6,"-8"-8"379,0 0 0,1-1 0,0 0 0,-7-13-385,17 24 717,5 3-269,4 4 250,8 6-87,0-2-1,0 0 1,10 4-611,-24-13 100,0 1 1,0 0-1,-1 0 0,1 0 1,0 0-1,0 0 0,-1 0 1,1 0-1,-1 1 1,1-1-1,-1 1 0,1-1 1,-1 1-1,0 0 0,0-1 1,1 1-1,-2 0 0,2 1-100,-2-3 12,0 0 0,0 0 0,0 0-1,0 0 1,0 0 0,0 1 0,1-1-1,-1 0 1,0 0 0,0 0-1,0 0 1,0 0 0,0 0 0,0 0-1,0 0 1,1 0 0,-1 0-1,0 0 1,0 0 0,0 0 0,0 0-1,0 0 1,0 0 0,1 0-1,-1 0 1,0 0 0,0 0 0,0 0-1,0 0 1,0 0 0,0 0 0,1 0-1,-1 0 1,0 0 0,0 0-1,0 0 1,0 0 0,0 0 0,0 0-1,0 0 1,1 0 0,-1-1-1,0 1-11,7-4 283,-5 3-199,15-11 31,-3 3-81,0-1-1,-1 0 0,0-1 0,0-1 0,6-8-33,-5 5 455,-10 11-347,0-1-1,0 0 0,0 1 1,-1-1-1,0 0 0,0-1 0,0 1 1,-1-1-108,20-39 444,-16 35-348,-1 0 1,0 0 0,0-1-1,-1 0 1,-1 0-1,0 0 1,2-9-97,-4 12 213,-1 3-207,1 1 0,-1 0 0,1-1-1,-1 1 1,0-1 0,-1-2-6,1 7 2,0-1 0,-1 0 1,1 0-1,0 1 0,0-1 0,-1 0 0,1 1 1,0-1-1,-1 0 0,1 1 0,-1-1 0,1 1 1,-1-1-1,1 0 0,-1 1 0,1-1 0,-1 1 1,0 0-1,1-1 0,-1 1 0,0-1 0,1 1 0,-1 0 1,0 0-1,1-1 0,-1 1 0,0 0 0,0 0 1,1 0-1,-1 0 0,0 0 0,0 0 0,1 0 1,-1 0-1,0 0 0,0 0 0,1 0 0,-1 0 1,0 1-1,0-1-2,-3 1 25,1 0 0,-1 1 0,1-1 0,-1 1 0,1 0 0,-1 0 0,1 0 0,0 0 1,0 1-1,-2 1-25,-4 5 26,-1 1 1,-3 5-27,0 2 20,0 1 0,1 0 0,0 0 0,2 1 0,0 1 0,2 0 1,0 0-1,1 0 0,1 1 0,-4 21-20,0 19 7,-2 49-7,11-88-2,1-1-1,1 1 0,0 0 0,2 0 0,1-1 1,5 20 2,-7-36 0,1 1-1,-1-1 1,1 1 0,0-1 0,0 0 0,0 0 0,1 0-1,-1 0 1,1-1 0,0 1 0,1-1 0,-1 0 0,3 1 0,1 1 1,-1-1-1,1 0 1,1-1 0,-1 0 0,1 0 0,0-1 0,-1 0 0,2 0-1,-6-3 18,0 1 0,0 0 1,1-1-1,-1 0 0,0 0 0,1 0 0,-1-1 0,0 1 1,1-1-1,-1 0-18,11-3 75,0-1 1,2-2-76,14-3-360,-19 6 173,-1-1-1,1 0 1,-1-1-1,0 0 1,0-1-1,0 0 1,1-2 187,12-10-1080,-2-2 0,3-3 1080,-19 18-477,-4 4 52,0 0 1,0 0 0,1 0 0,-1 0-1,1 0 1,-1 1 0,1-1 0,2 0 424,14-10-9060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1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1 11208,'-5'12'362,"-2"1"0,0-1 0,-3 4-362,-1 2 494,0-6 1070,10-11-1429,1-1-1,-1 1 1,0 0 0,0 0 0,0-1 0,1 1-1,-1 0 1,1 0 0,-1 0 0,0 0 0,1 0-1,0 0 1,-1-1 0,1 1 0,-1 0 0,1 0-1,0 0 1,0 1 0,0-1 0,0 0 0,-1 0-1,1 0 1,0 0 0,1 0 0,-1 0 0,0 0-1,0 0-134,11 33 1744,6 31-1744,-7-26 616,4 9-616,2 0 449,0 8-449,-12-37 20,0 1 0,-1-1 0,-1 1-1,-1 9-19,1-13 162,1-12-2648,-3-4-10341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1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12464,'45'133'1986,"-39"-118"-1342,-5-15-171,0-2 37,-5-26 986,2 18-1664,-1-34 1036,-1-3 244,3 30-243,1 17-4426,0 0-744,0 7 2879,0 3-4904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1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311 363 8968,'-86'-56'320,"83"53"-159,0 1 0,0-1 0,0 0 0,0 0 0,0 0 0,1 0 0,-1 0 0,1-1 0,0 1-161,1 2 65,1 0 1,-1 0-1,1 0 1,-1 0 0,1 1-1,0-1 1,-1 0 0,1 0-1,0 0 1,0 0-1,0 0 1,0 0 0,0 0-1,0 0 1,0 0-1,0 0 1,0 0 0,0 0-1,0 0 1,1 0-1,-1 0 1,0 0 0,1 0-1,-1 0 1,1 1-1,-1-1 1,1 0 0,-1 0-1,1 0 1,-1 1-1,1-1 1,0 0 0,0 1-1,-1-1 1,2 0-66,25-14 1055,-21 13-673,0-1 1,0 0-1,0-1 0,3-2-382,-7 4 104,0 1 0,-1-1 0,1 0 0,-1 1 0,1-1 0,-1 0 0,1 0 0,-1 0 0,0 0 0,0 0 0,0 0 0,0 0 0,-1-1 0,1 1 0,0-2-104,1-3 106,-1 0 0,0 0 0,0 0 0,-1 1 0,0-1 0,0 0 0,0 0 0,-1 0 0,0 0 0,-1 0 0,1 1 0,-1-1 0,0 0 0,-1 1-106,0-1 27,-1-1 1,0 2-1,0-1 1,-1 0-1,0 1 1,-1-1-28,4 4 41,-1 0 0,0 0 1,0 1-1,-1-1 0,1 1 1,-1 0-1,1 0 1,-1 0-1,1 1 0,-1-1 1,0 1-1,0 0 0,0-1-41,1 2 47,0 0 0,0 0 0,0 0-1,0 0 1,0 1 0,1-1-1,-1 1 1,0 0 0,0 0-1,1 0 1,-1 0 0,0 0 0,1 0-1,-2 1-46,-2 2 41,0 0-1,0 0 1,0 1-1,1-1 0,-2 2-40,-5 7 81,1 0 0,0 1 1,0 1-1,2 0 0,0 0 0,0 1 0,2 0 0,0 1 0,0-1 0,2 1 0,0 0 0,1 1 0,1-1 0,0 7-81,1-12-23,1 0 12,-1 1-1,2 0 1,0 0-1,0 0 1,2 9 11,2 2-3,-3-11 2,2 1-1,-1-1 1,1 0 0,1 0 0,1 0-1,5 11 2,11 12 0,-21-35-1,1 0 0,-1 1 0,1-1 0,0 0 0,-1-1 0,1 1 0,0 0 0,0 0 0,-1 0 0,1 0 0,0 0 0,0-1 0,0 1 0,0 0 0,0-1 0,0 1 0,0-1 0,0 1 0,1-1 0,-1 0 0,0 1 0,0-1 0,1 0 1,0 0-5,0 0 1,0 0-1,0 0 1,0-1 0,1 1-1,-1-1 1,0 1-1,0-1 1,0 0-1,0 0 1,0 0-1,0 0 5,6-4-19,0 0 0,-1-1 0,0 0 0,0 0 0,3-4 19,9-10-65,-2-1 0,0 0-1,-1-1 1,-1-1 0,-1 0-1,-1-1 1,-1-1 0,5-16 65,-2-1 72,-2 7-153,-2 0 0,5-23 81,-15 48 174,0 1-1,0 0 0,-1-9-173,6 27-86,-2-5 87,-1 3 2,0-1 0,0 1 1,-1 0-1,0 0 0,1 3-3,27 117 67,-1 30-67,-7-36 41,58 424 492,-75-504-551,14 147-72,-8 0 1,-10 60 89,-1-225 6,-2 1 0,0 0 1,-6 20-7,6-35-24,-1-1 1,0 1-1,0-1 1,-1 0-1,-2 5 24,3-9-46,1 0 0,-1 0 1,1-1-1,-1 1 0,0-1 0,-1 0 1,1 0-1,0 0 0,-1 0 0,0-1 0,0 1 46,2-2-21,0 0 0,0 0 0,0 0 0,-1 0-1,1-1 1,0 1 0,0-1 0,0 1 0,-1-1-1,1 0 1,0 0 0,0 0 0,-1 0 0,1 0-1,0 0 1,0-1 0,-1 1 0,1-1 0,0 0-1,0 1 1,0-1 0,0 0 0,0 0 0,0-1-1,0 1 1,0 0 0,0-1 21,-5-4-19,1 0 1,0 0-1,0 0 1,0-1-1,1 0 0,-2-4 19,-9-14-20,2 0 0,2 0 0,0-1 0,1-1 0,0-7 20,-3-12-18,2 0 0,-4-37 18,10 33 35,1 0-1,3 0 0,2-1 1,2 1-1,2 0 0,2 0 0,10-33-34,3 3 1463,26-62-1463,-39 128 36,0 0 0,1 0 0,1 1 0,0 0 0,5-4-36,4-7 44,-14 19-260,1 1 1,-1-1-1,1 1 0,0 1 0,0-1 1,2-1 215,14-13-451,59-71-3020,-9 8-7615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2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12640,'27'156'2548,"-7"2"-1,-4 43-2547,-6-93 563,5 0 0,23 78-563,-28-144 253,2-1 0,5 7-253,-15-40 44,-1-6 176,-1-2-66,1-3-377,7-14 176,-1-1 0,0 0 1,-2 0-1,0 0 0,-1-1 47,7-25 113,90-279 148,-90 283-194,-7 22-13,2 1 1,0-2-55,-6 19 14,0 0 1,1 0-1,-1-1 1,0 1-1,0 0 1,0 0-1,0 0 0,0 0 1,0 0-1,1 0 1,-1 0-1,0 0 1,0 0-1,0 0 0,0-1 1,0 1-1,1 0 1,-1 0-1,0 0 1,0 0-1,0 0 0,0 0 1,1 0-1,-1 0 1,0 0-1,0 0 1,0 1-1,0-1 1,0 0-1,1 0 0,-1 0 1,0 0-1,0 0 1,0 0-1,0 0 1,0 0-1,1 0 0,-1 0 1,0 0-1,0 1 1,0-1-1,0 0 1,0 0-1,0 0 0,0 0-14,10 9 64,1 0 88,-2-1-80,-1 0 0,0 0 0,0 0 0,0 1 0,-1 1 0,0-1-1,0 3-71,7 8 160,11 15 313,-2 1-473,-20-32 8,-1-1 0,1 0 0,0 1-1,1-1 1,-1-1 0,0 1 0,1 0-1,0-1 1,0 0-8,38 20 24,-21-14-31,0 0 0,1-2 1,12 3 6,-30-9-399,-1 1 1,1-1 0,0 0-1,0 0 1,0 0-1,-1-1 1,1 1 0,0-1-1,0 0 1,-1 0 0,1 0-1,-1-1 1,1 1-1,-1-1 1,1 0 0,2-2 398,13-5-1519,33-12-7341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2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1 10584,'-4'52'425,"4"-41"-154,0 1 0,-1 0 0,-1 0 0,0-1 0,-1 1-271,-1 2 1268,3-12-1059,0 0 0,1 1 0,-1-1 0,1 0-1,0 1 1,-1-1 0,1 3-209,-2 17 1731,1-17-1437,0-1-1,1 1 1,0 0-1,0 0 1,0 4-294,29 190 1661,-20-137-1243,74 419-44,-71-435-1422,1-2 0,2 0 0,5 7 1048,-12-36-3362,-1-3-5902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7:17:39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56 17479,'-3'9'125,"-1"4"1494,1 0 0,-2 11-1619,4-20 274,1 0-1,-1 1 1,1-1 0,0 1 0,1-1-1,-1 0 1,1 0 0,0 1 0,0-1-1,2 4-273,-1-2 133,1 0 0,0-1-1,0 1 1,1 0 0,-1-1-1,1 0 1,1 0-1,-1 0 1,1 0 0,-1-1-1,4 3-132,-5-5 54,0 0 0,0 0 0,0 0 0,0-1 0,0 1 0,1-1 0,-1 0-1,0 0 1,1 0 0,-1 0 0,1 0 0,-1-1 0,1 0 0,-1 1 0,1-1-1,-1-1 1,1 1 0,0 0 0,-1-1 0,1 0 0,2-1-54,11-5 68,0-1-1,-1-1 1,0-1 0,-1 0-1,11-9-67,-7 5-14,-13 10-70,-1 0 1,0-1-1,0 1 0,0-1 1,-1 0-1,0 0 0,0-1 1,3-4 83,-5 7-295,1-1 0,0 1 0,0-1 1,0 1-1,2-1 295,-2 2-545,-1-1 0,1 1-1,-1-1 1,1 0 0,-1 0 0,0 0 0,0 0 0,1-3 545,15-39-6493,-8 20-1700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3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0 306 13088,'9'10'17,"16"19"978,0-2-1,29 23-994,-54-49 47,1 0-1,0 0 1,0 0-1,0-1 1,-1 1-1,1 0 1,0-1-1,0 1 1,0-1-1,0 1 0,0-1 1,0 1-1,0-1 1,0 0-1,1 1 1,-1-1-1,0 0 1,0 0-1,0 0 1,1 0-47,-1 0 74,0-1 0,-1 0 1,1 0-1,0 0 0,0 1 0,-1-1 1,1 0-1,0 0 0,-1 0 0,1 0 1,-1 0-1,1 0 0,-1 0 0,1-1 1,-1 1-1,0 0 0,0 0 0,0 0 1,1 0-1,-1-1-74,3-19 364,-2 8-19,2 1-1,-1 1 1,1-1-1,1-1-344,4-6 1222,9-19-1222,-15 32 159,1 1 1,0 0-1,1 0 1,-1 0-1,1 1 1,0-1 0,0 1-1,0 0 1,4-3-160,4 0 234,1 1 0,-1 0 0,1 0 0,0 2 0,1-1-234,25-9 372,85-30 647,-74 24-1548,-1-3 0,11-7 529,-57 28-11,-2 2-56,30-18-717,-14 6-1997,17-13-10612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3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303 16 7712,'-35'-6'473,"23"3"-43,0 1 1,0 0 0,0 1-1,0 0 1,0 1 0,0 0 0,-2 1-431,11 0 177,1 0-1,0-1 1,0 1 0,-1 0 0,1 0 0,0 1 0,0-1 0,0 0 0,0 1-1,1-1 1,-1 1 0,0 0 0,1-1 0,-1 1 0,0 1-177,-8 7 449,-17 14 468,11-11-215,1 0 0,-11 14-702,21-21 67,1-1-1,0 0 1,1 1-1,-1 0 0,1 0 1,0 0-1,1 0 1,-1 1-1,1-1 0,-1 6-66,1-4 96,1-2-34,-1 1 0,1-1 1,0 1-1,1-1 0,0 1 1,0-1-1,0 1 0,1-1 1,0 1-1,0 1-62,5 13 33,0 0 1,5 9-34,-10-29 11,-1 0 1,1 0-1,0 0 1,0 0-1,-1 0 1,1 0-1,0 0 1,0 0-1,0 0 1,0-1-1,0 1 1,0 0-1,0-1 1,0 1-1,1 0 1,-1-1-1,0 0 1,0 1-1,0-1 1,1 1-12,30 3 150,-13-3-25,2 4 37,0 0-1,-1 2 1,1 0-1,-1 1 1,-1 1-1,1 1-161,-13-6 21,1 0-1,-1 1 0,1 0 0,-1 0 1,0 1-1,-1 0 0,0 0 0,0 1 1,0-1-1,-1 1 0,0 1 0,0-1 1,0 1-1,-1-1 0,-1 1 0,1 1 1,-1-1-1,0 0 0,-1 1 0,0-1 1,0 7-21,1 2 38,-2 0 0,0 0 0,0 0 0,-2 0 1,0 0-1,-1 0 0,-1-1 0,-4 14-38,6-24-6,-1 0 0,-1 0-1,1 1 1,-1-2 0,0 1-1,0 0 1,-1-1 0,0 1-1,0-1 1,0 0-1,-1 0 1,1-1 0,-1 1-1,0-1 1,0 0 0,-1 0-1,1-1 1,-1 1 0,0-1-1,0-1 1,0 1 0,0-1-1,-1 0 1,-2 0 6,-16 3-1639,-1-1 0,0-2 0,-14 0 1639,-4 0-10033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4.1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 10488,'54'36'296,"-39"-25"1425,-15-11-952,-7-8 251,-16-30 1896,23 38-2869,0-1 1,0 1-1,-1 0 0,1-1 0,0 1 0,0-1 1,0 1-1,0 0 0,0-1 0,0 1 0,0-1 1,0 1-1,0 0 0,0-1 0,0 1 1,0-1-1,0 1 0,0 0 0,0-1 0,0 0-47,0 1 1447,1 6-1400,0 1-1,0-1 1,0 1 0,2 0-47,2 19 121,3 60 104,-3-16-250,28 133 56,-12-93 34,-8-39-48,22 62-17,-23-96 26,-6-22-15,-1 0 0,-1 0 1,0 0-1,0 9-11,-4-15-6,1-4 4,-1 1 0,1-1-1,0 1 1,2 3 2,-3-7-1,1-1 0,0 1 0,-1-1 0,1 1 0,0-1-1,0 1 1,0-1 0,0 0 0,0 1 0,0-1 0,1 0 0,-1 0 0,0 0 0,1 0-1,-1 0 1,0 0 0,1 0 0,0 0 1,-1-1-1,0 1-1,0-1 1,0 1-1,1-1 1,-1 0-1,0 1 1,0-1-1,0 0 1,1 0-1,-1 0 1,0 0-1,0 0 1,1 0-1,-1-1 1,1 1 1,18-10-103,-9 4 48,-1 0-76,0-1 1,-1 0-1,1 0 1,-2-1-1,4-2 131,12-15-356,4-9 356,-12 14 244,-2 0 0,0-1 1,7-17-245,29-68 311,-21 30-218,4-24-93,-12 37-5,-21 63 49,0 0-1,0-1 1,0 1 0,0-1 0,0 1 0,0-1 0,0 1 0,0 0-1,1-1 1,-1 1 0,0-1 0,0 1 0,0 0 0,1-1-1,-1 1 1,0 0 0,0-1 0,1 1 0,-1 0 0,0-1 0,1 1-1,-1 0 1,0 0 0,1 0 0,-1-1 0,1 1-44,7 11 200,-7-9-227,40 75 154,-4-8-73,25 56-14,-52-106-80,-8-15 17,0-1-1,0 1 1,0 0-1,1 0 1,-1-1 0,1 0-1,0 1 1,0-1 0,0 0-1,0 0 1,1-1 0,-1 1-1,3 1 24,-6-4-2,0 0-1,0 0 0,0 0 0,0 0 1,0 0-1,1 0 0,-1 0 0,0 0 1,0 0-1,0 0 0,0 0 0,0 0 1,0 0-1,0 0 0,0 0 0,0 0 1,0 0-1,1 0 0,-1 0 0,0 0 1,0 0-1,0 0 0,0 0 0,0 0 1,0 0-1,0 0 0,0 0 0,0 0 1,0 0-1,1 0 0,-1 0 0,0 0 1,0 0-1,0-1 0,0 1 0,0 0 1,0 0-1,0 0 0,0 0 0,0 0 1,0 0-1,0 0 0,0 0 0,0 0 1,0 0-1,0 0 0,0-1 0,0 1 1,0 0 2,15-20-35,-2-2 0,0 1 1,-2-2-1,2-4 35,0-4-3,-2 1 0,-2-2 1,0 1-1,-2-1 0,-1-4 3,6-62-985,-3-1 985,-7 64-441,-1-1-2019,1-19-9206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4.5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119 339 8344,'-89'-57'301,"64"39"904,20 11-777,5 7-411,1-1 0,-1 1-1,0 0 1,0 0 0,0 0 0,0 0 0,0-1 0,0 1-1,1 0 1,-1 0 0,0 0 0,0 0 0,0 0 0,1 0-1,-1 0 1,0 0 0,0 0 0,0-1 0,1 1 0,-1 0-1,0 0 1,0 0 0,0 0 0,1 0 0,-1 0 0,0 0-1,0 0 1,1 0-17,22 5 909,119 31 597,-109-26-853,-28-9-467,0 1 1,1 0 0,-1-1-1,1 0 1,-1 0 0,3-1-187,-6 0 77,0 0 0,0-1 0,0 1 0,0-1 0,0 0 0,0 1 0,0-1 0,0 0 0,0 0 0,0 0 0,-1-1 0,2 0-77,2-1 179,7-6 54,0-1 1,0 0 0,-1-1-1,0 0 1,1-4-234,-1 3 283,-7 7-219,0 0 0,0 0 0,-1-1-1,0 1 1,0-1 0,0 0 0,-1 0-1,0 0 1,0-1 0,1-3-64,1-11 95,-1 0 0,0-10-95,-2 15 12,-1 13-5,1 1 0,-1-1-1,0 0 1,0 0 0,-1 1-1,1-1 1,0 0-1,-1 0 1,0 1 0,1-1-1,-1 1 1,0-1-1,0 1 1,-1-1 0,1 1-1,0-1 1,-1 1 0,0 0-1,0-1-6,0 1 15,0 1 1,1 0-1,-1 0 0,0-1 0,0 1 0,0 0 0,-1 1 1,1-1-1,0 0 0,0 1 0,0-1 0,-1 1 0,1-1 1,0 1-1,-1 0 0,1 0 0,0 0 0,0 1 0,-1-1 1,1 0-1,0 1 0,0-1 0,-1 1-15,-6 2 43,0 1 1,-1-1-1,1 2 1,0-1-1,1 1 0,-1 0 1,1 1-1,0 0 0,1 1 1,-3 2-44,-6 7 16,0 1 0,1 1 1,-12 17-17,21-25 57,0-1 0,1 1 0,0 0-1,0 0 1,1 1 0,1-1 0,0 1 0,0 0 0,1 0 0,0 2-57,1 1 14,0 0 1,1 0-1,0 0 1,2 0-1,-1 0 1,2 0-1,2 9-14,1-2 22,2 0 0,0 0 0,1-1 0,1 0 0,1-1 0,0 0-1,2-1 1,0 0 0,1-1 0,1 0-22,-6-8 40,-1 0-1,2-1 1,-1-1 0,1 1-1,0-2 1,0 1 0,1-1-1,0-1 1,0 0 0,0 0-1,1-1 1,-1-1 0,1 0-1,0 0 1,0-1 0,0-1-1,1 0 1,-1-1 0,0 0-1,10-2-39,-3 0-13,-1-1-1,0-1 0,2-1 14,-12 3-54,1-1 0,-1 0-1,-1-1 1,1 0-1,0 0 1,-1-1 0,0 0-1,4-3 55,10-12-790,20-23 790,-16 16-1990,51-52-10109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5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372 23 8696,'-27'13'165,"-1"-1"0,-14 5-165,40-17 87,0 1 0,1-1 0,-1 1-1,0-1 1,0 0 0,0 1 0,1-1-1,-1 0 1,0 0 0,0 0 0,1-1-1,-3 1-86,3-1 52,1 1 1,-1 0-1,0-1 0,0 1 0,1-1 0,-1 0 0,1 1 1,-1-1-1,0 1 0,1-1 0,-1 0 0,1 1 0,-1-1 0,1 0 1,-1 0-53,-1-4 160,1 5-101,1-1-1,0 1 1,-1 0-1,1-1 1,-1 1-1,1-1 1,-1 1-1,1 0 1,-1-1-1,1 1 1,-1 0-1,0 0 1,1-1-1,-1 1 1,1 0-1,-1 0 1,0 0-1,1 0 1,-1 0-1,1 0 1,-1 0-1,0 0 1,1 0-1,-1 0 1,1 0-1,-1 0 1,0 0-1,0 1-58,1-1 31,-1 0 1,1 0-1,-1 1 0,1-1 0,0 0 0,-1 0 0,1 0 1,-1 0-1,1 0 0,-1 0 0,1 0 0,-1 0 0,1 0 1,-1 0-1,1 0 0,-1 0 0,1-1 0,-1 1 0,1 0 1,0 0-1,-1 0 0,1-1 0,-1 1 0,1 0 0,-1 0 0,1-1 1,0 1-1,-1 0 0,1-1 0,0 1 0,-1 0 0,1-1 1,0 1-1,0-1 0,-1 1 0,1 0 0,0-1 0,0 1 1,0-1-32,-2-5 314,2 4-188,0 0 0,-1 1 0,1-1 0,0 0 0,-1 1 0,0-1 1,1 1-1,-1-1 0,0 1 0,0-1 0,0 1 0,0-1 0,0 1 0,0 0 0,0 0 0,0-1 0,0 1 0,-1 0 0,1 0 0,0 0 0,-1 0 0,0 0-126,0 1 31,0-1 0,-1 1 0,1-1 0,0 1 0,-1 0-1,1 0 1,0 0 0,-1 0 0,1 0 0,-1 1 0,1-1-1,0 1 1,-1-1 0,1 1 0,0 0 0,0 0-1,0 0 1,-1 0 0,1 0 0,0 1 0,0-1 0,1 1-1,-1-1 1,-1 2-31,-4 4 47,-1 0 1,1 1-1,1 0 0,-1 1 0,1 0-47,-2 3 23,1 1 0,1-1 0,0 1-1,0 0 1,1 1 0,0 3-23,-5 25 176,-2 16-176,7-32 70,-9 61 319,13-73-341,0-1 0,1 1 0,1-1-1,1 0 1,1 8-48,-1-4 13,0-8 41,0 0 0,1 0 0,0 0 0,0 0-1,1 0 1,0-1 0,1 0 0,0 0-1,2 3-53,-6-9-7,0-1 0,0 0 0,0 0-1,1 0 1,-1 0 0,0 0-1,1-1 1,-1 1 0,0 0 0,1 0-1,-1-1 1,1 1 0,-1-1-1,1 0 1,-1 1 0,1-1-1,-1 0 1,1 0 0,-1 0 0,1 0-1,-1 0 1,1 0 0,-1 0-1,1 0 1,-1-1 0,1 1 0,-1-1-1,1 1 8,6-3-84,-1 0 0,1 0 0,-1 0-1,5-4 85,-8 4-16,6-2-13,-1-2 1,-1 1-1,1-1 1,-1-1-1,0 1 0,-1-1 1,0-1-1,0 0 1,2-3 28,8-14 19,-1-2 0,5-14-19,15-41-93,-8 15-14,-20 49 271,-1-1-1,-1-1 0,0 1 0,-2-1 0,1-11-163,0 10 160,-3 13-78,-1 0-1,0 1 0,0-1 1,-1-1-82,9 18 8,3 12 283,0-1 1,8 22-292,-10-20 252,1 0-1,6 7-251,4 4 6,-7-10-151,1-1 0,0-1 0,1 0 0,17 15 145,-25-29-688,1 0 1,-1 0 0,1 0 0,7 2 687,11 8-2919,3 3-6574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5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 11744,'-5'8'311,"0"0"1,1 1-1,0-1 1,1 1 0,0 0-1,0 0 1,1 1-1,0-1 1,0 1-1,1-1 1,0 1 0,1-1-1,0 1 1,1-1-1,0 1 1,1 4-312,5 20 566,-3-11 283,0 0 0,0 11-849,-4-15 190,1 0-1,2 0 1,-1-1 0,2 1 0,1 0-1,4 11-189,-3-5-1592,-4-13-939,2 2-8189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5.7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11384,'0'0'0,"19"32"0,18 14 0,-23-29 1424,-1-17-1424,-13 0 1424,4-10-1424,-4 10 864,-12-10-864,12 10 872,-7-10-872,-3 3-11720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6.1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83 377 9864,'-28'-32'196,"-26"-34"988,64 86-24,-1-1-658,-2-4-354,23 44 1704,19 57-1852,-42-94 244,-4-12 147,0-1 0,1 1-1,0-1 1,3 6-391,-2-8 82,-2-6-219,-1-17 1,-1-23 125,0 21 30,-1 0 0,-1 0-1,0-1-18,1 13 64,0 0-1,0 0 0,1 0 0,0 0 0,0 0 0,0 1 0,1-1 0,-1 0 0,2 0 0,0-2-63,3-9 67,45-120 791,-47 128-792,1 0-1,0 1 0,0 0 0,0 0 0,1 0 0,0 0 0,1 1 1,0 0-66,2-3 40,19-20 237,-11 12-38,-1 0-1,6-10-238,-21 28 11,-1 0-1,1-1 0,0 1 0,-1 0 1,1 0-1,-1 0 0,1 0 1,0-1-1,-1 1 0,1 0 0,0 0 1,-1 0-1,1 0 0,0 1 0,-1-1 1,1 0-1,0 0 0,-1 0 0,1 0 1,-1 1-1,1-1 0,0 0 0,-1 1 1,1-1-1,-1 0 0,1 1 1,-1-1-1,1 1 0,-1-1-10,1 1 13,3 1 52,0 0-42,0 1-1,0-1 1,-1 0-1,1 1 1,-1 0-1,0 0 1,0 0-1,0 0 1,0 0-1,0 1 1,-1-1-1,1 1 1,-1 0-1,0-1 1,1 4-23,3 10 16,0 1 0,-1 0 0,-1 1 0,0 3-16,9 79 52,-7-45-42,6 75-95,-12-130 77,0 0 0,1 1-1,-1-1 1,0 0 0,1 1-1,-1-1 1,1 0 0,-1 1 0,1-1-1,0 0 1,-1 0 0,1 0 0,0 0-1,0 1 9,2 1-11,0 5-93,-3-7 36,2-5-4,9-28-27,-1 0-1,-1-7 100,0 5-35,0 1 0,4-6 35,19-37 241,3 1-1,22-31-240,-54 102 34,0-1-1,-1 1 0,1-1 1,-1 0-1,-1 0 0,1 0 1,0 0-1,-1-1 0,0 1 1,0-1-34,-1 6-1,0-1 1,0 1-1,0-1 1,0 1-1,0-1 1,0 1-1,0 0 1,0-1 0,0 1-1,0-1 1,1 1-1,-1 0 1,0-1-1,0 1 1,1-1-1,-1 1 1,0 0-1,0-1 1,1 1-1,-1 0 1,0 0 0,1-1-1,-1 1 1,0 0-1,1 0 1,-1-1-1,1 1 1,-1 0-1,0 0 1,1 0-1,-1 0 1,2-1 3,0 1 0,0 0 0,0 0 0,-1 0 0,1 0 0,0 0 0,0 0 0,-1 0 0,2 1-3,4 1 50,0 0-1,1 0 1,-1 1-1,2 1-49,7 4 125,-1 2 0,0 0-1,0 0 1,-1 1 0,0 1-1,-1 1 1,0 0 0,-1 0-1,-1 1 1,1 2-125,0 3 61,5 6-82,2-1 0,5 6 21,6 4-24,-12-12-16,1-1 0,13 10 40,-25-26-10,0-1 0,0 0 0,0 0 1,0 0-1,1-1 0,5 2 10,-2-1-14,-2 0 0,1 1 1,1 1 13,-4-2-245,-1 0 1,1 0-1,0-1 1,0 0-1,0 0 1,1 0-1,-1-1 1,4 0 244,6 0-401,10 2-429,-5 4-2600,-1-1-6290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6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12728,'2'55'2001,"3"6"-2001,2 39 2185,-7 292 1322,-2-154-2459,2-225-1154,0 16-446,1 0 0,1 0-1,2 6 553,9 28-4420,-6-31-5546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6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1 357 13536,'18'-2'60,"-10"2"83,-1 0-1,1-1 1,-1-1 0,0 1-1,1-1 1,-1 0-1,0 0 1,0-1 0,0 0-1,3-3-142,46-26 2335,-3-4 1,2-3-2336,30-24 464,10-6 90,-80 55-783,-7 7-242,0 1-1,1 0 0,2-2 472,29-13-2401,19-11-8825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7:17:39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2968,'0'0'0,"4"3"0,2-1 0,-1-4 2712,1-2-2712,-2 1 2712,1-1-2712,-5 4 5176,0 0-5176,8-6-11672,-16 12 11672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7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 0 9864,'-85'82'2801,"81"-79"-2717,4-3-8,-1 1 0,0-1 0,0 1-1,0 0 1,1-1 0,-1 1 0,0 0-1,1-1 1,-1 1 0,1 0 0,-1 0-1,1-1 1,-1 1 0,1 0 0,-1 0 0,1 0-1,0 0 1,0 0 0,-1 0-76,1 12 373,1 0 0,0 0-1,3 10-372,0 8 329,0-1-117,-1 5-8,1-1 0,3 1 1,1 0-205,-1-14 229,1-1 0,7 12-229,-5-10 94,-8-18-91,1 1 0,-1-1 0,1 0-1,-1 0 1,1 0 0,1 0 0,-1 0 0,0 0 0,1-1 0,0 1 0,0-1 0,0 0 0,0-1 0,0 1-1,1-1 1,-1 1 0,1-1 0,-1-1 0,1 1 0,0-1 0,0 1 0,2-1-3,1 1 126,-4-1-75,0 0 0,-1-1 0,1 1 0,0-1 0,0 0 0,0 0 0,0 0 0,0 0 0,0 0 0,0-1 0,-1 0 0,1 0 0,3-1-51,-4 1 41,9-3 64,-1-1 0,-1 0 0,1 0 1,-1-1-1,10-7-105,-7 2 49,-8 6 21,-1 1 0,1 0 0,0 1 0,0-1 0,0 1 0,4-2-70,-8 5 30,0 0-1,0-1 1,0 1-1,-1-1 1,1 0-1,0 1 1,0-1-1,-1 0 1,1 1-1,0-1 1,-1 0-1,1 0 1,-1 1-1,1-1 1,-1 0-1,1 0 1,-1 0-1,0 0 1,1 0-30,2-21 260,-2 17-208,2-33 58,-2-16-110,-1 40-4,-1-1 0,0 1-1,-1-1 1,-1 1-1,-2-7 5,4 18-3,-1-1-1,1 1 0,-1-1 1,1 1-1,-1-1 1,0 1-1,-1 0 0,1 0 1,0 0-1,-1 0 0,0 1 1,0-1-1,1 0 0,-3 0 4,1 0-14,-1 1 0,0-1 0,0 1 0,0 0 0,0 0 0,0 0 0,0 1 0,0 0 0,-4-1 14,-3 1-36,1 1 1,-1 0-1,1 0 1,-1 1-1,1 0 1,-1 1-1,1 1 1,0 0-1,-2 0 36,-11 6-2400,-16 7-9126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7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12552,'5'324'5070,"4"-148"-2714,-3-83-1468,3 39-23,7 0 0,5-1 0,34 114-865,-25-140-264,-15-59-4880,-11-35-6909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8.1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97 367 8968,'-83'8'328,"69"-6"664,19-3 455,11-1-96,41-10-255,-54 11-919,1 0 0,-1 0-1,1 0 1,-1-1 0,0 1-1,2-2-176,11-5 574,-8 5-419,0-1 0,0-1 0,0 0 0,0 0 1,-1 0-1,0-1 0,1-1-155,8-7-99,-13 12 101,51-43-42,-46 38 18,0-1 1,-1 0 0,0-1-1,0 0 1,2-5 21,-4 7-7,21-38-63,1-9 70,-27 54 0,10-27 37,-9 25-31,-1 1-1,0 0 1,0 0 0,1-1-1,-1 1 1,0 0 0,0-1-1,-1 1 1,1 0 0,0 0 0,0-1-1,-1 1 1,1 0 0,0 0-1,-1 0 1,1-1 0,-1 1-1,0 0 1,0-1-6,-5-8 54,-4-5 162,10 15-199,-1-1 0,1 1-1,-1 0 1,1-1 0,-1 1-1,1 0 1,-1-1-1,0 1 1,1 0 0,-1 0-1,0 0 1,1-1 0,-1 1-1,1 0 1,-1 0 0,0 0-1,1 0 1,-1 0-1,0 0 1,1 0 0,-1 1-1,0-1 1,1 0 0,-1 0-1,0 0 1,0 1-17,-2 0 25,-1 1 0,0 1 1,1-1-1,-1 0 0,1 1 1,0 0-1,-1-1 1,1 2-26,-26 28 153,17-18-131,-6 6 15,1 1 0,2 1-1,0 0 1,-7 14-37,-23 51 183,41-77-184,0 0 0,0 1 0,1-1-1,0 1 1,1-1 0,1 1 0,-1 0 0,2 0 0,-1-1 0,2 1 0,-1 0 0,1 0 0,3 9 1,1 3 7,0 0 0,2 0 0,1-1 0,1 0 0,7 13-7,-11-27 23,0 0 1,0-1-1,0 0 0,1 0 0,0 0 1,1-1-1,0 0 0,-1 0 0,2 0 1,-1-1-1,1 0 0,0-1 0,0 0 1,0 0-1,0-1 0,1 1 0,-1-2 1,1 1-1,0-2 0,0 1 0,0-1 1,0 0-1,0-1 0,0 0 0,5 0-23,-5-1 19,8-1 135,0 0 1,12-3-155,-23 3 10,0 1 1,0-1-1,0-1 1,0 1-1,-1-1 0,1 0 1,-1-1-1,1 1 1,3-4-11,27-24-286,-1-1 1,-1-2-1,-2-2 0,-1 0 1,10-19 285,-2 2-12333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8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336 129 8880,'-155'85'1813,"148"-81"-1661,4-3-64,0 1 0,0-1 0,0 1 1,0-1-1,-1 0 0,0 0-88,4-1 11,0 0-1,0 0 0,-1 0 1,1 0-1,0 0 1,0 0-1,0 0 0,0 0 1,0 0-1,0 0 0,0 0 1,-1 0-1,1 0 0,0 0 1,0 0-1,0 0 1,0 0-1,0-1 0,0 1 1,0 0-1,0 0 0,0 0 1,0 0-1,-1 0 0,1 0 1,0 0-1,0 0 1,0 0-1,0-1 0,0 1 1,0 0-1,0 0 0,0 0 1,0 0-1,0 0 0,0 0 1,0 0-1,0-1 1,0 1-1,0 0 0,0 0 1,0 0-1,0 0 0,0 0 1,0 0-1,0 0 1,0-1-1,0 1 0,0 0 1,0 0-1,1 0 0,-1 0 1,0 0-11,9-16 952,84-115 841,-57 81-622,-35 49-1137,0 0 1,-1 0-1,1 0 1,-1 1 0,0-1-1,1 0 1,-1 0-1,0 0 1,1 0 0,-1 0-1,0 0 1,0 0-1,0 0 1,0 1 0,0-1-1,0 0 1,0 0 0,0 0-1,0 0 1,0 0-1,0 0 1,-1 0 0,1 0-1,0 0 1,-1 0-35,-2 0 581,-3 2-517,0 0 0,0 0 0,1 1-1,-1-1 1,1 2 0,-1-1 0,1 0 0,0 1 0,0 0 0,0 0-1,0 1 1,1-1 0,-1 1 0,1 0-64,-15 13 107,1 1 0,-9 11-107,-35 47 65,2 4-65,56-75-107,1 0 0,-1 1 0,1-1 0,-2 5 107,5-9-38,-1 0 0,1 1 0,-1-1 0,1 0-1,0 0 1,-1 0 0,1 0 0,0 1 0,0-1 0,0 0 0,0 0 0,0 0 0,0 1 0,0-1 0,0 0 0,0 0 0,1 0-1,-1 1 1,1-1 0,-1 0 0,0 0 0,1 0 0,0 0 0,-1 0 0,1 0 0,0 0 38,0 0-11,0-1 0,1 0 1,-1 1-1,0-1 0,1 0 0,-1 0 0,1 0 1,-1 0-1,0 0 0,1 0 0,-1-1 1,0 1-1,2-1 11,14-6-104,0-1 1,0 0-1,-1-2 0,0 0 1,4-4 103,31-18 2,60-42-267,-107 72 405,0-1 1,1 1 0,-1 0 0,0 1 0,1-1 0,-1 1 0,1 0 0,0 0 0,-1 1-141,8-1 583,0 0 1,10 2-584,4 0 528,-13 0-407,0 0 0,1 1-1,-1 1 1,0 0-1,0 1 1,0 1 0,-1 0-1,0 0 1,11 7-121,-18-9-42,0-1 1,0 0-1,0 0 1,0 0 0,0-1-1,0 1 1,0-1-1,3 0 42,-3-1-645,-1 0 1,1 0-1,-1 0 0,1-1 0,-1 1 0,1-1 1,0-1 644,12 0-10100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8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19 493 9056,'-5'5'52,"4"-5"0,0 1-1,0 0 0,0 0 1,1 0-1,-1-1 0,0 1 1,0 0-1,0 0 0,1 0 0,-1 0 1,0 0-1,1 0 0,-1 1 1,1-1-1,-1 0 0,1 0 1,0 0-1,-1 0 0,1 1 1,0-1-1,0 0 0,0 0 0,0 1 1,0-1-1,0 0 0,0 1-51,2 5 99,-2-4 126,0-1 0,1 1 0,-1-1 0,1 1 0,0-1 0,0 0 0,0 1 0,0-1 0,0 0 0,0 1 0,1-1 1,-1 0-1,1 0 0,0 1-225,7 1 1863,-5-12-1132,-3 4-883,2-13 465,0 0 0,0-13-313,1-5 457,8-37 193,4 1 0,3 1 0,6-11-650,-8 17 555,-13 43-136,-3 19-407,0-1 1,0 1-1,0-1 1,0 1 0,1-1-1,-1 1 1,1 0-1,-1 0 1,1 0-1,0 0 1,0 0 0,0 0-1,0 0 1,1 0-13,6-5-1398,0 1 0,10-4 1398,-2 0-1957,-7 4-211,7-5-6252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29.2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32 9592,'-2'4'35,"1"-1"165,-1 0 1,1 0-1,0 0 0,0 0 1,0 0-1,0 1 0,0-1 1,1 0-1,0 0 0,-1 1 1,1-1-1,0 0 0,1 0 1,-1 1-1,0-1 0,1 0 1,0 0-1,0 2-200,3 11 918,0 3 97,2-3-789,0 0 1,-1 0-1,-1 1 0,0-1 0,-1 1 0,-1 0 0,-1 0 0,0 14-226,0-24 321,3-14-215,2-13-165,1-6 135,1 1-1,0 0 0,2 1 0,1 0 0,1 0 0,1 1 0,1 0-75,-2 5 96,-8 10 51,1 1-1,0-1 1,0 1 0,1 0 0,1-1-147,-5 6 36,0 1 0,0-1 0,0 0 0,0 1 0,0 0 0,0-1 0,0 1 0,1 0 0,-1 0 0,1 0 0,-1 0 0,1 1 0,-1-1 0,1 1 0,-1-1 0,1 1 0,-1 0 0,1 0 0,0 0 0,0 0-36,39 8 256,-1 1 0,0 2-1,-1 1 1,11 7-256,2 4 219,-28-12-198,1 0-1,0-2-20,1-1 1,34 11 6,-54-16 33,-1-1 0,1 0 0,0-1 0,0 0 1,0 0-1,0 0 0,0-1 0,1 0-40,10-1 212,-1-1 0,9-3-212,-2 1 210,-13 2-734,0-1 1,0-1 0,-1 0-1,1 0 1,-1-1 0,0 0-1,0-1 1,6-5 523,-11 8-678,0-1-1,-1 0 0,1 0 1,-1 0-1,2-3 679,3-2-1225,19-20-6635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30.4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0 14256,'-4'10'15,"-4"4"211,0 1 0,2 0-1,0 1 1,0 0 0,2 0 0,0 0 0,0 5-226,-1 41 1513,2 0 0,6 51-1513,-3-112 9,20 290 1863,-13-207-1496,10 40-15,-3-25-328,-13-87-401,1 1 0,0 0 0,1-1 0,0 1 0,5 8 368,-7-18-433,0 0-1,0 0 1,0-1 0,-1 1 0,1 0 0,-1 0 0,0 0 0,0 1 433,2 16-10760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30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0 490 12192,'12'5'610,"0"-1"1,1 0 0,10 2-611,-19-5 186,0-1-1,0 1 1,0-1 0,1 0-1,-1 0 1,0-1-1,0 1 1,0-1-1,0 0 1,1 0 0,-1 0-1,0 0 1,2-2-186,-3 1 140,-1 1 1,0-1-1,1 0 0,-1 0 1,0 0-1,0-1 0,0 1 1,0 0-1,0-1 0,0 1 1,0-3-141,9-10 280,32-30 1400,45-36-1680,-23 30 541,-21 19-202,133-92 171,-120 86-442,-40 27-1104,1 1 0,0 1 0,15-5 1036,-22 9-400,-7 4-123,-1-1-1,0 0 0,1 0 1,-1 0-1,0-1 1,1-1 523,2 0-1078,19-15-7522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31.1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9688,'12'432'5741,"-7"-371"-5255,3 55 890,15 64-1376,-18-155 113,3 21 45,2-1 0,1 0 0,6 9-158,-14-42 68,-3-11-93,0-1 2,1-3 14,25-116-268,-10 42 20,31-143 1,-19 108 184,-28 110 74,1-4 16,0 1 0,1-1 0,0 1-1,1-5-17,22-25 453,-25 35-444,0 0 1,0 0 0,0-1 0,0 1 0,0 0-1,0 0 1,0 0 0,1 0 0,-1 0 0,0 0 0,0 0 0,0 0-1,0 0 1,0 0 0,0 0 0,0 0 0,0 0 0,0 0 0,1-1-1,-1 1 1,0 0 0,0 0 0,0 0 0,0 0 0,0 0 0,0 0-1,0 0 1,1 0 0,-1 0 0,0 1 0,0-1 0,0 0-1,0 0 1,0 0 0,0 0 0,0 0 0,0 0 0,1 0 0,-1 0-1,0 0 1,0 0 0,0 0 0,0 0 0,0 0 0,0 0 0,0 0-1,0 1 1,0-1 0,0 0 0,0 0 0,0 0 0,0 0-10,13 8 128,-1 1-1,0 0 1,-1 1 0,0 0 0,0 1 0,-1 0-1,3 6-127,7 13 283,-2 0 0,12 28-283,-26-49 29,7 11-353,1-1 0,5 6 324,-1-3-713,-13-18 188,0 0 1,0 0-1,0 0 1,1-1 0,-1 0-1,4 2 525,13 15-9966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31.5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1 340 10136,'1'18'492,"0"0"1,2 0-1,0-1 0,3 6-492,-1-3 660,-1 0-1,-1 0 1,-1 5-660,0 0 510,0-1 1,1 1 0,1-1 0,2 0 0,0 0 0,4 5-511,-8-26 2,-2-3-2,0 1 0,1-1 1,-1 1-1,0-1 0,1 1 1,-1-1-1,0 1 0,0 0 0,0-1 1,1 1-1,-1 0 0,0-1 1,0 1-1,0 0 0,0-1 1,0 1-1,0-1 0,0 1 1,-1 0-1,1 0 0,-7-20-180,-3-22 420,2 0 0,2 0 0,2-1 0,1-10-240,2 25 199,1-1 1,1 1 0,2 0-1,5-25-199,-3 33 93,1-6 233,1-1 0,1 2 0,5-10-326,-8 23 71,22-44 557,-22 48-598,-1 1 0,1-1 0,-1 1 0,2 0 0,-1 0 0,4-3-30,-1 3-143,0 0 1,1 1 0,0 0-1,0 0 143,-2 2-326,-1-1 0,0 0 0,1 0 0,-1-1 0,3-2 326,-5 0-2360,6-4-8413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7:17:40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14432,'0'0'1344,"0"0"-66,0 0-259,0 0-119,0 0-232,-4 4-156,-42 37-399,45-39-141,0-1-1,0 1 0,0-1 1,0 1-1,0-1 1,0 1-1,0 0 1,0-1-1,0 1 1,1 0-1,-1 0 1,1-1-1,-1 1 1,1 0-1,0 0 0,0 0 1,0 0-1,0 0 1,0 1 28,0-1-320,1 0 1,-1 0-1,1 0 1,-1 0-1,1 0 1,0 0 0,0 0-1,0-1 1,0 1-1,0 0 1,0-1-1,0 1 320,6 7-10626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31.9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36 8608,'-3'-5'217,"0"1"0,0 0 0,0 0 1,-1 1-1,-3-4-217,-1-1 447,8 8-424,0 0 0,0 0-1,0 0 1,0 0 0,-1 0 0,1 0 0,0 0 0,0 0-1,0 0 1,0 0 0,0 0 0,-1 0 0,1 0-1,0 0 1,0 0 0,0 0 0,0 0 0,0 0 0,-1 0-1,1 0 1,0 0 0,0 0 0,0 0 0,0 0-1,0 0 1,0 0 0,-1 0 0,1 1 0,0-1 0,0 0-1,0 0 1,0 0 0,0 0 0,0 0 0,0 0-1,0 0 1,0 1 0,-1-1 0,1 0 0,0 0 0,0 0-1,0 0 1,0 0 0,0 1 0,0-1 0,0 0-1,0 0 1,0 0 0,0 0 0,0 1-23,-2 8 699,0 21-92,1 1 0,2 0 0,2 10-607,-1-4 228,-1 16 121,-1-33-195,0 1 1,2-1-1,0 0 1,4 14-155,3 9 21,-7-29-8,1 0 0,0 0 0,1 0 1,0-1-1,1 0 0,1 0 0,1 3-13,-4-11 10,0-1-4,-1 0 1,1 0 0,-1 0-1,1 0 1,1 0-1,0 1-6,-3-5 3,0 1 0,0 0-1,0-1 1,-1 1 0,1 0-1,0-1 1,0 1 0,0-1-1,0 0 1,1 1 0,-1-1-1,0 0 1,0 1 0,0-1-1,0 0 1,0 0 0,0 0-1,0 0 1,0 0 0,1 0-1,-1 0 1,0-1 0,0 1 0,0 0-1,0-1 1,0 1 0,0-1-1,0 1 1,0-1 0,1 0-3,0-1 47,1 0 1,0-1 0,-1 1 0,0-1 0,0 0 0,0 0 0,0 0-1,0 0 1,0 0 0,-1 0 0,0 0 0,1 0 0,0-4-48,4-9 95,3-3 127,-1 0-1,-1 0 1,-1-1-1,-1 0 1,-1 0 0,0-1-1,-1 1 1,-1-20-222,-4-18 507,-5-34-507,6 82-67,0 2 178,0 0 1,0 1 0,-1-1 0,1 0 0,-2 1 0,-2-8-112,4 13-176,-14-25 1470,5 17-2328,-3 4-4294,13 6-3493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32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 15 8608,'-35'24'600,"-5"3"582,39-26-1007,-5 1 427,6-2-563,0 0-1,0 0 0,0 0 1,0 0-1,0 0 1,0 0-1,0 0 0,-1 0 1,1 0-1,0 0 0,0 0 1,0 0-1,0 0 0,0 0 1,0 0-1,0 0 0,-1 0 1,1 0-1,0 0 0,0 0 1,0 0-1,0 0 0,0 0 1,0 0-1,0 0 0,0 0 1,-1 0-1,1-1 0,0 1 1,0 0-1,0 0 0,0 0 1,0 0-1,0 0 0,0 0 1,0 0-1,0 0 0,0-1 1,0 1-1,0 0 1,0 0-1,0 0 0,0 0 1,0 0-1,0 0 0,0 0 1,0-1-1,0 1 0,0 0-38,3 0 277,-1 0-1,1 0 1,0 1-1,-1-1 1,1 1-1,0-1 1,-1 1-1,3 1-276,-3-1 23,-1 0-1,1 0 1,0 0 0,-1 0-1,1 0 1,-1 1-1,1-1 1,-1 1 0,0-1-1,0 1 1,0 0-1,0-1 1,0 1 0,0 0-1,0 1-22,11 29 57,-11-30-38,13 49 47,-8-28-20,0 0 1,5 8-47,0-3 0,-5-13 0,0 0 0,1-1 0,6 11 0,-5-12-1,-7-11 1,-1 0 0,1 0 1,0-1-1,0 1 0,0 0 0,0-1 1,0 1-1,0-1 0,0 1 0,1-1 1,-1 1-1,1-1 0,-1 0 0,1 0 1,-1 0-1,1 0 0,0 0 0,-1 0 1,1 0-1,0 0 0,0-1 0,0 1 1,0-1-1,-1 1 0,1-1 0,0 0 1,0 0-1,0 1 0,1-2 0,-2 1 2,-1 0 1,1-1-1,0 0 0,-1 1 0,1-1 0,-1 1 1,1-1-1,-1 1 0,1-1 0,-1 0 0,0 1 1,1-1-1,-1 0 0,0 0 0,0 1 0,1-2-2,-1 1 5,23-40-89,-15 28-14,0-1 0,-1 0 0,3-11 98,12-31-33,-7 16 173,-1 1 1,-1-8-141,-5 21 198,-6 18-107,1 0 0,-1 0 0,-1 0 0,1 0 0,-1-7-91,-1 15 38,1-1 0,-1 0 0,0 0-1,0 1 1,1-1 0,-1 0 0,1 0 0,-1 1 0,1-1 0,-1 0 0,1 1 0,-1-1-1,1 1 1,-1-1 0,1 0 0,0 1 0,-1 0 0,1-1 0,0 1 0,0-1 0,-1 1 0,1 0-1,0-1 1,0 1 0,0 0 0,-1 0 0,1 0 0,0 0 0,0 0 0,1 0-38,1-1 56,0 1 0,0 0 0,0-1 1,0 1-1,0 1 0,0-1 0,2 1-56,0 1 92,0-1-1,-1 1 0,1 1 0,-1-1 0,1 1 0,-1 0 0,0 0 0,0 0 0,-1 0 0,1 1 0,0-1 0,1 4-91,5 7-8,0 1 1,0 0-1,-1 1 8,0 1-474,2-1 0,0 1 474,-3-8-273,18 29-2743,-13-17-6804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33.4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 1213 7624,'-89'122'1406,"88"-120"-1343,-1 0 0,1-1-1,0 1 1,-1 0 0,1-1-1,-1 1 1,1-1 0,-1 1-1,-1 0-62,3-2 12,0 0-1,-1 0 1,1 0 0,0-1-1,0 1 1,0 0-1,0 0 1,0 0-1,0 0 1,-1 0-1,1 0 1,0 0 0,0 0-1,0-1 1,0 1-1,0 0 1,0 0-1,0 0 1,0 0 0,0 0-1,0 0 1,-1-1-1,1 1 1,0 0-1,0 0 1,0 0 0,0 0-1,0 0 1,0-1-1,0 1 1,0 0-1,0 0 1,0 0-1,0 0 1,0-1 0,0 1-1,0 0 1,1 0-1,-1 0 1,0 0-1,0 0-11,4-20 650,7-15-329,1-3 786,0-5-1107,16-83 1806,-27 122-1643,0 0 0,-1 0 0,1 0 0,-1 0 0,0 0 0,0 0 0,0 0 0,-1 0-163,1 3 33,0 0-1,0 0 1,0 0-1,-1 0 0,1 0 1,0 0-1,-1 0 1,1 0-1,0 1 0,-1-1 1,1 0-1,-1 0 1,1 0-1,-1 1 0,0-1 1,1 0-1,-1 1 1,0-1-1,0 1 0,1-1 1,-1 0-1,0 1 1,0 0-1,0-1 1,0 1-1,1-1 0,-1 1 1,0 0-1,0 0 1,0 0-1,0-1 0,0 1 1,0 0-1,0 0-32,-4 1 62,1-1 1,-1 1-1,1 0 0,-1 1 0,1-1 0,-1 1 0,1-1 1,0 1-1,0 1 0,0-1 0,0 1 0,0-1 1,0 1-1,1 0 0,-1 0 0,1 1 0,-3 2-62,-3 5 86,0 1 0,1-1-1,0 1 1,1 1-1,-1 2-85,-5 12-20,1 1-1,1-1 0,-2 14 21,10-29 62,0 0 1,0 0-1,1 1 0,1-1 1,0 1-1,1-1 0,1 1 1,0-1-1,1 6-62,-1-13-13,0 1 0,1 0 0,0-1 0,0 1 0,0-1 0,1 0 0,0 0 0,0 0 0,0 0 0,0 0 0,4 3 13,-4-5-31,-1-1 1,1 1-1,0-1 1,0 1 0,0-1-1,1 0 1,-1 0-1,1 0 1,-1-1 0,1 1-1,-1-1 1,1 0-1,0 0 1,-1 0 0,1-1-1,0 1 1,0-1-1,1 0 31,5 0 53,-7 1-46,0-1-1,0 0 0,0 0 1,0 0-1,0 0 1,0 0-1,0-1 1,0 1-1,-1-1 1,1 0-1,0 0 1,0 0-1,-1 0 1,1 0-1,0-1 1,-1 1-1,1-1 1,-1 0-1,0 0-6,1 0-11,7-8-54,0-1-1,5-7 66,-12 14-22,0-1-1,0 1 1,-1-1 0,0 0 0,1 0-1,-2 1 1,1-2 0,0 1 0,-1-2 22,38-160-775,-37 156 927,-1 2 133,1 10-97,1 4 27,-1 1-132,0 1 0,0 0-1,0-1 1,-1 1 0,0 3-83,4 18 46,44 232 137,-31-153 1,7 95 22,-15-110-312,12 93 33,22 231-60,-41-384 132,14 287-104,-15-202-17,-11 81 122,9-190-2,-1 0-1,0-1 0,0 1 0,-1 0 0,0 0 0,0-1 0,-1 1 0,0-1 0,-1 0 0,-1 3 3,5-9-1,-1 0-1,1-1 1,-1 1-1,1 0 1,-1 0 0,0 0-1,0-1 1,0 1-1,1 0 1,-1-1-1,0 1 1,0 0-1,0-1 1,0 1 0,0-1-1,0 0 1,0 1-1,0-1 1,0 0-1,0 0 1,0 1 0,0-1-1,0 0 1,-1 0 1,1-1-6,-1 1 0,0 0 0,0-1 0,0 0 0,0 1 0,1-1 1,-1 0-1,0 0 0,1 0 0,-1 0 0,1 0 0,-1 0 0,1-1 6,-6-5-31,0 0 0,1 0 0,0-1 0,-5-8 31,-4-9-306,1-2 0,1 0-1,2-1 1,1 0 0,0-3 306,-3-14-1113,3-1 1,-3-28 1112,8 40-915,-4-32-682,2 0 0,4-59 1597,12-134-1444,-6 215 1100,49-466-1398,3 218 1649,-15 97-13,5-98-99,-1 1 1323,-16 163 364,5-30-128,-25 105-1095,-2 6 852,9-31-1111,-2 17 660,-1-20-660,0 6 160,-11 71-136,0 2-2,0 1 0,-1-1-1,0 0 1,1 1-1,-1-1 1,0 0 0,-1 1-1,1-1 1,0 0 0,-1 1-1,1-1-21,0-5 253,1 6-124,2 6-13,0 3-41,0 0 0,-1 0 1,0 0-1,-1 0 1,1 0-1,-1 3-75,3 48 82,-4-57-76,3 182 207,-3-64-118,1-44-9,-1-4 56,3 0 0,7 29-142,6-7 622,23 74-622,-34-151 220,1 0-1,2 2-219,-7-15 17,0-2 3,3 10 179,-4-11-195,0 0 0,0 1-1,0-1 1,0 0 0,0 1 0,0-1-1,0 0 1,0 0 0,0 1 0,0-1-1,0 0 1,0 0 0,0 1 0,0-1-1,0 0 1,0 1 0,0-1 0,0 0-1,-1 0 1,1 1 0,0-1 0,0 0-1,0 0 1,0 0 0,0 1 0,-1-1-1,1 0 1,0 0 0,0 0 0,-1 1-4,0-1-239,2-7-42,31-106 503,-10 30 24,-21 77-211,2-3 91,0 1 0,0-1 0,0 1 0,1 0-1,3-6-125,-5 12 56,0 0 1,-1-1-1,1 1 0,1 0 0,-1 0 0,0 0 0,1 0 0,-1 0 0,1 0 0,-1 1 0,1-1 1,0 1-1,0 0 0,-1 0 0,1 0 0,0 0 0,0 0 0,2 1-56,3-1 121,0 0-1,0 1 1,0 0-1,0 1 1,0-1-1,-1 2 1,1-1-1,0 1 1,0 0-1,4 2-120,14 7 158,1 1 0,6 5-158,-9-5-34,87 51 314,-86-50-230,-11-5-52,0-1 0,0 0-1,1-1 1,0-1-1,10 2 3,5-2-102,-27-4-81,-2-1 122,-1-1-1,0 1 1,1 0 0,-1 0 0,1 0-1,-1 0 1,1 0 0,-1 0 0,0 1-1,1-1 1,-1 0 0,1 0 0,-1 0-1,0 0 1,1 0 0,-1 1 0,1-1-1,-1 0 1,0 0 0,1 1-1,-1-1 1,0 0 0,1 0 0,-1 1-1,0-1 1,0 0 0,1 1 0,-1-1-1,0 0 1,0 1 0,1-1 0,-1 1-1,0-1 1,0 0 0,0 1 61,0-1-157,6 7-10996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35.7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119 748 10488,'-14'-1'250,"13"0"26,3 0 67,25-4 1206,-7 1-909,3-1-95,-1-1-1,1-2 1,18-8-545,37-15 1204,72-18-1204,-122 41-47,-1-2 64,-1 0 0,0-1 0,-1-2 0,9-6-17,88-62 192,-80 51-55,-30 22-114,0-2-1,0 0 1,-1 0-1,-1-1 1,1 0-1,-2-1 1,0 0 0,0 0-1,-1-1 1,-1 0-1,1-3-22,-1 4-3,57-115 54,-45 87-56,-2-1-1,1-12 6,-17 50-15,0-1 0,-1 0 0,1 0 0,-1 1 0,0-1 0,0 0 15,0 3-34,-1 1 31,-1 1-1,0 0 1,1-1-1,-1 1 0,0 0 1,1 0-1,-1 1 1,1-1-1,-1 0 4,-2 2-1,-1 2 2,1 0 0,-1 0 1,1 0-1,-1 0 0,2 1 0,-1-1 0,0 1 0,1 0 0,0 0 1,1 1-1,-1-1 0,1 1-1,-4 9 7,-51 110 79,-34 85-93,68-151-8,-74 208 63,-82 370 42,140-484-93,-7-1 0,-10 5 3,-7 27 10,-3 10-112,45-144-34,-1-1 0,-22 35 136,34-69-76,0-1-1,0 0 0,-2-1 77,6-7-36,1-1-1,-1 0 1,-1 0 0,1-1 0,-1 0 0,0 0 0,-5 2 36,11-6-3,-1 0 0,0 0 0,1 0 0,-1 0 0,0-1 0,0 1 0,0-1 0,0 1 0,1-1 0,-1 1 0,0-1 0,0 0 0,0 0 0,0 0 0,0 0 0,0 0 0,0-1 0,0 1 0,0-1 0,0 1 0,0-1 0,1 1 0,-1-1 0,0 0 0,0 0 0,1 0 0,-1 0 0,0 0 0,1-1 0,0 1 0,-1 0 0,1-1 0,-1 1 0,1-1 0,0 1 0,0-1 0,0 1 0,-1-2 3,-1-5-53,-1 1 1,1 0-1,0-1 0,0 0 0,1 1 0,0-1 0,1 0 1,0 0-1,-1-6 53,1-15-210,1 1 0,2-3 210,-1 13 31,0-22-30,2 1-1,2-1 1,10-37-1,-13 71 15,0 0 1,0-1 0,0 1-1,1 0 1,0 0 0,0 0 0,1 1-1,0-1 1,0 1 0,0 0 0,0 0-1,1 0 1,0 0 0,0 1 0,5-3-16,23-15 81,2 0 479,34-17-560,-48 30 186,0 1 0,1 1 0,-1 1 0,1 1 0,0 1-1,1 0 1,-1 2 0,14 1-186,17 2 179,-1 2-1,1 2 0,-1 3-178,133 11 373,-79-10-188,-86-7-528,1 0-1,0-2 1,0 0 0,0-1 0,6-2 343,8 0-11773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36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51 533 8072,'-34'9'805,"19"-5"25,14-4-441,5-1-71,-4 1-272,0 0-1,0 0 0,0 0 1,0 0-1,-1 0 0,1 0 0,0 0 1,0 0-1,0 0 0,0 0 1,0 0-1,0 0 0,0 0 0,0 0 1,-1-1-1,1 1 0,0 0 1,0 0-1,0 0 0,0 0 1,0 0-1,0 0 0,0 0 0,0-1 1,0 1-1,0 0 0,0 0 1,0 0-1,0 0 0,0 0 1,0 0-1,0-1 0,0 1 0,0 0 1,0 0-1,0 0 0,0 0 1,0 0-1,0 0 0,0-1 0,0 1 1,0 0-1,0 0 0,0 0 1,0 0-1,1 0 0,-1 0-45,4-8 758,22-15 713,-18 15-1036,1 0-1,8-5-434,13-8 255,-29 20-235,10-7 360,-10 8-374,-1 0 1,0-1-1,0 1 0,0 0 0,0 0 1,0 0-1,0 0 0,1-1 0,-1 1 1,0 0-1,0 0 0,0 0 0,0 0 1,0-1-1,0 1 0,0 0 0,0 0 1,0 0-1,0 0 0,0-1 0,0 1 1,0 0-1,0 0 0,0 0 0,0-1 1,0 1-1,0 0 0,0 0 0,0 0 1,0 0-1,0-1 0,-1 1 0,1 0 1,0 0-1,0 0 0,0 0 0,0-1 1,0 1-1,0 0 0,-1 0-6,3-2 43,0 0-40,0 1 1,0-1 0,0 0-1,0 0 1,0 1 0,0-2-1,0 1 1,-1 0-1,1 0 1,-1 0 0,1-1-1,-1 1 1,1-3-4,8-13 17,15-21 27,15-25 392,24-53-436,-54 96 4,-1-1 1,-1 0-1,2-8-4,-10 27 3,1 1-1,-1-1 0,0 1 1,0-1-1,-1 1 1,1-1-1,0 1 0,-1-1 1,0 1-1,1 0 1,-1-1-1,0 1 0,0 0 1,0-1-1,0 1 1,-1 0-3,1-1 16,-1 0 0,0 1 0,0-1 0,0 1 0,0-1 0,-1 1 0,1 0 1,-1 0-1,1 0 0,-1 0 0,1 0 0,-2 0-16,0 1 29,0-1 1,0 1-1,0 0 0,0 1 1,-1-1-1,1 1 0,0-1 1,0 1-1,0 1 0,0-1 1,0 0-1,-1 1 0,1 0 1,0 0-1,0 0 0,0 1 1,1-1-1,-1 1 0,0 0 1,0 0-1,1 0 0,0 0 1,-1 1-1,1 0 0,0-1 1,0 1-1,0 0 0,0 1-29,-9 12 42,1 1 0,0 0 0,1 1-1,1 0 1,1 0 0,0 1 0,2 0-1,-3 9-41,-4 25 125,2 1 0,-1 29-125,8-43-73,1 0 0,2 39 73,2-62-8,0 1-1,2-1 0,0 1 0,1-1 0,1 0 0,0-1 0,8 15 9,-12-28 0,0-1 0,1 0-1,-1 0 1,1-1-1,-1 1 1,1 0-1,0 0 1,-1-1-1,1 1 1,0-1-1,0 1 1,0-1 0,1 0-1,-1 0 1,0 0 0,7 3-4,-1-1 1,0-1 0,4 1 3,-6-1-1,72 15-407,12-2 408,-48-8-179,-22-5 215,0 0 0,1-1 0,-1-2 0,1 0 0,-1-1 0,0-1 0,0 0 0,0-2-1,0-1 1,-1 0 0,1-1 0,0-2-36,-4 2-528,1 0-1,-2-2 0,1 0 1,-1-1-1,-1 0 1,0-1-1,1-1 529,11-11-9846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36.7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 20 9056,'-30'69'277,"24"-61"582,1-9-467,-1-8-91,6 8-189,0 1-86,0 0 0,0 0 0,0 0 0,0 0 0,0 0 0,0-1 0,0 1-1,-1 0 1,1 0 0,0 0 0,0 0 0,0 0 0,0 0 0,0 0 0,0 0 0,0 0 0,-1 0 0,1 0 0,0 0 0,0-1 0,0 1 0,0 0 0,0 0-1,0 0 1,-1 0 0,1 0 0,0 0 0,0 0 0,0 0 0,0 0 0,0 0 0,0 0 0,-1 0 0,1 1 0,0-1 0,0 0 0,0 0 0,0 0 0,0 0-1,0 0 1,-1 0 0,1 0 0,0 0 0,0 0 0,0 0 0,0 0 0,0 0 0,0 1 0,0-1 0,0 0 0,0 0-26,-1 0 35,1 0 0,0 0 0,0 0 0,0 1 0,0-1 0,0 0-1,0 0 1,0 0 0,0 0 0,0 0 0,0 0 0,0 0 0,0 0 0,-1 0 0,1 0 0,0 0 0,0 0 0,0 0 0,0 0 0,0 0 0,0 1 0,0-1 0,-1 0 0,1 0 0,0 0 0,0 0 0,0 0 0,0 0 0,0 0 0,0 0 0,0-1 0,-1 1 0,1 0-1,0 0 1,0 0 0,0 0 0,0 0 0,0 0 0,0 0 0,0 0 0,0 0 0,-1 0 0,1 0 0,0 0 0,0 0 0,0 0 0,0 0 0,0-1 0,0 1-35,-2-3 132,0 0 0,0 0 1,0 0-1,0 0 0,-1 0 0,0 1 1,1-1-1,-1 1 0,0-1 1,0 1-133,1 1 23,1 0 0,-1 1 0,1-1-1,-1 1 1,0-1 0,1 1 0,-1-1 0,1 1 0,-1 0 0,0 0 0,1 0 0,-1 0 0,0 0 0,1 0 0,-1 0 0,0 1 0,1-1 0,-1 1 0,1-1 0,-1 1 0,1 0 0,-1-1 0,1 1 0,-1 0 0,0 0-23,-1 2 26,0-1 0,-1 1-1,1-1 1,1 1 0,-1 0 0,0 0-1,1 1 1,-1-1 0,1 0 0,0 1-1,0-1 1,0 1 0,0 2-26,-3 8 104,1 0 0,0 0 0,1 4-104,-4 9 193,2-3-184,0 0 0,1 0 0,1 0 1,2 0-1,0 1 0,2 3-9,0-14 9,1 0 0,0 1 1,1-2-1,1 1 0,0 0 1,1-1-1,0 1 0,1-1 1,1-1-1,3 6-9,-9-17-4,-1 0 0,1 0 0,-1 0 1,1-1-1,0 1 0,-1 0 0,1 0 0,0-1 0,0 1 0,0 0 0,0-1 0,-1 1 0,1-1 0,0 1 1,0-1-1,0 1 0,0-1 0,0 0 0,0 1 0,0-1 0,0 0 0,0 0 0,0 0 0,1 0 1,-1 0-1,0 0 0,0 0 0,0 0 0,0 0 0,0 0 0,0-1 0,1 1 4,0-2-11,0 1 0,0 0 0,0-1 0,1 0-1,-2 1 1,1-1 0,0 0 0,0 0 0,0 0 0,-1 0 0,1 0-1,0-2 13,1-6-323,-1 0 188,2-7-71,1-1 1,2 0 204,-1 1-66,0-1 1,0-8 65,-3 10-1,-1 6-13,0 0-1,0 0 1,1 0-1,0 1 1,0-1-1,1 1 1,1 0 0,0-1 14,0 1 136,-1 0 1,0-1-1,0 1 1,-1-1-1,0 0 1,-1 0-1,0 0 1,0-4-137,3-12 31,27-84 216,-30 104-77,0-1-1,0 0 1,1 1 0,2-6-170,-5 12 17,1 0 1,-1 0-1,0-1 1,1 1-1,-1 0 0,1 0 1,-1-1-1,0 1 1,1 0-1,-1 0 1,1 0-1,-1 0 0,0-1 1,1 1-1,-1 0 1,1 0-1,-1 0 1,1 0-1,-1 0 0,0 0 1,1 0-1,-1 0 1,1 1-1,-1-1 1,1 0-1,-1 0 0,0 0 1,1 0-1,-1 0 1,1 1-1,-1-1 1,0 0-1,1 0 0,-1 1 1,0-1-1,1 0 1,-1 1-1,0-1 1,0 0-1,1 1 0,-1-1 1,0 0-1,0 1-17,13 14 180,-10-8-168,1 0 0,-1 0 0,1 6-12,-2-7 6,0-1 0,0 1 1,0-1-1,1 0 0,0 1 0,2 2-6,18 24 101,77 98 726,-96-126-812,6 9 50,1 0-1,0-1 0,1 0 0,0-1 0,1-1 0,4 2-64,1-1-1742,1-1 0,0-2 0,0 1-1,7 0 1743,-5-2-8166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37.1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 1 7000,'-13'8'401,"1"1"0,0 1 0,0 0 0,1 1 0,1 0 1,0 0-1,-5 8-401,8-9 323,0-1-1,-1-1 1,-2 3-323,-13 15 864,22-25-829,-7 8 474,1 1 1,-5 9-510,10-16 147,0 0-1,1 1 1,-1-1 0,1 1-1,0 0 1,0-1 0,0 1 0,1 0-1,-1 0 1,1 3-147,0-3 228,0 1 0,0-1-1,1 0 1,-1 1 0,2 2-228,-1-4 73,-1-1 0,1 0 0,0 0 0,0-1 0,1 1 0,-1 0 1,0 0-1,1 0 0,-1-1 0,1 1 0,-1-1 0,2 2-73,5 3 229,0-1 0,1 1 0,0-1-1,0 0 1,1-1-229,0 0 211,0 2 0,-1-1 0,0 1 0,7 5-211,-12-8-3,1 2 86,1-1 0,-1 0 1,1 0-1,0 0 0,0-1 0,0 1 1,2-1-84,-4-1 0,-1 0 1,0-1 0,0 1 0,0 0-1,-1 0 1,1 1 0,0-1-1,-1 1 1,0-1 0,1 1-1,0 1 0,21 34 37,-21-33-23,2 5 39,0 0-1,0 0 0,-1 1 1,0-1-1,-1 1 0,0 0 1,-1 0-1,1 8-52,-2-11-4,-1 0-1,0 0 1,0 0 0,-1-1-1,0 1 1,0 0 0,0 0-1,-1-1 1,-1 1 0,1-1-1,-1 0 1,-3 6 4,4-10-2,1-1-1,-1 1 0,0-1 1,0 1-1,-1-1 1,1 0-1,-1 1 1,1-1-1,-1-1 0,1 1 1,-1 0-1,0-1 1,0 1-1,0-1 0,0 0 1,0 0-1,0 0 1,-3 1 2,-6 0-1093,-1-1 0,1 0-1,0 0 1,-4-1 1093,13 0-303,-19 0-9217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37.5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12104,'3'11'95,"3"4"599,-2 0 0,1 0-1,-2 0 1,0 0 0,-1 4-694,3 176 3425,-4-142-3030,2-1 0,2 0 0,3 0 0,3 7-395,-7-41 56,15 63 637,7 78-693,-21-123 173,2 0 1,7 20-174,-5-34-33,-8-19-76,1 0 0,-1-1 0,0 1 0,0 0 0,0-1 0,0 1 0,0 0 0,-1 0 0,1 0 0,-1 0 0,0 0 0,1 0 0,-2 0 0,1-1 0,0 1 0,0 0 0,-1 0 109,-1 0-439,0-2-3380,2-1-6454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37.8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0 347 12280,'3'16'-19,"1"4"207,1 0 0,6 14-188,-10-32 93,-1 0 0,1 0 0,0 0 1,0-1-1,0 1 0,1 0 0,-1-1 0,0 1 0,1-1 1,-1 1-1,0-1 0,1 0 0,0 1 0,-1-1 0,2 0-93,-2 0 38,0-1-1,1 1 0,-1-1 1,0 1-1,0-1 0,1 0 1,-1 0-1,0 0 0,0 0 1,1 0-1,-1 0 0,0 0 1,1 0-1,-1 0 0,0-1 1,1 1-1,-1 0 0,0-1 1,0 1-1,1-1-37,3-2 159,-1 0 0,-1 0-1,1 0 1,0-1 0,-1 1 0,0-1 0,0 0-1,0 0 1,0 0-159,23-34 402,38-49 1080,-45 65-1342,11-16 1273,7-3-1413,-26 31 191,-1 0-1,1 0 1,1 1 0,0 0 0,0 1-1,2 0-190,50-22 649,1 3 0,9 0-649,-59 21-812,1 0 0,5-4 812,11-10-5452,-17 10-4161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38.4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256 1 8432,'-10'10'995,"0"-1"0,-1-1 0,1 1 0,-5 1-995,8-5 239,0 0 1,0 0-1,1 1 1,0 0 0,0 0-1,0 0 1,-3 7-240,-8 12 49,-7 15-49,18-29 124,-46 87-88,40-74-38,5-11 96,1 1 0,1-1 0,0 1 0,1 1 0,1-1 0,-1 6-94,4-19 37,0 0 0,0 0 1,0 0-1,0 0 1,0 0-1,0 0 1,0 0-1,0 0 0,0 0 1,1 0-1,-1 0 1,0 0-1,1 0 1,-1 0-1,1-1 0,-1 1 1,1 0-1,-1 0 1,1 0-1,0 0 1,-1-1-1,1 1 1,0 0-1,0-1 0,-1 1 1,1-1-1,0 1 1,0-1-1,0 1 1,0-1-1,0 1 0,0-1 1,0 0-1,0 0 1,0 1-1,0-1 1,1 0-38,5 1 112,1-1 0,-1 1 1,1-1-1,-1-1 1,2 0-113,9 0 152,-12 2-132,0 0 0,0 0-1,0 0 1,0 1 0,-1 0-1,1 0 1,0 0 0,-1 1-1,4 2-19,12 5 70,19 9 469,20 13-539,-43-22 140,-1 1-1,0 0 0,-1 1 0,11 11-139,-19-15 7,-1 0 0,1 1 0,-2-1 0,1 1 1,-1 0-1,0 0 0,-1 1 0,2 5-7,0 4 1,0 1 0,-1 0 0,2 18-1,-5-25-2,-1 0 0,-1 0 0,0 0 0,-1 0 0,0 0 0,-1-1 1,0 1-1,-1 0 0,0-1 0,-1 1 0,-1-1 0,-6 11 2,7-14 0,-2 0 0,1 0 1,-1 0-1,-1-1 0,1 0 1,-1 0-1,-1 0 0,1-1 0,-1 0 1,-1-1-1,1 0 0,-1 0 1,0-1-1,-1 0 0,1-1 0,-3 1 0,-2 1-35,10-4 28,0 0 0,0-1 1,0 1-1,0-1 0,0 0 1,0 0-1,-1 0 0,1 0 1,0-1-1,-1 0 0,1 0 0,-3 0 7,-4-3 25,8 3-150,0 0 1,0-1-1,0 0 1,0 0 0,0 0-1,1 0 1,-1 0-1,0-1 1,0 1-1,1-1 1,-1 0 0,1 0-1,-2-1 125,-25-25-4648,15 13-2818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7:17:40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12 164 10760,'1'2'252,"1"0"1,-1 1-1,0-1 1,-1 1 0,1-1-1,0 1 1,-1-1 0,1 1-1,-1-1 1,0 1-1,0 0 1,0-1 0,0 1-1,0-1 1,-1 1-1,1 0 1,-1-1 0,0 1-253,1 1 443,-1 1 1,0 0 0,1 0 0,0 0 0,0 2-444,1 0 107,4 39 1394,-2 21-1501,-2-52 245,-1-11-225,0 0-1,1 1 1,-1-1-1,-1 0 0,1 0 1,-1 1-1,0 0-19,1-5-8,0 0 0,0 1 1,0-1-1,0 0 0,-1 1 0,1-1 0,0 0 0,0 1 0,-1-1 0,1 0 0,0 0 0,0 1 0,-1-1 0,1 0 0,0 0 0,-1 0 0,1 1 0,0-1 0,-1 0 0,1 0 0,0 0 0,-1 0 0,1 0 0,-1 0 0,1 0 0,0 1 0,-1-1 0,1 0 0,-1 0 0,1-1 0,0 1 1,-1 0-1,1 0 0,0 0 0,-1 0 0,1 0 0,0 0 0,-1 0 8,1-1-8,-1 1 0,0 0 0,1 0 0,-1-1 0,1 1 0,-1 0 0,1 0 0,-1-1 0,1 1 0,0-1 0,-1 1 0,1 0 0,-1-1 0,1 1 1,0-1-1,-1 1 0,1-1 0,0 1 0,0-1 0,-1 1 0,1-1 0,0 0 0,0 1 0,0-1 0,0 1 0,0-1 8,-1-32-112,1-2 283,1-1 0,4-19-171,-4 44 248,2-1 0,-1 0 0,2 1 0,-1 0 0,2-1 0,-1 2 0,2-1-1,-1 0 1,5-5-248,0 2 299,1 0-1,0 1 0,1 0 0,3-1-298,-7 7 111,0 0 0,1 0-1,0 1 1,0 0 0,1 0 0,0 1-1,1 0-110,25-5 254,-33 9-272,0 1 0,1-1 0,-1 1 0,1 0-1,-1 0 1,1 0 0,-1 0 0,0 1 0,3 0 18,11 8-6849,-9-6-4004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39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338 109 9056,'-82'36'232,"80"-35"-113,-1 0 1,0 0-1,0 0 1,1-1 0,-1 1-1,0-1 1,-1 1-120,3-1 87,0 0 1,0-1 0,0 1-1,0 0 1,0 0-1,1-1 1,-1 1 0,0 0-1,0-1 1,0 1 0,0 0-1,1-1 1,-1 1-1,0-1 1,1 0 0,-1 1-1,0-2-87,0 2 45,1-1-1,0 1 0,0-1 0,0 0 1,0 1-1,0-1 0,0 1 1,0-1-1,0 0 0,0 1 0,0-1 1,0 0-1,0 1 0,0-1 1,0 1-1,0-1 0,1 0 1,-1 1-1,0-1 0,0 1 0,1-1 1,-1 0-45,1 0 105,1-3 169,0 0-1,-1-1 0,1 1 1,-1-1-1,0 1 0,0-1 1,-1 1-1,1-1 0,-1 1 1,0-2-274,0-5 77,0 6-2,0 0-1,0 0 1,0-1-1,-1 1 1,1 0-1,-3-5-74,3 8 21,-1 1-1,1 0 0,-1-1 0,0 1 0,0-1 0,0 1 0,0 0 0,0-1 1,0 1-1,0 0 0,0 0 0,-1 0 0,1 0 0,0 0 0,-1 0 0,1 0 1,0 0-1,-1 1 0,1-1 0,-1 1 0,0-1 0,1 1 0,-1-1 0,1 1 1,-1 0-21,-2 0 40,-1 0 1,1 0-1,0 0 1,0 1 0,0 0-1,0 0 1,0 0 0,0 0-1,0 1 1,0-1 0,0 1-1,1 0 1,-1 0 0,-1 1-41,-5 4 23,0 0 0,0 1 0,0 0 0,-1 3-23,2-2 10,0 0 1,1 0 0,1 1-1,0 0 1,0 1-1,1-1 1,0 1 0,1 1-1,-1 3-10,3-5 13,0 0 1,0 1-1,2-1 0,-1 0 0,1 1 0,1 0 0,0-1 0,0 1 1,1-1-1,0 1 0,1 1-13,3 10 25,0-1 1,1 0-1,5 9-25,-6-19 6,0 0-1,0 0 1,1-1-1,0 0 1,1 0-1,0 0 0,2 0-5,-8-8 1,0-1 0,1 1 0,-1-1 0,1 0 1,-1 1-1,1-1 0,0 0 0,-1 0 0,1 0 0,0 0 0,0 0 0,-1-1 0,1 1 0,0 0 0,0-1 0,0 0 0,0 1 0,0-1 0,0 0 0,0 0 0,0 0 0,0 0 0,1 0-1,0-1-32,1 0 0,-1-1 0,0 1 0,0-1 0,0 1 0,0-1 0,0 0 0,0 0 0,0 0 0,-1 0 0,1-1 0,1-1 32,0-2-42,0 0-1,0 0 0,-1 0 1,1-1-1,-1 1 0,1-6 43,1 0-13,62-147-47,-61 144 58,1 1 1,1-1-1,7-8 2,11-24 162,-23 40 145,-3 7 352,-8 15-193,2 8-489,-3 19 23,-3 8-10,-8 38 50,4 0 1,4 1-1,4 1 0,3 29-40,3-6-677,7 29 677,-1-92-179,3 1 0,1-1 0,3 0 0,2 0 179,2-8-19,2-1 0,7 11 19,-14-30-9,-5-10-21,1-1 0,0 0-1,3 3 31,-6-9-28,1-1-1,0 0 0,0 0 1,0 0-1,0-1 1,0 0-1,1 1 0,3 1 29,-3-2-52,-1-1 18,0 1-1,0-1 1,0 0 0,0-1-1,1 1 35,-3-1-8,-1-1-1,0 0 1,0 0-1,1 0 1,-1 0-1,0 0 0,1 0 1,-1 0-1,0 0 1,1 0-1,-1-1 1,0 1-1,1 0 1,-1-1-1,0 1 1,0-1-1,0 0 0,1 1 1,-1-1 8,1 0-26,0-1 0,1 1 0,-1-1 0,0 1 0,0-1 0,0 0 0,0 0 0,0 0 1,-1 0-1,1 0 0,0-2 26,0-1-27,0 0 0,-1 0-1,0 0 1,0 0 0,-1 0 0,1-1 27,-1 4 9,27-237-637,-26 227 692,0 1 0,-1-1 0,0 0 0,0 1 0,-2-1-1,1 1 1,-1-1 0,-1 1 0,0 0 0,-1 0 0,-3-6-64,-3-6-112,-1 2 0,0-1-1,-7-7 113,4 7-1451,-7-13-8262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39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1 265 6368,'7'10'567,"1"1"1,-1-1 0,-1 1-1,0 1 1,0-1 0,-1 1-1,-1 0 1,0 0-568,-2-8 193,-1 1-1,1 0 1,0-1-1,0 0 1,0 1-1,1-1 1,-1 0-1,1 0 1,0 0-1,0-1 1,1 2-193,-1-3 69,-1 0 1,1 0 0,-1 0 0,1 0 0,0 0 0,0 0 0,0-1-1,0 1 1,0-1 0,0 0 0,0 0 0,0 0 0,1 0 0,-1-1 0,0 1-1,1-1 1,-1 0-70,0 0 20,-1 1-1,1-1 0,-1 0 1,1 0-1,-1-1 1,1 1-1,-1-1 1,1 1-1,-1-1 0,1 0 1,-1 0-1,1 0 1,-1 0-1,0 0 1,0 0-1,0-1 0,0 1 1,0-1-1,0 1 1,0-1-1,0 0 0,0 0 1,1-1-20,2-6 23,-1 0 1,1 0-1,-2-1 1,1 1-1,-1-1 1,0 1-1,-1-1 1,1-10-24,4-15-49,-1 10 248,-1 0 0,-1-1 1,-2 1-1,0-18-199,5-81 1294,-7 122-1225,0 0 0,1 0-1,-1 0 1,0 0-1,1 1 1,-1-1 0,1 0-1,-1 0 1,1 0-69,-1 2 4,0 0 1,0 1-1,0-1 0,0 0 1,0 0-1,0 0 1,0 0-1,0 0 1,0 0-1,0 0 0,0 0 1,0 0-1,0 0 1,0 0-1,0 0 1,0 0-1,1 0 0,-1 0 1,0 0-1,0 1 1,0-1-1,0 0 0,0 0 1,0 0-1,0 0 1,0 0-1,0 0 1,0 0-1,0 0 0,0 0 1,0 0-1,0 0 1,0 0-1,0 0 0,0 0 1,1 0-1,-1 0 1,0 0-1,0 0 1,0 0-1,0 0 0,0 0 1,0 0-1,0 0 1,0 0-1,0 0 1,0 0-1,0 0 0,0 0 1,0 0-1,0 0 1,0 0-1,1 0 0,-1 0 1,0 0-1,0 0 1,0-1-1,0 1 1,0 0-1,0 0 0,0 0 1,0 0-1,0 0 1,0 0-1,0 0 1,0 0-1,0 0 0,0 0 1,0 0-1,0 0-4,2 2 42,-1 0-1,1 0 1,-1 0-1,1 1 0,-1-1 1,0 1-1,0-1 1,0 1-1,0-1 1,0 3-42,5 32 398,-3-20-223,5 22 82,3-1-1,1 0 1,16 33-257,1 5 134,-16-43 62,2-1 0,10 17-196,-11-23 132,-12-22-204,1 1 0,-1-1 0,1 0 0,0 0 0,0 0 0,1 0 0,-1-1 1,1 1-1,0-1 0,-1 0 0,2 0 0,-1 0 0,0-1 0,0 0 0,1 1 0,0-2 0,-1 1 0,1 0 0,0-1 0,0 0 0,0 0 0,4 0 72,-5-1-229,-3 0 31,0 1 0,0-1-1,0 0 1,0 0 0,0 0-1,-1 0 1,1-1 0,0 1-1,0 0 1,0 0 0,0 0-1,-1-1 1,1 1 0,0 0-1,0-1 1,-1 1 0,1-1-1,0 1 1,0-1 0,-1 1 198,6-3-9400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40.1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 0 8072,'-26'79'304,"25"-77"-218,1-1 0,-1 1-1,0 0 1,1-1 0,-1 1 0,0-1 0,0 1 0,0-1 0,-1 1-86,2-2 25,0 0 1,0 0-1,-1 0 1,1 0-1,0 1 1,0-1-1,-1 0 1,1 0-1,0 0 1,0 0-1,-1 0 1,1 0-1,0 0 1,-1 0-1,1 0 1,0 0-1,0 0 1,-1 0-1,1 0 0,0 0 1,-1 0-1,1 0 1,0 0-26,-1-1 77,1 1-1,-1 0 1,1 0 0,-1 0-1,0 0 1,1 0 0,-1 0 0,1 0-1,-1 0 1,1 0 0,-1 0-1,1 0 1,-1 0 0,1 0-1,-1 1 1,0-1 0,1 0 0,-1 0-1,1 1 1,0-1 0,-1 0-1,0 1-76,1-1 21,-1 1 63,-1 1-1,0-1 1,1 0-1,-1 0 1,0 0-1,1-1 1,-1 1-1,0 0 1,0 0-1,0-1 1,0 1-1,0-1 1,1 0-1,-1 0 1,0 0-84,0 1 59,0-1 1,1 0 0,-1 1 0,1-1-1,-1 0 1,1 1 0,-1 0 0,1-1 0,-1 1-1,1 0 1,-1 0 0,1 0 0,0 0-1,-1 0 1,1 0 0,0 0 0,0 0-60,-18 24 719,17-23-629,-8 14-66,2 0 1,-1 0-1,2 1 1,0 0-1,1 0 0,0 5-24,-3 10-150,3 1-1,-4 31 151,9-47-55,0-1-1,0 0 1,3 16 55,-2-27-9,1 1 1,0 0-1,0-1 0,1 1 0,0-1 1,0 0-1,0 1 0,0-1 1,1 0-1,0 0 0,0 0 1,3 3 8,-5-7-1,0-1 1,0 1 0,-1 0-1,1-1 1,0 1 0,0-1-1,0 1 1,0-1 0,0 0-1,0 1 1,0-1 0,0 0-1,0 1 1,0-1 0,0 0 0,0 0-1,0 0 1,0 0 0,0 0-1,0 0 1,0 0 0,0-1-1,0 1 1,0 0 0,0 0-1,-1-1 1,1 1 0,0-1-1,0 1 1,0-1 0,0 1-1,0-1 1,4-2-3,1-1-1,-1 0 1,0 0-1,2-2 4,-3 2-1,-1 0-17,1 0-1,-1 0 0,0-1 1,0 1-1,-1-1 1,1 0-1,-1 0 0,0 0 1,-1 0-1,2-4 19,3-10-63,13-31 668,-3-3-605,-8 35 259,-6 14-96,0 0 0,0 0 0,-1 0 0,1 0 0,-1-1 1,1-1-164,0-4 297,1 0 0,1 0 0,-1 1 1,2-1-1,2-3-297,0 4 195,-7 8-193,1 1 0,-1 1 0,0-1 0,1 0 0,-1 0 0,0 0-1,1 0 1,-1 0 0,0 0 0,1 0 0,-1 0 0,0 1 0,1-1 0,-1 0 0,0 0-1,0 0 1,1 1 0,-1-1 0,0 0 0,0 0 0,1 1 0,-1-1 0,0 0 0,0 0 0,0 1-1,1-1 1,-1 0 0,0 1 0,0-1 0,0 0 0,0 1 0,0-1 0,0 0 0,0 1-1,0-1-1,25 65 819,-14-33-600,4 6-219,-6-17-787,5 18 787,-3 2-4157,-10-36 2268,3 5-5311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40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10 495 10488,'-1'5'4,"-7"38"507,8-39-405,0 1 0,0-1 1,0 1-1,1-1 1,-1 0-1,1 1 1,0-1-1,1 2-106,3 8 640,0 0-1,-2 0 1,1 0-1,-2 1 1,0-1 0,0 13-640,-2-21 16,0-3-106,-1-4-62,-6-8 56,6 8 101,0 0 1,0 0-1,0 0 0,0 0 0,0 0 0,1-1 0,-1 1 0,0 0 1,1-1-1,-1 1 0,1 0 0,-1-1 0,1 1 0,0-1 1,-1 1-1,1-1 0,0 1 0,0-1-5,-1-4 21,-2-21 324,1 0 0,2 0 1,0-8-346,1-5 551,0 25-332,0 1-1,1-1 1,1 0-219,2-20 231,7-42 26,14-49-257,-18 91 48,-6 23 32,1 1-1,0 0 1,0 0 0,1 0-1,0 0 1,1 1 0,2-3-80,-6 11 44,1-2-4,1 0-1,0-1 1,0 1-1,0 1 1,0-1-1,0 0 1,1 1-1,-1 0 1,2-1-40,-2 2 109,8-6-527,0 0 0,9-3 418,-15 8-674,0 1 0,0 0 0,0 0 0,0 1 0,0-1 0,1 1 0,-1 1 0,5-1 674,15-1-8366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40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10 245 7800,'-4'-18'112,"3"12"38,-1 1 0,1-1 0,0 0 0,1 0 0,-1 0 1,1 0-1,0 1 0,1-6-150,-1 11 31,0-1 0,0 1 0,0-1 1,0 1-1,0-1 0,1 1 0,-1 0 0,0-1 0,0 1 0,0-1 0,0 1 1,1-1-1,-1 1 0,0 0 0,0-1 0,1 1 0,-1 0 0,0-1 0,1 1 1,-1 0-1,0-1 0,1 1 0,-1 0 0,0-1 0,1 1 0,-1 0 0,1 0 1,-1 0-1,0 0 0,1-1 0,-1 1 0,1 0 0,0 0-31,15 5 1055,2 0 15,16 1 352,6 0 386,-36-6-1680,-1 0 0,0 0 1,1 0-1,-1 0 0,0-1 0,1 0 0,-1 0 0,0 0 1,0 0-1,3-1-128,8-4 498,-11 5-482,0-1 0,1 1 0,-1-1 0,0 0 0,0 1 0,0-1 0,0-1-1,-1 1 1,1 0 0,0-1 0,1-2-16,14-20 417,14-26-417,-31 49-22,0-1 0,0 1 0,0-1 0,-1 0-1,1 1 1,-1-1 0,1 0 0,-1 1 0,0-3 22,2-14-38,-2 18 42,1 0 0,-1 1 0,0-1 0,0 0 0,0 1 0,0-1 0,0 0 0,1 1 0,-1-1 0,0 0 0,0 1 0,-1-1 0,1 0-1,0 0 1,0 1 0,0-1 0,0 0 0,-1 1 0,1-1 0,0 1 0,0-1 0,-1 0-4,1 1 20,-1-1 0,1 1 0,-1 0 0,0-1 0,1 1 0,-1 0 0,1 0 0,-1 0 0,1 0 0,-1-1 0,1 1 0,-1 0 0,0 0 0,1 0 0,-1 0 0,1 0 0,-1 0 0,1 0 0,-1 1 0,0-1 0,1 0-20,-4 1 45,1 0-1,0 0 1,0 0 0,0 1-1,0-1 1,0 1-1,0 0 1,-2 1-45,-5 6 0,1 0 0,0 0 0,1 0-1,0 1 1,1 1 0,0-1 0,0 1 0,1 1-1,0-1 1,0 3 0,-7 20 287,2 0 0,-6 33-287,14-54-27,1 0 0,0 1 0,2-1 0,-1 0 1,1 1-1,1-1 0,1 0 0,0 3 27,3 10 30,2 0 1,0-1-1,7 13-30,-12-32 48,0-1 0,0 0 1,1 0-1,0 0 0,0 0 0,0 0 0,0-1 0,1 1 0,0-1 1,0 0-1,0 0 0,0-1 0,1 1 0,-1-1 0,1 0 0,0 0 0,0 0 1,0-1-1,0 0 0,1 0 0,-1 0 0,1 0 0,-1-1 0,1 0 1,-1 0-1,1-1 0,0 0 0,3 0-48,-2 0 49,1 0 0,-1-1 0,0 1 0,6-3-49,-10 3 25,-1-1-1,1 0 1,-1 0 0,1 0 0,-1 0 0,1-1 0,-1 1 0,0-1-1,1 1 1,-1-1 0,0 0 0,0 0 0,1-1-25,7-9-784,1-1-753,-1 0-1,3-6 1538,12-19-11446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41.2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 0 8344,'-5'10'287,"-1"0"-1,0-1 1,0 0 0,-1 0 0,0 0-1,-1-1-286,1-1 303,1 0 0,0 1 0,1-1-1,-1 1 1,1 0 0,1 0 0,0 1-1,-3 6-302,6-10 133,-1 1 1,1-1-1,0 1 0,1-1 0,-1 1 0,1-1 0,0 1 0,1 0 0,-1-1 0,1 1 1,0-1-1,1 0 0,-1 1 0,1-1 0,0 0 0,0 0 0,1 0 0,-1 0 0,1 0 1,0 0-1,0-1 0,1 1 0,0-1 0,-1 0 0,3 1-133,6 7 106,-1 1 1,0 0-1,0 1-106,-8-10 12,0 1 0,0-1 0,0 1 0,-1-1 0,0 1 0,0 0 1,-1 0-1,1 0 0,-1 0 0,0 0 0,0 0 0,0 4-12,-1 4 10,-2 57 63,1-59-62,0-1 0,-1 1 1,-1-1-1,1 0 0,-4 7-11,2-7 10,-3 8 98,0-1 0,-2 0-1,-3 5-107,2-5 217,-7 9-489,-9 12 272,19-30-369,0 1 0,-1-1 0,1-1 1,-2 0-1,1 0 0,-2 1 369,-13 7-1882,-13 9-6318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46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851 4 1800,'-17'6'110,"12"-4"-31,-1 0 0,1 0 1,0-1-1,-1 0 0,1 0 0,0 0 0,-2 0-79,6-1 76,0-1-1,-1 1 1,1 0-1,0 0 1,-1-1 0,1 1-1,0-1 1,0 1-1,0-1 1,-1 0 0,1 1-1,0-1 1,0 0-1,0 0 1,0 0 0,0 1-1,0-1 1,0 0-1,1 0 1,-1-1 0,0 1-1,0 0 1,1 0 0,-1-1-76,0 2 21,1 0 1,-1 0-1,1-1 1,-1 1-1,1 0 1,-1 0-1,0 0 0,1 0 1,-1 0-1,1-1 1,-1 1-1,0 0 1,1 0-1,-1 1 1,1-1-1,-1 0 1,0 0-1,1 0 1,-1 0-22,-1 1 64,-8 0 142,0 1 1,0 0 0,0 1 0,1 0-1,-1 1 1,1 0 0,0 0 0,0 1 0,0 0-1,1 1 1,-4 2-207,-17 15 872,0 2 1,-9 12-873,31-31 46,-24 25 347,0 1-1,3 1 1,0 2 0,2 1 0,2 0 0,0 5-393,-44 96 1575,6 5-1575,19-45 394,17-35-302,3 0 0,3 1-1,3 1 1,2 2-92,-12 86 61,8 1 0,6 0 0,7 154-61,7-248 24,4 0 0,1 0 0,4 0 0,2-1 0,3 0 0,2-1 0,2-1 0,3-1 0,11 18-24,13 12 188,3-1 1,21 22-189,-57-88 49,1-1 1,1-1-1,0 0 1,1-1-1,13 9-49,-2-4 9,1-1-1,0-1 1,7 1-9,-14-9 21,0-1-1,1-1 0,0 0 1,0-2-1,7 0-20,8 1 92,2-1 0,21-1-92,-43-5 24,-1 0 0,1-2 0,0 1 0,-1-2 0,1 0 0,-1-1 0,0-1 0,0 0 0,0-1 0,-1-1 0,0-1 0,1-1-24,16-10 29,-1-2 0,0-2 0,-2-1 0,19-20-29,-5 2 60,-2-1 0,-1-1 0,-3-3 0,18-30-60,4-16 137,21-51-137,-56 95 45,-3 0 0,-2-2 0,-2 0 0,0-8-45,-4 7 107,-2-1-1,-3 0 1,-1 0 0,-4-1-1,-1-27-106,-12-51 165,-25-122-165,19 170 106,-3 1-1,-4 1 0,-4 1 1,-23-47-106,26 77 112,-1 1 0,-3 1 0,-2 1 1,-2 1-1,-2 2 0,-1 2 0,-20-17-112,29 35 19,-1 2 0,-1 0 1,-1 2-1,-1 1 0,-31-16-19,37 24-96,0 1-1,-1 1 1,0 1 0,-1 2-1,0 0 1,0 2 0,0 0-1,-9 1 97,-26 2-2097,-35-4-8009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48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686 1 5384,'-78'80'1140,"-44"61"-1140,81-88 446,3 2 0,1 2-1,-11 28-445,-82 187 1039,100-200-617,3 2 0,-14 65-422,30-96 83,2 2 1,3-1 0,1 1-1,1 20-83,11 206 1826,-7-261-1666,0-8-136,0 0 0,0 0 0,0 0-1,0 0 1,0 1 0,0-1 0,1 0 0,-1 0 0,1 0 0,-1 0-1,1 0 1,0 2-24,0-3 126,-1-1-81,0 0-28,0 0 3,3-107 223,-1 58-237,0 26 63,-2-23-69,-8-27 325,4 38 298,0-34-623,3 54 190,-1-1 0,0 0 1,-1 0-1,-2-5-190,-1-7 400,4 19-348,2 8-28,0 0-1,0-1 0,0 1 0,0 0 1,0 0-1,-1 0 0,1-1 1,-1 1-1,1 0 0,-1 0 0,1 0 1,-1 0-1,1 0 0,-1 0 0,0 0 1,0 0-1,0 0 0,1 0 1,-1 0-24,0 1 14,1 0 0,-1 0 1,0 1-1,1-1 1,-1 0-1,1 0 1,-1 0-1,1 0 1,-1 1-1,1-1 1,-1 0-1,1 0 1,0 1-1,-1-1 0,1 0 1,-1 1-1,1-1 1,0 0-1,-1 1 1,1-1-1,0 1 1,-1-1-1,1 1 1,0-1-15,-1 1 38,-1 2-8,0 0 0,0 0 1,0 1-1,0-1 0,1 1 1,-1 0-1,1-1 0,0 1 1,0 0-1,0 0 0,1 0 1,-1 2-31,0 11-14,0 0 0,2 5 14,-1-7 28,0 19-8,2-1-1,3 19-19,-2-36-1,1 0-1,0 0 1,1 0-1,0-1 1,1 0 0,2 2 1,2 2 4,1 0 1,10 12-5,-21-31 1,1 0 1,-1 0-1,1 0 0,0 0 1,-1 0-1,1 0 1,-1 0-1,1 0 1,0 0-1,-1 0 0,1 0 1,-1-1-1,1 1 1,-1 0-1,1 0 0,0-1 1,-1 1-1,1 0 1,-1-1-1,1 1 1,-1 0-1,1-1-1,-1 0 2,21-13-58,-1-2 0,0-1 0,-1-1 56,-9 9-234,-3 1-331,1 0 0,-2-1 0,1 0 0,-1 0 0,-1 0 0,0-1 0,0 0 0,0 0 565,10-22-1251,23-36-4942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49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996 4116 11032,'0'0'888,"0"0"20,-7-3 248,4 2-1016,-1-1 0,1 1 0,-1 0 0,1 0 0,-1 0 0,0 0 0,1 1 0,-1 0 0,0-1 0,1 1 0,-1 1 0,0-1 0,1 0 0,-1 1 0,0 0 0,-2 1-140,-51 11 142,-50 10-93,58-14 164,14-1-126,-1-3 0,-1-1 0,-13-1-87,40-3-9,6 1 46,0-1 0,0 0 0,0 0 0,0 0 0,0-1 0,0 0 0,0 1 0,0-1 0,0-1 0,1 1 0,-2-1-37,3 1-6,0 0-1,0-1 0,0 1 1,0-1-1,0 1 1,0-1-1,1 0 0,-1 0 1,0 1-1,1-1 0,0-1 1,-1 1-1,1 0 0,0 0 1,0 0-1,0-1 0,1 1 1,-1 0-1,0-1 0,1-1 7,-1-3 57,1 0 0,0 0 0,1 0 0,0 0-1,0 1 1,1-4-57,2-19 236,0-42-153,-4-45-83,-1 95 39,-5-89 657,-10-31-696,0-10 6,15 135-23,-42-406 240,-69-383-123,50 424-250,22 144 1,-49-292 134,59 372 302,-4-28 62,24 128-349,5 28 1,1 1-1,1-1 1,1-7-1,0 3 10,1 25 46,0 0-1,1-1 0,0 1 0,0 0 1,1-1-1,0 1 0,1-5-55,5-19 285,-6 24-299,0 1 0,1-1 0,0 1 0,1-1 14,3-5 186,-5 10-232,1 0-1,-1 0 1,0 0 0,1-1-1,-2 1 1,1 0 0,0-2 46,8-40-93,1-4 219,-9 47-118,-1-1 0,0 0 0,1 1 0,-1-1 0,1 0 1,0 1-1,-1-1 0,2 1 0,-1-1 0,0 1 0,0 0 0,1-1 0,-1 1 0,1 0 0,-1 0 0,1 0-8,0 0 20,0 0 0,0 0 0,-1 0-1,1 0 1,-1 0 0,0 0 0,1-2-20,8-10 141,-1 5-42,0 0-1,1 1 0,0 0 1,0 1-1,1 0 0,0 1 0,8-4-98,4 0 177,0 1-1,1 1 1,8-2-177,75-19-7244,-60 16-1709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50.7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512 13 7264,'11'-2'642,"-16"-2"2066,-18-2-470,18 6-2004,-1-1 0,1 1 0,0 1 1,-1-1-1,1 1 0,-1-1 0,1 2 0,-4 0-234,-41 16 435,30-9-102,5-3-209,1 1 0,-1 1 1,2 0-1,-7 5-124,-51 42 541,53-39-523,0 1 0,1 0 0,1 2 0,0 0-1,2 0 1,0 2 0,1-1 0,1 2-1,-5 14-17,10-20 111,-29 72 317,31-70-267,0-1 0,0 1-1,2 0 1,0 6-161,0 10 826,1 0 0,2 31-826,1-53 158,0 0-1,1 0 0,0-1 1,1 1-1,0-1 1,1 1-1,0-1 1,1 0-1,0 0 0,2 0-157,-3-4 63,1-1 0,0 0 0,0-1 0,1 1-1,0-1 1,0 0 0,0-1 0,0 1-1,1-1 1,-1-1 0,1 1 0,0-1 0,0 0-1,6 1-62,12 3 181,1 0-1,0-2 1,12 0-181,-28-3 63,-2-2-55,0 1 0,1-1 0,-1-1 0,0 0 0,0 0 0,0 0 0,0-1 0,2-1-8,10-1 7,19-6-278,16-7 271,-8 2-1132,1 2 1132,-46 13-262,0-1-1,0 0 0,0 0 0,0 1 1,0-1-1,0 0 0,0-1 0,0 1 1,0 0-1,0-1 0,0 0 263,18-21-3843,-3 0-5443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7:17:41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1 134 6280,'11'3'101,"-8"0"8356,-3-2-7610,3-1-623,-1 0-1,1 0 1,0 0 0,0-1 0,-1 1-1,1-1 1,0 0 0,-1 0 0,1 0 0,1-1-224,14-4 894,-13 5-750,1-1 1,-1 0 0,0-1-1,0 1 1,0-1 0,-1 0-1,1 0 1,0-1 0,-1 1-1,0-1 1,0 0-145,20-16 334,-22 19-318,0 0 0,0-1 0,-1 1 0,1-1 0,-1 1 0,1-1 0,-1 0 0,0 1 0,0-1 0,1 0 0,-1 0 0,-1 0 0,1 0 0,0 0 0,0 0 0,-1 0 0,1-1 0,-1 1 0,0 0 0,1 0 0,-1 0 0,0 0 0,0-1 0,-1 1 0,1 0 0,0 0 0,-1-1-16,1 2 11,-1 0 0,1 0 0,-1 0 0,1 0-1,-1 0 1,1 0 0,-1 0 0,0 1 0,1-1 0,-1 0 0,0 0-1,0 1 1,1-1 0,-1 0 0,0 1 0,0-1 0,0 1 0,0-1 0,0 1-1,0-1-10,-1 0 36,0 1 0,0-1 0,0 1 0,0-1 0,1 1 0,-1-1 0,0 1 0,0 0 0,0 0 0,-1 0-36,-7 1-158,-10 3-2962,18-3 2252,0 0 0,0 0 0,0 0 0,0 0 0,0 1 0,0-1 0,0 1 0,1-1 0,-1 1 868,-3 4-6293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51.0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1 180 14432,'23'0'118,"-14"1"76,-1-1 0,1 0 0,-1 0 1,1-1-1,-1 0 0,1-1 1,-1 0-1,0 0 0,4-2-194,-8 2 38,5-1 523,0-1-1,0-1 1,-1 1 0,0-1-1,3-3-560,-7 6 230,1-1 0,0 1 0,-1 0-1,1 0 1,0 0 0,0 0 0,3 0-230,16-5 678,21-12 240,17-12-918,-24 12-81,-23 10-5096,-2 0 3653,-3 1-172,15-10-6890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51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8 6640,'-9'-8'117,"4"8"540,4 2-552,0-1 0,0 0-1,0 1 1,0-1 0,0 1 0,1-1-1,-1 1 1,1-1 0,-1 1-1,1 0-103,-1 0-30,-2 8 596,0-1 0,1 1-1,1-1 1,-1 1 0,2 0-1,-1 0 1,1 0 0,1-1 0,0 1-1,0 0 1,1-1 0,0 1 0,1-1-1,0 1 1,0-1 0,3 5-567,-5-13 43,-1 1 0,0-1 1,1 0-1,-1 1 0,1-1 0,0 0 1,-1 0-1,1 0 0,0 0 0,0 1 1,0-1-1,0 0 0,0 0 1,0-1-1,0 1 0,0 0 0,0 0 1,0 0-1,1-1 0,-1 1 0,0-1 1,0 1-1,1-1 0,-1 1 1,0-1-1,1 0 0,-1 1 0,0-1 1,1 0-1,-1 0 0,2 0-43,3-1-505,-4 1 284,0 0 0,0-1 0,0 1 1,0 0-1,1 0 0,-1 0 0,0 1 0,0-1 0,0 1 1,0-1-1,0 1 0,0-1 0,1 2 221,3 2-10426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51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12728,'0'0'0,"7"9"0,8 8 0,-15-9 1832,-3-8-1832,3 0 1840,0 0-1840,0 0 1111,-7-8-1111,7 8 1112,-10-4-1112,10 4-1744,0 0 1744,0 0-1743,0 0 1743,0 0-10440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52.1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94 11832,'4'-36'373,"-3"30"-187,-1 0-1,1 0 1,-1 0-1,0 0 1,0 0-1,-2-5-185,2 10 59,0 1-1,0-1 1,0 1-1,0-1 0,0 1 1,0-1-1,0 1 1,0 0-1,0-1 1,0 1-1,-1-1 1,1 1-1,0 0 0,0-1 1,-1 1-1,1-1 1,0 1-1,0 0 1,-1-1-1,1 1 0,0 0 1,-1 0-1,1-1 1,0 1-1,-1 0 1,1 0-1,-1-1 1,1 1-1,-1 0-58,1 0 41,0 0 0,-1 0 0,1 1-1,0-1 1,-1 0 0,1 0 0,0 0 0,-1 0 0,1 1 0,0-1-1,0 0 1,-1 0 0,1 1 0,0-1 0,0 0 0,-1 0 0,1 1-1,0-1 1,0 0 0,0 1 0,0-1 0,-1 0 0,1 1 0,0-1-1,0 0 1,0 1 0,0-1 0,0 1 0,0-1 0,0 0-1,0 1-39,-1 7 296,1-6-203,0-1-1,0 1 0,0-1 1,0 1-1,0-1 1,-1 0-1,1 1 1,-1-1-1,1 0 0,-1 1 1,1-1-94,0 0 39,-1-1 1,1 0 0,0 0-1,0 0 1,0 0-1,0 0 1,0 1-1,0-1 1,0 0-1,0 0 1,0 0 0,0 0-1,0 1 1,0-1-1,0 0 1,0 0-1,0 0 1,0 0 0,0 1-1,0-1 1,1 0-1,-1 0 1,0 0-1,0 0 1,0 0 0,0 1-1,0-1 1,0 0-1,0 0 1,0 0-1,1 0 1,-1 0 0,0 0-1,0 0 1,0 1-1,0-1 1,1 0-40,0 1-2541,0 1-6359,-1-2 4976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52.4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59 8160,'0'0'0,"0"-15"0,0-16 0,0 18 1520,0 13-1520,0 0 1528,0 13-1528,0-1 736,5 2-736,-5-4 736,0-3-736,0 0-160,0-2 160,0-5-152,0 0 152,0 0-8760</inkml:trace>
  <inkml:trace contextRef="#ctx0" brushRef="#br0" timeOffset="1">71 597 9688,'0'0'0,"-2"-39"0,-5-31 0,2 43 1008,0 15-1008,10 31 1016,0 25-1016,-5-10 384,0 5-384,0-12 392,0-10-392,0 26-8984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53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83 8880,'-10'24'1224,"1"0"1,1 1-1,-3 18-1224,10-34 714,1-8-663,0-1 0,0 1 0,0-1-1,0 0 1,0 1 0,0-1 0,0 1-1,0-1 1,0 0 0,0 1 0,0-1 0,0 1-1,0-1 1,0 0 0,-1 1 0,1-1-1,0 1 1,0-1 0,0 0 0,-1 1-1,1-1 1,0 0 0,0 0 0,-1 1 0,1-1-1,0 0 1,-1 1 0,1-1-51,-1 0 1145,2 2-424,4 13-348,-1 1-1,-1-1 0,2 9-372,1 9 191,4 25 546,-7-41-395,-1-1 0,2 1 0,0-1 0,1 0 0,3 3-342,0 13 440,-7-30-418,0 1 77,-1-5 14,1-4-42,3-9-11,-1-1 0,-1 0 0,0 0 0,-1-3-60,-9-159-104,7 140 352,-2 0 0,-1 1 0,-8-27-248,8 49-20,2 10 16,1 0-1,0 0 0,0 0 1,0 0-1,0 0 0,1 0 5,-1 3 12,1 0 0,-1 0 0,0 0-1,0 0 1,0 0 0,0 1 0,0-1 0,0 0-1,0 0 1,-1 1 0,1-1 0,-1 1-12,1 0 144,-2 11-71,1 1 1,0 0-1,1-1 1,0 1-1,1 0 1,0 0-1,1 0 0,0-1 1,1 8-74,2 2 25,0 18-25,0 1 10,-2-21-19,-1 0 1,-1 0 8,0-4 1,0 0-1,1 0 1,3 10-1,-1-10 3,0-3-7,-1 0 0,0 0 0,0 7 4,0-12-61,0-6 22,-1-5 21,-1-12 10,0-1-27,0 0 0,-1-1 0,-4-13 35,-1 3-20,-6-30-88,11 52 98,1-1 0,-1 1 0,2-1 0,-1 1 0,1-1-1,0 1 1,0-1 10,0 5 0,2-8-1,-1 0 1,0 0-1,0-11 1,-4 9 9,3 21 82,4 13-11,-1 1-1,-1-1 1,1 18-80,-2-13 89,1-1-1,4 13-88,-1-11-62,1-1 0,2 0 0,3 4 62,-12-29-399,1-1 0,0 1 0,0 0-1,0 0 1,-1 0 0,1-1 0,0 1 0,0-1-1,0 1 1,0 0 0,1-1 399,7 4-9748,-17-9 7392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54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592 3 7352,'-5'6'111,"-8"6"759,12-12-822,1 0 0,-1 1 0,1-1 0,-1 0 0,0 1 0,1-1 0,-1 0 0,0 0 0,1 0 0,-1 1 0,0-1 0,0 0 0,1 0 0,-1 0 0,0 0 0,1 0 0,-1 0 0,0-1 0,0 1 0,0 0-48,-3-1 1217,3 0-1041,1 1 0,-1 0 1,0 0-1,1-1 1,-1 1-1,0 0 0,1 0 1,-1-1-1,1 1 1,-1-1-1,1 1 0,-1-1 1,1 1-1,-1-1 1,1 1-177,-3-2 96,1 0 0,-1 1 0,1-1 0,-1 1 1,1 0-1,-1-1 0,0 1 0,1 0 1,-1 1-1,0-1 0,0 1 0,0-1 0,0 1 1,0 0-1,0 0 0,0 0 0,1 0 1,-1 0-1,0 1 0,-2 0-96,-9 2 144,0 1 0,1 0-1,-9 4-143,19-6 49,-15 6 155,1 1 0,0 1 0,1 0 1,0 1-205,-16 10 160,-12 10-138,1 1 1,-2 6-23,-21 15 55,53-43-33,1 0-1,0 1 1,0 1 0,-3 5-22,10-12 4,1 1 0,0 0-1,0 0 1,1 0 0,0 1 0,0-1 0,0 1-1,1 0 1,0 0 0,-1 6-4,0 15 80,1-1 1,1 1-1,2 0 0,1 0 0,4 19-80,-4-32 160,1-1 0,0 0 0,1 0 0,3 7-160,-5-15 71,1 0-1,0 0 1,0-1-1,0 1 1,1-1 0,0 1-1,0-1 1,0-1-1,1 1 1,-1 0-1,3 0-70,4 3 126,0-1-1,1 0 1,-1 0-1,1-2 1,1 1-1,-1-2 1,1 1-1,0-2 1,0 0-1,9 1-125,139 15 507,-137-17-460,-1 0 45,-1-1 0,1 0-1,0-2 1,23-4-92,-26 2-985,-9 1 305,-1 0 1,1 0-1,1-2 680,-6 2-1025,0-1 0,0 0 0,0 0 1,1-1 1024,14-7-8640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54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0 163 12728,'43'1'440,"-31"0"-65,-1 0 1,1-1 0,-1 0-1,0-1 1,1-1 0,-1 1-1,0-2 1,10-3-376,5-2 2317,0 1 1,14-1-2318,24-6 1622,122-26-127,-139 29-231,1-2-1264,0-1 464,93-16-2531,-125 26-75,-11 2-1770,0 0-3728,-5 2 2348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58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9 101 8432,'0'0'1328,"0"0"-127,0 9-177,-2-7-1008,1 0 1,0 0-1,0 1 1,0-1-1,1 0 0,-1 1 1,0-1-1,1 1 1,0-1-1,-1 1 0,1-1 1,0 1-1,0-1 1,1 1-1,-1-1 0,1 3-16,1 5 226,1 0 0,0 0 0,3 5-226,-1-3 59,-2-4 95,0 1 0,-1-1 0,0 1 0,-1-1 0,1 8-154,-2-9-383,1-19 327,0-21 103,-1 24-93,1 0-1,0 0 1,0 0-1,1 0 0,0 1 1,3-6 46,2-6-142,2 0 1,2-3 141,25-53 780,-35 74-703,-1 0 1,1 1 0,0-1 0,1 1 0,-1-1 0,0 1-1,0 0 1,1 0 0,-1-1 0,0 1 0,1 0 0,-1 0-1,1 0 1,0 1 0,-1-1 0,1 0 0,0 0 0,-1 1 0,1-1-1,0 1 1,0 0 0,-1-1 0,1 1 0,0 0 0,0 0-1,0 0 1,-1 0 0,1 1 0,0-1 0,0 0 0,0 1-1,-1-1 1,1 1 0,0 0 0,0-1-78,3 3 29,1-1-1,-1 1 1,1 0-1,-1 0 1,0 1 0,0-1-1,0 1 1,0 0 0,-1 0-1,2 2-28,5 7 31,-1 1-1,-1-1 1,0 1-1,0 1 1,-1 0-1,-1 0 1,-1 1-1,4 12-30,-2 0-253,0-4-3294,-4-13-5039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59.3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736 4801 9776,'-19'-28'161,"-27"-44"1124,45 71-1248,1 0 0,-1 0-1,1 0 1,-1 1 0,1-1-1,-1 0 1,1 0-1,-1 0 1,1 0 0,0 0-1,0 0 1,0 0 0,-1 0-1,1 0 1,0 0 0,0 0-1,0-1 1,0 1-37,1 0 49,0 1 0,0-1 1,-1 1-1,1-1 0,0 1 0,0-1 0,0 1 1,0 0-1,0-1 0,0 1 0,0 0 1,0 0-1,-1 0 0,1 0 0,0-1 1,0 1-1,0 1 0,0-1 0,0 0 0,0 0 1,0 0-1,0 0-49,79 6 1644,-59-6-883,0 2 0,4 2-761,-3-2 526,-12-1-209,0-2-1,0 1 1,-1-1 0,1-1-1,0 0 1,6-2-317,12-2 38,15-3 231,-30 6-204,0 0 0,0 1 1,0 0-1,9 1-65,84-2-20,-69-5 26,-36 7-12,0 1 0,0 0-1,0-1 1,0 1-1,0 0 1,0-1-1,0 1 1,0-1-1,0 0 1,0 1-1,0-1 1,0 0 0,-1 1-1,1-1 1,0 0-1,0 0 1,-1 0-1,1 1 1,-1-1-1,1 0 1,-1 0 0,1 0-1,-1 0 1,1-1 6,0-2-25,0-1 1,-1 1 0,1-1 0,-1 0-1,0-1 25,2-10-24,0-5 28,-1 0 0,-1 0 0,0 0 0,-3-13-4,-15-82-125,15 104 118,-82-485-346,79 463 341,-53-328-77,17 4 63,16 74 6,-1-4 19,-4-2 269,12 131 25,1 11 80,-13-171 12,26 242-148,-14-62-237,-23-75-26,30 156 47,5 21-10,-4-18-108,-5-9 97,7 29-46,-4-35 46,9 45 9,0 0 0,-2 0 0,-1 0 0,-6-12-9,3 12 73,1 0 0,1-1 1,0-4-74,-4-33 241,9 55-243,1-1 0,-1 1 0,0-1 0,-3-4 2,2 5 10,0 0 1,1 0-1,0-1 1,1 1-1,0-1-10,-1-10-58,2 9-58,-1 0 1,0 0-1,-3-6 116,3 8 62,0 1 0,1-1 1,0 0-1,0 0-62,1 0 34,-1 0-1,-1 0 1,0 1 0,-1-6-34,-3-1-6,1-1 1,1 1-1,0-1 1,1 0-1,1 0 0,0-12 6,2 20-1,0 1 0,-1-1 0,1 1 0,-1 0 0,0 0 0,-1-1-1,1 1 1,-1 0 0,0 0 0,-1 0 0,0 1 0,0-1 0,-3-5 1,-10-6 11,15 16-11,0 0 1,0 0-1,0 0 0,0 0 1,0 0-1,0-1 0,1 1 1,-1 0-1,0 0 0,1-1 1,-1 1-1,1 0 0,0-1 1,-1 0-1,-4-11 21,4 10-16,0 1-1,0-1 0,0 0 1,0 0-1,0 0 0,1 0 1,-1-2-5,-1 3-27,-2 0 23,-1-1 1,0 2-1,0-1 0,0 0 1,0 1-1,0 0 0,0 0 1,0 0-1,0 1 0,0 0 0,-1 0 1,1 0-1,-4 1 4,-5 1 169,0 1 0,1 0 0,-1 1-1,0 0 1,1 1 0,-10 5-169,5-2 146,0-1 0,0-1 0,-10 2-146,18-6-4,0 0-17,1-1 0,0 2 0,0-1 0,0 2 0,0-1 0,1 1 0,-1 0 21,-17 13 281,16-10-201,1-1-1,-1 0 1,0 0 0,-1-1-1,0 0 1,1-1 0,-9 2-80,16-6 2,0 0 0,0 0 0,0 0 0,1 0-1,-1-1 1,0 1 0,-1-1-2,-10-1 12,14 2-75,0 0 0,-1 0 0,1 0-1,0 0 1,-1 0 0,1 0 0,0 0 0,-1 0 0,1 0 0,0 0 0,-1 0-1,1 0 1,0 0 0,-1 0 0,1 0 0,-1 0 0,1 0 0,0 0-1,0-1 1,-1 1 0,1 0 0,0 0 0,-1 0 0,1-1 0,0 1 0,0 0-1,-1 0 1,1-1 0,0 1 0,0 0 0,-1 0 0,1-1 0,0 1-1,0 0 1,0-1 0,0 1 0,0 0 0,-1-1 0,1 1 0,0 0 0,0-1-1,0 1 1,0-1 0,0 1 0,0 0 0,0-1 0,0 1 63,0-3-2233,0 3-9177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09:28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6640,'0'0'1265,"0"0"7,0 0 7,0 0 65,0 0 257,0 0-37,0 0-424,0 0-163,0 0-244,0 0-87,0 0-108,0 0-35,0 0-36,0 0-23,0 0-74,0 0-38,0 0-80,0 0 10,0 0 118,0 0-22,0 0-222,0 0-49,0 0 26,0 0-11,0 0-76,0 0 12,0 0 118,0 0 1,0 0-121,0 0 9,0 0 22,0 0 44,0 0-2,2 3-72,2 2-28,-1 1-1,1-1 1,-1 1 0,-1 0-1,1 0 1,-1 0 0,0 0-1,0 0 1,-1 0-1,1 0 1,-1 6-9,2 27 15,-3-37 19,1 0 1,-1-1 0,1 1-1,-1 0 1,1-1 0,0 1-1,0-1 1,0 1 0,0-1-1,0 1 1,0-1 0,0 0-1,0 1 1,0-1 0,1 0-1,-1 0 1,0 0 0,1 0-1,-1 0 1,1 0 0,-1 0-1,1-1 1,0 1-35,34 13 177,-27-9-112,1 3-34,-5-5-31,-1-2 0,33 0-332,-36-1 354,-1 1 3,0 7-19,0-8-8,0 0 0,0 0 1,0 0-1,0 1 1,0-1-1,0 0 0,0 0 1,0 0-1,0 1 1,0-1-1,0 0 1,0 0-1,0 0 0,0 1 1,0-1-1,0 0 1,0 0-1,0 0 0,0 1 1,0-1-1,-1 0 1,1 0-1,0 0 0,0 0 1,0 1-1,0-1 1,0 0-1,0 0 0,-1 0 1,1 0-1,0 0 1,0 0-1,0 0 0,0 1 1,-1-1-1,1 0 1,0 0 1,-1 0 1,-13-6-82,2 9 62,6-2 6,1 1 1,0-2-1,-1 1 0,-4 0 13,5-1-6,1 1 1,-1 0-1,0 0 0,0 0 0,1 1 1,-1-1-1,-2 3 6,2-2-3,-1 0 0,0 0 0,0 0 0,-2-1 3,6 0 8,0-1 0,0 1 0,0 0 0,0 0 0,0-1 0,0 1 0,0 0-1,1 1 1,-1-1 0,0 0 0,1 0 0,-1 1 0,1-1 0,-1 2-8,1-2 23,1-1 41,0 0 5,3 4 18,1 0-85,-4-3-1,1 0-1,-1-1 1,1 1 0,0-1-1,-1 1 1,1-1-1,0 1 1,0-1-1,-1 0 1,1 1 0,0-1-1,0 0 1,-1 1-1,1-1 1,0 0 0,0 0-1,0 0 1,0 0-1,-1 0 1,1 0-1,0 0 1,0 0 0,0 0-1,0 0 1,0-1-1,2 1 3,-1 0-2,-1 0 2,12 6 5,-12-6-20,18 9 38,-18-9-26,0 1 0,0-1 0,1 1 0,-1 0-1,0-1 1,0 1 0,1 0 0,-1-1 0,0 1 0,0 0-1,0 0 1,0 0 0,0 0 0,0 0 0,-1 0 0,1 0-1,0 1 1,0-1 0,-1 0 0,1 0 0,-1 1 0,1 0 0,0 3-8,0 1 1,0-1 0,0 0-1,-1 1 1,0 1 7,3 21-120,-3-25 121,0-1-1,1 0 0,-1 1 0,0-1 1,-1 1-1,1-1 0,0 0 1,-1 3-1,-1 15-23,2-18 23,0-1 0,0 0-1,0 1 1,-1-1 0,1 1-1,0-1 1,0 0-1,-1 0 1,1 1 0,-1-1-1,1 0 1,-1 0 0,0 1-1,1-1 1,-1 0 0,0 0-1,0 0 1,0 0 0,0 0-1,0 0 1,0 0 0,-4 3-5,0 0-1,-1-1 1,1 0-1,-3 1 6,-17 11-31,5-3-143,20-12 176,0 0 0,-1 1 0,1-1 0,0 0 0,-1 0 0,1 0 0,0 1 0,-1-1 0,1 0 1,0 0-1,-1 0 0,1 0 0,0 0 0,-1 0 0,1 0 0,0 0 0,-1 0 0,1 0 0,0 0 1,-1 0-1,1 0-2,-1 0 3,1 0 0,0 0 1,-1-1-1,1 1 1,0 0-1,0 0 0,-1 0 1,1 0-1,0 0 1,-1 0-1,1 1 1,0-1-1,0 0 0,-1 0 1,1 0-1,0 0 1,0 0-1,-1 0 0,1 0 1,0 1-1,0-1 1,-1 0-1,1 0 0,0 0 1,0 1-4,-3 2-800,3-5-5251,-1-6 634,-1 2-1529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1:02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30 203 9592,'-3'6'108,"0"0"1,0 0 0,1 0 0,0 1-1,0-1 1,1 1 0,0-1 0,0 1-1,0 0 1,1-1 0,0 2-109,-2 12 314,-3 32 612,2 1-1,3-1 0,2 1 1,5 28-926,4 24 645,-7-90-502,-3-12-124,0-1 1,0 1 0,-1 0 0,1-1-1,-1 1 1,1 2-20,-1-4 46,0-1-97,0 0-17,0-2 29,3-10 9,0 3 28,-1 1 1,0-1-1,-1 1 0,0-4 2,4-38 46,7-30-46,-3 22 34,-5 26-13,1 1 1,0 0 0,2-1-22,22-69 555,18-35-555,-39 118 166,0 0 0,5-6-166,2-3 305,-14 25-218,0-1 0,1 1 1,-1 0-1,1 0 0,-1 0 0,1 0 0,0 0 1,0 0-1,0 0 0,0 0 0,0 1 0,0-1 0,1 1 1,-1 0-1,0 0 0,1-1 0,-1 1 0,1 1 0,-1-1 1,1 0-1,0 1 0,-1-1 0,1 1 0,0 0 0,-1 0 1,1 0-1,0 0 0,-1 0 0,3 1-87,1 0 130,0 1 0,1-1 0,-1 2 0,0-1 0,0 0 0,0 1 0,0 0 1,0 1-1,-1-1 0,0 1 0,3 3-130,0 0 74,0 1 0,-1 1 1,0-1-1,0 1 0,-1 0 1,0 1-1,-1 0 1,0 0-1,2 5-74,5 20 251,0 0 1,-1 6-252,-10-38 5,15 73 383,-8-35-236,3 2-152,-6-24 14,3 10 32,1-1 0,1-1 0,1 1 1,14 23-47,-18-37-29,2 0-136,-1-1-1,5 5 166,-10-13-868,1-1-1,0 0 0,1 1 0,-1-1 1,1-1-1,0 1 0,0-1 1,2 1 868,6 3-9960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1:03.0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181 110 7264,'-48'27'312,"46"-27"-102,0 1 1,0 0-1,0 0 1,0-1 0,0 1-1,0-1 1,0 0-1,0 1 1,0-1 0,0 0-1,0 0 1,0 0-1,0-1 1,0 1-1,-1-1-210,-10 0 1487,13 1-1439,-1 1 1,1-1-1,-1 0 1,1 1-1,-1-1 0,1 0 1,-1 1-1,1-1 0,-1 1 1,1-1-1,0 1 1,-1-1-1,1 1 0,0-1 1,-1 1-1,1-1 1,0 1-1,0 0-48,-1-1 104,-6 12 165,-1-1 0,2 1 0,0 0-1,0 1 1,0 1-269,-5 20 189,-1 10-189,8-28 132,0 1-117,1-1 1,0 1-1,1 0 0,1 0 1,1 0-1,1 0 0,0 0 1,3 13-16,1-3 58,1-1 0,2 1 1,1-1-1,1-1 1,1 0-59,-5-12 8,1 0 0,0-1 0,1 0 0,1 0 0,1 1-8,-9-12 26,0 0 1,0 0-1,-1 0 1,1 0-1,0 0 1,0 0-1,0 0 1,0-1-1,1 1 1,-1 0-1,0-1 1,0 1-1,0-1 1,0 1-1,1-1 1,-1 1 0,0-1-1,0 0 1,1 0-1,-1 0 1,0 0-1,1 0 1,-1 0-1,0 0 1,0 0-1,1 0 1,-1-1-1,0 1 1,1 0-1,-1-1 1,0 1 0,0-1-1,0 1 1,1-1-27,2-2 83,-1 1 1,1-1 0,-1 0 0,0 0 0,1 0 0,-2 0 0,1-1 0,0 1 0,-1-1 0,1 0-84,26-48 766,-3-2 0,7-22-766,-14 31 522,-8 17-74,-3 0 0,0 0 0,-2-1 0,-1 0 0,-1-1-448,-2 17 20,6-37 584,-2-1 0,-2-32-604,-4 81-8,0-6 49,0 0-1,0 0 1,-1 0-1,0 0 1,-2-6-41,2 12 9,1 0 0,-1 0 0,0 1 0,0-1 0,1 0 0,-1 1 0,0-1 0,0 1 0,0-1 0,-1 1 0,1-1 0,0 1 0,0 0 0,-1 0 0,1-1 0,-1 1 0,1 0 0,-1 0 0,0 1 0,1-1 0,-1 0 0,0 0 0,0 1 0,1-1 0,-1 1 0,0 0 0,0-1 0,0 1-9,-2 0-382,0 0 0,0 0-1,-1 0 1,1 1 0,0-1 0,0 1-1,0 0 1,0 0 0,0 1 0,0-1 0,0 1-1,0 0 1,-2 2 382,4-4-280,-27 14-11593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1:03.4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0 7352,'-2'2'228,"0"0"-1,0 0 1,0 0 0,0 0 0,0 0-1,1 0 1,-1 0 0,1 1 0,0-1-1,-1 1 1,1-1 0,0 1 0,0-1-1,1 1 1,-1-1 0,0 1 0,1 2-228,1 12 853,0 0 0,2 0 0,0 0-1,4 13-852,5 20 1325,-8-30-1130,2 0 0,0-1 1,1 0-1,1-1 1,4 6-196,-11-22-152,6 5-1276,-7-6 1041,7 5-9879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1:03.7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10400,'0'0'0,"17"37"0,5 21 0,-12-39 1584,-10-16-1584,0-3 1584,0 0-1584,0-8 992,-5-4-992,0 5 992,2 0-992,-2-1-248,3-1 248,2 9-248,-5-8 248,0 1-10752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1:04.2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230 3 4848,'-20'0'165,"13"0"34,0-1 1,0 2 0,1-1-1,-1 1 1,0 0-1,-5 1-199,10-1 115,1-1 0,0 0 0,0 0 0,-1 0 0,1 0 0,0 0-1,0-1 1,0 1 0,-1 0 0,1 0 0,0-1 0,0 1 0,0-1-1,-1 0-114,1 1 91,0-1-1,1 1 0,-1 0 1,0-1-1,0 1 0,0 0 0,0 0 1,0-1-1,1 1 0,-1 0 0,0 0 1,0 0-1,0 0 0,0 0 1,0 0-1,0 0 0,0 0 0,0 1 1,1-1-1,-1 0 0,0 0 0,0 1 1,0-1-1,0 1-90,-10 8 437,0 1 0,1 0-1,1 1 1,-1 0 0,0 2-437,-7 9 347,13-16-254,0 1 1,0 0-1,1 0 1,-1 0 0,2 1-1,-1-1 1,1 1-1,0 1-93,-4 11 186,5-17-120,0 1-1,1-1 0,-1 1 1,1-1-1,-1 1 0,1 0 1,0-1-1,1 1 0,-1 0 1,1-1-1,-1 1 0,1-1 1,0 1-1,0-1 0,1 1-65,-2-3 27,1 0 0,-1 0-1,1-1 1,-1 1 0,1 0 0,0 0 0,-1-1-1,1 1 1,0 0 0,0-1 0,0 1-1,-1-1 1,1 1 0,0-1 0,0 1-1,0-1 1,0 0 0,0 1 0,0-1-1,0 0 1,0 0-27,26 3 93,-15-2-45,66 11 69,-71-11-59,1 0 0,-1 1 0,0 0 1,0 0-1,0 1 0,0-1 0,0 1 0,0 1 0,-1-1 0,1 1 0,-1 1 0,0-1 0,-1 1 0,1 0 0,-1 0 1,5 6-59,-7-8 29,1 1 35,-1 0 1,1 1-1,0 0 0,-1-1 0,0 1 1,0 0-1,-1 0 0,0 1 0,1-1 0,0 6-64,-2-3 60,0 0-1,0 1 0,-1-1 1,0 0-1,-1 1 0,1-1 1,-2 0-1,1 1 0,-1-1 1,-3 7-60,3-11 9,1 0 0,-1 0 0,0-1 0,0 1 0,0 0 0,-1-1 0,1 0 0,-1 1 0,0-1 0,0 0 0,0-1 0,0 1 0,0 0 0,-2 0-9,-8 5 67,0-1 0,-1 0 0,-4 1-67,7-3 53,6-3-505,-1 1 1,1-2 0,0 1-1,-1-1 1,1 1-1,-1-2 1,0 1 0,1-1-1,-4 1 452,-4-1-9106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1:04.7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94 372 7800,'-74'40'285,"58"-30"1519,33-17 384,-16 6-2195,3-1 143,-1 0 0,1 1 0,-1-2 0,0 1 0,1 0 0,-1 0 0,0-1 0,-1 0 0,1 1 0,1-3-136,-2 2 136,1 1-1,-1 0 0,0-1 0,1 1 1,-1 0-1,1 1 0,0-1 0,0 0-135,10-7 505,63-66 548,-69 69-972,-1 0 0,-1-1 0,1 1 0,-1-1 0,0 0 0,-1-1 0,1 1 0,-1-1-81,1-2 55,16-30 321,2-10-376,-13 29 164,-8 17-160,0-1 0,0 1 1,-1-1-1,1 0 0,-1 1 0,0-1 1,-1 0-1,1 1 0,-1-1 0,0 0 1,0 0-1,0 0 0,-1 1 1,1-1-1,-1-1-4,0 4 12,0 1 0,0 0 0,0-1 0,0 1 1,0 0-1,0 0 0,0 0 0,-1 0 0,1-1 0,0 2 1,-1-1-1,1 0 0,0 0 0,-1 0 0,1 1 0,-1-1 0,1 1 1,-1-1-1,0 1 0,0-1-12,-4 0 24,0 0 0,0 0 1,0 0-1,-5 1-24,6 0 13,0 0 0,1 1 0,-1 0 0,0 0 0,0 1 0,1-1 0,-1 1 1,1 0-1,-1 0 0,1 1 0,0-1 0,0 1 0,0 0 0,0 0 0,0 0 0,0 1-13,-7 7 95,0 1 0,1 0-1,1 0 1,-4 7-95,2 0 51,0 0 1,1 1 0,0 0-1,-4 17-51,1 7 136,-7 33-136,19-70 5,-1 1-1,1 0 1,1 0 0,-1-1-1,1 1 1,1 0-1,0 6-4,0-10 3,0 0-1,0 0 1,0-1 0,0 1-1,0 0 1,1-1-1,0 1 1,0-1 0,0 0-1,0 1 1,0-1-1,1 0 1,-1 0 0,1-1-1,0 1 1,0 0-3,4 3 11,1-1 1,-1 1-1,1-1 1,0-1-1,0 0 1,0 0-1,1 0 1,0-1-1,-1-1 1,1 1 0,0-1-1,0-1 1,0 0-1,2 0-11,22-1 39,-1-1 0,0-2 0,19-5-39,-35 5-60,2 0-222,-1 0 0,0-2-1,0 0 1,0-1 0,0 0 0,1-2 282,1-5-2176,14-5-7910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1:05.0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0 9688,'0'13'58,"-4"138"3692,3-87-2452,2 0 1,3 7-1299,0-18 389,15 120 218,-12-119-1855,-3-28-525,1 0-1,3 4 1774,4 17-7926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1:05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90 9240,'0'0'0,"0"-26"0,0-16 0,-2 25 1184,-3 13-1184,5 4 1192,-12 0-1192,0 0-8536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1:05.8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1 454 4400,'30'-11'270,"-9"3"1246,18-9-1516,-38 19 4301,0-1-4147,0 0 0,0-1 1,-1 1-1,1 0 0,0-1 1,0 1-1,0-1 0,0 0 0,0 1 1,0-1-1,0 0 0,0 1 1,-1-1-1,1 0 0,0 0 1,1 0-155,54-2 1204,-1-2 0,0-2 0,1-4-1204,165-37 918,-215 45-851,268-70 558,-1 0-198,17 0-81,166-37-298,-400 98-36,2 2-1,-1 3 0,1 3 0,0 1 0,0 4 0,4 2-11,-50-2 3,-1 0 1,1 1-1,0 0 0,-1 0 0,0 2 1,0-1-1,7 5-3,-16-9-53,-1 1 1,1 0-1,-1 0 0,1-1 1,-1 1-1,0 0 1,1 0-1,-1 0 1,0 1-1,0-1 0,1 0 1,-1 0-1,0 1 1,0-1-1,0 0 0,-1 1 1,1-1-1,0 1 1,-1 0-1,1-1 1,0 1-1,-1-1 0,0 1 1,1 0-1,-1-1 1,0 1-1,0 0 0,0-1 1,0 1-1,0 0 1,-1 0 52,0 4-585,-2 0 1,1 1-1,-1-1 1,0 0-1,0-1 1,0 1 0,-3 2 584,-1 4-714,-18 28-7292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1:06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0 367 8520,'24'-13'2055,"23"-10"-2055,-23 12 2615,18-12-2615,-31 17 274,0 1 0,0 0-1,0 0 1,1 1-1,0 1 1,0 0 0,11-1-274,15-4 218,326-98 1785,-164 44-677,29 2-1326,-196 53 112,-11 1 14,0 2 0,0 0 0,0 2 0,12 0-126,-31 2-199,1 0-1,-1 0 1,1 0 0,-1 0 0,1 1 0,-1-1 0,1 1 0,-1 0 0,0 0-1,1 0 1,-1 1 0,0-1 0,0 1 0,0 0 0,0 0 0,0 0 0,2 2 199,9 7-10740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09:29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11928,'0'0'-2199,"0"0"436,0 0 1725,0 0 380,0 0-195,0 0-146,0 0-403,0 0-857,0 0-3018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41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87 132 7264,'1'0'225,"0"0"0,0 1 0,0-1 1,0 1-1,-1-1 0,1 1 0,0 0 0,0-1 0,-1 1 1,1 0-1,0 0 0,-1-1 0,1 1 0,-1 0 1,1 0-1,-1 0 0,1-1 0,-1 1 0,0 0 1,1 0-1,-1 0 0,0 1-225,3 24 4350,-3-16-4260,2 24 1557,8 152 1494,-10-56-1948,-2 22-498,-2-94-564,1-6 125,-3 0 0,-2 2-256,3-36-10,2-9-19,1-1-1,0 0 0,0 1 1,0 7 29,1-18-25,1 2 22,0 0 1,-1 0-1,1 0 1,0 0-1,0 0 0,0 0 1,0 0-1,0 0 1,-1 0-1,1 0 1,0 0-1,0 0 1,0 0-1,0 0 1,0 0-1,0 0 1,-1-1-1,1 1 1,0 0-1,0 0 1,0 0-1,0 0 1,0 0-1,0 0 1,0-1-1,0 1 1,0 0-1,0 0 1,0 0-1,0 0 1,0 0-1,0-1 1,0 1-1,-1 0 1,1 0-1,1 0 1,-1 0-1,0 0 1,0-1-1,0 1 1,0 0 2,-4-29-94,3 14 88,-1 1-1,-1 0 0,0 0 1,-1 0-1,-2-6 7,0 8-150,-2-7 7,-19-100-824,24 108 938,2 6 6,0 0 1,0 1-1,1-1 0,-1 1 0,1-1 1,0 0 22,0 3-9,-1-156-85,1 152 93,7-104-391,-5 87 269,2 0 0,1 0-1,5-13 124,-5 18 2,-1 6-9,0-1 1,0 1-1,7-11 7,-7 16-37,1 1 1,0 0-1,1 0 1,0 0-1,0 0 37,7-6 8,-8 6 40,1 0 0,0 1 0,0 0 0,0 0 0,2-1-48,1 0-3,8-6-23,1 0-1,0 1 1,0 1-1,1 1 0,1 0 27,11-5-13,-20 8-11,1 2 1,0-1-1,0 2 1,5-2 23,-11 4-10,0 0 0,1 0-1,-1 1 1,0-1 0,0 1 0,0 1 0,0-1 0,0 1-1,6 1 11,-8 0 4,0-1 0,0 1-1,-1 0 1,1 1-1,3 1-3,15 9 29,-19-12-11,0 0-1,0 0 1,0 1-1,0-1 1,0 1-1,0 0 1,0-1 0,0 1-1,-1 1 1,1-1-1,-1 0 1,0 1 0,0-1-1,0 1 1,0 0-1,0-1 1,0 1-1,-1 0 1,1 0 0,-1 0-1,0 0 1,0 1-1,0-1 1,0 0-1,-1 0 1,1 1 0,-1-1-1,0 0 1,0 1-1,0-1 1,0 0 0,-1 1-1,1-1 1,-1 0-1,0 0 1,0 1-1,0-1 1,-1 1-18,-22 58-369,-26 48 369,29-75-14,-22 29 14,23-36-30,9-13 47,-2-1 0,0 0 1,0-1-1,-11 8-17,-28 19-63,48-36 84,0-1-1,-1 0 0,1 0 0,-1 0 1,0 0-1,0-1 0,0 0 0,0 0 1,0 0-1,0-1 0,-1 1-20,-5 1-322,10-2 328,0-1 0,0 0-1,-1 1 1,1-1 0,0 1-1,0-1 1,-1 0-1,1 0 1,0 0 0,0 0-1,-1 0 1,1 0 0,0 0-1,-1 0-5,2 0-3,0 0 0,0 0 0,0-1 0,0 1 0,0 0 0,0 0-1,0 0 1,0 0 0,0 0 0,0 0 0,-1 0 0,1 0 0,0-1-1,0 1 1,0 0 0,0 0 0,0 0 0,0 0 0,0 0 0,0 0-1,0-1 1,0 1 0,0 0 0,0 0 0,0 0 0,0 0 0,0 0 0,0 0-1,0-1 1,0 1 0,1 0 0,-1 0 0,0 0 0,0 0 0,0 0-1,0 0 1,0 0 0,0-1 0,0 1 0,0 0 0,0 0 0,0 0-1,1 0 1,-1 0 0,0 0 0,0 0 0,0 0 0,0 0 0,0 0 0,0 0 3,5-4-2,-4 2-11,1 1 1,0-1 0,0 1-1,0 0 1,0 0 0,1 0-1,-1 0 1,0 0 0,0 1-1,0-1 1,1 1-1,-1-1 1,0 1 0,1 0 12,2 0-13,0 0 1,0 0 0,-1 1 0,1 0-1,0-1 1,-1 2 0,1-1 12,11 5 219,-1 0 1,-1 1 0,12 7-220,-22-12 116,11 7 59,0 1 0,-1 0 0,0 1 0,0 0 0,0 3-175,23 24 991,-2 3-991,-10-13-670,1 0 0,28 23 670,-53-50-148,1 0-1,0 0 0,-1 0 0,1 0 0,0-1 1,0 1-1,0 0 0,0-1 0,0 1 0,0-1 1,0 0-1,0 1 0,0-1 0,0 0 0,0 0 1,-1-1-1,1 1 0,2 0 149,8-1-1866,23 1-9833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42.9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126 202 8880,'2'-1'523,"-1"0"0,1 0 0,0 0 0,0 0 0,0 1 0,0-1 0,0 0 0,0 1 1,0 0-1,0-1 0,0 1 0,0 0 0,0 0 0,0 0 0,2 0-523,-1 0 45,0 0 1,1-1-1,-1 0 0,0 1 0,1-1 0,-1 0 1,0-1-1,0 1 0,0-1 0,0 1 0,1-2-45,32-23 638,-22 15-540,-7 4 14,1 0-1,-1 0 1,0 0-1,0-1 0,-1 0 1,0 0-1,0-1 1,-1 0-1,3-7-111,-7 13-4,0 1 0,0-1 0,0 0 0,-1 0 1,1 0-1,-1 0 0,0 1 0,0-1 0,0 0 0,0 0 0,-1 0 0,1 0 0,-1 0 4,1 2-1,0 0 0,0 1 0,0-1 0,0 0-1,-1 0 1,1 0 0,0 1 0,-1-1 0,1 0 0,0 1-1,-1-1 1,1 0 0,-1 0 0,1 1 0,-1-1 0,0 1 0,1-1-1,-1 1 1,1-1 0,-1 1 0,0-1 0,0 1 0,1-1-1,-1 1 1,0 0 0,0-1 0,1 1 0,-1 0 0,0 0 0,0 0-1,0-1 1,1 1 0,-1 0 0,0 0 0,0 0 0,0 0-1,0 1 1,1-1 0,-1 0 0,0 0 0,0 0 0,0 1 0,1-1-1,-1 0 1,0 1 0,0 0 1,-11 5 228,0 0-1,0 1 1,1 1 0,-9 8-228,-40 38-84,41-37 196,-65 63-72,78-72-41,-1-1 0,1 1 0,1 1 0,-5 7 1,1-1 17,7-10-23,-1 0 0,1 0 0,0 1 0,1-1 0,-1 1 1,1-1-1,0 1 0,0 0 0,1-1 0,0 1 0,0 0 0,0 0 0,1-1 0,-1 1 0,1 0 0,1-1 0,-1 1 1,1-1-1,2 4 6,-1 0 6,0-1 1,1 0 0,1 0 0,-1 0 0,1-1 0,0 1-1,1-1 1,0 0 0,0-1 0,1 1 0,-1-1-1,4 1-6,-4-3 33,0-1 0,0 1 0,0-1 0,0-1 0,1 1 0,-1-1 0,1 0 0,0 0 0,0-1 0,0 0 0,0 0-1,-1-1 1,1 0 0,1 0-33,3-1 94,-1 0 0,1-1 0,0 0 1,-1-1-1,1 0 0,-1-1 0,0 0 0,6-3-94,36-23-517,-28 14-2104,7-5-9618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44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205 599 6368,'-4'3'533,"0"0"1,0-1-1,0 0 0,0 0 1,-4 2-534,4-3 484,0 1 1,0 0-1,0 0 1,0 1-1,0-1 1,0 1-1,1-1-484,-7 8 665,-12 9 309,1 1 0,1 1-1,-5 9-973,19-23 83,1 0 0,1 0-1,-1 1 1,1-1-1,1 1 1,-1 0 0,1 0-1,1 0 1,-1 1-1,2-1 1,-1 1 0,1-1-1,0 4-82,-1 16 119,1-20-25,1 0 0,0 0-1,0 1 1,0-1-1,1 0 1,0 0 0,1 0-1,1 4-93,0-1 176,1-1-1,0 1 1,1-1-1,0 1-175,-2-7 56,0 0-1,0 0 1,0 0-1,0-1 0,0 1 1,1-1-1,0 1 0,0-1 1,0 0-1,3 1-55,-1 0 50,0 0 0,0 0 1,1-1-1,-1 0 0,1 0 0,0-1 0,0 0 0,0 0 0,0-1 1,0 1-1,0-1 0,1-1 0,3 0-50,11-1 53,-15 1-31,0 0 0,0-1 0,-1 0 0,1 0 0,0 0 0,0-1 1,-1 0-1,1-1 0,-1 1 0,0-1 0,3-1-22,-3-1-5,18-10 111,13-11-106,-30 20 17,-1 1-1,0-1 1,0-1 0,0 1-1,-1-1 1,1 0-1,1-4-16,13-23 278,1 0-1,2 1 0,1 2 1,15-14-278,-34 39 39,1 0 1,-1 0 0,0-1-1,-1 0 1,1 0-1,-1 0 1,2-7-40,-5 13 26,-1 0 0,1 0 0,-1 0 0,0 0 0,1 0 0,-1 0 0,0 0 0,0 0 0,0 0 0,0 0 0,0 0 0,0 0 0,0 0 0,0 0 0,0 0 0,0 0 0,0 0 0,-1 0 0,1 0 0,0 0-1,-1 0 1,1 0 0,-1 0 0,1 0 0,-1 1 0,1-1 0,-1 0 0,0 0 0,1 1 0,-1-1 0,0 0 0,0 1 0,0-1 0,1 0 0,-1 1 0,0-1 0,0 1 0,0-1 0,0 1 0,0 0 0,0-1 0,0 1 0,0 0 0,0 0 0,0 0 0,0 0-26,-4-1 35,0 1 1,0-1-1,0 1 1,0 1 0,0-1-1,0 1 1,0 0-1,0 0 1,0 0-36,-2 2-11,1-1 1,1 1-1,-1 0 0,0 1 1,1-1-1,-1 1 1,1 0-1,-3 3 11,-5 6-216,1 0 1,-6 8 215,11-11-60,0-1 1,0 1 0,1 1 0,1-1-1,-1 1 1,2 0 0,0 1 0,0-1-1,1 1 1,0 0 0,1-1 0,0 1-1,1 0 1,1 0 0,-1 0 0,2 0-1,0 0 1,1 3 59,-1-10-71,0 1 1,0-1-1,1 0 0,0 0 1,0 1-1,1-1 0,1 3 71,-3-7-5,0-1-1,0 1 1,1 0-1,-1-1 0,0 1 1,0-1-1,0 0 1,0 1-1,1-1 0,-1 0 1,0 0-1,0 1 1,1-1-1,-1 0 0,0 0 1,0-1-1,1 1 1,-1 0 5,25-5-226,-24 4 198,0 0 1,1 0 0,-1 0 0,0-1 0,0 1-1,0-1 1,0 1 0,-1-1 0,1 0-1,0 0 1,1-2 27,15-26-237,-6 8 262,15-20 11,-6 8-132,20-24 96,-32 45 0,-6 8-33,1 0-1,-1 1 1,1-1-1,1-1 34,-3 5 37,-1 0 0,1 0 0,-1 0 1,0 0-1,1 0 0,0 0 0,-1 0 0,1 0 0,-1 1 0,1-1 0,0 1 0,0-1 0,-1 1 1,1-1-1,0 1 0,1 0-37,-3 1 6,1 0 0,-1 0 0,0 0 0,0 1 0,0-1 0,0 0 0,0 0 0,-1 0 0,1 0 0,0 0 0,0 0 0,-1 0 0,1 0-6,0 0 38,-1 9-17,0-1-1,1 1 1,0 0 0,1 0 0,0 0 0,0-1 0,1 1 0,2 6-21,-1-1 10,-1-9-5,0 0 1,0-1-1,0 1 1,0 0-1,1-1 0,0 0 1,4 6-6,-6-9 1,1 1 1,0-1 0,0 0 0,0 1-1,0-1 1,0 0 0,1 0 0,-1-1-1,0 1 1,1 0 0,0-1-1,-1 1 1,1-1 0,0 0 0,0 0-1,2 1-1,0-3 1,0 0-1,0 0 0,0 0 1,0 0-1,-1-1 0,1 1 0,0-1 1,-1-1-1,4-1 0,0-2-19,1-1 0,-1 0 1,0-1-1,-1 1 0,0-1 0,0-1 0,-1 0 0,3-5 19,134-203-132,-126 189 60,-1 0-1,-2-1 1,0 0-1,-2-1 1,2-12 72,45-134-140,-30 97 286,-15 44-4,-1-2 0,-2 0 0,3-23-142,-13 56 10,0 0 1,-1 0-1,1 1 1,-1-1-1,0 0 1,0 0 0,0 0-1,-1 0 1,0 1-1,1-1 1,-1 0-1,-1-2-10,1 6 5,1-1-1,-1 1 0,0-1 1,1 1-1,-1-1 0,0 1 1,1 0-1,-1 0 0,0-1 1,0 1-1,1 0 0,-1 0 1,0 0-1,0 0 0,1-1 1,-1 1-1,0 0 1,0 1-1,1-1 0,-1 0 1,0 0-1,0 0 0,1 0 1,-1 1-1,0-1 0,0 0 1,1 1-1,-1-1 0,0 0 1,1 1-5,-24 11 452,24-12-447,-10 7 62,0 1 1,1 0-1,0 0 0,0 1 0,0 0 0,1 1-67,-13 17-112,-10 18 112,15-19-15,2 1-1,0 0 1,2 1 0,1 0 0,-1 8 15,-13 53-393,3 7 393,15-66-143,-20 100 26,22-96 64,1 0 0,1 28 53,3-44-40,-1-5 32,1 1 1,1-1-1,0 0 0,1 1 1,3 8 7,-4-18 5,0-1 0,0 1-1,1 0 1,-1-1 0,1 1 0,0-1 0,0 0 0,0 0 0,0 1 0,1-1 0,1 1-5,-3-3-17,0 0 0,1 0 1,-1 0-1,0 0 0,1-1 1,-1 1-1,0 0 0,1-1 0,-1 1 1,1-1-1,-1 1 0,1-1 1,0 0-1,-1 0 0,1 0 0,-1 0 1,1 0-1,-1 0 0,1 0 1,-1 0-1,1 0 0,0-1 0,-1 1 1,1-1-1,-1 1 0,0-1 0,1 0 1,-1 1-1,2-2 17,1-1-24,0 1 0,0-2 0,0 1 0,0 0 0,0-1 1,-1 0-1,1 1 0,1-4 24,23-37 504,-10 14-398,-5 11-182,1 2 0,0-1 0,1 2 0,1 0 0,0 1 76,-1 1-4,-1-1 1,0 0-1,-1 0 1,10-17 2,8-17-103,0-6 104,-14 19-104,-1-1 1,-1 0-1,-2-1 0,6-36 104,-13 53-211,-1 0 0,-1-1 0,-1 0 0,0-16 211,-3 37-4,0 1-1,0 0 0,0 0 0,0 0 1,0 0-1,0 0 0,0 0 0,0-1 1,0 1-1,0 0 0,0 0 0,0 0 1,0 0-1,0 0 0,0 0 0,0 0 1,0-1-1,0 1 0,0 0 0,0 0 1,0 0-1,0 0 0,0 0 0,0 0 1,-1 0-1,1 0 0,0-1 0,0 1 1,0 0-1,0 0 0,0 0 0,0 0 1,0 0-1,0 0 0,0 0 0,-1 0 1,1 0-1,0 0 0,0 0 0,0 0 1,0 0-1,0 0 0,0 0 0,-1 0 1,1 0-1,0 0 0,0 0 0,0 0 1,0 0-1,0 0 0,0 0 0,-1 0 1,1 0-1,0 0 0,0 0 0,0 0 1,0 0-1,0 0 0,0 0 0,0 0 1,0 0-1,-1 1 0,1-1 0,0 0 5,-5 4-37,-3 6 42,0 0 0,1 0 0,1 0 0,-1 1 0,2 0-1,-5 12-4,-16 64 340,-3 29-340,11-38 76,7-26 69,2 1 0,-2 44-145,5 107 302,6-187-441,1 0 0,1-1 0,2 6 139,-2-12-1460,0 0 0,1-1 0,3 8 1460,-5-16-271,0 1 0,-1-1 0,1 0 1,0 0-1,0 0 0,0 0 0,0 0 0,0 0 0,0 0 0,0 0 0,0 0 0,0 0 0,0 0 0,2 0 271,3 3-879,13 11-5147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44.8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0 13000,'0'0'0,"0"7"0,0 3 0,0-4 1456,1-2-1456,-2 0 1464,-1 0-1464,2 1 224,0-3-224,0-2 224,0 0-224,0 0-11856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45.2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14616,'0'0'0,"0"0"0,3 7 0,-2-3 1312,2-2-1312,-3-2 1319,0 0-1319,0 0-12791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47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15 344 7264,'7'2'-233,"-6"-1"639,1-1 0,0 1 1,0 0-1,0-1 0,-1 1 1,1-1-1,0 0 0,0 0 1,0 1-1,0-1 0,0-1 1,0 1-1,0 0 0,0 0 1,0-1-1,-1 1 1,1-1-1,1 0-406,5-1 822,2-1 0,-1 1 0,1 0-822,-1 1 317,-1-1-1,0 0 0,0 0 1,3-2-317,0 0 141,-1-1 1,1 0 0,-1 0-1,-1-1 1,1 0 0,-1-1-1,0 0 1,5-5-142,-5 2 186,2 1 1,9-7-187,-12 11 84,0-1 0,-1-1 0,0 1 0,0-2 0,0 1 0,2-3-84,3-12 249,0 0 0,-2 0 0,0-1 0,-1 0-1,0-6-248,-8 27 40,-1 0 0,1 1 0,-1-1-1,1 0 1,-1 0 0,0 0-1,0 0 1,0 0 0,0 0 0,0 0-1,0 0 1,0 0 0,-1 0-1,1 0 1,-1 0 0,0 0 0,1 0-1,-1 0 1,-1-1-40,1 2-6,0 0 0,-1 1 1,1-1-1,0 1 0,-1-1 0,1 1 0,0 0 1,-1 0-1,1-1 0,-1 1 0,1 0 0,0 0 1,-1 0-1,1 1 0,-1-1 0,1 0 0,0 0 1,-1 1-1,1-1 0,-1 1 6,-3 1-10,-7 2 80,0 0 0,1 1 1,-1 1-1,1 0 1,0 1-1,1 0 1,-9 7-71,-6 10 49,0 2 1,2 0 0,-3 6-50,-60 89 20,79-111-15,6-9-4,-11 17 14,0 1-1,-7 15-14,16-28 2,1 0 0,0-1 0,0 1-1,0 0 1,1 0 0,-1 0-1,2 0 1,-1 0 0,1 0 0,-1 0-1,2 0 1,-1 3-2,1-2-1,1 0 0,-1-1 0,1 0 0,0 1 0,1-1 0,-1 0 0,1 0 0,1 0 0,2 4 1,-3-6 33,-1-1-1,1 0 0,0 0 0,0 0 1,0-1-1,0 1 0,0-1 1,0 0-1,1 0 0,-1 0 0,1 0 1,0 0-1,-1-1 0,1 0 0,0 1 1,0-2-1,1 1-32,11 2 140,0-1 0,0-1 0,1-1 0,-1 0 0,0-1 1,1-1-1,-1-1 0,0 0 0,0-1 0,0 0 0,-1-2 0,14-5-140,-1 1-1314,-22 8-333,0 0 0,1 0 0,-1-1 0,4-2 1647,7-5-11013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47.9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8696,'-3'6'786,"0"1"1,1-1-1,0 1 1,0 0-1,0 0 0,1 0 1,0 4-787,0-4 356,0 8 488,0 0 0,2 0 0,0 0 0,0 0 0,2 0 0,0 0 0,3 11-844,-4-19 169,1 6 82,1-1-1,0 0 0,2 2-250,-5-11-60,0 0-1,1 0 1,0 0-1,0 0 0,0-1 1,0 1-1,0 0 0,0-1 1,0 0-1,1 1 1,0-1-1,-1 0 0,1 0 1,1 0 60,-2-1-159,-1-1 0,0 1 0,0-1 1,1 0-1,-1 1 0,0-1 0,1 0 0,-1 0 1,0 0-1,1 0 0,-1 0 0,0 0 1,1 0-1,-1-1 0,0 1 0,1 0 0,-1-1 1,0 1-1,0-1 0,0 1 0,1-1 0,-1 0 159,2-1-812,0 0-1,0 0 0,0-1 0,-1 1 0,1-1 0,-1 1 0,3-4 813,8-10-6793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49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17 12280,'0'0'0,"3"-4"0,0-2 0,-3 6 1248,-3-4-1248,3 4 1248,-4-3-1248,4 3 1104,-4 0-1104,4 0 1103,0 0-1103,0 0-1455,0 0 1455,0 0-1448,0 0 1448,0 0-9720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49.7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 8792,'1'-1'157,"0"0"0,0 0 0,0 0-1,-1 1 1,1-1 0,0 0 0,0 0 0,0 1 0,0-1 0,0 0 0,0 1 0,0-1 0,0 1 0,1 0 0,-1-1 0,0 1-1,0 0 1,1-1-157,23 2 4683,-11 0-3356,16 1 263,-23-1-1491,0-1 1,0 1-1,1-1 1,-1 0-1,0-1 1,2 0-100,-2 0-29,28-9-99,-32 9-548,0-1 1,-1 1 0,1-1-1,0 1 1,-1-1 0,2-2 675,4-2-10420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50.2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7088,'0'0'0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09:30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60 5024,'0'0'2040,"0"0"-98,0 0-388,0 0-122,0 0-95,0 0-137,0 0-472,0 0-197,0 0-334,0 0-78,-1-4-19,-6-23 328,7 25-399,-1 0-1,1 0 1,-1 0-1,0 0 1,0 0-1,0 1 1,0-1-1,0 0 1,0 1-1,-1-1 1,1 1-1,0-1 1,-1 1-1,-1-2-28,1 3 25,-1-1 0,1 1 0,-1-1 0,0 1 0,1 0 0,-1 0 0,1 0 0,-1 0 0,1 1 0,-1-1 0,1 1 0,-1-1-1,0 2-24,-4 3 92,3 0-94,-16 3 70,19-8 218,4 6-675,-2-3-4069,-1-3-3966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51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 7624,'8'-7'-545,"-7"5"2282,2-2 3991,18 3-2497,-2 1-2453,-1 0 0,0 1 0,0 0 0,16 5-778,-15-3-224,-1-1 0,1 0 0,3-1 224,-18-3-3240,1 0-8159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53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461 3400 11832,'0'0'72,"-1"1"1,1-1-1,0 1 1,-1-1-1,1 0 1,-1 1-1,0-1 1,1 0-1,-1 1 1,1-1 0,-1 0-1,1 0 1,-1 0-1,0 1 1,1-1-1,-1 0 1,1 0-1,-1 0 1,0 0-1,1 0 1,-1 0-1,0 0 1,1 0-1,-1 0 1,1-1-1,-1 1 1,0 0-73,0 0 212,0 0 402,1 0 7,-16 2-316,10 0-168,1-1-1,-1 0 1,0 0-1,0 0 1,0-1-1,0 0 1,-4 0-137,-18 0 35,-5 0 394,24 0-223,1-1 0,0 2 1,-6 0-207,9-1 51,-1 0 1,1 0-1,0 0 0,0 0 1,-1-1-1,1 0 0,0 0 1,0 0-1,0-1 0,0 1 1,-1-2-52,3 2 24,0 0 0,0-1 0,0 1 0,0-1 0,0 0 0,1 0 0,-1 0 1,1-1-1,-1 1 0,1 0 0,0-1 0,-1 0 0,1 1 0,1-1 0,-1 0 0,0 0 0,0-2-24,-5-12 215,5 11-210,-1 0-1,1-1 1,0 1 0,0 0-1,1-1 1,0-4-5,-2-85-20,5 64 14,-1 24 5,-1 0 0,1 0 0,-1 0 0,-1 0 0,0-4 1,-4-35 21,1 0 0,3-33-21,0 23 29,-4-31-29,-3 21 0,-12-115 132,11-2 43,-1-5 274,-11-78-277,13 111 204,4 61-163,-10-308 602,8 278-528,1 36-70,4-8-217,-3-116-242,0 108 383,8-64-141,-2 70 89,2-9-32,-1 47 394,-4 58-406,1 0 1,0 0-1,-1 0 0,0 0 0,0 0 1,0-1-46,0 2-2,0 0 0,1-1 0,-1 1 0,1 0 0,-1-1 0,1 1 0,0-1 0,0 1 0,0-1 0,0 1 2,0-1 2,1 0 0,-1 0-1,0 0 1,0 1 0,0-1 0,-1 0 0,1 0-1,0 0 1,-1 1 0,0-1 0,0 0 0,0 1 0,0-1-1,-1 0-1,1-12 7,1 12-6,0 0 1,0 1-1,0-1 0,0 1 1,-1-1-1,1 0 0,-2-1-1,-8-12 28,10 15 42,0 1 202,5-2-86,-1-2-198,0 0-1,0 0 1,1 1-1,0-1 0,-1 1 1,1 1-1,1-1 1,-1 1-1,0 0 0,0 0 1,1 0-1,-1 1 1,1-1-1,0 1 0,-1 1 1,1-1-1,0 1 1,3 0 12,5 0-24,0 1 0,-1 0 0,9 3 24,-12-2-1272,0 1-1,1 0 0,-1 1 1273,9 3-12879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54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96 5560,'8'8'221,"-11"-10"1275,-12-12 2476,14 14-3839,1-1 1,-1 1-1,0 0 0,1 0 1,-1 0-1,0 0 0,1 0 0,-1 0 1,0 0-1,0 0 0,1 0 1,-1 0-1,0 1 0,1-1 1,-1 0-1,0 0 0,1 1 1,-1-1-1,0 0 0,1 1 0,-1-1 1,1 0-1,-1 1 0,1-1 1,-1 1-134,-2 1 156,-10 1 791,12-3-876,0 1 1,0-1-1,0 0 0,0 0 1,0 0-1,0 1 1,0-1-1,0 1 0,0-1 1,0 0-1,0 1 0,0 0 1,0-1-1,0 1 0,1 0 1,-1-1-1,0 1 0,0 0 1,1 0-72,-24 42 1376,21-38-1293,1-1 0,0 1 0,1 0 1,-1 1-1,1-1 0,0 0 0,0 0 0,1 0 1,0 1-1,0-1 0,0 0 0,0 0 0,1 3-83,0 2 127,-1-1-1,0 1 0,-1 6-126,1-12 25,0-1 0,1 0 1,-1 0-1,1 1 0,0-1 1,0 0-1,1 0 0,-1 0 1,0 0-1,1 0 0,0-1 1,0 1-1,0 0 0,1 0-25,4 8 164,-5-8-140,0 0-1,0 0 0,1 0 0,0-1 0,-1 1 0,1-1 0,0 1 1,0-1-1,0 0 0,1 0 0,-1 0 0,0 0 0,1-1 1,-1 0-1,1 1 0,0-1 0,-1 0 0,1-1 0,0 1 0,0-1 1,2 1-24,10-1 65,0-1 1,-1 0 0,1-2-1,10-2-65,-19 4-19,-1 0 15,-1-1 1,1 0-1,0 0 0,0-1 1,-1 1-1,1-1 1,-1-1-1,3-1 4,9-8-14,12-12 14,-26 22-1,3-3 17,0 0 1,0-1 0,-1 0-1,0 0 1,0 0 0,-1-1-1,0 1 1,0-1-1,0 0 1,0-5-17,5-15 440,-2 0-1,1-14-439,-6 33 24,-1 0 0,0 0 0,-1 0 0,0-6-24,0 12 34,0 0 0,-1-1 0,1 1 0,-1-1 0,0 1 0,1 0 0,-2 0 0,1-1 0,0 1 0,-1 0 1,1 0-1,-1 0 0,-1-1-34,1 3 12,1-1 0,0 1 0,-1 0 1,1 1-1,-1-1 0,1 0 1,-1 0-1,0 1 0,1-1 0,-1 1 1,0-1-1,1 1 0,-1 0 1,0-1-1,0 1 0,1 0 0,-1 0 1,0 0-1,0 1 0,1-1 1,-1 0-1,0 1 0,1-1 0,-1 1 1,0-1-1,0 2-12,-5 0-598,1 1-1,0 0 0,0 0 1,1 0-1,-1 1 1,-2 2 598,-14 19-4352,2-4-5241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54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0 3592,'0'0'0,"0"0"0,2 7 0,-2-7 632,0 3-632,0-3 632,-5-2-632,1 1-3320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55.1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8072,'0'0'0,"0"0"0,0 0 0,0 0 1064,0 0-1064,0 0 1064,4 3-1064,-4-3 496,0 0-496,0 0 504,0 0-504,0 0 376,3 4-376,-3-4 376,0 4-376,0 1-8584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55.4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5744,'0'0'0,"0"0"0,0 0 0,0 0 320,0 5-320,0-5 328,0 0-328,0 0-4400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55.9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93 3592,'0'0'18,"0"0"0,0-1 0,-1 1 0,1 0 0,0 0-1,0 0 1,0 0 0,0 0 0,0-1 0,0 1 0,0 0 0,0 0 0,0 0 0,0 0 0,0 0 0,0-1 0,-1 1 0,1 0 0,0 0 0,0 0-1,0 0 1,0 0 0,0 0 0,0 0 0,-1 0 0,1 0 0,0 0 0,0 0 0,0-1 0,0 1 0,0 0 0,-1 0 0,1 0 0,0 0-1,0 0 1,0 0 0,0 0 0,-1 0 0,1 0 0,0 0 0,0 1-18,-11 1 1676,-10 9 1324,20-11-2915,-3 3 135,0 0 1,1-1 0,-1 2-1,1-1 1,0 0-1,0 1 1,0-1 0,0 1-1,1 0 1,-1 0 0,1 0-1,0 0 1,0 0-1,1 0 1,-1 1 0,1-1-1,0 1 1,0-1 0,0 5-221,0 3 260,0 1 1,1-1 0,1 0 0,0 1 0,1-1 0,0 0-1,1 0 1,0 0 0,1 0 0,0-1 0,6 11-261,-9-20 2,1 1 0,0 0-1,-1-1 1,1 1 0,0-1 0,0 0 0,0 0 0,0 0-1,1 0 1,-1 0 0,1 0 0,-1 0 0,1-1 0,0 1-1,-1-1 1,1 0 0,0 0 0,0 0 0,0 0 0,0 0-1,0-1 1,0 1 0,0-1 0,2 0-2,1 0 22,1-1 0,-1 0 0,0 0 1,0-1-1,0 1 0,0-2 0,0 1 0,0 0 0,-1-1 1,1 0-1,2-2-22,9-8 378,-1-1 0,-1 0 1,0-1-1,0 0 0,-2-1 0,0-1 1,7-11-379,-15 19 120,-1 0 0,1 0 0,-1 0 0,-1-1 0,0 1 0,0-1 0,-1 0 0,0-3-120,-1 6 46,0 1 1,0 0-1,-1-1 1,0 1-1,-1-1 1,1 1 0,-1-1-1,-1 1 1,1 0-1,-1-1 1,0 1-1,0 0 1,-2-2-47,3 5 43,-1 0-1,0 0 1,-1 1-1,1-1 1,0 0 0,-1 1-1,0-1 1,1 1-1,-1 0 1,0 0-1,0 0 1,0 0 0,0 1-1,-1-1 1,1 1-1,0 0 1,-2-1-43,-1 1-297,-1 0 0,1 1 0,0-1 0,0 1 1,0 0-1,-1 1 0,1 0 0,0 0 0,0 0 0,0 0 0,0 1 0,0 0 297,-14 3-2069,-11 2-8297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56.5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 10400,'10'3'515,"-9"-3"-435,0 0 1,0 0-1,-1 0 0,1 0 0,0 0 1,-1 0-1,1 1 0,0-1 0,0 0 1,-1 0-1,1 1 0,-1-1 1,1 1-1,0-1 0,-1 0 0,1 1 1,-1-1-1,1 1 0,-1-1 0,1 1 1,-1-1-1,1 1 0,-1 0 0,1-1 1,-1 1-1,0 0 0,0-1 1,1 1-1,-1 0 0,0-1 0,0 1 1,0 0-1,1-1 0,-1 1 0,0 0 1,0 0-1,0 0-80,-3 78 2093,2-39-1935,-2 0-1,-3 14-157,6-43 5,-1-7-38,1-7 9,-5-8 4,4 10 23,1 1 0,-1-1-1,1 0 1,-1 0 0,1 0-1,0 1 1,-1-1-1,1 0 1,0 0 0,0 0-1,0 0 1,0 0 0,-1 1-1,1-1 1,0 0 0,0 0-1,1 0-2,5-43-404,-1-1 0,-1-17 404,-6 41-35,1 17 33,0 0 0,1 0-1,0 1 1,0-1 0,0 0 0,0 0 0,1 0 2,-1 0 75,0 1 1,0-1-1,0 0 1,-1 1 0,1-1-1,-1 1 1,0-2-76,1 4 618,1 8-603,0-1-1,0 1 1,0-1-1,-1 1 1,0 0-1,0-1 1,-1 6-15,1 26-2,-1-2-1650,1-27-352,-1-1 0,1 0 0,1 1-1,0 6 2005,2 4-3466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57.1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42 10400,'0'0'1401,"0"0"-108,0 0-450,-1 5-231,-3 4-555,-1 4 163,0 0-1,1 1 1,-1 3-220,5-14 16,-1 1 1,0-1-1,1 0 1,0 1-1,0-1 0,0 0 1,0 1-1,0-1 0,1 0 1,-1 0-1,1 1 1,0-1-1,0 0 0,0 0 1,0 0-1,1 0 1,0 1-17,0-2 6,0 0 0,0 0 0,0 0 0,1 0 0,-1-1 0,1 1 0,-1-1 0,1 1 0,0-1 0,0 0 0,0 0 1,-1 0-1,1 0 0,3 0-6,-3-1-1,1 1 1,0 0 0,-1-1-1,1 0 1,0 0 0,-1 0-1,1 0 1,0 0 0,-1-1-1,1 0 1,2 0 0,23-12 502,-1-1 0,17-11-502,-41 22 119,-1 0 1,1 0 0,-1 0-1,0 0 1,0 0 0,-1-1-1,1 1 1,0-1 0,-1 1-1,0-1 1,0 0 0,0-1-120,3-8 181,0 0 0,-1 0 1,0-1-182,-4 12 39,1 1 1,-1-1 0,1 1-1,-1 0 1,0-1 0,0 1-1,0-1 1,0 1 0,0-1-1,0 1 1,0-1 0,0 1-1,-1-1 1,1 1 0,0-1-1,-1 1 1,1 0-1,-1-1 1,0 1 0,1 0-1,-2-2-39,1 2 35,0 0 0,-1 0 0,1 0-1,-1 0 1,1 1 0,-1-1-1,1 0 1,-1 1 0,1-1-1,-1 1 1,1-1 0,-1 1 0,0 0-1,1-1 1,-1 1 0,0 0-1,1 0 1,-2 0-35,-1 1-336,0 0 0,0 0 0,0 0 0,0 0-1,0 0 1,0 1 0,0 0 0,0 0 0,0 0 0,1 0 0,-3 3 336,3-4-599,-16 11-9947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57.5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5296,'0'0'0,"0"0"0,0 0 0,0 0 408,0 0-408,0 0 408,0 0-408,0 0 120,0 0-120,0 0 128,0 0-128,0 0-4328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7:17:21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1644 268 3864,'-24'0'2272,"24"0"-2129,0-1-1,0 1 1,-1 0 0,1-1-1,0 1 1,0 0 0,0 0 0,0-1-1,0 1 1,0 0 0,0 0-1,0-1 1,0 1 0,0 0 0,0-1-1,1 1 1,-1 0 0,0 0 0,0-1-1,0 1 1,0 0 0,0 0-1,0-1 1,1 1 0,-1 0 0,0 0-1,0 0 1,0-1-143,2-3 1502,-2 4-1371,0-1 0,0 1-1,0-1 1,0 0 0,0 1 0,0-1-1,0 1 1,-1-1 0,1 0 0,0 1-1,0-1 1,-1 1 0,1-1-1,0 1 1,-1-1 0,1 1 0,0-1-1,-1 1 1,1 0 0,-1-1-1,1 1 1,0-1 0,-1 1 0,1 0-1,-1-1-130,-15-3 1237,14 3-1228,0 1-1,1 0 1,-1-1-1,0 1 1,0-1-1,1 0 1,-1 1-1,0-1 1,1 0-1,-1 0 1,-1-1-9,-11-11 331,-1 1 1,-1 0 0,0 1-1,0 1 1,-1 0-1,-1 2 1,-4-2-332,-25-16 301,21 10-141,-2 0 54,14 8-154,1 0 1,-2 1 0,1 0 0,-1 1 0,0 0 0,-13-2-61,-144-19 420,160 26-417,0 1 1,0 0-1,0 1 0,-5 1-3,-1 0 16,-48 8 94,40-6-71,-1-1-1,-10 0-38,18-2 13,1 1 0,0 1 0,-1 1 0,-5 2-13,-22 8 485,-3 3-485,-40 8-637,51-10 867,17-7-35,0 0-1,-18 3-194,11-5 73,1 2 0,0 1 1,1 2-1,-1 0-73,-49 21 5,73-30 30,0-1 0,0 1-1,0 0 1,1 0 0,-1 0 0,-1 1-35,2-1-9,-1 0 0,1 0 0,-1 0 0,1 0 1,-1-1-1,0 1 0,0-1 0,0 0 0,1 0 1,-1 0-1,0 0 0,-3 0 9,5-1 49,1 0-81,-15 11 196,-43 25 342,58-36-520,0 0 17,0 0 74,14 4 522,-3-3-318,-1 0 1,1 0-1,3 2-281,10 1 243,-9 0-210,0 0 1,0 1-1,0 0 1,0 1 0,4 3-34,-7-2 495,-11-6-470,0 0 1,0 0 0,1 0-1,-1 0 1,0-1 0,1 1 0,-1 0-1,1-1 1,-1 0 0,1 1-1,-1-1 1,1 0 0,-1 1-1,2-1-25,-3 0 20,0 0-6,-25-1-82,19 0 68,1-1 1,-1 0 0,1 0 0,-4-3-1,5 3-13,-1 0-1,0 0 1,0 0 0,1 0 0,-1 1 0,-4-1 13,-39-3 43,28 4 262,1-1 0,-1-1 0,-13-4-305,21 4 325,8 2-219,1 0 0,-1 0 0,1 0 0,0 0 0,-1-1 0,1 1 0,0-1-106,2 1 8,0 0 0,0 1 0,0-1 0,0 0 0,1 0 0,-1 0 0,0 0 0,0 0 0,1 0 0,-1 0 0,1 0 0,-1 0 0,1 0 0,-1-1 0,1 1 0,0 0 0,-1 0 0,1 0 0,0-1 0,0 1 0,0 0 0,0 0 0,0-1-8,0-4 91,1-1-1,0 1 1,0-1-1,1 1 1,0-1 0,0 1-1,2-4-90,21-42 490,-19 41-409,3-9-110,0 1 1,-1-2-1,-2 1 0,0-1 0,0-5 29,-5 23-239,0 1 1,0-1-1,-1 1 0,1 0 1,1-1-1,-1 1 0,0 0 1,1 0 238,8-10-5612,-5 7-7934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3:00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735 223 4312,'0'0'1913,"0"0"-68,0 0-290,0 0-204,0 0-542,0 0-102,-1-5-29,-3-13 163,-1 0-1,-1 0 1,-5-11-841,10 28 64,0-1 0,0 0 1,0 1-1,0-1 1,-1 1-1,1 0 0,0-1 1,-1 1-1,1 0 1,-1 0-1,1 0 0,-1 0 1,0 0-1,1 0 1,-1 1-1,0-1 0,0 0 1,1 1-1,-1-1 1,0 1-1,0 0 0,-1 0-64,-5-1 165,0 1 1,0 0-1,0 1 0,-5 0-165,0 1 164,-1-1 42,0 0 0,0 2 0,0-1 0,-12 5-206,24-6 2,-35 11 61,0 2-1,1 1 1,0 2 0,-22 15-63,39-20 50,-15 10 352,-13 6-402,42-25 31,0 0 1,1 1-1,-1-1 0,1 1 1,0 0-1,0 0 0,0 1 0,0-1 1,-1 4-32,-7 11 183,-8 17-183,-2 5 75,-4 6 393,2 1 0,-16 50-468,30-68 344,2 1-1,1 1 1,-3 27-344,8-39 124,1-1 1,1 1-1,1 0 1,0 0-1,2 0 0,3 16-124,-5-32 0,16 64 574,15 38-574,-24-84 98,1-1 0,0-1 0,2 1 0,0-2 0,1 1 0,1-2 0,1 0-98,17 17 118,0-1 0,3-2 0,0-1 0,2-2 0,4 1-118,-29-22 10,29 20 204,44 24-214,-69-44 18,0-1 0,0-1 1,0 0-1,1-1 0,0-1 1,0 0-1,0-1 0,1-1-18,9-1 24,0 0 1,-1-2-1,1-1 0,0-1 0,-1-1 0,0-2 0,0 0 0,0-1 1,-1-2-1,0 0 0,19-12-24,-4 0 44,-1-1 0,-2-3 0,0-1 0,-2-1 0,0-2 0,15-19-44,-35 33 17,-1-1-1,0-1 1,-1 0 0,-1 0 0,-1-1 0,-1 0 0,0-1 0,4-14-17,3-18 168,-2-1 1,6-38-169,-12 40 81,-2 1 0,-2-1 1,-2 0-1,-2 0 0,-2 0 1,-3 0-1,-2 1 0,-2-1 1,-2 2-1,-2-1 0,-10-20-81,17 52 10,-1 0-1,-1 1 0,-1 0 1,0 0-1,-1 1 0,0 0 1,-1 1-1,-1 0 0,-2-1-9,-14-12-73,-2 0-1,-17-10 74,28 24-75,0 0-1,-1 1 0,0 2 1,-1 0-1,-3 0 76,4 3-301,-2 2 0,1 0 0,0 1 1,-1 1-1,0 1 301,5 1-1074,-1 1-1,1 1 1,0 1 0,-12 2 1074,10-1-1972,-28 3-10381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57.8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7 9144,'0'0'0,"0"0"0,-7-6 0,7 6 1000,-6 2-1000,6-2 1008,-4 2-1008,4-2-2872,0 0 2872,0 0-2864,6 2 2864,1 0-2872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58.3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 1 5384,'0'0'1672,"0"0"-47,0 0-185,0 0-197,0 0-623,-4 5-234,-5 7-325,-8 10 157,1 2 0,0 0-218,12-17 28,0-1 0,1 1-1,0 0 1,0 0 0,1 0-1,0 0 1,0 1-1,0-1 1,1 0 0,0 5-28,2-7 13,-1-1-1,1 0 1,0 0 0,0 1 0,0-1 0,1 0 0,-1 0 0,1 0 0,0 0 0,0 0 0,1-1 0,-1 1 0,1-1 0,0 1 0,0-1 0,0 0-13,0 1 22,1-1 0,-1 0 0,1 1 0,0-2 0,0 1 0,0 0 0,0-1 0,1 0 0,-1 0 0,1 0 0,-1-1 0,1 1 1,0-1-1,1 0-22,0 0 108,1-1 0,-1-1 0,0 1 0,0-1 0,0 0 0,0 0 0,0-1 0,0 0 0,0 0 0,0 0 0,-1-1 0,1 0 0,-1 0 0,0 0 0,0 0 0,0-1 0,1-1-108,0 0 158,0-1-1,-1 1 0,1-1 1,-1-1-1,0 1 1,0-1-1,-1 0 0,0 0 1,0 0-1,-1 0 0,0-1 1,2-5-158,-4 7 107,1 0 1,-1 0-1,0 0 1,-1 0-1,1 0 1,-1 0-1,0 0 1,-1 0-1,1 1 0,-2-4-107,2 8 21,-1-1 0,0 1 0,1 0 0,-1 0 0,0-1 0,0 1 0,0 0 0,0 0 0,0 0 0,0 0 0,-1 0 0,1 0 0,0 0 0,-1 0-21,-21-11 154,12 7-118,7 4-11,1-1-1,0 1 0,0 0 0,-1 0 0,1 0 0,0 1 0,-3-1-24,-11-2-1062,12 1 644,-1 1-1,0 0 0,0 1 1,1-1-1,-2 1 419,-2-1-1361,-18-1-8299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3:59.7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3794 10224,'8'-4'592,"1"1"0,-1 0 1,0 1-1,1 0 0,0 0 0,0 1 1,-1 0-1,1 0 0,0 1 1,0 0-1,0 1 0,0-1 0,7 3-592,7 1 729,11 1-101,0-2-1,14 0-627,-44-3 22,1-1 0,0 0-1,0 0 1,-1 0-1,1 0 1,-1-1 0,1 1-1,-1-1 1,1-1 0,-1 1-1,0 0 1,0-1-1,0 0 1,1-1-22,-3 2 13,-1 1 0,1 0 0,0 0 0,-1 0 0,1 0 0,0 0 0,0 0 0,0 1-1,0-1 1,1 0-13,-3 1-58,0 0 2,0 0 38,1-14-238,-12-91-358,6 65 561,2 12 62,1-20-9,-1-56 64,0 36 52,6-53-116,20-259-139,-21-1-8,-4 193 265,-4-23 413,-1 2-409,-1-77 195,-42-246-317,37 386 200,7-4-200,5 135 20,0-126 56,1 120 94,0 11-124,-1-1 0,1 0 1,-2 1-1,1-1 1,-2-1-47,2 8 0,1 0 0,-1 0 0,1 0 1,0 0-1,0 0 0,0 0 0,1-3 0,0-11 71,2-76-394,-3 84 332,0-11-5,0 0 0,-2 0 0,-3-15-4,3 28-12,0-1 0,0 1 0,-1 0-1,0-1 1,-1 1 0,-3-6 12,4 9 13,1 0 1,0-1-1,1 1 0,-1-1 0,1 1 0,0-1 1,1 1-1,-1-1 0,1-1-13,0 1-4,-1 2 35,0 1 0,0-1 0,0 1 0,0 0 0,-1-1-1,1 1 1,-1 0 0,1 0 0,-1 0 0,0 0 0,-1 0 0,1 0 0,-1 0-31,-3-3 44,1 1 0,-1-1-1,0 1 1,0 1 0,-5-3-44,-1 0-109,9 6 100,1 0 0,-1-1-1,1 1 1,-1-1 0,1 1 0,0-1-1,0 0 1,0 0 0,0 0 9,0 0 28,1 1 1,-1 0-1,1-1 0,-1 1 1,0 0-1,1 0 0,-1 0 1,0 0-1,0 1 0,0-1 1,0 0-1,0 1 0,-1-1-28,-29-2 186,9 2-149,17 0 60,0 1 1,-1 0 0,1 0 0,0 0-1,-1 1 1,1 0 0,-4 2-98,-3 4 160,12-6-301,0 0-1,0 0 0,0 0 1,0-1-1,0 1 0,0 0 0,0-1 1,0 1-1,-1-1 0,1 1 1,0-1-1,0 0 0,0 1 0,-1-1 1,1 0-1,-1 0 142,7-2-3827,0 0-7072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4:00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4 7088,'0'0'0,"0"0"0,-4 0 0,-1 0 1312,1-2-1312,-4 0-6152,16 4 6152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4:01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399 261 13896,'-63'5'2441,"22"-3"31,8 0-1704,-31 6-768,35-2-2,-49 17 78,40-11-33,25-7 96,11-4-157,0-1 0,0 1 0,0 0 0,1-1 0,-1 1 0,0-1 0,0 0 0,0 1 0,-2-1 18,0 0-146,3 0 194,0 0 0,0 0-1,0 0 1,0 0 0,0 0 0,0 0-1,0 0 1,0-1 0,0 1 0,0 0 0,0 0-1,0-1 1,0 1-48,0-1 213,1 0 1,0-1-170,0 1 6,0 1 180,0 0-9,0 0-228,0 0-43,0 0 52,5 4 8,21 7 68,7 4-44,-15-6 25,1-1 0,1-1 0,17 5-59,-23-8-12,21 3-3,-15-4-1,1 2 0,-1 0 0,11 4 16,-28-7 1,0 0-1,0 0 0,0 0 1,0 1-1,0-1 0,-1 1 1,1-1-1,-1 1 0,0 0 1,1 1-1,3 3-64,-5-6 62,0 1 0,0-1 0,0 0 0,0 0 0,-1 1 0,1-1 0,0 0 0,0 1 0,-1 0 2,0-2 3,0 0-1,0 1 1,0-1-1,0 0 1,0 0 0,0 0-1,0 0 1,0 0 0,0 1-1,0-1 1,0 0-1,0 0 1,0 0 0,0 0-1,0 0 1,0 1 0,0-1-1,0 0 1,0 0-1,0 0 1,-1 0 0,1 0-1,0 0 1,0 0 0,0 1-1,0-1 1,0 0-1,0 0 1,-1 0 0,1 0-1,0 0 1,0 0-3,-11 0-119,-3-5-375,12 4 498,0 0 0,1 0 0,-1 1 1,0-1-1,0 0 0,0 1 1,0 0-1,0-1 0,0 1-4,-5-1 1,0 1 0,0-2 0,1 1 1,-1-1-1,0 0 0,1 0 0,-1-1 0,1 0 0,0 0 0,0-1 0,0 1 1,0-1-1,-1-2-1,-75-56-314,66 49 395,9 8-49,1 0-1,-1-1 0,1 0 1,0 0-1,1-1 1,0 0-1,0 0 0,-1-1-31,2 3-14,3 3 6,-1 0 0,0 0 0,1-1-1,0 1 1,0 0 0,0-1 0,0 1 0,0-1-1,-1-2 9,1-14 156,1 14-86,10-2 430,1-2 438,0 1-612,-1-1 0,0-1 0,-1 1 0,3-5-326,2-3 227,3-4-182,-3 5-290,-4 5-917,-1-1 0,0 1 0,0-2 0,-2 1 0,1-1 0,0-2 1162,7-18-10806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4:03.3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42 10936,'10'-21'0,"1"0"-7728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4:03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 13448,'0'-4'4072,"0"3"-5612,0 1-9072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4:04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0 8608,'2'43'7509,"-9"-6"-5974,4-23-1048,0 1 0,1-1 0,0 1 0,1 0 0,1 0-487,-7 65 116,7-79-1176,0-1-2101,0 0-7557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4:04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0 10312,'-4'15'1297,"0"0"0,2 0 0,0 0 0,0 0 1,2 2-1298,-4 20 2159,-3 8-1269,4-28-568,-4 26 1015,0 11-1337,7-8 343,-1-26-150,0-5-157,1 1 0,1-1-1,0 0 1,1 1-36,-1-10 2,3 5 37,-4-9-448,-3-5-550,3 2-2185,0 1-8826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4:05.5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0 270 10400,'12'-1'2217,"0"0"1,0-1 0,0 0 0,10-4-2218,8-1 2106,55-11-1589,-51 8-420,-18 7-142,-8 1 51,0 1 1,0-1 0,0 0 0,0-1 0,-1 0-1,1 0 1,-1 0 0,0-1 0,0 0 0,0-1 0,1-1-7,-2 1-259,-1-1 0,1 1 0,-1-1 0,0 0-1,0-1 1,-1 1 0,4-8 259,-2-1-220,-1 0-1,0 0 0,-1 0 0,0-1 1,-2 0-1,0 0 0,0-1 221,-2 15-7,0 2-1,-2 5 8,-1 6 12,0 1 0,0-1-1,2 1 1,-1 3-12,-3 15 317,-2 11-321,-13 82 403,13-74-372,-7 77-291,13-125 211,1 1 17,-1 0 1,1 0-1,-1 0 0,1 0 1,0 0-1,0 0 1,0 0-1,0 1 1,0-1-1,0 0 0,0 0 1,1 0 35,-1-2-10,0 1 0,1-1 0,-1 0 0,0 0 0,0 0 0,0 0 0,1 0 0,-1 0 0,0 0 0,0 0 0,0 0 0,1 0 0,-1 0 0,0 0 0,0 0 0,0 0 0,1 0 0,-1 0 0,0 0 0,0 0 1,0 0-1,1 0 0,-1 0 0,0 0 0,0 0 0,0 0 0,1-1 0,-1 1 0,0 0 0,0 0 0,0 0 0,0 0 0,1 0 0,-1-1 0,0 1 0,0 0 10,8-9-147,29-50 683,-25 42-391,0 0 0,1 1-1,0 0 1,13-10-145,-14 19 331,-11 7-319,-1 0 0,0 0-1,1 0 1,-1 0-1,0 0 1,1 0-1,-1 0 1,0 0-1,1 0 1,-1 0 0,0 0-1,1 0 1,-1 0-1,0 1 1,0-1-1,1 0 1,-1 0-1,0 0 1,1 1 0,-1-1-1,0 0 1,0 0-1,1 1-11,0 1 38,0-1-1,0 1 0,-1 0 0,1 0 1,0 1-1,-1-1 0,1 0 1,-1 0-1,0 1-37,5 15 80,1-5 0,4 3-64,-6-10-13,4 6 30,1 0 1,1-1-1,3 3-33,-9-9-27,1-1-1,-1 0 0,1-1 1,0 1-1,0-1 1,1 0-1,-1 0 1,1 0-1,-1-1 1,1 0-1,0 0 1,0 0-1,0-1 1,0 0-1,0 0 1,0 0-1,5-1 28,-2-1-4386,52-22-1878,-6 2 1264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3:02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632 279 8248,'-8'-9'1090,"0"0"0,0 0 1,-1 1-1,-9-7-1090,14 12 290,0 1-1,-1-1 1,1 1 0,0 0 0,-1 1-1,1-1 1,-1 1 0,0 0-1,1 0 1,-1 0 0,0 0 0,0 1-1,-1 0-289,-7 0 426,1 0 0,-1 1-1,1 1 1,-7 1-426,-22 6 1066,1 2 0,0 2 1,-29 13-1067,60-21 77,0 0 0,0 0 1,1 0-1,0 1 1,1 1-1,-1-1 0,1 1 1,-6 8-78,-2 2 243,2 1 1,0 1-1,-4 9-243,4-3 53,0 2 0,2-1 0,1 1 1,-6 24-54,-20 114 438,28-126-322,3-5-50,1-1 1,1 1-1,2 0 1,1 0-1,2 0 1,1 0-1,1 0 1,3-1-1,4 15-66,-5-28 0,1-1 1,1 1-1,1-1 0,0-1 0,1 0 0,2 0 0,-1-1 1,5 4-1,0-2 14,0-1 1,0 0 0,2-1 0,0-1 0,1-1 0,0-1 0,1 0-1,1-2 1,0 0 0,1-2 0,0 0 0,1-1 0,0-1-1,0-1 1,5-1-15,7 1 148,20 0-148,-39-6 49,-1 0 0,1-1 0,-1-1 0,15-2-49,24-9 12,44-15-12,-41 10-2,-19 5 2,0-1 0,-1-2 0,-1-1 0,-1-2 0,0-2 0,-1-1 0,-1-2 0,-1-1 0,28-27 0,-48 39 37,-1 0 0,0-1 0,0 0 0,3-7-37,31-57 222,-25 41-110,-8 15-102,-1-1 0,-1 0 0,0 0 0,-2-1-1,-1 0 1,-1 0 0,0-1 0,-2 0 0,-1 1 0,-1-2 0,-1 1-1,-1 0 1,-3-19-10,-4-6 8,-2-1-1,-3 2 1,-1-1-1,-3 2 0,-2 0 1,-2 1-1,-17-28-7,23 50-9,-1 1-1,-1 1 0,-1 1 1,-1 0-1,-1 1 0,-1 1 1,0 1-1,-2 0 0,0 2 1,0 1-1,-2 0 0,-19-8 10,20 13 59,-1 0-1,0 1 0,-1 1 1,0 2-1,-12-2-58,20 5-884,-1 2-1,-17 0 885,32 1-297,-3 5 525,-55 37-77,11-7-2937,-55 38-11780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4:07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0 9504,'0'0'2337,"0"0"-58,0 0-255,0 6-391,1 28 101,-1 99 1892,0-93-1713,-4 25-1913,3-61 30,0 8-35,-1 1 0,0 0-1,-1-1 1,-1 3 5,2-11-861,2-6-1974,2-10-1849,-1 11 4744,3-14-10919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4:08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46 2784,'-7'2'3784,"6"-1"721,6-1-2113,-5 0-1625,14-12 1330,-9 6-1469,5-7 165,-10 13-711,0-1 1,1 1-1,-1-1 0,0 0 1,0 1-1,1-1 1,-1 1-1,0-1 0,0 0 1,0 1-1,0-1 0,0 0 1,0 1-1,0-1 0,0 1 1,0-1-1,0 0 0,0 1 1,0-1-1,0 0 0,-1 0-82,1 1 18,0 0 0,0-1-1,-1 1 1,1 0 0,0 0-1,-1-1 1,1 1-1,-1 0 1,1 0 0,0-1-1,-1 1 1,1 0 0,-1 0-1,1 0 1,0 0-1,-1 0 1,1-1 0,-1 1-1,1 0 1,-1 0 0,1 0-1,-1 0 1,1 0-1,0 0 1,-1 1 0,1-1-1,-1 0 1,1 0 0,-1 0-1,1 0 1,0 0-1,-1 1 1,1-1 0,-1 0-1,1 0-17,-16 9 303,15-7-197,-4 0-112,-15 13 92,19-14-78,-1 0-1,1 0 1,0 0-1,0 0 1,0 0-1,0 0 1,1 0 0,-1 1-1,0-1 1,0 0-1,1 1 1,-1-1-1,0 2-7,1-3-11,0 0 0,0 0-1,0 0 1,0 1 0,0-1-1,0 0 1,0 0 0,0 0-1,0 1 1,0-1 0,0 0-1,0 0 1,0 0 0,0 1-1,0-1 1,0 0 0,0 0-1,0 0 1,0 1 0,0-1-1,0 0 1,0 0 0,0 0-1,0 0 1,0 1 0,1-1-1,-1 0 1,0 0 0,0 0-1,0 0 1,0 1 0,0-1-1,1 0 1,-1 0-1,0 0 1,0 0 0,0 0-1,0 0 1,1 0 0,-1 0-1,0 0 1,0 1 0,0-1-1,1 0 1,-1 0 0,0 0-1,0 0 1,0 0 0,1 0 11,11-4 138,-3 2-2653,-3-1-1678,0 2-4453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4:09.6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7 8248,'1'4'475,"0"-10"620,-2 1 125,-1 10-373,0 5 456,-8 35 3036,1 6-4339,4-5 498,-5 98 956,7-114-907,-2 29 61,5-49-1019,0-18 654,0 7-295,0 0 0,0 0 0,0 0 1,1 1-1,-1-1 0,0 0 0,0 0 0,1 0 0,-1 1 0,0-1 0,1 0 1,-1 0-1,1 0 52,2-6 57,7-15 5,2-5-109,-5 12-21,0-1 1,9-12 67,28-45 66,-39 64-63,7-13-18,-6 14 12,2-6-14,2 1 0,0 1 0,9-10 17,-15 18 7,16-15-4,-19 18 8,0 0 0,1 0 0,-1 0 0,0 0 0,1 0 0,0 0 1,-1 0-1,1 1 0,-1-1 0,1 0 0,0 1 0,-1 0 0,2-1-11,1 18 396,-3 57-60,0-45-336,2 3 0,0 0 0,3-2 0,-3-14 89,2 0 0,3 9-89,-6-21 17,0 1 0,0-1 0,0 1-1,1-1 1,0 0 0,-1 0 0,2 0 0,-1 0 0,3 2-17,-5-5-158,0 0 0,0-1 0,0 1 0,-1-1 0,1 1 0,0-1 0,0 1 0,0-1 0,0 0 0,0 1 0,0-1 0,0 0 0,1 0 0,-1 0 0,0 0 0,0 0 0,0 0 0,0 0 0,0 0 0,0 0 0,0 0 0,0-1 0,0 1 0,0 0 0,0-1 0,0 1 0,0-1 158,0 1-167,14-4-10913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4:10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248 344 7984,'0'-8'1077,"0"1"0,0 0 1,-1 0-1,0 0 0,0 0 1,-1 0-1,0 0 0,0 0 0,-1 0 1,-2-4-1078,4 10 26,0 0 1,0 0 0,0 1-1,0-1 1,0 0 0,-1 1-1,1-1 1,0 1-1,0-1 1,0 1 0,-1 0-1,1-1 1,0 1 0,-1 0-1,1 0 1,0 0 0,-1 0-1,1 0 1,-1 0-27,1 0 38,-2 0 13,0 0 0,0 0 0,0 1 0,0-1 1,1 1-1,-1-1 0,0 1 0,0 0 0,0 0 0,1 1 1,-1-1-1,0 0 0,1 1 0,-1 0 0,1-1 0,-1 1-51,-15 12-5,-1 1 1,2 1-1,-14 15 5,20-19-297,1 1 1,1 0 0,-1 0 0,2 1-1,-2 4 297,8-13-41,0-1 0,0 1-1,0 0 1,0 0-1,1 0 1,0 0 0,0 0-1,0 0 1,1 0-1,0 0 1,0 0-1,0 0 1,0 0 0,1 0-1,0 0 1,0 3 41,0-6-29,-1-1 1,1 1 0,-1-1-1,1 0 1,0 1 0,0-1-1,-1 0 1,1 0 0,0 1-1,0-1 1,0 0 0,0 0-1,0 0 1,0 0 0,1 0-1,-1-1 1,0 1 0,0 0-1,1 0 1,-1-1 28,15 5-51,-12-5 48,0 0-1,0-1 0,0 1 1,1-1-1,-1 0 0,0 0 1,-1 0-1,1 0 0,0 0 1,0-1-1,0 0 4,7-4-32,-1 1 0,0-2 0,0 1 32,-3 1-7,12-10-50,1-3 11,1-7 36,1-6 84,17-32-74,-19 24 14,23-71-490,-28 65 448,-4 14 42,-1-4-10,3 1-18,-7 18 601,0 0 0,2-9-587,-9 28 77,-1 0 1,1 0-1,-1 0 1,1 0-1,-1 0 1,-2 2-78,-12 24 461,9-13-243,-9 20-309,-1 9 91,12-30 0,2-9 135,1 1-1,0 1 1,0-1 0,0 6-135,-16 83 645,14-69-167,0 1-1,1 14-477,2-11 166,0-15-109,1 0-1,0 0 0,2 0 1,0 0-57,-1-5-877,2-1 1,0 0-1,0 0 877,9 29-12979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4:10.9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44 201 9240,'1'0'83,"0"-1"0,0 1-1,1 0 1,-1-1 0,0 1 0,0-1 0,0 0 0,1 1 0,-1-1 0,0 0 0,0 0 0,0 1 0,0-1 0,0 0 0,0 0-1,-1 0 1,1 0 0,0 0 0,0 0 0,-1 0 0,1-1 0,0 1-83,0-3 510,0 0-1,0 1 1,0-1 0,-1 0 0,1 0-1,-1-1-509,2-8 883,-1 11-759,-1 1-1,1-1 1,-1 1 0,1-1-1,0 1 1,0-1 0,0 1-1,0 0 1,0-1 0,0 1-1,0 0 1,1 0 0,-1 0-1,0 0 1,1 0 0,-1 0-1,1 0 1,-1 1 0,1-1-1,-1 0 1,1 1 0,-1-1-1,1 1 1,0-1 0,-1 1-1,1 0-123,5-2 597,-6 2-571,-1-1-1,1 1 1,-1 0 0,1-1 0,0 1-1,-1-1 1,1 1 0,-1-1 0,1 1 0,-1-1-1,1 1 1,-1-1 0,1 0 0,-1 1-1,1-1-25,-1 0 30,1 0-1,-1 1 1,1-1-1,-1 0 1,1 1-1,0-1 1,-1 0-1,1 1 0,0-1 1,-1 1-1,1-1 1,0 1-30,2-2 51,-1 0 1,1 0-1,-1 0 1,0-1-1,0 1 1,0 0-1,0-1 1,0 0-1,0 1 1,-1-1-1,1 0 1,-1 0-1,0 0 1,0 0-52,5-10 131,-5 12-133,0-1 0,-1 0 0,1 1 1,-1-1-1,0 0 0,1 1 0,-1-1 0,0 0 1,0 0-1,0 1 0,0-1 0,0 0 1,-1 0-1,1 1 0,0-1 0,-1 0 0,1 0 1,-1 1-1,0-1 0,0 1 0,0-2 2,0 2 22,0 0 0,0 1 0,0-1-1,0 0 1,0 1 0,0-1 0,0 1-1,0-1 1,0 1 0,0 0 0,0-1-1,0 1 1,-1 0 0,1 0 0,0 0-1,0 0 1,0 0 0,0 0 0,-2 0-22,-2 1-6,-1 1 0,1 0 0,-1 0 1,1 0-1,0 1 0,0-1 0,0 1 0,0 1 1,0 0 5,-2 0-22,6-3 0,-1 1 0,0-1 1,1 0-1,-1 1 0,0-1 0,1 1 0,0 0 1,-1-1-1,1 1 0,0 0 0,0 0 22,-10 14-21,1 1-1,1 0 0,0 1 1,1 1 21,4-8-1,2-7-45,0 0-1,1 1 1,0-1-1,0 1 0,0-1 1,1 2 46,-3 17 86,2-1 1,0 0 0,2 12-87,-1-23 26,0-8-57,1-1 0,-1 1 0,0 0 0,1 0 0,0 0 0,-1 0 0,1 0 0,1 2 31,2 5 80,1-1-1,0 1 0,0-1 1,1 0-1,0 0 0,5 6-79,-6-9 44,-4-5-37,0 0 0,1 1-1,-1-1 1,0 0 0,1 0-1,-1 0 1,0 0 0,1 0-1,-1 0 1,1 0 0,0-1-1,1 2-6,16 6 47,4-2-36,-12-5 97,0 0 0,0 0 0,0-1 0,0-1 1,0 0-1,0-1 0,9-2-108,-9 1-2,-1 0-1,1-1 1,0-1-1,-1 0 1,0 0-1,0-2 3,-2 2-863,0 0-1,-1-1 1,1 0-1,-2-1 1,1 1-1,4-7 864,18-18-10866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4:11.3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 8432,'0'0'111,"0"-1"0,0 1 0,0 0 0,-1 0 0,1 0 0,0 0 0,0 0 0,-1 0 0,1 0 0,0 0 0,0 0 0,0 0 0,-1 0 0,1 0 0,0 0 0,0 0 0,-1 0 0,1 0 0,0 0 1,0 0-1,0 1 0,-1-1 0,1 0 0,0 0 0,0 0 0,0 0 0,0 0 0,-1 1 0,1-1 0,0 0 0,0 0 0,0 0 0,0 0 0,0 1 0,-1-1 0,1 0 0,0 0 0,0 0 0,0 1 0,0-1 0,0 0 0,0 0 0,0 0 0,0 1 0,0-1 1,0 0-1,0 0 0,0 1 0,0-1 0,0 0 0,0 0 0,0 1-111,3 15 7026,-3-15-6899,5 21 1358,20 78 1552,-6-42-2207,7 10-830,-21-56 28,11 20 208,15 19-77,-29-47-250,0-1 0,1 0 0,-1 0-1,1 0 1,0 0 0,0-1 0,0 1 0,0-1 0,2 2 91,1 0-209,-5-3 73,0-1 0,-1 1 0,1-1 0,0 1 0,0 0 1,0-1-1,0 0 0,0 1 0,0-1 0,0 0 0,0 1 1,0-1-1,0 0 0,0 0 0,0 0 0,0 0 1,0 0-1,0 0 0,0 0 0,0 0 0,0 0 0,0 0 1,0-1-1,0 1 0,0 0 0,0-1 0,0 1 136,1-2-738,0 1 0,1-1 0,-1 0 0,0 0 0,0 0 0,0 0 0,0 0 0,0-1 738,11-12-10773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4:11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379 0 9776,'-63'51'4602,"54"-41"-3028,-30 50 2901,-20 47-4475,27-46 1087,7-10-978,-11 10-1470,-10 9 1361,35-53-549,1-4-5387,0-2 3628,-3 2 680,-12 13-3805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16:39.7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2597 7699 7896,'20'-29'1146,"-20"28"37,7 10 1554,-9-4-2397,1-1-1,0 1 1,0-1-1,1 1 1,-1 0-1,1 0 1,0 2-340,4 37 1126,-2-14-1029,-1 20-97,-1-20 217,4 25-217,-3-45 80,0-1-1,2 1 1,-1 0 0,1-1-1,0 0 1,1 0 0,3 6-80,-2-5 18,1-1 0,0 0 0,1 0 0,0 0 0,0 0-18,-3-5 50,0 0 0,0-1 0,1 1 0,-1-1 0,1 0-1,0 0 1,-1-1 0,1 1 0,0-1 0,1 0-1,1 0-49,49 13 220,1-3 0,53 5-220,-102-17 1,0 0 0,0 0-1,0-1 1,0 0-1,0-1 1,0 1 0,0-2-1,-1 1 1,1-1-1,-1 0 1,1 0 0,-1-1-1,0 0 1,2-2-1,3-3 1,1 0 0,-2-1-1,1 0 1,-1-1 0,-1 0 0,0-1 0,0 0-1,-1-1 18,-2 0 0,1 0-1,4-15-17,-10 24 16,0-1-12,-1 0 0,1 0 0,-1-1 0,-1 1 0,1 0 0,0 0 0,-1-2-4,0 1 5,0 1 0,1-1-1,0 0 1,0 1-1,1-4-4,3-2 38,-3 7-2,-1 1 1,0-1-1,1 1 0,-1-1 1,-1 0-1,2-2-36,13 27-23,8 20 344,-16-27-211,0 1 1,1-2 0,1 1-1,1-1 1,7 9-111,-6-11 40,1-1-1,0 1 1,1-2 0,-1 0 0,2 0 0,-1-1-1,8 2-39,5 2-77,0 0 0,21 4 77,-31-12 41,-1 0 0,1-1 1,0-1-1,0 0 0,11-1-41,15 1-90,-21-1 37,0-1 0,2-1 53,-12 1 2,0-1 0,0-1-1,0 0 1,0 0 0,0-1-1,0-1 1,-1 1 0,1-2-1,-1 0 1,0 0-1,-1 0 1,1-1 0,5-5-2,-4 2-27,0 0 0,-1-1 0,0 0-1,0 0 1,-1-1 0,0 0 0,-1-1 0,-1 0 0,0 0 0,2-6 27,-8 16 0,1-2 5,0 1 0,-1-1 0,1 0 0,-1 0 0,0 0 0,0-1 0,0 1 0,-1-3-5,0 6 3,0 1-1,0 0 1,0 0 0,0-1-1,0 1 1,0 0 0,0-1 0,0 1-1,0 0 1,0 0 0,0-1-1,0 1 1,1 0 0,-1-1-1,0 1 1,0 0 0,0 0-1,0-1 1,0 1 0,1 0-1,-1 0 1,0-1 0,0 1-1,0 0 1,1 0 0,-1 0-1,0 0 1,1-1-3,-1 1 4,0 0-1,0 1 1,0-1 0,1 0-1,-1 0 1,0 0 0,0 0-1,0 0 1,0 1 0,1-1-1,-1 0 1,0 0 0,0 0-1,0 0 1,0 1-1,0-1 1,1 0 0,-1 0-1,0 0 1,0 1 0,0-1-1,0 0 1,0 0 0,0 0-1,0 1 1,0-1 0,0 0-1,0 0 1,0 1 0,0-1-1,0 0 1,0 0-1,0 1 1,0-1 0,0 0-4,9 28 137,-8-15-118,1 0-1,1-1 0,0 1 1,0-1-1,1 0 1,2 4-19,-1-5 27,0-1 1,1 0 0,1 0-1,-1 0 1,1-1-1,1 0 1,0-1 0,0 1-1,1-2 1,0 1 0,0-1-1,0 0 1,1-1-1,3 1-27,9 5-76,1-1 0,1-1-1,0-1 1,12 3 76,26 7-141,-30-9 271,1-1 0,3 0-130,-4-3 79,1-2 1,13 0-80,-32-4 63,0 0 1,0-1-1,0 0 1,0-1-1,0-1 1,12-4-64,12-4-25,-1-2 0,0-2 0,-1-1 0,22-14 25,-24 10 19,-13 8-29,0-1 0,0-1 10,-15 9 7,0 0 0,1-1 0,-2 0 0,1 0 0,-1 0 0,0-1-1,0 1 1,0-2-7,12-20 93,-8 15-87,-1-1 0,-1 0 0,0 0-1,0-1-5,-1-5 271,-3 11-328,0 0 0,0 1 0,3-6 57,-5 13 12,-1 0-1,1 0 0,-1 1 0,1-1 0,-1 0 1,1 0-1,0 1 0,-1-1 0,1 0 0,0 1 1,0-1-1,-1 0 0,1 1 0,0 0 0,0-1 1,0 1-1,0-1 0,0 1 0,0 0 0,0-1 1,0 1-1,-1 0 0,2 0-11,0 0 10,0 0 0,0 0 0,0 1 0,-1-1 0,1 1-1,0-1 1,0 1 0,-1 0 0,1-1 0,0 1 0,-1 0 0,1 0-10,4 3 3,0 1 0,-1-1 1,0 1-1,0 0 0,0 0 0,0 1-3,27 28 342,-18-18-342,10 12 0,-13-14-70,1-1 1,0 0 0,1-1 0,5 4 69,59 42 90,-65-50-111,7 5 27,0-1 0,2-1 1,-1-1-1,1-1 1,1 0-1,-1-2 0,1-1 1,1 0-1,-1-2 1,1 0-1,0-2 0,0-1 1,0 0-1,0-2 0,0 0 1,0-2-1,-1 0 1,1-2-1,20-7-6,-6 0-274,3-1 271,0-2 0,12-7 3,-39 15-19,-1 0 0,0 0-1,0-1 1,-1-1-1,0 0 1,0 0 0,-1-1-1,9-11 20,-3 2-168,-5 6 147,0-1 1,0-1 0,-2 1 0,0-2 20,-4 7 0,12-22-4,-1-1 0,-2-1 1,-2-1-1,1-6 4,-7 21 9,-4 14-12,0-1 0,-1 1 0,0-1-1,1-4 4,-2 9-3,0-1 16,0 0 1,0 1 0,0-1 0,1 0-1,-1 1 1,0-1 0,1 0 0,0 1 0,-1-1-1,1 1 1,0-1 0,0 1 0,0-1-1,0 1 1,0 0 0,0-1 0,0 1-1,1-1-13,1 0 30,25 16 416,-25-10-388,1-1 0,-1 1-1,0 0 1,0 0-1,1 3-57,12 15-188,-10-16 188,20 22-47,1-1 0,11 7 47,-27-26-9,1 0 1,0 0 0,1-1 0,0-1-1,0 0 1,0-1 0,0 0 0,1-1 0,5 0 8,5 1 3,1-2 1,0 0-1,0-2 1,23-1-4,-24-2-4,-1-1-1,1-1 1,-1-2 0,1 0 0,-2-1 0,1-1 0,7-5 4,42-20-190,36-27 190,-78 43-83,28-15 30,-2-4 0,36-30 53,-71 50-21,-1-2 0,0-1-1,-2 0 1,0-1-1,-1-1 1,-2 0-1,0-2 1,2-4 21,-9 12-21,3-6-14,0 0 0,-1-1 1,-1 0-1,1-5 35,5-29-98,-3 0 0,-1 0 1,-2-16 97,-9 64 52,0 0 1,0 0-1,-1 1 0,-1-1 1,1 0-1,-1 1 1,0-1-1,-2-3-52,0-2-149,3 11 146,1 1 22,0 1 0,-1-1 0,1 0 0,0 1 0,0-1 0,0 1 1,0-1-1,0 0 0,0 1 0,0-1 0,0 0 0,0 1 0,0-1 0,0 1 0,0-1 0,1 0 0,-1 1 0,0-1 0,0 1 0,1-1 0,-1 1 0,0-1 1,1 1-1,-1-1 0,1 0-19,-1 1 23,1-1 0,-1 1 0,1 0 0,-1-1 1,1 1-1,-1 0 0,1-1 0,-1 1 0,1 0 0,-1 0 1,1-1-1,0 1 0,-1 0 0,1 0 0,-1 0 1,1 0-1,0 0 0,-1 0 0,1 0 0,0 0-23,15 2-194,-10-1 271,24 1-38,0-1 1,0-2-1,2-1-39,-20 1-14,-1-1 0,1-1 1,-1 0-1,1-1 0,-1 0 1,0 0-1,6-5 14,6-3-130,-1-1-1,-1-2 1,1-1 130,-7 3-22,-1-1 0,0 0 0,-1-1 0,-1 0 0,0-1 0,4-9 22,26-34 36,26-22 25,32-42-99,-84 100 38,-1 0 1,0-1-1,-2-1 0,6-16 0,20-68 33,-4-2-1,12-74-32,-38 141 26,-2 0 0,-2 0 0,-1-1 0,-3 0 0,-2 0 0,-1 1 0,-3-1 0,-1 1 0,-11-37-26,10 61 27,0 0 1,-2 1 0,0 0-1,-2 0 1,-5-7-28,-5-10 52,18 30 36,0 1-1,0-1 0,-1 1 0,0 0 1,0 0-1,-1 0 0,0 0 0,1 1 1,-6-4-88,10 9 42,0 0 1,0 1 0,0-1-1,1 0 1,-1 1 0,0-1-1,1 0 1,-1 1 0,1 0-43,0-2-4,0 1 0,0-1 1,0 1-1,0 0 0,0-1 1,0 0-1,1 1 0,-1-1 0,0 0 1,0 1-1,0-1 0,0 0 1,1 0-1,-1 0 0,0 0 1,0 0-1,0 0 0,0 0 1,1-1-1,-1 1 0,0 0 1,0-1-1,0 1 0,0-1 1,0 1-1,0-1 0,0 1 1,0-1-1,0 0 0,0 1 0,0-1 1,1-1 3,2-2-16,1 0 1,-1-1 0,0 1-1,0-1 1,1-3 15,7-11-9,0-1 1,-2-1 0,0 0-1,-1 0 1,0-6 8,12-42-354,-3-1 354,-11 41-151,0-1 101,-2-1-1,-2 1 1,0-1-1,-2-14 51,-3-36-464,-4-6 464,-2 12-35,-4-1 0,-3 1 1,-3 1-1,-3 1 0,-21-47 35,35 101-26,0 1 46,-1-1 0,0 1 0,-2 1 0,-4-7-20,0 3 32,0 1 1,-2 0 0,0 1-1,-18-16-32,3 11 58,-2 1-1,0 2 0,-34-16-57,36 21-95,0 3 0,-20-6 95,44 18-9,0 0 1,-1 0-1,1 1 0,0-1 1,-1 2-1,1-1 1,-5 2 8,2-1-1,1 1-1,0 0 1,0 1 0,0 0 0,-7 3 1,11-4 41,1 1 0,-1-1 0,0 1 0,1 0 1,0 0-1,0 0 0,0 1 0,0 0 0,0-1 0,1 1 0,0 0-41,2-3 13,0 0 0,1 0-1,-1-1 1,1 1-1,0 0 1,-1 0 0,1-1-1,-1 1 1,1 0-1,0 0 1,0 0 0,-1 0-1,1 0 1,0-1 0,0 1-1,0 0 1,0 0-1,0 0 1,0 0 0,0 0-1,0 0-12,1 0-1,-1-1 0,1 1-1,-1-1 1,1 1 0,-1-1-1,0 1 1,1-1 0,0 1-1,-1-1 1,1 1 0,-1-1-1,1 0 1,-1 1 0,1-1 0,0 0-1,-1 0 1,1 1 0,0-1-1,-1 0 1,2 0 1,2 1-21,-1-1 0,1 0 0,0 0 0,0 0 1,-1 0-1,1-1 0,0 1 0,0-1 0,0 0 21,9-4-20,0-1-1,-1-1 1,0 0 0,0 0-1,-1-1 1,0 0 0,0-1-1,6-8 21,-9 9-15,-1 0 0,0 0 0,0-1 0,-1 0 0,0-1 0,2-4 15,6-17-226,5-14 226,8-20-93,-13 34 89,-2-1 0,-2-1 0,-1 1 0,3-21 4,-5 22 5,2-6-2,-1-8-3,-6 32 14,-1-1 1,-1 0-1,0 1 1,0-1-1,-2-3-14,-2-14 41,1 4-44,-1-1 1,-1 0-1,-2 1 1,-8-22 2,8 31-28,-1 0-1,0 1 1,-2 0 0,0 1 0,-1 0 0,0 1 0,-1 0 0,-1 0-1,0 1 1,-4-1 28,2 2-3,-4-4-17,-1 1 0,0 1 0,-1 1-1,-16-8 21,-82-36 16,116 57-12,0-1 0,-1 1 0,1 0 0,-1 0 0,1 0 0,-1 1 0,1-1 0,-1 1 0,0 0 0,1-1 0,-1 2 0,-1-1-4,-11 2 310,0 0 0,-14-1-310,18-1-26,0 1 1,0 0-1,0 1 0,0 0 0,-8 3 26,14-3 11,1 0 1,0 0-1,-1 1 1,0 0-12,5-2 1,0-1 0,0 0 0,1 1 0,-1-1 0,0 1 1,0-1-1,1 1 0,-1-1 0,0 1 0,1 0 0,-1-1 0,1 1 1,-1 0-1,1 0 0,-1-1 0,1 1 0,-1 0 0,1 0 1,0-1-1,-1 1 0,1 0 0,0 0 0,0 0 0,0 0 0,0 0 1,0 0-1,-1-1 0,2 1 0,-1 0 0,0 0 0,0 0-1,0 0-3,1-1 0,-1 1 0,0-1 0,1 1 0,-1-1 0,1 1 0,-1-1 0,0 1 0,1-1 0,-1 0 0,1 1 0,0-1 0,-1 0 0,1 0 0,-1 1 0,1-1 1,-1 0-1,1 0 0,0 0 0,-1 1 0,1-1 0,0 0 0,-1 0 0,1 0 0,-1 0 0,1 0 0,0-1 0,-1 1 0,1 0 0,-1 0 0,1 0 0,0 0 3,1-1-3,0 1 0,0-1 0,-1 0 0,1 1 0,0-1 1,0 0-1,-1 0 0,1 0 0,0-1 3,8-6-13,-1-2 0,0 1 0,0-1-1,-1-1 1,0 1 0,-1-1 0,0-1 0,3-7 13,-3 1-30,0 0 0,-1 0 1,-1-1-1,0-3 30,12-78-55,-11 58-34,-3 21 112,-2-1 1,0 1-1,-1-1 0,-1 1 1,-1 0-1,-3-7-23,-2-11-227,-3 0-1,-13-35 228,2 9 27,-13-36-21,27 84-16,-1 0 1,0 1-1,-1 0 1,-8-10 9,5 11-24,0 0 0,-1 1 0,0 1-1,-1 0 1,-1 1 0,0 0 0,-1 1 0,-8-4 24,13 8 3,-14-8-75,0 0-1,-16-5 73,-59-16-69,82 30 171,0 1 1,-1 2-1,1-1 0,-2 2-102,-10-2 19,-85-7-136,97 11 112,0 0-1,0 1 0,-1 0 0,1 2 1,-5 1 5,14-1 15,-1 1-1,0 0 1,1 0 0,0 1 0,0 0 0,-6 5-15,-22 11 37,27-15 40,0 0 1,0 1-1,-4 4-77,-19 12 311,36-28-344,0 0-1,0 0 1,-1 0 0,1 0 0,-1-1-1,0 1 1,-1-2 33,8-16-216,-1 1 185,-1-2 0,-1 1 0,0-1 0,-2 0 0,-1 0 0,-1-3 31,1-36-166,-5-48 166,-1 74 24,-1 0 0,-2 1 0,-1 0 0,-2 0 0,-1 1 0,-2 0 0,-2 1 1,-1 0-1,-1 1 0,-2 1 0,-1 0 0,-3 0-24,-6-6 189,-11-11-189,28 37-77,-1 1 1,0-1 0,0 2 0,-1 0 0,-7-5 76,7 6-28,-1 1 0,0 0 1,0 1-1,-1 0 0,0 1 0,0 1 0,-10-3 28,-97-10 40,108 17-13,-55-5 496,35 6-531,0 1 1,-28 5 7,46-4-39,0 0 61,0 0 0,1 1 0,0 1 0,0 0 0,0 1 0,0 1 0,-7 4-22,4 0-4,1 0 0,0 1 1,0 1-1,-10 11 4,6-1-206,15-16 189,0 1 0,0-1-1,-7 5 18,11-9-4,-1-1-1,1 1 1,-1-1 0,0 1-1,1-1 1,-1 0 0,0 0-1,0-1 1,0 1-1,0 0 1,1-1 0,-1 0-1,-3 1 5,6-2 15,-1 1 0,1 0 0,-1 0 0,0-1 0,1 1-1,-1 0 1,1-1 0,-1 1 0,1 0 0,-1-1 0,1 1 0,-1-1-1,1 1 1,-1-1 0,1 1 0,0-1 0,-1 1 0,1-1-1,0 0 1,-1 1 0,1-1-15,-7-15-55,5 11 1,-11-26 31,8 18-76,0 1 1,-1 0-1,-1 0 0,1 0 0,-7-7 99,-30-36 40,3-1 1,2-2-1,-5-17-40,-9-13-143,41 71 152,-1 1 0,0 1 0,-2 0 0,0 0-9,-7-6-22,-1 1-1,-1 1 0,0 1 1,-2 1-1,0 1 0,0 2 1,-6-2 22,-49-13 19,25 9-12,41 20 6,4 1-7,-98 2 9,64-3-5,0 2 0,0 1 0,-29 8-10,46-4 80,0 2-1,-6 3-79,-9 10 133,28-17-173,1 1 0,-1 1 0,1 0 0,1 1-1,0 0 1,0 1 0,0 0 0,1 1 0,1 0-1,0 1 1,0 0 0,1 1 0,0 0 0,1 0-1,1 1 1,0 0 0,0 0 0,1 0 0,1 1-1,1 0 41,-1 6 4,1 0-1,1 0 1,1 0-1,1 0 1,1 14-4,0-31-1,0 0 1,-1 0-1,1-1 1,-1 1-1,0 0 1,0 0-1,0 0 1,-1 1 0,-2 9-12,1-7 96,1-9-132,-2-5-231,-39-51-197,-75-99 444,114 153 9,-1 0-1,0 0 1,0 1-1,0 0 1,-1 0-1,0 1 1,1-1-1,-4 0 24,-11-8-79,-19-10 76,0 3-1,-40-15 4,14 7 169,46 20-156,-2 1-1,1 0 1,0 2 0,-1 1 0,0 0 0,-3 1-13,-9-1 48,-7 1 20,0 2-1,0 1 1,-2 3-68,-13-1 376,55-3-377,0 0 1,0 0 0,0 0-1,0 0 1,0 0-1,0 0 1,0 0 0,0 0-1,0 0 1,0 0 0,0 0-1,0 0 1,0 0-1,0 0 1,0 0 0,0 0-1,0 1 1,0-1-1,0 0 1,0 0 0,0 0-1,0 0 1,0 0 0,0 0-1,0 0 1,0 0-1,0 0 1,0 0 0,0 0-1,0 0 1,0 0-1,0 0 1,0 0 0,0 0-1,0 0 1,0 0 0,1 0-1,-1 0 1,0 0-1,0 0 1,0 0 0,0 0-1,0 0 1,0 0-1,0 0 1,0 0 0,0 0-1,0 0 1,0 0 0,0 0-1,0 0 1,-6 3-13,-14 4-10,-118 43 32,101-36 1,28-12-25,1 1 0,0 0 0,0 0 0,0 1-1,0 0 1,1 0 0,0 1 0,-1 0 0,2 0 0,-5 5 15,0 4 89,1 0 0,1 1 0,0 0 1,1 1-1,1 0 0,-2 7-89,4-11 26,-4 13 0,2 0 1,1 1-1,0 0 0,2 0 0,0 19-26,1-18 140,0 38-400,3-54 287,0 0 0,1 0 0,0-1 1,2 11-28,2 13 25,-5-33-28,0 1 0,0-1 0,1 1 0,-1-1 0,0 1 0,1-1 0,-1 1 0,1-1 0,0 1 0,-1-1 0,1 0 0,0 1 3,0-2-60,-1 0-162,-1-2 193,1 0 1,-1 0-1,0 0 1,0 0-1,0 0 1,0-1-1,0 2 0,0-1 1,-1 0-1,1 0 1,-1 0 28,-3-5-240,-3-6 191,-2 1-1,0-1 1,0 2-1,-5-5 50,-49-41-114,-241-185 133,288 229-18,6 4 26,0 1 0,0 0-1,-1 1 1,-10-5-27,-20-5-16,-1 2 1,0 2-1,-1 2 0,-7 0 16,14 6-16,0 1 0,0 1 0,0 3-1,-4 1 17,-10-1 45,36 2 82,0-1-1,1 2 0,-1 0 1,1 0-1,-11 5-126,21-6-17,-19 5 6,0 2 0,0 1 0,1 0 0,0 2 0,1 0 0,1 2 0,-12 9 11,16-10 0,1 1 0,1 0 1,0 1-1,1 1 0,0 0 1,2 0-1,0 1 0,0 1 0,-2 7 0,0 4 22,-35 77 263,41-87-238,1 1 0,0 0 0,2 0 0,-2 14-47,1 11-38,2 0 0,3 1 0,1-1 1,2 0-1,8 40 38,-9-75-6,1 0 0,0 0 0,1 1 6,8 25-16,-11-24-61,-1-12 70,-1 0 1,1 1-1,0-1 0,0 0 0,0 0 0,0 0 0,0 1 0,0-1 1,-1 0-1,1 0 0,0 0 0,0 1 0,0-1 0,0 0 0,-1 0 0,1 0 1,0 0-1,0 0 0,0 1 0,-1-1 0,1 0 0,0 0 0,0 0 1,-1 0-1,1 0 0,0 0 7,-2 0-43,0 0 0,0-1 0,0 1 0,0 0 0,0-1 0,0 0 0,0 1 0,-1-2 43,-4 0-26,-5-4 43,0-1-1,0 0 0,0 0 1,1-1-1,-4-3-16,-11-9-99,11 10 66,-1 0 0,-1 1-1,1 0 1,-2 1 0,1 2 0,-12-4 33,15 6-11,-5-2-32,0 1-1,0 1 1,-19-2 43,24 5-15,-5-1 7,-1 1-1,0 1 1,-13 2 8,23 0-9,2-1-7,0 0 1,0 0-1,-1-1 0,1 0 0,-7-2 16,7 4-35,-17 9 15,0 1 0,0 1-1,-2 3 21,-13 7 13,-39 24-228,-13 14 215,7-4-532,76-52 525,2 2-1,-1-1 0,1 1 1,0 0-1,0 0 0,1 1 0,-2 3 8,-4 7-71,0 1 0,-7 16 71,5-2-66,2 1 0,0 0-1,3 1 1,-4 26 66,10-44-22,0 0 0,2 0 0,0 0 1,1 0-1,1 0 0,0 0 0,4 13 22,-2 8-55,-2-26 36,0 1-1,3 9 20,9 24 1,2-1 0,10 21-1,5 12-14,-27-71-2,0 0-1,1 0 0,-1 0 1,2 0-1,-1 0 0,1-1 0,0 0 1,0 0-1,0 0 0,1-1 1,0 0-1,0 0 0,1 0 1,-1-1-1,5 3 17,-5-3-529,-18-9 305,-4-3 270,0 9-21,1 0-1,-1 1 1,1 1-1,0 1 1,0 0 0,0 0-1,1 2 1,-1 0-1,1 0-24,-22 13-37,0 2 0,-26 20 37,34-20-35,1 1 0,-12 14 35,-22 19 23,53-48-20,0 1 1,0 1-1,1-1 0,0 1 0,1 0 1,0 1-1,-1 3-3,-9 17 14,-9 25-14,1 12 245,-11 48-245,31-100 5,0 2 2,0 0 1,1 0 0,1 0 0,1 1-1,1 6-7,1 17 203,6 31-203,-1-24 4,2-1 1,2 1-1,11 28-4,-14-55 15,1-1-1,1 0 1,0 0 0,2-1-1,0-1 1,1 0 0,1 0 0,1-1-1,6 6-14,15 10 1,3 0-1,-1-1-7,-22-20-3,1 0 1,15 8 9,16 12 7,55 41 99,-100-72-118,0 0 0,-1 0 0,1 0 0,0-1 0,0 1 0,0 0 0,0-1 0,0 1 0,0-1 0,0 1 0,0-1 0,0 0 12,-1 0-60,-5 15-144,-11 9 123,-14 16 81,18-24-5,-44 59 21,-20 16-16,54-66 29,1 1 0,1 1 0,2 1 0,0 0 0,2 1 0,1 1 0,1 0 0,-2 13-29,-18 44-31,20-57 25,1 0 1,2 2-1,-5 26 6,13-45 3,-3 9-50,1 1 0,1 0 1,2 0-1,0 0 0,2 17 47,4-7 39,1-1 1,2 0-1,2 0 0,0-1 0,2 0 1,2-1-1,12 21-39,-6-19 68,0-1 1,2-1-1,4 1-68,-12-13-95,5 7 59,2-1 0,1-1-1,2 0 37,49 44-53,-51-48 100,16 20-47,12 9-61,-48-46 48,1 0-1,-1 0 0,1 0 0,0-1 0,0 1 0,0-1 0,0 0 0,0 0 0,1 0 1,-1 0-1,0 0 0,3 0 14,-1 1-12,-6-2-12,0-2 20,1 2-24,-9 10 13,-3 5 19,2-7-3,0 0 0,1 1-1,1 0 1,-1 0 0,1 1 0,-2 4-1,-5 10 0,1 0 0,-3 8 0,5-10 18,-12 16-18,15-25 9,0 1 1,1 0-1,1 0 0,0 0 0,-3 10-9,2 3 2,1-1-1,1 1 0,0 13-1,3-12 2,-5 51 106,2 41-108,6-94 15,1 1 1,2-2 0,0 1 0,2 0 0,1-1-1,6 18-15,27 60-94,12 17 94,-42-102-9,1 0 1,0 0-1,1-1 1,1-1-1,1 0 1,0 0-1,1-2 1,0 1-1,2-2 1,-1 0-1,10 5 9,-3-3 53,80 49-1,-83-53-57,1-2-1,0 0 1,0-1-1,11 2 6,-1-4-27,-1 0 1,1-3-1,0 0 0,1-2 1,-1-1 26,-20 0-7,0 1 0,1 1 0,0 0 7,19 2 13,16 4-59,-46-8-172,0 0 5,4 13 191,-2 1 84,-1-11-59,-1-1-1,1 0 1,-1 1-1,0-1 1,0 1 0,0-1-1,0 2-2,0-3 0,-1 0 0,1 0 1,0 1-1,-1-1 0,1 0 0,-1 0 0,1 0 0,-1 0 0,1 0 1,-1 0-1,0 0 0,0 1 0,-3 4 0,2 1 0,0-1 0,1 1 1,0-1-1,0 4 0,-3 15 22,-1-6 34,0-3-2,2 1-1,0 0 0,0 0 1,1 14-54,1 3 42,-3 10-42,1-10 115,1 9-115,2-34 16,1 0-1,0 0 0,2 6-15,2 12 26,-3-16-7,0 1-1,1 0 1,0-1 0,1 0-1,0 1 1,1-2 0,5 9-19,9 14 115,19 22-115,-27-39 19,3 4-18,0-1 0,2 0 0,1-2 0,0 0 0,1 0-1,8 4 0,-12-11 16,0 0-1,1-1 1,0-1-1,1-1 1,0 0-1,0-1 1,0 0-1,1-2 0,6 2-15,3-1-80,0-1 0,1-1 0,-1-1-1,1-1 1,20-3 80,-34 1-69,0 0 0,0-1 0,0 0-1,0-1 1,-1-1 0,1 0 0,-1 0 0,1-2 69,13-6-29,-18 9 35,1-1 1,-1 0 0,0-1-1,-1 0 1,1 0 0,2-3-8,23-19 7,7-7-25,-34 28 26,-2 2-11,0 0 0,0 1 1,0-1-1,0 1 0,4-3 4,-7 5 5,0 1 0,0 0 0,0-1-1,0 1 1,-1-1 0,1 1 0,0 0-1,0 0 1,0-1 0,0 1-1,0 0 1,0 0 0,0 0 0,0 0-1,0 0 1,0 0 0,0 1 0,0-1-1,0 0 1,0 0 0,0 1 0,-1-1-1,1 0 1,0 1 0,0-1 0,0 1-1,0-1 1,-1 1 0,1 0 0,0-1-1,0 1 1,-1 0 0,1-1-1,0 1-4,0 1 9,1 0-1,-1 1 0,1-1 0,-1 0 0,0 0 0,0 1 1,0-1-1,0 1 0,0-1 0,0 1 0,-1-1 0,1 1 0,-1 0 1,0-1-1,0 1 0,0-1 0,0 1 0,0 2-8,1 18 131,4 20-131,-3-24 0,0-6 1,1-1 0,0 0 0,0 0 0,1 0 1,1 0-1,0-1 0,1 0 0,1 2-1,-3-7 2,1 0-1,0-1 0,0 0 1,1 0-1,-1 0 0,1-1 1,0 0-1,1 0 1,-1 0-2,7 4-10,-3-1 7,0-2 0,1 0 0,0 0 0,0-1 0,0 0 0,0-1 0,10 2 3,3-1-22,1-1 0,0-1 0,4 0 22,-7-1-211,0-1 0,-1-1 0,1-1 0,0-1 0,-1-1 0,10-3 211,-26 5-410,0 0 1,-1 0 0,1 0-1,-1-1 1,0 0 0,0 1-1,0-1 1,0-1 409,15-9-7833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27:53.0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0 255 6904,'1'0'43,"9"7"2306,-7-4-883,-4-3-666,0 0-757,1 0 0,0 0 1,0 0-1,-1 0 0,1-1 0,0 1 0,0 0 0,0 0 0,-1 0 0,1 0 0,0 0 0,0 0 0,0-1 0,0 1 1,-1 0-1,1 0 0,0 0 0,0 0 0,0-1 0,0 1 0,0 0 0,0 0 0,-1 0 0,1-1 0,0 1 0,0 0 1,0 0-1,0-1 0,0 1 0,0 0 0,0 0 0,0 0 0,0-1 0,0 1 0,0 0 0,0 0 0,0-1 0,0 1 0,0 0 1,0 0-1,0 0 0,1-1 0,-1 1 0,0 0 0,0 0 0,0 0 0,0-1 0,0 1 0,0 0 0,1 0 0,-1 0 1,0 0-1,0-1 0,0 1 0,1 0 0,-1 0 0,0 0 0,0 0 0,0 0 0,1 0 0,-1 0-43,5 0 315,4 0 199,1-1 1,-1 1-1,5-2-514,-11 1 39,0 1 0,0-1-1,0 0 1,0 0 0,0-1 0,0 1-1,0-1 1,0 1 0,-1-1-1,1 0 1,-1 0 0,1 0-39,0-1 15,0 0 19,-1 0 0,1 1 0,0-1 0,0 1 0,0 0 0,1 0 0,-1 0 0,1 0 0,-1 0 1,1 1-1,-1-1 0,3 1-34,51-7 357,-42 6-299,1 1 1,-1 0-1,0 1 0,0 1 1,1 0-1,-1 1 0,0 1 1,8 2-59,-16-4 9,1 0 1,0 0-1,0-1 1,0 0 0,0-1-1,0 0 1,0 0-1,-1 0 1,2-1-10,0 0 7,-6 2-3,0-1 0,0 1 0,-1 0 0,1 1 0,0-1-1,0 0 1,0 1 0,0 0 0,0 0 0,-1 0 0,1 0-4,1 0 9,-1 0-1,1 0 1,0 0 0,-1-1-1,1 1 1,1-1-9,-4 0-19,0 0 0,0 0 0,0-1 0,1 1 0,-1-1 1,0 1-1,0 0 0,0-1 0,0 0 0,0 1 0,0-1 0,0 0 1,0 1-1,0-1 0,0 0 0,0 0 0,-1 0 0,1 0 0,0 0 1,-1 0-1,1 0 0,0 0 0,-1 0 0,1 0 0,-1 0 0,0 0 1,1-1-1,-1 1 0,0 0 0,0 0 0,0 0 0,0 0 0,0-1 1,0 1-1,0 0 0,0 0 0,0 0 0,0-1 0,-1 1 0,1 0 0,0 0 1,-1 0-1,1 0 0,-1 0 0,1 0 0,-1 0 0,0 0 0,0-1 19,-12-17 242,12 17-230,-1-1 0,1 1 0,-1 0 0,0-1 0,1 1 0,-1 0 0,-2-2-12,-50-44-336,-1-6 336,47 42-2968,2 1-6305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51:06.2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4216,'0'0'0,"0"0"0,0 0 0,0 0-2688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3:04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1212 63 2784,'-2'-1'505,"1"-1"-1,-1 0 1,1 0-1,0 0 1,0 0 0,0-1-1,0 1 1,0 0 0,0-2-505,0 1 591,0 1 1,0 0 0,0-1 0,0 1-1,0 0 1,0-1 0,-1 1 0,1 0 0,-2-2-592,1 2 125,1 1 87,0 0-1,0 0 1,0 0 0,-1 0-1,1 0 1,0 0-1,0 0 1,-1 0 0,1 0-1,0 0 1,-1 1-1,1-1 1,-1 1 0,-1-1-212,3 1 805,-4 2 107,-192 116 1556,165-95-2217,0 1 1,2 1-1,1 2 0,-3 5-251,8-8 115,-10 7 213,9-8-189,1 1 0,1 0 0,-17 26-139,-42 77 317,10-14 446,-10 3-763,62-90-2,1 0 0,2 1 0,0 1 0,2 1 0,1 0 0,-7 23 2,-9 44 161,4-12 266,-35 78-427,53-150 63,1 0 0,-2 0-1,0 1-62,0-3 38,1 1-1,1 0 0,-2 5-37,1-6 88,6-9-86,0 0-1,0 0 1,0 0-1,0 0 1,0 0-1,1 0 1,-1 0-1,0 0 1,1 0-1,-1 0 1,1 1-1,-1-1 1,1 0-1,0 1-1,0-1-2,0-1-1,-1 0 0,1 0 1,0 0-1,0 1 0,0-1 1,0 0-1,0 0 1,0 0-1,0 0 0,-1 1 1,1-1-1,0 0 0,0 0 1,0 0-1,0 0 0,-1 0 1,1 1-1,0-1 1,0 0-1,0 0 0,0 0 1,-1 0-1,1 0 0,0 0 1,0 0-1,-1 0 0,1 0 3,0 0-1,0 0-1,-1 0 0,1 0 0,0 1 0,-1-1 0,1 0 0,0 0 1,0 0-1,-1 0 0,1 0 0,0 0 0,0 1 0,-1-1 1,1 0-1,0 0 0,0 0 0,0 1 0,-1-1 0,1 0 0,0 0 1,0 1-1,0-1 0,0 0 0,0 0 0,0 1 0,-1-1 1,1 0-1,0 1 0,0-1 0,0 0 2,0 2 0,0 0-1,-1-1 1,1 1 0,0 0 0,-1-1 0,0 1-1,1-1 1,-1 1 0,0 0 0,0 0-1,0 0 1,0 0-1,0-1 1,1 1-1,-1 0 1,1 0-1,-1 0 1,1 0-1,-1 1 1,1-1-14,0 0-1,0 0 0,-1 0 1,1 0-1,-1 0 0,1 0 1,-1 0-1,0 0 0,0 0 1,0 1 14,-8-29-182,7 10 330,1 0 0,1 0 0,1 0-1,1-9-147,0-27 399,2-133 115,-4 177-494,1 4 19,-1 0 0,0 0 0,0 0 0,0 1 0,-1-1 1,0 0-1,1 0 0,-1 0 0,-1 0 0,0-2-39,2 5 225,0 1-213,-7 11 326,3-3-298,1 1 0,-1-1 0,1 1 1,1 0-1,-1-1 0,2 1 0,-1 1-40,-2 9-59,-8 30 182,0-4-15,0 16-108,10-45-66,0 1-1,1-1 1,1 0-1,1 1 1,1 10 66,-1-22 6,0 2 71,0-1 0,0 1 0,1 0 0,1 4-77,-2-9 26,-1-1 0,1 1 0,0-1 1,-1 0-1,1 1 0,0-1 0,0 0 0,0 0 0,0 1 0,0-1 0,0 0 0,0 0 0,0 0 1,1 0-1,-1-1 0,0 1 0,0 0 0,1 0 0,-1-1 0,1 1 0,-1-1 0,1 1 0,0-1-25,3 1 66,-1-1 0,1 0 0,-1 0 1,1 0-1,-1-1 0,1 1 0,-1-1 1,1 0-1,-1-1 0,0 1 0,1-1 1,-1 0-1,1 0-67,9-6 131,1-1-1,-2 0 1,1-2-131,-1 2 73,77-61-1148,-61 45-3514,-1-2-5041,-15 14 2124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51:26.9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6055 3060 5024,'0'-23'5,"-7"-362"948,5 104 1959,3 260-2040,4-21-872,-3 35 327,0 13-27,1 17-35,-2 34 138,-2-1 0,-3 0-1,-3 8-402,0 14 323,-5 105 898,11 166-1221,7-143 19,-19 171-19,10-330-16,-7 61 104,7-84-19,-2-1 1,0 1-1,-4 7-69,5-21-8,1-8 3,-1-15-2,3 9 7,-7-30-157,2-1 0,2 0 0,1-2 157,-1-109-278,1 38 218,-16-139 400,11 165-110,-6-27 744,-6-9-974,-9-61 686,29 178-679,-7-54 413,-1 1 0,-16-50-420,23 101 27,0 1 1,1 0-1,-1-1 0,-1 1 1,1 0-1,0 0 0,-1-1-27,2 3 8,-1-1 0,1 1-1,0 0 1,0-1 0,-1 1-1,1 0 1,0-1 0,-1 1-1,1 0 1,0 0 0,-1 0-1,1-1 1,-1 1 0,1 0-1,0 0 1,-1 0 0,1 0-1,-1 0 1,1 0 0,0-1-1,-1 1 1,1 0 0,-1 0-1,1 0 1,-1 1 0,1-1-1,0 0 1,-1 0 0,1 0-1,-1 0 1,1 0 0,0 0-1,-1 1 1,1-1 0,-1 0-1,1 0 1,0 0 0,-1 1-1,1-1 1,0 0 0,-1 1-1,1-1 1,0 0 0,0 1-1,-1-1 1,1 1-8,-3 3 55,1 1 1,-1-1-1,1 1 0,0 0 1,0 0-1,0 0 0,0 5-55,0-3 29,-4 16 123,2 0 0,0 0-1,0 12-151,-1 73 232,4-79-181,2 294 188,2-119-166,-8 53 3,1-167 12,5-87-59,2-7-22,2-8-4,-2-8 25,0 0 0,-1 0-1,-2-2-27,2-16 25,3-23 55,7-161-460,-12 219 370,-1-231-177,-15-50 187,9 202-40,-12-97-28,11 125-21,-2 0 0,-6-12 89,13 57-20,0 0 0,0 0 0,-1 0 0,0 0-1,0 1 1,-4-5 20,8 13 0,-1-1 0,1 0 0,-1 0-1,1 0 1,-1 0 0,1 1 0,-1-1 0,0 0 0,1 1-1,-1-1 1,0 0 0,0 1 0,0-1 0,0 1 0,1-1-1,-1 1 1,0-1 0,0 1 0,0 0 0,0 0 0,0-1-1,0 1 1,0 0 0,0 0 0,0 0 0,0 1-1,0-1 1,0 0 0,0 1-1,0-1 1,0 1 0,0 0 0,1-1-1,-1 1 1,0 0 0,0-1-1,1 1 1,-1 0 0,0 0-1,1 0 1,-1-1 0,1 1-1,-1 0 1,1 0 0,-4 8 11,1-1 0,-1 1 0,2-1 0,-2 8-11,4-15 3,-77 404 593,62-266 75,3 87-671,11-208 55,-6 283-14,6-275-58,2 1 1,1-1-1,1 1 0,6 23 17,-10-51-23,1-1-1,0 0 0,0 0 1,1 1-1,-1-1 0,0 0 1,1 0-1,0-1 24,1-8-13,0-30-66,-1-1 1,-3-15 78,1 32-10,-11-106-87,1 24-106,0-12-125,-9-29 328,7 61-5,2 17-3,-10-34 8,11 65-36,-32-117-240,28 113 79,-1 0 0,-14-21 197,-3-6 1,-25-46 420,47 98-309,-1 0 0,-1 2 0,-14-15-112,12 14-36,13 15 34,0 1-1,0-1 1,0 1 0,0 0 0,-1-1-1,1 1 1,0 0 0,-1 0 0,1 0 0,-1 0-1,1 0 1,-1 0 0,0 1 0,1-1-1,-1 0 1,0 1 0,1 0 0,-1-1 0,0 1-1,-1 0 3,2 0 3,-1 0-1,1 1 0,-1-1 0,1 1 0,0 0 0,-1-1 0,1 1 0,-1 0 1,1 0-1,0 0 0,0 0 0,0 0 0,-1 0 0,1 0 0,0 0 0,0 1 1,0-1-1,1 0 0,-1 1 0,0-1 0,0 0 0,1 1 0,-1-1 0,1 1-2,-5 10 97,1 1 0,0 0-1,1 0 1,-1 11-97,0-3 47,-4 22 165,-23 136-58,19-68-137,4 1 0,5 23-17,6 152 23,-2-58-117,2-181 112,5 24-18,-2-23 66,-2 12-66,4 53-5,-8-114 5,0 1 0,0-1 0,0 0 0,0 1 0,0-1 0,0 1 0,0-1-1,0 0 1,0 1 0,0-1 0,0 0 0,0 1 0,0-1 0,0 0 0,1 1 0,-1-1 0,0 0 0,0 1 0,0-1 0,0 0 0,1 1 0,-1-1 0,0 0 0,0 1 0,1-1 0,-1 0 0,0 0 0,1 0 0,-1 1 0,0-1 0,1 0 0,-1 0 0,0 0 0,1 0-1,-1 1 1,5-2 2,-4 0-3,0 0 1,0 0-1,0 0 1,-1 0-1,1 1 1,0-1-1,-1 0 1,1 0-1,-1-1 1,1 1-1,-1 0 1,1 0-1,-1 0 1,0 0-1,1 0 1,-1 0-1,0-1 1,0 1-1,0 0 1,0 0-1,0 0 1,1-3-15,4-42-163,-2 0-1,-3-42 179,0 16-13,-5-171-31,-15-46 44,11 192-231,-4 1 0,-4 1-1,-19-52 232,19 86 104,-4 2-1,-1 0 0,-10-12-103,28 63 1,0 1 1,0-1-1,-1 1 1,0 0 0,-4-4-2,8 10 0,1 0 1,-1 0 0,-1 0-1,1 0 1,0 0-1,0 0 1,0 0 0,0 0-1,-1 0 1,1 1 0,0-1-1,-1 0 1,1 1-1,-1-1 1,1 1 0,0 0-1,-1-1 1,1 1 0,-1 0-1,1 0 1,-1 0 0,1 0-1,-1 0 1,1 0-1,-1 1 1,1-1 0,-1 0-1,1 1 1,0-1 0,-1 1-1,1-1 1,-1 1 0,1 0-1,-1 0 0,-2 3 5,0-1-1,0 1 1,0 0-1,1 0 1,-1 0-1,1 0 1,0 1-1,0 0 1,1-1-1,-1 1 1,-1 5-5,-4 11 36,1 0 0,0 5-36,7-24 3,-32 139 580,1 37-583,30-175-3,-12 110 205,4 0-1,5 30-201,5-53 87,4 0-1,4 0 1,10 28-87,-15-94 45,5 16-45,-7-34-6,-1-1 0,1 0 0,1 0 1,-1 1-1,0-1 0,1-1 0,0 1 0,1 0 0,2 3 6,-6-8-1,1 0 0,-1 1 0,0-1 0,1 0 0,-1 0 0,0 0 0,0 0 0,1 0 0,-1 0 0,0 0 0,0 0 0,1 0-1,-1 0 1,0 0 0,0 0 0,1 0 0,-1 0 0,0 0 0,0-1 0,1 1 0,-1 0 0,0 0 0,0 0 0,1 0 0,-1 0 0,0-1 0,0 1 0,0 0 0,1 0 0,-1 0 0,0-1 0,0 1-1,0 0 1,0 0 0,1 0 0,-1-1 0,0 1 0,0 0 0,0-1 1,0 1-2,1-2 4,0 1 1,0-1-1,0 0 0,-1 0 0,1 0 0,0 0 0,-1 0 0,0 0 0,1 0 0,-1 0 0,0-2-2,-2-25 11,2 21-5,-48-499-360,29 386 79,-5 1 0,-5 1 1,-21-44 274,36 121-89,-1 2 1,-3 0-1,-3-4 89,11 27 1,0 0-1,-1 0 1,0 1-1,-1 1 1,-1 0-1,-1 1 1,0 0-1,-2 0 0,13 11 9,-1 0 0,0 0 0,0 1 0,0 0 0,0 0 0,-1 0 0,1 0 0,0 0 0,-1 1-1,1 0 1,-1 0 0,0 0 0,-2 0-9,4 1 11,0 0 0,1 1 0,-1-1 0,1 0 0,-1 1 0,1 0 0,-1-1 0,1 1 0,-1 0 0,1 0 0,0 0 0,0 1 0,-1-1 0,1 0-1,0 1 1,0 0 0,0-1 0,0 1 0,1 0 0,-1 0 0,0 0 0,1 0 0,0 0 0,-2 2-11,-3 9 41,0-1 0,1 1 1,0 0-1,1 1 0,1-1 0,0 1 0,0 8-41,-1 16 29,1 0-1,3 8-28,3 40 82,4-1-1,3 0 1,4-1-1,15 44-81,109 326 627,-125-412-556,54 152-207,22 29 136,-41-107 44,-12-28-170,18 29 126,-48-107-5,10 19-5,-16-29 7,0 1 1,1-1-1,-1 0 1,0 0-1,0 1 0,0-1 1,0 0-1,1 1 1,-1-1-1,0 0 0,0 0 1,0 0-1,1 1 1,-1-1-1,0 0 0,0 0 1,1 0-1,-1 1 1,0-1-1,0 0 0,1 0 1,-1 0-1,0 0 1,1 0-1,-1 0 0,0 0 1,1 0-1,-1 0 1,0 1-1,1-1 0,-1 0 1,0-1-1,1 1 0,-1 0 1,0 0-1,0 0 1,1 0-1,-1 0 0,0 0 1,1 0-1,-1 0 1,0-1-1,0 1 0,1 0 1,-1 0-1,0 0 1,0-1-1,1 1 0,-1 0 1,0 0-1,0 0 1,1-1-1,-1 1 0,0 0 1,0-1-1,0 1 1,0 0-1,0 0 0,0-1 1,1 1-1,-1 0 1,0-1-1,0 1 0,0 0 1,0-1-1,0 1 1,0 0-1,0-1 0,0 1 3,2-25-208,-3-22 114,-3 1 0,-2-1 0,-1 2 1,-8-22 93,-59-180 33,55 188-47,-35-96-319,-7 2 1,-36-59 332,-33-45-44,-131-186 44,226 391-2,-4-1 2,27 37 1,-2 1 1,1 0-1,-2 2 1,0-1-1,-6-3-1,19 16 1,0 0 1,0-1-1,0 1 0,0 0 1,0 0-1,-1 0 0,1 1 0,0-1 1,0 0-1,-1 1 0,1-1 1,0 1-1,-1 0 0,1 0 0,-1 0 1,1 0-1,0 0 0,-1 1 1,1-1-1,0 1 0,-1-1 1,1 1-1,0 0 0,0 0 0,0 0 1,0 0-1,-1 0 0,1 1 1,1-1-1,-1 1 0,-1 0-1,-3 4 12,1-1 0,0 0 0,0 1 0,1 0 0,0 0 0,0 1 0,0-1 0,1 1 0,-2 5-12,-3 7 114,2 2-1,1-1 1,0 1-1,1 0 1,2 0-114,-7 107 215,7-92-237,-1 82 118,6 0 0,5 0-1,10 40-95,8-3 330,7-2 0,18 40-330,-16-71-6,18 65 3,32 67-17,-78-234 22,1-1 1,1-1 0,0 1-1,1-2 1,5 6-3,-14-21-10,0 0 0,1 0 0,-1-1 1,1 1-1,-1-1 0,1 1 0,-1-1 0,1 0 0,0 0 0,0 1 0,-1-1 0,1-1 0,0 1 1,0 0-1,0 0 0,0-1 0,0 1 0,0-1 0,0 1 0,1-1 10,-1 0-9,-1 0 0,1 0 0,-1 0 0,1-1 0,-1 1 0,1 0 0,-1-1 0,1 1 0,-1-1 0,1 0 0,-1 1 0,1-1-1,-1 0 1,0 0 0,0 0 0,1 0 0,-1 0 0,0 0 0,0 0 0,0 0 0,0-1 0,0 1 0,0 0 0,-1-1 0,1 1 0,0-1 9,2-5-24,-1 1 0,0-1 1,0 0-1,0 0 0,-1-1 0,0 1 1,-1 0-1,1 0 0,-1-1 24,-1-19-94,-4-22 94,-9-51-192,-11-31 192,-30-97-330,31 134 162,-129-459 111,123 455 2,-5 2 1,-4 1-1,-20-30 55,24 63 86,-3 2-1,-3 2-85,6 7 37,31 45-46,-1-1 0,0 1 1,0-1-1,-1 2 0,0-1 0,0 0 0,-3-1 9,8 6 9,0 0 1,-1 1-1,1-1 0,0 0 0,-1 0 0,1 1 1,-1-1-1,1 1 0,-1-1 0,1 1 0,-1-1 0,1 1 1,-1 0-1,0 0 0,1 0 0,-1 0 0,1 0 0,-1 0 1,0 1-1,1-1 0,-1 0 0,1 1 0,-1-1 0,1 1 1,-1 0-1,1-1 0,0 1 0,-1 0 0,1 0 1,0 0-1,-1 0 0,1 0 0,0 0 0,0 0 0,0 0 1,0 0-1,0 1 0,0-1 0,0 1-9,-2 3 31,0 0 1,1 0-1,-1 0 0,1 0 0,0 1 0,1-1 1,-1 0-1,1 1 0,0 0 0,1-1 1,-1 1-1,1-1 0,0 3-31,1 15 58,1 0 0,4 17-58,-3-21-22,15 69 61,11 29-39,-8-38 78,23 83 177,46 101-255,76 149 160,-133-334-133,19 55-13,-18-43 1,4-1 0,21 31-15,-26-65 77,2-1 1,32 36-78,-37-54-83,2-1 1,1-2-1,1-1 0,6 2 83,-39-33-4,1 0 0,-1 1 1,1-1-1,0 0 0,-1 0 1,1 0-1,0 0 0,0-1 1,0 1-1,0 0 0,-1-1 1,1 1-1,0-1 0,0 0 1,0 1-1,0-1 0,0 0 1,0 0-1,0-1 0,0 1 0,0 0 1,1-1 3,-1 0-3,0 0 1,-1 0 0,1 0-1,-1 0 1,1 0-1,-1 0 1,1-1 0,-1 1-1,0 0 1,0-1-1,0 1 1,0-1 0,0 1-1,0-1 1,0 0 0,0 1-1,-1-1 1,1 0-1,0 0 1,-1 0 0,0 1-1,1-1 1,-1-1 2,2-14-24,-1 0 0,-1 1 0,-1-1 1,0 0-1,-1 0 0,0 1 0,-2 0 1,0-4 23,-10-25-103,-1 1 0,-8-15 103,-25-44-411,-5 2 0,-7-3 411,57 100-1,-87-170-6,23 42 1,-90-172-144,110 213 41,-8-4 109,26 50-14,-2 1 0,-32-35 14,24 35-14,-3 2 1,-12-8 13,32 32 0,-1 1 0,0 0 0,-1 2 0,-1 1 0,-17-7 0,30 16 41,0 0-1,0 1 0,-1 0 0,1 1 0,-1 1 0,0 0 0,0 0 1,1 2-1,-1-1 0,-7 2-40,16 0 16,-1-1 0,1 1 0,0 0 0,-1 0 0,1 1 0,0-1 0,0 1 0,0 0 0,0 0 0,0 0 0,0 1 0,1 0 0,-1-1 0,1 1 0,-1 0 0,1 1 0,0-1 0,0 0 0,1 1 0,-1 0 0,1 0 0,0 0-16,-2 3 11,1 0-1,0 0 1,0 1 0,1-1-1,0 1 1,1 0 0,-1-1-1,2 1 1,-1 0-1,1 0 1,0 0 0,1 2-11,1 9 100,1 0 0,1 0-1,1 0 1,4 11-100,33 75 387,-32-81-367,39 84-3,38 59-17,70 100 26,-72-126-21,111 187 19,-119-192 115,-28-47-27,11 8-112,-12-26-85,4-2-1,23 20 86,-65-78-52,1 1 0,0-2 0,1 0 0,0 0-1,1-1 1,11 6 52,-21-13-4,-1-1 0,1 0 0,-1 1 0,1-2-1,0 1 1,0 0 0,-1 0 0,1-1 0,0 1 0,0-1 0,0 0-1,2 0 5,-4 0 0,0-1-1,0 1 0,1 0 0,-1 0 0,0-1 0,0 1 1,0-1-1,0 1 0,0-1 0,0 0 0,0 1 0,0-1 1,0 0-1,0 0 0,0 1 0,0-1 0,-1 0 0,1 0 1,0 0-1,0 0 0,-1 0 0,1 0 0,-1 0 0,1 0 1,-1-1-1,1 1 0,-1 0 0,0 0 0,0 0 0,1 0 1,-1-6-33,0 1 0,0 0 0,0 0 0,0-1 0,-1 1 0,0 0 0,-1 0 0,1 0 0,-1 0 0,-1-2 33,3 7-7,-16-48-235,-3 1 1,-8-15 241,-51-89-162,24 48 18,-62-122-165,-33-31 309,88 162 5,-4 3 0,-4 3 0,-71-71-5,38 63 0,-100-74 0,143 127 124,-1 3-1,-24-10-123,77 47 38,-1 0 0,1 0 0,-1 1 0,0 1 0,0-1 0,-1 1 0,1 0 0,-6 0-38,11 2 17,0 0 0,0 0 1,0 0-1,0 0 0,-1 1 0,1-1 1,0 1-1,0 0 0,0 0 0,0 0 1,-1 1-18,2-1 6,0 0 1,0 0 0,0 1 0,1-1 0,-1 1-1,0-1 1,1 1 0,-1 0 0,1-1 0,0 1 0,0 0-1,-1 0 1,1 0 0,0 0 0,1 0 0,-1 0-1,0 1-6,-2 6 43,2 1-1,-1-1 0,1 0 0,0 0 0,1 1 0,0-1 0,1 7-42,2 9 136,1-1 0,3 9-136,40 149 444,-32-138-345,1-1 0,2 0 0,5 4-99,13 17-30,3-1-1,3-3 0,21 23 31,152 164 78,-89-106-32,-61-66-232,113 126-189,-37-43 402,-122-138-50,1-2 0,1 0 1,1-1-1,1 0 23,20 18-131,-43-35 121,1 0 0,-1 1-1,1-1 1,-1 0-1,0 1 1,1-1-1,-1 0 1,1 0 0,0 1-1,-1-1 1,1 0-1,-1 0 1,1 0 0,-1 0-1,1 0 1,-1 0-1,1 0 1,0 0-1,-1 0 1,1 0 0,-1 0-1,1 0 1,-1 0-1,1 0 1,0 0-1,-1 0 1,1-1 0,-1 1-1,1 0 1,0-1 10,-1 1-14,0-1 1,1 0 0,-1 1-1,1-1 1,-1 0 0,0 1-1,0-1 1,1 0 0,-1 0-1,0 1 1,0-1-1,0 0 1,0 1 0,0-1-1,0 0 1,0 0 0,0 0-1,0 1 1,0-1 0,0 0-1,0 1 1,-1-1-1,1 0 1,0 0 13,-4-10-29,-1 0-1,0 0 1,-1 0-1,0 1 1,-1 0-1,0 0 1,0 0-1,-2 0 30,-21-23-133,-21-16 133,14 13-42,-57-52-216,-3 5 0,-62-38 258,83 65 2,-90-64 3,20 23-2,-153-104 122,225 151 55,-51-24-180,73 47 56,-2 3 0,-53-18-56,81 34 254,-17-2-254,0 0 259,42 10-257,-19-3 115,20 3-113,0 0 0,-1 0 0,1 0 0,0 0 0,0 0 0,-1 0 0,1 0 0,0 0 0,0 0 0,-1 0 0,1 0 0,0 0 0,0 0 0,-1 1 0,1-1 0,0 0 0,0 0 0,-1 0 0,1 0 0,0 1 0,0-1 0,0 0 0,0 0 0,-1 1-4,1-1 5,0 1 1,0-1-1,0 1 1,0-1-1,0 1 1,0-1-1,0 1 1,0-1-1,1 1 1,-1-1-1,0 1 1,0-1-1,0 1 1,0-1-1,1 1 1,-1-1-1,0 1 1,1-1-6,10 18 55,1 0 0,1-2 0,1 0 0,10 10-55,67 58 14,-52-51 48,177 148 511,-98-86-616,-57-45-37,3-3 0,63 36 80,190 89-70,-278-152-91,1-2 1,24 6 160,-26-11-156,-1 3-1,23 12 157,6 9 0,-42-22-93,-23-14 84,1 0 0,-1 0 0,0-1 0,0 1-1,0 0 1,0 0 0,0 1 0,-1-1 0,1 0 0,0 0 0,0 0 0,-1 1 0,1-1-1,-1 0 1,1 1 0,-1-1 0,0 0 0,1 1 0,-1-1 9,0 0-11,-1-1 1,1 1 0,0-1-1,-1 0 1,1 1 0,0-1-1,-1 1 1,1-1 0,-1 0-1,1 1 1,0-1 0,-1 0-1,1 0 1,-1 1 0,1-1-1,-1 0 1,1 0 0,-1 0-1,1 0 1,-1 0 0,1 1-1,-1-1 1,0 0 0,1 0-1,-1 0 1,1 0 0,-1-1-1,1 1 1,-1 0 0,0 0 10,-19-2-81,-8-5 7,1-2 0,-17-7 74,-7-2-43,-103-41 44,37 13-6,-29-9-19,-85-46 24,-185-82 28,254 117-22,-109-43 22,249 101-24,13 6 60,1-1 0,-1-1 0,0 0-1,1 0 1,0 0 0,0-1 0,0-1-1,-1 0-63,9 6 10,0-1-1,0 1 0,0 0 0,-1-1 0,1 1 0,0 0 0,0 0 1,-1-1-1,1 1 0,0 0 0,0 0 0,-1 0 0,1 0 0,0-1 1,-1 1-1,1 0 0,0 0 0,0 0 0,-1 0 0,1 0 0,0 0 1,-1 0-1,1 0 0,0 0 0,-1 0 0,1 0 0,0 0 0,-1 0 1,1 0-1,0 0 0,-1 0 0,1 0 0,0 0 0,-1 0 0,1 0 1,0 1-1,-1-1 0,1 0 0,0 0 0,0 0 0,-1 1 0,1-1-9,1 3 176,1 0-133,1 1 0,0-1 0,0 1 0,0-1 0,0 0 0,0 0 0,1-1 0,0 1 0,-1-1 0,2 1-43,43 20 127,-48-23-125,444 167 331,-311-117-501,-2 5 0,42 29 168,-83-44 0,24 12 0,-21-6-18,-36-19-58,-2 3 0,10 8 76,-53-29-176,1 0 0,11 11 176,-24-20-18,1 1-1,0 0 1,0 0 0,-1 0 0,1 0-1,0 0 1,-1 0 0,1-1 0,-1 1 0,1 1-1,-1-1 1,1 0 0,-1 0 0,0 0 0,1 0-1,-1 0 1,0 0 0,0 0 0,0 1 18,0-1-8,0-1 1,-1 1 0,1 0 0,0-1-1,-1 1 1,1-1 0,-1 1 0,1 0-1,0-1 1,-1 1 0,1-1 0,-1 1-1,1-1 1,-1 1 0,0-1 0,1 0-1,-1 1 1,1-1 0,-1 0-1,0 1 1,1-1 0,-1 0 0,0 0-1,0 0 1,1 1 0,-1-1 0,0 0-1,1 0 1,-1 0 0,0 0 7,-13 1-65,1-1 1,0-1-1,-1 1 1,-7-3 64,-58-12-140,51 9 102,-8-1-55,-4 0 84,1-2 0,1-1 0,-6-4 9,-35-15 72,-61-11-72,-217-47-20,258 64 25,-58-19-136,-145-60 131,148 48-68,21 8 159,52 18-13,-49-19-36,24 8-22,32 12 56,58 20 43,1 0 0,-2-2-119,6 3 111,-1 0-1,0 1 1,0 0-1,0 1 1,-1 0-1,-6-1-110,21 3 273,5 0-260,12-1 52,0 2 0,1 0 0,-1 1 0,0 1 0,7 2-65,45 5 13,-4-1 51,21 6-64,145 40 478,-226-52-470,156 32-426,107 4 418,-257-36 14,220 30 79,-192-23-109,-1 2 1,0 2 0,0 2 0,17 9 15,-30-10-24,0 1 0,-1 1 0,18 14 24,-42-28 0,0 1 0,0-1 1,-1 1-1,1-1 1,0 1-1,-1-1 0,1 1 1,-1 0-1,0 0 0,0 0 1,1 0-1,-2-1-3,0-1 0,0 1 0,0-1-1,0 1 1,0-1 0,0 0 0,0 1 0,0-1 0,0 1 0,0-1 0,0 1 0,0-1 0,0 1-1,0-1 1,0 1 0,0-1 0,0 0 0,-1 1 0,1-1 0,0 1 0,0-1 0,-1 0 3,1 1-20,-1 0 0,0 0 0,0 0 1,0 0-1,0-1 0,0 1 0,0-1 0,0 1 1,0-1-1,0 1 0,0-1 0,-2 1 20,-13 3-105,0-1 0,0 0-1,-1-1 1,-7 0 105,-20 2 23,-36 2-153,-1-3 1,-40-6 129,114 3-29,-173-14-308,17 2 472,37 3 181,-86-18-316,-120-38-36,281 54 14,-250-51-73,213 49 124,35 6 15,-6-3-44,36 5 5,-21-4-4,0-2 0,1-2 0,-14-7-1,37 11 89,1 1 0,-2 1-1,1 1 1,-2 1-89,20 5 29,-1-1 0,1 0 0,-1 1 0,1-1 0,0 0 0,-1-1 0,1 1-29,-10-10 50,12 11-50,0 0 0,0 0 1,0 0-1,0 0 0,-1-1 0,1 1 0,0 0 0,0 0 0,0 0 0,0-1 0,0 1 0,0 0 0,0 0 0,0 0 0,0-1 0,0 1 0,0 0 0,0 0 0,0 0 0,0-1 0,0 1 0,0 0 0,0 0 0,0-1 0,0 1 1,0 0-1,0 0 0,0 0 0,0-1 0,0 1 0,1 0 0,-1 0 0,0 0 0,0 0 0,0-1 0,0 1 0,0 0 0,1 0 0,-1 0 0,0 0 0,0 0 0,0-1 0,1 1 0,-1 0 0,0 0 0,0 0 0,0 0 0,1 0 1,-1 0-1,0 0 0,0 0 0,0 0 0,1 0 0,-1 0 0,0 0 0,0 0 0,1 0 0,-1 0 0,0 0 0,0 0 0,0 0 0,1 0 0,-1 0 0,0 0 0,0 1 0,18 2 57,71 23 260,-1 5-1,28 16-316,-5-2 114,16-1-114,-15-13 117,7-4-117,115 18-22,-178-35 26,127 17 3,-61-10-1,-48-5-265,61 19 259,110 39-340,-201-56 404,-1 2-1,0 2 0,-2 2 1,0 2-64,-38-20 1,9 3-3,0 0-1,9 2 3,-12-5-135,0 1-1,0 1 0,-1 0 0,1 0 136,-16-7-80,-1 0 1,1 1-1,-1 0 1,0 0-1,0 0 0,0 1 1,0 0-1,-7 1 80,3-1 10,-83-3-4,59 4-10,0-2 1,0-2-1,-11-3 4,33 5-2,-139-26-10,113 22-34,1 3 1,-39 1 45,29 3-49,-1-2 0,-17-3 49,-209-32 79,166 16-6,-18-9-73,29 6-2,-62-5 2,124 25 64,-9 1-64,11 1 76,-12-2-76,-145-28-94,175 29 183,14 3 87,7 4-58,-2-4-75,1 0-1,-1-1 1,0 1-1,0 0 0,0-1 1,1 1-1,-1-1 1,1 1-43,9 1 93,26 8 357,17 0-450,-13-2 322,8 4-322,70 26-77,-56-17-194,59 12 271,3-8-21,99 4 21,-163-23-9,0 2-1,0 4 1,30 10 9,-13 2-216,65 29 216,-89-30-121,75 36 125,-110-46-104,-19-13 94,-1 0-1,0 0 1,1 0 0,-1 1 0,0-1 0,0 0 0,1 0 0,-1 1 0,0-1 0,0 0 0,1 0 0,-1 1 0,0-1 0,0 0 0,0 1 0,1-1 0,-1 0 0,0 1 0,0-1 0,0 0 0,0 1-1,0-1 1,0 0 0,0 1 0,0-1 0,0 0 0,0 1 0,0-1 0,0 0 0,0 1 0,0-1 0,0 0 0,0 1 0,0-1 0,0 0 0,-1 1 0,1-1 0,0 0 0,0 1 0,0-1 0,-1 0-1,1 1 1,0-1 0,0 0 0,-1 0 0,1 1 0,0-1 0,0 0 0,-1 0 0,1 0 0,0 0 0,-1 1 0,1-1 0,0 0 0,-1 0 0,1 0 0,0 0 0,-1 0 0,1 0 0,0 0-1,-1 0 1,1 0 0,-1 0 6,-12 4-30,1 0 27,-1 0 0,1-1 1,-1 0-1,1-1 0,-11 0 3,-392-9-564,138 2 223,202 2 281,0-3 0,-48-11 60,117 16 10,-67-11 196,1-3-1,-64-24-205,92 24-11,-93-31-18,111 37 28,1-1 0,0 0 0,0-2 0,-17-12 1,-12-5 9,26 15 291,1-2-1,-16-12-299,43 28 6,0 0 0,0 0-1,0 0 1,0 0-1,-1 0 1,1 0 0,0 0-1,0 0 1,0 0 0,0-1-1,0 1 1,0 0-1,0 0 1,0 0 0,0 0-1,0 0 1,0 0-1,0 0 1,0 0 0,0 0-1,0 0 1,0 0-1,0 0 1,0 0 0,0 0-1,0 0 1,0-1-1,0 1 1,0 0 0,0 0-1,0 0 1,0 0 0,0 0-1,0 0 1,0 0-1,0 0 1,0 0 0,0 0-1,0 0 1,0 0-1,0 0 1,0 0 0,0 0-1,1 0 1,-1 0-1,0 0 1,0-1 0,0 1-1,0 0 1,0 0-1,0 0 1,0 0 0,0 0-1,0 0 1,0 0 0,0 0-1,0 0 1,0 0-1,0 0 1,0 0 0,0 0-1,1 0 1,-1 0-1,0 0 1,0 0 0,0 0-1,0 0 1,0 0-6,10-1 197,18 1-98,-21 0-85,30 2 11,0 2 0,-1 1 0,0 2-1,1 2-24,57 10 8,-58-11 48,1 1 1,23 10-57,29 8 86,139 25-65,-132-32-24,-45-9-12,0-3 0,1-2-1,-1-2 1,10-3 15,-29-1-141,1-2-1,0 0 1,25-7 141,-54 8-1,1 0-1,-1 0 1,0-1 0,0 0-1,0 1 1,0-1-1,0-1 1,-1 1 0,1 0-1,0-1 1,-1 0 0,0 0-1,0 0 1,1-1 1,0-1-7,0-1 1,0 1 0,-1-1 0,1 0-1,-1 0 1,-1 0 0,1 0-1,-1 0 1,0-2 6,1-3-44,-1-1 0,0 1 1,-1-1-1,0 0 0,-1 1 0,0-1 0,-1 0 0,0 1 0,-1-1 0,-3-9 44,1 7-40,-1 0 0,-1 1 0,0-1 0,-1 1 0,0 0 0,-1 1 0,-2-3 40,-3-2-13,-1 1-1,0 0 1,-2 1-1,-11-9 14,-12-6-34,-2 2 1,-1 1 0,-43-19 33,-135-58-146,81 41 130,109 49 22,0 1-1,-1 1 0,0 2 0,-1 2 0,0 0 0,0 3 0,-24-2-5,37 7 25,0 0 0,1 2 0,-1 0 0,-9 3-25,17-3 18,7-2 6,-1 1 1,1 0 0,-1 1-1,1-1 1,-1 1-1,1-1 1,0 1 0,0 1-1,0-1 1,0 1 0,0-1-1,1 1 1,-1 0-1,1 0 1,-1 1-25,3-2 22,0-1 0,0 1 0,0-1 0,1 1 0,-1-1 0,0 1 0,1 0 0,-1 0 0,1-1 0,0 1-1,-1 0 1,1-1 0,0 1 0,0 0 0,0 0 0,1-1 0,-1 1 0,0 0 0,1 1-22,-1-1 11,1 0 0,-1 0 0,1 0 0,-1-1 0,1 1 0,0 0 0,0 0 0,0 0-1,0-1 1,0 1 0,1 0 0,-1-1 0,0 1 0,1-1 0,-1 0 0,1 1-11,1-1 8,0 1 0,0-1 0,1 0 0,-1 0 0,0 0 0,1 0 0,-1 0 0,1-1 0,-1 0 0,1 1 0,-1-1 0,1-1 0,-1 1 0,1 0 0,-1-1 0,1 0-8,9-2-2,0-1 1,0 0-1,8-5 2,-6 3-26,0-2 0,0 0 0,-1 0 0,0-1 0,0-1 1,-1 0-1,0-1 0,-1-1 0,0 0 0,-1-1 26,23-30-6,-3-1 0,-1-2-1,13-30 7,-2 6-49,-13 22-15,6-18 64,17-32-16,-31 63 6,-2 0 0,-1-2-1,5-19 11,-19 45-32,0 0-1,-1 0 0,0 0 1,-1 0-1,0-7 33,-1 12-16,0-1 0,0 1 0,-1-1 0,0 1 1,-1 0-1,1-1 0,-1 1 0,0 0 0,-3-5 16,5 9 1,-1 1 0,0-1 0,0 1 1,0 0-1,0-1 0,0 1 0,0 0 0,0 0 1,0-1-1,0 1 0,-1 0 0,1 0 0,0 0 1,-1 1-1,1-1 0,-1 0 0,1 0 0,-1 1 1,1-1-1,-2 0-1,0 1-3,0 0 0,1 0 1,-1 0-1,1 0 0,-1 0 0,1 1 0,-1-1 1,1 1-1,-1-1 0,1 1 0,-1 0 1,0 1 2,-7 3-22,0 0 1,0 2 0,1-1-1,0 1 1,-3 3 21,12-10 0,-26 24 79,1 0 1,2 2-1,0 0 1,2 2-1,0 1 1,-9 19-80,-11 28-77,2 1 1,2 8 76,15-28 0,4 0 0,2 1 0,2 1 0,3 0 0,1 10 0,8-44 40,1-1 1,2 1-1,0 0 0,3 17-40,-3-36 12,0 5 3,-2-9-14,1 0-1,1 0 0,-1 0 0,0 1 1,0-1-1,1 0 0,0 0 0,-1 0 0,1 0 0,-1-2 0,0 1 0,1-1 0,-1 1 0,0-1 0,0 0 0,1 1 0,-1-1 0,0 0 0,0 1 0,1-1 0,-1 0 0,1 1 0,-1-1 0,0 0 0,1 0 0,-1 0 0,0 1 0,1-1 0,-1 0 0,1 0 0,0 0 1,-1 0 0,1 0 0,-1 0-1,1-1 1,-1 1 0,1 0-1,0 0 1,-1-1 0,1 1 0,-1 0-1,1-1 1,-1 1 0,1 0 0,-1-1-1,0 1 1,1-1 0,-1 1-1,1-1 1,-1 1 0,0-1 0,1 1-1,-1-1 1,0 1 0,0-1 0,1 0-1,6-17 20,-5 13-20,16-46 20,-2 0 0,-3-2 0,-1 0 0,-1-20-20,10-54-93,19-62 93,-20 88 1,-4-1 1,-4-11-2,-9 78-11,5-61-167,-5-62 178,-14-96-85,11 253 85,-12-128-3,9 109-12,-1 1 0,-1 0 0,0 0 1,-2 0-1,-3-8 15,8 23-5,0 1 0,0-1 0,0 0 1,-1 1-1,1-1 0,-1 1 0,0 0 1,0 0-1,0 0 0,0 0 0,0 0 1,-1 1-1,-1-2 5,3 3-1,0 0 1,-1 0-1,1 1 0,0-1 1,0 0-1,-1 1 0,1 0 1,0-1-1,-1 1 0,1 0 1,0 0-1,-1 0 0,1 1 0,0-1 1,0 0-1,-1 1 0,1 0 1,0-1-1,0 1 0,0 0 1,-1 0-1,1 0 0,0 0 1,0 1-1,0-1 1,-8 7 1,0 0-1,0 1 1,1 1 0,0-1-1,0 1 1,1 1 0,1-1-1,-1 1 1,2 1 0,-3 5-1,-10 25-4,1 0 1,-2 15 3,-91 274 153,-5 83-153,112-401-8,-37 172 149,32-136 86,3 0 0,0 41-227,5-62 39,0 29-25,3 22-14,0-68 1,-1 0 1,2 1-1,-1-1 0,4 8-1,-4-13 3,1 0 0,-1 0 0,1 0 0,0-1 0,1 1 0,-1-1 1,1 0-1,4 4-3,-7-8 0,0 0 0,0 0 0,0 0 0,0 0 1,0 0-1,0-1 0,1 1 0,-1 0 0,0-1 1,0 1-1,1-1 0,-1 1 0,0-1 0,1 0 0,-1 1 1,1-1-1,-1 0 0,0 0 0,1 0 0,-1 0 0,1 0 1,-1 0-1,0-1 0,1 1 0,-1 0 0,1-1 1,-1 1-1,0-1 0,0 1 0,1-1 0,-1 0 0,0 0 1,0 1-1,0-1 0,0 0 0,1 0 0,-1 0 1,0-1-1,6-5-7,-1-1 0,0 1 1,0-1-1,0 0 1,0-4 6,-2 5 0,18-30-143,-3 0-1,-1-2 0,11-35 144,32-126-112,-41 129 299,64-245 27,-57 193-953,5-76 739,-22 115-27,29-325 522,-38 369-649,-3-22 154,1 50-17,0 0 1,-1 0-1,-1 1 0,0-1 1,0 1-1,-1 0 0,-2-4 17,5 12 1,-1 0 0,0 0 0,1 1 0,-1-1 0,0 0-1,0 1 1,-1-1 0,-1-1-1,3 4-1,1-1 0,-1 1 1,1-1-1,-1 1 0,0 0 0,1-1 0,-1 1 1,0 0-1,0-1 0,1 1 0,-1 0 0,0 0 1,0 0-1,1 0 0,-1 0 0,0 0 0,0 0 0,1 0 1,-1 0-1,0 0 0,0 0 0,1 0 0,-1 1 1,0-1-1,0 0 0,1 0 0,-1 1 0,0-1 1,1 0-1,-1 1 0,0-1 0,1 1 0,-1-1 0,1 1 1,-1-1-1,1 1 0,-1 0 0,1-1 0,-1 1 1,1 0-1,-1 0 1,-8 14-44,0 1 0,1 0 0,1 1 0,0-1 0,1 1 0,-3 16 44,-12 53 192,4 2 0,-3 54-192,-3 180 193,14-181-30,-3 218 100,15-249-255,5-1-1,9 30-7,15 13 0,-15-79 0,-11-48 6,1 0 1,5 11-7,-9-27 4,1 0 1,1 0-1,0 0 1,0-1-1,0 1 1,1-1-1,4 4-4,-10-11-5,1-1-1,0 1 0,-1 0 0,1-1 1,0 1-1,0-1 0,-1 1 1,1-1-1,0 1 0,0-1 0,0 1 1,-1-1-1,1 0 0,0 0 0,0 1 1,0-1-1,0 0 0,0 0 0,0 0 1,0 0-1,0 0 0,0 0 1,0 0 5,0 0-8,1-1 0,-1 1 1,0-1-1,1 0 0,-1 1 1,1-1-1,-1 0 0,0 0 1,0 0-1,0 0 0,1 0 1,-1 0-1,0 0 8,4-5-41,-1 0 0,1 0 0,-1-1 0,-1 1 0,1-2 41,5-11-10,-1 1-1,-1-1 0,-1 0 0,3-13 11,1-21 3,0-10-3,28-254-372,-22 176 112,-5-98 260,-14-101-14,-37-240 14,25 472 2,-5 1 0,-5 1 0,-32-87-2,43 152 0,-2 0 0,-3-3 0,10 26 1,-1 0-1,-1 0 0,-1 1 0,0 1 1,-6-7-1,12 17 1,0-1 0,-1 1-1,1 1 1,-1 0 0,0 0 0,0 0 0,0 0 0,-6-1-1,9 4 3,0 1-1,0-1 1,0 1 0,0 0 0,0 0-1,0 1 1,0-1 0,0 1-1,0 0 1,-1 0 0,1 0-1,0 1 1,0-1 0,0 1 0,0 0-1,0 0 1,0 1 0,-2 0-3,0 1 24,-1 1 0,1 0 0,0 0 0,0 0 0,0 1 0,0 0 0,1 0 1,-3 3-25,-4 7 73,0 0 1,-6 11-74,6-5 53,0 0 1,1 1 0,1 1 0,1 0-1,-4 18-53,-6 34 294,0 13-294,9-37 18,2 1-1,0 51-17,9 23-5,0-34 1,2 16 47,5 0 1,5 0 0,4-1-1,9 19-43,-1-36 0,4-2 0,6 4 0,-22-60 0,1 0 0,2-1 0,1 0 0,2-1 0,1 0 0,-8-13 2,-1-1 6,0-1-1,1 0 1,0 0 0,6 3-8,-14-14 1,0-1 1,0 0 0,0 0 0,0 0 0,0-1 0,0 1-1,1-1 1,0 0 0,-1 0 0,1-1 0,0 1 0,0-1 0,0 0-1,-1 0 1,1-1 0,0 1 0,0-1 0,5-1-2,-7 1-9,1-1 0,-1 0 1,1 0-1,-1-1 0,0 1 1,0-1-1,1 1 0,-1-1 1,0 0-1,-1 0 0,1-1 1,2-1 8,0 0-16,3-3-4,0 0 0,-1 0 0,0-1 1,0 0-1,-1 0 0,0-1 0,2-3 20,1-4-9,-1 0-1,-1-1 1,0 0 0,-1 0 9,8-29-87,-1-1-1,-3 0 1,-1-1 0,-3 0 0,-1-19 87,-5-124-647,-9-16 647,4 112 49,-4-14-78,-4 0 0,-6 1-1,-4 1 1,-4 1 0,-5 2-1,-34-73 30,43 121 10,-3 2-1,-2 1 0,-2 1 1,-24-30-10,39 63 5,-2 0 0,0 0 0,-1 2 0,-1 0 1,-1 1-1,0 1 0,-1 0 0,-18-8-5,35 21 16,-1 0-1,1 0 1,-1 0-1,0 1 1,0-1 0,0 1-1,0 0 1,1 0-1,-2 1 1,1 0 0,0 0-1,0 0 1,0 0-1,0 1 1,0 0-1,0 0-15,2 0 16,-1 0 0,1 0-1,0 0 1,0 1 0,0-1-1,0 1 1,0 0-1,0 0 1,1 0 0,-1 0-1,1 1 1,-1-1-1,1 1 1,0-1 0,0 1-1,0 0 1,0 0-1,0 0 1,1 0 0,0 0-1,-1 0 1,1 0-1,0 0 1,0 1-16,-3 15 78,1 0 1,1 2-79,-3 17 139,0 1-103,1-1-1,2 1 1,4 36-36,3-5 48,13 53-48,2-34 85,25 71-85,-40-145 8,9 26 103,1 0 0,12 19-111,45 76 373,-60-113-307,14 21-55,2-2 0,2 0-1,12 9-10,-14-13-12,-18-24 10,0 0-1,1-1 1,1 0-1,0-1 1,1 0 0,0-1 2,7 2-8,16 8 8,-34-20 0,1 1-18,0-1 1,0 0 0,0 0 0,0 0-1,-1 0 1,2 0 0,-1-1-1,0 1 1,0-1 0,0 0-1,0 0 1,0 0 0,0 0-1,0-1 1,0 1 0,0-1 0,0 0-1,0 0 1,0 0 0,0 0-1,0 0 1,-1-1 0,1 1-1,0-1 1,-1 0 0,1 1 0,0-2 17,3-3-42,1 0 1,-1 0-1,-1 0 1,1-1-1,-1 0 1,0 0 0,-1 0-1,0-1 1,3-5 41,0-4-61,-1 0 0,-1 0 1,-1 0-1,2-15 61,7-73 12,-10 83-23,1-32-102,-3-1-1,-1 0 0,-3 1 1,-7-33 113,-9-43 0,-5 1 0,-6 2 0,-15-27 0,34 118 19,-7-19 33,-3 1-1,-3-3-51,19 48 15,1 1 0,-1-1 0,-1 1 0,0 0 0,-3-3-15,7 8 8,0 1 0,-1-1-1,1 1 1,-1 0 0,1 0 0,-1 0 0,0 0-1,0 0 1,0 1 0,0-1 0,0 1-1,0 0 1,0 0 0,0 0 0,-1 0-1,1 1 1,-4-1-8,6 1 10,-1 0-1,0 1 1,1-1 0,-1 0 0,1 1-1,-1-1 1,1 1 0,-1 0-1,1-1 1,-1 1 0,1 0-1,-1 0 1,1 0 0,0 0-1,-1 0 1,1 0 0,0 0-1,0 1 1,0-1 0,0 0-1,0 1-9,-3 5 71,-1 0-1,2 0 0,-4 8-70,0 0 98,-6 14-152,1 2-1,1-1 1,2 1 0,1 1-1,-4 31 55,-1 40 36,4 23-36,7-102 15,-3 281 13,5-214 236,2 26 153,7 19-417,-1-64-20,3 0 0,11 33 20,-12-67-29,5 8 29,-10-32-7,0 0-1,2-1 1,0 0-1,7 11 8,-12-21-4,0 0 0,0 0 0,1-1-1,-1 1 1,1 0 0,0-1 0,-1 0-1,1 1 1,0-1 0,1-1 0,2 3 4,-6-4-2,1 0 1,0 0 0,-1 0-1,1 1 1,0-1-1,0 0 1,-1 0 0,1 0-1,0 0 1,0 0 0,-1-1-1,1 1 1,0 0-1,0 0 1,-1 0 0,1-1-1,0 1 1,-1 0-1,1 0 1,0-1 0,-1 1-1,1-1 1,0 1 0,-1-1-1,1 1 1,-1-1-1,1 1 1,-1-1 0,1 1-1,-1-1 1,1 0 1,1-3-7,0 0 0,0 1 0,0-2 0,0 1 0,0 0 7,1-3-16,13-34-2,-2 0-1,-1-1 1,-2-1-1,-1-7 19,24-177-278,-32 208 204,9-100-403,-3-105 477,-21-119 17,9 271-20,-13-161-40,9 166-80,-2-1 0,-10-22 123,12 60-41,-1 1 0,-2 1 0,-10-21 41,12 31 67,0 2 1,-1-1 0,-1 1-1,-1 1 1,0 0-1,-6-5-67,14 16 3,0 0 0,-1 0 0,1 1 1,0 0-1,-1 0 0,0 0 0,0 0 0,0 1 0,0 0 0,0 0 0,0 0 0,-1 1-3,1 0-1,1 0 0,-1 1-1,0 0 1,1 0 0,-1 0 0,0 0 0,1 1 0,-1-1 0,1 1 0,-1 1 0,1-1 0,-1 1 0,1-1 0,-2 2 1,-13 7 10,1 1 0,0 1 1,1 0-1,1 1 1,0 1-1,0 0 0,1 1 1,1 1-1,1 0 0,0 1 1,2 0-1,-1 1 0,-6 17-10,-23 41-30,16-32 67,3 1 0,-7 21-37,-32 119 130,49-141-124,2 0 0,3 1 0,-1 13-6,7-21 12,1 0-1,2 0 1,3 6-12,0 10 72,-4-37-64,2 26 104,5 21-112,-6-50 9,1-1 0,1 1 0,0-1 1,0 0-1,1 0 0,1-1 0,1 3-9,42 57 39,-42-63-29,-1 0 1,1 0-1,0 0 1,1-1-1,0 0 1,0-1 0,0 0-1,1 0 1,0-1-1,0 0 1,7 3-11,-5-4 6,-1-1 0,1 0 0,-1-1 0,1 0 0,0-1 1,0 0-1,0 0 0,0-1 0,0-1 0,2 0-6,-5 0 12,-1 0 0,1 0 0,0-1 0,0 0 1,-1-1-1,1 0 0,-1 0 0,0 0 0,0-1 0,0 0 0,0-1-12,11-8-59,0-1-1,-1-1 1,4-5 59,3-3-27,-1-1-1,-1-2 1,-2 0 0,0-1 0,-2-1 0,-1 0 0,-1-2 0,-2 0-1,-1 0 1,-1-1 0,7-31 27,29-175-139,-44 206 110,-2-1 0,-1 0-1,-1 0 30,0 28 7,0 1 0,0-1-1,0 1 1,1 0 0,-1-1-1,1 1 1,0 0 0,0-1-1,0 1 1,0 0 0,1-1-7,2-1-24,-4 15-159,-3 1 164,0 0-1,0-1 1,-3 6 19,-5 16 211,0 7-35,3 1-1,-3 35-175,-2 84-210,12-146 191,-7 129 92,7 0 0,6 0 1,7 11-74,-4-96-17,1-1 0,4-1 0,2 1 1,4 5 16,-6-25 34,2-1 1,2 0-1,1-1 1,1 0-1,2-2 1,14 17-35,-21-31-51,-10-12 68,0 0 1,0 0-1,1-1 0,0 1 1,1-1-1,-1 0 0,1-1 1,0 1-1,0-1 0,0 0 1,1 0-18,17 4 58,6 4 164,-28-11-221,0 0 0,-1-1 0,1 1 1,0 0-1,0-1 0,-1 1 0,1-1 0,0 0 1,0 1-1,0-1 0,0 0 0,0 0 0,1-1-1,27-7-26,-26 7 27,17-6-34,1-1 0,-1-1-1,-1-1 1,0-1 0,0-1-1,-1 0 1,16-14 33,80-75-232,-98 86 223,-1 0 0,-1-1-1,-1 0 1,0-1 0,-1-1-1,4-7 10,8-18-2,-1-2-1,2-11 3,14-40-64,-4-2 0,-5-1 0,-3-1 0,-6-2 0,-3 0 0,-5-1 0,0-93 64,-16 111-340,-2 0 0,-7-16 340,8 77 4,-1 1 1,-4-14-5,5 28 2,0-1 1,0 1-1,-1 0 0,0 0 1,-1 0-1,0 1 0,-3-4-2,7 11 1,0-1-1,0 1 1,0-1-1,0 1 1,0 0-1,-1 0 1,1 0-1,-1 0 1,1 0 0,-1 0-1,1 0 1,-1 0-1,1 0 1,-1 1-1,0-1 1,0 1-1,1-1 1,-1 1-1,0 0 1,-1-1-1,0 2 2,0-1-1,1 0 1,-1 1 0,0-1-1,0 1 1,1 0 0,-1 0 0,1 0-1,-1 1 1,1-1 0,-1 0-1,0 2-1,-7 4 44,1 1 0,0 0-1,0 0 1,1 1-1,-6 8-43,-11 16 79,2 1-1,1 1 0,2 1 1,1 2-79,-66 155-8,52-112 18,-32 81 20,1 21-30,23-58 20,-35 113 33,34-64 50,-9 106-103,9 41 257,34-217-233,5 0 0,4 3-24,4-14 13,3 0-1,5 0 0,16 56-12,-25-131 12,2 0 0,-1 1 0,2-2 0,1 1 0,0-1 0,1 0-1,0 0 1,2-1 0,7 9-12,-16-23 0,0 0 0,0 1 0,0-1 0,1 0 0,-1-1 0,0 1 0,1 0 0,-1-1 0,1 1 0,0-1 0,0 0 0,-1 1 0,1-2-1,0 1 1,0 0 0,0 0 0,0-1 0,0 0 0,0 1 0,0-1 0,0 0 0,0-1 0,0 1 0,0 0 0,0-1 0,0 0 0,8-2 37,-1-1 1,0 0-1,0-1 0,-1 0 0,1 0 1,5-5-38,-1-1 37,0 0 1,-1 0-1,-1-1 1,0-1-1,0 0 1,-1 0-1,-1-2-37,29-35-128,-2-2 0,17-35 128,5-27-26,-5-2-1,-5-3 1,-6-2-1,-3-9 27,26-123-78,12-127 78,-25 43-388,-39 218 244,-4-103 144,-10 144 0,2-143 0,3 142-16,2-99-61,-8 143 7,-1 0-1,-1 1 0,-2-1 0,-2-1 71,3 22-43,0-1-1,-1 1 1,-1 0-1,0 0 1,-1 0-1,-7-9 44,12 20 8,1 1 0,-1 0 1,0-1-1,0 1 0,0 0 0,0 0 0,0 0 0,0 0 1,-1 0-1,1 1 0,-1-1 0,1 1 0,-1 0 0,0-1 1,0 1-1,1 0 0,-1 1 0,0-1 0,0 0 0,-2 1-8,2 0 1,-1 0 0,1 0 0,0 1 0,0-1 0,-1 1 0,1 0 0,0 0 0,0 0 0,0 1 0,0-1 0,0 1 0,0-1-1,1 1 1,-1 0 0,0 0 0,1 0 0,0 0 0,-3 3-1,-12 15-7,0 1 1,1 1-1,1 0 0,1 1 1,-1 5 6,-20 45 33,0 6-33,-21 65 102,6 4-102,-39 150 151,10 10-124,28-63-11,2 71-16,34-180 33,6 0 1,5 7-34,6-78 25,3-1-1,8 37-24,31 121 111,-28-159 329,21 58-440,-27-96 41,0 0 0,2-1-1,1 0 1,1-1 0,17 22-41,-18-29 5,1 0 0,1-1 1,8 7-6,-20-19-4,1-1 0,-1 1 0,1-1 0,-1 0 0,1-1 0,-1 1 0,1-1 0,0 1 0,0-1 0,0 0 0,0 0 0,0-1 0,0 1 0,0-1 0,0 0 0,0 0 0,0 0 0,4-1 4,0-1-10,0 0 0,0 0 0,0-1 0,-1 0 0,1 0 0,-1-1 0,0 0 0,6-4 10,-4 1-4,-1 1 1,0-2-1,0 1 1,-1-1-1,0 0 1,-1 0-1,1-1 1,3-9 3,0 3-4,46-73-284,17-42 288,42-104-386,-53 95 350,154-440 283,-65 87-279,-120 365 43,-5-1-1,9-122-10,-21 44 67,-12 130-182,-6-55 115,-2 60-101,-4 1 0,-13-49 101,21 107-2,-2 0 1,1 1 0,-2 0 0,1 0-1,-1 0 1,-5-6 1,9 15-1,-1-1 1,0 0-1,0 1 0,-1-1 0,1 1 1,0 0-1,-1 0 0,0 0 1,1 0-1,-1 0 0,0 1 0,0-1 1,0 1 0,1 0-1,0 1 1,-1-1-1,1 1 0,-1-1 1,1 1-1,-1 0 1,0 0-1,1 0 0,-1 0 1,1 0-1,-1 1 1,1-1-1,-1 1 0,1 0 1,0 0-1,-2 0 1,-3 3-1,-1 0 0,0 0 0,1 1 0,0-1 0,0 2 0,1-1 0,-1 1 0,-2 3 1,-10 12-6,1 1 0,1 1 6,-13 20-1,2 1 0,2 2-1,2 0 1,2 2 0,2 0 0,-4 20 1,-23 92-4,-5 61 4,49-209 0,-117 550 0,32 18 343,66-417-260,-5 65 134,8 31-217,15-130 68,6 1 0,16 98-68,-13-190 11,2 0-1,11 35-10,-12-54 6,0 0 0,2-1 0,0 0 0,1 0 0,1-1 0,6 8-6,-12-20 14,0 0-1,1 0 0,0-1 0,0 1 0,0-1 0,0 0 1,1 0-1,0-1 0,0 0 0,0 0 0,0 0 0,5 1-13,-3-1 5,7 3 39,-14-6-55,0-1-1,0 1 1,0 0-1,0-1 1,-1 1 0,1-1-1,0 1 1,0-1-1,0 1 1,0-1 0,-1 0-1,1 1 1,0-1-1,-1 0 1,1 0 0,-1 0-1,1 1 1,0-2 11,13-13-52,66-60-162,-6 6 214,19-25 0,-32 20 2,-2-2 0,-4-2 0,28-57-2,-7-3-70,42-114 70,-53 87-81,-8-3-1,-7-2 0,14-102 82,14-136-130,-57 261 155,1-115-25,-18-137-249,-4 320 155,0 54 81,0-18 118,-2-8-105,1 39 27,-1 0-1,0 0 0,0 0 1,-1 1-1,-1-1 1,-2-4-27,6 15-2,-1 0 0,1 0 0,0 0 0,-1 0 1,1 1-1,-1-1 0,0 0 0,1 0 0,-1 0 0,0 0 0,1 1 1,-1-1-1,0 0 0,0 1 0,1-1 0,-1 0 0,0 1 1,0-1-1,0 1 0,0 0 0,-1-1 2,1 1-1,0 0-1,0 0 1,0 0 0,0 0-1,0 0 1,1 0 0,-1 1-1,0-1 1,0 0 0,0 1-1,0-1 1,0 0 0,0 1-1,0-1 1,1 1 0,-1 0-1,0-1 1,0 1 1,-3 3 2,0 0 1,1 0-1,0 0 0,0 0 0,0 1 1,0-1-1,-1 3-2,-6 16 13,1-1-1,0 2 1,-2 16-13,-15 76 5,17-70-9,-149 822 558,116-576-584,-31 217-313,56-352 620,6 0 1,7 80-278,7-175 22,3 5-22,-3-42-26,1 0 0,2-1 0,7 21 26,-10-37 16,1 0 0,-1 0 0,2-1 0,-1 0 0,1 0 0,0 0 0,0 0 0,1-1 0,0 0 0,6 5-16,-11-10-3,0 0 1,0 0 0,1-1-1,-1 1 1,0 0 0,0-1-1,1 1 1,-1-1 0,1 1-1,-1-1 1,0 0 0,1 0-1,-1 0 1,1 0-1,-1 0 1,1 0 0,-1 0-1,0 0 1,1 0 0,-1-1-1,1 1 1,-1 0 0,0-1-1,1 1 1,-1-1 0,0 0-1,1 1 1,-1-1 0,0 0-1,0 0 1,0 0-1,0 0 1,0 0 0,0 0 2,5-5-60,0 0 1,0-1-1,-1 1 1,0-1-1,2-5 60,10-18-119,-2 0 0,-1 0 0,10-33 119,26-102 92,-46 151-103,79-307 41,-51 172-117,-3-28 87,16-171-197,8-59 38,-42 276 108,-5-1-1,-7-15 52,-1 105-101,-2 0 0,-9-39 101,8 59-45,-1 0 1,-1 1-1,-1-1 1,-1 2 0,0-1-1,-2 0 45,9 17 3,-1 0 0,1 0 0,-1 1-1,0-1 1,0 0 0,0 1 0,-1 0 0,0-1-3,3 3 6,0 0-1,-1 1 1,1-1 0,-1 0 0,1 0 0,-1 1 0,1-1 0,-1 1 0,1-1 0,-1 1 0,1 0-1,-1-1 1,0 1 0,1 0 0,-1 0 0,0 0 0,1 0 0,-1 1 0,1-1 0,-1 0-1,0 1 1,1-1 0,-1 1 0,0 0-6,-5 3 14,0-1 0,0 2 0,0-1 0,1 1 0,0 0 0,0 1 0,0-1 0,1 1 1,0 0-1,0 1 0,-4 5-14,-7 15-15,0 0 0,-4 14 15,19-39 2,-30 70 46,-13 47-48,8-20 152,-25 59-13,-31 79 4,19-34-209,-57 155-28,124-343 90,-107 313 26,-49 334 91,156-634-75,1 0-1,2 1 1,1-1-1,1 1 1,2 22-38,-1-49 1,0 0 0,0 0 0,1 0 0,-1 0 0,1 1 0,-1-1 0,1-1 0,0 1 0,0 0 0,0 0 0,0 0 0,0 0 0,0-1 0,1 1 0,-1 0 0,1-1 0,-1 1 0,1-1 0,-1 0 0,1 1-1,-1-2 0,0 1 0,0-1-1,0 0 1,0 1 0,-1-1 0,1 0-1,0 0 1,0 1 0,0-1 0,0 0-1,0 0 1,0 0 0,0 0 0,0 0-1,0-1 1,0 1 0,0 0 0,0 0 0,1-1-1,-1 0 0,1 0 0,0 0 0,-1 0 0,1 0 0,-1 0 0,0 0 1,1 0-1,-1 0 0,0-1 0,0 1 0,0 0 0,1-1 1,18-27-42,-2 0 0,0-1-1,12-30 43,100-246 120,-10 17-57,18-98-63,25-164-53,-110 327-17,8-111 70,-15-29-138,-25 188 63,9-160-96,-29 322 169,2-26-10,-2 0 1,-3-23 11,0 47-5,0 0 0,-1 0 0,0 0 0,-1 1 0,-1-1 0,0 1 0,-6-9 5,10 22-1,0 0-1,0 0 1,0 1 0,0-1-1,0 0 1,0 1-1,0-1 1,-1 1-1,1-1 1,-1 1-1,1 0 1,-1 0-1,0 0 1,-1-1 1,2 1-2,0 1 1,0 0-1,0 0 1,0-1-1,0 1 0,-1 0 1,1 0-1,0 0 1,0 0-1,0 0 1,0 1-1,-1-1 0,1 0 1,0 0-1,0 1 1,0-1-1,0 1 0,0-1 1,0 1-1,0-1 1,0 1-1,0 0 1,0-1-1,0 1 0,0 0 2,-4 5-6,0-1 0,0 1 0,0 1 0,1-1 0,-1 1-1,2-1 1,-4 8 6,4-7-5,-184 391 1,178-378 8,-104 253 101,44-102-43,15-42-44,-143 355 75,141-327-15,7 1 0,7 3 0,-12 106-78,15-51 111,-17 113 58,45-236-110,3 0 0,6 54-59,2-129 33,1 0 0,0-1 0,2 0 0,0 1 0,1-1 1,1 0-1,4 9-33,-9-25 4,0-1 0,0 1 0,0-1 0,1 1 0,-1-1 0,0 1 0,1-1 0,-1 1 0,0-1 0,1 1 0,-1-1 0,0 1 0,1-1 0,-1 0 0,1 1 0,-1-1 0,1 0 0,-1 1 0,1-1 1,-1 0-1,1 1 0,-1-1 0,1 0 0,-1 0 0,1 0 0,-1 0 0,1 1 0,0-1 0,-1 0 0,1 0 0,-1 0 0,1 0 0,0 0-4,1-1-2,-1 0-1,1 1 1,-1-1-1,1 0 1,-1 0-1,1 0 1,-1 0 0,0 0-1,1 0 1,-1 0-1,0-1 3,5-4-4,-1 0 0,0 0 0,-1-1-1,1 0 1,-1 0 0,-1 0 0,2-2 4,5-17-18,4-13 18,-4 8 6,150-388 61,130-351-161,-234 595 30,-7-2 0,-8-2-1,-8-2 1,-5-21 64,-28 201-1,30-321-266,-25 223 132,-5 0-1,-5-24 136,0 75-96,-3-1 0,-1 1 0,-9-23 96,13 55-31,0 0-1,-1 0 1,-1 1-1,-1 0 0,0 0 1,-1 1-1,-1 0 1,-4-6 31,9 15-2,1-1 0,-1 1 1,-1 0-1,1 0 1,-1 0-1,0 1 1,0 0-1,0 0 1,0 0-1,-1 1 0,0 0 1,1 0-1,-1 1 1,0 0-1,-1 0 1,1 1-1,0 0 1,0 0-1,0 0 0,-3 1 2,-3 1-6,0 1-1,-1 0 0,1 1 0,1 1 0,-1 0 0,0 0 0,1 2 0,0-1 0,0 1 0,1 1 0,-4 3 7,-15 11-27,1 2-1,1 0 1,-14 17 27,-1 7-4,1 1 0,2 2 0,3 2 0,-24 44 4,-115 235 26,151-282-16,-224 452 119,149-309 227,-37 76 115,121-235-435,-66 152 20,57-120-44,-16 58-12,27-66 13,-11 34 96,8-42-73,8-24-3,0 1 0,2 0 0,1 0 0,-2 19-33,7-40 1,1-1 0,0 1 0,0 0 0,0-1 0,0 1-1,1 0 1,0-1 0,0 1 0,0-1 0,0 1 0,2 2-1,-3-7 1,0 0 0,1 1 0,-1-1 0,0 0 0,0 0 0,0 0 1,1 0-1,-1 0 0,0 0 0,0 1 0,0-1 0,1 0 0,-1 0 0,0 0 1,0 0-1,1 0 0,-1 0 0,0 0 0,0 0 0,1 0 0,-1 0 0,0 0 0,0 0 1,1 0-1,-1 0 0,0 0 0,0 0 0,0-1 0,1 1 0,-1 0 0,0 0 1,0 0-1,0 0 0,1 0 0,-1 0 0,0-1 0,0 1-1,9-7 9,-7 5-2,8-7 25,0-1 1,0 0-1,-1 0 0,-1-1 0,0 0 0,7-12-32,45-78 65,30-68-65,42-118-97,-42 69 76,26-111 21,-46 94-52,29-189 52,-77 283-28,-18 111 8,0 3 25,-1 1 1,-1-15-6,-2 34-42,0 0 1,0 0-1,-1 1 0,0-1 1,-1 0-1,1 1 0,-1-1 1,0 1-1,-1-1 0,0 1 0,0 0 1,-1-2 41,3 6-14,-1 0-1,1 0 1,-1 1 0,0-1 0,0 0 0,1 1-1,-1-1 1,0 1 0,0 0 0,0 0 0,-1-1-1,1 1 1,0 0 0,0 1 0,-1-1 0,1 0 0,0 1-1,-1-1 1,1 1 0,-1 0 0,1 0 0,0 0-1,-1 0 1,1 0 0,-1 1 0,0-1 14,-8 3 20,0-1 0,0 2 0,0 0 0,1 0 0,-3 2-20,0-1-19,-12 7 18,1 1 0,0 2 1,-15 11 0,-20 12-6,-179 108-69,105-72 150,119-64-63,1 0 0,1 1 0,-1 0 0,1 2-12,10-11 12,-12 14 366,9-10-39,10-14-231,3-4-156,1 1 0,1 0 0,-1 0-1,2 1 1,-1 0 0,2 1 48,12-12-31,67-67 88,-3-3-1,67-93-56,-144 170-65,0-2 1,-1 1-1,-1-2 0,0 1 0,1-6 65,-7 16-14,-1 0 1,0 0-1,0 0 1,-1 0-1,1 0 1,-1-1-1,-1 1 0,1 0 1,-1-1-1,0 1 1,0-1-1,-1 1 1,0 0-1,0-1 1,-1 1-1,-1-5 14,1 8-5,1 0 0,0 0 0,-1 1 0,0-1 0,0 1 1,0-1-1,0 1 0,0 0 0,0-1 0,-1 1 0,1 1 0,-1-1 0,1 0 0,-1 0 0,0 1 0,1 0 0,-1-1 1,0 1-1,0 0 0,0 1 0,0-1 0,0 0 0,0 1 0,0 0 0,-1-1 0,1 1 0,0 0 5,-7 1-8,0 0-1,1 0 1,-1 0 0,1 1-1,-1 1 1,1 0-1,0 0 1,-1 1 8,-39 17-34,1 2 0,1 2 0,2 2 0,-4 5 34,19-12-20,2 2 1,0 1-1,2 1 0,-11 13 20,30-29 25,1 1-1,0 0 0,-2 4-24,-5 8 54,11-17-14,-1 0 0,1 1 1,0-1-1,0 1 0,0-1 0,1 1 1,-1 0-1,1-1 0,0 1 0,1 0 0,-1 0 1,1 0-1,0 0 0,0 0 0,1-1 0,-1 1 1,1 0-1,0 0 0,0 0 0,1-1 0,-1 1 1,1-1-1,0 1 0,1-1 0,-1 0 0,1 2-40,7 8 205,-4-6-203,0 1 0,0-2-1,0 1 1,1-1-1,0 0 1,3 2-2,-5-5 13,0 0-1,0 0 1,0-1-1,1 0 1,0 0-1,-1 0 1,1-1-1,1 1-12,2 0 12,-6-2 1,0 0 1,-1 0-1,1-1 0,0 1 0,0 0 0,0-1 1,0 0-1,0 0 0,0 0 0,0 0 0,0 0 1,0 0-14,19-1-172,-5 1 136,95 3-145,81-2 188,-180-2-39,1 0 0,-1 0 0,0-1 0,-1-1 0,1 0 0,0-1 0,-1 0 0,0-1 0,0-1 0,0 1 0,1-3 32,-12 7-13,0 1 1,0-1-1,0 0 0,0 1 0,0-1 0,0 0 0,0 0 0,0 0 0,-1 0 0,1 1 0,0-1 0,-1 0 1,1 0-1,0-1 0,-1 1 0,0 0 0,1 0 0,-1 0 0,1 0 0,-1 0 0,0-1 0,0 0 13,-2 0 176,-5-1-172,0 1 0,0 0 0,0 1 0,0 0 0,0 0 0,0 0 0,-3 1-4,-24-3-260,-19-4 9,0 2 0,-36 2 251,-106 9 34,109-2-58,56-2 28,-1 1 0,1 2-1,-4 2-3,32-6 4,0-1 0,0 1 0,1 0-1,-1 0 1,0 0 0,0 0 0,1 0 0,-1 1 0,1-1 0,-1 0-1,1 1 1,0-1 0,-1 1 0,1 0-4,0-1 14,0 0 0,1-1 0,-1 1 0,1 0 0,-1 0-1,1-1 1,0 1 0,-1 0 0,1 0 0,0 0 0,0 0 0,0 0 0,-1-1 0,1 1-1,0 0 1,0 0 0,0 0 0,0 0 0,0 0 0,1 0 0,-1 0 0,0 0 0,0-1 0,1 1-1,-1 0 1,0 0 0,1 0 0,-1-1 0,1 1 0,-1 0 0,1 0 0,0 0-14,5 4 116,0 0 1,1-1 0,0 0 0,0 0-1,0 0 1,1-1 0,-1 0-1,8 1-116,14 7 196,34 15-164,1-2 0,1-4 0,1-2 0,1-3 0,24 0-32,281 24 26,-252-33-210,1-4 1,14-7 183,89-14 105,-51-4-85,-115 12-114,34-13 94,-21 6-46,129-27-327,-149 36 351,-30 6 109,18-5-87,-37 8-15,-1-1 0,0 1 0,0 0-1,1-1 1,-1 1 0,0 0 0,0-1 0,0 0 0,1 1-1,-1-1 1,0 0 0,0 1 0,0-1 0,0 0 0,0 0-1,0 0 1,-1 0 0,1 0 0,0 0 0,0 0 0,-1 0 0,1-1-1,-1 1 1,1 0 0,-1 0 0,1 0 0,-1-1 0,0 1-1,1 0 1,-1 0 0,0-1 0,0 1 0,0 0 0,0-1-1,0 1 1,-1 0 0,1 0 0,0-1 0,-1 0 15,0-2-8,-1-1 0,1 1 0,-1 0 0,-1 0 0,1 0 0,-1 0 0,1 0 0,-1 0 0,0 1 0,-2-3 8,0 2-1,1 0 0,0 0 0,-1 0 0,0 0 0,0 1 0,0 0 0,0 0 0,0 0 0,-1 0 0,1 1 0,-1 0 0,0 0 0,0 1 0,1-1 0,-1 1 0,0 1 0,-5-1 1,1 0-9,-1 1-1,1 1 1,-1 0 0,0 0-1,1 1 1,0 0 0,-1 1-1,1 0 1,0 0 0,-8 5 9,-30 16-16,0 1 1,2 3-1,-30 24 16,-93 84 94,132-102-91,1 1-1,2 2 0,-9 14-2,31-34 3,0 1 0,1 0-1,1 0 1,-4 12-3,-3 12 19,-6 27-19,19-56 17,1 0 1,0 0 0,1 0 0,1 1-1,0-1 1,0 1 0,1 1-18,1-6 14,0-1 1,0 1 0,1-1-1,0 0 1,0 0 0,1 0-1,0 0 1,0 0 0,1 0-1,0-1 1,1 0 0,1 3-15,4 3 16,1 0 1,0-1-1,1 0 0,0-1 1,0 0-1,1-1 1,1-1-1,0 0 0,0-1 1,12 5-17,7 2 75,0-3-1,2 0 1,-1-2 0,1-2 0,1-1 0,-1-2-1,1-1 1,0-2 0,0-2 0,8-1-75,-23-1-33,-1-1 1,0 0 0,-1-2 0,1 0-1,4-3 33,-22 7 0,20-6-31,132-43-55,-112 34 98,-1-2 0,31-19-12,20-19 39,10-13-39,-77 51-50,-2 0 1,0-2-1,-1-1 1,-2-1-1,0 0 1,-1-1 0,-1-2-1,-1 0 1,-1 0-1,-2-2 1,9-21 49,3-13-129,-3-2 0,3-17 129,-16 43-73,-2-1 0,-1 1 0,-2-1 0,0-29 73,-5 49-13,-1-1 0,0 1-1,-1-1 1,-2 1-1,0 0 1,0 0 0,-2 0-1,-2-4 14,4 12-49,0 1-1,0 0 0,-1 1 0,0-1 1,-1 1-1,0 0 0,0 0 1,-1 1-1,0-1 0,0 2 0,-1-1 1,0 1-1,0 0 0,0 1 0,-1-1 1,0 1 49,1 2 14,1 1 1,-1-1 0,0 1-1,0 1 1,0-1 0,0 1-1,0 1 1,0-1-1,0 2 1,0-1 0,-1 1-1,1 0 1,0 0-1,1 1 1,-3 1-15,-2 1 42,-1 0 0,1 1 0,0 1 0,0 0 0,1 0 0,0 1 0,0 1-1,-10 8-41,0 4 30,0 1-1,2 1 1,0 0-1,2 2 0,0 0 1,-9 19-30,5-4 67,2 1 1,2 0-1,2 1 1,-1 8-68,0 11 210,3 1 0,-5 57-210,7-2 267,5 13-267,7-34 28,5-1 0,16 92-28,-17-152 0,1-1 0,2 1 1,1-1-1,2 0 1,1-1-1,2-1 0,13 23 0,-22-45 6,0-1-1,1 0 0,0 0 0,1 0 1,-1-1-1,1 0 0,1 0 0,0-1 1,0 0-1,0 0 0,0-1 0,1 0 0,0 0 1,4 1-6,-10-5-2,0 0-1,0-1 1,0 1 0,0-1 0,1 0 0,-1 0 0,0 0-1,0 0 1,0 0 0,0 0 0,0-1 0,0 0-1,0 0 1,0 0 0,0 0 0,0 0 0,0 0 0,1-1 2,3-1-1,8-4-10,-1 0 1,1-1-1,-2 0 1,1-2-1,-1 1 1,-1-1-1,1-1 1,-2-1 0,0 1-1,4-6 11,4-7-19,-2 0-1,0-2 0,-1 0 1,-2 0-1,1-5 20,2-9-68,-3 0-1,-1-1 1,-2-1 0,-1 0-1,2-35 69,-2-27-222,-3-83 222,-8 39-59,-6 1 0,-8-14 59,2 70-26,-4 0 1,-3 1-1,-31-80 26,28 110 7,-3 1 0,-2 1-1,-17-23-6,27 51 41,-1 1-1,-2 0-40,10 16 9,0-1 0,-1 2 0,-1 0-1,-12-10-8,20 18-8,0 1-1,0 0 0,0 0 0,0 1 0,-1-1 1,1 1-1,-1 0 0,1 0 0,-1 1 0,0 0 1,0 0-1,1 0 0,-1 1 0,0 0 0,0 0 0,0 0 1,0 1-1,1-1 0,-1 2 0,0-1 0,0 1 1,1-1-1,-1 1 0,1 1 0,0-1 0,0 1 1,0 0-1,0 0 0,0 1 0,0-1 0,1 1 1,0 0-1,-1 1 9,-4 5 45,1 1-1,0 0 1,0 1 0,1-1 0,1 1 0,0 1-45,-13 29 212,0 8-212,14-36 59,-10 29-41,3 2 0,1-1 0,-4 37-18,-6 141 59,16-78 117,6 0 0,6-1 0,7 0 0,17 61-176,-21-156 17,2 0 0,2 0 0,3-2-1,1 0 1,2-1 0,2-1 0,3 0 0,1-2 0,1-2 0,3 0-1,1-2 1,2-1 0,2-1 0,8 4-17,-28-27 27,2 0 0,-1-1 0,1-1 1,14 7-28,4-1 343,34 11-343,-66-27-15,0 0 1,0 0-1,1 0 1,-1-1-1,1 1 0,-1-1 1,1 0-1,-1 0 1,0 0-1,1-1 1,-1 1-1,1-1 0,-1 0 1,0 0-1,0 0 1,1 0-1,-1 0 0,0-1 1,0 0-1,1 0 15,6-5-62,0 0-1,0-1 1,-1 0 0,8-10 62,8-9-19,-2-1 0,-1 0 0,-2-2 0,0-1 0,2-9 19,5-13-43,-2-1 1,16-55 42,-26 57-122,-1-2 0,-4 1 0,5-51 122,2-166-327,-16 237 268,2-147 12,-8 0 0,-9-16 47,4 124 31,-3 1-1,-3 1 0,-4 0 1,-14-32-31,30 90-11,0-1 36,-1 0 0,-4-7-25,8 18 4,0 0 1,0-1 0,0 1 0,-1 0 0,1 0 0,-1 0-1,0 0 1,1 0 0,-1 1 0,0-1 0,0 1-1,0-1 1,0 1 0,0-1 0,0 1 0,-1 0-5,2 1 3,0-1 1,0 1-1,0 0 0,0 0 1,0 0-1,0 0 1,0 0-1,0 0 0,0 0 1,1 0-1,-1 1 1,0-1-1,0 0 0,0 1 1,0-1-1,0 0 1,0 1-1,1-1 0,-1 1 1,0-1-1,0 1 0,0 0-2,-1 1 0,0 0 1,-1 0 0,2 1 0,-1-1-1,0 1 1,-1 2-2,-2 3-1,1 1-1,0 0 1,1 0 0,0 1 0,-2 7 1,-6 52 0,6-39-1,-7 63 341,4 0 0,4 65-340,22 190-64,4-136 113,9-1 0,37 117-49,-24-171-7,-31-119 2,1-1 0,2-1-1,4 3 6,37 65-9,-54-98 4,0 0 1,0 0 0,1-1-1,0 1 1,0-1 0,0 0-1,1 0 1,1 1 4,-3-4-4,0 1 0,0-1 0,1 0 0,-1 0 1,0-1-1,1 1 0,0-1 0,-1 0 0,1 1 0,0-2 0,-1 1 0,1 0 0,3-1 4,-6 1-3,1-1-1,0 0 0,0 0 1,-1 0-1,1 0 0,0-1 1,-1 1-1,1 0 1,0-1-1,-1 1 0,1-1 1,0 1-1,0-2 4,1 0-4,0 0 0,0-1-1,0 1 1,-1-1 0,1 0 0,-1 0 4,-1 2-1,17-20-34,-6 9 22,-1 0 0,0-1 0,-1-1-1,-1 1 1,0-2 0,-1 1 0,3-9 13,14-47-21,-2-2 0,-4-1-1,4-37 22,23-225-12,-24 3 5,-20 276 1,2-40-11,-5-1 0,-11-71 17,4 108-26,-2 1 0,-3 0 0,-3 1 0,-2 1 0,-2 0 26,14 43-1,1 1 1,-2 0-1,0 1 0,0-1 0,-1 1 1,-5-4 0,10 12-3,-1 0 0,1 0 0,-1 1 0,0-1 0,0 1 1,0 0-1,0 0 0,-1 1 0,1-1 0,-1 1 0,1 0 0,-1 0 1,0 0-1,0 1 0,0 0 0,0 0 0,0 0 0,0 1 0,-2-1 3,1 2-20,0-1-1,-1 1 1,1 1-1,0-1 1,0 1 0,0 0-1,0 0 1,0 1-1,1 0 1,-1 0-1,1 0 1,0 1-1,0-1 1,0 1-1,0 1 1,1-1-1,-3 3 21,-7 9-13,1 0-1,0 1 0,2 1 1,-6 10 13,-39 75 378,4 1 1,4 5-379,-74 221-443,61-155 455,-22 29-12,42-116 23,-3-1-1,-5-3 1,-9 9-23,43-72 40,1 2-1,1 0 0,1 0 1,0 5-40,-41 89 196,35-81-166,13-23-25,0-1 0,1 1 0,0 0-1,0 0 1,2 0 0,0 1-1,-1 6-4,3-12 13,0 1 0,0 0 0,0 0 0,1 0 0,1-1 0,-1 1 0,1 0 0,1-1 0,0 1 0,0-1 0,3 5-13,-5-12 5,-1 1-1,1-1 1,0 0-1,0 1 1,0-1-1,0 0 1,0 0-1,0 0 1,0 0-1,0 1 1,1-2-1,-1 1 1,0 0-1,1 0 1,-1 0-1,0-1 1,1 1-1,-1-1 1,1 1-1,-1-1 0,1 1 1,0-1-1,-1 0 1,1 0-1,1 0-4,2 0-1,0-1-1,1 0 1,-1 0-1,0 0 1,1-1-1,2-1 2,-1 0 7,5 0-13,-1-1 0,1-1-1,-1 0 1,0-1 0,-1 0 0,1 0 0,-1-1 0,-1-1 0,1 0 0,-1 0 0,0 0 0,-1-1-1,0-1 1,4-6 6,7-14-30,0 0 0,10-29 30,28-71-28,-52 118 23,69-180-56,-9-4-1,-8-1 1,5-73 61,-53 228-11,-3 1 1,-1-1-1,-1-22 11,-4 58-26,0 0 1,-1 0-1,0 0 0,0 0 1,-1 0-1,1 0 0,-1 1 1,-1-1-1,1 0 0,-1 1 1,0 0-1,-2-4 26,3 7-7,1-1 1,-1 1-1,0 0 0,0 0 1,0 0-1,0 0 0,0 1 1,0-1-1,-1 0 0,1 1 1,0 0-1,-1-1 0,1 1 1,-1 0-1,0 0 0,1 0 1,-1 1-1,0-1 0,1 1 1,-1-1-1,0 1 0,0 0 1,1 0-1,-1 0 0,0 1 1,0-1-1,-2 1 7,-7 3-6,0 0-1,0 1 0,0 0 1,1 1-1,0 0 1,-6 5 6,-21 16-21,-3 5 21,35-27 0,-56 45-5,11-7-18,-2-3 0,-5 0 23,-25 14-56,-21 21 56,70-49 0,-25 20 0,-24 25 0,32-23 53,5-6 97,2 2 0,1 2 0,1 5-150,12-13-28,8-11 19,2 1-1,-14 26 10,31-48 46,0 0-1,1 0 1,0 0 0,0 1-1,0-1 1,1 1-1,0-1 1,1 1-1,-1-1 1,1 1-1,0 0 1,1 1-46,-1-5 5,0 0 0,1-1 0,-1 1 1,1 0-1,-1-1 0,1 1 0,0-1 0,0 1 0,0-1 1,1 1-1,-1-1 0,0 0 0,1 1 0,0-1 0,-1 0 0,1 0 1,0 0-1,0 0 0,0-1 0,0 1 0,1 0 0,-1-1 1,0 0-1,1 1 0,-1-1 0,1 0 0,-1 0 0,1 0 1,-1-1-1,3 1-5,0 0 68,0-1 0,0 0 0,0 0 1,0-1-1,0 1 0,0-1 0,0 0 1,-1 0-1,1-1 0,0 1-68,24-7-41,-18 5 25,124-31 25,28-15-9,-140 42 14,224-85 39,-200 71-98,-1-2 1,-2-1 0,0-3 0,13-11 44,-3-8-78,-1-1-1,13-20 79,-30 31 5,128-122 9,45-47-127,-190 186 67,-2-1 0,0 0 0,-1-2 0,1-4 46,-12 19-34,-1-1-1,0 1 0,0-1 0,-1 0 0,0 0 0,0 0 0,-1 0 0,0 0 0,0-1 1,-1 1-1,0 0 0,-1-1 0,0 1 0,-1-8 35,0 11 2,0 0-1,0 0 1,-1 0-1,0 1 1,0-1 0,0 0-1,0 1 1,-1-1-1,0 1 1,0 0 0,0 0-1,0 0 1,-1 0-1,0 0 1,1 1 0,-1 0-1,-1-1 1,1 2-1,0-1 1,-1 0 0,1 1-1,-2-1-1,-6-2-8,-1 0 0,0 1 0,0 1 0,0 0 0,-1 0 0,1 1 0,-14 1 8,3 1-20,0 0 0,0 2 1,0 2-1,0 0 0,0 1 0,-13 5 20,-40 16 11,-22 12-11,83-31-3,-178 76-30,162-69 67,4-1 190,0 1 0,-20 14-224,35-19 26,1 0-1,0 1 0,0 0 1,1 1-1,0 0 0,-5 7-25,13-13-1,0 0-1,0 0 0,0 0 1,0 0-1,1 0 0,0 1 0,0-1 1,0 1-1,1-1 0,0 1 1,0 0-1,0-1 0,1 1 1,0 0-1,0 0 0,0 0 1,1-1-1,0 1 0,0 0 0,1-1 1,-1 1-1,2 1 2,2 3 11,0 0 0,1-1 0,0 0 0,1 0 0,0 0 0,1-1 0,-1 0 0,2-1 0,-1 0 0,1 0-1,7 4-10,15 8 56,1-1-1,32 11-55,-42-19 13,27 12 53,13 2-66,-36-16 19,0-1 0,1 0 0,19 0-19,24-1 17,0-4 1,1-2 0,27-6-18,-26 0 69,0-3 1,60-16-70,97-35 160,-170 40-168,0-2 0,-1-3 0,9-8 8,40-18-23,85-37 16,31-27 7,-206 106-16,-1-1 0,0-1-1,-1 0 1,0-1 0,-1-1-1,9-10 17,-19 19-16,0-1-1,0 0 0,0 0 1,-1 0-1,0 0 0,0-1 0,0 1 1,-1-1-1,0 0 0,0 0 0,0 0 1,-1 0-1,0 0 0,0 0 0,-1 0 1,1 0-1,-1 0 0,-1-1 0,1 1 1,-1 0-1,-1-5 17,0 5-21,1 0-1,-2 1 1,1-1 0,0 1 0,-1 0-1,0 0 1,0 0 0,-1 0-1,1 1 1,-5-5 21,1 2-18,0 1 1,-1 0-1,0 0 0,0 0 1,0 1-1,-4-1 18,-12-6-12,-1 2 1,0 1-1,-1 1 1,-8-1 11,-300-70-322,-2 22 148,241 48 176,0 4 0,0 4 0,-93 12-2,170-10 44,1 1 0,-1 1 0,1 1 0,0 0 0,0 1 0,0 1 0,0 1 0,1 0 0,0 1 0,-1 2-44,5-3 39,0 1 0,1 0 0,1 1-1,-1 0 1,1 1 0,1 0-1,0 0 1,0 1 0,1 0 0,0 1-39,4-5 16,0 0 0,1 1 0,0-1 0,0 1 0,1-1 0,-1 1 0,2 0 1,-1 0-1,1 0 0,0 0 0,1 0 0,0 0 0,0 0 0,1 0 0,0 0 1,0 0-1,3 6-16,-1-2 31,1 0 0,0 0 1,1-1-1,1 1 0,0-1 1,0 0-1,1-1 0,0 0 1,1 0-1,7 8-31,0-5 3,0 0 1,1-1-1,0 0 0,1-2 0,14 8-3,25 9 41,13 3-41,-19-11 39,25 6-39,-47-18 15,0 0 0,0-2 0,20 1-15,332 10 223,-202-16 1,-99-1-951,71-11 727,-102 5-43,0-2 1,0-2-1,21-9 43,-59 16-5,3 0-5,-1 0 0,-1-1-1,1 0 1,4-3 10,-15 7-6,1 0 0,-1 1 0,0-1 1,0 0-1,0 0 0,0 1 0,0-1 0,0 0 1,0 0-1,0 0 0,0-1 0,0 1 0,-1 0 1,1 0-1,0 0 0,-1-1 0,1 1 0,-1 0 1,1 0-1,-1-1 0,0 1 0,0 0 0,1-1 1,-1 1-1,0 0 0,0-1 0,0 1 0,0-1 1,-1 1-1,1 0 0,0-1 0,0 1 0,-1 0 1,1-1-1,-1 1 0,0-1 6,-1-2-15,-1-1-1,0 1 1,0-1-1,-1 1 1,1 0-1,-1 0 1,0 1-1,0-1 1,-1 0 15,-15-11-125,-1 1 0,-1 1 1,-19-8 124,-2-2-166,-57-29 218,-3 3 1,-1 6-1,-74-19-52,130 48-1,-1 2 1,0 3-1,0 2 0,-46-1 1,52 6-60,-20-2 0,-61 5 60,81 3 18,-31 6-18,59-7 48,1 0 1,0 1-1,0 0 0,1 1 0,0 1 0,0 0 0,-4 3-48,15-7 9,-1-1 0,1 1-1,-1 0 1,1 0 0,0 0 0,0 0-1,0 0 1,0 1 0,0-1 0,0 0-1,1 1 1,-1 0 0,1-1 0,-1 1-1,1 0 1,0 0 0,0-1 0,1 1-1,-1 0 1,0 0 0,1 0 0,0 0-1,0 0 1,0 0 0,0 0 0,0 0-1,1 0 1,-1 0 0,1 0 0,0 2-9,1 1 31,0 1 0,1-1 0,0 0 1,0 0-1,1 0 0,-1-1 0,1 1 1,0-1-1,4 4-31,3 1 135,-1 0-1,1-1 1,1-1 0,0 1-135,6 2-16,0 0 0,0-2 0,1 0 1,4 0 15,79 25-31,50 9 678,-126-38-843,0-1 1,11-1 195,8 2-286,-20-3 259,-19-2 22,0 0-1,1 1 0,-1 0 0,0 0 1,1 0-1,-1 1 0,0 0 1,4 2 5,-1 0-13,-1-1 1,1 0 0,3 1 12,7 1-30,-19-4 17,0-1 0,1 0-1,-1 0 1,0 0 0,1 0 0,-1 1 0,0-1-1,1 0 1,-1 0 0,1 0 0,-1 0-1,0 0 1,1 0 0,-1 0 0,0 0 0,1 0-1,-1 0 1,1 0 0,-1 0 0,0 0 0,1 0-1,-1-1 1,0 1 0,1 0 0,-1 0 0,0 0-1,1-1 1,-1 1 0,1 0 13,-1-1-15,0 1 0,0-1 0,0 1 0,0-1 1,0 0-1,0 1 0,0-1 0,0 1 0,0-1 0,0 1 1,-1-1-1,1 0 0,0 1 0,0-1 0,0 1 0,-1-1 0,1 1 15,-16-25-196,-1 2 190,2 3 5,-1 1 0,-1 1 0,-3-3 1,12 14-3,-32-30 1,-2 1 1,-1 2-1,-9-2 2,17 16 5,-1 1 0,-1 2 1,0 2-1,-2 1 0,-2 1-5,26 9 82,0 0 1,-1 1-1,1 1 0,-1 0 0,-6 1-82,20 1 22,1 0 1,-1 0-1,1 0 1,-1 0-1,1 0 1,-1 1-1,1-1 1,0 0-1,-1 1 0,1-1 1,0 1-1,-1 0-22,2-1-1,0 0 0,0 0-1,0 0 1,0 0-1,0 0 1,0 0 0,0 0-1,1 0 1,-1 0-1,0 0 1,0 0 0,0 0-1,0 0 1,0 0-1,0 0 1,0 0 0,0 0-1,0 0 1,0 0 0,0 0-1,0 0 1,0 0-1,0 0 1,0 0 0,0 0-1,1 0 1,-1 0-1,0 0 1,0 0 0,0 0-1,0 0 1,0 0-1,0 0 1,0 0 0,0 1-1,0-1 1,0 0 0,0 0-1,0 0 1,0 0-1,0 0 1,0 0 0,0 0-1,0 0 1,0 0-1,0 0 1,0 0 0,0 0-1,0 0 1,0 0-1,0 0 1,0 0 0,0 1-1,0-1 1,0 0-1,0 0 1,0 0 0,0 0-1,0 0 1,0 0 0,0 0-1,0 0 1,0 0-1,0 0 1,-1 0 0,1 0-1,0 0 1,0 0-1,0 0 2,7 6-26,-5-4 8,1 0 0,-1 0 1,1 0-1,0 0 0,0-1 0,0 1 1,2 0 17,24 10 86,-15-6-43,1 0 1,4 0-44,127 33 157,58 5-157,-186-42-3,1-2 0,-1 0 1,0-1-1,0 0 0,1-2 0,7-2 3,-2 1-20,-11 3 8,-6 0 8,1-1 0,-1 1 0,1-1 0,4-2 4,-10 3-14,1 0 0,-1 0 0,0 0-1,0 0 1,0 0 0,0-1 0,0 1 0,0-1 0,0 1 0,0-1 0,-1 0-1,1 0 1,-1 0 0,1 0 0,0 0 14,5-7-107,-3 3 54,1 1 0,-1-1 0,0 0-1,-1 0 1,1 0 0,-1-1-1,0 1 1,-1-1 0,1-3 53,-2 7-3,0 0 1,-1 1-1,1-1 1,-1 0-1,0 0 1,0 1-1,0-1 1,0 0-1,0 0 1,-1 1-1,1-1 1,-1 0-1,0 1 1,0-1 0,0 1-1,0-1 1,0 1-1,0-1 1,-1 1-1,1 0 1,-1-1-1,0 1 1,1 0-1,-1 0 1,0 0-1,0 0 1,-1 1 2,-3-4 0,-1 1 1,0 0-1,0 1 1,0-1 0,-1 1-1,1 1 1,-1-1-1,1 2 1,-1-1-1,0 1 1,-6-1-1,-8 1 3,0 1 0,-1 0-1,-14 4-2,-18 3 9,0 3 0,-34 12-9,-104 38 26,175-54-24,-17 5 5,1 3 0,0 0 0,1 2 0,-2 3-7,17-8 2,0 1 0,1 1 0,0 0 1,1 2-1,1-1 0,0 2 1,-7 10-3,8-8 29,2 0-1,-9 15-28,16-23 11,0 0-1,1 0 1,0 0-1,1 1 0,0-1 1,-1 9-11,1-6 26,1 0 1,1 1-1,0-1 1,1 0-1,1 1 1,0-1-1,0 1 1,1-1-1,1 0 1,0 0-1,1 0 1,1-1-1,0 1 1,0-1-1,1 0 1,3 3-27,2 3 50,0-1 1,1 0 0,1-1-1,0-1 1,14 12-51,37 27 104,-59-51-100,0 0 1,1 0-1,-1 0 1,1-1-1,0 0 1,-1 0-1,1 0 0,0-1 1,0 0-1,0 0 1,0 0-1,1-1 0,-1 0 1,4 0-5,0 0 2,23-1 7,0-1-1,-1-2 1,1-1-1,-1-2 1,29-9-9,-43 9 11,1 0 1,-2-1 0,1 0-1,-1-2 1,-1 0 0,5-4-12,2-4 47,0 0 0,0-2 1,10-13-48,-13 9-29,0 0 1,-2-2 0,-1 0 0,-1 0 0,-1-2 0,-2 0-1,9-25 29,-16 35-44,-1 1 0,-1-1 0,0 0 0,-2 0 0,0 0-1,-1 0 1,-1-1 0,-1-12 44,0 21-11,0 0 0,-1 1-1,0-1 1,-1 0 0,0 1 0,-1-1-1,1 1 1,-2 0 0,1 0 0,-2 0-1,1 1 1,-1 0 0,0 0 0,-1 0 0,1 1-1,-2 0 1,1 0 0,-3-1 11,-4-3-13,0 2 1,-1 0 0,0 1-1,-1 0 1,0 1-1,0 1 1,0 0-1,-1 1 1,0 1-1,-4 0 13,-81-11-295,0 5 0,-48 3 295,67 8 90,0 4 0,-22 6-90,46-2-3,0 2 0,1 3 1,-53 20 2,-11 11 142,-29 21-142,98-41 55,2 1 0,2 4 0,-8 6-55,27-15 6,1 2 1,2 1-1,0 1 0,1 2 0,-11 15-6,12-9 37,1 1 0,2 1 0,2 1 0,1 1 0,1 1 0,3 0-1,1 1 1,1 0 0,3 1 0,0 7-37,4-12 65,1 1-1,2 0 0,1 0 1,2 0-1,1 0 1,2 0-1,2 0 0,1 0 1,2-1-1,1 0 1,11 25-65,-11-37 33,1-1 0,1 0 0,2 0 1,0-1-1,0-1 0,2 0 0,1-1 0,0-1 1,1 0-1,1-1 0,13 8-33,16 9-10,1-2-1,2-2 1,1-2-1,1-3 1,1-2-1,1-2 1,24 4 10,-63-21 2,61 17-5,-63-18-13,-1-2-1,1 1 1,-1-1-1,11-1 17,-3-2-13,-1 0 1,1-2-1,-1 0 0,0-1 0,0-1 1,7-3 12,-2 0-12,96-35-19,-2-6 1,33-23 30,-103 48-43,-2-3 0,-1-1 0,-2-3 0,11-10 43,-30 20-61,-1 0 0,-1-1 0,-1-1 0,-1-1 0,-1-1 0,-1-1 0,9-20 61,-9 10-21,-2-1 1,-2-1-1,-1 0 0,-2 0 0,-2-2 1,-2 1-1,-1-1 0,-2 0 0,-2 0 1,-2 0-1,-2-10 21,0 28-17,-1 1 0,-1-1-1,-1 0 1,-1 1 0,-1 0 0,-1 1-1,-1-1 1,-1 1 0,-1 1-1,0 0 1,-2 1 0,0 0 0,-1 1-1,-1 0 1,-1 1 0,0 1 0,-6-4 17,-18-13-79,-1 3 0,-2 1 1,0 2-1,-2 1 1,-46-17 78,51 27-8,-1 1 1,0 2-1,-1 3 1,0 0-1,0 3 1,-1 2-1,-15 1 8,0 3-188,0 3 0,-56 10 188,25 3-112,-46 15 112,77-15 252,1 3 0,-42 21-252,65-24 67,1 2 1,1 1 0,1 2-1,1 0 1,-2 5-68,-7 9 6,2 2 0,1 1 0,2 2 0,2 1 0,1 2 0,3 1 0,-5 13-6,-2 9 214,4 1-1,2 1 0,-6 30-213,22-57 8,1 1-1,2 1 0,1-1 0,3 2 0,-2 38-7,7-31 60,1-1 0,3 1 0,2-1 0,8 33-60,2-14 158,4 0 0,14 32-158,-17-59 3,2-1 0,2 0-1,1-1 1,16 19-3,0-6-17,8 7 17,-27-39-3,0-1 1,0-1 0,2 0-1,5 2 3,5 2-14,1-2 0,0-1 0,2-1 0,0-2-1,1-1 1,1-2 0,0-1 0,33 6 14,-18-9-49,0-2-1,6-2 50,-23-3-10,0-2-1,0-1 0,28-4 11,-22-3 7,1 0 0,-1-3-1,2-2-6,28-12-6,12-10 6,-27 10-32,-1-2-1,-2-3 1,21-16 32,-39 22-20,-2-1 0,-1-1 0,-1-2 1,-1-1-1,14-21 20,-3-2-70,-3-2 1,-2-2 0,16-37 69,-35 61-17,-1 0 1,-2-1-1,-1-1 1,-1 0-1,-2 0 1,-2-1-1,-1 0 1,-2 0-1,-1 0 1,-1 0-1,-3-10 17,0 13-33,-2 0 0,0-1-1,-3 2 1,0-1 0,-2 1-1,-2 0 1,0 1 0,-13-21 33,-2 4-80,-3 1 0,-1 1 0,-2 2 0,-12-10 80,-7-3-36,-2 2 1,-48-37 35,69 66-18,0 1-1,-2 2 1,0 0-1,-2 3 1,-6-2 18,11 8-41,-1 1 0,0 1 0,0 2 0,-1 1 1,0 2-1,-15 0 41,-15 1-6,-1 3 0,1 3 0,-1 2 0,1 4 0,-56 12 6,84-11 13,1 0 0,0 3-1,1 0 1,0 3 0,0 0-1,2 2 1,0 2-1,1 0 1,1 2 0,0 1-1,2 2 1,0 0-1,2 2 1,1 1 0,-11 15-13,4 2 56,3 1 1,1 1-1,2 1 1,2 2-1,2 0 1,2 1-1,3 1 0,1 1 1,3 0-1,2 1 1,3 0-1,1 0 1,3 1-1,3 0 1,1-1-1,3 1 1,4 13-57,11 31-40,4-1 0,5-1 0,3-1 0,26 48 40,-35-92-79,2-1 0,2-1 0,2-2 0,2-1-1,2-1 1,2-1 0,14 11 79,7 4-63,3-3 0,2-3-1,3-2 1,59 36 63,10-10 20,-91-53 18,3-2-38,-26-13-1,0-2-1,0 0 0,17 3 2,17 0-60,1-2 0,14-2 60,-54-4-17,0-1 0,0 0-1,0-1 1,0 0 0,-1-1-1,1-1 1,3-1 17,4-1-24,136-34-72,-120 28 67,-1-2 0,-1-2 0,19-11 29,2-6-42,-2-3 0,-1-2 0,-2-2 0,-2-3 0,-1-1 0,30-39 42,-46 46-49,-1-2 0,-2 0-1,11-23 50,-25 37-28,-1-1-1,-1 0 0,-2-1 1,0 0-1,-2-1 0,2-14 29,-4 6-43,-1-1-1,-2 0 0,-1-28 44,-4 0-79,-8-45 79,-7-20 35,-7-10-35,11 83 2,-2 2 1,-3 0-1,-21-47-2,18 56-32,-2 1 0,-1 0 0,-25-31 32,-63-72-73,-104-101 73,107 133 3,85 91-16,-1 1 1,-1 1-1,-1 1 1,-1 1-1,-1 2 1,0 1-1,-1 1 1,-20-6 12,2 5-31,-1 2 1,-1 2 0,0 3-1,-4 1 31,-42-6-10,0 5-1,-7 4 11,52 5 2,1 2 0,0 2 0,0 3 0,1 1-1,-8 5-1,22-3 7,-1 2-1,2 2 0,0 1 0,1 1 0,0 2 0,-25 18-6,33-18 52,1 1-1,1 2 1,0 0 0,1 1-1,2 2 1,0 0-1,1 1 1,-5 11-52,0 4 49,1 0 0,3 2 0,1 0 0,2 2 0,2-1 0,2 2 0,0 5-49,5-11 2,2 0-1,2 0 1,1 0 0,2 1 0,1-1-1,2 1 1,2-1 0,6 23-2,4 0 1,3-1-1,3-1 1,3 0-1,20 37 0,14 14-227,56 79 227,18 2-209,-93-143 110,2-1 0,32 27 99,6-4-83,2-3-1,4-5 0,48 27 84,-59-46 60,1-3 0,50 17-60,-94-44 17,0-2-1,1-1 1,0-1 0,0-2-1,5 0-16,42 3-38,2-4 0,-1-3 0,1-3 0,-1-4-1,71-13 39,-91 6 0,0-3 0,0-2 0,-2-3 0,8-6 0,-51 20 0,3-2-1,0 1-1,0-2 1,-1-1 0,0 0 0,0 0-1,-1-2 1,1-1 1,9-10-16,0-2 0,-2 0 0,-1-1 0,9-14 16,10-19-115,22-41 115,-41 59-117,-1-2-1,-2 0 1,-2-1-1,-2-1 0,-2-1 1,6-35 117,-10 22-54,-1 0 0,-4-1 0,-1 0 0,-4 1-1,-3-11 55,0 8-25,-4 0 0,-2 1 0,-3-1 0,-10-22 25,-12-18-23,-4 2 0,-5 2 0,-15-18 23,28 58-63,-2 3 1,-3 0-1,-2 2 0,-2 2 1,-2 2-1,-3 2 0,-1 1 1,-3 3-1,-1 2 0,-2 2 1,-14-6 62,-8 0 32,-2 4 0,-44-15-32,55 29-50,0 3 1,-1 3 0,-33-4 49,17 10-13,-1 4 0,-36 2 13,-154 7 247,236 2-205,0 2 1,0 2-1,0 1 0,1 2 0,0 1 1,1 2-1,0 2 0,1 1 1,0 1-1,-17 12-42,13-4 43,2 2 0,0 1 0,2 2 0,1 1 0,1 2 0,-2 4-43,-5 10 59,2 2 0,2 1 0,2 2 0,-5 15-59,14-18 77,1 2-1,4 0 1,1 2-1,2 0 0,3 0 1,2 2-1,2 0-76,3-9 3,2 1 0,2 0 0,2 0-1,2 0 1,1 0 0,3-1 0,2 0 0,13 43-3,8 9 62,4-1 0,4-2-1,4-1 1,4-2 0,9 7-62,-18-41-11,2-2 0,2-2-1,2-1 1,3-2 0,1-3 0,3-1-1,15 8 12,-13-15 31,1-2 0,38 18-31,109 44 25,-110-61-40,3-4-1,11-1 16,-80-25-3,-4-1-3,0-1 1,0-1-1,0 0 1,1-2 0,1 0 5,3 0-16,1-2 0,-1-1 1,1-1-1,6-1 16,55-11-10,0-4 0,71-25 10,-71 14 39,4-6-39,-73 27-18,-1 0 1,-1-1 0,1 0-1,-2-1 1,1-1 0,-1-1-1,-1 0 1,0 0 0,4-7 17,-3 2-21,-2 0 0,0 0 1,-1-1-1,0-1 0,-2 1 1,0-2-1,3-11 21,-3 1-22,-1 0 0,-2 0 0,-1-1 0,-1 0 0,-1 0 0,-2 0 1,-2-1-1,0 1 0,-2 0 0,-6-26 22,-3 5-30,-3 1 1,-1 0-1,-3 2 1,-2 0-1,-2 1 0,-2 1 1,-28-38 29,-16-13-289,-4 4-1,-82-83 290,87 106-22,-2 4 0,-3 2 0,-3 4 0,-3 3 0,-9-1 22,-147-84-248,133 83 430,-23-6-182,73 42 151,-1 1 1,0 4 0,-39-10-152,86 28 3,-35-9-9,0 1 1,-40-3 5,70 11 35,-1 1-1,1 0 1,-1 0 0,1 1-1,-1 0 1,1 1 0,0 1-1,-1 0 1,1 0 0,1 1-1,-1 0 1,0 1 0,0 1-35,4-1 15,-1 0 0,1 1 0,1 0 0,-1 1 1,1-1-1,0 1 0,1 0 0,-1 1 0,1 0 0,1-1 1,0 1-1,0 1 0,0-1 0,-1 6-15,-1 5 19,1-1 0,1 1 0,0 0 0,2 1 0,0-1 0,1 9-19,3 37 76,3 0-1,3 0 0,8 24-75,4-4 84,4-2-1,14 27-83,-31-87-1,44 115 101,5-1 0,6-3 0,6-4-1,6-2 1,6-1-100,-38-68-58,2-1 0,2-2-1,20 15 59,56 46-107,6-5 0,60 36 107,-143-118 105,49 25-105,-53-32 48,-41-23-48,28 16 65,20 7-65,-36-18 2,1 0 0,-1-1 0,1-1 0,0 0 0,11 0-2,-1 0-92,0-1 0,0-1 0,-1-1 0,1-1 0,20-3 92,-41 4-8,0-1-1,1 1 1,-1-1 0,0 1 0,0-1-1,0 0 1,0 0 0,0 0 0,0 0 0,-1 0-1,1 0 1,0 0 0,0-1 0,-1 1-1,1-1 1,0 0 8,5-5-27,2-2 9,0-1-1,-1 0 1,0-1-1,-1 1 1,0-2-1,-1 1 1,4-9 18,2-5-41,-1 0-1,-1-1 1,-1 0 0,-2 0 0,0-1-1,-1-3 42,-3 7-48,0 1-1,-2-1 1,0 0-1,-2 0 1,-1 0 0,0 0-1,-5-18 49,-4 0-23,-1 1 1,-3 0-1,-7-14 23,-60-111-11,40 87-9,-3 3-1,-4 1 0,-56-64 21,73 100 57,-2 3 0,-1 0 1,-2 3-1,-1 1 0,-2 2 0,-1 1 0,-38-19-57,36 26 39,-1 1 1,-1 3-1,0 1 1,-2 3-1,1 1 1,-1 3-1,-1 1 1,0 3-1,0 2 1,0 2-1,-42 4-39,69-1 18,0 2 0,0 0 0,0 1 0,1 0 0,0 2 0,0 1 0,-9 5-18,2 1 35,1 1-1,1 1 1,1 1-1,-23 20-34,36-27 66,1 1 0,-1-1 0,2 2 0,0-1 0,0 1-1,0 2-65,4-7 48,1 1-1,1-1 1,-1 1-1,1 0 0,0 0 1,1 0-1,0 0 0,0 1 1,1-1-1,0 0 0,0 4-47,2-8-58,-1 1-1,1-1 0,0 1 1,1-1-1,-1 0 0,1 0 1,0 0-1,0 0 0,0 0 1,0 0-1,1 0 0,0-1 1,0 2 58,10 14-268,8 12-797,1-1 1,6 5 1064,31 41-3028,-10-9-5692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50:58.6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136 262 3144,'-4'1'87,"0"0"0,0 0 0,-1 0 0,1-1 0,0 1 1,-2-1-88,6 0 25,-1 0 1,1 0 0,-1 0 0,1 0 0,-1 1 0,1-1 0,-1 0 0,1 0 0,-1 0 0,1 1 0,0-1 0,-1 0 0,1 1 0,-1-1-1,1 0 1,0 1 0,-1-1 0,1 0 0,0 1 0,-1-1 0,1 1 0,0-1 0,0 1 0,-1-1 0,1 1 0,0-1-26,-4 15 381,3-11-280,0 0-54,0-1 1,0 1-1,1-1 1,-1 0-1,1 1 1,0-1 0,0 2-48,0-4 71,1 0 0,-1 1 0,0-1 0,1 0 0,-1 1 0,1-1 0,0 0 0,-1 0 1,1 0-1,0 0 0,0 1 0,0-1 0,0 0 0,0 0 0,0 0 0,0-1 0,0 1 0,0 0 0,0 0-71,0-1 4,0 2 9,1-1 0,0 0 1,0 1-1,-1-1 0,1 0 0,0 0 0,0 0 0,0 0 0,1 0 1,-1-1-1,0 1 0,0-1 0,0 1 0,0-1 0,1 0 0,-1 0 1,0 0-1,0 0 0,2 0-13,7-2-6,0 0 0,0 0 0,0-1 1,-1-1-1,0 0 0,1 0 0,-1-1 0,-1 0 1,1 0-1,-1-1 0,0-1 0,0 0 0,0 0 0,0-2 6,-7 7 2,6-4-36,0-1-1,-1 0 1,0-1-1,0 0 1,-1 0-1,3-5 35,-5 6 50,0 0 0,0 0 0,-1 0 1,0 0-1,-1-1 0,1 1 0,-1-1 0,-1 0-50,0 3 4,-1 1 0,0 0-1,0-1 1,0 1 0,0-1 0,-1 1-1,0 0 1,0-1 0,0 1 0,0 0-1,-1 0 1,1-1 0,-1 1 0,0 1-1,-2-3-3,1 1 11,-1-1 0,-1 1-1,1 1 1,-1-1 0,0 1-1,0 0 1,0 0-1,0 0 1,-1 1 0,0 0-1,0 0 1,0 0-1,0 1 1,-5-2-11,-3 0-54,-1 0 1,1 1-1,-1 1 0,1 0 1,-1 1-1,-3 1 54,0 1 276,-1 1-1,1 1 1,-1 0-1,1 2 0,-3 1-275,18-6 13,1 1 0,-1 0-1,1 0 1,-1 0-1,1 0 1,-1 0 0,1 1-1,0-1 1,-1 1-1,1-1 1,0 1 0,0 0-1,0 0 1,0 0 0,1 0-1,-1 0 1,1 0-1,-1 1 1,1-1 0,0 0-1,-1 1 1,1 0-13,-1 2 33,0 0 0,0 0 0,1 0 0,0 0 0,0 0 0,0 1 0,0-1 0,1 0 0,0 1 0,0-1 0,0 0 0,1 0 0,0 1 0,0-1 0,0 0 0,1 1-33,6 19 31,-6-20-37,-1 1 1,1-1 0,0 0-1,1 0 1,-1 0 0,1 0-1,0 0 1,0-1-1,0 1 1,4 2 5,-1 0-98,0-1 238,-1-1 1,1 1 0,7 3-141,-10-7-16,0 0 0,0-1 1,1 1-1,-1-1 0,1 0 1,-1 0-1,1 0 0,-1 0 0,1 0 1,1-1 15,0 0-4,-1 0 0,0 0 1,1 0-1,-1-1 0,1 0 1,-1 0-1,0 0 0,1 0 1,-1-1-1,0 1 0,0-1 1,0 0-1,0-1 0,0 1 1,-1-1-1,1 1 0,-1-1 0,1 0 1,-1 0-1,0-1 0,0 1 1,-1-1-1,1 1 0,-1-1 1,1-1 3,2-4 0,0-1 0,0-1-1,-1 1 1,0-1 0,-1 1 0,-1-1 0,1 0 0,-2 0 0,1-1 0,-2 1 0,1 0-1,-2-5 1,2 5-11,-2-16-384,1 26 375,-1 0-1,1 0 0,0 0 0,-1-1 0,1 1 0,-1 0 1,1 0-1,-1 0 0,1 0 0,-1 0 0,0 0 0,1 0 1,-1 0-1,0 1 0,0-1 0,0 0 0,1 0 0,-1 1 1,0-1-1,-1 0 21,-4-2-99,1 0 0,0-1 0,0 1 0,-5-5 99,8 5-141,-10-7 598,12 10-447,0-1 0,-1 1 0,1 0 0,0 0 0,-1 0 0,1-1 0,-1 1 0,1 0 0,0 0 0,-1 0 0,1 0 0,-1 0 0,1 0 0,0 0 0,-1 0 0,1 0 0,-1 0 0,1 0 0,-1 0 0,1 0 0,0 0 0,-1 0 0,1 0 0,-1 1 0,1-1 0,0 0 0,-1 0 0,1 0 0,0 1 0,-1-1 0,1 0 0,0 1-10,-5 4 70,1 0-1,0 1 1,0 0 0,0 0 0,1 0-1,0 0 1,0 0 0,1 1 0,0-1 0,0 1-1,0 0 1,1-1 0,0 1 0,0 0-1,1 0 1,0 0 0,0 0 0,1 6-70,-1-10 45,1 0 0,-1-1 0,1 1 0,-1 0 0,1-1 0,0 1 0,0-1 0,0 1 0,1-1-1,-1 1 1,0-1 0,1 0 0,0 0 0,-1 0 0,1 0 0,0 0 0,0 0 0,0 0 0,0-1 0,1 1 0,-1-1 0,0 1 0,1-1 0,-1 0 0,1 0 0,-1 0 0,1 0 0,-1 0 0,1-1 0,0 1 0,-1-1 0,1 0 0,0 0 0,0 0-45,14 0 55,-10 1 21,0-1 1,0 0-1,1-1 0,-1 0 1,0 0-1,2-1-76,-5 1 93,0 0-1,0-1 0,1 0 0,-1 0 1,3-2-93,-6 3 281,-8-2-1472,0-1-6475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50:59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6104,'0'0'0,"0"7"0,5 0 0,0 10-4104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51:00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126 368 728,'3'2'169,"1"0"1,-1 0-1,0 0 0,0 0 1,0 1-1,0-1 1,0 1-1,-1 0 0,1 0 1,-1 0-1,1 1-169,-1-1 201,0 0 1,0 0-1,1 0 0,-1-1 1,1 1-1,0-1 0,0 1 0,0-1 1,0 0-1,0 0 0,0 0 1,3 0-202,2 1 167,0-2 1,0 1 0,0-1 0,0 0 0,1-1 0,-1 0-1,0 0 1,0-1 0,0 0 0,0 0 0,6-3-168,9-2 792,0-2 1,0-1-1,7-4-792,-23 9 117,0-1 0,0 0 0,0 0 0,-1-1 0,1 0 0,-1 0 0,2-4-117,14-12 276,-16 16-159,-1 0 0,1-1 1,-1 0-1,0 0 0,0-1 0,-1 1 0,0-1 1,0 0-1,-1 0 0,0 0 0,1-7-117,0 5-76,-3 8 73,0-1 0,0 1 0,-1 0 0,1-1 0,0 1 1,-1 0-1,1-1 0,-1 1 0,0-1 0,0 1 0,0-1 1,0 1-1,0-1 0,-1 1 0,1-1 0,-1 1 0,0-1 1,1 1-1,-1 0 0,0-1 3,-4-6 10,3 5-6,0 1 1,0 0-1,0 0 1,0-1-1,-1 1 1,1 0-1,-1 1 1,1-1-1,-1 0 1,-2 0-5,1 0 35,-1 0 0,0 0 0,0 0 0,0 1 0,0-1 0,-1 1 0,1 1 0,0-1 0,-1 1 1,1 0-1,-2 0-35,-2 0 74,0 1 0,0 0 1,0 1-1,0-1 0,0 2 1,-6 1-75,7-2 90,1 0 0,0-1 1,-1 0-1,1 0 1,-1 0-91,3-1 36,-1 1 1,1 0-1,-1 0 1,1 0 0,0 1-1,-1 0 1,1 0-1,-1 0 1,-2 2-37,2-1 14,0 1 1,1 0 0,-1 0-1,1 1 1,0-1-1,0 1 1,0 0-1,1 1 1,0-1-1,-4 5-14,5-5 9,0 1 0,1-1-1,0 0 1,-1 1 0,2 0 0,-1-1-1,0 1 1,1 0 0,0 0-1,0 0 1,1 0 0,-1 0 0,1 4-9,0-2-1,0 1-1,0-1-1,0 1 0,0-1 0,1 1 0,0-1 1,1 1-1,0-1 0,0 0 0,0 0 1,3 5 2,-1-3-2,1 0 0,1-1 0,-1 1 0,1-1 0,1-1 0,0 1 0,0-1 0,0 0 0,1 0 0,1 0 2,-3-3 5,6 5 122,1 0 1,6 3-128,-15-10 29,1 1 0,-1-2 0,0 1 0,1 0 0,-1-1-1,1 0 1,-1 0 0,1 0 0,0-1 0,1 1-29,3-1-3,0-1 0,-1 1 0,1-1 0,-1-1 0,1 0 0,-1 0 0,0 0 0,6-3 3,-10 3-9,1-1 0,0 0 0,0 0-1,-1 0 1,0 0 0,0-1-1,0 1 1,0-1 0,0 0 0,-1 0-1,1-1 1,-1 1 0,0-1 0,0-1 9,1-2-37,0-1 1,0 1 0,-1-1 0,-1 1-1,0-1 1,0 0 0,0 0 0,-1 0-1,0-1 1,-1 1 0,0-5 36,0 1 37,0-1-225,-1-1 0,-1-13 188,1 24-3,0-1 1,0 0 0,-1 1-1,1-1 1,-1 0 0,0 1-1,0 0 1,-1-1 0,1 1-1,-3-2 3,-1-3 44,-1 1 0,0 0 0,-1 0 0,0 1 0,0-1 0,-2 0-44,6 6 54,1 0 0,0 0-1,-1 0 1,0 1 0,1-1 0,-1 1 0,0 0 0,0 0 0,0 0 0,0 0-1,0 1 1,0-1 0,0 1 0,0 0 0,0 0 0,0 1 0,1-1 0,-4 2-54,-7 1 72,1 0 1,-1 1 0,1 1-1,-6 3-72,14-5 28,0-1-1,0 2 1,0-1-1,1 0 1,-1 1-1,1 0 0,0 0 1,0 0-1,0 1 1,1-1-1,0 1 1,-2 2-28,-2 6 6,0 0 0,0 1 0,1 0 0,1 0 0,1 0 0,0 0 0,0 1 0,2 0 1,0 0-1,0 0 0,2 0 0,0 12-6,3-10 141,0 0 0,1 0 0,1 0 0,0-1 0,1 0 1,7 12-142,-12-26 30,1 1 0,-1-1 0,1 0 1,-1 1-1,1-1 0,0 0 1,0 0-31,11 16 188,-8-8-153,-2-4-34,-1-1 0,0 0-1,1 0 1,0 0-1,1 0 1,-1-1 0,3 4-1,14 2-176,-19-10 166,0 1 0,-1-1 0,1 0 1,0 0-1,-1 0 0,1 0 1,0 0-1,-1 0 0,1 0 0,0 0 1,-1 0-1,1 0 0,0 0 1,-1 0-1,1-1 0,0 1 1,-1 0-1,1 0 0,0-1 0,-1 1 1,1 0-1,-1-1 0,1 1 1,-1-1-1,1 1 0,-1-1 0,1 1 1,-1-1-1,1 1 0,-1-1 1,1 1-1,-1-1 10,12-21-237,42-115-98,-42 99 67,-1-1 0,2-20 268,-11 49-32,0-1 0,-1 0 0,0 1 0,-1-1 1,0 0-1,-1 0 0,0 1 0,0-1 0,-2-4 32,-13-68 302,16 82-283,0-1 1,-1 1 0,1-1 0,-1 1 0,0 0 0,0-1 0,1 1 0,-1 0-1,0 0 1,0-1 0,0 1 0,0 0 0,0 0 0,0 0 0,0 0 0,-1 0-1,1 1 1,0-1 0,-1 0 0,1 1 0,0-1 0,-1 0 0,1 1-1,-1-1 1,1 1 0,-2 0-20,1-1 7,0 1-1,0 0 1,0 0 0,0 0-1,-1 0 1,1 0 0,0 0-1,0 1 1,0-1 0,0 1-1,0-1 1,0 1-1,0 0 1,0 0 0,0 0-1,0 0 1,0 0 0,1 0-1,-2 1-6,-16 16 99,0 2-1,1 0 1,2 1-1,-11 16-98,-52 95 421,56-92-386,-6 13-26,2 1 1,3 2 0,0 6-10,23-59 0,-2 5 1,1-1-1,-1 1 0,-1-1 1,0 0-1,0 1 0,0-2 1,-1 2-1,-1-1 2,3-4 4,0 0 0,1 0 1,0 0-1,0 0 0,0 1 0,-1 0-6,3-2 3,-1-1 1,1 1-1,-1 0 0,1-1 0,0 1 0,0-1 0,0 1 0,0 0 1,0-1-1,0 1 0,0-1 0,1 1 0,-1 0 0,0-1 1,1 1-1,-1-1 0,1 1-3,11 22 133,-12-24-134,1 0 0,-1 1-1,0-1 1,1 0 0,-1 1 0,1-1-1,-1 0 1,0 0 0,1 1 0,-1-1-1,1 0 1,-1 0 0,1 0 0,-1 0-1,1 1 1,-1-1 0,1 0 0,-1 0-1,1 0 1,-1 0 0,1 0-1,0 0 1,-1-1 0,1 1 0,-1 0-1,1 0 1,-1 0 0,0 0 0,1-1 1,13-5-57,-6-1 8,-1 1 1,0-1-1,0 0 1,-1 0-1,1-1 1,-2 0-1,1 0 1,1-5 48,3-2 139,44-76 1,-32 52-392,1 1 1,12-11 251,-19 27-1,-1 0 1,-1-2 0,-1 1-1,-2-2 1,0 1-1,1-8 1,-3 10 2,-5 12 2,0 1 0,-1-1 0,0 0 0,0 0 0,-1 0 0,0-1 0,-1 1 0,-1 0-4,1 4 6,-1 4 6,0 0-1,0-1 0,0 1 0,0 0 1,0 0-1,-1 0 0,1-1 0,-1 1 1,0 0-12,1 2 19,-1-1 0,0 1 0,1 0 0,-1 0 0,1 0 1,-1 0-1,0 0 0,0 0 0,1 0 0,-1 0 1,0 0-1,1 0 0,-1 0 0,0 0 0,1 0 1,-1 1-20,1-1 6,-3 1 26,0 0 1,0 0 0,1 0-1,-1 1 1,0 0-1,1-1 1,0 1 0,-1 0-1,1 0 1,0 0-1,0 0 1,-1 2-33,-22 30 52,18-24-33,-21 26-4,18-25-11,1 1 1,0 0-1,-1 3-4,-64 117 47,70-126-39,-1 4 1,0 0 0,0 0 0,1 0 0,0 1 0,1-1-1,-2 8-8,2-1 13,1-11 15,1 0-1,0 0 1,0 0-1,0 3-27,21-16 73,-15 5-63,1 0 0,-1-1-1,0 0 1,0 0-1,0 0 1,0 0-1,0-1 1,-1 0-1,1 0 1,-1 0-1,0-1 1,0 1-1,1-3-9,-5 7 0,8-11-5,0 0-1,4-8 6,7-10-14,11-16-64,-2-2 0,8-23 78,-24 48-32,-6 10-8,0-1 0,0 1-1,-2-2 1,1 1 0,-2 0 0,0-1-1,0 0 1,-1 0 0,-1 0 0,-1-3 40,0 16-1,0-1 1,0 0 0,0 1 0,0-1-1,0 1 1,-1-1 0,1 1 0,-1-1 0,1 1-1,-1-1 1,0 1 0,1-1 0,-2 0 0,2 2 1,0-1 0,-1 1 0,1 0 0,0 0 0,0 0-1,-1-1 1,1 1 0,0 0 0,0 0 0,-1 0 0,1 0 0,0-1 0,-1 1 0,1 0 0,0 0 0,-1 0 0,1 0 0,0 0 0,-1 0 0,1 0 0,0 0 0,-1 0 0,1 0 0,-1 0-1,1 0 6,-1 1 0,0-1 0,0 1 0,0-1 0,1 1 0,-1-1 0,0 1 0,1-1 0,-1 1 1,0-1-1,1 1 0,-1 0 0,1 0 0,-1 0-6,-49 73 970,37-55-988,0 5 30,1 0 0,0 1 1,2 0-1,-3 13-12,-4 9 43,10-24 27,2-1 0,0 1 0,1 0 0,1 14-70,2-33 0,0 34-2,1-36 3,0 0 1,0 0-1,0 0 0,1 1 1,-1-1-1,0 0 0,1 0 1,0 0-1,0 0 1,-1 0-1,1 0 0,1 0 1,-1 0-1,1 1-1,13-10-267,-8 4 237,0-1 0,-1-1-1,0 1 1,0-1-1,0 0 1,0 0-1,-1-1 1,2-1 30,6-10-89,0-1 1,2-5 88,4-8-184,9-12 80,-3 0 0,-2-2 0,1-7 104,-18 37-19,0 0 0,-1 0 0,0-1 0,-1 0 0,-1 0 0,-1 0 0,0 0 0,-1-1 0,-1 1 0,0-1 19,0 16 8,0-1 0,0 1 0,0-1 0,-1 1 0,1 0 0,0-1 0,-1 1 0,1 0 0,-1-1 0,0 1 1,1 0-1,-1-1 0,0 1 0,0 0 0,0 0 0,1 0 0,-1 0 0,0 0 0,-1 0 0,1 0 0,0 0 0,0 0 0,0 1 0,0-1 0,-1 0 0,1 1 1,0-1-1,-1 1 0,1-1 0,-1 1-8,-1-1 20,1 1 0,-1 0 0,1 0 0,0 0 0,-1 0 0,1 0-1,0 1 1,-1-1 0,1 1 0,0-1 0,-1 1 0,1 0 0,0 0 0,0 0 0,0 0 0,0 0 0,0 1 0,-1-1-20,-15 16 111,0 1-1,1 0 1,1 1-1,0 1 1,-2 5-111,0 0-22,-16 19 52,14-21 115,2 2 0,-12 20-145,26-36 2,1 0 1,-1 1 0,2-1-1,-1 1 1,1-1-3,-3 12-12,4-17-178,0-2-140,0 1-1,1 0 1,-1 0-1,1 0 0,0 0 1,0 1 330,0 7-10813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51:12.7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428 257 4216,'0'0'968,"0"0"-24,0 0-95,0 0-146,0 0-511,0 0-66,0 0 253,0 0 36,0 0-127,-9 7-75,-21 17-136,-19 14 329,-4 7-406,30-22-94,-1-2 1,-1-1 0,-20 11 93,44-30 18,-1 0 1,1 0-1,-1 0 1,1 1-1,-1-1 1,1 0-1,0 1 1,0-1-1,-1 0 1,1 1-1,0 0 1,0-1-1,1 1 1,-1-1-1,0 1 1,1 0-1,-1 0 1,1-1-1,-1 1 1,1 0-1,0 0 1,-1 0-1,1 1-18,17-2-13,-9-2 174,-1 0 0,0 0 0,1 0 0,-1-1 0,0 0 0,0 0-1,0-1 1,0 0 0,5-3-161,11-7 536,-1-1-1,1-2-535,-19 13-14,15-9 139,-14 9-95,-1 0 0,1 0 0,-1 0 1,0-1-1,1 1 0,-1-1 0,-1 0 0,1 0 0,-1 0 0,1-1 0,-1 1 1,0-2-31,4-6-14,-4 7 75,0 0-1,0-1 1,0 1 0,0-1-1,-1 0 1,0 0-1,-1 0 1,1 0 0,-1 0-1,0 0 1,0 0-61,-1-1 84,1 4-20,-1 1 0,0 0 0,0 0 1,0 0-1,0-1 0,0 1 0,0 0 0,-1 0 0,1 0 0,-1-2-64,1 4 1,0-1 0,-1 1 0,1 0 0,0-1 0,0 1 0,0 0-1,-1-1 1,1 1 0,0 0 0,0 0 0,-1-1 0,1 1 0,0 0 0,0 0-1,-1 0 1,1-1 0,0 1 0,-1 0 0,1 0 0,0 0 0,-1 0 0,1 0-1,0 0 1,-1-1 0,1 1 0,0 0 0,-1 0 0,1 0 0,0 0 0,-1 0 0,1 0-1,-1 0 1,1 1 0,0-1 0,-1 0 0,1 0 0,0 0 0,-1 0 0,1 0-1,0 1 1,-1-1 0,1 0 0,0 0 0,0 0-1,-1 1 4,-4 0 7,-1 1-1,1 0 1,0 1 0,0-1 0,0 1-1,0 0 1,0 0 0,0 1 0,1-1-1,0 1 1,0 0 0,0 0 0,0 1-1,1-1 1,-1 1 0,1 0 0,-1 1-11,-2 7-32,-7 12 383,-5 17-351,15-34 21,0 1 0,1 0 0,0-1 0,0 1 0,1 0 0,0 0 0,1 2-21,-1 2-19,1-9 14,-1-1 1,1 1-1,0-1 0,0 1 1,0-1-1,1 0 1,-1 1-1,1-1 0,0 1 1,0-1-1,0 0 1,1 1 4,-1-2 5,0 0 0,0 0 0,0-1 1,0 1-1,1-1 0,-1 1 0,1-1 1,-1 0-1,1 1 0,-1-1 1,1 0-1,0 0 0,0 0 0,-1 0 1,1-1-1,0 1 0,0 0 0,0-1 1,0 1-1,0-1 0,0 0 1,2 1-6,1-2 6,0 1 1,1-1 0,-1 0 0,1 0 0,-1 0 0,0-1 0,0 0 0,0 0 0,0 0 0,0 0 0,0-1 0,0 0 0,-1 0 0,0 0 0,4-4-7,6-7 34,-1 1 0,-1-2-1,11-15-33,-8 9 55,1-1 99,-2-1 1,0 0 0,9-24-155,-22 43 2,1 0 1,-1 0-1,0-1 1,0 1-1,0 0 1,0 0-1,-1 0 1,0-1-1,0 1 1,0 0-1,0 0 1,-1-1-1,0 0-2,-2-7 13,0-1-1,-2 1 1,-2-8-13,0 4 52,6 14-38,1 1 0,-1 0 0,0 0 0,0 0 0,0 0 0,0 0 0,0 0 0,-1 0 0,1 0 1,0 0-1,0 0 0,-1 1 0,1-1 0,0 0 0,-1 1 0,1-1 0,-1 1-14,0-1 42,-1 0 0,0 0 0,1 1 0,-1-1 0,1 1 0,-1 0 0,0 0 0,1 0 0,-2 0-42,-3 2 13,0 0-1,0 0 0,1 0 0,-1 1 1,1 0-1,0 0 0,0 1 0,0 0 0,0 0 1,0 0-1,1 1-12,-13 12 43,1 0 1,-9 12-44,9-9 6,-15 19 80,2 2 0,-21 38-86,36-54 19,7-12 21,0 1 0,2 1-1,-1 0 1,2 0 0,0 0 0,1 0-1,0 1 1,1 0 0,1-1 0,1 1-1,0 13-39,0-16 53,1-8-27,0 1 0,0-1 0,0 1 0,1-1 0,-1 1-1,2 0-25,-2-5-2,0-1-1,0 1 0,0 0 0,1-1 0,-1 1 0,0 0 0,0-1 0,1 1 0,-1-1 0,0 1 1,1-1-1,-1 1 0,1-1 0,-1 1 0,1-1 0,-1 1 0,1-1 0,-1 1 0,1-1 0,-1 0 1,1 1-1,0-1 0,-1 0 0,1 0 0,0 1 0,-1-1 0,1 0 0,0 0 0,-1 0 0,1 0 1,0 0-1,-1 0 0,1 0 0,0 0 0,-1 0 0,1 0 0,0 0 0,-1 0 0,1-1 0,0 1 1,-1 0-1,1 0 0,-1-1 0,1 1 0,-1 0 0,1-1 3,3-1 2,0 0 0,-1-1 0,1 0 0,-1 0-1,3-3-1,29-18-14,-21 8-57,-1 0-1,0-1 1,-1-1 0,6-13 71,18-26-361,-33 53 356,0-1-1,-1 0 0,0 1 1,1-5 5,3-4-11,8-22-100,-1-1 1,0-6 110,-12 32 14,1 0 0,-1 0 0,0 0 0,-1-1 0,0 1 0,-2-4-14,1-15 0,1 25 6,-1-8-48,-12-2-122,12 13 154,1 0 15,-1 1 0,1-1-1,-1 0 1,0 1 0,1-1-1,-1 1 1,0-1-1,0 1 1,1 0 0,-1-1-1,0 1 1,0 0-1,0-1-3,-21 0 58,20 1-49,0 0-1,0 0 1,-1 0-1,1 0 1,0 0-1,0 0 1,-1 1-1,1-1 1,0 1-1,0-1 1,0 1-1,0 0 1,0 0-1,0 0 1,0 0-1,0 0 1,0 1-1,0-1 1,0 0-1,1 1 1,-1 0-1,1-1 1,-1 1-1,0 1-9,-88 118 156,88-118-156,-11 7 0,13-10 6,-1 1-1,0 0 0,1-1 0,-1 1 0,0-1 0,1 1 0,-1 0 0,1 0 0,-1-1 1,1 1-1,0 0 0,-1 0 0,1-1 0,0 1 0,-1 0 0,1 0 0,0 0 0,0 0 1,0 0-1,0-1 0,0 2-5,-4 12 62,2-10-7,-1 1-1,1-1 1,0 1 0,1-1 0,-1 1 0,1 0-1,0-1 1,0 1 0,0 0 0,1 0-1,-1 2-54,6 64-265,-4-67 279,-1-1 1,1 1-1,0-1 0,0 1 0,0-1 0,1 1 1,-1-1-1,1 0 0,-1 0 0,1 0 1,0 0-1,2 2-14,-3-5 4,-1 0 1,1 1 0,-1-1-1,1 0 1,0 0 0,-1 1-1,1-1 1,0 0-1,-1 0 1,1 0 0,-1 0-1,1 0 1,0 0-1,-1 0 1,1 0 0,0 0-1,0-1-4,7 1-125,-7 1 127,-1-1-9,1 0 0,-1 1 0,0-1 0,1 0 0,-1 0 0,0 1 0,1-1 0,-1 0 0,1 0 0,-1 0 1,0 0-1,1 0 0,-1 0 0,1 0 0,-1 0 0,0 0 0,1 0 0,-1 0 0,1 0 0,-1 0 0,0 0 0,1 0 1,-1 0-1,1 0 0,-1 0 0,0 0 0,1-1 0,-1 1 0,0 0 0,1 0 0,-1 0 0,0-1 0,1 1 1,-1 0-1,0 0 0,1-1 0,-1 1 0,0 0 0,0-1 0,1 1 0,-1 0 0,0-1 0,0 1 0,0-1 0,0 1 1,1 0-1,-1-1 0,0 1 0,0-1 7,11-17-24,-10 17-14,0-1 1,0 1 0,0 0 0,0-1 0,0 0 0,0 1 0,0-1-1,-1 1 1,1-1 0,0 0 0,-1 0 0,0 1 0,1-1 0,-1 0 0,0 0 36,5-27 361,-5 12-360,0 14-38,1 0-1,-1-1 0,1 1 0,0-1 0,0 1 0,0 0 0,1-1 39,4-14 0,-5 13-28,0 1-1,0 0 1,1 0-1,0 0 0,0 0 1,0 0-1,0 0 1,1 0-1,0-1 29,11-18 29,-7 7 11,2 1-1,0-1 0,0 1 0,2 0 0,0 1-39,-6 8 0,-1 0 0,0 0 0,0 0-1,-1 0 1,1-1 0,-2 0 0,1 1-1,0-1 1,-1 0 0,-1 0 0,1 0-1,-1-1 1,0 1 0,-1 0 0,0 0-1,0-6 1,0 11 20,0 2-2,0 0-26,-22-8-24,12 5 30,-2-1 2,1 0 0,3-3 0,8 6 3,0 1-1,-1 0 1,1 0-1,0 0 0,-1-1 1,1 1-1,0 0 0,-1 0 1,1 0-1,-1 0 0,1-1 1,0 1-1,-1 0 0,1 0 1,0 0-1,-1 0 0,1 0 1,-1 0-1,1 0 0,0 0 1,-1 0-1,1 0 0,-1 0 1,1 0-1,0 1 0,-1-1 1,1 0-1,0 0 0,-1 0 1,1 0-1,0 1 0,-1-1-2,-14 13 168,11-9-122,0 1-1,0 0 1,1-1-1,0 1 1,0 1-1,0-1-45,-4 13 5,0 0 0,-1 0 0,-1-1 0,-1 0 0,0-1 0,-2 0 0,-8 10-5,5-8-27,1 0-1,0 2 28,1-1 311,-13 14-311,19-25 7,0 0-68,-1 1 0,1-2 0,-10 8 61,15-14 20,0 1 1,0 0-1,-1 0 0,2 0 0,-1 0 1,0 1-1,0-1 0,1 0 1,-1 1-1,1-1 0,0 1 0,0 0 1,0-1-1,0 1 0,0 1-20,0-1-7,0-1-1,0 1 0,0-1 1,0 1-1,0-1 1,-1 0-1,0 1 8,1-1 11,0 0-1,0 0 1,0 0-1,0 0 1,0 0-1,0 0 1,0 0-1,1 0 1,-1 0-1,1 0 1,0 0-11,0-1-13,-1 0 1,1-1 0,0 1-1,0 0 1,0-1-1,0 1 1,-1-1-1,1 1 1,0-1 0,0 1-1,-1 0 1,1-1-1,0 1 1,-1-1 0,1 1-1,-1-1 1,1 0-1,-1 1 1,1-1 0,-1 1-1,1-1 1,-1 0-1,1 1 1,-1-1-1,1 0 1,-1 1 12,0-1 9,1 0-18,-1 0-1,1 0 1,0 0-1,0 0 1,-1 0-1,1 0 1,0 0-1,0 0 0,-1 0 1,1 0-1,0 0 1,-1 0-1,1 0 1,0 0-1,0 0 1,-1 0-1,1 0 0,0 0 1,0-1-1,-1 1 1,1 0-1,0 0 1,0 0-1,-1 0 1,1-1-1,0 1 0,0 0 1,0 0-1,0 0 1,-1-1-1,1 1 1,0 0-1,0 0 1,0-1-1,0 1 0,0 0 1,0 0-1,0-1 1,-1 1-1,1 0 1,0-1-1,0 1 1,0 0-1,0 0 0,0-1 1,0 1-1,0 0 1,1 0-1,-1-1 10,-1-15 18,1 14 27,5-34 68,-5 32-121,1 0 0,-1 1-1,1-1 1,0 0 0,0 1 0,1-1-1,0-2 9,4-12-20,-6 17 20,0 1-1,0-1 1,0 1 0,0-1-1,0 1 1,0-1 0,0 1 0,1-1-1,-1 1 1,0-1 0,0 1 0,0 0-1,0-1 1,1 1 0,-1-1 0,0 1-1,1-1 1,-1 1 0,0 0 0,0-1-1,1 1 1,-1 0 0,1-1-1,-1 1 1,0 0 0,1 0 0,-1-1 0,1 1-1,9-5-23,-4 8-21,-6-2 41,1 0 1,0 0-1,0-1 1,0 1 0,1 0-1,-1 0 1,0-1-1,0 1 1,0-1 0,0 1-1,1-1 1,-1 1-1,1-1 4,8 0 0,-7-1 2,1 1-1,0-1 0,0 1 0,-1 0 0,1-1 0,0 2 0,0-1 0,0 0 0,-1 1 0,1 0 0,0 0 0,-1 0 0,2 0-1,12 4 5,-9-5-3,1 1 0,-1-1 0,0 0-1,0-1 1,0 0 0,0 0 0,7-2-2,-3 0 0,-5 2 2,1 0-1,0-1 0,-1 0 0,1-1 0,-1 0 0,1 0-1,-3 0 0,5-2 6,0-1 0,0 0-1,0-1-5,59-40 7,-20 12 25,-21 15 17,24-22-49,23-16-9,17-16-130,-21 27 17,-67 44 125,1 0 1,-1 0 0,1 0-1,0 0 1,1 0-4,-5 3 7,1-1 0,-1 1-1,0 0 1,0-1 0,0 1 0,0 0 0,0 0 0,1 0-1,-1 0 1,0 0 0,0 0 0,0 0 0,0 0 0,1 0 0,-1 0-1,0 1 1,0-1 0,0 0 0,0 1 0,0-1 0,0 1-1,0 0 1,0-1 0,0 1 0,0 0 0,1 0-7,-2 0 7,1 0 0,0 0 0,-1 0 0,1 0 0,-1 0 0,0 0 1,1 1-1,-1-1 0,0 0 0,0 0 0,0 0 0,0 0 0,0 1 0,0-1 0,0 0 0,0 0 1,0 0-1,0 0 0,-1 1 0,1-1-7,-7 22 43,-9 10 8,11-24-32,1 0 0,-1 1 0,2-1 0,-1 1-1,1 0-18,-1 8 0,2-12 0,0-1 0,1 1 0,0-1 0,0 1 0,1 3 0,-1-1 5,0 0-1,0-1 0,-1 1 0,0 0 0,0 0 1,-2 1-5,2-2 4,-1 0 1,1 0 0,1 1-1,-1 0 1,1-1 0,0 2-5,1-8 2,0 0 1,0 1-1,1-1 1,-1 0-1,0 1 1,0-1-1,1 0 1,-1 1-1,0-1 0,1 0 1,0 0-1,-1 0 1,1 0-1,-1 1 1,1-1-1,0 0 1,0 0-1,0 0 1,0 0-1,0 0 1,0-1-1,0 1 1,0 0-3,1 0-7,0 0 0,1 0 0,-1 0 0,1 0 0,-1 0 0,0-1 1,1 1-1,-1-1 0,1 0 0,-1 1 0,3-1 7,6-1-23,-1 0 0,1-1 0,-1 0 0,1 0 0,-1-1 0,0 0 0,0-1 0,0-1 23,3-3-6,0 0 1,-1-1-1,0-1 0,-1 0 0,0 0 0,0-2 6,4-2-70,-1-2 0,0 0-1,-1 0 1,-1-1-1,-1-1 1,0 0-1,0-2 71,2-3-287,-10 19 315,0 0-1,0 0 1,-1-1 0,0 1 0,0-1 0,0-1-28,0 2 53,0-2-32,0-1 1,-1 1-1,0-1 0,0 1 0,0-1 1,0-4-22,-1 10-8,0 0 1,-1 0-1,1-1 1,0 1-1,0 0 1,-1 0-1,1 0 1,0 0 0,-1-1-1,1 1 1,-1 0-1,1 0 1,-1 0-1,0 0 1,0 0-1,1 0 1,-1 0-1,0 1 1,0-1-1,0 0 1,0 0-1,0 0 1,0 1 0,0-1-1,0 1 1,0-1-1,0 1 1,0-1-1,-1 1 1,1 0-1,0-1 1,0 1-1,0 0 1,-1 0-1,1 0 1,0 0-1,0 0 1,0 0 0,-1 0 7,-2 0 8,0 1 1,0 0 0,0-1 0,0 1-1,0 1 1,0-1 0,0 0 0,1 1-1,-1 0 1,-1 1-9,-36 25 12,24-16-10,-18 14 309,-18 19-311,1 0 414,45-39-402,0 0 0,0 1 0,0 0-1,1 1 1,0-1 0,1 1 0,-1 0 0,1 2-12,-6 7 13,0-2 0,-1 1-13,0-1 2,0 1 1,-2 7-3,11-19-9,1 1-1,-1 0 1,1-1 0,1 1 0,-1 0-1,1 0 1,-1 0 0,2 1 0,-1-1-1,0 5 10,1-9 3,0 1 0,0 0 0,1 0 0,-1 0-1,0-1 1,1 1 0,0 0 0,-1 0 0,1-1-1,0 1 1,0-1 0,0 1 0,0 0 0,0-1-1,0 0 1,0 1 0,0-1 0,1 0 0,-1 1-1,0-1 1,1 0 0,-1 0 0,1 0 0,-1 0-1,1 0 1,1 0-3,2 1-28,0 0-1,1-1 1,-1 0-1,1 1 1,-1-2 0,0 1-1,1-1 1,2 0 28,13 0-24,0-1 0,0-2 0,-1 0 0,1-1 1,-1-1-1,0 0 0,0-2 0,13-7 24,-1 1-14,34-17-20,1-1 32,11-5-35,-65 29 4,-1-1 1,1-1 0,-1 1 0,7-8 32,2-2-3,15-9 3,-17 13-16,-18 13 7,0 0 0,1 0-1,-1-1 1,0 1 0,0 0-1,1-1 1,-1 1 0,0-1-1,-1 1 1,1-1 0,0 1-1,0-1 1,-1 1 0,1-1-1,-1 0 1,1 0 0,-1 1-1,0-1 1,1 0 0,-1 0-1,0 1 1,0-2 9,-1 2-4,1 0-1,0 0 1,0-1 0,-1 1-1,1 0 1,-1 0 0,1 0-1,-1 0 1,1 0 0,-1 0 0,0 0-1,1 1 1,-1-1 0,0 0-1,0 0 1,0 0 0,0 1-1,1-1 1,-1 0 0,0 1-1,0-1 1,0 1 0,0-1 0,0 1-1,-1 0 1,1-1 0,0 1-1,0 0 1,0 0 0,0 0-1,0 0 1,0-1 0,0 2 0,-1-1 4,-13 1-7,0 1 1,0 0-1,1 1 1,0 1-1,-10 4 7,-1-1 7,4-1-1,-244 64 98,243-65-37,0 1 1,1 0-1,0 2 1,-9 4-68,17-6 27,0 0 0,0 1 0,1 1-1,0 0 1,1 0 0,0 1 0,0 1 0,0 1-27,-1 1 56,-14 18 224,24-28-267,0 0 0,1 0 0,0 0 1,0 0-1,-1 1 0,1-1 0,1 0 1,-1 1-1,0-1 0,1 1 0,-1-1 1,1 1-1,0 0-13,0-2 1,0 0 1,0 0-1,0 1 0,1-1 1,-1 0-1,0 0 1,1 0-1,-1 0 1,1 0-1,-1 0 0,1 0 1,0 0-1,-1 0 1,1 0-1,0 0 0,0 0 1,0-1-1,0 1 1,0 0-1,0 0 0,0 0-1,26 12 94,-12-6-36,-5-2-74,0 0 1,0-1-1,1 0 0,-1 0 1,1-1-1,1-1 16,-9-1-6,-2-1-20,1 1-1,-1-1 1,1 0-1,0 1 1,0-1-1,-1 0 1,1 0-1,0 0 1,-1 0 0,2-1 26,12 0-63,97-9 64,1-6 0,107-28-1,-190 36 1,0-2-1,-2-1 1,1-1 0,-1-1 0,-1-2-1,0 0 1,-1-3-1,21-9-22,-31 18-34,-1 1-1,0-2 0,12-10 57,-23 16-30,0 0 0,0 1 0,0-2 0,-1 1 0,1 0 0,0-2 30,-4 6-1,0-1 0,1 1 1,-1-1-1,1 0 0,-1 0 0,0 1 0,1-1 0,-1 0 0,0 1 0,0-1 0,0 0 0,0 0 0,0 1 1,0-1-1,0 0 0,0 0 0,0 0 0,0 1 0,0-1 0,0 0 0,0 0 0,-1 1 0,1-1 0,0 0 1,0 1-1,-1-1 0,1 0 0,-1 1 0,1-1 0,0 0 0,-1 1 0,1-1 0,-1 1 0,0-1 0,1 1 1,-1-1-1,1 1 0,-1-1 0,0 1 0,1 0 0,-1-1 0,0 1 0,0 0 0,1-1 0,-1 1 0,0 0 1,0 0 0,-3-1-6,-1 0 1,1 1-1,0-1 1,-1 1-1,1 0 1,-1 0-1,1 1 1,0-1-1,-1 1 1,1 0 0,0 0-1,-4 2 6,-3 0-2,-52 15-113,-53 22 115,68-24-15,-2-2 0,1-2 0,-2-2 0,-38 1 15,46-4 17,-25 8-17,34-8 6,23-4 39,0 0 1,0 0-1,1 2 1,-1-1-1,1 1 1,0 0 0,0 1-1,1 1 1,0-1-1,-8 8-45,15-13 8,1 1-1,0-1 0,0 1 0,0-1 0,0 1 1,0-1-1,0 1 0,0 0 0,0-1 0,1 1 1,-1 0-1,1 0 0,-1-1 0,1 1 0,0 0 1,-1 0-1,1 0 0,0 0 0,0-1 0,1 1 1,-1 0-1,0 0 0,0 0 0,1-1 0,-1 1 1,1 0-1,0 0 0,0-1 0,-1 1 0,1 0 0,0-1 1,0 1-1,0-1 0,1 1 0,-1-1 0,0 0 1,0 1-1,1-1 0,-1 0 0,1 0 0,-1 0 1,1 0-1,1 0-7,19 9-16,2-2 0,-1 0 1,1-2-1,14 2 16,-5-4 81,30 1-81,-21-2 30,51 0 18,32-6-48,-101 3 12,0 1 1,3 1-13,1 0 3,21-1-3,155-15 35,-115 7 30,-34 3-55,34-3 85,42-11-95,-109 13-8,0-2 1,0 0-1,-1-2 0,0 0 0,0-1 0,3-4 8,-12 6-94,0 1-1,-1-2 0,0 0 1,-1 0-1,0-1 0,5-6 95,-12 12-43,0-1-1,0 1 0,0-1 0,0 0 0,-1 0 0,0 0 1,0 0-1,-1-1 0,1 1 0,-1 0 0,0-1 0,0 1 1,-1 0-1,0-1 0,0 0 44,0 2-8,0-1 1,-1 1-1,1 0 1,-1 0-1,0 0 1,0 0-1,0 0 1,-1 0-1,0 1 1,1-1-1,-1 0 1,-1 1-1,1-1 1,0 1-1,-1 0 1,0 0-1,1 0 1,-1 0-1,-1 0 1,0 0 7,-1-1 4,0 1 1,-1 1 0,1-1 0,-1 1-1,1 0 1,-1 0 0,0 1 0,0-1 0,0 1-1,-4 0-4,-13 0 13,0 0 0,-6 2-13,6 0-3,-112 7 8,-66 15-5,106-10 29,72-10 196,-19 7-225,-15 2 261,42-9-268,0 0-1,0 1 0,0 0 1,0 1-1,1 1 0,0 0 1,-9 6 7,18-8 33,-1 1 1,1-1 0,0 1-1,1 0 1,-1 1-1,1-1 1,0 1-1,0 0 1,1 0 0,-1 0-1,-1 5-33,4-8 21,0 1 1,0 0-1,0-1 0,0 1 1,1 0-1,-1-1 1,1 1-1,0 0 0,0-1 1,1 1-1,-1 0 0,1 0 1,-1-1-1,1 1 0,0-1 1,1 1-1,-1-1 0,0 1 1,1-1-1,1 2-21,0 1 1,1-1 1,0 1 0,0-1-1,0 1 1,1-1-1,0-1 1,0 1 0,0-1-1,0 0 1,3 2-2,-3-3 3,0 0-1,-1-1 1,1 0 0,0 0 0,0 0 0,1 0-1,-1-1 1,0 1 0,0-2 0,5 2-3,295 42 118,-280-40-106,0-2-1,0-1 1,0 0-1,0-2 1,1-1-1,-1-1 0,1-2-11,232-50 18,-169 35-8,-54 13 5,3-1-40,-1-1 0,0-2-1,13-6 26,-22 6-259,22-5 259,-15 5-73,-31 10 36,0-1 0,-1 0 1,1 0-1,0 0 0,-1 0 0,2-1 37,13-8-126,-15 10 126,0 0-14,0 0 1,0 0 0,-1-1 0,1 1 0,-1-1 0,1 1-1,-1-1 1,0 0 0,0 0 0,1 0 0,-1 0 0,-1 0-1,1 0 1,0-1 13,6-8-50,-4 6 33,-1 0 0,1 1 1,-1-2-1,-1 1 0,1 0 0,0-3 17,-2 6-3,-1 1-1,1-1 0,-1 1 0,0-1 1,0 1-1,0-1 0,0 1 0,0-1 0,0 1 1,0-1-1,0 1 0,-1-1 0,1 1 1,-1-1-1,1 1 0,-1-1 0,1 1 1,-1 0-1,0-1 0,0 1 0,0 0 1,1 0-1,-1-1 0,0 1 0,-1 0 1,1 0-1,0 0 0,0 0 4,-3-2-7,0 0 0,-1 0 0,1 1 0,-1 0 0,1-1 0,-1 1 0,0 1 0,0-1 0,0 1 0,0 0 0,0 0 0,0 0 0,-3 1 7,-10-1-1,0 2 0,0 0 0,-4 2 1,11-2-1,-199 31 14,106-13 20,-59 0-33,125-16 15,5-2 49,1 1 1,-1 2 0,-30 9-65,57-11 34,1 0 0,-1 0 0,1 1-1,0 0 1,-1 0 0,1 0 0,1 0 0,-3 3-34,5-4 14,-1 0 1,1 0 0,0 0 0,0 0-1,0 0 1,1 0 0,-1 1 0,0-1-1,1 1 1,0-1 0,-1 1 0,1 0-1,0 0 1,1-1 0,-1 1 0,0 0-1,1 0 1,-1 1-15,1-3 4,0 0 1,1-1-1,-1 1 0,0 0 1,0 0-1,1 0 0,-1 0 0,1-1 1,-1 1-1,0 0 0,1 0 1,0 0-1,-1-1 0,1 1 1,-1 0-1,1-1 0,0 1 0,-1-1 1,1 1-1,1 0-4,18 10 47,-11-7-9,0 0-19,2 1-1,-1-2 1,0 0 0,1 0 0,1 0-19,10 2 14,9 2 13,-1-1-1,1-1 1,21 0-27,93-2 2,-67-3 18,-38 0-17,30 1 21,10-3-24,79-7-7,-151 9 8,0-1-1,1 0 0,6-1 0,1-2 11,14 0 26,-1 2-1,12 0-36,38-2 47,-26-1-205,0-2 0,-1-3-1,0-1 1,19-10 158,-47 12-29,-1-1 0,0-1 0,20-14 29,-38 22-17,0-1 0,0 0-1,-1 0 1,0 0-1,1 0 1,-2-1-1,1 0 1,0 1-1,-1-1 1,0-1-1,0 1 1,-1 0-1,3-6 18,-3 6-27,-1 0-1,1-1 0,-1 1 1,0 0-1,0-1 0,-1 1 1,1-1-1,-1 1 0,-1 0 1,1-1-1,-1 1 0,0-1 1,0 1-1,-1-5 28,0 7-12,1 0 1,-1 1-1,1-1 0,-1 1 1,0-1-1,0 1 0,0-1 1,0 1-1,-1 0 1,1 0-1,0 0 0,-1 0 1,0 1-1,1-1 0,-1 1 1,0-1-1,0 1 1,-2-1 11,-4-1-18,0 1 1,-1 0 0,1 0-1,0 1 1,-8 0 17,-33 1-10,0 2 0,-36 7 10,22-2 1,-78 7 57,-129 30-58,223-30 35,-39 15-35,-20 6 70,96-32 10,0 1 1,0-1-1,1 2 1,0-1-1,0 1 1,0 1-1,-7 5-80,14-9 15,0 0 0,1 0 0,-1 0 1,1 1-1,-1-1 0,1 1 0,0 0 0,0-1 0,0 1 0,1 0 1,-1 0-1,1 0 0,-1 1 0,1-1 0,0 0 0,0 0 0,1 1 1,-1-1-1,1 0 0,-1 1 0,1-1 0,0 1 0,1-1 0,-1 0 1,0 1-1,1-1 0,0 2-15,2 3 30,0-1-1,0 0 1,0 0 0,1 0 0,0 0 0,1-1-1,-1 1 1,1-1 0,0 0 0,1-1 0,0 1 0,0-1-1,0 0 1,4 2-30,-4-3 4,-1-1 1,1-1-1,-1 1 1,1-1-1,0 0 0,0 0 1,0-1-1,3 1-4,7 2 2,55 12-16,113 25-126,-152-37 130,33-1 40,31-5-30,-35 1 17,8-3-15,50-9-2,5-1-5,-106 13 5,-1-1 0,1 0 0,-1-2 0,0 0 0,0-1 0,0 0 0,-1-2 0,0 0 0,1 0 0,75-39-410,69-46 410,-151 85-29,0-1-1,0 1 1,-1-2 0,0 1 0,-1-1 0,0-1 0,0 1-1,-1-2 30,-4 8-16,-2 0 1,1-1-1,0 1 0,0 0 0,-1-1 0,0 1 0,0 0 0,0-1 0,0 0 0,0 1 0,-1-1 0,0 1 0,1-1 0,-2 0 0,1 1 0,0-1 0,0 0 0,-1 1 0,0-1 0,0 1 0,0-1 0,0 1 0,-1-1 0,1 1 0,-1-1 16,-1 0-9,0 0 0,0-1 0,0 1 0,0 1 0,-1-1 0,1 0 0,-1 1 0,0 0 0,0 0 0,-1 0 0,1 0 0,0 1 0,-1 0 0,0 0 0,1 0 0,-1 0 0,0 1 0,-1-1 9,-7 0 7,0 0 0,1 1 0,-1 0 0,0 1 0,0 1 0,-9 1-7,-21 4 84,-15 6-84,8-1 33,-72 13-4,-193 34 12,301-55-40,-164 29 8,127-21-3,1 2 0,-20 10-6,62-19 37,0 0 1,0 0-1,0 1 1,1 0-1,0 0 1,0 1-1,0 0 0,1 0 1,0 1-1,0-1 1,0 2-38,4-6 17,1 0 0,0 0 0,0 0 0,0 0 0,0 0 0,0 0 0,1 0 1,-1 1-1,0-1 0,1 0 0,0 0 0,0 1 0,-1-1 0,1 0 0,1 1 0,-1-1 0,0 0 1,0 0-1,1 1 0,-1-1 0,1 0 0,0 0 0,0 0 0,0 0 0,0 0 0,0 0 0,0 0 0,1 1-17,1 2 28,0-1-1,1 0 1,-1 1-1,1-1 0,0-1 1,0 1-1,0 0 1,1-1-1,-1 0 0,1 0 1,4 2-28,6 2 22,-1-1 1,1-1-1,0 0 0,0-1 1,12 2-23,107 8-117,0-6 0,44-6 117,-138-3-84,1-2 0,0-1-1,17-5 85,141-30-1,55 2 1,-169 26-24,113-10-175,-173 19 196,0 1 0,-1-1-1,1-1 0,-1-1 1,0-1-1,13-6 4,-34 11-6,0-1-1,-1 0 1,1 0 0,0-1 0,-1 1 0,1 0 0,-1-1-1,1 1 1,-1-1 0,0 0 0,2-1 6,-4 2-12,0 1 0,0-1-1,0 1 1,0 0 0,0-1 0,-1 1 0,1 0 0,0-1-1,0 1 1,0 0 0,0-1 0,0 1 0,-1 0 0,1-1 0,0 1-1,0 0 1,0 0 0,-1-1 0,1 1 0,0 0 0,0 0-1,-1-1 1,1 1 0,0 0 0,-1 0 0,1 0 0,0 0 12,-1-1-23,0 0 1,-1 0-1,0 0 1,-1 0 0,1 0-1,0 1 1,0-1-1,0 0 1,0 1 0,-1 0-1,1-1 1,-2 1 22,-29 2 223,15-1-197,-93 0 161,-53 3-344,-45 8 208,145-9-38,10 1-13,-15 5 0,53-6 31,-1 1-1,1 1 1,0 1-1,0 0 0,-8 6-30,22-12 1,1 1-1,0-1 0,0 1 0,0-1 0,0 1 1,1 0-1,-1 0 0,0 0 0,0-1 0,0 1 0,1 0 1,-1 0-1,0 0 0,1 0 0,-1 0 0,1 0 1,-1 0-1,1 1 0,-1-1 0,1 0 0,0 0 0,0 0 1,-1 0-1,1 0 0,0 1 0,0-1 0,0 0 1,0 0-1,1 0 0,-1 1 0,0-1 0,0 0 0,1 2 4,0 0 0,0 0 0,1 0 1,-1 0-1,0-1 0,1 1 0,0 0 0,-1-1 0,1 1 0,0-1 0,1 1-4,2 1 18,0 1 1,1-1-1,0 0 0,-1 0 0,2 0 1,-1-1-1,0 0 0,1 0 1,-1-1-1,1 1 0,6 0-18,10 1 22,0-1 0,0 0 0,1-2-22,-3 0-3,51 3 28,59-5-25,-25-3 42,8 4-42,-87 0 28,-1-1 0,1 0 0,0-2 0,-1-1 0,7-3-28,239-69 21,-258 72-27,5-1-42,-1-1-1,0-1 1,0 0 0,0-1-1,-1-2 49,-14 8-23,0 0 0,0 0 0,0 0 0,-1-1 0,1 1 0,-1-1 0,0 0 0,1 1 0,-1-1 0,-1 0 0,1-1 0,0 1 0,-1 0 0,1 0 0,-1-1 0,0 1 0,0 0 0,-1-1 23,1 2-3,-1 0 1,0 0-1,0-1 0,0 1 0,0 0 1,0 0-1,-1 0 0,1 0 1,-1 0-1,1 0 0,-1 0 1,0 0-1,0 0 0,0 0 1,0 1-1,0-1 0,0 0 1,0 0-1,-1 1 0,1-1 1,-1 1-1,1-1 0,-1 1 1,1 0-1,-1-1 0,0 1 1,0 0-1,1 0 0,-1 0 0,0 1 1,0-1 2,-4-1-2,0 1 1,0-1-1,0 1 1,0 1-1,0-1 1,0 1-1,0 0 1,0 0-1,0 1 1,0 0-1,0 0 2,-12 1-3,-40 6-22,2 3-1,-17 7 26,60-15-3,-65 18-1,38-10 8,0-1 0,0-2 0,-35 2-4,6-3 52,-46 10-52,91-14 21,15-2 5,1 0 0,-1 0 1,1 1-1,-4 1-26,10-2 7,0-1 0,0 1 0,0 0-1,0 0 1,0 0 0,0 0 0,1 0-1,-1 1 1,0-1 0,1 0 0,-1 1 0,1 0-1,-1-1 1,1 1 0,0 0 0,0-1 0,0 1-1,0 0 1,-1 1-7,0 2 10,1 0-1,-1 0 1,1 0-1,0 0 1,0 0-1,0 0 1,1 0 0,0 0-1,0 0 1,0 0-1,1 0 1,-1 0-1,1 0 1,0 0-1,1-1 1,-1 1-1,1 0 1,0-1 0,0 1-1,1-1 1,-1 1-1,1-1 1,0 0-1,0 0 1,0 0-1,1 0 1,-1-1 0,1 0-1,0 1 1,0-1-1,2 1-9,5 3-1,-1-1 0,1-1 0,0 0 0,0 0 0,0-1 0,1 0 0,-1-1 0,11 1 1,11 1 7,0-1-1,17-2-6,124-4 100,-113 0-60,-37-1-40,-1 0 0,0-1 0,0-2 0,20-7 0,-22 7 0,125-42 24,-3 1 26,-36 15-145,-101 30 70,12-3-48,-15 3 68,0-2-5,5-4-14,4-3-48,-1-1 1,6-9 71,-14 18-9,-1 0 0,0 0 0,0 0 0,-1 0 0,1 0 0,-1 0 0,1-1 0,-1 1 0,0-1 0,0 1 0,-1-1 0,1 1 0,-1-1-1,1-1 10,-2 2-4,1 0-1,-1 1 0,0-1 0,0 0 0,0 1 0,0-1 1,0 1-1,-1-1 0,1 1 0,-1 0 0,1 0 0,-1 0 1,0 0-1,0 0 0,0 0 0,0 0 0,0 0 1,0 1-1,-1-1 0,1 1 0,0-1 0,-3 0 5,-4-2-17,-1 0 0,1 1 0,-1 0 0,0 0-1,-7-1 18,0 2-15,-1 0-1,1 2 0,-1 0 0,1 0 0,-1 2 0,1 0 0,-15 4 16,-18 7 10,0 2-1,0 2-9,27-9 10,1 2-1,0 0 0,0 1 1,2 1-1,-1 1 0,-14 13-9,32-24 29,1 0 0,-1 0-1,1 0 1,0 1-1,0-1 1,0 1-1,0 0 1,0-1-1,0 1 1,1 0-1,-1 0 1,1 0 0,0 0-1,0 0 1,0 1-1,1-1 1,-1 0-1,1 0 1,-1 1-1,1-1 1,0 0-1,0 1 1,1-1-1,-1 0 1,1 0 0,-1 1-1,1-1 1,0 0-1,0 0 1,1 0-1,-1 0 1,2 2-29,-1-3-1,0 1 0,0-1 1,0 0-1,0 0 0,1 0 0,-1 0 1,1 0-1,-1 0 0,1-1 1,0 1-1,-1-1 0,1 0 0,0 0 1,0 0-1,0 0 0,0 0 0,0-1 1,1 1 0,10 0-26,-1 0 1,1 0-1,7-1 26,-8-1-22,31 2 19,0-2 1,-1-3 0,1-1-1,30-8 3,99-24 7,-134 28-225,0-2 0,26-12 218,12-3-171,-43 16 103,-2-1 0,1-1-1,-1-2 1,13-9 68,-42 21 2,0 1-1,0-1 1,0 0-1,-1-1 1,1 1 0,0 0-1,-1-1 1,0 1-1,1-1 1,-1 0-1,0 0 1,0 0-1,-1 0 1,1 0 0,-1 0-1,1 0 1,-1-1-1,0 1 1,0 0-1,0-1 1,-1 1 0,1-1-1,-1 1 1,0-1-1,0 1 1,0-1-1,-1 1 1,1-1-1,-1 1 1,1-1 0,-1 1-1,0-1 1,-1 1-1,1 0 1,-1 0-2,1 0-2,0 1 1,-1 0-1,0 0 1,1 0 0,-1 0-1,0 0 1,0 1-1,0-1 1,0 1-1,0-1 1,0 1 0,-1-1-1,1 1 1,0 0-1,-3-1 2,-3 0-2,1-1-1,-1 1 0,0 0 1,-4 0 2,-17 0-8,0 2 0,-1 0 1,1 2-1,-26 5 8,26-3-7,-159 23-66,152-21 68,0 2 1,0 2-1,1 1 0,0 1 0,1 2 1,0 2-1,-25 16 5,-1 4-14,60-36 14,-26 15 122,25-13-109,-1-1 0,1 0 1,-1 1-1,1-1 0,0 0 1,0 1-1,0 0 0,0-1 1,0 1-1,0-1 0,0 1 1,1 0-1,-1 0 0,0 1-13,0 4 51,0-1-1,0 1 0,1-1 0,0 1 1,0 0-1,1-1 0,-1 1 0,1 0 0,2 5-50,-2-8 12,0 0 1,1 0-1,-1 0 0,1 0 0,0 0 0,0-1 0,0 1 0,1 0 0,-1-1 0,1 0 0,0 0 0,0 1 1,0-1-1,0-1 0,0 1 0,1 0-12,3 1 3,-1 0 1,1-1 0,0 0 0,0 0-1,0-1 1,0 0 0,0 0-1,1 0 1,-1-1 0,0 0-1,1-1 1,-1 0 0,5 0-4,72-7-61,-1-4 1,0-4-1,24-9 61,-87 18-13,-1 0-1,1-1 0,-1 0 0,-1-2 0,0 0 0,2-3 14,-8 4-41,0 0-1,0-1 0,-1-1 0,0 0 0,-1 0 1,0-1-1,-1-1 0,5-6 42,-8 8-44,0 1 0,-1-1-1,0-1 1,0 1 0,-1-1-1,-1 1 1,1-3 44,-3 6-15,1 0 0,-1 1 0,-1-1 0,1 0 0,-1 0 0,0 0 0,-1 0 0,1 0 0,-1 0 0,-1 0 0,1 0 0,-1 1 15,-4-8-34,1 1 0,-2 1 1,0-1-1,0 1 1,-1 0-1,0 0 0,-1 1 1,-1 1-1,0-1 1,0 1-1,-1 1 0,-8-6 34,-9-4-14,0 1-1,-1 2 1,-1 1-1,-28-10 15,11 7 41,-1 3 0,-1 2 1,0 1-1,-1 3 0,0 3 0,0 1 0,-45 2-41,55 5 18,-1 1 0,-17 4-18,-80 19 13,107-20-16,-11 2 2,-39 8 2,-51 18-1,111-26 54,0 1 0,0 1 0,1 1 0,-1 2-54,0-1 69,17-9-68,0-1 0,0 1 0,1 0-1,-1 0 1,1 0 0,0 0 0,-1 1 0,2-1 0,-1 1 0,0 1-1,1-3 13,1 0 0,0 0 0,0 0-1,0 1 1,0-1 0,0 0 0,1 1 0,-1-1 0,1 1-1,-1-1 1,1 1 0,0-1 0,0 1 0,0-1 0,0 1 0,1-1-1,-1 1 1,1-1 0,0 3-13,1 0 26,0-1-1,0 1 0,0-1 1,1 1-1,0-1 1,0 0-1,0 0 1,0 0-1,1 0 1,-1-1-1,1 1 0,2 1-25,2 0 20,0-1 0,0 1-1,1-2 1,-1 1-1,1-1 1,-1 0 0,1-1-1,0 0 1,0 0-1,4-1-19,79 5 16,53-5-16,-82-1-138,-56-1 101,0 0 0,1 0 0,-1-1 0,0 0 0,0 0 0,0 0 0,0-1 0,-1 0 0,1-1 0,-1 0 0,0 0 0,0 0-1,1-1 38,-5 4-5,-1 0 0,0 0 0,1 0 0,-1 0 0,0 0 0,0 0-1,0-1 1,0 1 0,0 0 0,0 0 0,0-1 0,-1 1 0,1-1-1,0 1 1,-1-1 0,1 1 0,-1-1 0,1 1 0,-1-1 0,0-1 5,0 2-11,0-1 0,0 0 1,-1 0-1,1 1 0,0-1 1,-1 0-1,0 1 0,1-1 1,-1 1-1,0-1 0,0 1 1,0-1-1,0 1 0,0-1 1,0 1-1,-1 0 0,1 0 1,0-1-1,-2 1 11,-5-6-41,0 2 0,0-1 0,-1 1 0,0 0 0,0 1 0,-6-2 41,-18-5-54,-9-1 54,28 8-6,-26-7-10,0 3 0,-1 0 0,1 3 0,-1 2 0,-1 1 1,1 2-1,-17 3 16,-3 4 94,1 2-1,0 4 1,-5 3-94,25-4 80,1 2-1,1 1 1,0 2 0,1 2 0,0 2-80,33-19 2,-1 1 0,1 1 0,0-1 0,0 1 1,0-1-1,0 1 0,1 0 0,-1 0 0,1 1 0,0-1 1,0 1-1,1-1 0,-2 4-2,4-7 0,-1 1 0,1-1 1,0 0-1,0 1 0,-1-1 0,1 0 1,0 1-1,0-1 0,0 0 0,0 1 1,1-1-1,-1 0 0,0 1 1,1-1-1,-1 0 0,0 0 0,1 1 1,0-1-1,-1 0 0,1 0 0,0 0 1,-1 0-1,1 1 0,0-1 0,0 0 1,0-1-1,0 1 0,4 4 56,0 0-1,0 0 1,1-1-1,4 3-55,4 1 63,0 0 0,0-1 0,1 0 0,0-1 0,9 2-63,27 5-133,3-1 133,-18-4 34,44 7-1,79 5-33,-95-17-4,0-2-1,-1-3 0,1-3 1,10-4 4,-6 1-3,0-3 0,-1-3 1,52-18 2,-44 11-88,46-16 12,-24 6 45,-65 23 26,-19 5-3,1-1 0,-1 0 1,0-1-1,0 0 1,0-1-1,-1 0 0,5-5 8,-16 11-7,1-1 0,-1 0 0,0 0 0,1 0 0,-1-1 0,0 1 0,0 0 0,0 0 0,0-1 0,0 1 0,0-1 0,0 1 0,-1 0 0,1-1 0,0 0 0,-1 1 0,1-1 0,-1-1 7,0 2-4,0 0 0,0 0 0,0 0 1,0 0-1,-1 0 0,1-1 0,0 1 1,-1 0-1,1 0 0,-1 0 1,0 0-1,1 0 0,-1 1 0,0-1 1,1 0-1,-1 0 0,0 0 0,0 0 1,0 1-1,0-1 0,0 0 0,1 1 1,-1-1-1,0 1 0,-1-1 0,1 1 4,-4-3-10,-1 1-1,1 0 0,-1 0 0,0 1 1,0-1-1,0 1 0,0 1 0,-4-1 11,-12 1-38,-16 1 38,33 0-1,-332 35-106,198-18 79,-103-1 12,-7 1-5,191-12 9,6 0-27,0 1 0,1 3 0,-9 4 39,48-11 18,0 1 1,0 0 0,0 1-1,1 1 1,0-1 0,0 2-1,-1 0-18,11-6 25,0 0-1,-1 0 0,1 0 0,0 0 0,1 0 0,-1 0 0,0 0 0,0 0 0,0 1 0,1-1 1,-1 0-1,0 0 0,1 1 0,-1 0-24,1-2 0,0 1 0,0 0 0,0 0 0,0-1 0,0 1 1,0 0-1,0-1 0,0 1 0,0 0 0,0-1 0,1 1 0,-1 0 0,0-1 1,0 1-1,1 0 0,-1-1 0,0 1 0,1 0 0,-1-1 0,1 1 0,1 1 4,0 0 0,0-1 0,1 1 0,-1-1 0,0 1 0,1-1 0,-1 0 0,1 0 0,-1 0 0,1 0 0,0-1 0,-1 1 0,3 0-4,12 0 98,1 0 0,14-1-98,-10 0-36,145-2 35,32-9 1,-1-15 6,-155 17-13,-1-1-1,0-2 1,18-8 7,26-16-3,59-36 3,-111 55-61,27-8 61,-16 6-41,-42 18 31,-1-1 0,0 1-1,1-1 1,-1 1 0,0-1 0,0 0 0,1 0 10,-3 1-2,0 1 0,1 0 1,-1 0-1,0-1 0,0 1 0,1 0 1,-1 0-1,0-1 0,0 1 0,1 0 1,-1-1-1,0 1 0,0 0 0,0-1 1,0 1-1,1 0 0,-1-1 1,0 1-1,0 0 0,0-1 0,0 1 1,0 0-1,0-1 0,0 1 0,0 0 1,0-1-1,0 1 0,0-1 0,0 1 1,-1 0-1,1-1 0,0 1 0,0 0 1,0-1-1,0 1 0,-1 0 0,1 0 1,0-1-1,0 1 0,0 0 1,-1-1-1,1 1 0,0 0 0,-1 0 1,1-1-1,0 1 0,0 0 0,-1 0 1,1 0-1,0 0 0,-1-1 0,1 1 1,0 0-1,-1 0 0,1 0 2,-6-1-8,0 0-1,0 0 1,0 0-1,0 1 1,0 0-1,0 0 1,0 0-1,-1 1 9,-8 0-5,-11 1 2,0 1 1,-6 3 2,-18 2-58,-10 0-129,-36 5-204,-17-3 391,-64-6 3,28 0-64,-18 7 61,133-7-3,-237 23 0,156-21 11,-42-4-8,112-4 1,-204-1 13,166 5-68,-82 14 54,90-5-195,-90 12-99,-2-12 440,-45 4-90,101-7-145,-22-4 89,106-2-4,0 0-1,0 2 1,-14 4 4,-25 3 57,43-8-36,8-1-1,0 0 0,0 1 0,1 0 0,-10 4-20,13-3 27,-1-1 0,0 0 0,0 0-1,0-1 1,-5 0-27,-19 0 119,-7-2-119,21 0-59,14 0 8,0 1 0,0 0 1,-4 2 50,-22 2-58,7-4 103,0 2 0,0 1-1,1 1 1,-1 1-45,22-5 3,-52 14 42,50-14-42,0 0 1,0 0 0,0-1 0,0 0 0,0 0 0,-1 0 0,0-1-4,2-1 5,1 1 0,-1 0 0,0 0 0,1 0 0,-1 1 0,0 0 0,0 0 1,0 1-1,1-1 0,-1 1 0,0 1 0,1-1 0,-4 2-5,-9 5 39,14-6-34,0 0-1,0 0 0,-1 0 0,1-1 0,-1 1 0,1-1 0,-2 0-4,-11 5-27,15-5 23,1 0 0,-1-1 0,1 1 1,-1 0-1,0-1 0,1 1 1,-1-1-1,0 1 0,1-1 0,-1 0 1,0 0-1,0 0 0,1 0 1,-1 0-1,0 0 0,1 0 1,-1-1 3,-8-4 227,10 4-222,-1 1 0,1-1-1,-1 1 1,1-1 0,-1 1 0,0-1-1,1 1 1,-1 0 0,0-1 0,1 1-1,-1 0 1,0 0 0,1-1 0,-1 1 0,0 0-1,0 0 1,1 0 0,-1 0 0,0 0-1,0 0 1,1 0 0,-1 0 0,0 0 0,0 0-1,1 1 1,-1-1 0,0 0 0,0 0-1,1 1 1,-1-1 0,1 0 0,-1 1-1,0-1 1,1 1 0,-1-1 0,1 1 0,-1-1-5,-2 3-4,0-1 0,1 1 0,-1 0 1,1 0-1,0-1 0,0 1 1,0 1-1,0-1 0,0 0 1,1 0-1,0 1 0,-1-1 0,1 3 5,0 1 9,1-6 43,4 6 98,-4-6-143,0-1-1,0 1 1,0 0 0,1-1 0,-1 1 0,0 0 0,1-1 0,-1 1 0,0 0-1,1-1 1,-1 1 0,1-1 0,-1 1 0,1-1 0,-1 1 0,1-1 0,0 1-9,0 0 15,5-3-10,1-2-10,-1 2 49,-1 1-1,1-1 0,0 1 1,0 0-1,0 0 0,0 1 1,0 0-1,-1 0 0,2 0-42,1 0 23,52 7 452,-47-6-300,-1-2 0,0 0 0,0 0 0,-1-1 0,1-1-1,4-1-174,-8 2 0,1 0 0,-1 0 0,5 1 0,-4 0-4,-5 0 1,-1 0 0,0 0 0,0 0 0,0 0 0,0-1 0,0 1 0,0-1 0,0 0-1,0 0 1,-1 0 0,1 0 0,0 0 3,1-2 4,0 0 0,0 0-1,0-1 1,-1 1 0,1-1 0,0-3-4,-3 8 0,-1-1 0,0 1 1,1-1-1,-1 0 0,0 1 0,0-1 0,1 0 1,-1 1-1,0-1 0,0 0 0,0 0 1,0 1-1,0-1 0,0 0 0,0 1 1,0-1-1,0 0 0,0 1 0,-1-1 1,1 0-1,0 1 0,0-1 0,-1 0 0,0 0 1,1 0 0,-1 0-1,0 0 1,0 0-1,0 0 1,0 0-1,0 0 1,0 0-1,-1 0 1,1 1-1,0-1 1,0 0-1,-4-1 3,1 1 0,-1-1-1,1 1 1,-1 0 0,1 0 0,-1 0 0,-2 0-3,-31 1 48,-7 1-48,14 0 6,0-1 0,-10-2-6,-4-6 13,33 5 3,1 1 0,0 0 0,-1 1 0,0 0 0,1 1 0,-1 1-16,10-1 4,-60 4-65,54-4 97,-1 0-1,0-1 1,1 0-1,0 0 1,-1-1-1,-2-1-35,1-1-10,10 4 13,0 0 0,0 0-1,0 0 1,0 0-1,1 0 1,-1 0 0,0 0-1,0 0 1,0 0-1,0 0 1,0 0-1,0 0 1,0 0 0,0 0-1,0 0 1,0 0-1,0 0 1,0 0 0,0 0-1,0 0 1,0 0-1,0-1 1,0 1 0,0 0-1,0 0 1,0 0-1,0 0 1,0 0 0,0 0-1,0 0 1,0 0-1,0 0 1,0 0 0,0 0-1,0 0 1,0 0-1,0 0 1,0 0-1,0 0 1,0 0 0,0 0-1,0 0 1,0 0-1,0 0 1,0 0 0,0 0-1,0 0 1,0 0-1,0 0 1,0 0 0,0 0-1,0 0 1,0 0-1,0 0 1,0-1 0,0 1-1,0 0 1,-1 0-3,17 1 358,-3 0-436,-7-2 77,0 1 0,0-1 0,0-1 0,0 1 0,2-2 1,24-3-9,-21 5-209,-1 1 1,11 1 217,9 1 209,-5 2-141,-12 0-228,5 4-98,-18-8 258,0 0 0,0 1 1,1-1-1,-1 1 1,0-1-1,0 0 0,0 1 1,0-1-1,0 1 0,0-1 1,0 0-1,-1 1 0,1-1 1,0 0-1,0 1 1,0-1-1,0 1 0,0-1 1,-1 0-1,1 1 0,0-1 1,0 0-1,0 1 0,-1-1 1,1 0-1,0 0 0,-3 3 1,0-1 0,1 0 0,-1-1 0,0 1 0,0 0 0,0-1 0,-1 0 0,1 0 0,0 0 0,0 0 0,-3 0-1,-17 7 2,-40 26-2,51-27 75,0 0 0,1 1-1,-8 7-74,-11 7 74,21-18-85,8-9-24,8-9-247,2 0-485,-1 0-1700,1 1 0,7-7 2467,-3 2-8500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51:14.9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 0 1800,'0'0'0,"0"59"0,-5 40 0,5-9 0,-5 9 0,5-12 8,5-9-8,-5-8 360,0-4-360,0-20 368,5-15-368,-3 1 24,-2-8-24,5-4 32,-5-11-32,5 23-1472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51:37.2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6394 2272 3952,'-42'-6'343,"-12"-3"541,-48-18 2366,-61-26-3250,22 5 2831,-99-21-2831,75 22 1314,-87-41-1314,-24-9 600,-94-12-478,216 63-87,-163-51 306,-124-21-89,188 56-248,101 16-4,-24-6 0,-117-8 239,0 17 76,177 26-267,-401-50 486,397 56-251,-1 6 0,-17 5-283,68 1 98,67-1-70,1 0 0,0 0 0,-1 0 1,1 0-1,0 1 0,0-1 0,-1 1 1,0 0-29,3-1 25,-1 0 0,1 1 0,-1-1 0,0 0 0,1 1 0,-1-1 0,1 1 0,-1-1 1,1 1-1,-1-1 0,1 1 0,0-1 0,-1 1 0,1-1 0,0 1 0,-1 0 0,1-1 1,0 1-1,0-1 0,-1 1 0,1 0 0,0-1 0,0 1 0,0 0 0,0-1 0,0 1 0,0 0-25,0 0 39,0 1 0,1-1 0,-1 0 0,1 0 0,-1 0 0,1 0 0,-1 1 0,1-1 0,0 0 0,0 0 0,-1 0 0,1 0-1,0-1 1,0 1-39,14 13-32,-13-12 59,9 7 5,0-1-1,1 0 1,-1-1-1,12 5-31,54 20 300,-47-20-128,0 1 0,5 5-172,55 38 62,48 40-62,-71-48 4,-34-26-9,1-1-1,1-3 0,1 0 1,7 0 5,148 50-14,-99-37 26,173 71 104,-15-5-53,34 0-93,-254-86 28,160 45 413,54 3-411,-128-32 137,-50-13-141,-14-2 13,0 1-1,28 12-8,-45-11 74,2-3 0,0-1 0,2-1-74,-38-9 0,-1 0 0,0 0 0,1 0 0,-1 0-1,0 0 1,1 0 0,-1 0 0,1 0 0,-1 0 0,0 0 0,1 0 0,-1 0 0,1 0 0,-1 0 0,0 0 0,1 0 0,-1 0 0,0 0 0,1 0 0,-1-1 0,1 1-1,-1 0 1,1 0 0,-2-1 2,1 0-1,0 1 0,0-1 0,0 1 0,0-1 0,0 0 0,0 1 0,-1-1 0,1 1 1,0-1-1,0 1 0,-1-1 0,1 1 0,0-1 0,-1 1 0,1-1 0,0 1 0,-1 0 1,1-1-1,-1 1 0,0-1-1,-14-11 43,-33-17 13,-43-18-56,49 26-63,-301-130-113,58 28 68,106 25 111,36 18 1,-97-41-36,207 103 29,-213-108-34,-205-84 292,352 169-89,-22-2-166,-98-26-119,95 32 81,9-4 33,37 12 3,42 15-58,0-2 0,-13-8 60,32 15-46,14 9 44,1-1 0,-1 0 1,0 0-1,1-1 0,0 1 1,-1 0-1,1-1 0,0 0 1,-1 1-1,1-1 0,0 0 1,0 0-1,0 0 0,1 0 1,-1-1-1,0-1 2,4 10 14,0-2-1,1 1 1,0 0 0,0-1-1,1 1 1,-1-1 0,1 0-1,0 0 1,0 0-14,45 36 118,-35-30-106,17 13 39,0-3 0,21 11-51,72 32 42,-66-35-52,124 65 78,-4 8 1,22 26-69,-134-83-10,2-2 0,11 1 10,426 245-99,-217-118-39,-117-82 61,-10-6-4,-103-49 60,198 121-131,-244-145 150,0 0 0,-1 1 0,1 0 0,-1 2 2,-6-6-1,0 0 0,0 0 0,0 0 0,-1 1 0,0-1 0,-1 1 0,1 0 0,0 4 1,-3-10 0,-1 0 0,1 0 0,-1 0-1,0 0 1,1 0 0,-1 0 0,0 0 0,0 0-1,0 0 1,0 0 0,0 0 0,0 0 0,0 0-1,0 1 1,0-1 0,0 0 0,-1 0 0,1 0-1,0 0 1,-1 0 0,1 0 0,0 0 0,-1-1-1,0 1 1,1 0 0,-1 0 0,1 0 0,-1 0-1,0 0 1,0-1 0,1 1 0,-1 0 0,0-1-1,0 1 1,0-1 0,0 1 0,-2 0 0,0 0 1,1-1-1,-1 1 0,0-1 0,0 1 0,0-1 1,0 0-1,1 0 0,-1 0 0,0-1 1,0 1-1,0-1 0,-2 0 0,-78-24-5,1-4-1,-49-25 6,65 24-12,-130-54-25,53 24 31,-48-19-1,-208-77-108,1-17 378,143 52 2,-444-204-692,46 68 787,463 183-380,180 70 20,7 3 0,-1-1 0,1 1 0,-1-1 0,1 1 0,-1-1 0,1 0 0,0-1 0,0 1 0,0 0 0,0-1 0,0 0 0,0 0 0,0-2 0,5 4 1,10 6-4,-5 0-9,50 20-76,1-3 1,25 6 87,-18-6-13,419 164-477,-55-18 217,-57-26 358,-83-31-37,-137-59-15,21-2-33,159 30 277,-108-26 33,-142-34-358,2-4-1,28 0 49,-85-13-12,188 16 62,-88-9 39,-117-8-87,0-1 1,0-1-1,0 0 1,-1 0-1,1-1 0,0 0 1,0-1-1,0 0 1,-1 0-1,1-1 1,-1-1-1,7-2-2,-1-1 38,0-1 1,0 0-1,0-1 0,-1-1 0,0 0 1,-1 0-1,6-7-38,-13 10 24,1 0 0,-1 0 0,0 0 1,-1 0-1,0-1 0,0 0 0,-1 0 0,1-1 1,-2 1-1,1-1 0,-2 0 0,1 0 0,-1 0 1,0 0-1,-1-1-24,0-2-3,-1 0 1,-1 0 0,0 0-1,0 0 1,-2 1 0,1-1 0,-1 1-1,-1-1 1,-3-7 2,-6-10 1,-1 0 0,-2 1 0,-2-2-1,-22-29 25,-2 2-1,-2 2 1,-3 2-1,-4-1-24,-69-60-164,-28-14 164,-114-86-186,152 135 70,-90-47 116,120 77-4,-137-81 4,-64-20 0,211 118 46,-64-18-46,-74-15 66,136 44-58,-90-22 59,-105-11-67,226 47 35,-1 2 0,-27 1-35,43 4-29,0 1 0,1 1-1,-1 1 1,-24 6 29,33-4-59,-7 0 79,0 1 0,1 2 0,0 0 1,-9 6-21,25-11-8,1 0 1,1 1 0,-1 0-1,1 0 1,-1 0 0,1 1-1,0-1 1,1 1 0,-1 0-1,1 1 1,0-1 0,0 1-1,0-1 1,1 1 0,0 0-1,0 1 1,1-1 0,-1 1 7,1 5-27,-1 0 1,1 0-1,1 0 1,0 1-1,1-1 1,0 0 0,1 0-1,0 0 1,1 1-1,0-1 1,1-1-1,2 5 27,7 17 17,1 0-1,1-1 1,13 20-17,-2-9 10,1 0 1,3-2 0,31 36-11,-15-27 46,2-2 1,38 29-47,4-2-5,95 62 5,75 14-190,-138-83 134,162 96 83,-185-111-190,31 9 163,-107-52-9,166 74-236,71 15 245,-250-96 4,13 5 16,1 0 0,1-2 0,7 0-20,-2-5-16,-28-1 15,-1 0 1,0 0-1,0 0 1,0 0-1,0 0 1,0 0-1,1-1 0,-1 1 1,0 0-1,0 0 1,0 0-1,0 0 1,0 0-1,0 0 1,1 0-1,-1-1 1,0 1-1,0 0 0,0 0 1,0 0-1,0 0 1,0-1-1,0 1 1,0 0-1,0 0 1,0 0-1,0 0 1,0 0-1,0-1 0,0 1 1,0 0-1,0 0 1,0 0-1,0 0 1,0-1-1,0 1 1,0 0-1,0 0 1,0 0 0,-1-6-50,1 6 35,-2-3-33,0 0-1,0 1 0,0-1 0,0 1 0,-1-1 0,1 1 0,-1 0 0,1 0 0,-1 0 1,0 1-1,0-1 0,-1 0 49,-2-2-134,-22-11 246,-2 0 0,1 2 0,-2 1 0,-2 1-112,16 5-33,-22-9-285,-2-4 318,6 3-329,-27-9 329,3 6-31,-76-25 288,79 23-241,1-1 1,1-4-1,-28-18-16,30 13-53,-2 2-1,-29-11 54,-189-67 0,197 77 0,18 9 164,-1 3-1,-57-11-163,95 24 51,-1 0-1,1-1 1,1-2-1,-1 0-50,-72-38-168,89 44 165,-1 0 0,1 0-1,0-1 1,0 1 0,0-1 0,-1-1 3,17 4-70,12 12 42,-4-1 16,39 11 36,2-3-1,1-2-23,39 12 27,0 2-30,64 20-44,29 19 47,96 59 0,0 9-26,115 61 52,-158-62-22,-215-116-32,-1 1 0,-1 2-1,17 18 29,-45-40-5,-1 0-1,0 1 0,1-1 1,-1 1-1,0-1 1,-1 1-1,1 0 1,0 0-1,-1 0 1,1 0-1,-1 0 0,1 3 6,-2-6-3,0 1 0,0 0 0,1-1-1,-1 1 1,0-1 0,0 1 0,0 0-1,0-1 1,0 1 0,0 0 0,0-1-1,-1 1 1,1-1 0,0 1 0,0 0-1,0-1 1,-1 1 0,1-1-1,0 1 1,0-1 0,-1 1 0,1 0-1,-1-1 1,1 1 0,0-1 0,-1 0-1,1 1 1,-1-1 0,1 1 0,-1-1-1,1 0 1,-1 1 0,1-1 0,-1 0-1,0 0 1,1 1 3,-4 0-13,1-1-1,-1 1 1,1 0 0,-1-1-1,1 0 1,-2 0 13,5 0-3,-22 0-9,0 0 0,0-2 0,-17-4 12,-67-17-6,69 15 3,-70-20-3,-44-9-1,-131-29 41,-1-15 7,186 53-39,-90-26 19,-702-210 105,548 163 112,182 62-140,-24 3-98,-17 1 20,177 31-21,1 1 0,-1 2 0,-5 0 1,19 1 0,0 1 1,0 0-1,0 0 0,0 1 0,0 0 1,1 0-1,-1 1 0,1 0 1,-5 3-1,12-6 1,0 1 1,0-1-1,0 1 1,0-1-1,0 1 0,0 0 1,1 0-1,-1-1 1,0 1-1,0 0 1,1 0-1,-1 0 1,1 0-1,-1 0 0,1 0 1,-1 0-1,1 0 1,0 0-1,-1 0 1,1 0-1,0 0-1,0 1 2,-1 0 0,2 1-1,-1-1 1,0 0 0,0 0 0,1 0-1,-1 0 1,1 0 0,-1 0 0,1 0-1,0 0-1,2 4-5,0 0 0,0 0 0,1-1 0,-1 1 0,1-1-1,5 5 6,11 11-9,0-1-1,1 0 1,2-2-1,0-1 0,9 5 10,67 36 0,22 13 15,82 34-15,-114-66 64,175 83 247,137 67-431,73 31 156,-353-153-300,74 56 264,-125-77-3,47 32-180,-93-60 18,-23-17 74,-4-1 1,-7 0 46,-1-1 1,1-1-1,0 0 1,0-1-1,0 0 1,-4-1 43,-19-10 163,-9-4-163,-56-31 25,-33-15-30,-21-4 46,-246-103 133,127 72-157,-39 3-17,172 55-32,-68-19-68,155 47 98,-160-46 102,89 14-60,113 42-31,-1 0 0,0 0 0,1-1 0,-1-1 0,1 1 0,-4-4-9,13 8 1,0-1-1,0 1 1,-1 0-1,1 0 1,0 0-1,0 0 1,0 0-1,0 0 1,0 0-1,0 0 1,-1 0-1,1 0 1,0 0-1,0-1 1,0 1-1,0 0 1,-1 0-1,1 0 1,0 0-1,0 0 1,0 0-1,0 0 1,-1 1-1,1-1 1,0 0-1,0 0 1,0 0-1,0 0 1,0 0-1,-1 0 1,1 0-1,0 0 1,0 0-1,0 0 1,0 0-1,0 0 1,0 1-1,-1-1 1,1 0-1,0 0 1,0 0-1,0 0 1,0 0-1,0 1 1,0-1-1,0 0 1,0 0-1,-1 0 6,3 2-1,-1-1 1,0 0-1,1 0 0,-1 0 1,1 0-1,0 0 1,-1 0-1,1 0 1,0 0-1,-1 0-5,0-1 2,21 11 40,20 10-38,-2-4 0,4 4-4,36 16 116,-44-22-76,8 3-52,0-2 0,2-2-1,5 0 13,77 8-158,-34-6 169,29 11-11,-103-22-1,0-1 0,0-1-1,0 0 1,0-2 0,1 0-1,-1-2 1,2 0 1,-21 1 1,1 0-1,0 0 1,-1 0-1,1-1 1,-1 1-1,1 0 1,-1-1-1,1 1 1,-1-1 0,1 0-1,-1 1 1,0-1-1,1 0 1,-1 0-1,0 0 1,0 0-1,0 0 1,1 0-1,-1 0 1,0 0-1,0-1 1,0 0-1,0 0-2,0 0 0,-1 0 0,1 0-1,0 0 1,-1 0 0,0 0 0,1 0 0,-1-1 0,0 1-1,0 0 1,0 0 0,-1 0 0,1-1 0,0 1 0,-1 0-1,0-2 3,-2-6-6,-1 1 0,0 0 0,0 0 0,-1 0 0,0 0 0,-1 1 0,0 0 0,0 0-1,0 0 1,-1 1 0,0 0 0,-5-3 6,-16-12-42,-1 1-1,-30-16 43,22 14-124,-16-13 124,1-7-570,-28-33 570,38 36-1007,-1 1 1,-25-16 1006,41 36-1208,0-1 0,2-2 0,-16-17 1208,-23-23-7006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57:36.2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245 133 1624,'0'0'281,"0"0"251,0 0 984,0 0 183,0 0-271,0 0-160,1 8-503,6 38-64,3 0 1,4 11-702,14 28 467,4 14 12,23 44-479,-41-115 269,1-1-1,5 7-268,12 18 330,14 28 21,19 19-351,-59-90 63,1-2 0,0 1 0,0-1 0,1 0 0,-1 0 0,2-1 1,5 4-64,1 0 139,-13-8-133,0-1 0,1 1 0,-1-1 0,1 1 0,-1-1 0,1 0 0,0 0 0,-1 0 0,1 0 0,0-1 0,0 1 0,0-1 0,0 0 0,-1 0 0,1 0-6,-1 0 30,0 0-1,-1 0 1,1-1-1,-1 1 1,1-1-1,-1 1 1,1-1-1,-1 0 1,1 0-1,-1 1 1,0-1-1,1 0 1,-1 0-1,0 0 1,0-1-1,0 1 1,0 0-1,0 0 1,0 0-1,0-1 1,0 1-1,0-1 1,-1 1-1,1-1 1,0 1-1,-1-1-29,2-5 128,0 0-1,-1 0 1,0 0-1,0 0 0,0 0 1,-1 0-1,-1-5-127,1 1 142,0-60 18,-4 0 1,-11-69-161,3 92 58,-1 1 0,-2 1 0,-3 0 0,-18-35-58,-27-46 54,46 96 26,-2 1 1,-20-26-81,27 42-34,0 0 0,0 1 0,-1 1 0,-1 0 1,0 1-1,0 0 0,-1 1 0,-1 1 1,-13-7 33,26 15 5,0 0 0,0-1 0,0 2 0,0-1 1,0 0-1,0 0 0,0 1 0,0 0 1,0 0-1,0 0 0,0 0 0,-1 0-5,2 0 1,0 1-1,0-1 0,0 1 1,1 0-1,-1 0 0,0 0 1,1-1-1,-1 2 0,0-1 1,1 0-1,0 0 0,-1 0 1,1 1-1,0-1 0,-1 0 1,1 1-1,0-1 0,0 1 1,0 0-1,0 0 0,-1 2-1,0 0 0,0 0 0,1 1 0,0-1 0,0 0 0,0 0 0,0 1-1,0-1 1,1 0 0,0 1 0,0 2 1,2 7 4,0-1 0,0 1 0,2 1-4,2 14 8,9 34 68,2 0 1,3-1-1,2-1 0,21 36-76,24 61 176,-24-55-121,24 36-55,48 64 330,-105-185-326,1 0-1,1-1 1,1 0-1,0-1 1,6 4-4,-17-18 7,1 0 0,0 0 0,-1 0 0,1 0 0,0-1 0,3 2-7,-3-1 18,0-1 1,-1 0 0,1 1 0,0 0 0,-1-1-1,2 3-17,-3-4 10,-1-1 1,0 1 0,1 0 0,-1 0 0,1 0 0,-1-1 0,0 1 0,1 0 0,-1-1 0,0 1 0,1 0 0,-1-1 0,0 1 0,1 0 0,-1-1 0,0 1 0,0-1 0,1 1 0,-1 0 0,0-1-12,0 1 24,1-3-6,-1 0 0,1 1 0,-1-1-1,0 0 1,0 0 0,0 0-1,0 1 1,0-3-18,-1-5-82,-1-28 32,-2-1-1,-2 1 0,-10-36 51,8 37 3,-12-43 30,-3 1 1,-3 1-1,-4 1 0,-34-62-33,53 119 12,0 0 0,-1 1 0,-1 0 0,-1 1 0,-1 1 0,0 0 0,-1 1 0,-1 0 0,-9-5-12,11 9 28,6 5 4,0 0 0,0 1-1,-6-3-31,13 8 1,0-1-1,0 1 1,0 0-1,0 1 0,0-1 1,0 0-1,0 1 1,-1-1-1,1 1 1,0 0-1,0-1 0,-1 1 1,1 0-1,0 1 1,0-1-1,-1 0 0,1 1 1,0-1-1,-1 1 0,1 0 1,1 0-1,-1 0 0,1 0 1,-1 0-1,1 0 1,0 0-1,0 0 0,-1 1 1,1-1-1,0 0 1,0 1-1,0-1 0,0 1 1,1-1-1,-1 2 0,-9 26 106,8-22-65,0 0-19,1 0 0,0 0-1,0-1 1,0 1-1,1 0 1,0 0-1,1 0 1,0 7-22,4 9-5,0 0 0,2 1 5,2 8-111,0-1 59,2 0 0,1 0-1,1-1 1,12 20 52,0-5 99,40 69 203,-50-90-355,1-2 1,1 0-1,15 14 53,-8-10 37,1-2 1,2-1 0,0 0-1,20 10-37,-38-26 181,-6-5-140,0 0 0,1 0-1,-1 0 1,0 0 0,0 0-1,1-1 1,3 1-41,-7-1 5,1-1 1,0 0 0,0 0 0,-1 0-1,1 0 1,0 0 0,-1 0-1,1 0 1,0-1 0,0 1-1,-1 0 1,1 0 0,0 0-1,-1-1 1,1 1 0,0 0-1,-1-1 1,1 1-6,0-1 10,0 0-1,0 0 0,-1 0 1,1 0-1,0 0 0,0 0 1,-1 0-1,1 0 0,0 0 1,-1-1-1,0 1 0,1 0 1,-1-1-10,7-24 90,-2-1 1,1-20-91,-2 9 63,0 1 21,-2 0-1,-2-22-83,0 27 10,-1-5-25,-1-1-1,-1 0 1,-3 1 0,-1 0-1,-1 0 1,-9-20 15,5 19-7,5 13-16,-1 1 0,-2 0 0,-5-10 23,10 27-69,0-1-1,0 1 1,0 1 0,-1-1-1,0 0 70,-14-15-266,13 13 256,0 1 0,0 0 0,-1 1 0,0-1 0,0 2 0,-5-4 10,10 8 3,1 1 0,0 0 0,-1-1 0,1 1 0,-1 0 0,1 1 0,-1-1 0,0 0 0,1 1 0,-1-1 0,1 1-1,-4 0-2,4 0 6,1 1 0,-1-1 0,0 0 0,0 1 0,0 0 0,1-1 0,-1 1 0,0 0 0,0 0 0,1 0 0,-1 0 0,1 0 0,-1 0 0,1 1 0,0-1 0,-1 0 0,1 1 0,0-1 0,-1 2-6,-2 3 28,0 0 0,1 0-1,0 1 1,0-1 0,0 1 0,1-1-1,0 1 1,0 0 0,-1 7-28,1 6 89,1 1 0,0 13-89,1-32 7,1 3 0,-1 0-1,1 0 1,-1 0 0,1 0 0,1 0-1,-1 0 1,1 0 0,0-1 0,1 4-7,8 19 35,-9-21-32,0-1-1,0 1 1,1-1 0,-1 0-1,1 0 1,1 2-3,-2-5 1,-1-1-1,0 1 0,0-1 1,1 1-1,-1-1 0,0 0 1,1 1-1,-1-1 1,1 0-1,0 0 0,-1 0 1,1 0-1,0 0 1,0 0-1,0-1 0,0 1 1,-1-1-1,1 1 0,0-1 1,2 0-1,-2 1 2,0-1 0,0 0 0,-1-1 0,1 1 0,0 0 0,0 0 1,0-1-1,-1 1 0,1-1 0,0 0 0,-1 1 0,1-1 0,-1 0 0,2-1-2,-1 0 2,0 1-1,-1-1 0,1 0 0,-1 0 0,1 0 1,-1 0-1,0 0 0,0-1 0,0 1 0,0 0 0,0-1-1,9-21 69,-5 12-135,0 0 1,-1 0-1,0-2 66,1-3-150,-3 12 137,-1 1-1,0-1 1,0 1 0,0-1 0,-1 0 0,1-2 13,-1 3 17,0 1-6,0 0-1,1 0 1,-1 0-1,-1 0 1,1 0-1,0 0 1,-1 0 0,0 0-1,1 0 1,-1 0-1,0 0 1,-1 0-1,1 1 1,0-1-1,-1 0 1,0 1-1,-1-2-10,-4-4 16,5 6-21,1 0 1,-1 0-1,0 0 0,0 1 0,0-1 1,0 0-1,0 1 0,0-1 0,0 1 1,0 0-1,-1 0 0,1 0 0,0 0 1,-1 0-1,1 1 0,-2-1 5,-3 0-5,0 1 0,0 0 0,0 1 0,0 0 1,0 0-1,0 0 0,0 1 0,0 0 0,0 0 0,1 1 0,-1 0 0,1 0 0,0 0 0,0 1 0,0 0 0,-2 1 5,-7 8-56,0-1-1,0 2 0,1 0 0,1 1 0,-3 4 57,-1 6-62,0 0 0,2 2 0,-12 26 62,7-13 69,-7 7-69,-82 114 64,74-112 226,18-27-33,16-21-256,0 0 0,1 0 0,-1 1 0,0-1 0,1 0 1,-1 1-1,1-1 0,-1 1 0,1-1 0,0 0 0,0 1 0,-1-1 0,1 1 1,0-1-1,0 1 0,1-1 0,-1 1 0,0-1 0,0 0 0,1 1 0,-1-1 1,1 1-1,-1-1 0,1 0 0,-1 1 0,1-1-1,0 0 11,-1-2 51,4-13-30,0 0-1,-2 0 1,2-12-32,1-12 25,3-7-29,3 1-1,5-13 5,1 7-14,-4 14-11,-1-1 0,0-9 25,-10 34-10,-1-1 0,0 1 0,-1-1 0,0 1 0,-1 0 0,0-1 0,-1 1 0,0 0 0,-1 0 0,-4-8 10,4 12-14,0 0 1,-1 0-1,0 1 0,0-1 0,-1 1 0,-1-2 14,4 7 11,0 0 0,0-1-1,0 1 1,0 0-1,0 0 1,-1 0 0,1 0-1,-1 1 1,1-1-1,-1 1 1,1-1 0,-1 1-1,0 0 1,0 0-1,0 0 1,0 0 0,0 1-1,1-1 1,-3 1-11,3 0-5,-1 0 0,1 1 0,-1-1 0,1 1 0,-1-1 0,1 1 0,0 0 0,0 0 0,-1 0 0,1 1 0,0-1 0,0 0 0,0 1 0,0 0 0,0-1 0,0 2 5,-2 1-20,0 0 1,0 1-1,1-1 1,0 1-1,0 0 0,-2 3 20,-5 17 58,1 1 0,1 0 0,1 1-1,-3 19-57,4-17 8,-9 54-35,3 7 27,7-27 144,2 60-144,3-92-186,0-6 2,0-15 210,0-8 32,0-4 35,0 1 2,4-9-124,-1 1 1,0-1-1,-1 0 1,0 0-1,-1-1 0,1-3 29,0-9 33,9-37-16,12-36-17,-12 54 18,-2 0 0,0-22-18,-8 54-8,-1 0-1,-1 0 0,0 0 1,0 0-1,-2-5 9,-3-24-30,5 24 29,-1-1-1,0 1 1,-2 0-1,-1-4 2,3 10-11,-1 1-1,-1 0 0,0-1 0,0 2 0,0-1 0,-1 0 0,-3-3 12,8 10-2,-1 1 0,1-1 0,0 1 1,-1-1-1,1 1 0,0-1 0,-1 1 1,1 0-1,-1-1 0,1 1 0,-1-1 1,1 1-1,-1 0 0,1-1 0,-1 1 1,1 0-1,-1 0 0,0 0 0,1-1 1,-1 1-1,1 0 0,-1 0 0,0 0 0,1 0 1,-1 0 1,1 0 0,-1 1 1,0-1 0,1 0-1,-1 1 1,1-1-1,-1 1 1,1-1 0,0 0-1,-1 1 1,1-1-1,-1 1 1,1-1 0,0 1-1,-1 0 1,1-1-1,0 1 1,0-1 0,0 1-1,-1 0 0,0 5 10,-1 0 0,1 0-1,0 0 1,0 3-10,1-8-1,-2 59 26,3 0 0,3 0-1,2 0-24,1 31 79,-2-38-29,2-1 0,9 29-50,-14-76 10,-1 1 0,1 0 0,0-1-1,1 0 1,-1 1 0,1-1 0,0 0-1,0 0 1,1-1 0,2 4-10,0-2 21,0 0 1,1 0-1,0-1 1,0 0 0,1 0-1,1 1-21,-5-4-30,1 0 0,-1 0 0,0-1 0,1 0 0,-1 1 0,2-1 30,1 0-31,-6 0-118,0-1 0,-1 0 0,1 0 0,0 0 0,0 0 0,0 0 0,-1 0 0,1 0 0,0 0 0,0-1 0,0 1 0,-1 0 0,1 0 0,0-1 0,0 1 0,-1 0 0,1-1 0,0 1 0,-1-1-1,1 1 1,0-1 0,-1 1 0,1-1 0,-1 1 0,1-1 149,0-1-750,1 0 0,-1 0 0,0 1 1,0-1-1,0 0 0,0 0 0,0-2 750,3-6-5680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57:40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69 350 9952,'0'0'-2407,"0"0"626,0 0 2482,-2-7 404,-40-102 613,38 96-1609,1 5-65,0 0-1,0-1 1,1 1-1,1-1 1,-1 0-1,1-5-43,-2-11 386,2 22-352,1 0 0,-1 0 0,1 0 0,0 0 0,-1-1 0,1 1 0,1 0 0,-1 0 0,0 0 0,1 0 0,0 0 0,-1 0 0,2-3-34,2-8 43,-4 11 27,1 1-1,-1 0 1,1-1-1,-1 1 1,1 0-1,0 0 1,0-1-70,0 1 20,0 0 0,1 0 0,-1 0 1,1 0-1,-1 1 0,1-1 1,0 0-1,-1 1 0,1-1 0,0 1 1,0 0-1,0 0 0,0 0 0,1 0 1,1-1-21,5-1 36,0 0 1,0 1-1,5-1-36,55-6 76,-31 5-19,-23 3-39,0 0 0,0 1-1,-1 0 1,1 1 0,0 1-1,-1 0 1,1 2 0,7 1-18,26 7-29,-28-8 6,0 1-1,15 6 24,-31-9 3,0 0 1,0 0 0,-1 0-1,1 0 1,-1 1 0,0-1-1,0 1 1,0 0 0,0 0-1,0 0 1,-1 0 0,1 1-1,-1-1 1,0 1 0,0-1-1,1 3-3,-3-4-1,0 0 0,1-1 0,-1 1-1,0 0 1,0 0 0,0 0 0,0 0 0,0-1-1,-1 1 1,1 0 0,-1 0 0,1 0-1,-1 0 2,-2 12-5,3-10 5,0 0 0,-1 0 0,0 1 0,0-1 0,0 0-1,0 0 1,0 0 0,-1-1 0,0 1 0,0 0 0,0 0 0,0-1 0,0 0 0,-2 2 0,-73 88 140,3-8-50,69-78-91,0 1 1,1-1-1,0 1 0,0 0 0,1 1 0,-2 5 1,-10 23-1,10-24-18,0 0 1,1 1 0,0-1 0,1 1-1,1 0 1,-1 14 18,1-17 11,-6 16 138,1-4 2,-1 1 182,7-21-258,0 0 0,0 1 0,0-1 0,0 0-1,0 0 1,0 0 0,1 1 0,0 1-75,0 2 56,-1 7 81,1 0 0,1 0 0,1 0-1,0 0 1,1 3-137,3 7 416,4 15-407,-9-36-28,0 0-1,-1-1 1,1 1 0,-1 0-1,0 0 1,0 0 0,0 0-1,-1 1 20,1-2 2,0 0 0,0 1 0,0-1 0,0 1 0,0-1-1,1 1 1,-1-1 0,1 2-2,4 0 2,9 3-730,-12-6-1196,1-2-406,-3 1-3280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57:40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5208,'0'0'0,"7"12"0,5 2 0,-4-6 2144,-4-3-2144,-1 2 2144,-3 0-2144,0 3-2232,-3-1 2232,-1 8-2224,-4 5 2224,-4 17-2744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3:05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87 8880,'4'-9'1395,"-4"8"-1298,0 1 0,0 0 0,0 0 0,0 0 0,0 0 0,0-1 0,0 1 0,0 0 0,0 0 0,-1 0 0,1 0 0,0-1 0,0 1 0,0 0 0,0 0 0,0 0 0,0 0 0,0 0 0,0-1 0,0 1 0,-1 0 0,1 0 0,0 0 0,0 0 0,0 0 0,0 0 0,0 0 0,-1 0 0,1-1 0,0 1 0,0 0 0,0 0-97,-2 0 302,1 0 1,0 0-1,0 1 1,0-1-1,0 0 1,0 0-1,0 1 1,-1-1 0,1 0-1,0 1 1,0-1-1,0 1 1,0 0-1,0-1 1,0 1-1,0 0-302,-13 9 1035,4-3-631,2-1-1,-1 1 1,0 1-404,3-1 103,0 0 0,0 0 0,0 1 0,1 0 0,0 0 0,0 0 0,1 1 0,0 0 0,0-1 1,1 1-1,1 1 0,-1-1 0,1 0 0,1 1 0,0-1 0,0 3-103,0 3 51,1-1 1,0 0-1,1 0 0,1 0 1,0 0-1,1 0 0,0 0 1,4 9-52,-5-18 47,1 0 0,0 0 0,0-1 1,0 1-1,1-1 0,-1 0 0,1 0 1,0 0-1,0 0 0,1-1 0,0 1-47,-2-2 35,-1 0 0,1 0 0,-1-1-1,1 1 1,0-1 0,-1 0 0,1 0 0,0 0 0,0 0-1,0-1 1,0 1 0,0-1 0,0 1 0,0-1-1,0 0 1,0 0 0,0-1 0,0 1 0,0-1-1,0 1 1,1-1-35,1-2 48,0 1-1,-1-1 0,1 0 1,0 0-1,-1 0 1,0-1-1,0 0 0,0 0 1,0 0-1,0 0 1,-1 0-1,1-2-47,3-5 86,-1 1 0,0-1 1,0 0-1,-1 0 0,-1-2-86,3-12 210,0 0-1,-2 0 0,-1-1 1,0-19-210,-3 25 101,0 0 1,-2 1 0,-1-14-102,0 21 27,0 1 0,0-1 0,-1 1 0,0 0 0,-1 0 1,-5-8-28,8 17 6,0 0 0,0 0 0,0 0 0,-1 0 1,1 1-1,-1-1 0,1 0 0,-1 1 1,0-1-1,0 1 0,0 0 0,1-1 0,-1 1 1,0 0-1,-2 0-6,-3 2-625,-1 5-6151,4-1-5757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51:06.2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4216,'0'0'0,"0"0"0,0 0 0,0 0-2688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02:36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0 1080,'0'0'0,"-19"12"0,-18 5 0,-19 10-336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07:14.0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9088 2096 4664,'0'0'1104,"0"0"-67,0 0-266,0 0-38,0 0 118,0 0-38,0 0-266,0 0-46,0 0 86,0 0-7,0 0-111,-7 0-97,-76-4-297,56 2-27,18 2-1,-1 0-1,1-1 0,0-1 1,-1 1-1,1-1 1,0-1-1,-5-2-46,9 3 48,1 0 1,-2 1-1,1-1 1,0 1-1,0 0 1,-4 0-49,-6-2 72,11 3-43,1-1 0,0 0 0,-1-1 0,1 1 1,0-1-1,0 1 0,0-1 0,0 0-29,0 0 25,0 0 0,0 0 0,0 0 0,-1 1 0,1 0 0,-1 0 0,1 0 0,-1 0-25,-3-1 46,1 0 0,-1 0 1,0-1-1,1 0 0,-3-1-46,1 0 11,-1 0 0,1 1 0,-3-1-11,-8-2-5,1-1 1,-6-4 4,-25-9 1,40 16 45,0 0-1,1 0 1,0 0-1,0-1 1,-4-4-46,6 4 46,-1 1-1,0-1 1,1 2-1,-1-1 0,0 1 1,-1 0-1,1 0 1,-3 0-46,-12-3-2,15 4 2,-1 0 0,1 0 0,-1 1 1,1 0-1,-3 0 0,3 1-2,0-1 1,0 0 0,0 0 0,0 0 0,0-1 0,0 0 0,0-1 1,-46-21-8,47 21 8,-72-29 61,0-1 106,-47-12-167,96 35 503,-13-7-503,-21-7 510,15 9-774,1-3 0,-1-2 264,21 8 8,-1 2 0,0 1 0,-16-2-8,35 9 7,-1 0 1,1-2-1,0 1 0,0-1 1,0 0-1,1-1 1,-1 0-1,1 0 1,-2-2-8,6 4 3,0 0 0,-1 0 1,1 0-1,-1 1 0,0-1 1,1 1-1,-1 0 0,0 1 1,-1-1-1,1 1 0,0 0 1,0 0-4,-19-2 21,0 0 1,0 1 0,-2 1-22,15 0 4,-1 0 1,1 0-1,0-2 0,-5-1-4,5 2 6,0-1-1,0 1 0,0 1 1,-6 0-6,-13 1 85,29 0-18,2 1 59,2 2-98,-1 0 0,1 0 0,0-1-1,0 1 1,0-1 0,1 0 0,-1 0-1,0 0 1,2 0-28,38 16-6,-27-13 33,90 43 89,-52-23 214,10 2-330,-31-15 26,-12-3-16,1-2 0,0 0 0,0-1 0,0-1 0,5-1-10,-9-1 1,-15-2 12,1-1 1,-1 1-1,1-1 1,-1 0-1,1 1 1,-1-1-1,0-1 1,1 1 0,-1 0-1,1-1 1,-1 0-1,3-1-13,-6 2 3,1 0-1,0 0 1,-1-1-1,1 1 1,-1-1 0,1 1-1,-1 0 1,1-1-1,-1 1 1,1-1-1,-1 1 1,1-1 0,-1 1-1,1-1 1,-1 0-1,0 1 1,1-1-1,-1 1 1,0-1 0,0 0-1,0 1 1,1-1-1,-1 0 1,0 1-1,0-1 1,0 0 0,0 0-1,0 1 1,0-1-1,0 0 1,0 1 0,-1-1-1,1 0 1,0 1-1,0-1 1,0 0-1,-1 1 1,1-1 0,0 1-1,-1-1 1,1 0-1,0 1 1,-1-1-1,1 1 1,-1-1-3,-2-3-5,-1 0 0,0 0 0,0 0 0,0 0-1,-1 0 6,3 2 6,-22-17-8,0 1 0,-2 1 0,0 2 0,-17-8 2,-3 2 9,0 2 1,-21-4-10,-115-39 33,-23-19-33,160 61 5,1-1-1,0-2 0,-20-16-4,21 9 2,-12-8 7,-2 2 0,-31-14-9,11 13 10,-1 4-1,-2 3 0,-8 1-9,73 24 0,0 0 0,-3-3 0,-22-8 0,36 15-13,-1 0-1,1 1 1,-1-1-1,1 1 1,-1 0-1,0 1 1,1-1-1,-1 1 1,1 0-1,-1 0 0,-2 1 14,-5 0-37,12-1 33,0-1 0,-1 0 1,1 1-1,0-1 0,0 0 0,-1 1 0,1-1 1,0 1-1,0-1 0,-1 1 0,1-1 1,0 0-1,0 1 0,0-1 0,0 1 1,0-1-1,0 1 0,0-1 0,0 1 1,0-1-1,0 1 0,0-1 0,0 1 0,0-1 1,0 1-1,0-1 0,1 1 4,-1-1-1,0 2 15,1 0-1,0-1 0,0 1 1,0 0-1,0 0 0,0-1 1,0 1-1,0-1 1,1 1-1,-1-1 0,0 1 1,1-1-14,5 7 24,110 117 240,-82-91-179,1-2 0,27 17-85,3-6 120,52 25-120,-53-32 1,40 21 159,5-4-160,-70-33 20,-1 2 0,1 2-20,-30-17 93,-9-5-81,0-1 1,0 0-1,0 0 0,1-1 1,-1 1-1,0 0 1,1 0-1,-1-1 1,1 1-1,-1 0 0,1-1 1,-1 0-1,1 1 1,0-1-13,-4 0-20,0 0 1,0-1-1,0 1 1,0-1-1,0 1 1,0-1-1,0 0 1,1 0-1,-1 0 0,0 0 1,0 0-1,0-1 20,-24-20 66,9 7-49,0 3-13,-1 0-1,-1 2 1,0 0 0,-5-1-4,-7-4-81,-8-6 81,-18-15 15,38 22 0,-1 1 0,-1 1 0,0 0 0,-1 2 0,0 1-1,-7-2-14,-40-6-62,-23-7 7,76 19 54,1-1-1,0 0 0,0-1 0,-9-6 2,15 6-7,0 0 0,-7-6 7,-14-10-70,24 19 9,2 1 164,7 9 11,-1-4-107,0 1-1,1-1 0,-1 0 0,1 0 1,-1 1-1,1-2 0,0 1 1,0 0-1,0-1 0,0 1 0,2 0-6,9 5-82,26 14-122,25 9 204,-29-14 116,62 25 56,13 6-81,-48-18 34,-14-7 315,14 10-440,-48-23-23,1-1 1,0 0-1,1-2 0,0 0 1,0-1-1,12 3 23,-17-8 27,-24-5-56,-7-2-33,-4-6 24,9 6 6,0-1-1,-3-3 33,-1-1 1,0 1 1,-1 0-1,0 1 0,-1 2 0,0 0 0,0 1 0,-1 0 0,0 2 0,-6 0-1,3 1 3,6 1-2,0-1 0,0 0 0,1-1-1,-6-3 0,-4-3 0,-1-2-3,0 2 1,-1 2-1,-13-3 3,12 11 12,36 9 108,49 41-117,-41-37 2,1-1 0,0 0 0,1-1 0,0-1 0,12 4-5,32 19 27,115 77-88,-68-48 100,-20-12-53,-75-42 9,2 1-14,0 1-1,0 0 1,-1 1-1,3 3 20,-23-12-20,1-3 20,0 0 0,0-1 0,1 0 0,-3-1 0,-13-6 0,-97-43 8,-60-23 12,78 42 8,-26-2-28,14 3 5,-2-6-5,92 31 2,-68-28 103,2-4 0,-4-7-105,-82-37 67,-167-49-437,223 90 424,65 24 0,0 1-1,-45-7-53,89 24-3,0 0 0,0 0 0,-6 1 3,15 0 0,0 0-1,0 0 1,0 0 0,-1 0 0,1 0-1,0 0 1,0 0 0,0 0 0,0 0-1,-1 0 1,1 0 0,0 0 0,0 0 0,0 0-1,0 0 1,0 1 0,-1-1 0,1 0-1,0 0 1,0 0 0,0 0 0,0 0 0,0 1-1,0-1 1,0 0 0,-1 0 0,1 0-1,0 0 1,0 1 0,0-1 0,0 0 0,0 0-1,0 0 1,0 0 0,0 1 0,0-1-1,0 0 1,0 0 0,0 0 0,0 0-1,0 1 1,0-1 0,0 0 0,0 0 0,0 0-1,0 1 1,1-1 0,-1 0 0,0 0-1,0 0 1,0 0 0,0 0 0,0 1 0,0-1-1,0 0 1,1 0 0,-1 0 0,0 0-1,0 0 1,0 0 0,10 12-6,-1-4 3,0-1 0,0 0 1,1-1-1,0 0 0,1 1 3,20 11 0,-13-6 2,52 34 111,2-3 0,23 8-113,293 145 18,-339-169-156,8 5 136,24 8 2,2-4 51,2-3 0,7-2-51,-51-19-37,-1 2-1,0 1 0,23 14 38,-62-28 0,0-1-1,0 0 0,-1 1 1,1-1-1,0 1 1,0-1-1,0 1 0,-1 0 1,1-1-1,0 1 1,-1 0-1,1 0 1,-3 1-3,-8-2 0,-23-6-44,0-2 1,-21-8 46,3 2-34,-95-31 15,-9-11 19,53 18-1,-139-36-9,29 10 51,-155-82 291,-24-8-506,-124-1 210,448 136 104,-181-44-622,87 37 268,145 26 294,16 0-79,0 0-1,0 0 1,-1 0-1,1 0 1,0 0-1,0 0 0,0 0 1,0 0-1,0 0 1,-1 0-1,1 1 0,0-1 1,0 0-1,0 0 1,0 0-1,0 0 1,0 0-1,-1 0 0,1 0 1,0 1-1,0-1 1,0 0-1,0 0 1,0 0-1,0 0 0,0 0 1,0 1-1,0-1 1,0 0-1,0 0 0,0 0 1,0 0-1,-1 0 1,1 1-1,0-1 1,0 0-1,1 0 0,-1 0 1,0 0-1,0 1 1,0-1-1,0 0 0,0 0 1,0 0-1,0 0 1,0 1-1,0-1 0,6 7-7,-5-5 8,3 3-1,1-1 1,-1 1-1,1-1 0,0 0 1,1-1-1,-1 1 0,3 1 0,45 20 114,-26-13-5,395 190 218,275 120-102,-638-297-280,1-3-1,1-2 0,44 7 56,-52-18-70,8 2-200,48 15 270,-224-69-280,20 8 277,-11-9 3,-93-49-4,142 66 3,-140-69 8,-142-65 80,-201-52-41,185 88-63,218 77 41,-47-20 92,-13-5 35,96 36-193,45 15-250,-57-13 292,95 31-27,12 3 37,0-1 0,-1 1 0,1-1-1,0 0 1,0 0 0,0-1 0,1 1-1,-1-1 1,1-1 0,-1 1-1,-1-3-9,3 1 61,7 3-46,10 3-28,-11 0 17,22 4 1,1 1 0,-1 1 0,0 2-1,20 9-4,11 4 57,220 68 69,5-13-85,-130-38-13,753 199-6,-608-156-31,145 37-22,-122-36-23,-278-71 57,42 11 7,6-1-10,-62-18-12,1-1-1,-1-1 1,2-1 12,28 3-24,-53-4 23,4-1 0,-6 1 1,-1-1 0,0 1 0,0 0 0,0-1 0,0 1 0,0-1 0,0 1 0,0-1 0,0 1 0,0-1 0,0 1 0,0-1 0,0 1 0,-1-1 0,1 1 0,0 0 0,0-1 0,0 1 0,-1-1 0,1 1 0,0-1 0,-5-8-22,0 0 0,0 0-1,-1 0 1,0 0 0,-1 1-1,0 0 1,0 0 0,-1 1-1,0 0 1,-4-3 22,-17-11-127,-1 2 0,-16-8 127,36 22-3,-151-79-70,-2 6-1,-164-50 74,-353-87-217,593 190 201,-87-24-127,-79-24 48,226 64 96,-23-7 14,-43-8-15,-92-11 2,171 34 1,1-1 0,-1 2 0,-9 0-3,6 1 37,15-2-15,-1 1 0,1 0 0,0-1 0,-1 1 0,1-1 1,-1 0-1,1 0-22,-4 0 299,21 1-289,1 1-1,-1 1 0,1 0 1,-1 1-1,0 0 0,0 2 1,8 2-10,314 98 463,-326-102-448,319 74 39,-172-44-42,71 15-95,100 23-104,134 45 287,-389-100-199,1-3-1,4-3 100,-26-4 209,-16-2 83,29 0-292,-56-6-47,-10 2 45,0 0 0,0 0 0,0-1-1,0 1 1,0 0 0,1 0 0,-1 0-1,0 0 1,0 0 0,0 0 0,0-1 0,0 1-1,0 0 1,0 0 0,0 0 0,1 0-1,-1 0 1,0-1 0,0 1 0,0 0-1,0 0 1,0 0 0,0 0 0,0-1-1,0 1 1,0 0 0,0 0 0,0 0-1,0 0 1,0-1 0,0 1 2,-1-1-8,0 0 0,1 0 0,-1 0 1,0 0-1,0 0 0,0 0 0,0 0 0,0 0 1,0 0-1,0 0 0,0 1 0,0-1 0,-1 0 8,-21-12-127,0 1 0,-1 2 0,-5-2 127,-78-24-129,48 17 206,20 6-62,-263-93-227,209 74 120,-3 3 0,0 5 0,-22 0 92,-396-58 233,474 77-250,0-1 1,1-2-1,0-2 0,-31-12 17,41 10-30,0 2-1,-21-4 31,38 12-6,1 0-1,-1 0 1,0 1 0,1 1 0,-1 0 0,0 0 0,1 1 0,-11 3 6,20-4-7,-1 0 0,1 1 0,-1-1 0,1 1 0,0 0 0,-1 0 0,1 0 0,0 0 0,-1 0 0,1 0 0,0 1 0,0-1 0,0 1 0,0-1 0,0 1 0,1 0 0,-1 0 0,0 0 0,1 0 0,-1 0 0,0 2 7,2-3-7,0 0 0,0 0 1,-1-1-1,1 1 0,0 0 0,0 0 0,1 0 1,-1 0-1,0 0 0,0 0 0,0 0 0,0-1 0,1 1 1,-1 0-1,0 0 0,1 0 0,-1 0 0,1-1 0,-1 1 1,1 0-1,0 0 7,13 14-17,-13-14 25,14 12 101,0-1 1,5 1-110,15 13 128,123 89-23,-115-88-72,1-2 1,43 18-34,95 35 74,211 93 588,-375-162-716,0 0 0,0 1-1,-1 1 1,0 0 0,-1 2 0,0 0 0,2 3 54,-16-13-27,1-1 1,-1 1-1,0 0 1,0 0-1,0 0 0,0 0 1,0 1-1,-1-1 0,1 0 1,-1 2 26,0-4-4,-1 0 0,0 0 0,0 0 0,0-1 0,0 1 0,0 0 0,0 0 0,0 0 0,0 0 0,0 0 0,0 0 0,0 0 0,0-1 0,0 1 0,-1 0 0,1 0 0,0 0 0,-1 0 0,1-1 0,-1 1 0,1 0 0,-1 0 0,1-1 0,-1 1 0,0 0 0,1-1 0,-1 1 0,0-1 0,1 1 0,-1-1 0,0 1 0,0-1 0,1 1 0,-1-1 0,0 0-1,0 1 1,0-1 0,0 0 0,1 0 0,-1 0 0,0 0 0,0 1 0,0-1 4,-10 0-2,0 0 0,0 0 0,0 0 0,1-2 0,-1 1-1,0-1 1,1-1 0,-9-3 2,6 3-23,-220-66-255,39 11 116,94 29 164,-573-143 26,361 99 201,-3-13 50,-41 7-279,225 57-59,-80-1 59,140 18-3,1-4-1,-2-3 4,41 6 3,-1 2-1,0 1 0,-22 1-2,54 2 1,0 1-1,0-1 1,0 0 0,1 0-1,-1 0 1,0 0-1,0 0 1,0 1-1,0-1 1,0 0 0,0 0-1,0 0 1,1 0-1,-1 1 1,0-1 0,0 0-1,0 0 1,0 0-1,0 0 1,0 1 0,0-1-1,0 0 1,0 0-1,0 0 1,0 1 0,0-1-1,0 0 1,0 0-1,0 0 1,0 1 0,0-1-1,0 0 1,-1 0-1,1 0 1,0 0 0,0 1-1,0-1 1,0 0-1,0 0 1,0 0 0,0 0-1,-1 0 1,1 1-1,0-1 1,0 0 0,0 0-1,0 0 1,-1 0-1,1 0 1,0 0 0,0 0-1,0 0 1,0 0-1,-1 0 1,1 1 0,0-1-1,0 0 1,0 0-1,-1 0 1,1 0 0,0 0-1,0 0 1,-1-1-1,16 12 21,-5-5-11,1 0 0,0-2-1,0 1 1,0-1 0,1-1-10,10 5 4,187 55-6,83 10 2,-44-12-1,147 40 32,1-16 109,-239-57-88,-10-3 63,185 36-46,-56-14-46,-272-47-13,3 2 6,-1-2 0,0 1 0,0-1-1,1 0 1,-1-1 0,1 1-16,-6 0 2,-1 0 0,0 0 0,1 0 0,-1-1 1,0 1-1,1 0 0,-1 0 0,0 0 0,0 0 0,1 0 0,-1 0 0,0-1 0,1 1 0,-1 0 0,0 0 1,0 0-1,1-1 0,-1 1 0,0 0 0,0 0 0,0-1 0,1 1 0,-1 0 0,0 0 0,0-1 0,0 1 1,0 0-1,0-1 0,0 1 0,1 0 0,-1-1 0,0 1 0,0 0 0,0-1 0,0 1 0,0 0 0,0-1 1,0 1-1,0 0-2,-1-1-5,1-1 1,-1 1-1,1 0 1,-1 0 0,1 0-1,-1 0 1,0 1 0,1-1-1,-1 0 1,0 0-1,0 0 5,-7-5-55,0 0 0,0 1 0,0 1 0,-1-1-1,0 1 1,-1 0 55,-2-1-29,-230-97-434,-136-32 463,-263-57 26,602 180-30,5 1 5,-343-91 37,365 98-38,-355-94 40,307 77-36,-223-65 32,-46 7-58,212 51 14,112 26 7,-153-34-12,102 25 45,-43-1-32,-3 1 26,102 10-25,-1 0-1,1 0 0,-1 0 0,1 0 0,0 0 0,-1 0 0,1 0 0,-1 0 1,1 0-1,0 0 0,-1 0 0,1 0 0,0 0 0,-1 1 0,1-1 0,-1 0 1,1 0-1,0 0 0,-1 1 0,1-1 0,0 0 0,0 0 0,-1 1 0,1-1 1,0 0-1,0 1 0,-1-1 0,1 0 0,0 1 0,0 0 0,-1 0 0,1-1 1,0 1-1,0 0 0,0 0 0,0 0 0,0-1 0,0 1 0,0 0 0,0 0 1,0-1-1,1 1 0,-1 0 0,1 3 5,0-1 0,1 1-1,-1-1 1,1 1 0,0-1 0,1 2-5,3 3 22,1 0 0,0-1 0,1 1 0,-1-2-1,1 1 1,1-1 0,2 2-22,21 11 98,14 6-98,-38-21 16,81 39 17,52 14-33,-49-20 3,21 10 0,261 99 27,316 90 19,-381-132-28,71 25-5,-5 13 58,144 60-15,-393-154-175,143 46 38,-211-76 294,-35-15-198,-18-5-41,-14-3 12,-25-6-267,-8 0 278,-24-7-116,-97-43-136,-53-32 252,9 3 22,48 26-31,-39-9-44,-919-272 82,710 237 61,181 49-107,94 26-7,-110-14 24,137 33-5,-126-19-34,70 1 19,-117-19-36,254 48 73,0 1 0,-18 1-17,42 1 4,0 0 0,0 0 0,0 0 1,0 0-1,0 0 0,0 0 0,0 0 1,0 0-1,0 0 0,0 0 0,0 1 1,0-1-1,0 0 0,0 0 0,0 0 0,0 0 1,0 0-1,0 0 0,0 0 0,0 0 1,0 0-1,0 0 0,0 0 0,0 0 1,0 0-1,0 0 0,0 0 0,0 0 0,0 0 1,0 0-1,0 0 0,0 1 0,0-1 1,0 0-1,0 0 0,0 0 0,0 0 1,0 0-1,0 0 0,0 0 0,0 0 0,0 0 1,0 0-1,0 0 0,0 0 0,0 0 1,0 0-1,0 0 0,0 0 0,0 0 1,0 0-1,0 0 0,-1 0 0,1 0 0,0 0 1,0 0-1,0 0 0,0 0-4,3 3 37,0 0 1,0 0-1,0 0 0,0 0 0,0 0 1,0-1-1,1 0 0,0 1 1,-1-1-1,1-1 0,0 1 0,0 0-37,11 5-30,83 40-168,93 30 198,117 25 54,-36-12-2,48 14-144,326 103-40,-329-90 132,-42-15 0,-35-15-3,107 36-2,-121-53 5,-177-56 0,37 9 0,-74-20-13,-9-4-33,-19-9 4,-23-8 16,5 2-15,-23-13 41,-59-37-13,-117-46 13,71 44-5,-182-79-114,37 23-32,-87-13 151,267 100 0,52 17 0,1-4 0,9 3 0,-2 2 0,54 16 0,-11-5 0,23 7 7,2 1 10,7 2 41,16 3 94,287 57 197,-22-4-372,-158-29 24,458 96 5,-230-46-5,289 81 253,-614-151-231,173 41 258,-97-33-261,-80-13-30,-16-2 8,84 12-18,-1-5 0,15-3 20,13-9 22,-120 3-31,-1 0 0,1-1 0,-1 1 0,1-1 0,-1 0 0,0-1 0,1 1 0,-1-1-1,0 0 1,0 0 0,0 0 0,0 0 0,-1-1 0,1 0 0,0 1 0,-1-1 0,0-1-1,2-1 10,-2 1-9,0 0-1,-1 0 1,0-1-1,0 1 1,0 0-1,0-1 1,0 0-1,-1 1 1,0-1-1,0 0 1,-1 0-1,1 0 1,-1 0-1,0 1 1,0-5 9,-2-3-19,1 0 1,-2 1-1,0-1 0,0 1 1,-1-1-1,0 1 1,-1 0-1,0 1 1,-1-1-1,0 1 0,-4-4 19,-8-11-15,-2 0 0,-1 2 0,-19-17 15,-10-5 4,-2 3 0,-33-21-4,-119-68 4,150 98-2,-12-5-22,-46-17 20,35 18-15,65 31 17,1-1-1,0 0 1,0-1 0,0 0-1,0-2-1,11 10 7,-1-1-1,1 1 1,-1 0-1,1-1 1,-1 0-1,1 1 1,-1-1-1,1 1 1,-1-1-1,1 1 1,-1-1-1,1 0 1,0 1-1,0-1 1,-1 0-1,1 0 1,0 1-1,0-1 0,0 0-5,0 0 2,0 1 0,0-1 0,1 0 0,-1 1 0,0-1 0,1 1 0,-1-1 0,0 1 0,1-1 0,-1 1 0,1-1 0,-1 1 0,1-1 0,-1 1 0,1 0 0,-1-1 0,1 1 0,-1 0 0,1-1 0,0 1 0,-1 0 0,1 0 0,0-1-3,3 0-17,0-1-1,1 1 1,-1 0 0,0 0-1,1 1 1,-1-1-1,0 1 1,5 0 17,35 6-65,-15-1 64,31 0 28,-29-3-7,0 2 0,19 4-20,17 7 1,-12-3-18,35 12 17,-66-17 66,-1-1 0,22 2-66,20 6 152,-33-7-144,0-2 1,27 2-9,6 4-7,-56-10-4,-4 0-11,0-1 1,-1 0-1,1 0 0,0 0 0,0 0 1,0-1-1,0 0 0,2 0 22,-7 1-4,1-1 0,-1 1 1,0 0-1,0 0 0,1 0 0,-1 0 0,0-1 0,0 1 1,0 0-1,1 0 0,-1 0 0,0-1 0,0 1 0,0 0 1,0 0-1,1-1 0,-1 1 0,0 0 0,0 0 0,0-1 1,0 1-1,0 0 0,0-1 0,0 1 0,0 0 0,0 0 1,0-1-1,0 1 0,0 0 0,0-1 0,0 1 0,0 0 1,0 0-1,0-1 0,0 1 0,0 0 4,-7-10 22,6 8-33,-3-3 12,-1 1 0,0-1-1,0 1 1,0 0-1,0 1 1,0-1-1,-1 1 1,1 0-1,-1 0 1,0 1 0,0 0-1,-1 0 0,-22-10 1,-56-26 75,-65-17-76,-94-17 31,216 64-103,0 2 1,-1 0-1,0 2 0,-14 0 72,35 5-20,-1-2-1,1 1 0,0-1 0,-1-1 1,1 1-1,0-1 0,0-1 1,0 0-1,-4-1 21,5 0 22,-10-4-2,16 7-17,1 1 0,-1 0 0,0 0 0,0-1 0,1 1 0,-1 0-1,0 0 1,0 0 0,1 0 0,-1 0 0,0 0 0,0 0 0,1 0 0,-1 0-1,0 1 1,0-1 0,1 0 0,-1 0 0,0 1 0,0-1-3,1 0 1,0 0 0,-1 1 0,1-1 0,0 0 0,0 0 1,-1 0-1,1 0 0,0 0 0,0 1 0,-1-1 0,1 0 0,0 0 1,0 1-1,0-1 0,0 0 0,-1 0 0,1 1 0,0-1 0,0 0 1,0 0-1,0 1 0,0-1 0,0 0 0,0 1 0,-1-1 0,1 0 1,0 0-1,0 1 0,0-1 0,0 0 0,0 1 0,0-1 0,1 0 1,-1 1-1,0-1 0,0 0 0,0 0 0,0 1 0,0-1 0,0 0 1,0 0-1,1 1 0,-1-1 0,0 0 0,0 0 0,0 1 0,1-1 1,-1 0-1,0 0 0,0 0 0,1 1 0,-1-1 0,0 0 0,0 0 1,1 0-2,22 10 44,-9-4 17,-5-2-8,69 28 357,-64-27-412,1 0-1,0-1 1,0-1-1,8 0 3,25 4-65,0 1 1,38 12 64,-11 0 186,55 14 121,-106-28-380,0-1 0,0-2-1,0 0 1,1-1 0,2-2 73,20 2-150,41 3 150,114 9 175,-198-13-180,50 2-137,-47-3 127,-1 0 0,0 0 1,1-1-1,-1 0 1,0 0-1,0-1 0,5-1 15,4-8 3,-15 11-3,0 0 0,1-1 0,-1 1 0,1-1 0,-1 1 1,0 0-1,1-1 0,-1 1 0,0 0 0,0-1 0,1 1 0,-1-1 0,0 1 1,0-1-1,0 1 0,0-1 0,1 1 0,-1-1 0,0 1 0,0-1 0,0 1 1,0-1-1,0 1 0,0-1 0,0 1 0,0-1 0,-1 1 0,1-1 0,0 1 1,0-1-1,0 1 0,0-1 0,-1 1 0,1-1 0,-3-2-9,0 0-1,-1 0 1,1 0 0,-1 1-1,1-1 1,-1 1 0,0 0-1,0 0 10,-36-15-62,30 13 46,-75-26-156,-45-8 172,70 24 5,35 10-1,0-2 0,-19-7-4,1-4-4,-1 2-1,-1 3 1,-33-6 4,34 11 68,1-2 1,-37-13-69,57 14 6,4 1-14,0 1 1,0 1 0,-4 0 7,18 4-3,-1 0 0,1 1 0,-1 0 0,1 0 0,-1 0 0,1 0 0,-1 1 0,1 0 0,-1 0 0,1 1 0,-1-1 0,1 1 0,-2 1 3,-48 33-76,54-35 63,1-1-1,-1 0 0,0 1 0,0-1 1,0 0-1,0 0 0,0 0 1,1 0-1,-1 0 0,0 0 0,0 0 1,0 0-1,0 0 0,0 0 0,0-1 1,1 1-1,-2 0 14,-5-2-55,5 2 47,0 1-1,0-1 1,0 1-1,0-1 1,0 1-1,1 0 1,-1 0-1,0-1 1,0 1-1,0 1 1,1-1-1,-1 0 1,1 0-1,-1 1 1,1-1-1,-1 0 1,0 2 8,0-1 18,-1 1 0,1-1 1,-1 0-1,0 0 0,0 0 1,0 0-19,-12 6-15,13-7 38,2 1 87,-3 5-32,0 0 49,4-6-100,3-2-53,-2-1 30,1 1 0,-1 0 0,0 0-1,1 0 1,-1 0 0,1 1 0,0-1 0,-1 1 0,1-1 0,-1 1 0,1 0 0,0 0 0,0 0-4,35 6 35,-30-4-33,14 2 2,-9-2-1,0 0 0,0 2 0,3 0-3,88 31 8,-79-28 30,1 0 0,21 2-38,-28-6-10,0 0 1,0 2 0,0 0 0,0 1-1,12 7 10,-5-1 44,-19-10-35,-1 1 1,1 0-1,-1 0 1,0 1-1,0-1 0,0 1 1,-1 1-1,3 1-9,-7-4-10,1-1-1,-1 0 0,1 0 1,-1 1-1,1-1 1,0 0-1,0-1 1,-1 1-1,1 0 1,0 0-1,0-1 0,0 1 11,0-1-81,-5-2 56,-1-1 20,-1 1 1,0-1-1,0 1 1,0 0-1,-1 0 1,1 1 0,-3-1 4,-45-7-166,30 5 111,-37-9 186,1-2 0,-31-14-131,21 6-140,-51-8 140,-54-2-390,-26-5 406,130 24 50,-75-18-132,124 27 41,0 0 1,-1 2 0,1 0-1,-13 1 25,-103 7 423,128-4-414,1-1 25,0 1 0,0-1 0,1 0 0,-1-1 0,0 0 0,0 0 0,1-1 0,-1 0 0,1 0 0,-1-1 0,-5-3-34,3 0-6,-16-7 77,25 12-75,0 1-1,0 0 0,0-1 1,0 1-1,0 0 1,0 0-1,0-1 1,0 1-1,0 0 0,0 0 1,0 0-1,0 0 1,-1 0-1,1 1 1,0-1-1,0 0 0,0 0 1,0 1-1,0-1 1,0 1-1,-1 0 5,2-1-7,0 0 1,0 1-1,0-1 1,0 0-1,0 1 1,0-1-1,0 1 0,-1-1 1,1 0-1,0 1 1,1-1-1,-1 1 0,0-1 1,0 0-1,0 1 1,0-1-1,0 1 0,0-1 1,0 0-1,0 1 1,1-1-1,-1 0 0,0 1 7,6 11 59,-4-10-50,0 1-3,0 0 0,0 0 0,1 0 0,-1 0 0,1-1 0,-1 0 0,1 1 0,0-1 0,0 0 0,0 0 0,0 0 0,0-1 0,1 1 0,-1-1 0,3 1-6,14 7-7,7 5 4,117 57-8,17 6-2,-58-28 4,-86-42 13,-1 0 0,1-1 0,0-1 0,0-1 0,1 0 0,-1-1 0,2-1-4,41 8 14,48 15 100,-2 4-1,48 23-113,-119-42-5,-20-5 3,-12-1-4,-6-2-41,2-2 31,0 0 0,0 1-1,0-1 1,0 0 0,-1 0 0,1 0-1,0 0 1,0 0 0,0 0 0,0-1-1,0 1 1,0 0 0,0 0 0,0-1 0,0 1-1,0-1 17,-11-2-60,-1 2-5,0 1-1,0 0 1,1 0 0,-11 3 65,-24 1 28,-11-3-28,0-2 0,1-3 0,-39-7 0,-68-24-29,54 11-8,-65-5 37,46 17-6,-52-5-14,51-2 23,-266-32 65,232 36-17,-69 7-51,227 8 0,-12 0-12,0 0 1,-8 3 11,22-3-3,0 1 1,0 0-1,0 0 1,0 0-1,0 0 1,0 1-1,1-1 1,-1 1-1,0 0 1,1 0-1,-1 0 1,1 1-1,-1 0 3,4-3 0,0 1-1,0-1 0,0 0 1,0 0-1,0 1 0,0-1 1,0 0-1,0 0 0,0 1 1,0-1-1,0 0 0,0 1 1,0-1-1,0 0 0,0 0 1,0 1-1,0-1 0,0 0 1,1 0-1,-1 0 0,0 1 1,0-1-1,0 0 0,0 0 1,1 1-1,-1-1 0,0 0 1,0 0-1,0 0 0,1 0 1,-1 0-1,0 1 0,1-1 1,7 6 76,30 13 105,1-2 0,25 7-181,-17-7 47,-16-6-51,9 0 4,-9-2-3,18 7 3,15 10 12,1-3-1,1-4 0,18 2-11,18-6 46,-44-7-39,-38-7-28,-20-1 20,0 0 0,1 0 0,-1-1 1,0 1-1,0 0 0,1 0 0,-1 0 0,0 0 0,1 0 1,-1-1-1,0 1 0,0 0 0,0 0 0,1 0 0,-1-1 1,0 1-1,0 0 0,0 0 0,1-1 0,-1 1 0,0 0 1,0 0-1,0-1 0,0 1 0,0 0 0,0-1 0,0 1 1,0 0-1,0 0 0,1-1 0,-1 1 0,0 0 0,-1-1 1,1 1-1,0 0 0,0-1 0,0 1 0,0 0 0,0 0 1,0-1-1,0 1 0,0 0 0,0-1 0,-1 1 0,1 0 1,0 0-1,0-1 0,0 1 0,0 0 0,-1 0 0,1 0 1,0-1-1,-1 1 1,-3-5-1,0 0 1,0 1-1,-1 0 0,0-1 1,0 2-1,0-1 0,-1 0 1,1 1-1,-1 0 1,-2-1 0,-18-10 0,-64-38-41,-2 5 0,-29-8 41,-22 0-115,-15-8-12,110 41 8,-22-10-202,-33-10 321,-200-67 288,301 108-286,-3-1-3,1 0-1,-1 1 0,0 0 1,0 0-1,0 0 1,-3 0 1,7 1 8,1 0 0,-1 0 0,0 0 0,0 0 0,0 0 1,0 1-1,0-1 0,1 0 0,-1 0 0,0 1 0,0-1 1,0 0-1,1 1 0,-1-1 0,0 1 0,1-1 0,-1 1 0,0-1 1,1 1-1,-1 0 0,0-1 0,1 1 0,-1 0 0,1-1 1,-1 1-1,1 0 0,0 0 0,-1-1 0,1 1 0,0 0 1,-1 0-1,1 0 0,0 0 0,0 0 0,0-1 0,0 1 0,0 0 1,0 0-1,0 0 0,0 0 0,0 0-8,0 0 13,0-1-1,1 1 0,-1 0 1,0 0-1,1 0 1,-1 0-1,0 0 1,1-1-1,-1 1 1,1 0-1,-1 0 0,1-1 1,0 1-1,-1 0 1,1-1-1,0 1 1,-1 0-1,1-1 1,0 1-1,0-1 0,0 1-12,20 9-53,-17-9 65,88 43-51,-44-20 31,19 6 8,71 23 17,170 64-43,-180-74 265,61 9-239,281 58-95,-280-58-135,-51-12 396,-130-37-180,30 8-27,-36-10 38,-1 0 0,0 0-1,1 0 1,-1 0 0,0 1 0,0-1-1,0 0 1,0 1 0,0 0 0,0-1-1,-1 1 1,1 0 0,0 1 3,-2-3 0,0 0-1,0 0 1,0 0 0,0 0 0,0 0 0,0 0 0,0 0-1,0 0 1,1 0 0,-1 0 0,0 0 0,0 1 0,0-1-1,0 0 1,0 0 0,0 0 0,0 0 0,0 0 0,0 0-1,0 0 1,0 0 0,0 0 0,0 0 0,0 1 0,0-1 0,0 0-1,0 0 1,0 0 0,0 0 0,0 0 0,-1 0 0,1 0-1,0 0 1,0 0 0,0 0 0,0 0 0,0 0 0,0 1-1,0-1 1,0 0 0,0 0 0,0 0 0,0 0 0,0 0-1,0 0 1,0 0 0,-1 0 0,1 0 0,0 0 0,0 0-1,0 0 1,0 0 0,0 0 0,0 0 0,0 0 0,0 0-1,0 0 1,0 0 0,-1 0 0,1 0 0,0 0 0,0 0-1,0 0 1,0 0 0,0 0 0,-6 2-1,1-1 0,-1 0 0,0 0-1,0 0 1,0-1 0,0 0 0,0 0 0,-3-1 1,-53-7 2,40 4 1,-182-20-10,9 2-51,-12-12 0,-232-29 14,-29 19-293,369 35 361,-120-8 19,49 4-99,70 4 17,53 8 39,-1 1 0,0 3 0,1 2 0,-24 6 0,50-7 34,0 1-1,-6 4-33,12-4 13,15-5-13,-2 0 2,0 1 0,0-1 0,1 1 1,-1 0-1,0-1 0,1 1 0,-1 0 0,1 0 0,-1 0-2,2 0 1,-1-1-1,1 1 1,0-1 0,0 1-1,0-1 1,-1 1-1,1-1 1,0 0 0,0 1-1,0-1 1,0 1-1,0-1 1,0 1 0,0-1-1,0 1 1,0-1-1,0 1 1,0-1 0,0 1-1,0-1 1,0 1-1,1-1 1,-1 1 0,0-1-1,0 0 1,1 1-1,-1-1 1,0 1 0,0-1-1,1 0 1,-1 1-1,0-1 1,1 1 0,-1-1-1,1 0 1,-1 0-1,1 1 0,4 4 4,0-1 0,0 1 0,1-1 0,-1 0 0,1 0-1,0-1 1,1 0-4,49 22 23,-40-19-13,264 107 174,-156-62-186,115 29 2,293 87 218,-266-56 124,-122-47-340,-130-58-1,0-1 0,0 0 0,0-1 0,0 0 0,1-2 0,-1 1 0,6-1-1,-15-2 1,-1 0 0,1 1 0,0-1-1,-1 1 1,1 0 0,-1 0 0,1 1 0,-1 0 0,0-1 0,1 1-1,2 3 0,-7-5-1,0 0-1,0 1 1,0-1-1,0 0 1,0 0-1,-1 0 1,1 1-1,0-1 0,0 0 1,0 0-1,-1 0 1,1 0-1,0 0 1,0 1-1,-1-1 1,1 0-1,0 0 1,0 0-1,-1 0 0,1 0 1,0 0-1,0 0 1,-1 0-1,1 0 1,0 0-1,0 0 1,-1 0-1,1 0 1,0 0-1,-1 0 0,1 0 2,-9-1-11,0-1-1,0 1 0,0-1 0,0-1 0,0 0 0,1 0 0,-9-4 12,-1-1-30,-57-23-2,-128-47-39,15 15 35,-144-45-86,69 37-109,-66-1 231,-34-6-189,97 19 139,59 24 86,188 31-51,-17-4 15,25 5 20,-1 0 0,0 0 1,0 2-1,-12-1-20,17 0 333,14 4-13,39 16-315,1-3 0,34 7-5,8 2 45,341 88-9,-4-3-100,-109-25 62,-304-80 3,69 16-35,55 21 34,-94-24-5,-3-1-13,0-3 1,8 1 17,169 39 75,-117-35-62,-99-17-13,0-1 0,0 0 0,1 1 0,-1-1 1,0 0-1,0 0 0,0 0 0,1 0 0,-1 0 0,0 0 0,0 0 0,0-1 0,0 1 0,1 0 0,-1-1 1,1 1-1,-2-1 0,0 1-1,1 0 1,-1 0 0,0 0 0,0 0 0,0-1 0,0 1 0,0 0 0,1 0 0,-1-1 0,0 1 0,0 0 0,0 0 0,0 0 0,0-1 0,0 1 0,0 0 0,0 0 0,0-1 0,0 1 0,0 0 0,0 0 0,0-1 0,0 1 0,0 0 0,0 0 0,0-1 0,0 1 0,-8-11 0,-4 1 1,0 0 0,-1 1 0,0 0 0,-1 2 0,0-1 0,-5-1-1,5 2 1,-41-18-3,0 3 0,-19-4 2,-120-31-70,163 48 60,-152-37-72,53 14-16,-120-29-119,-153-14 217,186 38-246,-55-7-43,243 41 295,1 2 1,-1 1-1,-2 1-6,30-1 3,0 0 0,-1 0 1,1 0-1,0 0 0,0 1 1,0-1-1,0 0 0,-1 1 0,1-1 1,0 1-1,0 0-3,0-1 1,1 0 1,0 0-1,-1 1 0,1-1 1,0 0-1,0 0 0,-1 1 1,1-1-1,0 0 0,0 1 0,0-1 1,0 0-1,-1 1 0,1-1 1,0 0-1,0 1 0,0-1 1,0 0-1,0 1 0,0-1 1,0 0-1,0 1 0,0-1 1,0 1-2,0 0 5,1 1 1,0 0 0,-1-1-1,1 1 1,0-1-1,0 1 1,0-1 0,0 1-1,0-1 1,1 0 0,-1 0-1,0 1 1,0-1-1,2 1-5,11 7 75,0-1 0,0 0-1,1-1 1,0 0 0,0-2-1,7 2-74,17 8 50,302 96 99,-30-11-137,-65 1 1,36 12 11,-3-20 91,15 6 156,-28-8-274,-159-59 12,-65-20-173,-1 1-1,25 13 165,-59-23-174,-10-5 148,-13-4 86,-210-64-125,140 47-164,-53-7 229,-58-14-19,-567-178-15,330 107-13,106 32 26,219 55-63,-2 5 0,-33 0 84,139 23-8,-41-4-90,42 4 110,-1 0-1,0 0 1,1 1-1,-1-1 1,1 1 0,-1 0-1,1 1 1,-4 1-12,8-3 4,-1 0-1,1 0 1,-1 0-1,1 1 0,-1-1 1,1 0-1,-1 1 1,1-1-1,-1 1 1,1-1-1,0 1 1,-1-1-1,1 0 1,0 1-1,-1-1 1,1 1-1,0 0 1,-1-1-1,1 1 0,0-1 1,0 1-1,0 0-3,0-1 4,0 1-1,0-1 0,0 1 0,0-1 0,0 1 0,1-1 1,-1 1-1,0-1 0,0 1 0,1-1 0,-1 1 0,0-1 1,1 1-1,-1-1 0,0 0 0,1 1 0,-1-1 0,1 0 0,-1 1 1,0-1-1,1 0 0,-1 1 0,1-1 0,-1 0 0,1 0 1,-1 1-1,1-1 0,0 0 0,-1 0-3,189 73 163,27 6 206,-40-15-233,113 42 4,27-5-140,153 14 183,-265-77-287,36 9-32,-164-29 129,0-3 0,3-3 7,-46-11-32,-31-2 8,-4 0 0,-3-4 14,-2 1-1,1 0 0,0 1 0,-1 0 0,1 0 1,-1 0-1,-1 0 11,-55-14-10,42 12 11,-443-112-130,287 65 48,-35-22 81,-17-5 9,-592-156-124,355 147-170,384 75 93,45 7 262,1 1 0,-20 2-70,30 7 126,20-3-123,12 4-25,104 22 96,5 1 14,50 19 8,113 34 95,41 26-166,196 64-19,6-26-12,-53-48 136,-312-67-106,30 15-11,-172-42 6,-1 0-1,1-1 1,7 0-19,9 1 21,10 2 41,-40-5-62,0 0 0,1 0 0,-1 0 0,0 0 1,0 0-1,0 0 0,0 0 0,1 0 0,-1 0 0,0-1 0,0 1 1,0 0-1,0 0 0,0 0 0,1 0 0,-1 0 0,0 0 1,0 0-1,0-1 0,0 1 0,0 0 0,0 0 0,0 0 0,0 0 1,1 0-1,-1-1 0,0 1 0,0 0 0,0 0 0,0 0 1,0 0-1,0-1 0,0 1 0,0 0 0,0 0 0,0 0 0,0 0 1,0-1-1,0 1 0,0 0 0,0 0 0,0 0 0,0 0 1,-1-1-1,1 1 0,0 0 0,-2-6 1,-1 3-3,0-1 1,0 1-1,0 1 0,-1-1 1,1 0-1,-1 1 1,0 0-1,0 0 1,0 0-1,0 0 0,0 0 2,-101-42-250,-21-2 250,64 24-20,-571-200-72,279 107 58,191 64 20,-314-94-88,4 31-410,331 91 377,-53 3 135,-7-2 158,189 20-163,9 1 0,0 0 1,0 1 0,1-1-1,-1 1 1,0 0 0,0 0-1,1 1 1,-2-1 4,5 0 1,0 0-1,0 0 1,0 0 0,0 0-1,0 0 1,0 0-1,0 0 1,-1 0 0,1 0-1,0 0 1,0 0-1,0 0 1,0 1 0,0-1-1,0 0 1,0 0-1,0 0 1,0 0 0,0 0-1,0 0 1,0 0-1,-1 0 1,1 0 0,0 0-1,0 0 1,0 1-1,0-1 1,0 0 0,0 0-1,0 0 1,0 0-1,0 0 1,0 0 0,0 0-1,0 0 1,0 0-1,0 1 1,0-1 0,0 0-1,0 0 1,0 0-1,0 0 1,0 0 0,0 0-1,0 0 1,0 0-1,0 0 1,1 1-1,-1-1 1,0 0 0,0 0-1,0 0 1,0 0-1,0 0 1,0 0 0,0 0-1,0 0 1,0 0-1,0 0 1,0 0 0,0 0-1,1 0 1,-1 0-1,0 0 1,0 0 0,0 1-1,0-1 1,0 0-1,0 0 0,12 7 120,0 0 0,1-1 0,11 4-120,-7-2 127,23 8-103,0-2-1,27 5-23,-10-3 4,203 73 24,-132-44 24,34 11-23,39 9 30,-171-55-56,651 196 8,-302-111-9,-45-12 23,-233-56-21,225 57 24,-264-70-26,268 67 41,-155-31-25,-66-24 31,49 3-49,-97-18-3,210 43 10,-158-31 14,-50-10-5,-56-11-31,-14-6 8,-36-21-256,-1 1 0,-24-7 263,-97-35-434,124 50 431,-494-160 99,308 112-191,-113-36-17,212 57 97,-154-48 10,-4 14 12,155 47 48,-43-20-55,61 13 21,-76-26 40,-84-12-61,235 67 3,12 3 29,1-1 1,0-1-1,-14-7-32,31 10 16,7 3-8,-1 1-1,1-1 0,-1 0 1,1 0-1,-1 1 1,1-1-1,-1 0 0,0 1 1,1 0-1,-1-1 1,0 1-1,1 0 0,-1 0 1,0 0-1,-1 0-7,3 0 1,0 0 1,0 1-1,0-1 1,0 0-1,0 0 0,0 0 1,0 0-1,0 1 0,0-1 1,0 0-1,0 0 1,1 0-1,-1 0 0,0 1 1,0-1-1,0 0 0,0 0 1,0 0-1,0 0 1,0 0-1,1 1 0,-1-1 1,0 0-1,0 0 0,0 0 1,0 0-1,1 0 0,-1 0 1,0 0-1,0 0 1,0 0-1,0 0 0,1 0 1,-1 0-1,0 0 0,0 0 1,0 1-1,1-2-1,4 4 31,1-1-1,1 0 1,-1 0 0,0-1 0,0 0-31,17 5 31,55 17 119,7 7-150,-5-2-23,104 38-4,40 14 5,-16-14 11,111 35 2,87 27-3,129 8-6,-355-93 9,1302 341 236,-1203-293-111,-264-86-101,-9-3-3,0 0 0,0 0 0,0-1 1,0 0-1,1 0 0,4 0-12,-3 1 4,6 1-2,-14-3-1,0 0-1,0 0 0,0 0 0,1 0 0,-1 0 0,0 0 1,0 0-1,1 0 0,-1 0 0,0 0 0,0 0 0,1 0 1,-1-1-1,0 1 0,0 0 0,0 0 0,1 0 0,-1 0 1,0 0-1,0 0 0,0-1 0,1 1 0,-1 0 0,0 0 0,0 0 1,0 0-1,0-1 0,0 1 0,0 0 0,1 0 0,-1-1 1,0 1-1,0 0 0,0 0 0,0 0 0,0-1 0,0 1 1,0 0-1,0 0 0,0-1 0,0 1 0,0-1-10,-1-1 1,1 1-1,-1 0 0,1 0 0,-1-1 0,1 1 1,-1 0-1,0 0 0,0 0 0,1 0 0,-1 0 1,0 0-1,0 0 0,0 0 0,0 0 0,0 0 1,0 0-1,-1 1 0,1-1 0,0 0 1,0 1-1,0-1 0,-2 1 10,-3-4-40,-46-22-160,-1 1 1,-54-16 199,68 26 5,-412-142-64,268 96 36,-61-20-237,-87-10 260,192 59-50,-313-78-188,249 49 326,-106-28 44,-120-30-82,415 115-47,-18-6 5,-1 1 1,0 2-1,-11 0-8,34 6 8,0 1-1,0 0 0,0 1 0,1 0 0,-1 1 0,0 0 0,-3 1-7,11-3 6,1 1 1,-1-1-1,1 0 0,0 1 1,-1-1-1,1 0 1,-1 0-1,1 0 0,-1 0 1,1-1-1,-1 1 1,1 0-1,0-1 0,-1 1 1,1-1-1,-1 1 1,1-1-1,0 1 0,-1-1 1,1 0-7,0 0 162,5 1 1,3 1-108,0 0-1,0 0 1,0 1 0,0 1 0,0-1-1,0 1 1,-1 0 0,1 0-1,-1 1 1,2 1-55,34 16 18,-4-8-48,1-1 1,4-2 29,10 4-11,305 94-56,-210-61 63,46 4-1,-140-38 5,344 91-28,1100 324-2,-1464-418 30,432 132 0,-319-93 0,34 2 0,-128-41 0,-51-10 3,1 1 0,-1-1 0,1 0 0,-1 0 1,1 0-1,-1 0 0,1 0 0,-1-1 0,1 1 0,-1-1 0,1 0 0,-1 0 0,1 1 0,-1-2 0,0 1 0,0 0 0,1 0 0,-1-1 0,0 1-3,-16-3 1,-1-1-116,0-1 1,-10-5 114,-2-1-43,-378-138-165,310 118 189,-288-86-21,-3 14 1,107 30-54,-80-20-11,-8 17 135,-226-48 9,428 85-108,-27 2 68,127 25 3,45 8-3,-2 1 0,1 0 0,0 2 0,0 0 0,-4 2 0,6 3-8,14 1 19,5-4-9,0 1 1,0-1 0,0 0-1,1 0 1,-1 1-1,0-1 1,0 0-1,0 0 1,0 0-1,0 1 1,1-1-1,-1 0 1,0 0 0,0 0-1,0 1 1,1-1-1,-1 0 1,0 0-1,0 0 1,1 0-1,-1 0 1,0 0 0,0 1-1,1-1 1,-1 0-1,0 0 1,1 0-3,14 5 168,0 0 0,1-1 0,8 0-168,13 4 236,253 71-229,78 17 359,-347-92-310,395 90-45,-242-48-101,162 32-63,67-18 200,-320-50-94,-14-3 148,0-4-1,5-2-100,-66 0-99,15 0-202,-22-1 297,-1 0 1,1 0-1,-1 0 0,0 0 1,1 0-1,-1 0 1,0 0-1,1 0 1,-1 0-1,1 0 0,-1-1 1,0 1-1,1 0 1,-1 0-1,0 0 1,1-1-1,-1 1 1,0 0-1,0 0 0,1 0 1,-1-1-1,0 1 1,0 0-1,1-1 1,-1 1-1,0 0 0,0-1 1,0 1-1,0 0 1,1-1-1,-1 1 1,0 0-1,0-1 0,0 1 1,0 0-1,0-1 1,0 1-1,0-1 1,0 1-1,0 0 0,0-1 1,0 1-1,0 0 1,0-1-1,0 1 1,0-1-1,-1 1 0,1 0 4,-2-3 1,0 0-1,0 0 0,0 1 0,-1-1 0,1 1 0,-1-1 0,1 1 0,-1 0 1,0 0-1,0 0 0,-1 0 0,-24-13 4,-22-10-4,11 6-4,13 7 4,-1 1-1,0 1 1,-10-1 0,-24-4-34,-2 2 34,-41-8-53,-51-21 53,16 3-48,101 30-176,-1 2 0,-26-1 224,34 6-206,-39-3 80,-45 3 126,109 2 8,0 1 1,-1-1 0,1 1-1,0 1 1,0 0-1,0-1 1,0 2 0,0-1-1,0 1 1,0 0-1,1 0 1,-1 0-1,1 1 1,0 0 0,-2 2-9,4-3-33,0 0 0,0 1 0,0-1 0,1 1 0,-1-1 0,1 1 0,0 0 0,0 0 0,0 0 0,1 1 0,-1-1 0,1 0 0,0 0 0,0 1 0,0-1 0,1 1 0,0-1 0,0 0 0,0 1 0,0-1 0,1 5 33,12 48-2829,-6-27-6791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07:25.2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4896 1626 4128,'222'106'1484,"-88"-43"-260,-23-12-91,35 26-1133,61 55 266,29 16 852,40-4 719,-250-131-1376,12 9-461,-3-2 286,-33-19-285,20 13 182,-22-14-175,1 0 0,0 1 0,-1-1 0,1 1 0,-1-1 1,0 0-1,1 1 0,-1-1 0,1 1 0,-1-1 0,0 1 0,1-1 0,-1 1 1,0-1-1,1 1 0,-1-1 0,0 1 0,0 0 0,1-1 0,-1 1 0,0 0 1,0-1-1,0 1 0,0-1 0,0 1 0,0 0 0,0-1 0,0 1 0,0-1 1,0 1-1,-1 0 0,1-1 0,0 1-8,-1 0 4,-1 0 0,1 0 0,0-1-1,0 1 1,-1-1 0,1 1 0,0-1 0,0 1 0,-1-1 0,1 0 0,-1 0-1,1 1 1,0-1 0,-1 0 0,1 0 0,-1-1 0,1 1 0,0 0 0,-1 0-1,1-1 1,0 1-4,-20-4 20,1-1-1,1-1 1,-1-1-1,-2-2-19,-13-4 9,-247-98 55,146 55-16,-150-67 341,-7-17-389,0 7 444,-8 16 24,178 71-453,-200-71 64,80 31 86,165 58 235,-56-12-400,105 35 92,19 4 48,15 3 145,15 4-100,0 0-1,8 6-184,7 2 138,114 47-142,29 10-81,-130-54 79,608 234 8,59 38-76,-684-277 48,0-2 0,25 5 26,-8 1-22,-36-11 23,2-1 0,-1 0 0,0 0 0,1-1 0,10 0-1,6-3 47,-30 0-48,1 0 1,-1 0 0,0 0 0,0 0 0,0 0 0,0 0 0,0 0 0,0-1 0,1 1 0,-1 0 0,0 0-1,0 0 1,0 0 0,0 0 0,0-1 0,0 1 0,0 0 0,0 0 0,0 0 0,0 0 0,0 0-1,0-1 1,0 1 0,0 0 0,0 0 0,0 0 0,0 0 0,0-1 0,0 1 0,0 0 0,0 0 0,0 0-1,0 0 1,0 0 0,0-1 0,0 1 0,0 0 0,0 0 0,0 0 0,0 0 0,0 0 0,0-1 0,-1 1-1,1 0 1,0 0 0,0 0 0,0 0 0,0 0 0,0 0 0,0 0 0,-1 0 0,1 0 0,0-1 0,-8-7-14,-12-9 4,0 2 0,-1 0 0,-10-4 10,5 3-1,-44-28-2,-1 4 0,-24-7 3,61 31-1,-288-128-5,-9 16-2,103 53 9,-189-65-243,174 54 22,137 54 90,-38-5 130,-294-54-149,410 86 118,1-2-1,-19-7 32,42 12 19,0 0-1,0 0 1,0 0-1,0 0 1,0-1-1,0 0 1,1 1-1,-1-1 1,1-1 0,-1 0-19,6 6 96,0 1-74,0-1 0,0 0-1,0 0 1,0 0 0,0 0-1,1-1 1,-1 1 0,1-1-1,-1 1 1,1-1-22,40 19 132,0-1 0,1-3 0,29 7-132,255 82 319,-98-29-161,233 79-98,-175-53-150,138 50 203,-306-108-60,111 43 50,9 16-103,-187-76-16,-25-13-13,0 0-1,2-2 1,1-1 29,40 10-231,-62-18 183,-2-1-7,0 0 0,-1 1 0,1-1 0,-1 2 0,0-1 0,0 1 0,6 4 55,-7-4-48,-1 0-1,1 0 1,-1 1 0,0 0 0,0 0 0,0 0 0,0 1 48,-4-6-2,0 0 1,0 0-1,0 0 1,0 0-1,1 1 1,-1-1-1,0 0 1,0 0-1,0 0 1,0 0 0,0 1-1,0-1 1,0 0-1,0 0 1,0 0-1,0 1 1,0-1-1,0 0 1,0 0-1,0 1 1,0-1 0,0 0-1,0 0 1,0 0-1,0 1 1,0-1-1,0 0 1,0 0-1,0 0 1,0 1 0,0-1-1,0 0 1,0 0-1,-1 0 1,1 0-1,0 1 1,0-1-1,0 0 1,0 0-1,0 0 1,-1 0 0,1 0-1,0 1 1,0-1-1,0 0 1,0 0-1,-1 0 1,1 0-1,0 0 1,0 0 1,-14-1-14,13 1 11,-17-4-7,-1-1 1,1 0-1,0-2 0,-14-6 10,0-1 1,-147-59-2,-129-51 223,237 98-137,-531-183-57,92 60-154,475 138 126,-234-65 4,157 49 13,-48-3-17,39 12 10,-249-43-9,370 61-1,-28-7 21,-1 2 1,0 1 0,-19 0-22,48 4 2,0 0 0,1 1 1,-1-1-1,0 0 0,0 0 0,0 0 1,0 0-1,0 0 0,0 0 0,0 0 1,0 0-1,0 0 0,0 0 0,0 0 0,0 0 1,0 0-1,0 0 0,0 0 0,0 0 1,0 0-1,0 0 0,0 1 0,0-1 1,0 0-1,0 0 0,0 0 0,0 0 1,0 0-1,0 0 0,-1 0 0,1 0 1,0 0-1,0 0 0,0 0 0,0 0 0,0 0 1,0 0-1,0 0 0,0 0 0,0 0 1,0 0-1,0 0 0,0 0 0,0 0 1,0 0-1,0 0 0,0 0 0,0 0 1,0 0-1,0 0 0,0 0 0,0 0 1,-1 0-1,1 0 0,0 0 0,0 0 1,0 0-1,0 0-2,8 5 90,13 5-3,342 116 270,-151-55-302,-201-67-54,266 96 55,-1 15 51,-214-86-99,246 113 100,9-15-90,-178-81-22,-91-29 0,32 10 48,43 8-44,-45-18 26,225 55 36,-296-70-61,2 1-3,0 0 0,0-1 1,1-1-1,-1 0 0,4 0 2,-32 2-41,4-5-43,-1-1 0,-4-2 84,-11-3-40,-55-10-52,1-4 0,0-4 0,-57-27 92,-113-46-12,39 16 15,-346-130-414,69 69 496,329 101 3,-102-27 50,62 15 10,-8-3 89,154 50-13,94 16-104,-1 3 0,0 0 1,0 3-121,39 13 1,112 27-1,-72-23 0,70 22 5,282 86-10,-399-117 5,359 123 27,-274-91-16,-73-25 4,66 24 106,36 3-121,-106-38 81,-17-4 4,-1 2 1,0 3-86,-47-14-1,-9-4 0,1 0 1,0 0-1,0-1 1,-1 1-1,1 0 1,0-1-1,0 1 0,0-1 1,0 0-1,0 1 1,0-1-1,0 0 1,1 0 0,-7-4-70,-8-5-42,-1 0 0,0 1 0,0 0 0,0 1-1,-1 0 1,-3 1 112,-104-45 111,2-5-111,-2-1-38,-7 3 38,-234-86-130,125 53 451,-212-45-321,384 116 39,-205-54 290,-71-27-324,266 77-28,-24-8 93,-1 5-1,-22 1-69,83 19 120,52 9 263,12 2-232,144 23 77,12 21-276,-68-17 216,326 69 14,-400-95-278,323 74-204,137 59 300,-365-98 103,67 9-103,-195-52 6,-4-1-8,0 1 0,0-1 1,0 0-1,0 1 0,0-1 0,0 1 0,0 0 1,0-1-1,0 1 0,0 0 0,0 0 1,-1 1-1,3 0 2,-4-2 0,0 0-1,0 0 1,0 1 0,0-1 0,0 0 0,0 0 0,0 0-1,0 0 1,0 0 0,0 0 0,0 1 0,0-1 0,0 0-1,0 0 1,0 0 0,0 0 0,0 0 0,0 0 0,-1 1-1,1-1 1,0 0 0,0 0 0,0 0 0,0 0 0,0 0-1,0 0 1,0 0 0,0 0 0,0 1 0,-1-1 0,1 0-1,0 0 1,0 0 0,0 0 0,0 0 0,0 0-1,0 0 1,-1 0 0,1 0 0,0 0 0,0 0 0,0 0-1,0 0 1,0 0 0,0 0 0,-1 0 0,1 0 0,0 0-1,0 0 1,0 0 0,0 0 0,0 0 0,0 0 0,-1 0-1,1 0 1,-6-1-6,-1 0 0,1 0-1,0-1 1,-4-1 6,-6-1-25,-128-39-230,25 6 192,-47-10 171,-414-106-670,417 118 542,-165-42 169,297 69-150,-177-46-100,124 35-66,-44-1 167,122 19-5,-72-9 131,-46-12-126,78 10 16,-5-1 72,0 2 0,-42-2-88,66 10-16,-1 2 0,0 1 0,0 2 0,-24 3 16,48-4 66,4-1-53,-1 0 1,1 0 0,-1 0 0,1 0 0,0 0 0,-1 0 0,1 0 0,-1 0 0,1 0-1,-1 0 1,1 0 0,0 0 0,-1 1 0,1-1 0,-1 0 0,1 0 0,0 0 0,-1 1-1,1-1 1,0 0 0,-1 0 0,1 1 0,0-1 0,0 0 0,-1 1 0,1-1 0,0 0-1,0 1 1,-1-1 0,1 1 0,0-1-14,1 1 26,-1 0 0,1-1 0,-1 1 0,1 0 0,0-1 0,0 1 0,-1-1 0,1 1 0,0-1 0,0 0 0,0 1 0,-1-1 0,1 0 0,1 1-26,1 0 1,12 6-141,0-1 0,14 3 140,18 8-200,20 7 272,42 8-72,-4-1 71,354 124-51,-43-15-1,-131-37-33,46 34 14,-291-117-4,29 19 4,7 4-4,-75-43 4,0 0 0,0 1 0,0 0 0,0-1-1,0 1 1,0-1 0,0 1 0,0 0-1,-1 0 1,1 0 0,0-1 0,0 1 0,-1 0-1,1 0 1,-1 0 0,1 0 0,-1 0-1,1 1 1,-1-2 0,0 1 0,0-1 0,0 0 0,0 1 0,0-1 0,0 0 0,0 0 0,0 1-1,0-1 1,0 0 0,0 1 0,0-1 0,0 0 0,-1 0 0,1 1 0,0-1-1,0 0 1,0 0 0,0 1 0,0-1 0,-1 0 0,1 0 0,0 0 0,-1 1 0,1-1 0,-1 1 0,0-1-1,1 0 1,-1 1 0,0-1 0,0 0 0,1 0 0,-1 0 0,0 0 0,0 1 0,0-1 0,1 0-1,-2 0 1,-1-1 0,0 0 0,-1 1 0,1-1 0,0 0 0,0-1-1,0 1 1,0 0 0,0-1 0,0 0 0,0 1 0,0-2 0,-12-6 24,-17-7 56,-196-99-44,131 72-453,-44-12 417,-80-15-13,6 3 86,-356-105-273,386 120 185,48 12-168,-105-16 183,201 50 127,1-3-1,0-1 0,-14-7-126,55 18 26,12 4-11,0 0-1,0-1 0,8 2-14,46 5 0,49 12 0,325 96 215,-267-71-172,-28-4-71,-22-6 16,157 40-10,-10-3 10,-104-26 12,-115-34 0,82 24 0,12 12 0,33 21 2,-107-47 9,12-1-11,-34-9-29,8 1-211,-69-16 218,0-1 0,0 0 0,0-1 0,-1 0 22,-3-4 20,0-1-1,0 0 0,1-1 0,-3-2-19,-14-8-14,-71-34-154,-83-29 168,-113-27-32,-131-22-6,366 112 32,-841-200-627,668 158 642,101 23 10,89 28 43,-9 0-62,9 1 78,-5-2-78,48 9 1,-14-4 9,-2 1 0,1 1 0,0 0 1,0 1-1,-3 2-10,5 0 21,15-1-18,1 1 0,0 0 0,0 0 0,0 0 0,0 0 0,0 0 0,0 0 0,0 0 0,-1 0 0,1 0 0,0 0 0,0 0 0,0 0 0,0 0 0,0 0 0,0 0 0,0 0 0,-1 0 0,1 0 0,0 0 0,0 0 0,0 0 0,0 0 0,0 0 0,0 0 0,0 0 0,-1 1 0,1-1 0,0 0 0,0 0 0,0 0 0,0 0 0,0 0 0,0 0 0,0 0 0,0 0 0,0 0 0,0 1 0,0-1 0,0 0 0,0 0-1,0 0 1,-1 0 0,1 0 0,0 0 0,0 0 0,0 1 0,0-1 0,0 0 0,0 0 0,0 0 0,0 0 0,0 0-3,5 5 174,6 2-95,1-1-1,0 0 1,1-1 0,0 0-1,0-1 1,12 2-79,1 2-20,229 82 12,-49-15 5,129 17 3,-160-48 0,122 53 0,-116-34 0,-98-37-1,44 15-11,3 6 12,-91-30-3,-1 1 0,0 2 1,-2 1-1,0 2 1,9 9 2,-33-23-6,-1 1 1,0 0 0,3 5 5,-8-6-7,-6-9 6,0 0 1,0 0 0,0 0 0,0 0 0,0 0 0,0 0-1,0 0 1,0 0 0,0 1 0,0-1 0,0 0 0,0 0 0,0 0-1,0 0 1,0 0 0,0 0 0,0 0 0,0 1 0,0-1-1,0 0 1,0 0 0,0 0 0,-1 0 0,1 0 0,0 0 0,0 0-1,0 0 1,0 0 0,0 0 0,0 0 0,0 0 0,0 1-1,0-1 1,-1 0 0,1 0 0,0 0 0,0 0 0,0 0 0,0 0-1,0 0 1,0 0 0,-18-3-10,13 2 7,-83-23-73,-29-6-5,-53-14 67,-54-26 14,-116-31 11,259 81 4,-570-136-225,57 46 125,518 100 106,-1 4 1,-33 2-22,106 4 6,-10 0 11,13 0-14,1 0 0,0 0 0,-1 0 0,1 0 1,0 0-1,-1 0 0,1 0 0,0 0 0,-1 0 0,1-1 0,0 1 1,-1 0-1,1 0 0,0 0 0,0 0 0,-1 0 0,1-1 0,0 1 1,0 0-1,-1 0 0,1 0 0,0-1 0,0 1 0,-1 0 0,1 0 1,0-1-1,0 1 0,0 0 0,0-1 0,-1 1-3,2 0 2,-1-1 0,0 1-1,0 0 1,0-1 0,0 1-1,0 0 1,0 0 0,0-1-1,1 1 1,-1 0 0,0 0 0,0-1-1,0 1 1,1 0 0,-1 0-1,0 0 1,0 0 0,1-1-1,-1 1 1,0 0 0,0 0-1,1 0 1,-1 0 0,0 0 0,0-1-1,1 1 1,-1 0 0,0 0-1,1 0 1,-1 0 0,0 0-1,1 0 1,-1 0 0,0 0 0,0 0-1,1 0-1,14 3 74,94 30-16,47 12 190,234 63 17,-303-82-298,165 38 156,-57-16 214,66 34-689,-221-69 276,0-1 0,2-3-1,16 2 77,-24-9 7,-33-1-7,0-1 0,0 0 0,0 0 0,0 0 0,1-1-1,-1 1 1,0 0 0,0 0 0,0-1 0,0 1 0,0 0 0,0-1 0,0 1 0,0-1 0,0 1 0,0-1 0,0 0 0,0 1 0,-1-1 0,1 0 0,0 0 0,0 0 0,0 1-1,-1-2 1,1 2 0,-1-1 0,0 1-1,0-1 1,0 1-1,0-1 1,0 1-1,0-1 1,0 1 0,0-1-1,0 1 1,0-1-1,0 1 1,0-1-1,0 1 1,0-1 0,-1 1-1,1 0 1,0-1-1,0 1 1,0-1-1,-1 1 1,1-1 0,0 1-1,-1 0 1,1-1 0,-12-8-21,11 8 19,-45-29 2,0 2 0,-2 2 0,-42-15 0,-99-27-341,-22 4 341,-263-80-62,388 119 72,-2 3-1,-31 0-9,114 21-11,-1 0 0,1-1 0,-1 1 1,1-1-1,0 0 0,-2-1 11,21 5 119,-3-1 42,93 14 270,-25-4-494,-1 4 0,2 3 63,39 13 56,50 4-56,-14-15-34,-37-6 21,-55-5 12,64 9-12,7-6 13,-119-11-3,-10 0 0,-1-1 0,1 0 0,0 0-1,0 0 1,0 0 0,0 0 0,-1-1 0,1 0 0,2-1 3,-9 0-21,-8-5-26,0 1-1,0 0 1,-1 1 0,0 0 0,-11-3 47,-27-7-217,-68-18 338,87 26-30,-1 1-1,-27-1-90,-43-3-12,-20-1 97,72 7-259,2-2 0,-14-5 174,58 10 21,1 1 0,-1-1 0,1 0-1,0 0 1,-1 0 0,1 0-1,0 0 1,-1-1 0,1 1-1,0-1-20,-3-1 97,4 2-117,26 6-12,-18-5 28,1 1 0,0 0 0,0 0 0,1 2 4,-1-1-5,0-1 0,0 0-1,0 0 1,2 0 5,11-1-10,-5 1 26,0-2 0,0 1 0,0-2 1,0 0-17,6 0 90,-8 1 162,-27-2-226,3 0-99,9 2 43,-1 0 0,0 1 0,1-1 0,-1 1 0,1 0 1,-1-1-1,0 1 0,0 0 0,1 0 0,-1 0 0,0 0 0,1 0 0,-2 1 30,-9 1-11,1 0-1,0-1 0,-1 0 0,1 0 0,-1-1 0,0-1 12,-6 1-7,15 0 1,0 1 1,0-1-1,-1 1 1,1 0-1,0 0 1,-2 1 5,3-1-3,0 0 0,1-1 1,-1 1-1,0 0 0,0-1 0,1 0 0,-1 1 1,0-1-1,0 0 0,0 0 0,0 0 1,0 0-1,1 0 0,-1 0 0,0-1 1,0 1-1,-2-1 3,-2-4 13,0 2 44,-9 2 89,15 0-137,0 0-1,0 0 1,0 0 0,-1 0 0,1 0 0,0 0-1,-1 0 1,1 0 0,0 0 0,-1 0 0,1 0-1,-1 0 1,0 0 0,1 0 0,-1 0-9,-17-20 0,18 21 0,0-1 1,0 1-1,-1-1 0,1 1 1,-1 0-1,1-1 1,0 1-1,-1 0 0,1 0 1,-1-1-1,1 1 0,0 0 1,-1 0-1,1 0 1,-1-1-1,1 1 0,-1 0 1,1 0-1,-1 0 0,1 0-2,-1 0 0,1 0-1,0 0 1,0 0 0,-1 0 0,1 0-1,0 0 1,-1 0 0,1 0-1,0 0 1,0 0 0,-1-1 0,1 1-1,0 0 1,0 0 0,-1 0-1,1 0 1,0-1 0,0 1 0,0 0-1,-1 0 1,1 0 0,0-1-1,0 1 1,0 0 0,0 0 0,0-1-1,-1 1 1,1 0 0,0 0-1,0-1 1,0 1 0,0 0 2,-1-1-8,1-1 4,4-9 2,5-7-2,-7 16 2,-1-1 0,1 0-1,-1 0 1,0 0 0,0 0-1,0 0 1,0 0 0,0 0-1,0-1 1,-1 1 0,0 0-1,0-1 3,1 0 0,-1-1-1,1 1 1,0-1-1,0 1 0,0 0 1,1-1-1,0 1 0,0-1 1,0 0 9,0 0-1,0 0 0,0 1 0,-1-2 0,0 1 0,0 0-8,8-55 92,-6 46-42,-3 7-19,-1 0 0,1-1 1,-1 1-1,-1 0 0,1 0 1,-1 0-1,0 0 0,-1 0 1,0 1-1,-2-5-31,-9-18-32,4 7-26,-1 2 0,-1-1-1,-4-4 59,-8-9-17,9 12 14,-1 0 0,0 1 0,-2 1 0,-7-6 3,4 9-37,0 0-1,-1 2 1,-1 0 0,-1 2-1,0 0 1,0 1 0,-26-7 37,-8-2-47,-1 2 0,0 3-1,-19-1 48,29 9 18,-3-2-14,0 3 1,-52 0-5,-142 0 3,187 4 42,42 2-37,0 0 1,0 0-1,1 2 1,-1 0-1,0 1 1,-11 3-9,23-4 0,-48 14-24,-29 12 24,78-25-9,0-1 1,1 1-1,0 0 1,-1 0 0,1 0-1,0 1 1,0-1-1,0 1 1,0-1-1,0 1 1,1 0-1,-1 0 1,1 0 0,0 1-1,0-1 1,0 1-1,0-1 1,1 1-1,-1-1 1,1 1-1,0 0 1,0 0 0,0 0-1,1 0 1,-1-1-1,1 1 1,0 0-1,0 0 1,0 0-1,1 0 1,0 0 0,-1 0-1,1 0 1,0-1-1,1 1 1,0 1 8,1 5-19,1-1 0,1 1 0,-1-1 1,1 0-1,1-1 0,0 1 0,0-1 0,1 0 0,6 6 19,34 35 74,-26-26 21,0-1 1,2 0 0,1-2 0,1-1-1,13 8-95,258 133 44,-277-152-46,-1 0-1,1-2 1,1 0-1,-1-1 0,21 2 3,34 8-12,5 7-14,18 5-123,33 1 149,-58-14-50,50 8 54,-86-19 156,0 0 0,1-2 0,-1-2 0,13-3-160,-48 4-9,1 0 0,-1 0 0,1 0 1,-1 0-1,0 0 0,1-1 0,-1 1 1,1-1-1,-1 1 0,0-1 0,0 1 1,1-1-1,-1 0 0,0 1 0,0-1 1,0 0-1,0 0 0,0 0 0,0 0 1,0 0-1,0 0 0,0 0 0,0-1 0,0 1 1,0-1 8,-1 0-10,1 1 0,-1-1 0,0 0 1,0 1-1,0-1 0,0 0 1,0 1-1,0-1 0,-1 0 0,1 1 1,0-1-1,-1 1 0,1-1 0,-1 1 1,0-1-1,1 1 0,-1-1 0,0 1 1,0-1-1,0 1 0,0 0 0,-1-1 10,-5-7 16,0 0 0,-1 1 0,0 0 0,-1 1 0,1 0-1,-1 0 1,-1 0 0,-2 0-16,-171-88-267,-28-2 267,131 58-54,2-3-1,-30-25 55,79 50-7,-25-15 0,-2 3 0,-31-11 7,-121-39-13,143 55 12,-13-5-7,-1 3-1,-71-12 9,106 30 13,1 2-1,-1 2 0,-8 2-12,50 2 1,1 0-1,-1 0 0,1 0 1,0 0-1,-1 0 0,1 1 1,0-1-1,-1 0 0,1 1 1,-1 0-1,2-1 0,0 0 0,-1 0 0,1 0 0,0 0 0,0 0 0,0 1 0,-1-1 0,1 0 0,0 0 1,0 0-1,0 1 0,0-1 0,-1 0 0,1 0 0,0 1 0,0-1 0,0 0 0,0 0 0,0 1 0,0-1 0,0 0 0,0 0 0,0 1 1,0-1-1,0 0 0,0 0 0,0 1 0,0-1 0,0 0 0,0 1 0,1 0 1,-1 0 0,1 0 0,0 1 0,0-1 0,0 0 0,0 0 0,0 0 0,0 0 0,0 0 0,0 0 0,0 0 0,1 0 0,-1 0 0,0-1 0,1 1 0,0 0-1,65 28 66,-9-5-30,-29-11-36,55 25 0,3 6 0,-36-16 74,1-3-1,8 1-73,4-1 176,49 28-176,209 124-125,-295-164 130,0-1 0,1-1 1,0-1-1,19 3-5,-1 0 3,440 146 65,-273-93 377,-159-50-488,-29-10-49,14 7 92,-19-7-248,-18-6 154,-5 0 22,-9-2 40,-13-1-2,1-1 0,0-2 0,-17-6 34,-71-30-222,1 1-56,-61-14 192,-177-30 86,-257-57 66,427 100-47,-96-8-19,211 38 24,45 7-13,-1 1-1,-1 1 1,1 1 0,-20 0-11,-63 12 16,81-7-17,22-2 6,-1-1 0,1 0 0,-1 0 0,1 0 0,-1 0 0,1 0 0,0 0 0,-1 1 0,1-1-1,-1 0 1,1 0 0,0 1 0,-1-1 0,1 0 0,0 0 0,-1 1 0,1-1 0,0 0 0,-1 1 0,1-1 0,0 1 0,0-1 0,-1 0 0,1 1 0,0-1 0,0 1 0,0-1 0,0 1 0,0-1 0,-1 0 0,1 1 0,0-1 0,0 1 0,0-1 0,0 1 0,0-1 0,1 1 0,-1-1 0,0 1 0,0-1 0,0 0 0,0 1 0,0 0-5,2 1 25,0 1 0,0 0 0,0-1 0,0 0 0,0 1 1,1-1-1,-1 0 0,0 0 0,1 0 0,1 1-25,31 16 39,-32-18-46,45 24 5,1 0 2,39 14 0,-15-15 42,1-4 0,37 4-42,9 3 46,-68-12 35,24 11-81,-12-3-7,352 91-119,-400-110 126,388 97 68,-258-66-10,1-6 1,144 8-59,-20-14-13,-266-23 13,1 0-1,0 0 1,0 0 0,0-1 0,0 0-1,5-1 1,-6-1-29,-7-1 13,-13-3-4,11 5 12,-51-18-158,-2 2 0,-23-3 166,-69-21-211,40 8 197,-2 5 0,-102-12 14,-280-46-28,309 52 28,98 17 2,35 11-17,0 1 1,-15 2 14,8 1-78,-8-2 3,0 4-1,-9 3 76,66-1 3,0 0 0,0 0-1,0 1 1,0 0-3,6-1-11,1 0 1,0-1-1,0 1 1,0 0-1,-1 0 1,1 0-1,0 1 0,0-1 1,0 0-1,0 1 1,1-1-1,-1 1 1,0 0-1,1 0 0,-1-1 1,0 3 10,1-3-3,1-1 1,0 0 0,0 1-1,0-1 1,0 1 0,0-1-1,0 0 1,0 1 0,0-1-1,0 0 1,0 1 0,1-1-1,-1 1 1,0-1 0,0 0-1,0 1 1,0-1 0,0 0-1,1 1 1,-1-1 0,0 0-1,0 0 1,1 1 0,-1-1-1,0 0 1,0 1-1,1-1 1,-1 0 0,0 0-1,1 0 1,-1 1 0,0-1-1,1 0 1,-1 0 2,16 7 155,-14-6-124,19 8 258,16 11-289,16 7 53,73 23 105,58 12-158,-96-33 71,42 12-28,260 43 242,0-22-118,-277-44-182,10 0 0,43-1 15,-152-16 2,174 14 91,-182-14-87,-2 0-27,0-1-1,0 1 1,1-1 0,-1 0-1,0 0 1,0 0-1,0-1 1,0 1-1,5-2 22,-10 2-3,1 0-1,0 0 0,0 0 1,0 0-1,-1 0 0,1 0 0,0 0 1,0 0-1,0-1 0,0 1 0,-1 0 1,1 0-1,0 0 0,0 0 1,0 0-1,0 0 0,0-1 0,0 1 1,-1 0-1,1 0 0,0 0 1,0 0-1,0-1 0,0 1 0,0 0 1,0 0-1,0 0 0,0 0 0,0-1 1,0 1-1,0 0 0,0 0 1,0 0-1,0-1 0,0 1 0,0 0 1,0 0-1,0 0 0,0-1 0,0 1 1,0 0-1,0 0 0,0 0 1,0 0-1,0-1 0,1 1 0,-1 0 1,0 0-1,0 0 0,0 0 1,0 0-1,0-1 0,0 1 0,1 0 1,-1 0-1,0 0 0,0 0 0,0 0 1,0 0-1,1 0 0,-1 0 1,0 0-1,0 0 0,0-1 0,1 1 1,-1 0-1,0 0 0,0 0 0,0 0 5,-18-7-134,14 6 149,-83-27-195,-37-4 179,-92-13 18,88 19-22,-266-47-156,-106 6 160,465 63-80,-346-32-464,235 28 573,-92 8-29,187 4 27,-40 9-27,82-10 14,9-3-13,0 0-1,0 0 1,0 0 0,0 0 0,-1 1 0,1-1-1,0 0 1,0 0 0,1 0 0,-1 0 0,0 0-1,0 0 1,0 1 0,0-1 0,0 0 0,0 0 0,0 0-1,0 0 1,0 0 0,0 0 0,0 0 0,0 0-1,0 1 1,0-1 0,0 0 0,0 0 0,0 0-1,1 0 1,-1 0 0,0 0 0,0 0 0,0 0-1,0 0 1,0 0 0,0 0 0,0 0 0,0 0 0,1 0-1,-1 0 1,0 0 0,0 0-1,20 7 78,-13-5-58,17 4 243,1 0 1,20 1-264,9 4 375,14 5-375,18 4-18,80 8 258,33-5-240,167 6 40,-74-8-96,-286-20 56,301 17-17,-192-18-8,185-4 270,-266 2-276,-1-2 0,1-1 1,-1-2-1,0-1 0,18-8 31,-29 10-40,-18 5 15,-1 1-1,1-1 1,-1 0-1,1-1 1,-1 1-1,1 0 0,-1-1 1,0 0-1,0 0 1,0 0-1,1-1 26,-16 0-7,-7 3-20,0 0-1,0 2 1,-2 0 27,-23 2-58,-178 8-367,76-9 167,-5 1 196,59 1 41,-209 17-33,75 6 26,34-9 28,96-8 19,54-7-23,1 1-1,-1 2 1,-26 9 4,61-14 12,0 2 0,0-1 1,1 0-1,-1 1 0,-5 5-12,6-5 25,1 0 0,-2 0 0,1-1 0,0 0 0,-1 0-1,0 0-24,-2 1 238,8 2-13,1-5-246,0 0 34,1-1 0,-1 0-1,0 1 1,1-1 0,-1 1 0,1-1 0,-1 1 0,1-1 0,-1 0 0,1 1 0,-1-1-1,1 0 1,-1 0 0,1 1 0,-1-1 0,1 0 0,0 0 0,-1 0 0,1 0 0,-1 0-1,1 0 1,0 0-13,0 0 21,19 6-26,6 0-3,0 0-1,5-1 9,179 26-9,-23-14 2,108 14 15,-203-16 20,173 24 6,-67-24-60,-14-2 96,-30-1 23,16-6-93,-21 1 132,-110-7-155,-40 2-1,-5 3-52,3-6 28,1 1 0,-1-1 0,1 0-1,-1 0 1,1 0 0,-1-1-1,1 1 1,-2-2 48,-12-5-94,-47-16-90,-2 2-1,-58-10 185,43 11-25,-398-92 3,269 80 37,-57 5-15,93 10-8,-75-5 16,239 23 9,0 0 0,0 1 0,0 0 0,-6 1-17,-24 3 160,84 5 20,-2-1-67,139 15-43,83 10 80,315 37-86,-445-51 15,11-6-79,186 18-44,-169-22-243,109-10 287,-179-2 119,16 5-119,-79-1 61,30 1-31,30 7-30,-85-9-49,-1 0 1,0 0 0,1 1-1,-1-1 1,0 1-1,0 0 1,0 0 0,0 0-1,0 1 1,0 0-1,-1-1 1,1 1-1,1 3 49,-7-5-272,-91 32-410,41-16 563,26-9 34,-1 0 0,-19 3 85,10-4-2,1 2 0,0 1 0,-15 8 2,-26 7-2,25-12-1,-1-2 0,-22 0 3,-34 6-2,-66 9 68,46-9-40,-78 13-146,189-28 129,1-1 0,0 0 1,-1-1-1,1-1 0,-14-2-9,8 0 18,0 1 0,0 2-1,0 0 1,-3 2-18,8-1 20,0-1-1,1 0 1,-8-2-20,18 2 11,1-1 0,-1 0-1,1 0 1,-1-1 0,1 1 0,0-1 0,-1-1 0,1 1 0,0-1-1,0 1 1,1-1 0,-2-1-11,4 2 12,0 0 0,1 0-1,-1 1 1,0-1 0,1 0 0,0 0 0,-1-1-12,2 3 6,0 0 0,0-1 0,-1 1 0,1-1 0,0 1 0,0 0 0,0-1 0,0 1 0,-1-1 0,1 1 0,0-1 0,0 1 0,0 0 0,0-1 0,0 1 0,0-1 0,0 1 0,0-1 0,1 1 0,-1 0 0,0-1 0,0 1 0,0-1 0,0 1 0,1 0 0,-1-1 0,0 1 0,0-1 0,0 1 0,1 0 0,-1-1 0,0 1 0,1 0 0,-1 0 0,0-1 0,1 1 0,-1 0 0,0 0 0,1-1 0,-1 1 0,1 0 0,-1 0-6,14-7 42,0 1 0,1 1 1,-1 0-1,1 1 0,0 1 1,0 0-1,0 1 0,15 0-42,359-9 57,-329 8-76,-6 3 14,46 5 5,-64-2-1,63 5 0,33 3-64,71 3-13,-108-6 100,-79-7-8,0-1 0,13-2-14,9 0 5,-3 1 67,-1 3 0,1 1 0,19 4-72,-34-2-76,0-2 0,0-1 0,14 1 76,-32-4-141,-7-1 24,-11-2-3,-19 6-106,23-1 221,0-1-1,0 0 1,0 0 0,-3-1 5,-143-18-135,-2 8 1,-23 7 134,93 4-31,-116-1-123,127-2-76,-47-10 230,-47-11-33,-96 3 33,218 21-23,-29 5 23,3 0-17,39-2 31,1 1 1,0 2 0,-26 8-15,-79 15 123,25-6 58,108-21-181,4-1 0,-1 0 0,1 0 0,0 0 0,0 1 0,0 0 0,1 0 1,-1 0-1,0 0 0,0 1 0,5-2 1,-1-1 1,1 0-1,0 0 1,0 1 0,-1-1-1,1 0 1,0 1-1,0-1 1,-1 0-1,1 0 1,0 1-1,0-1 1,0 0-1,0 1 1,0-1-1,-1 1 1,1-1 0,0 0-1,0 1 1,0-1-1,0 0 1,0 1-1,0-1 1,0 1-1,0-1 1,0 0-1,0 1 1,1-1-1,-1 0 1,0 1 0,0-1-1,0 0 1,0 1-1,0-1 1,1 0-1,-1 1 1,0-1-1,0 0 1,1 1-1,-1-1 1,0 0-1,0 0 1,1 1 0,-1-1-1,0 0 1,1 0-1,-1 0 1,0 0-1,1 1 1,-1-1-1,0 0 1,1 0-1,-1 0 1,0 0-1,1 0 0,24 7 140,-19-6-124,36 7 4,19 1-21,-41-7-1,12 1 269,29-1-268,-27-2 303,14 3-303,15 4 45,39 4-46,3 5 1,-53-8 18,-1-3-1,30-1-17,-26-1 16,92 1-5,12 1-2,-54-2 101,-47-1 131,58 8-241,-98-8-5,143 19-18,-119-17-4,-13-2-1,-1 1 0,10 3 28,-15-1-56,-18-5-42,-14-5-77,-32-9 13,-1 1 0,-15-1 162,-89-13-12,94 17-139,-388-60-101,215 34 254,-162-20-45,370 54 44,-100-10 11,-55-15-12,99 12-18,-45-3 18,70 14-1,-158-20-2,185 21 25,-187-26 222,132 19-274,73 10 28,-1-1 0,1 1 1,0 0-1,-1 1 1,1-1-1,0 1 1,-1-1-1,1 1 1,0 0-1,0 0 1,-3 1 1,-4 2 10,17-5 61,1 0-1,-1 1 1,0-1 0,1 2 0,-1-1 0,0 1 0,2 0-71,26 2-82,110 8-66,29 1 167,1-7 33,4 9-52,-92-4 76,-3 0 99,71-1-175,-13-10 9,149 2 63,-249 1-61,-6 0 24,0-1-1,5-3-34,1-4 23,-28 3-13,-1 1 0,9 0-10,52-4 22,167-17-16,-200 18-3,-10 3-5,-1-2 0,0-2 1,0-1-1,21-8 2,-50 15-2,-1 0 0,1 0 0,-1 0 0,0 0 1,1-1-1,-1 1 0,0 0 0,1 0 0,-1-1 0,0 1 0,1 0 1,-1 0-1,0-1 0,0 1 0,1 0 0,-1-1 0,0 1 0,0-1 1,0 1-1,1 0 0,-1-1 0,0 1 0,0-1 0,0 1 1,0 0-1,0-1 0,0 1 0,0-1 0,0 1 0,0 0 0,0-1 1,0 1-1,0-1 0,0 1 0,0-1 0,0 1 0,0 0 0,-1-1 1,1 1-1,0 0 0,0-1 0,0 1 0,-1 0 0,1-1 1,0 1-1,0 0 0,-1-1 0,1 1 2,-17-18-55,-2 3-27,-1 1 1,0 0-1,-1 2 0,0 1 1,-14-5 81,2 2-59,0 2-1,-1 2 1,-10-2 59,-14-4-89,-382-92 80,369 92-47,-185-31-58,101 20 127,-254-41 109,59 8 28,225 41-114,-107-1-36,230 20 0,-79-4 0,-17 0 0,96 4-1,1 0 1,1 0 0,0 0-1,-1 0 1,1 0 0,0 0 0,-1 0-1,1 0 1,0 0 0,-1-1 0,1 1-1,0 0 1,-1 0 0,1 0 0,0 0-1,-1 0 1,1 0 0,0-1 0,0 1 0,-1 0-1,1 0 1,0-1 0,0 1 0,-1 0-1,1 0 1,0-1 0,0 1 0,-1 0 0,1 0 0,0-1 0,0 1 0,0 0 0,0 0 0,0-1-1,0 1 1,0 0 0,0 0 0,-1-1 0,1 1 0,0 0 0,0 0 0,0-1 0,0 1 0,0 0 0,0 0 0,0-1 0,0 1 0,1 0 0,-1 0 0,0-1 0,0 1 0,0 0 0,0 0-1,0-1 2,2 0 14,1 0 1,-1 1 0,0-1 0,1 1 0,-1-1 0,0 1-1,1 0 1,-1 0 0,1 0 0,-1 0 0,2 0-16,4 1 59,69 2 266,24 6-325,-28-2-9,357 25 6,-94-8 26,-149-9-14,240 23 111,319 0 26,-571-31-135,-103-6-11,35-5 0,-33 0 0,27 0-2,153-3-10,-212 6-7,39-6 19,-77 7-6,0-1 0,0 0 0,0 0 0,0 0-1,0 0 1,0-1 0,0 0 0,-1 1 0,1-1 0,2-2 6,-5 3-5,0 0-1,0 0 1,0 0 0,0 1 0,0-1-1,-1 0 1,1 0 0,0 0 0,-1 0 0,1 0-1,0 0 1,-1 0 0,1-1 0,-1 1-1,0 0 1,1 0 0,-1 0 0,0 0 0,0 0-1,0-1 1,0 1 0,0 0 0,0 0-1,0 0 1,0-1 0,0 1 0,-1 0 0,1 0-1,0 0 1,-1 0 0,1-1 0,-1 1-1,1 0 1,-1 0 0,1 0 0,-1 0 5,-3-5-19,-1 1 1,1-1 0,-1 1-1,0 0 1,0 0-1,-1 1 1,1-1 0,-1 1-1,0 1 1,0-1-1,-4-1 19,-12-5-82,-1 0 0,-19-4 82,-138-42-206,-161-54-37,100 32 171,37 13 145,-7-6-63,-3 10-1,-69-5-9,-5 8-143,-43-25 143,236 55-80,-138-41 106,233 69-26,-10-3 28,0 0-1,0-1 1,0-1-1,-8-4-27,17 8 3,0 1 0,0-1 0,0 0 0,0 0 0,0 0 0,1 0 0,-1 0 0,0 0 0,1 0 1,-1 0-1,0 0 0,1-1 0,-1 1 0,1 0 0,0 0 0,-1 0 0,1-1 0,0 0-3,0 1 3,0 1 1,0-1-1,0 0 1,0 1-1,0-1 1,0 0 0,0 1-1,0-1 1,1 0-1,-1 1 1,0-1-1,1 0 1,-1 1-1,0-1 1,1 0-1,-1 1 1,1-1-1,-1 1 1,1-1-1,-1 1 1,1-1 0,-1 1-1,1-1 1,-1 1-1,1 0 1,0-1-1,-1 1 1,1 0-1,-1 0 1,1-1-1,0 1 1,0 0-1,-1 0 1,1 0-1,0 0 1,-1 0-1,2 0-2,11-1 85,0 1 0,1 0 1,-1 2-1,0-1 0,2 2-86,16 1 175,218 19-158,2 1-27,424 65 179,-130 15-427,-316-58 192,451 83 59,-234-35 7,-445-94 0,63 17 0,1-3 0,43 3 0,-69-13 1,43 4 9,0 3-1,0 4-9,-53-8 4,46 8 23,-45-9-18,17 5-9,14 4-9,-54-14 4,-6-3 4,-15-4-82,-14-3-139,-1 2 1,0 1-1,-16 0 222,-91-5-237,9 1 235,-17-13-24,-72-23 26,-3-1-7,-193-26-67,-95 2 48,-13 22 2,228 22 20,129 18 23,-12 7-19,13 0 10,155 2-10,-38-2 2,-1 3-1,-25 4-1,7 2 0,-64 10 16,109-12 1,-1 0 0,1 0 1,0 2-1,0 1 0,-7 4-17,19-9 0,3-2 11,0 1 0,0 0 0,0 1 0,0-1 0,-2 2-11,5-3 3,0 0 1,0 0 0,0 0 0,0 0 0,0 0 0,0 0 0,1 1 0,-1-1 0,0 0-1,1 1 1,-1-1 0,1 0 0,-1 1 0,1-1 0,-1 0 0,1 1 0,0-1-1,0 1 1,0-1 0,0 1-4,0 5 7,1 0 0,0 1-1,1-1 1,0 0 0,0 0 0,0 0 0,1 0-1,0 0 1,0 0 0,1-1 0,0 0-1,0 0 1,0 0 0,1 0 0,4 4-7,5 4-2,1 0 0,0 0 1,1-2-1,1 0 1,1 0 1,23 12 0,0-1 0,2-2 0,2-2 0,134 48 18,-104-40-7,103 40 26,147 51 41,161 31 96,-25 4 171,-356-120-251,12 4 20,-43-11-119,-108-50-42,-75-28-55,-2 5-1,-108-29 103,-11 11-128,-4 9 128,11-2-479,0 1 528,123 37 155,-53-2-204,-103 0-234,172 19 272,-18 4-38,96-1 0,0 1 1,0-1-1,0 1 1,0 0-1,0 1 1,1 0 0,-3 0-1,6-1 0,1 0 0,0-1 0,-1 1 0,1 0 0,0-1 0,0 1 0,-1 0 1,1 0-1,0 0 0,0 0 0,0 0 0,0 0 0,0 1 0,0-1 1,1 0-1,-1 0 0,0 1 0,1-1 0,-1 0 0,0 1 0,1-1 0,0 1 1,-1-1-1,1 1 0,0-1 0,0 0 0,0 1 0,0-1 0,0 1 1,0 0-1,0 0-1,0 0 1,1 1 0,-1-1 0,1 0 0,0 1-1,-1-1 1,1 0 0,0 0 0,0 0 0,1 0-1,-1 0 1,0 0 0,1 0 0,-1 0 0,1 0 0,1 1 0,2 1-1,0-1 0,0 0 0,0 0 0,1 0 0,3 1 1,8 4 0,15 7 19,0-3 0,2 0 0,0-2 0,29 4-19,-4 1 46,1023 222 1167,-958-214-1258,-15-3-50,10-4 95,198 4-12,-240-17 12,-29 0 0,-1-2 0,27-4 0,-62 2 0,1-1 0,-1 0 0,0-1 0,1 0 0,10-5 0,-22 6-5,1 1 0,0-1 0,0 1 0,-1-1 0,1 0-1,-1 0 1,1 0 0,-1 0 0,0 0 0,0 0 0,0 0-1,0-1 1,0 1 0,-1 0 0,1-1 0,0 0 5,0-2-10,0 0 0,0-1 1,0 1-1,-1 0 0,1 0 0,-1-1 1,0 1-1,-1 0 0,1 0 0,-1 0 1,0-1-1,-1 1 0,0-2 10,-1 0-19,0 0 1,-1 1-1,1-1 0,-1 1 1,-1 0-1,1 0 0,-1 1 1,0-1-1,-5-3 19,-4-3-36,0 0 1,-1 2-1,-1-1 0,1 2 1,-7-3 35,-87-36-3,72 33-9,-106-38-45,-149-34 57,26 28-347,-3 14 202,2 0 401,-77-9-216,323 51-72,0 1 0,0 1 0,0 1 0,1 0 0,-13 3 32,20 0-12,8-2 8,1 0 0,-1-1 0,1 1 0,-1-1 0,1 0 1,-1 0-1,0 0 0,1 0 4,-2-2-3,-7-1-7,13 3 9,0 0 1,0 0 0,-1 0-1,1 0 1,0 0-1,0 0 1,-1 0-1,1 0 1,0 0 0,0 0-1,0 0 1,-1 0-1,1 0 1,0 0 0,0 0-1,0 0 1,-1 0-1,1 1 1,0-1-1,0 0 1,0 0 0,-1 0-1,1 0 1,0 0-1,0 0 1,0 1 0,0-1-1,0 0 1,-1 0-1,1 0 1,0 1-1,0-1 1,0 0 0,0 0-1,0 0 1,0 1-1,0-1 1,0 0-1,0 0 1,0 0 0,0 1-1,0-1 1,15 1-13,-3 0 22,0 0 0,0 0 0,4 3-9,12 1 22,55 10 368,58 20-390,-53-12 23,23 0-23,175 13 290,-141-20-200,118 10-56,-172-19-20,62 3 11,-94-8-10,9-1 6,19-4-21,-33 1 17,-41 0-20,11-5 2,1 0-1,-1-2 1,-1-1 0,1-1-1,13-9 2,-32 17 1,0 0-1,0-1 1,0 1-1,0-1 0,-1 0 1,0 0-1,0-1 0,0 0 1,0 1-1,1-4 0,-4 6-1,0 0-1,0 1 0,-1-1 1,1 0-1,0 0 1,-1 0-1,0 1 0,1-1 1,-1 0-1,0 0 1,0 0-1,0 0 0,0 0 1,0 0-1,-1 0 2,1 0-6,-1-1 0,0 1 0,0 0-1,0 0 1,0 0 0,0 0 0,-1 0 0,1 0-1,0 0 1,-1 0 0,0 1 0,1-1 0,-1 1-1,0-1 1,0 0 6,-15-9-42,0 1 1,-11-5 41,0-1-53,-68-40 29,4 2 25,-4 3-1,-400-171-543,244 137 543,171 60 0,-62-17-150,-1 6 1,-145-15 149,83 28-91,164 19 75,31 2 12,-1 0-1,1 1 1,0 1-1,-1 0 1,1 0-1,0 1 1,-1 0-1,0 2 5,5-1 23,9-2-9,9 2 16,9 4 25,0 0 1,0-2-1,15 2-55,24 4 90,47 15 73,279 59 282,52 10-382,-301-63-58,44 8 0,-29-9 75,25-4-80,161 2 87,-209-19-73,58 1-7,-114-8-17,0-4-1,59-8 11,-81 5-2,-33 4 3,-2 0 1,0-1 1,13-3-3,-22 4 0,-1-1 0,1 0 0,0 0 0,-1 0 0,1-1 0,-1 0 0,0 0 0,0 0 0,3-4 0,-1 2-3,-2 0 1,1 0-1,-1-1 0,1 0 1,3-6 2,-7 9-1,-1 0 0,1-1 0,0 1 0,-1-1 0,0 1 0,0-1 0,0 1 0,0-1 0,0 0 0,-1 0 0,0 1 0,0-1 0,0 0 0,0 0 1,0-2-9,-1 0-1,0 0 1,-1 0-1,1 1 1,-1-1-1,0 0 1,0 1-1,-1-1 1,0 1-1,-2-4 10,-1 1-16,0 0 0,0 1-1,-1-1 1,1 1-1,-2 1 1,-2-3 16,-13-7-47,1 1 1,-2 2-1,0 0 0,-12-4 47,-25-9-232,-2 3 0,-3 1 232,-131-32-257,65 19 266,-237-59-6,226 66-40,-92-5 37,-36 14-12,202 15 12,-75 0-1,-10-1-12,-25-3 6,124 8 58,1 3 0,-14 4-51,52-5 13,0 2 1,1 0-1,0 0 0,-1 2 1,1 0-1,1 0 0,-1 2-13,12-7 1,-1 1-1,1 0 1,1 0-1,-1 1 1,0-1-1,0 0 1,1 1-1,-1-1 1,1 1-1,0 0 1,0 0 0,-1 1-1,3-3 4,-1 1 1,0-1 0,1 1 0,-1-1 0,0 1 0,1-1 0,0 1 0,-1-1 0,1 1 0,0-1 0,0 1 0,0-1-1,0 1 1,0-1 0,0 1 0,0 0 0,1-1 0,-1 1 0,0-1 0,1 1 0,-1-1 0,1 1 0,0-1 0,-1 0-1,1 1 1,0-1 0,0 0 0,0 1-5,40 38 159,-26-26-118,1-1 0,0 0 1,0-1-1,1-1 0,1-1 1,0 0-1,0-1 0,5 0-41,17 6 34,2-2-1,0-2 1,19 2-34,454 83 657,-423-83-612,75 1-45,88-7-13,122-9 83,-314 0-38,0-3 0,39-9-32,-3-4 175,20-11-175,-103 25-29,0 0 1,0-2-1,-1 0 0,0-1 1,0 0-1,2-4 29,-11 8-21,-1 0 1,0-1-1,0 0 0,-1 0 0,1-1 0,-1 1 1,0-1-1,0 0 0,-1 0 0,1 0 1,-1-1-1,0 1 0,-1-1 0,1 1 0,-1-1 1,0 0-1,0-1 21,0-2-14,-1 1 0,0-1 0,0 1 0,-1-1 0,0 0 0,-1 1 0,1-1 0,-2 1 0,1-1 0,-1 1 0,0-1 0,-1 1 0,0 0 0,-1 0 0,1 0 0,-1 1 0,-1-1 0,1 1 0,-6-5 14,-10-13-116,-1 1 0,-2 1 0,0 1-1,-1 2 1,-20-13 116,32 25-42,0 0 1,-1 1-1,0 1 0,0 0 0,0 1 1,-1 1-1,-8-2 42,-18-3-4,-39-2 4,48 8-1,0-1 0,0-2 0,1-2 0,-5-2 1,23 6-1,-8-4-2,0 2-1,0 0 0,-1 1 0,-14-1 4,-83-1 11,93 6 2,0 1 1,0 1-1,0 1 1,1 1-1,-3 2-13,-19 5 218,0 3 0,-10 5-218,46-15-29,0 0 1,0 1-1,1 0 1,0 1 0,-1 0-1,2 0 1,-1 1 0,1 0-1,-1 1 1,2 0 0,-1 0 28,6-4 3,0-1 0,1 0 0,-1 1 0,1-1 0,0 1 0,-1-1 0,1 1 0,0-1 0,1 1 0,-1 0 0,0 0 0,1-1 1,0 4-4,-1-6 3,1 1 0,0-1 1,0 1-1,0-1 0,0 0 1,0 1-1,0-1 0,1 1 1,-1-1-1,0 1 0,0-1 1,0 0-1,0 1 0,0-1 1,1 1-1,-1-1 0,0 0 1,0 1-1,1-1 0,-1 0 1,0 1-1,0-1 0,1 0 1,-1 0-1,0 1 0,1-1-3,11 5 83,3 1 15,-4 2-93,-1-1-1,1 0 1,1 0-1,0-2 1,-1 1-1,2-1 1,10 2-5,10 2 26,1-2-1,16 1-25,-5-5 13,-17-2-9,270-1 399,-163-1-300,-60 1-37,59-7-66,-65 0-17,-63 6 26,-6 1-21,0 0 7,0 0 0,0 0 0,-1 0 0,1 0 0,0 0 0,0 0-1,0 0 1,0 0 0,-1 0 0,1 0 0,0 0 0,0 0 0,0-1 0,0 1 0,0 0 0,0 0 0,-1 0 0,1 0 0,0 0-1,0-1 1,0 1 0,0 0 0,0 0 0,0 0 0,0 0 0,0-1 0,0 1 0,0 0 0,0 0 0,0 0 0,0 0 0,0-1-1,0 1 1,0 0 0,0 0 0,0 0 0,0 0 0,0-1 0,0 1 0,0 0 0,0 0 0,0 0 0,0 0 0,0-1 0,0 1-1,1 0 1,-1 0 0,0 0 0,0 0 0,0 0 0,0 0 0,0-1 0,0 1 0,1 0 5,0-2-32,1-1 0,-1 0 0,0 1 1,0-1-1,0 0 0,0 0 0,0 0 0,-1 0 0,1 0 1,-1 0-1,0 0 0,0 0 0,0 0 0,0 0 1,-1 0-1,1 0 0,-1 0 0,1 1 0,-1-1 0,0 0 1,0 0-1,-1-1 32,-2-3-7,0-1 1,-1 1-1,1 0 1,-1 0-1,-1 1 1,1-1-1,-1 1 1,0 1-1,-1-1 0,1 1 1,-1 0-1,-7-4 7,-15-7-8,0 0-1,-22-6 9,0 1-7,-1 3 1,-1 3 0,-3 1 6,-49-8-2,-11 4 2,71 12 3,-1 3 0,0 1 0,1 2 0,-1 3 0,0 1 0,1 2 0,0 3 0,-18 6-3,17-3-20,0-2 0,-15 0 20,26-6-184,0 2 0,-34 11 184,54-12 44,1 0 0,0 0 0,0 2 1,1 0-1,0 0 0,0 1 0,1 1 0,-3 2-44,11-8-1,0 1 1,0-1 0,1 1-1,0 0 1,-1 0-1,1 0 1,1 0-1,-1 1 1,0 1 0,2-4-1,1-1 1,-1 1-1,0-1 1,1 1-1,0 0 1,-1-1-1,1 1 0,0-1 1,0 1-1,0 0 1,0-1-1,0 1 1,0 0-1,1-1 1,-1 1-1,1 0 0,-1-1 1,1 1-1,-1-1 1,1 1-1,0-1 1,0 1-1,0-1 1,0 1-1,0-1 1,0 0-1,0 0 0,0 1 1,1-1 0,6 6 13,1 0 1,0 0-1,1-1 0,-1-1 1,1 1-1,4 0-13,21 8 174,9 2-174,3 1 102,87 30-50,6 3-29,0 1 98,1-7 0,2-5 0,10-6-121,316 68 26,-429-93 132,34 2-158,-24-4 32,-5-1-32,-17-2-2,1 1-1,23 7 3,-40-7-25,-14-4 10,-22-4-40,-24-10-157,18 5-9,-29-4 221,-291-37-42,85 14-184,50 5-26,115 19 220,-124-14 28,-50 6 4,-75 5 15,103 0 4,-109 12-19,262 10-6,-30 8 6,6 1-2,109-16 2,-112 16 0,92-11 0,0 1 0,0 1 0,-4 4 0,30-10 5,-1 0 0,1 0 1,-1 0-1,1 0 0,-1 0 1,1 1-1,0-1 1,0 1-1,0 0 0,0 0 1,0 0-6,1-2 2,1 1 0,0-1 1,-1 1-1,1-1 0,0 1 1,-1-1-1,1 1 0,0 0 1,0-1-1,0 1 0,0-1 1,0 1-1,-1 0 0,1-1 1,0 1-1,0 0 0,1-1 1,-1 1-1,0-1 0,0 1-2,0 0 3,1 0-1,-1 0 1,1 1-1,-1-1 1,1 0-1,0 0 1,0 0 0,-1 0-1,1 0 1,0-1-1,0 1 1,0 0-1,1 0-2,1 2 11,1-1 1,0 0-1,-1 0 0,1 0 1,0 0-1,0-1 0,0 1 1,1-1-1,-1 0-11,8 2 25,320 90 160,-307-86-183,527 163 87,90 17 36,173-28 383,-488-101-672,-281-50 91,0-1-1,22-1 74,68 8-2,-67-5-6,55-1 8,-119-7-2,-1-1 0,0-1 0,0 1 1,0-1-1,0 1 0,0-1 2,-4 1-2,0 0 1,1 0-1,-1 0 1,0 0-1,1 0 0,-1-1 1,0 1-1,0 0 0,1 0 1,-1 0-1,0 0 0,0 0 1,1 0-1,-1 0 0,0-1 1,0 1-1,1 0 0,-1 0 1,0 0-1,0-1 0,0 1 1,1 0-1,-1 0 0,0-1 1,0 1-1,0 0 0,0 0 1,0-1-1,1 1 0,-1 0 1,0 0-1,0-1 0,0 1 1,0 0-1,0-1 0,0 1 1,0 0-1,0 0 0,0-1 1,0 1-1,0 0 0,0-1 1,0 1-1,-1 0 0,1 0 1,0-1-1,0 1 0,0 0 1,0 0-1,0-1 0,0 1 1,-1 0-1,1 0 0,0-1 1,0 1-1,0 0 0,-1 0 2,-16-12-154,-3 2 72,0 1 0,0 1-1,-10-1 83,-69-18-132,19 7 99,-133-39-34,-79-22-13,-272-60-20,-91 41-213,338 58-646,110 18-1887,-1 9 0,-113 10 2846,130 2-3617,40-1 1264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51:06.2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4216,'0'0'0,"0"0"0,0 0 0,0 0-2688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16:31.5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1042 568 1352,'-14'-14'129,"8"9"103,0-1 0,1 0-1,0 0 1,0 0 0,1 0 0,-3-4-232,2 1 301,-1 1 0,0-1 0,-1 2-1,0-1 1,0 1 0,-1 0 0,0 0 0,0 1 0,-3-2-301,-2-1 318,1 1 1,1-2 0,-1 1-1,2-2 1,-1 1 0,-4-8-319,13 16 73,0 0 1,0 0 0,0 0-1,-1 0 1,1 1-1,0-1 1,-1 1 0,1 0-1,-1 0 1,0 0 0,1 0-1,-1 0 1,0 1-1,0-1 1,1 1 0,-1-1-1,0 1 1,0 0-1,-1 0-73,3 1 22,1-1-1,0 0 0,-1 1 0,1-1 0,0 0 0,-1 1 0,1-1 0,0 0 0,-1 1 1,1-1-1,0 1 0,0-1 0,-1 1 0,1-1 0,0 1 0,0-1 0,0 1 0,0-1 1,0 1-1,0-1 0,0 1 0,0-1 0,0 1 0,0-1-21,8 14 55,-5-8 17,1-1-1,0 1 0,0 0 0,3 2-71,8 11 119,-12-15-102,0 0 1,0 0-1,0 0 1,0-1 0,3 2-18,18 14 47,26 21 172,-50-39-220,7 5 97,-1 0 0,1-1 0,5 4-96,-10-8 25,0 0 0,0 0-1,-1 0 1,1 0-1,0 0 1,1-1-1,-1 1 1,0-1-1,0 1 1,0-1 0,0 0-1,0 1 1,1-1-1,-1-1 1,0 1-1,2 0-24,8-2 201,-10 2-195,-1 0-1,1 0 0,-1 0 0,1 0 1,-1 0-1,1-1 0,-1 1 1,0 0-1,1-1 0,-1 1 0,1-1 1,-1 0-1,0 1 0,1-1 1,-1 0-1,0 0 0,0 0 1,0 0-1,1 0 0,-1 0 0,0 0 1,0 0-1,0-1-5,0 0 2,-1 0 0,1 0 0,-1 0 0,0 0 0,0 0 0,0 0 0,0 0 1,0 0-1,0 0 0,0 0 0,-1 0 0,1 0 0,-1 0 0,1 0 0,-1 0 0,0 0 0,0-1-2,-4-6 15,0 1 0,0 0 0,-3-3-15,3 3 27,-7-8 30,-1 2 1,0-1-1,-1 1 1,-1 1-1,0 1 1,0 0-1,-1 1 1,-1 0-58,-39-21-211,-46-19 211,68 34 77,10 7-47,-1 0-1,0 1 1,-4 1-30,-80-18 244,94 23-199,6 0-37,0 1 0,0 1 1,-1-1-1,1 2 0,-1-1 1,1 1-1,0 0 0,-1 1 1,1 1-1,-1-1 0,1 1 1,-3 2-9,7-3 9,-10 5 22,15-5-25,0-1 0,-1 0 0,1 1 0,0-1 0,-1 0-1,1 1 1,0-1 0,-1 1 0,1-1 0,0 1 0,0-1 0,0 1 0,-1-1 0,1 0 0,0 1 0,0-1 0,0 1 0,0-1 0,0 1-1,0-1 1,0 1 0,0-1 0,0 1 0,0-1 0,0 1 0,0-1 0,0 1 0,0-1 0,1 1 0,-1-1 0,0 1-6,3 5 11,1 0 1,0 0-1,0 0 1,0-1-1,1 0 1,0 1-1,0-1 1,5 3-12,4 6 8,-1-1 167,1 0 0,1 0 0,0-1 0,13 7-175,3-2 169,-5-3 508,11 9-677,11 8 277,0-2 0,7 0-277,-4-1 454,0 3 0,27 23-454,-73-52 13,-1 1 0,1-1 0,-1 0 0,1 0 0,0-1 0,0 0 0,0 1 0,0-2 0,0 1 0,0 0 0,0-1 0,0 0 0,0 0-13,30 3 108,-35-3-106,1 0 0,-1 0 0,0 0 0,1 0 0,-1 1 0,1-1-1,-1 0 1,1 0 0,-1 0 0,0 0 0,1 0 0,-1-1 0,1 1 0,-1 0 0,1 0 0,-1 0 0,0 0 0,1 0 0,-1-1 0,0 1 0,1 0 0,-1 0 0,1 0 0,-1-1-1,0 1 1,0 0 0,1-1 0,-1 1 0,0 0 0,1-1 0,-1 1-2,0-1 1,1 0-1,-1-1 1,0 1-1,1 0 0,-1 0 1,0 0-1,0 0 1,0-1-1,0 1 1,0 0-1,0 0 1,0 0-1,-1-5-3,0 1 0,0 0 0,-1 0 1,0 0-1,0-1 3,-2-1-5,0 0-1,0 0 1,0 0 0,-1 1 0,0-1-1,-1 1 1,0 0 0,-4-3 5,-11-9-44,-22-12 44,21 14-17,-20-11-123,-28-13 140,18 10-66,-31-16 19,-2 3 0,-59-19 47,100 47-55,-11-1 55,1 1-38,-66-19 75,106 31-5,-1 1-1,1 0 1,0 1-1,-1 0 1,-7 2-32,28 8 398,-4-6-356,0-1 1,0 0-1,1 0 0,-1 0 0,1-1 1,-1 1-1,1-1 0,-1 1 0,2 0-42,9 5 40,3 3-22,16 10 38,1-2-1,19 8-55,246 87-22,-240-92 16,9 0 198,1-3 0,1-2 0,47 3-192,-100-16-3,-9-1 1,-1-1 0,0 0-1,0-1 1,0 1-1,1-1 1,5-1 2,13-8 156,-25 9-153,1 0 0,-1 0 0,0 0 0,0 0 0,0 0 0,0 0-1,0 0 1,1 0 0,-1 0 0,0-1 0,0 1 0,0 0 0,0 0 0,0 0 0,0 0-1,0 0 1,0 0 0,1-1 0,-1 1 0,0 0 0,0 0 0,0 0 0,0 0 0,0 0 0,0-1-1,0 1 1,0 0 0,0 0 0,0 0 0,0 0 0,0-1 0,0 1 0,0 0 0,0 0 0,0 0-1,0 0 1,0 0 0,0-1 0,0 1 0,0 0 0,-1 0 0,1 0-3,0 0-3,0 0 1,0-1-1,0 1 1,0 0 0,0 0-1,0 0 1,0 0-1,0-1 1,0 1-1,0 0 1,0 0-1,0 0 1,0 0-1,0 0 1,0-1 0,0 1-1,0 0 1,0 0-1,0 0 1,0 0-1,0 0 1,0-1-1,0 1 1,0 0-1,0 0 1,0 0 0,0 0-1,1 0 1,-1-1-1,0 1 1,0 0-1,0 0 1,0 0-1,0 0 1,0 0-1,1 0 3,-1-1-3,1 1-1,-1-1 1,1 1-1,-1-1 0,1 0 1,-1 1-1,1-1 1,-1 1-1,1-1 0,-1 0 1,0 0-1,0 1 1,1-1-1,-1 0 0,0 0 1,0 1-1,0-1 0,1 0 1,-1 0-1,0 1 1,0-1-1,0 0 0,-1 0 1,1 0 3,-2-22-48,0 17 32,-1 0 0,1 1-1,-1 0 1,0 0 0,0-1 0,0 2 0,-1-1 0,0 0 0,0 1 0,0 0 0,-3-3 16,-7-5-24,-1 0 0,0 1 1,-4 0 23,-14-9-18,-2 1 1,0 2 0,-1 2-1,-15-4 18,-15-1-72,-2 2 0,-1 4 72,-86-26-202,42 11-26,96 24 200,-2 1 0,1 1 0,0 1 0,-1 1 0,-13 1 28,12 5 8,11-1 3,9-4-11,0 0 0,0 0 0,0 0 0,0 0 1,1 0-1,-1 0 0,0 0 0,0 0 1,0 0-1,0 0 0,0 0 0,0 0 1,0 0-1,0 0 0,0 0 0,0 0 1,0 0-1,0 0 0,0 0 0,0 0 1,0 0-1,0 0 0,0 0 0,0 0 1,0 0-1,0 0 0,0 0 0,0 1 1,0-1-1,0 0 0,0 0 0,0 0 1,0 0-1,0 0 0,0 0 0,0 0 1,0 0-1,0 0 0,0 0 0,0 0 1,0 0-1,0 0 0,0 0 0,0 0 1,0 0-1,0 0 0,0 0 0,0 1 1,0-1-1,0 0 0,0 0 0,0 0 1,0 0-1,0 0 0,0 0 0,0 0 1,0 0-1,0 0 0,0 0 0,-1 0 1,1 0-1,0 0 0,0 0 0,0 0 1,0 0-1,11 14 64,-6-7-12,0 0 0,1-1 0,0 1 0,0-1 0,0 0-1,6 3-51,9 5 79,1-1-1,1-1 0,0-1 1,8 2-79,101 32 465,-98-34-334,39 11-6,16-1-125,-3 0 55,-47-13-335,15 1 280,-28-4-44,-22-5 10,0 1-1,-1-1 1,1 1 0,0-1 0,-1-1-1,2 1 35,14 0 52,-11 1-38,41 2 69,-45-3-85,0 0 0,0-1 0,0 1 0,0-1 1,0 0-1,0 0 0,-1 0 0,1 0 0,0-1 0,-1 0 0,2 0 2,-4 1-4,1 0 0,-1-1 0,0 1 0,0 0 0,0 0 0,0-1 0,0 1-1,0-1 1,0 1 0,0-1 0,-1 1 0,1-1 0,-1 0 0,1 0 4,4-23-3614,-5 24 3141,0 0 0,0 0 0,0 0-1,0 0 1,0 0 0,0 1-1,1-1 1,-1 0 0,0 0 0,1 0-1,-1 1 1,0-1 0,1 0-1,-1 0 474,-6 22-2034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16:36.2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5166 211 16336,'-197'-36'-74,"150"26"74,0 3-1,-1 1 1,0 2 0,0 3-1,0 1 1,0 3 0,-42 7 0,58-5 18,18-4-14,1 1-1,-1 1 1,-10 3-4,20-4 10,1-1-1,0 0 1,-1 1 0,1 0-1,0-1 1,0 1 0,0 1-1,0-1 1,0 0 0,0 1-1,0-1 1,1 1 0,0 0-1,-1 0 1,1 0 0,0 1-10,1-3 9,1 0 1,-1 0 0,1 0 0,0 0 0,-1 0-1,1 0 1,0 0 0,0 0 0,0 0 0,-1 0 0,1 0-1,0 0 1,1 0 0,-1 0 0,0 0 0,0 0 0,0 0-1,1 1 1,-1-1 0,0 0 0,1 0 0,-1 0 0,1-1-1,-1 1 1,1 1-10,2 2 56,0-1-1,0 1 1,1-1-1,-1 1 0,2 0-55,0 1 68,5 1-74,-1 1 0,1-1 0,0 0-1,0-1 1,1 0 0,1 0 6,17 8-35,138 65 720,-151-72-690,-1 0-1,0-2 1,1 1 0,13 0 5,4 2-7,187 47 53,-24-5 303,-104-33-530,-25-4-194,-60-12 306,-5-1 10,-12-6-20,-3-2 32,-1 2 0,0 0 0,0 0 0,-15-3 47,3-1-18,-325-109-379,168 61 295,86 29 51,-2 4 1,-62-7 50,-40 5-35,144 21 31,-23-6-1,50 7 5,0 1 0,0 2 1,-1 1-1,0 1 0,23 1 3,0 0 0,0 0 0,0 0-1,0 1 1,1 0-1,-1 1 1,0-1 0,0 2-1,1-1 1,-4 2-3,11-4 7,-1 1 1,1-1-1,-1 1 0,0-1 1,1 1-1,-1-1 0,1 1 1,-1 0-1,1-1 0,0 1 1,-1-1-1,1 1 0,0 0 1,-1-1-1,1 1 0,0 0 1,0 0-1,0-1 0,-1 1 1,1 0-1,0 0 0,0-1 1,0 1-1,0 0 0,0 0 1,0-1-1,1 1 0,-1 0 1,0-1-1,0 1 0,0 0 1,1 0-1,-1-1 0,0 1-7,2 3 50,0 0 1,0 1-1,1-1 0,1 3-50,-2-5 10,0 1 15,1 0-1,-1 0 1,1 0 0,0-1-1,-1 1 1,1-1 0,0 0-1,0 0 1,1 0 0,-1 0-1,0-1 1,1 1 0,1 0-25,14 7 15,242 106 49,-184-83-27,-19-10 131,16 2-168,-29-10 118,0 2-1,34 17-117,-1 12 5,-3-2 10,-75-43-15,0 0 0,0-1 0,0 1 0,0 0 0,0 0 0,0 0 0,-1 0 0,1 0 0,0-1 0,0 1 0,0 0 0,0 0 0,0 0 0,0-1 0,0 1 1,0 0-1,0 0 0,0 0 0,0 0 0,0-1 0,0 1 0,0 0 0,0 0 0,0 0 0,0-1 0,0 1 0,0 0 0,0 0 0,0 0 0,0 0 0,0-1 0,0 1 0,0 0 0,1 0 0,-1 0 0,0 0 1,0-1-1,0 1 0,0 0 0,0 0 0,1 0 0,-1 0 0,0 0 0,0 0 0,0 0 0,0-1 0,1 1 0,-1 0 0,0 0 0,0 0 0,0 0 0,0 0 0,1 0 0,-1 0 0,0 0 0,0 0 0,17 3 1,0 0-1,0 1 0,0 1 0,12 6 0,-6-3 2,13 3 7,-1 2 0,0 1 0,6 5-9,-28-14-68,-13-5 65,0 0-1,0 0 0,0 0 0,0 0 0,0 0 0,0 0 1,0 0-1,0-1 0,0 1 0,0 0 0,0 0 1,0 0-1,0 0 0,0 0 0,1 0 0,-1-1 0,0 1 1,0 0-1,0 0 0,0 0 0,-1 0 0,1 0 1,0 0-1,0-1 0,0 1 0,0 0 0,0 0 0,0 0 1,0 0-1,0 0 0,0 0 0,0 0 0,0-1 1,0 1-1,0 0 0,0 0 0,0 0 0,-1 0 0,1 0 1,0 0-1,0 0 0,0 0 0,0 0 0,0 0 1,0 0 3,-19-18-168,5 8 102,-1 1 0,0 0 0,-1 2 1,-9-4 65,-16-8 43,-104-55 35,37 18-107,-100-37 29,-21 14-53,79 29 0,-38-10 47,142 47-11,-1 3 0,0 2 1,-3 1 16,36 5-3,-14-1-31,27 3 34,-1 0-1,1 0 1,0 0-1,0 0 1,-1 0-1,1 0 1,0 0-1,0 1 1,-1-1 0,1 1-1,0-1 1,0 1-1,0-1 1,-1 1-1,1 0 1,-1 0 0,2-1 3,0 1 1,0-1 0,0 1-1,-1-1 1,1 0 0,0 1-1,0-1 1,0 1 0,0-1-1,0 1 1,0-1 0,0 1-1,0-1 1,0 1-1,0-1 1,0 1 0,0-1-1,0 0 1,0 1 0,0-1-1,0 1 1,1-1 0,-1 1-1,0-1 1,0 1 0,0-1-1,1 0 1,-1 1 0,0-1-1,1 0 1,-1 1-1,0-1 1,1 1-4,12 10 100,14 6 197,2-2-1,28 11-296,-2-1 67,-35-15-71,36 18-4,1-3 0,16 3 8,71 17 60,54 18 61,82 21-113,-97-28-38,-122-35 16,53 22-41,-102-39 42,-18-6-32,7-8-187,-1 3 213,-1 0 1,0 1-1,-1-1 1,0 0-1,0 0 1,0 1-1,0-1 1,-1 1-1,0 0 1,-1 0-1,0 0 1,-1-2 18,-5-6 1,-1 0 1,-1 1-1,0 0 1,-8-6-2,-8-4-29,0 0 1,-2 3 0,0 0-1,-6-1 29,-12-4-36,-1 3 1,-25-8 35,-56-12-31,-104-19 31,-227-42-47,399 91 4,-1 3 0,0 3 0,-38 2 43,101 4 0,-7 0 33,0 0 0,1 1 0,-1 0 0,-5 1-33,11-2 6,0 0 0,0 0 0,0 0 1,0 1-1,0-1 0,1 0 1,-1 1-1,0-1 0,0 0 1,0 1-1,1-1 0,-1 1 0,0-1 1,0 1-1,1-1 0,-1 1 1,1 0-1,-1-1 0,0 1 0,1 0 1,-1 0-1,1-1 0,-1 1 1,1 0-1,0 0 0,-1 0 1,1-1-1,0 1 0,0 0 0,-1 0 1,1 0-1,0 0 0,0 0 1,0 0-1,0-1 0,0 1 1,0 0-1,0 0 0,1 1-6,0 1 14,0 0 1,0 0-1,1 0 0,0 0 1,-1 0-1,1 0 0,0 0 1,0-1-1,1 1 0,-1-1 1,0 1-1,1-1 0,2 2-14,5 3 25,1 0 0,0-1 0,2 1-25,-3-2 10,137 67 811,61 17-821,77 24-247,-27-19 173,-226-83 70,54 15 190,62 10-186,-148-36 0,35 6-31,1-2-1,19 0 32,-44-4-1,-5 1-8,0-1-1,-1 0 1,1-1-1,0 1 1,-1-1-1,1 0 1,3-2 9,-8 3-2,0 0 0,1-1 0,-1 1 1,0-1-1,0 1 0,0-1 0,0 0 1,0 1-1,0-1 0,0 0 1,0 0-1,0 0 0,0 1 0,0-1 1,0 0-1,0 0 0,-1-1 1,1 1-1,0 0 0,-1 0 0,1 0 1,-1 0-1,0 0 0,1-1 1,-1 1-1,0 0 0,1 0 0,-1-1 1,0 1-1,0 0 0,0-1 1,0 1-1,0 0 0,-1-1 2,0-3-9,-1-1 0,-1 1 0,1 0 0,-1-1 0,0 1 0,0 1 0,0-1 0,-1 0 0,1 1 0,-1 0 0,-3-3 9,-8-6-75,0 0-1,-2 1 0,1 1 0,-1 0 0,-14-5 76,-7-6-141,-28-14 102,-1 2 0,-2 4-1,-1 3 1,-18-3 39,-294-71-540,323 87 429,-1 0 102,-160-35-14,173 41 25,0 3 0,0 1 0,-37 3-2,-131 14 148,208-13-129,1 1 0,0 1 0,-1-1 0,1 1 1,0 0-1,0 1 0,0 0 0,-2 1-19,7-4 11,1 0 1,-1 1-1,0-1 0,0 1 0,0 0 0,0-1 1,1 1-1,-1-1 0,0 1 0,1 0 0,-1 0 1,0-1-1,1 1 0,-1 0 0,1 0 0,-1 0 0,1 0 1,0 0-1,-1-1 0,1 1 0,0 0 0,-1 0 1,1 0-1,0 0 0,0 0 0,0 0 0,0 0 1,0 0-1,0 0 0,0 0 0,0 0 0,1 0 1,-1 0-1,0 0 0,1 0 0,-1 0 0,0 0 1,1 0-1,-1-1 0,1 1 0,-1 0 0,1 0-11,3 3 48,-1 1-1,1-2 0,-1 1 1,1 0-1,0-1 0,1 0 0,0 1-47,13 8 80,0-2 0,1 0 0,1-1-1,-1-1 1,2 0-80,104 29-37,-85-26 53,303 95 102,-181-50-118,-136-49 26,-1 0 0,1-2-1,14 1-25,72 2 120,-38-4-97,-38-1-59,-24-1 22,1 0 0,-1-1 0,1-1 0,-1 0 0,1-1 0,10-2 14,-22 3-3,1-1 0,0 1-1,0-1 1,0 1 0,-1-1 0,1 0-1,0 1 1,-1-1 0,1 0-1,-1 0 1,1 0 0,-1 0-1,1 0 1,-1-1 0,0 1-1,1 0 1,-1-1 0,0 1-1,0-1 1,0 1 0,0-1 3,-1 1-3,1 0 1,-1 0-1,0 0 1,0 0-1,0 1 1,0-1-1,0 0 1,0 0-1,0 0 1,0 0 0,0 0-1,0 1 1,0-1-1,-1 0 1,1 0-1,0 0 1,-1 0-1,1 1 3,-1-2-3,0 0 1,0 1-1,0-1 0,-1 1 1,1-1-1,-1 1 0,1-1 1,-1 1-1,1 0 0,-1 0 0,1 0 3,-20-10-47,0 1-1,0 1 0,-1 1 0,0 1 0,-5-1 48,0 0-14,-216-63-413,-238-38 427,303 77 50,-164-25-180,280 48 95,-158-17-302,181 22 303,26 2 28,0 0 0,0 1 0,0 1 0,-9 1 6,20-1 2,1 0 1,0 0-1,0 0 1,0 1 0,0-1-1,-1 0 1,1 1-1,0-1 1,0 1-1,0-1 1,0 1-1,0-1 1,0 1-1,0 0 1,0 0-1,0-1 1,0 1 0,0 0-1,1 0 1,-1 0-1,0 0 1,1 0-3,-1 0 14,1 0 0,0 0 0,-1 0 0,1 0 0,0 0 0,0 0 0,0 0 0,0 0 0,0 0 0,0 0 0,0 0 0,0 0 0,0 0 0,1 0 0,-1 0 0,0 0 0,1 0 0,-1 0 0,1 0 0,-1 0 0,1 0 0,-1-1 0,1 1 0,0 0 0,-1 0-14,6 5 49,0 0 0,0 0 0,1-1-1,-1 0 1,1 0 0,0 0-1,0-1 1,1 0 0,-1-1-1,5 2-48,20 7 142,33 7-142,-47-14 78,128 35 214,128 16-292,-22-24 115,-231-29-111,1 0-12,0-1 0,12 0 8,-14-2-75,-14 1 6,0 0 1,-1-1 0,1 0-1,0-1 1,0 1-1,0-1 1,-1 0 0,1 0-1,4-2 69,-10 3-2,0 0 0,1 0 0,-1-1 0,0 1 0,0 0 1,1 0-1,-1 0 0,0-1 0,0 1 0,1 0 0,-1 0 0,0 0 0,0-1 0,0 1 0,1 0 0,-1 0 0,0-1 0,0 1 0,0 0 0,0-1 1,0 1-1,1 0 0,-1-1 0,0 1 0,0 0 0,0-1 0,0 1 0,0 0 0,0-1 2,-6-8-6,3 6 8,0 1 0,0-1-1,-1 1 1,1 0 0,-2-1-2,-18-8-7,0 2 1,-1 0 0,-19-4 6,-76-14-40,-132-12-120,75 4 31,2 0-385,-13 7 514,155 24 55,-8-1 77,-4 2-132,32 3 26,-1 0-1,0 1 1,1 0-1,-1 1 1,-7 2-26,5-1 16,8-1-8,1-1 0,-1 1 1,1 0-1,0 0 0,-1 1 0,1 0 0,-4 2-8,10-5 7,0 0-1,0 1 0,-1-1 0,1 0 0,0 0 0,0 0 0,0 1 0,-1-1 0,1 0 0,0 0 0,0 1 0,0-1 0,0 0 0,0 0 1,0 1-1,-1-1 0,1 0 0,0 1 0,0-1 0,0 0 0,0 0 0,0 1 0,0-1 0,0 0 0,0 1 0,0-1 0,0 0 0,0 0 1,0 1-1,1-1 0,-1 0 0,0 1 0,0-1 0,0 0 0,0 0 0,0 1 0,1-1 0,-1 0 0,0 0 0,0 1 0,0-1 0,0 0 0,1 0 1,-1 0-1,0 0 0,0 1 0,1-1 0,-1 0 0,0 0 0,0 0 0,1 0 0,-1 0 0,1 0-6,18 10 254,-15-8-147,1-1-95,-1 1 1,1-1-1,0 1 0,0-1 0,2 0-12,9 2 0,182 52 12,-123-33-5,-21-8 86,25 1-93,-35-7 23,271 50 70,-255-48-88,238 46 46,-190-28 42,-41-9 2,-33-9 6,-27-7-282,1-1 0,-1 0 0,1 0 0,-1 0 0,8 0 181,-62-4-25,1-1-1,-21-6 26,-92-20 1,19 2-4,-34 6-4,-41-9-54,146 18-38,-60-3 99,79 11-94,17 1 33,-1 1 0,0 2 0,-12 2 61,44-2 3,-16 3 25,17-3-21,0 0 0,0 1 0,0-1 0,0 0 1,0 0-1,0 1 0,0-1 0,1 1 0,-1-1 0,0 1 1,0-1-1,0 1 0,1-1 0,-1 1 0,0 0 0,0 0-7,3 1 176,6 4-98,0 0 0,0-1 0,1 0 0,-1-1-1,10 4-77,50 15 89,-22-8 11,29 9-10,2-2 0,1-4 0,20-1-90,58 9-2,43 6-42,-148-27 79,27-2-35,-24-2-58,2 3 58,17 4-81,-69-8 75,1 1 0,-1-1 0,0 0 0,1 0 0,-1-1 0,2 0 6,-6 2-1,1-1 0,-1 0 0,0 0 0,1-1 0,-1 1 1,1 0-1,-1 0 0,1 0 0,-1 0 0,1 0 0,-1 0 0,1-1 1,-1 1-1,0 0 0,1 0 0,-1-1 0,0 1 0,1 0 1,-1 0-1,0-1 0,1 1 0,-1 0 0,0-1 0,1 1 1,-1-1-1,0 1 0,0 0 0,1-1 0,-1 1 0,0-1 0,0 1 1,0-1-1,0 1 0,0-1 0,0 1 0,0 0 0,0-1 1,0 1-1,0-1 0,0 1 0,0-1 0,0 1 0,0-1 1,0 1-1,0-1 0,0 1 0,0 0 0,-1-1 0,1 1 0,0-1 1,0 1-1,-1 0 0,1-1 0,0 1 0,-1-1 0,1 1 1,0 0-1,-1 0 0,1-1 0,0 1 1,-3-3-26,0 0-1,0 1 0,0-1 1,0 1-1,-1 0 1,1 0-1,0 0 0,-4-1 27,-6-3-87,-13-8 19,-1 2-1,0 1 0,-25-6 69,-90-18-179,93 23 161,-230-40-19,128 27 16,-236-33-39,-59 12 60,267 34-56,151 12 64,0 0 0,0 2 0,-15 3-8,34-2 31,9-3-28,-1 0 1,1 1-1,0-1 0,0 0 1,0 0-1,0 0 1,0 0-1,0 0 1,0 0-1,0 0 0,0 0 1,0 0-1,0 1 1,0-1-1,0 0 0,0 0 1,0 0-1,0 0 1,0 0-1,0 0 1,0 0-1,0 0 0,0 0 1,0 1-1,0-1 1,0 0-1,0 0 0,0 0 1,1 0-1,-1 0 1,0 0-1,0 0 1,0 0-1,0 0 0,0 0 1,0 0-1,0 0 1,0 0-1,0 1 1,0-1-1,0 0 0,0 0 1,1 0-1,-1 0 1,0 0-1,0 0-3,18 7 325,-10-5-338,86 31 402,26 2-389,-16-5 52,-19-3 81,89 25 121,-161-49-244,0 0 0,0-1 0,0-1 0,4 1-10,37 3-2,44 14 16,93 32-14,-156-41 6,59 17 0,128 34-117,-50-22-76,-166-37 187,13 1 0,-18-3 0,0 0 0,0 0 0,0 0 0,0 0 0,0 0 0,0 0 0,0 0 0,0-1 0,-1 1 0,1 0 0,0 0 0,0-1 0,0 1 0,0-1 0,-1 1 0,1-1 0,1 0 0,-2 1-2,0 0-1,0 0 0,0 0 0,0 0 1,0-1-1,1 1 0,-1 0 0,0 0 1,0 0-1,0-1 0,0 1 0,0 0 1,0 0-1,0 0 0,0-1 0,0 1 1,0 0-1,0 0 0,0-1 0,0 1 1,0 0-1,0 0 0,0 0 0,0-1 1,0 1-1,0 0 0,0 0 0,0 0 1,0-1-1,-1 1 0,1 0 1,0 0-1,0 0 0,0 0 0,0-1 1,0 1-1,0 0 0,-1 0 0,1 0 1,0 0-1,0 0 0,0-1 0,-1 1 1,1 0-1,0 0 3,-12-6-241,10 5 212,-50-17-285,-1 2 0,-44-8 314,45 12-24,-269-82-56,92 24 81,14 15 38,-16 8-39,111 24-22,-136-22-9,187 34 23,32 4 1,-1 2 0,1 2-1,-37 1 8,59 3 0,-11 0 0,0 1 0,0 1 0,-5 2 0,31-5 0,-1 1 0,1-1 0,-1 0 0,1 0 0,-1 0 0,1 0-1,0 0 1,-1 1 0,1-1 0,-1 0 0,1 0 0,0 1-1,-1-1 1,1 0 0,0 1 0,-1-1 0,1 0 0,0 1-1,0-1 1,-1 0 0,1 1 0,0-1 0,0 1 0,0-1-1,-1 0 1,1 1 0,0-1 0,0 1 0,0-1 0,0 1-1,0-1 1,0 1 0,0-1 0,0 0 0,0 1 0,0-1-1,0 1 1,0-1 0,0 1 0,0-1 0,1 1 0,-1 0 3,1 0 0,-1 0 0,1 0 1,0 0-1,-1 0 0,1 0 0,0 0 0,0 0 0,0 0 1,0 0-1,0 0 0,0 0 0,0-1 0,0 1 1,0-1-1,0 1 0,0 0 0,1-1-3,56 21 284,31 12-56,-5 0 153,38 9-381,135 31 0,36-4 0,-211-54 80,12-1-80,-84-13-38,0-1 0,1 1 0,3-2 38,-11 1-15,0 0 0,0-1 0,0 1 1,1-1-1,-1 0 0,0 0 0,0 0 0,0-1 1,0 1-1,-1-1 0,3-1 15,-4 3-3,0-1 1,-1 1-1,1-1 0,-1 1 0,1-1 0,-1 1 1,1-1-1,-1 0 0,0 1 0,1-1 1,-1 0-1,0 1 0,1-1 0,-1 0 0,0 1 1,0-1-1,1 0 0,-1 0 0,0 1 1,0-1-1,0 0 0,0 0 0,0 1 0,0-1 1,0 0-1,-1 0 0,1 1 0,0-1 1,0 0-1,0 0 0,-1 0 3,-1-2-7,0-1 1,0 1-1,0 0 0,0-1 0,0 1 0,-1 0 7,-3-3-14,-1-1 0,0 1-1,0 0 1,0 0-1,-1 1 1,-6-5 14,-14-4-89,-11-5 89,19 10-5,-75-33-84,-2 4 0,-90-22 89,65 24-2,-102-26 20,89 38-68,-1 6 0,-68 2 50,187 15 0,-1 0-1,0 2 1,0 0 0,0 0 0,0 2 0,0 0 0,1 1-1,-3 2 1,18-6 1,1 1 0,-1-1 0,0 1 0,0 0 0,0 0 0,0 0 0,1 0 0,-1 0 0,1 0 0,-1 0 0,0 0 0,1 1 0,0-1 0,-1 1 0,1-1 0,0 1 0,0-1 0,0 1 0,0 0 0,0 0 0,0 0 0,0-1 0,1 1 0,-1 0 0,1 0 0,-1 0 0,1 0 0,0 0 0,0 0 0,0 0 0,0 0 0,0 0 0,0 0 0,1 1-1,-1 1 12,1-1 1,0 0-1,-1 1 1,2-1-1,-1 0 1,0 0-1,1 0 1,-1 0-1,1 0 1,0 0-1,0-1 1,0 1-1,0 0 1,0-1-1,1 0 1,-1 1 0,1-1-1,0 0-12,8 5 95,0-1 0,0 1 0,1-2 0,4 2-95,-5-2 23,134 59 253,3-7 1,32 3-277,-2-15-1,-154-38 22,12 5-21,-19-6 8,0-1 0,0-1 0,0 0 0,1-1-8,-11-2-33,0-1 0,0 0 0,0-1 0,-1 1 0,1-1 0,0 0 0,0-1 0,-1 0 0,1 0-1,0-1 34,-5 3-7,-1-1 0,1 0 0,-1 1-1,0-1 1,0 0 0,0 0 0,1 0-1,-1 1 1,0-1 0,0 0 0,0-1-1,0 1 1,0 0 0,-1 0 0,1 0-1,0-1 1,0 1 0,-1 0 0,1-1-1,-1 1 1,1 0 0,-1-1 0,0 1-1,1-1 1,-1 1 0,0-1 0,0 1-1,0-1 1,0 1 0,0 0 0,-1-1-1,1 1 1,0-1 0,-1 1 0,1-1-1,-1 0 8,-1-3 3,0-1 0,0 1-1,-1-1 1,1 1 0,-1 0-1,0 0 1,-1 1-1,-2-4-2,-6-3-13,0 0 0,-1 0 0,0 1-1,-1 1 1,0 0 0,-1 1 0,-5-1 13,9 3-1,-35-17-76,-2 2-1,0 2 0,-1 2 1,-11-1 77,-37-4-202,-68-7 202,-237-48-207,352 69 137,-1 2 0,-40 1 70,74 4 21,1 1 0,0 1 0,-15 3-21,22-3 17,0 1 0,1 1 0,-1-1-1,1 1 1,0 1 0,0 0-1,-6 3-16,12-6 12,0 0 0,1 0-1,-1 1 1,0-1-1,1 0 1,-1 1-1,1-1 1,0 1-1,-1-1 1,1 1-1,0-1 1,0 1-1,0 0 1,0 0-1,0 0 1,1-1-1,-1 1 1,0 1-12,1-1 12,0 0 0,0 0 0,0 1-1,0-1 1,0 0 0,1 0 0,-1 1 0,1-1 0,-1 0 0,1 0-1,0 0 1,0 0 0,0 0 0,0 0 0,1 2-12,5 5 23,-1 1 1,2-1 0,-1 0 0,1-1-1,1 0 1,-1 0 0,1-1-1,5 3-23,11 6 28,0-1 0,25 10-28,90 36 576,15-2-576,-55-21-19,-76-31 21,0 0 0,0-2 0,1-1-1,0-1 1,0 0 0,17-2-2,-16 0 1,17 1 9,-12 1 2,-1-2 0,1-1 1,-1-2-1,22-3-12,-49 4 4,1 1 0,-1-1 1,0 0-1,0 0 0,0 0 0,0-1 0,0 1 0,0-1 1,0 1-1,0-1 0,-1 0 0,1 0 0,-1-1 0,1 1 1,1-3-5,-3 3-4,0 1 1,0-1-1,0 0 1,0 0-1,-1 0 1,1 0-1,0 0 1,-1 0-1,0 0 1,1 0-1,-1 0 1,0 0-1,0 0 1,0 0-1,-1 0 1,1 0-1,0 0 1,-1 0-1,1 1 1,-1-1-1,0 0 1,1 0-1,-1 0 1,0 0-1,0 1 1,0-1-1,-1 0 4,-3-6-19,-1 1 0,0 0 1,0 0-1,-1 1 0,0-1 0,0 1 0,0 1 0,-5-3 19,-13-8-120,-1 2-1,-4-1 121,-35-15-300,-44-12 300,-74-17-39,117 38 43,-99-30-4,-4 7 0,111 32 1,1 2-1,-1 2 0,0 4 1,-56 2-1,101 2 1,-2 0 1,-1 1 0,1 0-1,-1 1 1,1 1 0,0 0-1,0 1 1,-1 1-2,13-4 1,0 1-1,0-1 1,0 1-1,0 0 1,0 0-1,0 0 1,0 0-1,1 0 1,-1 1-1,1-1 1,0 1-1,-1-1 1,1 2-1,1-3 1,0 1 0,1-1 0,-1 1 1,0-1-1,1 1 0,-1 0 0,1-1 0,-1 1 0,1 0 1,0-1-1,0 1 0,0 0 0,0 0 0,0-1 1,0 1-1,0 0 0,1-1 0,-1 1 0,1 0 0,-1-1 1,1 1-1,-1-1 0,1 1 0,0 0 0,0-1 0,1 2-1,3 4 28,0 0-1,1-1 0,0 0 1,0 0-1,1 0 0,-1-1 1,1 0-1,1 0 0,-1 0 1,1-1-1,-1 0 0,9 2-27,267 93 432,-227-80-336,-8-2 143,38 7-239,-6-8 135,-56-10-261,0-1-1,0-2 1,21 1 126,8 1-127,-35-4 127,-9-2 0,-3-2-24,-5 2 13,0 1 0,0-1-1,0 0 1,0 0-1,0 1 1,0-1 0,0 0-1,0 0 1,-1 0-1,1 0 1,0 0 0,0 0-1,-1-1 1,1 1-1,-1 0 1,1 0 0,-1 0-1,0-1 1,1 1-1,-1 0 1,0 0 0,0-1 11,0-1-5,0 1 1,-1 0-1,1 0 1,-1 0-1,1 0 1,-1 0-1,0 1 1,0-1-1,0 0 1,0 0-1,0 0 1,0 1 0,0-1 4,-3-3-3,0 1 0,0-1 0,-1 1 1,1 0-1,-1 0 0,0 1 0,0-1 1,-4-1 2,-6-1-29,0 0-1,0 1 1,0 1 0,-1 0 0,1 1-1,-1 1 1,-9 0 29,-8 1-41,0 1-1,-1 2 0,-1 2 42,5 1 12,1 2-1,0 0 0,1 3 0,-12 5-11,4-2 2,-21 12-32,24-11 7,29-12 24,-1 0 0,1 1 0,0 0 0,0-1-1,0 1 1,0 0 0,0 1 0,1-1 0,-1 1 0,1-1 0,0 1 0,0 0 0,1 0 0,-1 1 0,1-1 0,0 1 0,-2 4-1,4-8 10,-1 1 0,1-1 1,0 1-1,0-1 0,0 1 1,0 0-1,0-1 0,0 1 1,0-1-1,0 1 0,1-1 0,-1 1 1,1 0-1,-1-1 0,1 1 1,-1-1-1,1 0 0,0 1 1,0-1-1,0 0 0,0 1 0,0-1 1,0 0-1,0 0 0,1 1-10,4 4 41,1-1-1,0 1 1,0-1-1,3 1-40,2 2 11,2 2 38,-6-3 32,1-1 0,0-1 0,0 1 1,9 3-82,-1-2 49,-1-2 0,1 0 1,1 0-1,-1-2 0,0 0 1,1-1-1,0-1 0,7 0-49,-15-1 14,0 0-1,1-1 1,-1 0 0,4-2-14,-10 2-4,1 0 0,-1 0 1,0-1-1,0 0 0,0 0 1,0 0-1,-1 0 1,1-1-1,-1 0 0,1 1 1,-1-1-1,0-1 4,54-50-139,-57 54 126,1-1-1,-1 0 1,1 1 0,-1-1-1,1 0 1,-1 1-1,0-1 1,1 0-1,-1 0 1,0 1-1,1-1 1,-1 0-1,0 0 1,0 1-1,0-1 1,0 0-1,0 0 1,0 0 0,0 1-1,0-1 1,0 0-1,0 0 1,0 0-1,0 1 1,-1-1-1,1 0 1,0 0-1,-1 1 1,1-1-1,0 0 1,-1 1-1,1-1 1,-1 0 0,1 1-1,-1-1 1,1 1-1,-1-1 1,0 0-1,1 1 1,-1 0-1,0-1 1,0 1 13,-3-4-18,-1 1 1,0 1-1,0-1 0,0 1 1,-3-1 17,7 2 25,-6-1-17,0-1 0,-1 1 0,1 1 0,0-1 0,-1 1 0,1 1 0,-1-1 0,1 1-1,-1 1 1,1-1 0,-1 1 0,-4 2-8,-5-1-49,15-2 92,-1 1-1,0-1 0,1 1 1,-1-1-1,0 1 0,1 0 1,-1 0-1,1 0 0,-1 1 1,0-1-43,3 0 1,-1-1 1,1 0-1,-1 1 1,1-1-1,0 1 1,-1-1-1,1 1 0,0-1 1,0 1-1,-1-1 1,1 1-1,0-1 1,0 1-1,0-1 1,-1 1-1,1-1 1,0 1-1,0-1 1,0 1-1,0 0 0,0-1 1,0 1-1,0-1 1,0 1-1,0-1 1,1 1-1,-1-1 1,0 1-1,0-1 1,0 1-1,1-1 1,-1 1-1,0-1 0,0 1 1,1-1-1,-1 1 1,0-1-1,1 1 1,0-1-2,17 20-359,-16-19 397,2 3-2,0 0 1,1 0 0,-1-1-1,1 1 1,0-1-1,0 0 1,1-1-1,-1 1 1,1-1 0,-1 0-1,1 0 1,0-1-1,-1 1 1,1-1 0,0-1-1,4 1-36,178 22 28,-95-11 11,-80-10-45,0-1 0,-1-1 0,1 0 6,4 0-2,451-2 104,-432 2-364,-1-2 0,32-5 262,-66 7 1,0 0 1,0 0-1,0 0 0,0 0 0,1-1 0,-1 1 0,0 0 0,0-1 0,0 1 0,0-1 0,0 1 0,-1-1 0,1 0 0,0 1 0,0-1 0,0 0 0,0 1 0,-1-1 0,1 0 0,0 0 0,-1 0 0,1 0 1,-1 0-1,1 0 0,-1 0 0,1 0 0,-1 0 0,0 0 0,1 0 0,-1 0 0,0 0 0,0 0 0,0 0-1,0-1-5,0 0 1,0 0-1,-1 0 1,1 0-1,-1 0 1,1 0-1,-1 0 1,0 0-1,0 0 1,0 0-1,0 1 1,0-1-1,0 0 1,-1 1-1,1-1 1,0 1-1,-1-1 1,-1 0 4,-9-7-28,-1 1 1,-1 0-1,1 2 1,-1-1-1,0 1 1,-12-2 27,0-2-14,-39-10 5,6 2 3,11 3 6,43 14 0,0 0 0,0 0 0,0 1 0,-1 0 0,1-1 0,0 2 0,0-1 0,-4 1 0,-6 4 4,14-5-4,1 0 1,0 0-1,0 0 1,0 0-1,0 1 0,0-1 1,0 0-1,-1 0 1,1 0-1,0 0 0,0 0 1,0 0-1,0 0 1,0 0-1,0 0 0,0 1 1,0-1-1,0 0 1,-1 0-1,1 0 0,0 0 1,0 0-1,0 0 0,0 1 1,0-1-1,0 0 1,0 0-1,0 0 0,0 0 1,0 0-1,0 1 1,0-1-1,0 0 0,0 0 1,0 0-1,0 0 1,0 0-1,0 1 0,0-1 1,1 0-1,0 1 3,0 0 1,0-1-1,0 1 0,0 0 1,0-1-1,1 1 0,-1-1 1,0 1-1,1-1 1,-1 1-4,3 0 2,1 1 41,0 0 0,0 0 0,0-1 0,0 0 0,0 0-1,0 0 1,0-1 0,0 0 0,4 0-43,0 1 18,118 8 236,116 3-256,-152-7-2,1-5 0,19-4 4,-29 0-18,86-4-14,-91 5 68,71-5 54,174-24-122,-301 31 29,1-1 0,-1-2 0,0 0 0,8-3 3,-21 1-112,0 0 0,0-1 0,-1 0 0,1 0 0,-2 0 0,2-2 112,-7 7-1,1-1 0,0 1 0,-1 0 0,0-1 0,0 1 0,0-1 0,0 0 0,0 1 0,0-1 0,0 0 0,-1 1 0,1-1 0,-1 0 0,0 0 0,0 0 0,0 1 0,0-1 0,-1 0 0,1 0 0,-1 1 0,0-1 0,1 0 0,-1 1 0,-1-3 1,-2-1-7,0-1 0,0 0 0,-1 1 0,0 0 0,0 0 0,0 0 0,-1 1 0,-2-2 7,-8-9 0,-7-7 3,18 20 10,-7-7-10,12 10 1,0 0 1,0 0 0,0-1-1,0 1 1,0 0-1,0 0 1,-1-1-1,1 1 1,0 0 0,0 0-1,0-1 1,0 1-1,0 0 1,0-1-1,0 1 1,0 0 0,0-1-1,0 1 1,0 0-1,0 0 1,0-1 0,1 1-1,-1 0 1,0-1-1,0 1 1,0 0-1,0 0 1,0-1 0,1 1-1,-1 0 1,0 0-1,0 0 1,0-1-1,1 1 1,-1 0 0,0 0-1,0 0 1,1-1-1,-1 1 1,0 0 0,0 0-1,1 0-4,0 0 7,0-1 1,0 1-1,0 0 1,0 0-1,0 0 0,0 0 1,0 0-1,0 0 0,0 0 1,0 0-1,0 0 0,0 0 1,0 1-1,0-1 0,-1 0 1,1 1-1,0-1 0,0 1 1,0-1-8,4 2 13,5 0-17,0-1-1,0 0 1,0 0-1,10-1 5,10 0-39,170 10-11,27 1 143,-69-5-129,-115-3 2,25 5 34,-6 0 0,-34-6-2,-10-1-14,-1 1 1,1 1-1,14 4 16,-18-5-88,1 0 0,-1-1 0,1 0 0,-1-1 0,1-1 0,9-2 88,2 1 41,11 0 110,-9 1 0,0-2 0,0 0 0,9-4-151,-36 7-3,1 0-1,-1-1 0,0 1 0,0 0 0,0-1 0,1 1 0,-1-1 1,0 1-1,0-1 0,0 0 0,0 0 0,0 1 0,0-1 0,0 0 0,0 0 1,0 0-1,0 0 0,-1 0 0,2-1 4,-2 1-3,0 0 0,0 0 0,0 0 0,1 0 1,-1 0-1,0 0 0,0 0 0,-1 0 0,1 0 0,0 0 0,0 0 0,0 1 0,-1-1 0,1 0 1,0 0-1,-1 0 0,1 0 0,-1 0 0,1 0 0,-1 0 0,1 1 0,-1-1 0,0 0 3,-3-4-22,-1-1 0,0 1 0,0 0 0,0 0 0,-1 1 0,0-1 0,0 1 0,-2-1 22,-13-6-167,-21-8 167,26 13-85,1-1 1,0-1 0,0-1-1,-4-3 85,11 3-5,-5-4-35,13 11 21,0 2 25,0 0 1,0-1-1,0 1 1,0 0-1,0 0 1,0-1-1,0 1 1,0 0-1,0-1 0,0 1 1,0 0-1,0-1 1,0 1-1,0 0 1,0 0-1,0-1 0,0 1 1,0 0-1,1-1 1,-1 1-1,0 0 1,0 0-1,0-1 0,0 1 1,1 0-1,-1 0 1,0 0-1,0-1-6,8-1 89,21-3 158,13 8-119,-1 1-1,39 9-127,-7-2-10,-12-2 58,50 15-48,-80-16-46,0 2-1,5 3 47,-16-6-21,-12-4 2,0 0 0,0 1 0,0-1 0,0 2 0,2 1 19,-7-4-57,-1-1-1,1 1 1,0-1 0,-1 0-1,1 0 1,1 1 57,-4-2-3,0 0-1,0 0 1,0 0-1,0 0 0,0 0 1,0 0-1,0 0 1,0 0-1,0 0 1,0 0-1,0 0 1,0 0-1,0 0 1,0 0-1,0 0 1,0 0-1,0 0 1,0 0-1,0 0 1,0 0-1,0 0 1,-1 0-1,1 0 0,0 1 1,0-1-1,0 0 1,0 0-1,0 0 1,0 0-1,0 0 1,0 0-1,0 0 1,0 0-1,0 0 1,0 0-1,0 0 1,0 0-1,0 0 1,0 0-1,0 0 0,0 0 1,0 0-1,1 0 1,-1 1-1,0-1 1,0 0-1,0 0 1,0 0-1,0 0 1,0 0-1,0 0 1,0 0-1,0 0 1,0 0-1,0 0 1,0 0-1,0 0 1,0 0-1,0 0 0,0 0 1,0 0-1,0 0 1,0 0-1,0 0 1,0 0 3,-1 2-2,0-1 0,-1 0 0,1 1 1,-1-1-1,1 0 0,-1 0 0,0 0 1,1 0-1,-1 0 0,0 0 0,0 0 1,0-1-1,0 1 0,0 0 0,0-1 1,-1 0 1,-3 1 1,0-1 1,0 0 0,0 0-1,-1-1 1,0 1-2,5-1-3,-1 1-1,0 0 1,1 0 0,-1 0 0,0 0 0,0 1 0,1-1-1,-1 1 1,0-1 0,1 1 0,-1 0 0,1 0 0,-1 0-1,1 1 1,-1-1 0,0 1 3,1-1-9,5-1 23,-1 0-1,0 1 1,0-1 0,0 1 0,0-1-1,0 1 1,0-1 0,0 1 0,0 0-1,0 0-13,0 0-4,1-1 23,0 1 0,1 0 0,-1-1 1,1 0-1,-1 0 0,0 0 0,2 0-19,-2 0 42,1 0 0,0 0 0,-1 0 0,1 0 0,3 1-42,6 2-27,0-1 1,0-1-1,1 0 0,-1-1 1,10-1 26,7 0 12,-29 1-35,0 0 1,0 0 0,0 0-1,0 0 1,0 0-1,0 0 1,0-1 0,0 1-1,-1 0 1,1 0 0,0-1-1,0 1 1,0-1-1,0 1 1,0-1 0,0 1-1,-1-1 1,1 1 0,0-1 22,0 0 0,-1 0 1,0 1 0,1-1 0,-1 0-1,0 1 1,0-1 0,0 0 0,1 1-1,-1-1 1,0 0 0,0 1 0,0-1-1,0 0 1,0 1 0,0-1 0,0 0-1,0 0 1,-1 1 0,1-1 0,0 0-1,-1-2 6,0 1-1,0-1 1,0 1 0,-1-1 0,1 1 0,-1 0 0,0-1-1,1 1 1,-1 0 0,0 0 0,0 0 0,-1 0-6,-7-5-85,0 1 0,0 0-1,0 1 1,-1 0 0,0 1 0,0 0 0,-9-2 85,-13-1 71,0 0-1,-5 2-70,-4 2 53,-1 1-1,-17 3-52,39 0-38,-26 2 12,0 2 1,1 3 0,-1 1-1,2 3 1,-8 4 25,45-14-3,1 0 0,0 1 0,0 0 0,0 1 0,1 0 0,-4 2 3,9-6 7,0 1 0,-1 0 0,1 0 1,0 0-1,0 0 0,0 0 0,0 0 1,0 0-1,0 1 0,0-1 0,0 0 1,0 1-1,0-1 0,1 0 0,-1 1 1,1-1-1,-1 1 0,1-1 0,-1 1 1,1-1-1,0 1 0,0-1 0,0 1 1,0-1-1,0 1 0,0 0 0,0-1 1,0 1-1,1-1 0,-1 1 0,1-1 1,-1 1-1,1-1 0,0 1-7,0 0-3,0 2 30,1-1-1,0 1 1,0 0 0,0-1 0,1 0-1,-1 0 1,1 1 0,0-2-1,0 1 1,0 0 0,0 0-1,0-1-26,13 6 0,0 0 0,16 5 0,10 4 0,-24-8 33,23 10 71,1-1 0,0-2-1,21 4-103,142 39 204,-51-13-137,-152-46-66,23 7 9,0 1 0,-1 1 0,4 3-10,-20-9 19,0 0 0,1-1 0,-1 0 0,1 0 0,-1-1 0,5 0-19,29 5-6,-8 1-100,-15-3 26,0 0 0,0-2 0,0 0 0,1 0 0,3-2 80,-23 0 1,1 0-1,-1 0 0,1 0 0,-1 0 0,1 0 0,-1 0 0,1 0 0,-1 0 0,1 0 0,-1 0 0,1 0 0,-1 0 0,1-1 1,-1 1-1,1 0 0,-1 0 0,1-1 0,-1 1 0,1 0 0,-1 0 0,0-1 0,1 1 0,-1-1 0,1 1 0,-1 0 0,0-1 0,1 1 1,-1-1-1,0 1 0,0-1 0,1 1 0,-2-1 0,1 0 0,0 0 0,0 1 1,-1-1-1,1 0 0,-1 1 0,1-1 0,-1 0 1,1 1-1,-1-1 0,1 1 0,-1-1 0,0 1 1,1-1-1,-1 1 0,0-1 0,1 1 1,-1 0-1,0-1 0,1 1 0,-1 0 0,-149-70-585,116 56 571,-1 2-1,0 2 1,-10-1 14,-29-8 11,-129-37-7,143 42-18,-1 4 0,-26-1 14,76 10-3,-1 0 1,0 1 0,0 0-1,-10 2 3,21-1 1,0-1 0,0 0-1,0 0 1,1 1 0,-1-1-1,0 0 1,0 1 0,0-1-1,0 1 1,1-1 0,-1 1-1,0 0 1,1-1 0,-1 1-1,0-1 1,1 1 0,-1 0-1,1 0 1,-1 0 0,1-1-1,-1 1 1,1 0 0,-1 0-1,1 0 1,0 0 0,0 0-1,-1-1 1,1 1 0,0 0-1,0 0 1,0 0 0,0 0-1,0 0 1,0 0 0,0 0-1,1 0 0,-1 0 3,-1-1 0,1 1 1,0-1-1,0 1 0,0-1 0,0 1 0,1 0 0,-1-1 0,0 1 0,0-1 0,0 1 0,0-1 0,0 1 0,1-1 0,-1 1 0,0-1 0,0 0 0,1 1 0,-1-1-3,3 2 29,-1-1 1,1 1-1,0-1 0,-1 0 1,1 0-1,0 0 0,1-1-29,12 6 47,39 19 167,-1 2 1,43 31-215,36 19 52,6 0-68,-88-48 56,-5-5 170,12 2-210,27 14 217,-66-31-215,2 0 1,-1-2-1,1 0 1,0-1-1,1-1-2,48 14-22,75 24 18,-143-42-13,0 0 0,0 0 0,1-1 0,-1 1 0,0-1 0,0 1 0,0-1 0,1 0-1,-1 0 1,0 0 0,0 0 0,1 0 0,-1-1 0,0 1 0,0-1 0,1 1 0,-1-1-1,2-1 18,-4 2-7,1-1-1,-1 0 0,1 1 0,-1-1 0,0 0 1,1 1-1,-1-1 0,0 0 0,0 1 0,1-1 1,-1 0-1,0 0 0,0 1 0,0-1 0,0 0 1,0 0-1,0 1 0,0-1 0,0 0 0,0 0 1,0 1-1,0-1 0,-1 0 0,1 1 0,0-1 1,-1 0-1,1 1 0,0-1 0,-1 0 0,1 1 1,-1-1-1,1 0 0,-1 1 8,-2-4-24,-1 0 0,0 0 0,0 1 0,0 0 0,0 0 1,0 0-1,-1 0 0,0 0 24,-12-8-33,-147-116-139,10 6 216,121 100-72,-35-17 28,1 1-19,56 30 17,-19-12 11,-1 2-1,-16-7-8,21 12 14,19 8-32,0 1 0,0 0 0,-1 0 0,1 0 0,0 1 0,-1 0 0,0 0 0,1 1 0,-5 0 18,11 1 4,1 0-1,0 0 1,0 0-1,-1 0 1,1 0 0,0 0-1,0 0 1,0 0-1,-1 0 1,1 0 0,0 0-1,0 0 1,0 0-1,-1 0 1,1 0 0,0 0-1,0 0 1,0 0-1,0 1 1,-1-1 0,1 0-1,0 0 1,0 0-1,0 0 1,0 0 0,-1 1-1,1-1 1,0 0-1,0 0 1,0 0-1,0 1 1,0-1 0,0 0-1,0 0 1,0 0-1,0 1 1,0-1 0,-1 0-4,5 10 94,9 7 130,7 1-164,0-2 0,0 0 1,23 12-61,4 3 24,-17-10-17,110 80 19,-88-65-32,0-2-1,26 11 7,-72-41 0,19 8 34,-1 0 1,2-2-1,-1-1 1,1-1-1,11 2-34,34 8 119,142 40-699,-206-56 562,-1-1-1,0 1 1,0-1 0,3 0 18,-8-1-1,0 0 0,-1 0 0,1 0 0,-1 0 0,1 0 0,0 0 1,-1 0-1,1 0 0,-1 0 0,1-1 0,-1 1 0,1 0 0,0 0 0,-1 0 0,1-1 0,-1 1 0,1 0 0,-1-1 0,1 1 0,-1-1 1,0 1-1,1-1-1,-1 0 1,0 1-1,0-1 1,0 0-1,0 1 1,0-1 0,0 1-1,0-1 1,0 0-1,-1 1 1,1-1-1,0 0 1,0 1-1,0-1 1,-1 1-1,1-1 1,0 1-1,-1-1 1,1 1-1,-1-1 1,1 1 0,0-1-1,-1 0 2,-6-7-1,0 1 0,-1-1 0,0 2 0,0-1 0,0 1 0,-2-1 1,-13-10-1,-75-63-47,43 33-94,-3 2-1,-57-33 143,15 26 156,2 2-41,72 37-189,21 12 63,1-1-1,-1 0 0,1 0 0,0-1 0,-1 1 0,1-1 0,0 0 0,0 0 1,1 0-1,-1 0 0,-1-3 12,5 6 12,0 0 0,0 0 0,0 0 0,-1 0 0,1 0 0,0-1 0,0 1 0,0 0 0,0 0 1,0 0-1,-1-1 0,1 1 0,0 0 0,0 0 0,0 0 0,0-1 0,0 1 0,0 0 0,0 0 0,0 0 0,0-1 1,0 1-1,0 0 0,0 0 0,0 0 0,0-1 0,0 1 0,0 0 0,0 0 0,0 0 0,0-1 0,0 1 0,1 0 0,-1 0 1,0-1-13,8 2 119,20 10-220,-19-7 138,146 63 75,-101-46 3,26 5-115,-21-6 25,9 2-24,95 35 136,-116-39-99,-2 3 0,20 12-38,-63-32-4,-1 0 1,1 0 0,-1 0-1,1 0 1,-1-1 0,1 1-1,0 0 1,-1-1 0,1 1-1,0-1 1,0 0 0,-1 0-1,1 1 1,0-1-1,0 0 1,-1-1 0,1 1-1,0 0 1,0 0 0,-1-1-1,2 0 4,-2 1-1,0-1 0,0 0-1,0 0 1,0 0-1,0 0 1,0 0 0,0 0-1,0 0 1,0-1-1,-1 1 1,1 0-1,0 0 1,-1-1 0,1 1-1,-1 0 1,0-1-1,1 1 1,-1 0 0,0-1-1,0 1 1,0-1-1,0 0 2,1-1-14,-2 0 1,1 0-1,0 1 0,0-1 0,-1 0 0,0 1 0,1-1 0,-1 1 0,0-1 0,0 1 0,-1-1 0,1 1 0,-2-3 14,-2-2-30,-1-1 0,0 1 0,-3-2 30,1 0-13,-8-8-23,-1 0-1,-1 1 0,0 1 0,-1 1 0,0 0 0,-3 1 37,-38-22-36,-2 2 0,-1 3 0,-12-1 36,44 20-560,0-2 0,1-2 0,-22-14 560,40 23-680,-1-1-1,1 2 1,-12-4 680,13 4-872,-50-19-7961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16:40.4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 32 1264,'0'0'0,"-12"-5"0,-7-7 0,-13-3-472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16:40.9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679 102 1080,'0'0'23,"0"0"0,1-1 0,-1 1 0,1 0 0,-1 0 0,0-1 0,1 1 0,-1 0 0,0-1 0,1 1-1,-1 0 1,0-1 0,1 1 0,-1 0 0,0-1 0,0 1 0,1-1 0,-1 1 0,0-1 0,0 1 0,0 0 0,0-1 0,0 1 0,0-1-23,-8-5 1003,-5-3-522,-20-25 557,32 34-151,1 0 77,-13-11 142,10 8-851,-1 0 0,1 1-1,-1-1 1,1 1-1,-1-1 1,0 1-1,1 0 1,-1 1-1,0-1 1,0 1-1,-1-1 1,-2 1-255,4 1-61,0 0 0,0 0-1,1 0 1,-1 0 0,0 1 0,0-1-1,0 1 1,0 0 0,-1 0 61,-5 2-37,2-2 164,6-1-98,-1 0 0,0 1-1,0-1 1,1 0-1,-1 1 1,0-1 0,0 1-1,1 0 1,-1-1 0,1 1-1,-1 0 1,1 0-1,-1 0 1,0 0-29,2 0-7,-1 0 1,0-1-1,0 1 1,0 0-1,1-1 1,-1 1-1,0-1 1,0 0-1,0 1 1,0-1-1,0 0 0,0 1 1,0-1-1,0 0 1,0 0-1,0 0 1,0 0-1,0 0 1,0 0-1,0 0 1,0 0-1,0 0 0,0-1 7,-1 1-3,1 0 0,0 0-1,0 0 1,0 0-1,0 0 1,0 0-1,0 0 1,0 0 0,0 0-1,0 0 1,0 1-1,0-1 1,0 0-1,-1 1 4,1 0 8,0 0 0,0 0-1,0 0 1,0 0-1,-1 0 1,1 0 0,0 0-1,-1 0 1,1-1 0,-1 1-1,1-1 1,-1 1-1,1-1 1,-1 1 0,1-1-1,-1 0 1,0 0 0,1 0-1,-1 0 1,1 0-1,-1 0 1,1 0 0,-1 0-1,0-1 1,1 1 0,-1-1-8,-3-1 165,-1-1 1,0 0 0,1 0 0,0 0 0,0-1-1,-1 0-165,2 0 27,-1 1 0,1 0 0,-1 1-1,0-1 1,-2 0-27,6 3 8,-1-1 0,0 1 1,1 0-1,-1 0 0,1 0 0,-1 0 0,0 0 1,1 1-1,-1-1 0,1 0 0,-1 1 0,1-1 0,-1 1 1,1 0-1,-1-1 0,1 1 0,0 0 0,-1 0 1,1 0-1,0 0 0,-1 0-8,-16 9-17,13-9 21,0 0 1,0-1 0,-1 1 0,1-1 0,0 0-1,0-1 1,-1 1 0,1-1 0,-2 0-5,0-1 11,1 1 0,0 1 0,-1-1 0,1 1 0,-1 1 0,-2-1-11,6 1 68,0 0-1,0 0 1,0 0 0,1 1-1,-1-1 1,0 1 0,1-1-68,-15 8 70,-3-3-71,18-5 0,0-1 0,1 1 1,-1-1-1,0 1 1,1 0-1,-1 0 0,1-1 1,-1 1-1,1 0 1,0 0-1,-1 1 0,1-1 1,-2 2-14,-11 13-118,13-15 127,0 1 0,0-1 1,0 1-1,0-1 0,0 0 1,0 0-1,-1 1 0,1-1 0,0 0 1,-1 0-1,1 0 0,-1 0 0,1-1 1,-1 1 4,5 9 20,2 5-126,-3-9 19,0-1 1,0 1-1,1 0 1,2 4 86,-5-9 27,0 0 1,-1 0-1,1 0 1,0 0-1,0 0 1,-1 0-1,1-1 1,-1 1-1,1 0 1,-1 0-1,1 0 1,-1 0-1,1-1 1,-1 1-1,0 0 1,0 0-1,1-1 1,-2 1-28,2 0 15,-1-1-3,0 1-1,0-1 1,0 0-1,0 0 1,0 1-1,0-1 1,0 0-1,0 0 1,1 0-1,-1 0 1,0 0-1,0 0 1,0 0-1,0 0 1,0 0-1,0-1-11,-4 1 83,-1 1-408,0 0 0,0 0 0,0 0 0,0 1 0,1 0 0,-1 0 0,1 0 0,-2 2 325,-10 4-6213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04.3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10 5208,'-3'-8'454,"3"6"1820,0 2 252,0 0-803,0 2-144,1 64 2469,0 2-3159,-3 1-889,-3 48 644,6 1 1,6 15-645,-6-112 154,1 7-239,0-1 0,2 1 1,1 0-1,4 11 85,-7-34-510,-1 0 0,0 0 0,0 0 0,-1 0 0,1 0 0,-1 3 510,-3-8-1723,-11-10-345,-1 0-6118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3:06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24 7448,'0'-1'244,"-1"1"-1,0 0 1,1 0 0,-1 0 0,1 0 0,-1 0 0,0 0-1,1 0 1,-1 1 0,1-1 0,-1 0 0,1 0 0,-1 0 0,1 0-1,-1 1 1,1-1 0,-1 0 0,1 1 0,-1-1 0,1 0-1,-1 1 1,1-1 0,-1 1 0,1-1 0,0 0 0,-1 1-244,-9 7 2277,8-4-2130,0-1 0,0 0 0,1 1 1,-1-1-1,1 1 0,0 0 0,0-1 0,0 1 0,0 0 1,1 0-1,-1-1 0,1 3-147,-3 14 111,2-11-13,-1 0 0,2 0 0,-1-1 0,1 1 0,0 0 0,2 6-98,2 11 886,4 14-886,-7-39 19,0 3 61,0 0-1,0 0 1,1 0-1,-1 0 1,1-1-1,0 1 1,0 0-1,1-1 0,-1 0 1,1 1-1,-1-1 1,2 0-80,-3-2 16,1 0 1,0-1-1,0 1 1,0-1-1,0 0 1,0 0-1,-1 1 1,1-1-1,0 0 1,0-1-1,0 1 1,0 0-1,0 0 1,0-1-1,-1 1 1,1-1-1,0 0 1,0 0-1,0 0-16,3-3 92,0 1 0,-1-2-1,0 1 1,0 0 0,0-1-1,0 0 1,-1 1 0,3-6-92,4-9 181,7-17-181,-7 12-182,30-67 405,-20 34-27,-15 42 108,-13 67 673,7-39-949,1 1-1,1-1 1,0 1-1,1-1 0,0 1 1,2 2-28,0 4-206,-3-12 26,1-1 1,0 1-1,1-1 1,0 0-1,0 0 0,4 6 180,-5-10-221,-1 0-1,1 0 1,0-1-1,1 1 1,-1 0-1,0-1 1,1 1-1,-1-1 0,1 0 1,0 0-1,0 0 1,0 0-1,0-1 1,0 1-1,0-1 0,0 1 222,-2-2-104,-1 0-1,1 0 0,0 0 0,-1 0 0,1 0 1,-1 0-1,1 0 0,0 0 0,-1 0 0,1 0 1,-1 0-1,1 0 0,-1 0 0,1-1 0,-1 1 1,1 0-1,-1 0 0,1-1 0,-1 1 0,1 0 105,3-2-1618,10-3-7955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04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1 228 5560,'0'0'38,"1"0"0,-1 0 0,1 1 0,-1-1-1,1 0 1,0 0 0,-1 0 0,1 0 0,-1 0 0,1 0 0,0 0 0,-1 0 0,1 0 0,-1 0 0,1 0 0,0 0 0,-1 0 0,1 0-1,-1-1 1,1 1 0,-1 0 0,1 0 0,-1-1 0,1 1 0,-1 0 0,1-1 0,-1 1 0,1 0 0,-1-1-38,10-17 1602,-1 0-95,5 1 188,-4 4-396,-1 0 0,2-3-1299,-6 8 348,1-1 0,1 2 0,0-1 0,0 0 0,0 1 0,1 1 0,2-2-348,15-11 1363,19-9-1363,-38 25 91,0 0 0,0 0-1,0 1 1,0-1 0,1 1 0,-1 1 0,1-1 0,-1 1 0,1 0 0,0 1-1,-1 0 1,1 0 0,0 0 0,4 1-91,10 3 174,0 1-1,0 0 1,17 8-174,-22-8 141,6 3 33,0 1-1,-1 0 0,0 2 1,-1 0-1,17 13-173,-26-16 74,0 1 0,0 1 0,0-1 1,-1 2-1,-1-1 0,0 1 0,-1 1 0,0-1 0,0 2 0,1 3-74,-6-8 10,0 0 1,0 1-1,-1-1 0,0 1 0,0 0 0,-1 0 0,0 0 0,-1 0-10,0 12 38,0 0-1,-4 17-37,3-29 22,-1 0-1,0 0 0,0 0 0,-1 0 0,0 0 1,-1-1-1,0 1 0,0-1 0,-1 0 1,0 0-1,0-1 0,-1 1 0,-3 3-21,3-4 6,1-1-2,1 0 1,-1 0-1,0-1 0,-1 0 1,1 0-1,-1 0 1,0 0-1,-1-1 1,1 0-1,-1 0 1,1-1-1,-5 2-4,2-2 41,0-1-1,1 0 1,-1-1 0,0 1 0,-8-1-41,-48-2-249,27 0-2917,37 1 2933,0-1 0,1 1 0,-1 0-1,1-1 1,-1 1 0,1-1-1,-1 1 1,1-1 0,-1 1 0,1-1-1,0 1 1,-1-1 0,1 0 0,-1 0 233,0 0-1053,-6-7-8040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05.3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91 178 6904,'-1'0'117,"0"0"0,-1 0 1,1 0-1,0 0 1,-1 0-1,1 1 0,0-1 1,0 0-1,-1 1 0,1-1 1,0 1-1,0 0 0,0-1 1,-1 1-1,1 0 0,0 0-117,-2 2 436,1-1 0,0 1 0,0 0 0,0 0 0,-2 3-436,3-4 227,0 1 0,0-1 0,0 1 0,1-1 0,-1 1-1,1 0 1,-1 2-227,-4 16 771,-4 4-564,0 1 0,2-1-1,1 2 1,1-1 0,2 0 0,0 1 0,2-1 0,1 1 0,1 8-207,0-30 4,-1-1 0,1 1-1,0-1 1,1 0 0,-1 0-1,1 1 1,0-1 0,0 0-1,0 0 1,0-1 0,1 1 0,-1 0-1,1-1 1,0 1 0,0-1-1,0 0 1,1 0 0,-1 0-1,1-1 1,0 1 0,-1-1-1,1 0 1,0 0 0,0 0 0,1 0-1,1 0-3,-3-2 25,-1 0 0,0 0 0,1 0 0,-1 0 0,1-1 0,-1 1 0,0 0 0,1-1 0,-1 0 0,0 0 0,1 0-25,25-12 410,-24 11-387,6-3 87,-1 0-1,-1-1 1,1 0 0,-1-1-1,0 0 1,0 0-1,-1 0 1,0-1 0,0-1-110,2-3 98,-1 1 1,-1-1 0,0-1 0,-1 0 0,0 1 0,1-7-99,2-10 158,-1 0 0,-2-1 0,-1 0 0,-1 1 0,-2-2 0,-1 1-1,-1-3-157,0 10 57,0-1 94,0 0 0,-2-5-151,1 22 28,0 1 0,0 0 0,-1 0 0,1-1 0,-1 1 0,-1 1 0,1-1 0,-1 0 0,0 0 0,-3-3-28,4 7 13,1 0-1,-1 1 1,1-1-1,-1 1 1,0 0-1,0-1 1,0 1 0,0 0-1,0 0 1,0 0-1,0 1 1,0-1-1,0 0 1,0 1 0,-1 0-1,1-1 1,0 1-1,0 0 1,0 0-1,-1 0 1,1 0-1,0 0 1,0 1 0,0-1-1,-1 1 1,1 0-1,-1 0-12,-3 1-562,0 0-1,0 0 0,1 1 0,0 0 1,-1 0-1,1 0 0,0 1 1,0 0-1,-3 3 563,-5 5-2024,-5 7-5849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05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0 6192,'-12'4'202,"11"-4"-143,0 0 1,0 0-1,-1 0 0,1 1 1,0-1-1,0 0 0,0 1 1,0-1-1,0 1 1,0-1-1,0 1 0,0-1 1,0 1-1,0 0 1,0-1-1,1 1 0,-1 0 1,0 0-1,0 0 0,1 0 1,-1 0-1,0 0 1,1 0-1,-1 0 0,0 1-59,0 3 491,0 0 0,0 0 0,1 0-1,0 0 1,0 0 0,0 1-1,1 4-490,7 40 3212,-2-20-2428,2 41 276,-4-35-129,1-1 0,6 20-931,1-16 224,2 2-224,-9-29 38,0-1 118,-4-9-290,0-1 1,-1 1 0,1 0 0,0 0 0,-1-1 0,1 1 0,-1 0 0,1 0 0,-1 0 0,0 0 133,0-1-2689,0-1-7084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06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9952,'0'0'0,"5"7"0,2 5 0,-7-12 1536,7 8-1536,-7-8 1536,0 0-1536,0 0-1552,0 0 1552,0 0-1544,0 0 1544,0 0-6584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06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32 159 5656,'-8'-6'-246,"7"4"349,-1 1 0,1 0 0,-1-1 0,1 1 0,-1 0 0,0 0-1,0 0 1,0 0 0,0 0-103,2 1 26,-1 0 0,1 0 1,0 0-1,0 0 0,0 0 0,-1 0 0,1 0 0,0 0 1,0 1-1,0-1 0,-1 0 0,1 0 0,0 0 0,0 0 0,0 0 1,0 0-1,0 0 0,-1 0 0,1 1 0,0-1 0,0 0 0,0 0 1,0 0-1,0 0 0,-1 1 0,1-1 0,0 0 0,0 0 0,0 0 1,0 0-1,0 1-26,-2 12 599,3-11-352,-1 1-1,1-1 1,-1 1-1,1-1 1,0 1-1,0-1 0,0 1 1,0-1-1,0 0 1,1 1-247,5 12 279,-1 3 145,-1 1 1,-1 0-1,-1 0 0,1 17-424,-1-12 408,0-1-1,2 0 1,1 2-408,-3-16 141,-2-8-117,-1 0 1,1 0 0,-1 0 0,1 0 0,-1 0-1,0 0 1,1 1 0,-1-1 0,0 0 0,0 0 0,0 0-1,0 0 1,0 0 0,0 0 0,0 0 0,0 0 0,-1 0-1,1 0 1,0 1 0,-1-1 0,1 0 0,0 0-1,-1 0 1,0 0-25,1 0 22,-1 0-1,1 0 1,-1 0 0,1 1-1,0-1 1,-1 0 0,1 0-1,0 1 1,0-1-1,0 0 1,0 1 0,0-1-1,0 0 1,0 1-22,0 1 32,0-2 40,0-4-44,-1-49-55,1-41 16,1 75-80,1-1 1,1 1-1,0 0 1,2-2 90,1 1 12,2 1 0,0-1-1,4-4-11,-5 9 16,-1 4-14,0 0 1,0 1 0,1 0-3,16-25 6,-20 28 112,0 1 1,1-1-1,0 1 0,0 0 0,0 0 0,1 0 0,1-1-118,-5 5 71,1-1 0,0 1 0,0-1 0,0 1 0,0 0 0,0 0 0,0 0 0,0 0 0,0 0 0,0 0 0,0 1 0,1-1 0,-1 1 0,0-1 0,1 1 0,-1 0 0,0 0 0,1 0 0,-1 0 0,0 0 0,1 1 0,0-1-71,-1 2 6,0-1-1,0 0 1,-1 1-1,1-1 1,0 1-1,0-1 1,-1 1-1,1 0 1,-1 0-1,1 0 1,-1 0-1,0 0 1,0 0-1,0 0 1,0 0-1,0 1 1,0-1-1,-1 1-5,27 74 16,-9-18 23,3-2-1,8 13-38,-28-68-21,0 0-1,0 1 0,1-1 0,-1 0 0,0 0 0,1 1 0,0-1 0,-1-1 0,1 1 0,2 2 22,-3-4-39,0 1-1,0-1 1,0 1-1,-1-1 1,1 1-1,0-1 0,0 0 1,0 0-1,0 1 1,0-1-1,0 0 1,0 0-1,0 0 1,0 0-1,0 0 1,0 0-1,0 0 0,0 0 1,0-1-1,0 1 1,0 0-1,0-1 1,0 1-1,0 0 1,0-1-1,0 1 0,0-1 1,0 0 39,9-7-1936,7-2-7117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06.8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0 5560,'-4'15'601,"1"-1"1,0 0 0,1 1-1,0-1 1,1 7-602,2 75 3169,1-32-1436,0-38-577,0-1-1,4 13-1155,1 4 212,-6-28-55,1 0-47,0 0 0,0 0 0,3 5-110,1 5-315,2 25 315,-3-17-647,-1-1-1878,0-7-6068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07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0 265 7000,'3'-1'236,"0"1"0,0-1 0,0 1 0,0-1 0,-1 0 0,1 0 1,0-1-1,-1 1 0,1 0 0,0-1 0,-1 1 0,0-1 0,1 0 0,-1 0 0,0 0 1,0 0-1,1-2-236,1 0 467,1 0 0,-1 0 0,1 1 0,-1-1 0,4 0-467,-4 1 88,1 1 124,0-1 0,0 1 0,-1-1 0,1-1 0,-1 1 0,1-2-212,4-3 206,0 1 0,1-1 0,-1 2-1,1-1 1,0 2 0,1-1 0,0 1-206,26-11-348,18-3 348,-13 5-648,-30 9 436,27-9-4179,-2-1 0,31-18 4391,-26 10-2960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07.6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253 44 2248,'-26'8'252,"26"-8"-213,0 0 0,-1 0 1,1 0-1,0 0 0,0 0 0,0 0 0,0 0 1,0 0-1,-1 0 0,1 0 0,0 0 0,0 0 1,0-1-1,0 1 0,0 0 0,0 0 0,-1 0 1,1 0-1,0 0 0,0-1 0,0 1 0,0 0 1,0 0-1,0 0 0,0 0 0,0 0 0,0-1 1,0 1-1,0 0 0,0 0 0,0 0 0,0 0 1,0-1-1,0 1 0,0 0 0,0 0 0,0 0 1,0 0-1,0-1 0,0 1 0,0 0 1,0 0-40,1-9 880,0 7-780,-1 1 0,1-1 1,-1 0-1,0 0 0,1 0 1,-1 0-1,0 0 0,0 0 1,0 0-1,-1 0 0,1 0 1,0 0-1,-1 1 0,1-1 1,-1-1-101,1 2 47,-1 1 0,1-1 0,-1 1 1,1 0-1,0-1 0,-1 1 0,1 0 0,-1-1 0,1 1 1,-1 0-1,1-1 0,-1 1 0,1 0 0,-1 0 1,1 0-1,-1-1 0,1 1 0,-1 0 0,1 0 0,-1 0 1,0 0-48,1 0 109,0 0-93,0 0 1,0 0 0,0 0-1,0 0 1,-1 0 0,1 0-1,0 0 1,0 0 0,0 0-1,0 0 1,0 0 0,0 0-1,0 0 1,0 0 0,0 0-1,-1 0 1,1 0 0,0 0-1,0 0 1,0 0 0,0 0-1,0 0 1,0 0 0,0 0-1,0 0 1,-1 0 0,1 0-1,0 0 1,0 0 0,0 0-1,0 0 1,0 0 0,0 0-1,0 0 1,0 0 0,0 1-1,0-1 1,0 0 0,0 0-1,0 0 1,0 0 0,-1 0-1,1 0 1,0 0 0,0 0-1,0 0 1,0 1 0,0-1-17,-31 41 1877,18-25-1170,0 1-1,-8 15-706,-4 15 748,2 0 0,-5 19-748,13-27 194,-9 14-194,23-51 17,0 0 0,0 0 1,-1 0-1,1 0 0,0-1 1,-1 1-1,1 0 0,-1-1 1,0 1-1,0 0-17,2-2 407,17 1 181,25 7-123,-13 0-214,-25-8-221,0 1 1,0 0-1,0 0 0,0 0 0,0 0 0,0 1 1,0 0-1,-1 0 0,1 0 0,0 0-30,5 5 57,-1-1-1,0 1 0,-1 0 1,0 1-1,0-1 1,0 2-1,-1-1 0,0 1 1,2 4-57,-6-9 12,0 0 0,0 0 1,-1 1-1,1-1 0,-1 0 1,0 1-1,0-1 0,-1 1 1,1-1-1,-1 1 0,0-1 0,0 1 1,0-1-1,-1 1 0,1-1 1,-1 1-1,0-1 0,-1 0 1,1 1-1,-1-1 0,0 0 1,0 0-1,-1 1-12,1-1 25,-1 1-1,-1-1 1,1 0 0,-1 0 0,1 0-1,-1-1 1,0 1 0,0-1 0,-1 0-1,-3 2-24,5-3 18,0-1-1,0 1 0,-1-1 1,1 0-1,0 0 1,-1 0-1,1 0 0,-1-1 1,1 1-1,-1-1 0,1 0 1,-1 0-1,1 0 0,-1-1 1,1 1-1,-3-1-17,-2-2-150,-1 1 0,1-2-1,0 1 1,-5-4 150,7 4-709,1 0 0,1-1 0,-1 1 0,0-1 0,1-1 709,-7-6-8360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1.0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383 62 4664,'10'2'213,"-8"-2"855,-2 0 209,0 0-35,0 0-77,-9-4 427,-24-30 340,32 34-1881,0-1 0,0 1 0,1-1 0,-1 0 0,0 1 0,0 0 0,0-1 0,0 1 0,0-1 0,0 1 0,0 0 0,0 0 0,0-1 0,0 1 0,0 0 0,0 0-1,0 0 1,0 0 0,0 1-51,-20 4 425,9-2-277,5-2-85,0 0-1,1 0 0,-1 1 1,0 0-1,1 0 0,-1 0 1,1 1-1,0 0 1,-2 1-63,-49 24 176,43-22-121,0 0-1,0 1 1,1 0-1,0 1 1,0 1 0,-4 5-55,13-10 0,0 1 0,0-1 0,1 1 0,-1 0 0,1 0 0,0 0 0,0 3 0,-4 5 0,-16 35 0,14-27 0,7-17 15,1-1 1,0 1 0,1 0 0,-1 1 0,1-1-1,-1 0 1,1 0 0,0 0 0,1 1-16,-1-2 17,0 0 1,0 0-1,0 0 1,0 0-1,0 0 1,-1 0-1,1 0 1,-1 0-1,0 0 1,0 0-1,0 0 1,-1 1-18,14-2 93,-2 0-142,-4 0 85,0-1 0,0 0 0,0 0-1,0-1 1,1 0 0,-1 0 0,0 0-1,0-1 1,5-1-36,19-8-163,0 0 0,-1-2 0,12-8 163,-30 15 31,1-2-16,0 0 1,10-8-16,1 0-98,-12 7 49,0 0 0,-1 0 0,0-1 0,0-1 0,-1 1 1,8-11 48,3-8-76,-1 0 0,0-5 76,-12 21 13,-1-1 0,2-8-13,7-13 280,-15 33-278,0 1-1,0 0 1,0 0-1,1 0 1,-1 0-1,0 0 0,0-1 1,0 1-1,1 0 1,-1 0-1,0 0 1,0 0-1,0 0 1,1 0-1,-1 0 1,0 0-1,0 0 1,0 0-1,1 0 0,-1 0 1,0 0-1,0 0 1,1 0-1,-1 0 1,0 0-1,0 0 1,0 0-1,1 0 1,-1 0-1,0 0 1,0 0-1,0 0 0,1 0 1,-1 0-1,0 1 1,0-1-1,0 0 1,0 0-1,1 0 1,-1 0-1,0 1-1,0 23-77,-1 2 148,2 0-1,1 2-70,0-18 47,-1-1 0,1 0 0,1 0 0,0 0 0,0 0 0,0 0 1,5 6-48,0 2-10,-3-7-40,0 0 0,1 0 0,5 6 50,-9-13-191,-1-1 0,1 0-1,0 0 1,0-1 0,0 1-1,0 0 1,0 0-1,0-1 1,0 0 0,1 1-1,-1-1 1,0 0 0,1 0-1,-1 0 1,1 0-1,-1-1 1,1 1 0,0-1 191,14 2-8360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1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13 352 5384,'-5'13'156,"4"-10"-47,-1-1 0,1 1 1,1-1-1,-1 1 0,0 0 0,1-1 0,-1 1 1,1 0-1,0 0 0,0-1 0,0 1 0,0 0-109,0-1 198,1 0 0,0 0 0,0 0 0,0 0 0,0-1 0,0 1 0,0 0-1,0-1 1,1 1 0,-1-1 0,1 1 0,-1 0-198,9 8 713,8 15 1882,7 6-2595,5 6 1648,-24-29-1441,-4-5-124,1 1-1,-1-1 1,1 0 0,-1 1-1,0 0 1,0-1-1,-1 1 1,2 3-83,-5-17-40,0 1 0,1-1 0,0 0 0,1 0 0,0 0 1,1 0-1,0 0 0,0 0 0,1 0 0,0 1 0,2-4 40,6-33 15,4-13 30,3-6-11,-13 46 39,1 1 0,0 0 0,1 0 0,1 0 0,1 0-73,38-67 392,-42 79-465,0 0 0,1 0-1,0 1 1,0-1 0,1 0 73,18-20-2262,-7 4-6331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3:06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10040,'0'0'0,"-2"15"0,-2 8 0,4-1 2488,2 4-2488,-2-1 2488,-2-1-2488,2-24-4208,0 0 4208,-2 48-7200,4-96 7200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2.1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58 318 7712,'-1'-17'388,"0"13"-61,1 7-53,1-2-117,-1 0 0,1-1 0,0 1 0,0 0 0,0 0 0,0 0-1,0-1 1,0 1 0,0 0 0,0-1 0,1 1 0,-1-1 0,0 1-157,2 0 169,0-1 1,0 1-1,1 0 1,-1-1-1,0 0 1,0 1-1,0-1 1,0 0-1,0-1 1,0 1-1,0-1 1,0 1-1,0-1 1,0 0-1,0 0 1,0 0-1,0 0 0,0-1 1,-1 1-1,1-1 1,0 0-1,-1 0 1,0 0-1,1 0 1,-1 0-1,0 0 1,2-3-170,5-6 45,-1-1-1,0-1 1,-1 1 0,0-1 0,2-7-45,0 0 85,2-3 287,0 0-1,4-19-371,-11 29 8,-1-1 0,0 1 1,-1 0-1,0-1 0,-1-11-8,-2 25 1,1-1 1,-1 1-1,0 0 0,0 0 0,1 0 1,-1-1-1,0 1 0,0 0 0,0 0 1,1 0-1,-1 0 0,0 0 0,0 0 1,0 0-2,-11-1 9,11 1-8,-1 0 0,1 0 0,0 0 0,-1 0 0,1 0 0,-1 0 0,1 0 0,0 0 0,-1 0 0,1 1-1,-1-1 0,-13 5 38,11-5-6,1 1 1,-1 0-1,1 1 0,-1-1 1,1 0-1,0 1 1,-1 0-1,1 0 0,0 0 1,-2 2-33,-9 9 63,1 1-1,0 0 1,1 1 0,1 0 0,0 1 0,1 0 0,1 0-1,-4 11-62,11-24 0,-10 26 0,1 0 0,1 1 0,1 1 0,2-1 0,0 6 0,7-32 2,-1 0-1,1 0 0,1 0 0,-1-1 0,1 1 0,-1 0 0,1 0 0,0 0 0,1 0 1,-1 0-1,0-1 0,1 1 0,0-1 0,0 1 0,0-1 0,1 0 0,-1 0 0,3 3-1,4 3 5,1 0 0,0 0 0,0-2 0,11 7-5,-19-12-1,1-1 0,0 1 0,0-1-1,0 0 1,-1 0 0,1-1-1,0 1 1,0-1 0,0 1 0,0-1-1,0 0 1,0 0 0,0 0-1,0 0 1,0-1 0,0 1-1,0-1 2,5-1-6,0 0-1,-1-1 0,1 0 0,-1 0 0,5-3 7,30-15-39,-26 14 37,0-1-1,-1 0 0,0-1 1,-1-1-1,1 0 1,8-10 2,4-9-9,-2-2 0,-1-1 0,-1-1 0,-2-1 0,-2 0 0,3-10 9,-19 37-7,0 0 0,0 0-1,-1 0 1,0-1-1,0 1 1,-1-1-1,0 0 1,0 1-1,-1-1 1,0-3 7,1 7-7,-1 0 1,1 0-1,-1 0 0,1 0 1,1-2 6,2-8-1,-3 10 1,-1 4 1,0 0-1,0-1 0,0 1 0,0 0 0,0 0 0,0 0 0,0 0 0,1-1 0,-1 1 0,0 0 0,0 0 0,0 0 0,0 0 0,0 0 0,0-1 0,1 1 0,-1 0 0,0 0 0,0 0 0,0 0 0,0 0 0,0 0 0,1 0 0,-1 0 0,0-1 0,0 1 1,0 0-1,1 0 0,-1 0 0,0 0 0,0 0 0,0 0 0,0 0 0,1 0 0,-1 0 0,0 0 0,0 0 0,0 0 0,1 1 0,-1-1 0,0 0 0,0 0 0,0 0 0,0 0 0,1 0 0,-1 0 0,0 0 0,0 0 0,0 0 0,0 1 0,0-1 1,1 0-1,-1 0 0,0 0 0,0 0 0,0 0 0,0 1 0,0-1 0,0 0 0,0 0 0,0 0 0,0 1 0,0-1 0,0 0 0,0 0 0,1 0 0,-1 0 0,0 1 0,1 4 20,0 0 0,0 0 0,0 0 0,-1 1 0,1-1 0,-1 0 0,-1 1 0,1-1 0,-1 1-20,0 11 44,3 31 125,4 17-169,-1-3 6,-2-39-28,1-1 0,1 1-1,1-1 1,1 0 0,4 6 22,-11-28 0,3 8-51,-2-11-35,2-9 48,5-6-63,-6 15 85,0 0-1,0 0 1,-1 0-1,0 0 1,1 0-1,-1-1 17,16-73-35,-7 31 19,1 0-1,10-21 17,-19 60 1,1 1 0,0 0-1,0 0 1,1 0-1,-1 1 1,1-1-1,1 1 1,-1 0-1,1 0 1,0 1-1,0-1 1,0 1-1,2-2 0,-5 6 22,0-1-1,0 0 1,0 0 0,0 1-1,0-1 1,0 1-1,0 0 1,0-1 0,0 1-1,0 0 1,0 0-1,0 0 1,0 1 0,0-1-1,0 0 1,0 1 0,0-1-1,0 1 1,0 0-1,0 0 1,0 0 0,-1 0-1,1 0 1,0 0-1,-1 0 1,1 0-22,6 5 2,0 0 0,0 1 0,-1 0-1,5 6-1,43 48 7,-42-46-1,-11-11-37,1-1 1,0 0-1,-1 0 0,1 0 1,0 0-1,0 0 1,1-1-1,-1 1 1,0-1-1,1 0 0,0 0 1,0 0 30,6 1-1263,-6-2 566,0 1 1,0-1-1,0 0 1,1-1-1,-1 1 1,0-1-1,3 0 697,11 0-6786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2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0 7448,'-1'5'171,"-1"0"0,1 0 0,-1-1 1,-2 4-172,3-5 181,-1 0 0,1 1 0,0-1 0,0 0 0,0 1 0,0-1 0,0 0 0,1 1 0,0 3-181,0 2 809,1 0 0,1 0 0,-1 0-1,2 0 1,0 1-809,6 33 1239,-4-2-522,-1-6-82,1 0-1,10 31-634,-3-15 302,-1 1 0,0 27-302,-3-24-404,-3-35 85,0-8-1733,1 11-8008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2.8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0 141 10224,'9'1'328,"0"-2"0,0 1 0,-1-1 0,1 0 0,0-1 0,-1 0 0,1-1 0,-1 0 0,0 0 0,0 0 0,0-1 0,0 0 0,-1-1 0,4-2-328,50-41 3377,-51 42-3180,0 2 1,0-1 0,1 2-1,0-1 1,-1 1 0,1 1-1,6-1-197,3-1-122,-11 2-124,-7 2-387,0 0 1,-1 0 0,1-1-1,0 1 1,-1-1 0,1 1-1,-1-1 1,1 0 0,-1 0-1,1 1 1,-1-1-1,1 0 1,-1 0 0,1 0-1,-1-1 633,7-5-5466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3.1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0 10040,'0'0'0,"5"13"0,3 1 0,-6 1 1544,-2 2-1544,-2-3 1552,-6 6-1552,3-1 960,-2 0-960,2 1 968,5-1-968,0 1 320,-2-3-320,-3-3 320,-2 3-320,-5 15-11384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08.2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51 447 4576,'-2'0'64,"0"0"1,0 0-1,0 0 0,0 0 1,0-1-1,0 1 0,0 0 1,0-1-1,0 1 0,0-1 1,-1 0-65,2 0 52,0 0 0,1 0 0,-1 0 0,0 0 0,1 0 0,-1 0 0,1 0 0,-1 0 0,1 0 0,0 0 0,-1 0 0,1 0 1,0 0-1,0 0 0,0 0 0,0 0 0,0 0 0,0 0 0,0 0 0,0 0 0,0-1-52,-1-34 3044,0 17-830,1-1 0,2-10-2214,-2 20 227,0 0 0,-1-1 1,0 1-1,-1 0 0,0-3-227,-5-29 561,6 32-466,1 1 0,0-1 0,0 1 0,1-1-1,0 1 1,1 0 0,1-6-95,-3 14 8,4-9 100,-1-1 1,-1 1 0,0-1-1,0 1 1,-1-7-109,0 13 104,0 0 1,0 1 0,0-1-1,1 0 1,-1 1-1,1-1 1,0 1 0,0 0-1,1-2-104,0-4 44,-3 8-36,0 1 0,0-1 0,0 1 0,0-1 0,0 0 0,0 1 0,0-1 0,1 1 0,-1-1 0,0 1 0,0-1 0,1 1 0,-1-1 0,0 1 0,0-1 0,1 1 0,-1-1 0,0 1 0,1 0 0,-1-1 0,1 1 0,0-1-8,-1 1-33,0 0 2,0 0 108,0 10 21,-1-6-68,0 1 1,0 0-1,0 0 1,-1 0 0,1-1-1,-1 1 1,0 0-1,-1 0-30,-10 28 125,10-17-153,0 0 0,1 0-1,1 3 29,-2 15-42,-3 30 146,3 23-104,0-5 40,3-38-79,5 40 39,-2-45-23,0 7-60,1-8-53,-2 7 136,-2 87-837,-5-140-1587,0 0-7629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08.6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0 297 8432,'3'3'73,"1"1"0,-1-1-1,1 1 1,-1-1 0,1 0 0,3 2-73,-6-5 137,0 0 0,0 1 1,0-1-1,0 0 0,0 0 0,1 1 0,-1-1 1,0 0-1,0 0 0,0 0 0,0 0 0,0 0 0,0-1 1,0 1-1,1 0 0,-1 0 0,0-1 0,0 1 1,0-1-1,0 1 0,0-1 0,0 1 0,0-1 1,-1 0-1,1 1 0,0-1 0,0 0 0,0 0 0,0 0-136,5-5 952,0-1 1,-1 0 0,4-5-954,-1 2 117,2-3 736,0 1-6,0 0 0,11-10-847,58-55 1538,-65 65-1340,1 0 0,0 1 0,1 0-1,1 1-197,2-3 329,-11 9-289,0 0 0,0 0 0,0 1 0,0 0 1,8-2-41,22-9 94,-30 11-360,1 0-1,0 0 1,0 1 0,-1 0 0,5 0 266,13-2-962,-10 0-1469,13-2-8675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09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0 5832,'-11'31'777,"-2"2"611,13-27-979,-1 0-1,1 0 1,0 0 0,0 0-1,0 0 1,1 0-1,0 0 1,2 6-409,-1-3 235,-1 1 0,0-1-1,0 5-234,-1 7 120,0 7 46,0 0 1,2 0-1,1 0 1,3 7-167,-4-27 8,12 54 324,-2 0 0,0 30-332,-9-51 157,1 27 115,8 36-272,-2-42 110,-4-19-255,10 39 145,-16-77-3,4 8 0,0-8 3,-4-5 0,1 0 0,-1 0 0,0 0 0,0 0 0,1 0 0,-1 0 0,0 0 0,0 0 0,1 0 0,-1 0 0,0 0 0,0 0 0,1 0 1,-1 0-1,0 0 0,0 0 0,1 0 0,-1-1 0,0 1 0,0 0 0,0 0 0,1 0 0,-1 0 0,0-1 0,0 1 0,0 0 0,0 0 0,0 0 1,1-1-1,-1 1 0,0 0 0,0 0 0,0-1 0,0 1 0,0 0 0,0 0 0,0-1 0,0 1 0,0 0 0,0 0 0,0-1 0,0 1 0,0 0 0,4-18 5,-4 12-4,15-97-28,17-79-283,-6 29-31,-25 149 343,0-5 5,1 0 0,0 1 1,0-1-1,1 0 0,0 1 0,1 0 0,-1 0 1,1 0-1,3-3-7,-5 9 5,0 0 0,0 0 0,0 0 0,0 0 0,0 0-1,0 1 1,0-1 0,1 1 0,0-1-5,6-3 415,-8 5-404,0 0 1,0 1 0,-1-1 0,1 0-1,0 1 1,0-1 0,0 0-1,0 1 1,-1-1 0,1 1 0,0 0-1,0-1 1,-1 1 0,1 0 0,0 0-12,10 9 80,-3 0-133,-1 1 0,-1-1 1,4 8 52,-4-7-50,0-1 0,0 0 0,1 0 0,6 6 50,-10-13-17,5 7-50,1-1 0,0 0 1,0 0-1,1-1 1,8 5 66,-2-5-90,-2-1-23,0 1 1,-1 0-1,9 7 113,-20-13-3,0-1 0,0 0 0,0-1 0,0 1-1,1 0 1,-1-1 0,0 1 0,0-1 0,0 0 0,1 1 0,-1-1 0,2 0 3,28-3-34,-27 2 35,-1 0 1,0-1-1,0 0 0,0 1 0,0-1 1,0-1-1,0 1 0,0 0 1,1-2-2,32-30-72,-24 22 35,-7 7 46,-1-1 0,1-1 0,-1 1 1,0-1-1,-1 0 0,0 0 1,0 0-1,0 0 0,-1-1 0,1-3-9,1-6 117,-1 1-1,-1 0 1,0-1-1,-1-11-116,-1 11 67,-2 0-1,-1 0 0,0 0 1,-1 0-1,-2-5-66,4 17 8,0 0 0,-1 1 0,0-1-1,0 1 1,0-1 0,0 1 0,-1 0 0,0 0-1,0 0 1,-2-2-8,4 4 8,-1 1 1,1-1-1,0 1 0,-1 0 0,1 0 0,-1 0 1,0 0-1,1 0 0,-1 0 0,0 0 0,1 0 1,-1 1-1,0-1 0,0 0 0,0 1 1,0 0-1,1 0 0,-1-1 0,0 1 0,0 0 1,0 0-1,0 1 0,0-1 0,0 0 0,1 1 1,-1-1-1,0 1 0,0-1 0,0 1-8,-2 1 1,-1-1-1,1 1 1,0 0 0,0 1-1,0-1 1,0 1 0,0-1-1,1 1 1,-1 1-1,1-1 1,0 0 0,0 1-1,0-1 1,0 1 0,-1 3-1,-18 37 27,8-18 82,-6 19-109,16-35 15,1 0 0,0 1 1,1 0-1,0-1 0,0 1 1,1 4-16,0-6 2,1 1 0,0-1 1,0 0-1,1 0 1,0 0-1,1 0 0,0 0 1,1 0-1,-1 0 1,3 2-3,-4-9 13,-1-1 1,1 1 0,1-1-1,-1 0 1,0 1 0,0-1-1,0 0 1,1 0 0,-1 0-1,0 0 1,1 0 0,-1 0-1,1 0 1,0 0 0,0 0-14,-1-1 3,0 1 0,0-1 1,0 0-1,0 0 1,0 1-1,0-1 0,0 0 1,0 0-1,0 0 1,0 0-1,0 0 0,0 0 1,0 0-1,0-1 1,0 1-1,0 0 0,0-1 1,0 1-1,0 0 1,-1-1-1,1 1 0,0-1 1,0 1-1,0-1 0,0 0 1,0 0-4,8-8-94,0 1 22,-1-1 0,1 0-1,-1 0 1,-1-1 0,0 0-1,0 0 1,3-8 72,2-3-36,3-8 60,-15 28 15,1 0-1,0-1 1,0 1-1,-1 0 1,1 0 0,0-1-1,0 1 1,0 0 0,0 0-1,0 0 1,0 0 0,1 0-1,-1 0 1,0 0-1,0 1 1,1-1 0,-1 0-1,2 0-38,-2 1 12,0 0-1,0-1 1,0 1 0,0 0-1,0 0 1,0 0-1,0 0 1,0 0-1,0 0 1,0 0-1,0 0 1,0 0-1,0 1 1,0-1-1,0 0 1,0 1 0,0-1-1,-1 0 1,1 1-1,0-1 1,0 1-1,0 0 1,0-1-1,-1 1 1,1 0-1,0-1 1,0 1 0,-1 0-12,28 38 144,-25-35-105,0 0 1,0 0 0,-1 1 0,1-1 0,-1 1 0,0 0-1,1 4-39,-1-4-254,0 1-1,0-1 0,1 0 0,0 0 0,-1 0 0,1-1 0,3 4 255,6 5-9166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09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8344,'4'170'1848,"-2"-103"-257,-2-38-1117,2-1 1,0 1-1,2-1 0,2 3-474,22 126 1301,-20-120-1086,-5-17-74,2 1 1,1-1 0,2 6-142,-1-7-758,-1-1 0,-1 1 1,2 13 757,-1 1-9020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0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1 245 7000,'6'2'308,"0"0"0,0-1 0,0 0 1,0 0-1,0 0 0,5-1-308,-8 0 162,0-1 0,0 1 1,0-1-1,0 0 0,-1 0 0,1 0 1,0 0-1,0-1 0,-1 1 0,1-1 0,-1 1 1,1-1-1,-1 0 0,1 0 0,0-1-162,24-21 2898,27-17-2898,-35 27 953,-7 7-667,-1 1 0,1 0-1,0 0 1,1 1 0,-1 1 0,11-2-286,2-2 359,187-57 1063,-98 35-2748,-101 27 325,20-4-10165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3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10224,'7'131'1575,"-1"-36"-405,-4-67-113,3 14-1057,3 20 736,0-3-160,-4-32 24,0 12-600,-2-30 97,-1-1 0,1 0 0,0 1-1,1 0-96,5 21-1785,-6-11-4102,-2-19 818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3:06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13176,'18'-6'1634,"0"-2"1,9-5-1635,-14 6 1041,0 1 0,1 0 1,0 1-1,0 1 0,2 0-1041,22-4 322,0 2 0,1 2 0,15 1-322,-51 3-120,0 0 0,-1 0 0,1-1 0,-1 1 0,1-1 0,0 1 0,0-1 120,7-3-2896,6-2-9897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3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1 197 10224,'2'2'128,"0"0"-1,0 0 1,0 0 0,1 0 0,-1-1 0,0 1-1,1 0 1,2 0-128,-4-2 88,1 1 0,-1-1 0,1 0 0,-1 0 0,1 0 0,-1 0 0,1 0 0,-1 0 0,1 0 0,-1 0-1,1-1 1,-1 1 0,1 0 0,-1-1 0,1 0 0,-1 1 0,1-1 0,0 0-88,16-10 980,1 0-1,-2-2 1,15-11-980,16-13 1149,-16 16-249,0 2 1,12-5-901,9-8-2252,-24 14-9054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4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0 336 904,'23'-52'1151,"2"1"0,2 1 0,11-13-1151,-23 40 289,1 0 384,4-10-673,-18 29 85,0 1 0,0 0 0,0 0 0,1 1 0,-1-1 0,1 0 0,-1 1 0,1-1 0,0 1 0,0 0 0,1 0-85,-2 1 4,0 0 0,0 0 0,0 0-1,0 0 1,0 0 0,0 1 0,0-1 0,0 1 0,0-1 0,0 1 0,0 0 0,1 0 0,-1 0-1,0 0 1,0 0 0,0 1 0,0-1 0,0 0 0,0 1 0,2 0-4,7 4-4140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5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49 443 4664,'1'10'466,"0"1"0,1 0-1,1-1 1,0 3-466,0 1 409,1 0 96,1-1 1,0 0 0,2 3-506,5 11 1043,-8-17-637,0-1-314,-1 0 0,0 0 0,0 0 0,-1 0 0,0 1 0,0-1 0,-1 1 0,0 7-92,-1-16-1,0-1 1,0 0-1,0 0 0,0 0 0,0 0 0,0 0 0,0 0 0,0 1 1,0-1-1,0 0 0,0 0 0,0 0 0,0 0 0,0 0 0,-1 0 0,1 1 1,0-1-1,0 0 0,0 0 0,0 0 0,0 0 0,0 0 0,0 0 1,0 0-1,0 1 0,0-1 0,0 0 0,-1 0 0,1 0 0,0 0 1,0 0-1,0 0 0,0 0 0,0 0 0,0 0 0,-1 0 0,1 0 0,0 0 1,0 0-1,0 0 1,-7-3-19,-12-13 14,9 7 10,8 8-4,-1-1-3,-1-1 0,1 0 0,-1 0 0,1-1-1,0 1 1,0 0 0,0-1 0,1 0 0,-1 0 0,0 0 2,-3-13-11,-2-3-24,1-1-1,0 0 1,-1-10 35,5 6 144,0 0 1,1-1 0,2 1 0,0 0 0,3-13-145,0 21 11,0 0 0,5-12-11,4-17 18,-11 37 13,4-17-42,1 1 0,2-2 11,-6 20 74,1 0 0,0 0 0,0 1 0,0-1 0,1 1-1,0-1 1,1 1 0,-1 0 0,4-2-74,44-42 882,-44 44-748,-1 1 1,1-1-1,0 1 0,1 0 1,-1 1-1,4-2-134,-4 4 167,-7 1-157,1 0 1,0 0-1,-1 0 1,1 0-1,0 1 1,0-1-1,0 1 1,0-1-1,0 1 1,-1 0-1,1 0 1,0 0-1,0 0 1,0 0-1,0 0 1,0 0-1,0 1 1,0-1-1,-1 1 1,1-1-1,0 1 1,0 0-1,0 0-10,7 4-1668,4 2-6678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5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46 244 3680,'-7'4'79,"6"-3"17,-1-1-1,1 1 1,-1 0 0,1 0-1,-1 1 1,1-1-1,-1 0 1,1 0 0,0 1-1,0-1 1,0 1 0,0-1-1,0 1 1,0-1-1,0 1 1,0 0 0,0-1-1,1 1 1,-1 1-96,0 1 318,-2 7 139,0 1-1,1-1 0,1 1 1,-1 8-457,0 21 588,1-31-536,0 1-1,1 0 1,0 0-1,1-1 1,0 1 0,1 0-1,2 8-51,2 8 202,-3-17-134,-1-1 0,1 1-1,2 4-67,-4-12-1,-1-1 0,1 1 0,0-1 0,0 1 0,0-1 0,-1 1 0,1-1 0,0 0-1,1 0 1,-1 1 0,0-1 0,0 0 0,0 0 0,1 0 0,-1 0 0,1 0 0,-1-1 0,0 1-1,1 0 1,-1-1 0,1 1 0,0-1 0,-1 1 0,1-1 0,-1 0 0,1 0 0,0 1-1,-1-1 1,1 0 0,1-1 1,0 1-4,1-1 0,-1-1 1,1 1-1,-1 0 0,1-1 0,-1 0 0,0 1 0,0-1 0,1-1 0,-1 1 0,-1 0 0,1-1 0,1-1 4,2-2 1,-1 0 0,-1 0 0,1 0-1,-1 0 1,0-1 0,0 0 0,-1 0-1,0 0 1,0-1-1,4-15 59,-1 0-1,1-7-58,-3 11 19,0 1 0,1 0 0,1 0 0,4-7-19,1 0 189,-1 0 0,-2-1 0,0 0 0,-1 0 0,-2-1 0,-1 1 0,0-19-189,4-32 765,-8 77-743,0 0 0,0-1 0,0 1 0,0 0 0,0-1 0,0 1 0,0 0 0,0-1 0,0 1-1,0 0 1,0 0 0,0-1 0,0 1 0,0 0 0,0-1 0,1 1 0,-1 0 0,0 0 0,0-1 0,0 1-1,0 0 1,1 0 0,-1-1 0,0 1 0,0 0 0,1 0-22,-1 0 17,0 0 0,0 0 0,0 0 0,0 0 0,1 0 0,-1 1 0,0-1 0,0 0 0,0 0 0,0 0 1,0 0-1,1 1 0,-1-1 0,0 0 0,0 0 0,0 0 0,0 1 0,0-1 0,0 0 0,0 0 0,0 1 0,0-1 0,0 0 0,0 0 0,0 0 0,0 1 0,0-1 0,0 0 0,0 1-17,-2 21 864,1-17-695,0 0 0,0-1 0,1 1 0,0 0 0,0 0 0,1 2-169,9 59 422,4 0 0,13 39-422,24 27-1604,-43-117-940,0-4-4476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6.0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42 391 6192,'-42'2'5448,"52"-2"-5032,0-1 0,0 0 1,-1-1-1,1 0 1,0-1-1,3-1-416,20-9 650,4-3-650,-12 5 140,-16 7-122,0 0 0,-1 0 1,0-1-1,0 0 1,0-1-1,0 1 0,-1-1 1,0-1-1,0 0 1,-1 0-1,0 0 1,0 0-1,-1-1 0,0 0 1,0 0-1,1-4-18,-1 2 44,0-1-1,0 0 0,-1-1 1,0 1-1,-1-1 0,-1 1 1,0-1-1,0-3-43,-1 2-14,0 2 37,0 0 0,-2 0 0,1 0 1,-2-9-24,2 17 18,-1 1 0,1-1 0,-1 1 0,0 0 0,0 0 0,1-1 0,-1 1 0,-1 0 0,1 0 0,0 0 0,0 0 0,-1 0 0,1 0 0,-1 0 0,0 1 0,1-1 0,-1 1 0,0-1 0,0 1 0,0-1 0,0 1 0,0 0 0,-1 0 0,0 0-18,1 0 10,0 1 1,-1 0 0,1 0 0,0 0-1,0 0 1,0 0 0,0 0 0,0 1-1,0-1 1,-1 1 0,1-1 0,0 1-1,0 0 1,0 0 0,1 0 0,-1 0 0,0 0-1,0 0 1,0 0 0,1 1 0,-1-1-1,0 2-10,-6 4 21,0 1-1,1 1 0,-5 5-20,-79 118 20,72-100-30,1 1 0,2 1 1,-4 14 9,18-42 9,1-1 0,0 1 0,-1-1 0,2 1 0,-1 0 0,1-1 0,0 1 0,0 0 0,0-1 0,1 1 0,0-1 0,0 1 0,0 0 0,1-1 0,0 0 1,0 1-1,0-1 0,1 0 0,-1 0 0,3 3-9,-1-4 55,0 0 0,0-1 0,1 1 0,-1-1 0,1 1-1,0-2 1,0 1 0,0 0 0,0-1-55,6 4 23,-4-4-31,-1 0 0,0-1 0,1 1-1,-1-1 1,1-1 0,-1 1 0,1-1 0,0 0-1,2-1 9,4 1-5,0-1 31,0 1 0,0-2 0,-1 1-1,13-5-25,2-2-2220,21-10 2220,-13 5-10166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21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334 64 3680,'-6'-2'60,"3"1"230,1 0-1,-1 0 1,0-1 0,0 1-1,1-1 1,-1 1 0,0-1-1,0 0-289,2 0 136,0 1 0,0 0-1,1-1 1,-1 1 0,0-1-1,0 1 1,1-1 0,-1 1-1,1-1 1,-1 1 0,1-1-1,0 0 1,0 1 0,0-1-1,0 0 1,0 1 0,0-2-136,0 3 110,0-1 0,0 0 1,0 0-1,0 0 0,0 1 0,-1-1 1,1 0-1,0 0 0,0 1 1,0-1-1,-1 0 0,1 0 0,-1 1 1,1-1-1,0 0 0,-1 1 0,1-1 1,-1 1-1,1-1 0,-1 0 1,0 1-1,1-1 0,-1 1 0,1 0 1,-1-1-1,0 1 0,0-1 0,1 1 1,-1 0-1,0 0 0,1-1 1,-1 1-1,0 0 0,0 0 0,0 0 1,1 0-1,-1 0 0,0 0-110,-5 0 278,1 0-1,-1 1 0,1-1 1,0 1-1,-3 1-277,-6 1 205,11-3-178,1 1 0,-1 0-1,0 0 1,1 0 0,-1 0 0,1 0-1,-1 0 1,1 1 0,0-1 0,-1 1-1,0 0-26,-12 8 157,9-7-124,1 1-1,-1 0 1,0 0 0,1 1-1,0-1-32,-14 12 84,14-12-72,-1 1 0,1 1 0,0-1 0,0 1 0,0 0 0,1 0 0,0 0 0,0 0 1,1 1-1,-2 4-12,-5 15 26,0 0 1,1 7-27,5-19-1,-12 42 29,-2 20-28,14-52 23,1-1-1,1 0 1,1 0 0,1 20-23,1-41-1,-1 1 1,1-1-1,-1 1 0,1-1 1,0 0-1,0 1 1,0-1-1,0 0 1,0 0-1,1 0 1,-1 0-1,1 0 1,-1 0-1,1 0 1,0-1-1,0 1 1,5 4-42,0 0 0,0-1 0,6 3 42,-11-7-3,0 0-1,-1-1 1,1 1 0,0-1 0,0 1-1,0-1 1,-1 0 0,1 0 0,0 0 0,0 0-1,0 0 1,0 0 0,0 0 0,0-1-1,-1 1 1,3-1 3,-1 0-7,-1 0-1,1 0 1,0 0-1,-1 0 1,1 0 0,-1-1-1,1 1 1,-1-1-1,0 0 1,0 1 0,0-1 7,8-11-19,-2 1 0,1-1 1,-2-1-1,0 0 0,-1 1 1,0-2-1,2-7 19,-5 14-5,14-44-70,8-47 75,-5 21-120,-13 46-26,4-29 146,-6 27 397,4-12-397,-6 26 408,-1 43-169,1 0 0,0 0 1,6 13-240,3 25 79,26 131 293,-36-180-427,0 0 1,0 0-1,2 0 0,-1 0 1,1-1-1,1 1 0,6 10 55,-10-21-320,1 1 1,-1-1-1,0 1 0,1-1 0,0 0 1,-1 1-1,1-1 0,0 0 0,0 0 0,0 0 1,-1-1-1,1 1 0,0 0 0,0-1 1,0 1-1,0-1 0,0 1 0,2-1 320,11 2-6266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21.6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47 292 1800,'-2'7'116,"1"-1"0,-1 1 0,2 0 0,-1 0-1,1 0 1,0 0 0,0 0 0,1 0 0,0 0 0,0 0 0,0 0 0,1-1 0,0 1 0,3 4-116,-3-3 297,0-1 0,0 1 1,0 0-1,-1 0 1,0 0-1,-1 0 0,0 3-297,2 14 717,-2-5-950,0-20 58,0 0 291,-2-1 56,-3-4-173,1 0 0,-1 0 0,1 0 0,0 0 0,0 0 0,1-1 0,0 0 0,0 0 0,0 0 1,0 0-1,1 0 0,-1-3 1,-2-11 763,1 0-1,0-1 1,1-9-763,2 8 498,1-1-1,1 0 0,1 1 1,1-1-1,3-7-497,-3 17 192,0 0 0,0 1 1,2-1-1,-1 1 0,2 0 0,-1 0 0,6-7-192,-6 13 181,-1 0 0,2 0-1,-1 1 1,6-5-181,11-11 473,-19 17-400,1 0-1,0 1 0,0 0 1,1 0-1,-1 0 0,1 1 1,-1-1-1,1 1 0,0 0 1,0 0-1,0 1-72,1-1-669,0 0 0,0 1 0,1 0 0,-1 0 0,6 1 669,3 0-7033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22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183 407 3232,'-38'-30'248,"37"30"-180,1 0 0,-1-1 1,1 1-1,0-1 0,-1 1 0,1-1 1,-1 0-1,1 1 0,0-1 1,-1 1-1,1-1 0,0 1 0,0-1 1,-1 0-1,1 1 0,0-1 0,0 0 1,0 1-1,0-1 0,0 0 0,0 1 1,0-1-1,0 0 0,0 1 0,0-1 1,0 0-1,1 1 0,-1-1 1,0 0-1,0 1 0,1-1 0,-1 1 1,0-1-1,1 1 0,-1-1 0,0 1 1,1-1-1,-1 1 0,1-1 0,-1 1 1,1-1-1,-1 1 0,1-1-68,3-1 375,-1-1 0,0 1-1,1 0 1,0 0 0,0 0 0,0 0-375,1-1 227,0 0 1,-1 1-1,1-1 1,-1-1 0,0 1-1,0-1 1,-1 1-1,2-2-227,27-35 788,-25 30-739,1 0 99,0-1-1,-1-1 1,-1 0 0,0 0-1,0 0 1,-1 0-1,-1-1 1,0 0 0,-1 0-1,0 0 1,0-8-148,0 4 245,-1 9-77,-1-1 0,0 0 1,-1 0-1,0-6-168,0 13 22,0 1-1,0-1 1,0 0 0,0 1-1,-1-1 1,1 1 0,0-1-1,-1 1 1,0-1 0,1 1-1,-1-1 1,0 1-1,1 0 1,-1-1 0,0 1-1,0 0 1,0 0 0,-1 0-1,1 0 1,0 0 0,0 0-1,0 0 1,-1 0 0,1 0-1,-1 0 1,1 1 0,-1-1-22,0 1 14,1-1 1,0 1-1,0 0 1,-1 1-1,1-1 1,0 0-1,-1 0 1,1 1-1,0-1 1,0 0-1,-1 1 1,1-1-1,0 1 1,0 0-1,0-1-14,-18 13 188,10-7-182,1 2 1,0-1-1,0 1 0,1 0 1,0 1-1,-1 1-6,-12 20-28,-3 9 28,5-9-49,-7 8 49,-7 4-23,-19 27-18,46-61 51,1 0 0,0 0 0,0 1 0,1-1 0,0 1 0,0 0 0,1 0 0,0 0 0,0 0 0,1 0 0,1 1 0,-1 0-10,2 8 104,-1-1 0,4 12-104,-3-23 53,0 0 1,0 0 0,1 0-1,0 0 1,0 0 0,0-1-1,1 1 1,0-1 0,2 4-54,-3-7 8,0 0 0,0 0-1,0-1 1,1 1 0,-1 0 0,0-1 0,1 1 0,-1-1 0,1 0 0,0 0-1,-1 0 1,1 0 0,0-1 0,0 1 0,-1-1 0,1 1 0,2-1-8,9 1 111,0-1 1,0-1-1,1 0-111,-4 0-9,7 0 26,-1-1 0,0-1 1,-1-1-1,1 0 0,-1-1 1,1-1-1,-1-1-17,-4 1-238,0 0 1,0-1-1,-1 0 1,1-1 0,-2 0-1,1-1 1,-1 0-1,-1 0 1,7-9 237,19-22-9540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7.0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 52 5112,'0'-2'132,"1"1"1,-1-1 0,0 0-1,0 1 1,0-1-1,0 1 1,-1-1-1,1 0 1,0 1-1,-1-1 1,1 1 0,-1-1-1,1 1 1,-1-1-1,0 1 1,0 0-1,0-1 1,1 1-1,-1 0 1,0 0 0,-1-1-1,1 1 1,0 0-1,0 0 1,0 0-1,-1 0-132,0 0 195,0-1 0,0 1 0,0 0 0,1-1 0,-1 1 0,0 0 0,-1 1-1,1-1 1,0 0 0,0 1 0,0-1 0,0 1 0,-1-1 0,1 1-1,0 0 1,0 0 0,0 0 0,-1 0 0,0 1-195,-2 1 256,0 1-1,0 0 1,0 1-1,0-1 1,0 1-1,1 0 1,0 0-1,-1 0 1,1 2-256,-4 2 124,-3 3-25,0 1 1,1 0 0,0 0-1,1 1 1,1 1-1,0-1 1,1 2 0,0-1-1,1 1 1,0 1-100,5-13 16,1 0 0,-1 0 0,1 0 0,0-1 0,0 1 0,0 0 0,0 0 0,0 0 0,1-1 0,-1 1 0,1 0 0,0 0 0,0-1 0,0 1-16,3 5 42,0 0 0,0 0 0,5 5-42,2 3 10,-8-11 2,0-1 0,1 0 0,-1 0 0,1 0-1,0-1 1,0 1 0,1-1 0,-1 0 0,4 2-12,2 1 17,1-1 0,0 0-1,10 3-16,-8-5 90,0 0 1,1-1-1,-1 0 0,1-1 1,-1-1-1,1 0 0,8-1-90,-13-1 52,-1 0-1,1 0 1,-1 0 0,1-1-1,-1-1 1,0 1-1,0-1 1,-1-1 0,1 0-1,-1 0 1,0 0 0,0-1-1,0 1 1,1-3-52,0-2 124,1 0 0,-1 0 0,-1 0 0,0-1 0,0 0 1,-1-1-1,0 1 0,-1-1 0,-1 0 0,3-11-124,0 1 158,-5 17-97,-1 1 0,1-1 0,-1 0 0,0 0-1,0 0 1,-1 0 0,1 0 0,-1 1 0,0-1 0,-1-4-61,1 9 12,-1-7 91,0 1 0,0 0 0,-1 0 0,0-1 0,-2-4-103,3 9-10,0 1 1,0 0-1,0-1 1,1 1-1,-1 0 1,0-1-1,-1 1 1,1 0-1,0 0 1,0 0-1,-1 0 1,1 0-1,0 0 1,-1 0-1,1 1 1,-1-1-1,1 0 1,-1 1-1,1-1 1,-1 1-1,1 0 1,-1-1-1,0 1 1,1 0-1,-1 0 1,0 0 9,-12 2-780,8 0-1646,0 0 0,1 1 0,-1-1 0,-3 4 2426,3-3-1025,-7 4-3235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7.5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23 223 1800,'-1'4'148,"0"-1"1,-1 1-1,1-1 0,0 0 0,-1 1 1,-1 0-149,2-1 195,-1 0 1,1 0 0,-1 0 0,1 0 0,0 0-1,0 0 1,0 0 0,1 0 0,-1 1-196,1 9 1027,-1 0 0,2 0 0,0 0 0,1-1 0,0 1 0,1 3-1027,-2-13 170,1 1-1,-1-1 0,1 0 0,0 1 0,0-1 1,0 0-1,0 0 0,0 0 0,1 0 0,-1-1 0,1 1 1,0 0-1,0-1 0,0 0 0,0 0 0,2 1-169,-3-1 66,1-1-1,-1 1 0,1-1 0,-1 0 0,1 0 1,-1 0-1,1-1 0,0 1 0,0 0 0,-1-1 1,1 0-1,0 0 0,0 1 0,0-2 0,-1 1 0,1 0 1,0-1-1,0 1 0,-1-1 0,1 0 0,0 0 1,1 0-66,4-4 67,-1 0 0,0-1 0,0 0 0,0 0 0,-1 0 0,0-1 0,0 0 0,5-7-67,-3 2 0,-1 0 1,0 0-1,-1 0 1,0-1-1,1-8 0,-5 18-1,9-29-52,-2-1 1,4-23 52,-9 37 43,-3 15-31,0 0 0,0 0 0,0-1-1,-1 1 1,1 0 0,-1 0 0,-1-3-12,1 1 12,0 0 0,0-1-1,0 1 1,1 0 0,0 0-1,0 0 1,0 0 0,1 1-1,0-1 1,0 0 0,0 1 0,1-1-1,1-2-11,-3 6 9,0 1 0,0 0 0,0-1 0,0 1 0,0 0 0,0 0 0,0-1 0,1 1 0,-1 0 0,0 0 0,1 0-1,-1 1 1,1-1 0,-1 0 0,1 0 0,-1 1 0,1-1-9,-1 2 23,0-1 0,0 1 1,0 0-1,-1-1 0,1 1 0,0 0 0,0 0 0,-1 0 0,1-1 0,0 1 0,-1 0 0,1 0 1,-1 0-1,1 0 0,-1 0 0,1 1-23,5 20 239,-3-12-245,2 3-131,-2-3 64,0-1 1,-1 0-1,0 1 0,0-1 1,-1 2 72,0-4 10,0 0 0,0 0 1,1 0-1,0 0 0,0 0 1,0-1-1,1 1 0,0-1 1,1 0-1,1 4-10,9 9 140,0 0 1,9 9-141,7 9 28,-26-34-582,-1 1-1,0-1 1,1 1 0,0-1 0,0 0-1,0 0 1,0-1 0,1 1 0,-1-1-1,2 0 555,8 5-6606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3:07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11120,'0'0'0,"0"10"0,3 4 0,-6 6 2512,1 1-2512,0 2 2512,-1 2-2512,3-25 4087,0 0-4087,-7 48-16343,14-96 16343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7.8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0 7712,'-5'16'386,"1"-7"482,1 0 0,0 0 0,1 0-1,0 1 1,1-1 0,-1 10-868,5 75 4698,9 43-4698,9-5 767,-9-71-204,0 45-563,-11-98-25,-1-5 14,1 0 0,-1 0 1,0 0-1,0 0 0,0 1 0,-1-1 1,0 1 10,1-4-175,0 0-1,0 1 1,0-1 0,0 0 0,0 0 0,0 1-1,0-1 1,0 0 0,0 0 0,-1 0 0,1 1-1,0-1 1,0 0 0,0 0 0,0 0 0,-1 1-1,1-1 1,0 0 0,0 0 0,0 0 0,-1 0-1,1 0 1,0 1 0,0-1 0,-1 0 0,1 0-1,0 0 1,0 0 0,-1 0 0,1 0-1,0 0 1,0 0 0,-1 0 0,1 0 0,0 0-1,0 0 1,-1 0 0,1 0 0,0 0 0,0 0-1,0 0 1,-1-1 0,1 1 0,0 0 0,0 0-1,-1 0 1,1 0 0,0 0 0,0 0 0,0-1-1,-1 1 1,1 0 175,-8-9-2037,0-3-2056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8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1 148 7800,'4'3'229,"1"0"0,0-1-1,0 0 1,-1 0 0,2 0 0,-1 0 0,2-1-229,-5 0 117,0-1 0,0 0 0,1 0 1,-1 0-1,0-1 0,0 1 0,1 0 0,-1-1 0,0 0 0,0 1 0,0-1 1,0 0-1,0 0 0,0 0 0,0 0 0,0-1 0,0 1 0,1-2-117,27-24 1374,-24 20-1006,1 0 0,0 1 1,0 0-1,1 0 1,0 1-1,5-3-368,9-3 144,0 1 0,1 1-1,-1 1 1,15-3-144,-29 10-200,-5 0-45,1 1 1,-1-1-1,0 0 1,1 0-1,-1-1 0,0 1 1,0-1-1,0 1 1,0-1-1,0 0 0,3-2 245,10-8-8426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8.5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0 8072,'-35'156'3432,"32"-135"-2612,0 0 1,2 12-821,0-9 1464,-3 15-1464,-2-3 531,1 0 1,2 1-1,2 0 1,1-1-1,4 22-531,-1-38 50,14 147 1029,-16-157-1050,1-1-1,0 1 1,0-1-1,1 0 0,0 0 1,1 0-1,1 1-28,8 23-2549,-5-13-8384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8.8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1 4400,'-12'14'1130,"10"-11"-765,-1-1 1,1 1 0,0 0-1,0-1 1,0 1 0,0 0-1,0 0 1,1 0 0,-1 1-1,1-1 1,0 0 0,0 0-1,0 1 1,0-1-366,1 8 772,0-6-587,0 0 0,0 0 0,0 0-1,1 0 1,-1 0 0,1 0-1,2 4-184,9 44 1362,-11-44-2994,1 6-6908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9.2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0 7624,'0'0'0,"0"0"0,-7 13 0,7-13 792,-7 2-792,7-2 792,0 0-792,0 0-1600,0 0 1600,0 0-1592,0 7 1592,0 3-3640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19.7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68 327 7712,'-21'-12'282,"-17"-14"-282,37 25 47,0 1 0,1 0 0,-1-1 0,1 1 0,-1-1 0,1 1 0,0 0 0,-1-1 0,1 1 0,-1-1 0,1 1 0,0-1 0,-1 1-1,1-1 1,0 1 0,0-1 0,-1 0 0,1 1 0,0-1 0,0 1 0,0-1 0,0 0 0,0 0-47,0 1 21,0-1 0,1 1 0,-1-1 0,0 1 1,1-1-1,-1 1 0,1-1 0,-1 1 0,1 0 0,-1-1 0,1 1 1,-1 0-1,1-1 0,-1 1 0,1 0-21,0 0 39,-1 0 0,1 0 0,-1-1-1,0 1 1,1 0 0,-1 0 0,0 0 0,1 0 0,-1-1-1,1 1 1,-1 0 0,0 0 0,0-1 0,1 1-1,-1 0 1,0-1 0,1 1 0,-1 0 0,0-1 0,0 1-1,0 0 1,1-1 0,-1 1 0,0 0 0,0-1 0,0 1-1,0-1 1,0 1 0,0 0 0,0-1 0,0 1 0,1-1-1,-2 1 1,1-1 0,0 1 0,0 0 0,0-1-39,0 1 20,0 0 1,0 0 0,0 0 0,0-1 0,0 1-1,0 0 1,0 0 0,0 0 0,0 0 0,0-1-1,0 1 1,0 0 0,0 0 0,0 0-1,0 0 1,0-1 0,0 1 0,0 0 0,1 0-1,-1 0 1,0 0 0,0 0 0,0 0 0,0-1-1,0 1 1,0 0 0,0 0 0,1 0-1,-1 0 1,0 0 0,0 0 0,0 0 0,0 0-1,0-1 1,1 1 0,-1 0-21,10-2 516,18-1 179,-17 3-308,0-1-333,1-1 0,-1 0 0,0 0 0,0-1 0,0-1 0,-1 0 0,1 0 0,0-2-54,-5 3 41,0-1 0,0 0 0,-1 0-1,0 0 1,0 0 0,0-1 0,0 0-1,-1 0 1,0-1 0,0 1 0,0-1-1,-1 0 1,1 0 0,0-2-41,1-6 93,0 1 1,-1-1-1,0 0 1,-1 0-1,0 0 1,-1 0-1,-1 0 1,0-14-94,-1 28 13,0-1-1,0 1 1,-1 0 0,1-1 0,0 1 0,0 0-1,0 0 1,-1-1 0,1 1 0,0 0 0,0 0-1,-1 0 1,1-1 0,0 1 0,0 0 0,-1 0-1,1 0 1,0 0 0,-1-1 0,1 1 0,0 0-1,0 0 1,-1 0 0,1 0 0,0 0-1,-1 0 1,1 0 0,-1 0-13,-9 0 149,-1 2-83,1 2 1,0-1-1,0 1 1,0 1 0,0 0-1,1 0 1,-1 1-1,1 0 1,1 1 0,-1 0-1,-1 3-66,0-1 6,1 1-1,1 0 1,0 0-1,0 1 1,1 0 0,0 1-1,1-1 1,0 1-1,0 4-5,-6 7-4,9-18 4,0 0-1,1 0 0,-1 1 1,0 4 0,0 5-33,0 0 0,1 1 0,1-1 0,1 0 0,0 1 0,1 5 33,-1-18 16,1 1-1,-1-1 1,1 1 0,-1 0-1,1-1 1,0 1-1,0-1 1,0 0 0,1 1-1,0-1 1,-1 0 0,1 0-1,0 0 1,0 0-1,1 0 1,-1 0 0,0-1-1,1 1 1,0-1-1,0 1 1,-1-1 0,1 0-1,1 0 1,-1-1-1,0 1 1,0 0 0,1-1-1,-1 0 1,1 0 0,-1 0-1,2 0-15,20 3-146,-13-1-239,0-1 0,0-1 1,0 0-1,0 0 0,1-2 1,6 0 384,-2-1-1816,10-3-6144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20.1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6 358 992,'-2'11'337,"1"-10"-189,0 1 1,1-1-1,-1 0 0,1 1 1,0-1-1,-1 1 1,1-1-1,0 1 0,0-1 1,0 1-1,0-1 0,0 1 1,0-1-1,1 1 0,-1-1 1,0 1-1,1-1 1,-1 1-1,1-1 0,0 0 1,-1 1-1,1-1 0,0 0 1,0 0-1,0 1 1,1 0-149,0 1 333,1 0 1,-1 0 0,0 0-1,0 1 1,0-1 0,0 1 0,0 2-334,9 14 1081,-7-14-845,0 1 1,0-1-1,-1 1 1,0 0-1,0 0 0,0 0 1,-1 1-1,0 2-236,6 15 473,-4-8-76,-4-15-318,0 1 0,1-1-1,0 1 1,-1-1 0,1 1-1,0-1 1,0 0-1,1 2-78,-1-3 134,-5-12-132,-1-9-182,1 0-1,1 0 0,1 0 1,1-17 180,1 7 71,1 0 0,2 0 0,1 0 1,2 0-1,0 1 0,2 0 0,1 0 1,2 0-1,10-20-71,0 2 129,-17 35-105,1-1-1,1 1 1,0 1-1,0-1 1,9-10-24,-14 21 22,0-1 0,0 1 1,1 0-1,-1 0 1,1 0-1,-1 0 0,1 0 1,-1 0-1,1 0 1,0 0-1,-1 0 1,1 1-1,0-1 0,-1 1 1,1-1-1,0 1 1,0 0-1,0 0 0,0 0 1,-1 0-1,1 0 1,1 0-23,5 1-437,0 1 1,0 0 0,0 0 0,6 2 436,8 5-7460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20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 0 4400,'-35'28'810,"13"-10"-52,4-4 52,9-7-412,0 1 1,0 0-1,-6 7-398,13-12 61,0 0 0,0-1 0,0 1 0,1 0 0,-1 0 0,1 0 0,-1 0 0,1 0 0,0 1 0,0-1 0,1 0 0,-1 1 0,1-1 0,-1 0 0,1 1-61,-2 12 173,1-15-154,1 0 0,-1 0 0,1 0 0,0 1 1,0-1-1,0 0 0,0 0 0,0 0 0,0 1 0,0-1 0,0 0 1,0 0-1,0 0 0,0 1 0,1-1 0,-1 0 0,1 0 0,-1 0 1,1 0-1,-1 0-19,1 1 180,10 2 256,24 11 436,-24-10-800,0-1 1,-1 1-1,0 0 1,0 1 0,0 1-1,-1-1 1,3 4-73,-2-2 214,-1 1 1,-1 0 0,1 1-1,5 8-214,-12-15 49,0 1 1,-1-1-1,1 0 0,-1 0 0,0 1 0,0-1 0,0 1 1,-1-1-1,1 1 0,-1-1 0,0 1 0,0-1 0,0 1 0,0 0 1,0-1-1,-1 1 0,0-1 0,0 1 0,0-1 0,0 0 1,0 1-1,-1-1 0,-1 3-49,0-2 59,0-1 0,0 1 0,0-1 0,0 0 1,0 0-1,-1 0 0,1-1 0,-1 1 0,0-1 0,0 0 0,0 0 1,-3 1-60,0-1 26,0 1 0,0-1 1,-1-1-1,1 0 1,0 0-1,0 0 1,-4-1-27,10 0 25,0 0 0,0 0 0,0 0 0,0 0 0,0-1 1,0 1-1,0 0 0,1-1 0,-1 1 0,0-1 0,0 1 0,0-1 1,0 0-26,-6-3-1775,-3 1-7005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23.1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0 148 6368,'3'5'580,"0"0"0,1 0 0,0 0 0,3 3-580,-4-4 561,1 0 1,-1 0-1,0 1 0,0 0 0,1 1-561,2 9 539,-1 0-1,-1 0 1,0 1-1,-1-1 1,-1 1-1,-1 0 1,0 9-539,4 23 1153,-1-28-999,-3-18-132,0 1-1,-1 0 1,1-1 0,-1 1-1,1 0 1,-1 0-1,0-1 1,0 1-1,0 0 1,0 0 0,-1-1-1,1 2-21,-5 7 74,4-10-38,0 1 0,1 0 0,-1 0 0,0-1 0,1 1 0,-1 0 0,1 0 0,0 0 0,-1 0-1,1 0-35,0-1 218,0-1-196,0 0-82,0-2-53,-3-45 3,1 34 159,1 0 0,1 0 0,0-1 0,0 1 0,2-6-49,2 2-19,0 1 1,1 0-1,1 0 1,0 0-1,1 1 1,1 0-1,3-4 19,-2 3 0,-5 9 0,0 0 0,1 0 0,0 0 0,0 1 0,0 0 0,1 0 0,2-2 0,73-67 280,-73 69-233,0 0-1,0 1 0,0 0 0,1 0 0,-1 1 0,1 0 1,0 1-1,7-3-46,-14 6-80,-1 0 1,1 0 0,0 0 0,0 0-1,0 0 1,-1 0 0,1 0-1,0 1 1,0-1 0,-1 1 0,1-1-1,0 1 1,1 0 79,-2 0-337,1 0 1,-1-1-1,1 1 0,-1-1 1,1 1-1,0-1 1,-1 0-1,1 1 0,-1-1 1,1 0-1,0 0 0,0 0 337,1-1-564,0 0 0,1 0 0,-1-1 0,0 1 0,0 0 0,0-1 0,0 0 0,0 0 0,-1 0 0,2 0 564,13-10-3746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23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0 289 3592,'1'-5'43,"0"2"128,-1 0 1,1 0-1,-1 0 1,1 0-1,0 0 1,0 0-1,0 0 0,1 1 1,-1-1-1,1 0 1,-1 1-1,1-1 1,0 1-1,0-1 0,2-1-171,-1 2 404,1-1-1,0 1 0,-1 0 0,1 0 0,0 0 0,0 0 0,0 1 1,3-1-404,10-4 774,0-2-281,-2-1 0,1 0 0,-1-1 0,0-1-493,24-15 788,-31 19-617,1 0 0,-1 0-1,0-1 1,0 0 0,0-1-171,5-10 256,-11 16-200,0 0 0,0 0 0,1 0 0,-1 0 1,1 0-1,0 0 0,1 0-56,10-12 307,-13 15-300,-1-1 0,1 0-1,-1 1 1,0-1-1,1 0 1,-1 0 0,0 0-1,1 0 1,-1 1 0,0-1-1,0 0 1,0 0 0,0 0-1,0 0 1,0 0-1,0 1 1,0-1 0,0 0-1,0 0 1,-1 0 0,1 0-1,0 0-6,-1 0-16,-5-12 365,6 13-333,-1 0-1,1-1 1,0 1-1,0 0 1,-1-1 0,1 1-1,0 0 1,-1 0-1,1-1 1,0 1 0,-1 0-1,1 0 1,-1 0-1,1 0 1,0-1 0,-1 1-1,1 0 1,-1 0-1,1 0 1,-1 0 0,1 0-1,0 0 1,-1 0-1,1 0 1,-1 0 0,1 0-1,-1 0 1,1 0-1,0 1 1,-1-1-1,1 0 1,-1 0 0,1 0-1,0 0 1,-1 1-16,-2 2-14,-1-1 0,1 1 1,0 0-1,0 0 0,0 1 1,1-1-1,-1 0 0,1 1 0,-1 1 14,-20 39-270,17-32 247,2-2 22,0-1 0,0 1 1,2 0-1,-1 0 1,1 0-1,1 0 1,-1 6 0,1 11-2,0 1 0,3 7 2,-2-26 0,1-1 1,0 1-1,0 0 1,1-1-1,0 1 1,1-1-1,0 0 1,0 1 0,1-1-1,0-1 1,0 1-1,5 7 0,-7-14 7,-1 0-1,1 1 0,-1-1 1,1 0-1,-1 0 1,1 0-1,-1 0 1,1 0-1,0-1 0,0 1 1,-1 0-1,1-1 1,0 1-1,0-1 1,0 0-1,0 0 0,-1 1 1,1-1-1,0 0 1,2-1-7,6 0 26,-1 0 1,1-1 0,6-2-27,0 0-74,-4 1 88,0-1 0,0-1 1,-1 0-1,0 0 0,0-1 0,6-4-14,-13 8-436,0 0-1,1 0 0,-1 0 1,0 1-1,1-1 437,18-7-2078,-7 0 497,10-5-4379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3:08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0 638 10848,'6'-28'324,"-6"25"62,-1 5 2077,-2 3 2701,2-5-3529,0-6-1566,3-52 1237,2 0 0,4-10-1306,5-34 1562,-2-67-1562,-10 148 143,4-20-143,-2 28 91,-2-2-1,0 1 1,0 0 0,-1 0-1,-1-5-90,0 19-31,1 0 0,0 0 0,0 1 0,0-1 0,0 0 0,0 0 0,0 0 0,0 0 0,0 0 0,0 0 0,0 0 0,0 0 0,0 0 0,-1 0 0,1 0 0,0 0 0,0 0 0,0 0 0,0 0 0,0 0 0,0 0 0,0 0 0,0 0 0,0 0 0,-1 0 0,1 0 0,0 0 0,0 0 0,0 0 0,0 0 0,0 0 0,0 0 0,0 0 0,0 0 0,0 0 0,0 0 0,-1 0 0,1 0 0,0 0 0,0-1 0,0 1 0,0 0 0,0 0 0,0 0 0,0 0 0,0 0 0,0 0 0,0 0-1,0 0 1,0 0 0,0 0 0,0 0 0,0-1 0,0 1 0,0 0 0,0 0 0,0 0 0,0 0 0,0 0 0,0 0 0,0 0 0,0 0 0,0 0 0,0-1 31,-7 12-2851,0 1-2084,1-4-5185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24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30 268 7352,'-2'1'77,"0"1"1,0-1 0,0 1-1,0 0 1,0 0 0,0 0-1,0 0 1,0 0 0,1 0-1,0 1 1,-1-1 0,1 0-1,0 1 1,0-1 0,0 1-1,0 0 1,0-1 0,1 1-1,-1-1 1,1 1 0,0 0-1,0 0 1,0-1 0,0 4-78,0 3 271,0 4 96,0 0-1,1 0 1,1 0-1,0 2-366,0 0 186,0-1 0,-1 1 1,-1-1-1,0 2-186,0-3 102,0-25-37,2 0 1,-1 0 0,1 0 0,1 0 0,2-6-66,5-10 653,9-19-653,-14 35 229,0 0-1,2 0 0,-1 1 1,7-8-229,24-34 1459,4-14-1459,-21 35 630,-15 25-564,0-1 1,1 1-1,0 0 0,0 0 1,1 1-1,0 0 0,4-2-66,-8 5 17,0 1 0,0-1 0,1 1-1,-1 1 1,1-1 0,-1 0-1,1 1 1,0-1 0,-1 1-1,1 0 1,0 1 0,0-1 0,0 0-1,0 1 1,0 0 0,-1 0-1,1 0 1,2 1-17,-3 0 5,0 0-1,0 0 1,0 0 0,0 1-1,0-1 1,-1 1-1,1 0 1,-1 0 0,1 0-1,-1 0 1,0 0-1,0 0 1,0 1 0,0-1-1,0 1 1,0-1-1,0 1 1,-1 0 0,0-1-1,1 1 1,-1 0-1,0 0 1,0 0 0,-1 0-1,1 0 1,-1 0 0,1 1-1,-1-1 1,0 0-1,0 0 1,0 0 0,-1 0-1,0 2-4,1-2 5,-1 0 0,0-1 0,1 1 1,0 0-1,0 0 0,0 0 0,0 0 0,0 0 0,1 0 0,-1 0 0,1 0 0,0 0 1,-1 0-1,1 0 0,1 0 0,-1-1 0,0 1 0,1 0 0,-1-1 0,1 1 0,0-1 1,0 0-1,0 1 0,2 0-5,-3-2 0,-1 0 1,1-1-1,1 1 1,-1 0 0,0-1-1,0 1 1,0 0-1,0-1 1,0 1-1,0-1 1,1 0-1,-1 1 1,0-1 0,0 0-1,1 0 1,-1 0-1,0 0 1,0 0-1,2 0 0,-2-1-1,1 1-1,0-1 1,-1 1-1,1-1 1,-1 0-1,1 0 1,-1 0-1,0 0 1,1 0-1,-1 0 1,0 0-1,0 0 1,1-1-1,-1 0 2,0 1-18,0-1-1,0 1 1,0-1 0,0 1-1,-1-1 1,1 1 0,-1-1-1,1 1 1,-1-2 18,6-12-106,18-28 138,-21 35-11,1 0 1,1 1-1,-1-1 0,1 1 0,0-1 1,1 2-1,0-1 0,0 1 0,0-1 0,2 1-21,1 0 177,0 1-1,0 1 1,0-1-1,4 0-176,9-4 350,-18 8-314,-1 0 0,0 0-1,1 1 1,-1 0-1,0-1 1,1 1-1,-1 0 1,0 1 0,1-1-1,-1 0 1,0 1-1,0 0 1,1 0-1,-1 0 1,0 0 0,0 1-1,0-1 1,0 1-1,0-1 1,0 1-1,-1 0 1,1 0 0,-1 1-1,1-1 1,-1 0-1,0 1 1,0 0-1,0-1 1,0 1 0,0 0-1,0 1-35,4 11-346,-2 0-1,1 1 1,-2 0 0,0 0-1,0 14 347,-2-12-2201,4 10-7772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24.5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0 169 1800,'0'95'2129,"0"-90"-1822,0 0 0,0-1 0,1 1 0,-1-1 0,1 1-1,0 0 1,0-1 0,0 0 0,1 1 0,-1-1 0,1 1-307,-1-3 180,1 0 1,-1 0-1,0-1 1,1 1-1,-1 0 1,1 0-1,-1-1 1,1 1-1,0-1 1,0 1-1,0-1 1,0 0-1,0 1 1,0-1-1,0 0 1,0-1-1,0 1 1,0 0-1,1 0 1,-1-1-1,0 0 1,1 1-181,1-1 190,0 0 0,0 0 0,0 0 0,1-1 0,-1 1 0,0-1 0,0 0 0,0 0 0,0 0 0,0-1 0,0 1 0,-1-1 0,1 0 0,1-1-190,1-1 209,0 0 0,-1 0-1,1-1 1,-1 0 0,0 0 0,-1 0-1,1-1 1,-1 0-209,0 1 119,-1 0-1,-1 0 1,1-1-1,-1 1 1,0-1-1,0 0 1,-1 0-1,0 1 1,0-1-1,0 0 1,0 0-119,0-17 494,-1 1 1,-1-8-495,0 18 90,0 2-21,0 1 1,-1-1-1,0 1 1,-1 0-1,1 0 0,-2 0 1,1 0-1,-2 0 1,1 1-1,-1 0 1,-4-6-70,8 12 10,-1 0 0,1 1 0,-1-1 0,0 0 0,1 1 0,-1 0 0,0-1 0,0 1 0,0 0 0,0 0 0,0 0 0,0 0 0,-1 0 0,1 0 0,0 1 0,0-1 0,0 1 0,-1 0 0,1-1 0,0 1 0,-1 0 0,1 0 0,0 1-10,-1-1-263,0 1 1,0-1 0,0 1-1,0 0 1,1 0-1,-1 0 1,0 0-1,0 1 263,1-1-882,-1 1 0,0 0-1,1 0 1,0 0-1,-1 0 1,1 0-1,-1 2 883,-3 4-1730,-3 5-3150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24.8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9 134 6008,'-2'3'210,"1"-1"0,0 1 0,0 0 0,0-1 0,0 1 0,1 0 0,-1-1 1,1 1-1,-1 0 0,1 2-210,2 30 2359,9 0-633,-7-15-1145,1 0 0,4 10-581,-6-23 67,0 0 1,0 0 0,1 0-1,0 0 1,0 0 0,1-1-1,0 1 1,0-1-68,-1-1 48,1 1 1,-1 0-1,3 6-48,1 2 110,-7-13 15,2-13 75,2-2 3,14-31 290,-10 25-382,-1-1 1,4-18-112,-5 18 116,0 0 1,8-16-117,17-32-1381,-23 47-1138,-2-1-1,2-8 2520,0-4-5473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25.6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58 724 1712,'-16'-7'159,"1"-2"-1,-7-4-158,22 13 41,0 0 0,-1-1 0,1 1 0,0 0 0,0 0 0,-1 0 0,1-1 0,0 1 0,0 0 0,-1 0 0,1 0 0,0-1 0,0 1 0,0 0 0,0-1 0,-1 1 0,1 0 0,0 0 0,0-1-1,0 1 1,0 0 0,0-1 0,0 1 0,0 0 0,0-1 0,0 1 0,0 0 0,0-1 0,0 1 0,0 0 0,0-1 0,0 1-41,7-6 276,0 1 1317,-5 3-1342,0 0-1,0 0 1,1 0-1,-1 1 1,0-1-1,1 1 1,-1 0-1,1-1 1,2 1-251,17-12 1558,4-8 152,0-1 0,-2-1 0,16-20-1710,-34 35 65,-1 0 0,1-1 1,-2 1-1,1-1 1,-1 0-1,-1 0 1,0-1-1,0 1 0,-1-1 1,0 0-1,0 0 1,-1 1-1,-1-1 1,1-2-66,-1 11 6,0 0 1,0-1-1,0 1 1,0-1-1,0 1 1,0 0 0,0-1-1,-1 1 1,1-1-1,0 1 1,-1 0 0,1-1-1,-1 1 1,0 0-1,1 0 1,-1-1 0,0 1-1,0 0 1,0 0-1,0 0 1,0 0 0,0 0-1,0 0 1,0 0-1,0 0 1,0 1-1,0-1 1,-1 0 0,1 1-1,0-1 1,0 1-1,-1-1 1,1 1 0,0-1-1,-1 1-6,-12-3 124,13 2-116,0 1-1,-1-1 0,1 1 1,0 0-1,-1-1 1,1 1-1,-1 0 0,1 0 1,0 0-1,-1 0 0,1 0 1,-1 0-1,1 0 1,0 0-1,-1 1 0,1-1 1,-1 0-1,1 1 0,0-1 1,-1 1-1,1 0 1,0-1-1,0 1 0,0 0 1,-1 0-1,1 0 0,0 0 1,0 0-1,0 0 1,0 0-8,-4 6 41,1 0 1,0 0 0,0 0 0,1 1-1,0-1 1,0 1 0,0 1-42,-11 27 104,2-9-39,1 1 1,1 0-1,2 0 1,1 0-1,1 1 1,2 0-1,-1 12-65,5-34-32,-1 0 0,1 0 0,0 0 0,1 0-1,0 0 1,0-1 0,0 1 0,1 0 0,0 0 0,0-1-1,1 1 1,0-1 0,0 0 0,0 0 0,1 0 0,0 0 0,3 3 32,-2-2 9,1 0 0,0 0 0,0-1 0,1 1 0,0-1 0,0-1 0,1 1 0,-1-1 0,1 0 0,0-1 0,1 0 0,-1 0 0,1-1 0,0 0 0,-1-1 0,9 2-9,-12-4-14,1 1 0,-1-2 0,0 1 0,0 0 1,0-1-1,0 0 0,0 0 0,0 0 1,1-1 13,3-1-55,8-3-10,4-9 61,0-1 1,-1 0 0,-1-2 0,0 0 0,-2-1 0,0-1 0,7-11 3,-15 18-17,-1 1 0,-1-1 0,0 0 0,0-1 0,0-5 17,9-26-276,-2-1 276,-4 13-129,-6 17 74,0 0 1,0-15 54,1 0-67,-5 28 71,0-1 1,0 1 0,-1-1 0,1 1 0,-1 0 0,0-1 0,0 1-1,0 0 1,0-1 0,-1 1 0,1 0 0,-1 0 0,0 0 0,0 0-1,0 1 1,0-1 0,-1 0-5,2 3 4,1-1 0,-1 1 0,1 0 0,-1 0 0,0 0 0,1 0 0,-1 0 0,1 0 0,-1 0 0,1 0 0,-1 0-1,0 0 1,1 0 0,-1 0 0,1 0 0,-1 1 0,1-1 0,-1 0 0,1 0 0,-1 1 0,0-1-4,0 0 15,-4 2 9,1 0 0,-1 0 1,0 1-1,1-1 1,-1 1-1,1 0 0,0 0 1,0 1-1,0-1 1,0 1-25,-9 10 31,1 0 1,-1 3-32,-2 2 3,6-6-119,0 0 1,1 1-1,1 0 0,0 1 0,1 0 0,1 0 1,-2 5 115,2-4-235,2-8 33,1 1 0,1-1 1,-1 0-1,1 0 0,1 1 1,0-1-1,0 1 0,0-1 1,1 0-1,0 1 0,1-1 0,0 0 1,0 0-1,3 4 202,9 34-1368,-14-46 1349,1 0 0,-1 1 0,0-1 0,0 0-1,0 1 1,1-1 0,-1 0 0,0 1 0,1-1 0,-1 0 0,0 0 0,1 0-1,-1 1 1,0-1 0,1 0 0,-1 0 0,0 0 0,1 0 0,-1 1 0,0-1 0,1 0-1,-1 0 1,1 0 0,-1 0 0,0 0 0,1 0 0,-1 0 0,1 0 0,-1 0-1,0 0 1,1-1 0,-1 1 19,11-3-28,-3-3-142,-1 0 0,1 0 0,-1 0-1,0-1 1,-1 0 0,0 0 0,0 0 0,1-3 170,17-27-13,-9 16 100,-2 0 0,0 0 0,-2-1 0,0-1 0,3-11-87,7-44 434,8-53-434,-23 98 228,-1 15-14,0 1 0,1 0 0,5-10-214,-4 10 252,0-1-1,3-16-251,-4 5 173,-2-1-1,-1 1 1,-1-1 0,-2-6-173,-1 41 32,1-1 0,-1 1 1,0-1-1,0 1 0,-1-1 1,1 0-1,-1 0 0,0 0 1,0 0-1,-1 0 0,1 0-32,-2 4 109,0-1-1,0 1 1,-1 3-109,-9 37 45,2 0-1,2 0 1,0 17-45,1 20 94,2 44-94,7-82-643,2 1 1,2 0-1,8 32 643,-10-65-1333,2 9-4347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26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 0 2072,'0'0'0,"-9"13"0,-1 11 0,0-10-24,3-1 24,2 3-16,3-6 16,-3 7-8,5-5 8,-3 3-8,-2-1 8,-2 18-1032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26.4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8968,'0'0'0,"7"5"0,0 2 0,-7-7 1520,0 0-1520,0 0 1520,-2-7-1520,2 7 1352,-10-5-1352,10 5 1360,0 0-1360,0 0 168,0 0-168,0 0 168,0 0-168,0 0-10856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27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0 7000,'-22'42'1941,"20"-34"-1538,0 0 1,0 1-1,1-1 0,0 0 1,1 1-1,0 6-403,0-3 339,-1 1-1,-2 11-338,-2 7 471,3-14-150,-1 1 1,-2 1-322,-4 20 63,2 1 1,1 2-64,-8 40 615,10-64-414,0 0-1,-2-1 1,-3 8-201,8-21 24,0 1 0,0 0 0,0 0 0,1 0 1,-1 0-1,1 1 0,0-1 0,1 2-24,0 7 216,0-42-217,1 0 1,3-9 0,-2 16-31,0-2-158,1-1 0,2 1 0,1-3 189,4-16 35,-1-1-1,-3 0 0,1-14-34,-2 10 59,-5 36 41,0 0 1,-1 0-1,0 0 1,0 0-1,-3-8-100,3 18 8,0 1 0,0-1 0,0 1 0,0 0 0,0-1 0,0 1 0,0-1 0,0 1 0,0-1 0,0 1 0,0-1 0,-1 1-1,1 0 1,0-1 0,0 1 0,0-1 0,-1 1 0,1 0 0,0-1 0,0 1 0,-1 0 0,1-1-8,-5 8 391,-1 2-2257,-1 1-7500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9T00:40:27.9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1 105 2336,'0'-12'307,"0"10"1226,4 7 276,-2-3 1735,-1-2-3497,1 0 0,-1 0 0,1 0 0,-1 0 0,0 0 0,1 0 0,-1 0 0,1 0 0,-1 0 0,0-1 0,1 1 0,-1-1 0,0 1 0,1-1 0,-1 0 0,0 1-1,0-1 1,1 0 0,-1 0 0,0 0 0,0 0 0,0 0 0,0 0 0,0 0 0,0 0 0,-1 0 0,1 0 0,0 0 0,0-1 0,-1 1 0,1 0-47,5-12 218,-3 10-76,-1-1 1,0 1-1,0-1 1,-1 0-1,1 0 1,-1 1-1,0-1 1,0 0-1,0 0 1,0-3-143,-1 6 418,0 0-331,0 0 1,0 0-1,0 0 0,0-1 0,0 1 0,0 0 0,0 0 1,0 0-1,-1 0 0,1 0 0,0 0 0,-1 0 0,1-1 1,-1 1-1,1 0 0,-1 0-87,-21 8 569,18 4-494,-4 4 229,5-11-243,1 0-1,-1 0 0,1 0 1,0 0-1,0 0 1,0 3-61,-2 0 29,3-5 119,2 8-25,2-6-289,-3-5 321,-4-12-347,1 5-1585,-1-4-7823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3:08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11120,'-4'20'3715,"0"-2"-753,-3 52 1310,2 55-4272,2-35 932,1-29-46,2-1 0,3 1 0,4 12-886,-5-59 99,-2 0-1,0 1 1,-1 7-99,0 10-112,1-24-59,0-4-1856,2-9 661,3-17-2791,-1 2-7829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7:17:35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77 10584,'0'0'1736,"0"0"-51,0 0-201,0 0-138,-4 1-514,-74 1 1392,74-2-2030,0 1 0,0 0 0,1 0-1,-1 0 1,0 0 0,0 1 0,0-1-1,1 1 1,-1 0 0,1 0 0,0 1 0,-1-1-1,0 1-193,-4 5 234,0 0 0,0 1 0,-6 8-234,1 0 13,3-4 136,1 1-1,0 1 1,1 0 0,1 0 0,0 1 0,1-1 0,1 1 0,0 1 0,1-1 0,-1 16-149,3-24 78,2-1 1,-1 1-1,1 0 0,0-1 1,1 1-1,0 0 1,0-1-1,0 1 0,3 6-78,-3-10 64,0-1-1,1 0 1,-1 0 0,1 0-1,0 0 1,0-1-1,0 1 1,0 0-1,0-1 1,0 1-1,1-1 1,-1 0-1,1 0 1,0 0-1,0 0 1,-1 0-1,1-1 1,0 1-1,0-1 1,1 0-1,-1 0 1,0 0 0,3 1-64,1-1 71,-1-1 0,1 1 0,-1-1 0,0-1 0,1 1 0,-1-1 0,1 0 0,-1 0 0,0-1 0,0 0 0,0 0 0,0 0 0,0-1 0,0 0 1,1-1-72,6-4 123,0-1 1,-1 0-1,0-1 1,0 0 0,-2 0-1,1-2-123,-4 4-17,0 0-1,-1-1 0,0 0 1,-1-1-1,0 1 0,4-10 18,0-7-5,0 1 0,-1-5 5,-3 8 60,-2 0 0,0 0 0,-1-1 0,-1 1 0,-2-16-60,1 32 9,0 1-1,-1-1 0,0 1 1,0-1-1,0 1 0,-1-1 1,0 1-1,0 0 0,0 0 1,-2-2-9,3 5-2,0 0 0,-1 0 0,1 0 0,-1 0-1,1 0 1,-1 0 0,0 0 0,0 1 0,0-1 0,0 1 0,0 0 0,0-1 0,0 1 0,0 0 0,0 0 0,-1 0 0,1 1 0,0-1 0,-1 0 0,1 1 0,-1 0-1,1-1 1,-3 1 2,-1 1-709,-1 0-1,0 1 1,0-1-1,1 1 1,-1 1-1,1-1 1,0 1-1,0 0 1,-5 3 709,-21 9-4301,16-10 1689,-11 5-7034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3:09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9144,'-22'11'4733,"23"-11"-4374,-1 1 0,1 0 0,0-1 0,0 1 0,-1 0 0,1-1 0,0 1 0,-1 0 0,1 0 0,-1 0 0,1 0-1,-1-1 1,1 1 0,-1 0 0,1 0 0,-1 0 0,0 0 0,0 0 0,1 0-359,1 23 1611,-1-12-729,5 95 1054,-4-93-1898,0-6-84,-1 1-1,0-1 1,0 1-1,-1-1 1,0 1-1,-1-1 1,0 1-1,0-1 1,-1 4 46,2-19-5130,-4-16-480,0 8-3036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3:09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15776,'0'0'0,"0"0"0,1-4 0,-1 4 1975,0-7-1975,0 7 1984,-1-4-1984,1 4 1112,0 0-1112,0 0 1120,0 0-1120,0 0-200,0 0 200,0 0-192,0 0 192,0 0-15655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3:10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4 174 9688,'-4'-9'720,"6"4"1041,-1 5-1376,0 0 0,0-1 0,0 1 0,1 0 0,-1 0-1,0 0 1,0 0 0,0 0 0,1 1 0,-1-1 0,0 0-385,12 1 1418,4 0-457,-9-1-483,1 0 0,-1 0 0,0-1 1,0 0-1,7-2-478,-7 2 160,-1-2 1,1 1-1,-1-1 1,0 0-1,0-1 1,1 0-161,-5 2 28,-1 0 1,1 0-1,0 0 0,0-1 1,-1 0-1,0 1 0,1-1 1,-1 0-1,0 0 0,0 0 1,-1 0-1,1 0 0,-1-1 1,1 0-29,2-8 15,0-1 1,2-7-16,-6 17-2,1-1 0,0 0-1,-1 0 1,0 0 0,0 1 0,0-1 0,0 0-1,-1 0 1,1 0 0,-2-2 2,2 5 1,0 1-1,-1-1 1,1 1 0,0 0-1,-1-1 1,1 1 0,-1 0-1,1-1 1,-1 1 0,1 0-1,0-1 1,-1 1 0,1 0-1,-1 0 1,1 0-1,-1-1 1,1 1 0,-1 0-1,0 0 1,1 0 0,-1 0-1,1 0 1,-1 0 0,1 0-1,-1 0 1,1 0 0,-1 0-1,1 0 1,-1 1 0,1-1-1,-16 4 21,12-3-7,0 1 0,1 0 0,-1 0 0,1 0-1,0 0 1,-1 0 0,1 1 0,0 0 0,0-1-1,1 1-13,-5 6 108,0 0 0,-5 9-108,1-1 44,4-7-33,1 0 1,0 0 0,1 1-1,0 0 1,1 0-1,0 0 1,1 0 0,0 0-1,1 1 1,-1 4-12,3-10 54,-1 0 1,1 0-1,0 0 0,1 1 0,-1-1 1,1 0-1,1 0 0,-1 0 1,1 0-1,0 0 0,0-1 1,1 1-1,-1 0 0,1-1 1,1 0-1,-1 0 0,1 0 1,-1 0-1,2 0 0,1 2-54,-2-4 116,-1 0-1,1 0 1,0 0-1,0 0 1,0-1-1,0 0 0,1 1-115,-3-2 58,0-1 0,0 1-1,1 0 1,-1-1-1,0 1 1,0-1 0,1 0-1,-1 0 1,0 0-1,1 0 1,-1 0-1,0 0 1,1-1 0,-1 1-1,2-1-57,4-2 178,18-5 220,-1-2 1,19-9-399,-32 13 165,-8 4-139,-1 1 0,1-1 0,-1 0 0,0 0 0,0 0 0,0 0 0,0-1 0,1 0-26,21-29-1992,-2-2-4953,-20 29 5390,9-12-9124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3:10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0 263 10224,'5'14'4038,"-1"-2"-2818,1 0 1,1 0-1,0-1 0,1 0 0,2 3-1220,-4-5 385,0 0 0,0 0 0,-1 1 0,1 2-385,-3-9-18,-13-9-177,8 2 229,0 0 1,1 0-1,0 0 1,0 0-1,0 0 0,0 0 1,0-1-1,1 1 0,0-1 1,0 1-1,0-1 1,1 1-1,-1-1 0,1-3-34,0 3 62,-1-6-16,2 0 0,-1 0 0,1 0 0,1 1-1,0-1 1,0 0 0,1 1 0,1-1 0,0 1 0,0 0 0,6-9-46,9-15 1011,2 2 1,17-22-1012,-33 48 65,0 0 22,-1 0 0,1 0 0,0 1 0,0 0 0,1 0 0,-1 0 0,1 0 0,0 1 0,3-1-87,-6 4-13,-1 0 0,0-1 0,1 2-1,-1-1 1,1 0 0,-1 1-1,1-1 1,-1 1 0,1 0 0,0-1-1,-1 1 1,1 0 0,0 1 0,-1-1-1,1 0 1,-1 1 0,1 0 0,-1-1-1,1 1 1,-1 0 0,1 0 0,-1 1-1,0-1 1,0 0 0,1 1 0,-1-1-1,1 2 14,21 13-1839,-4-6-3331,-9-4-6896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3:11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29 9056,'-10'-4'549,"9"4"-357,-1 0 1,1-1-1,-1 0 1,1 1-1,0-1 1,-1 0-1,1 0 1,0 0-1,-1 0 1,1 0-1,0 0 1,0 0-1,0 0 1,0 0-1,0 0 1,0-1-193,0 1 141,1 0-1,-1 1 1,0-1-1,0 0 1,0 0 0,0 1-1,0-1 1,0 1-1,1-1 1,-1 1 0,-1-1-1,1 1 1,0-1 0,0 1-1,0 0 1,0 0-1,0-1 1,0 1 0,0 0-1,0 0 1,0 0-1,0 0 1,-1 0 0,1 1-1,0-1 1,0 0 0,0 0-1,0 1 1,0-1-1,0 1 1,0-1 0,0 1-141,-1-1 79,-1 1 0,1 0 0,0 1 1,0-1-1,0 0 0,0 0 0,0 1 1,0 0-1,0-1 0,0 1 0,1 0 1,-1 0-1,1-1 0,-2 3-79,-33 71 1372,34-71-1315,0 0 1,1-1-1,0 1 0,0 0 1,0 0-1,0 0 0,0 0 1,1 0-1,0 0 0,0 0 1,0 0-1,0 0 0,1 0 1,0 0-1,-1 0 0,1-1 1,1 1-1,-1 0 0,0 0 1,1-1-1,0 1 0,0-1 1,0 1-1,0-1 0,1 0 1,-1 0-1,1 0 0,0 0 1,0 0-1,0-1 0,0 1-57,88 75 162,-87-75-105,1 1 0,-1 0 0,0 0 1,0 0-1,0 0 0,-1 1-57,-2-4 18,0 1-1,0-1 1,0 1-1,0-1 1,-1 1 0,1-1-1,-1 1 1,1-1-1,-1 1 1,1 0 0,-1-1-1,0 1 1,0 0-1,0 0 1,0-1 0,0 1-1,0 0 1,0-1-1,-1 1 1,1 0 0,-1-1-1,1 1-17,-2 0 31,1 1 0,-1-1-1,0 1 1,0-1 0,0 0-1,0 0 1,-1 1 0,1-2-1,-1 1 1,1 0 0,-2 0-31,-6 5 118,-9 7 210,18-14-313,-1 1 1,1 0-1,0-1 0,0 0 1,0 1-1,-1-1 1,1 1-1,0-1 0,0 0 1,-1 0-1,1 0 1,0 0-1,-1 0 0,1 0 1,0 0-1,-1 0 1,1-1-16,-3 0-452,1 1 0,-1-1 1,1 1-1,-1 0 1,1 0-1,-1 0 0,1 1 1,-1-1-1,1 1 1,-1 0 451,-24 1-4171,14-3 2030,-10-1-5492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5:43:12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1292 7536,'0'0'226,"0"1"-1,1-1 1,-1 1 0,1 0 0,-1-1 0,1 1 0,0-1 0,-1 0-1,1 1 1,-1-1 0,1 1 0,0-1 0,-1 0 0,1 0-1,0 1 1,-1-1 0,1 0 0,0 0 0,0 0 0,-1 0 0,1 0-1,0 1 1,0-2-226,-1 1 2014,12-1 1868,26-12-1002,-23 9-2343,0-2 0,0 0 0,6-3-537,-20 8 20,23-10 205,-1-2 0,0-1 1,-1-1-1,0-1 0,0-2-225,33-30 141,-17 16 8,-2-1-149,76-83 45,-80 79-55,-2 0-1,8-16 11,2-7-31,30-65 31,-31 48-26,-15 34 24,-2-2-1,-2-1 1,12-43 2,-26 70 0,22-85-3,0-19 3,-20 44 101,-8 73-25,-1 8 33,-5 5 0,6-7-109,-3 2 46,3-1-42,1 0 1,-2 1-1,1-1 0,0 1 0,0-1 1,0 0-1,-1 1 0,1-1 1,0 0-1,-1 1 0,0-1 0,1 0 1,-1 0-1,0 1 0,0-1-4,-3 10-14,3-9 8,1 0 0,-1-1 0,0 1 0,1 0 0,-1-1-1,0 1 1,0-1 0,0 1 0,0-1 0,0 1 0,-1-1 0,1 0-1,0 1 1,-1-1 6,-24 20-170,-11 7 282,6-14-99,-9 8-22,-11 6-50,-14 13 59,57-35-24,7-5 39,0 0 0,0 0 1,0-1-1,0 1 0,0 0 1,0 0-1,0-1 0,-1 1 0,1-1 1,0 1-1,0-1 0,-1 0 1,1 1-1,0-1 0,0 0 1,-1 0-1,1 0-15,4 0 53,1-1 1,-1 0 0,0 0-1,0-1 1,1 1 0,-1-1-1,0 0 1,0 1-1,0-1 1,0-1 0,-1 1-1,2-1-53,18-12 348,-17 12-323,1 0 1,0-1 0,-1 0-1,0 0 1,0 0 0,0 0-1,-1-1 1,3-3-26,14-13 1,24-19-1,-21 20 138,16-19-138,-38 37-39,16-14-190,-17 15 256,0 0 1,-1 1 0,1-1 0,0 1 0,0-1-1,0 1 1,0 0 0,0-1 0,0 1 0,0 0-1,0 0 1,0 0 0,0 0 0,0-1 0,0 1-1,0 1 1,0-1 0,0 0 0,0 0 0,0 0 0,0 1-28,1-1-8,-1 0 1,0 0 0,0 0 0,0 1 0,0-1 0,0 0-1,1-1 1,-1 1 0,0 0 0,0 0 0,1-1 7,-1 1 9,0 0 1,-1 0-1,1-1 0,0 1 1,0 0-1,-1 0 1,1 0-1,0 0 1,0 0-1,-1 0 1,1 0-1,0 0 1,0 0-1,-1 0 1,1 1-1,0-1 1,0 0-1,-1 0 0,1 1 1,0-1-1,-1 0 1,1 1-1,0-1 1,-1 1-1,1-1 1,-1 1-1,1-1 1,-1 1-1,1-1 1,-1 1-1,1 0 1,-1 0-10,4 6-11,0 1 1,-1 1 0,0-1 0,-1 0 0,0 1 0,0-1 0,-1 3 10,6 20-223,-1-4 169,1-1 0,1 0 1,2 0-1,1-1 0,6 9 54,-17-33-139,0 0 0,0 0-1,1-1 1,-1 1 0,1 0 0,-1-1 0,1 1 0,-1-1-1,1 1 1,-1 0 0,1-1 0,-1 1 0,1-1 0,0 1-1,-1-1 1,1 0 0,0 1 0,-1-1 0,1 1 0,0-1 0,0 0-1,-1 0 1,1 0 0,0 1 0,0-1 0,0 0 0,-1 0-1,1 0 1,0 0 0,0 0 0,0 0 0,-1-1 0,1 1-1,0 0 1,0 0 139,0-1-4430,-1 1-6627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9:09:46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1919 7448,'3'0'689,"1"0"1,0-1 0,0 1-1,0 0 1,0-1-1,-1 0 1,1 0 0,0 0-1,-1-1 1,1 1-1,-1-1 1,1 1 0,-1-1-1,1-1-689,0 1 165,1-1 0,-1 1 0,1 0 0,-1 0-1,1 0 1,0 1 0,0 0 0,2-1-165,5 0 194,0-1 1,-1-1-1,1 0 0,0-1-194,28-9 236,-38 13-203,0 1 0,-1-1 0,1 0 0,-1 0-1,1 0 1,-1 0 0,1 0 0,-1 0 0,0 0 0,0 0 0,1 0 0,-1-1 0,0 1-1,0-1-32,5-5 9,6-9 37,-1 0 0,0-1 0,-2-1 0,0 0 0,6-15-46,-10 13 191,-4 13-162,1-1-25,-1 1 0,1 0 1,-1-1-1,-1 0 1,0-5-5,0-4-32,-1-5 24,-1 0-1,-1 0 0,-1 0 1,-1 0-1,-1 1 0,-1 0 9,4 8-48,0-1-1,0 1 0,1 0 0,1-1 1,0-11 48,-1-15-73,2 29 72,0 1 0,1 0 0,0-1 0,1-4 1,3-27 22,-9 16 188,3 21-179,1 1 0,-1-1 1,1 1-1,-1-1 0,2-4-31,6-59-100,-6 58 46,1 0 0,1 1 1,0-1-1,0 1 0,1-1 0,0 1 0,4-6 54,7-18 184,-4 9-168,1 0 1,1 1-1,2 0 0,14-18-16,-24 33 153,0-1 0,-1 0 0,1-2-153,3-7-56,-7 17 58,-1 1 0,1-1 0,-1 0 0,1 1 0,0-1 0,-1 0 0,1 1 0,0-1 0,-1 1 0,1-1 0,0 1-1,0-1 1,0 1 0,-1 0 0,1-1 0,0 1 0,0 0 0,0 0 0,0-1 0,0 1 0,0 0 0,-1 0 0,1 0 0,0 0 0,0 0 0,0 1-2,1-1-30,-1 0 1,1 0 0,-1-1-1,0 1 1,1 0 0,-1 0-1,0-1 1,1 1 0,-1-1-1,0 1 1,0-1 0,1 1-1,-1-1 30,4-8 72,-4 11-109,-1 3 14,-1-2 14,1-6 11,0 3-3,0-1 0,0 1-1,0-1 1,0 1 0,-1 0 0,1-1 0,0 1 0,0-1-1,0 1 1,0 0 0,0-1 0,0 1 0,-1-1 0,1 1-1,0 0 1,0-1 0,-1 1 0,1 0 0,0 0 0,0-1-1,-1 1 1,1 0 0,0-1 0,-1 1 0,1 0 0,-1 0-1,1 0 1,0-1 0,-1 1 1,1 0-7,0 1 0,-1-1 0,1 0 0,0 0 0,-1 1 0,1-1 0,0 0 0,0 1 0,0-1 0,-1 0 0,1 0 0,0 1 0,0-1 0,0 0 0,0 1 0,0-1 0,0 1 0,0-1 0,-1 0 0,1 1 0,0-1 0,0 0 0,0 1 0,1-1 7,-1 0-8,0 1 0,0-1 1,0 1-1,-1-1 0,1 0 0,0 1 0,0-1 0,0 1 0,0-1 0,0 0 0,0 1 0,0-1 0,-1 0 0,1 1 0,0-1 0,0 0 0,-1 1 0,1-1 0,0 0 0,-1 1 8,1-1-1,-1 0-1,0 1 0,1-1 1,-1 0-1,0 0 0,0 0 1,1 0-1,-1 1 0,0-1 1,0 0-1,1 0 0,-1-1 1,0 1-1,0 0 1,1 0-1,-1 0 0,0 0 1,1-1-1,-1 1 0,0 0 1,0-1 1,-1 0 2,0 1-1,-1 0-1,1 0 1,0 0-1,0 0 1,-1 0-1,1 0 1,0 1-1,0-1 1,-1 1-1,1 0 0,1-1 0,0 1 1,-1-1-1,1 0 0,-1 0 0,1 1 0,-1-1 1,1 0-1,-1 0 0,1 0 0,-1-1 1,1 1-1,-1 0 0,1-1 0,-1 1 1,1 0-1,0-1 0,-1 0 0,1 1 1,-1-1-1,-1-1 1,-1 0 0,0 0 1,0 0-1,0 0 0,0 1 1,-1 0-2,1-1 12,0 1 0,0-1 0,0 1 0,0-1 0,-1-1-12,4 2 12,0 0 0,-1 0 0,1 0 0,0 0 0,0 0 0,0-1 0,0 1 0,0 0 0,0-1 0,0 1 0,1 0 0,-1-1 0,0 1 0,1-1 0,-1 1 0,0-2-12,-2-19 98,0 1 1,1-1-1,1-5-98,-4-35 247,4 47-174,1 0 0,0 0 0,1 1-1,1-1 1,2-11-73,2-13 416,-3 7-456,-1 0-1,-2-16 41,-1-6 552,6-41-552,-5 86 38,0-1 0,-1 1 1,0-1-1,0 1 0,-1-1 0,0 0-38,-4-23 52,6 32-52,-1 0 0,1 1 0,0-1 0,0 0 0,-1 1 0,1-1 0,0 1 0,-1-1 0,1 1 0,-1-1 0,1 0 0,-1 1 0,1 0 0,-1-1 0,1 1 0,-1-1 0,1 1 0,-1 0 0,0-1 0,1 1 0,-1 0 0,-16-7 0,6 4 0,-79-45-309,80 43 327,0 2-1,-1-1 1,1 1-1,-10 0-17,7 0 365,10 2-340,0 1 1,0 0-1,-1 0 0,1 0 1,0 0-1,0 0 1,0 1-1,0 0 1,0-1-1,0 1 1,0 0-1,0 0 1,0 1-1,0-1 0,1 1 1,-1-1-1,0 1 1,1 0-1,-1 0 1,1 0-1,0 0 1,-2 3-26,-2 5-1346,3-3-2263,2-2-8417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02.0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4074 419 10040,'0'0'1456,"0"0"-55,0 0-218,0 0-179,-7-6-560,-18-14-336,9 6-13,0 1 0,-2 0 1,1 1-1,-20-9-95,-37-14 140,-25-11 488,77 37-623,6 2 2,1 1 1,-8-1-8,-33-7 42,13 4 314,-36-15-356,67 21 46,1 0 0,-1 0-1,1 2 1,-1-1 0,0 2-1,0-1 1,0 1 0,-11 1-46,-18-1-2,32 0 2,0 0 0,1 1 0,-1 0 0,0 0 0,1 1 0,-6 1 0,-2 1 6,0 0-1,0-2 0,0 0 1,0-1-1,0-1 0,0 0 1,-6-2-6,14 3 5,0 0 0,0 0 0,1 1 0,-1 0 0,-1 0-5,-21 2-5,16-1 8,1 0 1,-1 1 0,1 1-1,0 0 1,0 0-1,0 2 1,-10 5-4,1-2 23,1 0 1,-5 0-24,-13 3 47,1 2 0,0 1 0,2 3 0,-32 18-47,27-13 66,-2-1-66,-33 18 176,42-21-6,2 2 0,1 0-1,1 2 1,0 2-1,-19 21-169,-277 309 888,210-237-380,43-46-513,51-49-5,-10 10 121,0 1 1,2 3-112,-109 152 627,-51 100-627,134-202 44,-12 8-44,23-32 113,9-9 95,-21 44-208,-23 59 234,-19 33 12,66-136-275,-37 43 29,-10 15-15,-42 85 15,79-123 184,3 1-1,-25 68-183,7 9 373,6 4-373,-6 18 115,-39 136 390,62-153-308,-4 73-197,-8 161 224,35-271-205,-2 67-19,9 26 0,-1 6 0,-1-44 19,-9 166 37,12 30-14,5-322-32,5 165 97,2 36-46,-10-59-43,4 202 29,-1-383-47,6 136 8,12 45-8,-3-72-1,-1-3-6,24 89 7,-26-155 2,46 189 34,-52-199-12,-5-28-13,0 0-1,1 0 1,3 8-11,16 52 160,-11-40-91,-6-17-30,0 0 0,1 0 0,7 12-39,17 23 0,-24-40 0,0 0 0,1 0 0,0-1 0,1 0 0,0-1 0,0 1 0,7 4 0,11 11 0,3 6 2,-1 1 0,-2 1-1,-1 2 1,8 16-2,16 29 49,3-1 1,4-3-1,3-2-49,-36-48 24,1 0 0,1-2 0,0-1 0,2-2 0,10 6-24,-6-6 70,1-2-1,1-1 1,29 10-70,-39-19 150,17 7-104,39 9-46,31 4-52,-53-13 43,0-1 0,44 2 9,153-1 21,-196-15-101,-1-4-1,47-9 81,14 0-360,66-7 651,-88 9-141,308-48-365,-294 36 263,-55 11-29,-27 6-8,0-2 1,0-1-1,-1-1 0,15-9-11,143-54 68,2-1-28,-104 36-30,-70 32-8,-10 4-1,0 1 0,0-1-1,1 1 1,-1 0 0,0 0-1,1 0 1,-1 1 0,1-1-1,-1 1 1,1 0 0,-1-1-1,4 2 0,-6-1-6,4 0-4,1 0 0,-1-1 0,0 1 0,1-1 0,-1 0 0,0-1 0,1 1 0,-1-1 0,2-1 10,12-7-32,0 0 0,13-11 32,316-231 87,-278 201-127,-37 28-13,-1-2 1,19-19 52,163-172 16,-168 170-11,-3-2 0,-1-2 1,-3-1-1,-2-3 0,7-18-5,33-68-1,-6-4 0,-3-11 1,-42 91-9,8-21-9,4-24 18,75-332 92,-65 268-76,6-27-8,-1-138 2,-27 149 3,24-125-10,41-280-117,-56 286-30,-8-155 144,-26 415 1,7-231-1,-8 273 0,9-161 18,-7-48-18,-40-353 104,-30 22-95,47 390-34,-11-76 3,9 101 18,-35-204 4,13 133-242,-43-105 242,-89-202-78,149 442 83,-23-40-5,29 68-8,-1 1 1,-2 1 0,-11-11 7,-62-63-153,-44-36 153,43 47-30,62 62 34,-2 2 0,-1 1 0,-21-11-4,56 42 5,-86-57 70,70 48-56,0 2 0,-1 0 1,-9-2-20,19 8 39,-28-10-196,-35-8 157,61 19-274,1 2 1,0 0-1,0 0 1,-1 2 0,1-1-1,-1 2 1,-11 1 273,5 2-966,1 0 1,-2 2 965,-1 0-2040,-45 12-10346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03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1 9592,'-4'6'60,"3"-4"69,-1 1-1,1-1 0,-1 0 1,0 1-1,0-1 1,0 0-1,0 0 1,0 0-1,0-1 1,-1 1-1,1 0-128,-1-1 116,1 0 1,0 0-1,0 1 0,-1-1 0,1 1 1,0-1-1,0 1 0,1 0 0,-1 0 1,0-1-1,0 1 0,1 1 0,-1-1 1,1 0-1,0 0 0,0 0 0,0 1 1,0-1-1,0 1 0,0 1-116,-7 43 1318,1 0 0,3 1-1,2 7-1317,-1-20 449,-1-1-1,-4 15-448,-3 16 106,-14 70 226,-1 13 147,4 79-373,19-169 92,4-1 0,6 56-198,17 83 314,-19-163-305,1 0 0,2-1 0,1 1 0,1-2 0,2 0 1,1 0-1,3 1-9,-3-11 120,1 0 1,1 0-1,1-2 1,15 15-121,-11-13 104,-9-8 17,2-2 0,0 1 0,0-2-1,8 5-120,58 34 134,-41-27-7,-17-11-5,1 0-1,0-2 1,13 4-122,25 10 298,-40-14-286,0-2 0,1 0 0,0-2 0,10 2-12,4 1-5,-27-5 39,1 0 1,0-1 0,1-1-1,4 1-34,15-2 93,-5 1-315,19 2 222,-26-1-124,-1-1 0,10-2 124,17 2-167,-36 0 144,-4-1 13,0 1 0,0-1 0,1 0 0,-1 0 0,0 0 0,0 0 0,1-1 0,-1 1 0,0-1-1,0 0 1,0 0 0,0 0 0,0 0 0,2-1 10,2-1 2,-6 3-10,-1 1-58,0 0 56,1 4 23,-2 1 1,1-1-1,-1 1 1,0-1-1,0 3-13,0-7 1,1 0-1,0 1 1,0-1 0,-1 0 0,1 0-1,-1 0 1,1 0 0,-1 0-1,0 0 1,1 0 0,-1 0-1,0 0 1,0 0 0,0-1-1,1 1 1,-1 0 0,0 0-1,0-1 1,0 1 0,0-1 0,0 1-1,0-1 1,0 1 0,-1-1-1,1 1 1,0-1 0,0 0-1,0 0 1,0 0 0,-2 1-1,2-2-9,-1 1 0,0 1 0,0-1 1,0 0-1,0 0 0,1 1 0,-1-1 1,0 1-1,0-1 0,1 1 0,-1 0 1,0 0-1,1 0 0,-1 0 0,1 0 1,-2 1 8,-12 7 6,12-7-5,0-1 1,0 1-1,1-1 0,-1 1 0,1 0 0,-2 2-1,-8 9-37,1 0 0,0 1 37,4-4-24,0-2 1,0 1-1,-1-1 1,0 0-1,0 0 1,-1-1-1,0 0 24,-6 2 46,-1-2-1,1 0 0,-1-1 0,-9 3-45,8-4 63,1 1 0,-1 1 0,1 1-1,0 1-62,4-3 100,-1 0-1,-10 4-99,-7 4-183,25-13 244,1 1 0,-1-1 0,1 0 0,-1 0 0,1 0 0,-1 0 0,1-1-1,-1 0 1,-4 0-61,9 0 35,-1 0 0,1 1-1,0-1 1,0 0 0,0 0 0,0 1-1,0-1 1,0 0 0,0 0-1,-1 1 1,1-1 0,0 0 0,0 0-1,0 1 1,0-1 0,0 0-1,0 0 1,0 1 0,0-1-1,0 0 1,0 0 0,0 1 0,1-1-1,-1 0 1,0 0 0,0 1-1,0-1 1,0 0 0,0 0 0,0 1-1,1-1 1,-1 0-35,7 3 77,36-14 65,-38 10-126,1 0 0,0 0 0,0-1 0,-1 0 0,4-2-16,16-5 26,-17 7 11,1-1-1,-1-1 1,0 1 0,2-2-37,22-10 93,-25 12-90,0 0 0,0-1 0,0 0 0,-1 0 0,1 0 0,-1-1 0,4-4-3,10-10 41,9-13-41,-10 11 14,-10 11 16,-1 1-1,-1-1 1,0 0 0,0-1-1,-1 0 1,0 0-1,0 0 1,-2-1 0,1 1-1,0-7-29,3-12 44,-1 0 0,-1-5-44,-4 23 17,-1-1 1,0 0 0,-2 0-1,1 0 1,-1 0 0,-2-6-18,1 8 7,-2-10 9,-1-1 0,-1 1-1,-1-2-15,-58-148 666,57 148-896,0 0 0,2 0 0,0-6 230,-1 2-1171,-4-14 1171,3 13-1914,-2-11 1914,-6-26-5009,9 37 1702,-2-1-4759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04.1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10312,'18'47'337,"-12"-38"769,-2-9-188,-3 0 753,-1 1 274,2 51 3001,8 42-4946,1 0 466,-3 1-340,5 0 1,4-1 0,4 0-1,5-2 1,3-1 0,10 14-127,-11-37 161,45 118 208,-66-166-824,1-1 0,1 0 0,1 0 0,2 2 455,-10-18-348,3 4 53,2-1-2702,4 4-8702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7:17:35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9416,'4'-5'1194,"1"0"1,0 0-1,0 0 1,0 1-1,1 0 1,-1 0-1,1 0 1,0 1-1,0-1 1,6-1-1195,-11 5 31,-1 0 1,1-1-1,-1 1 1,1 0-1,-1 0 1,1 0-1,-1 0 1,1 0-1,-1 0 1,1 0-1,-1 0 1,1 0-1,0 0 1,-1 0-1,1 0 1,-1 0-1,1 0 1,-1 0-1,1 0 1,-1 1-1,1-1 1,-1 0 0,1 0-1,-1 1 1,1-1-1,-1 0 1,1 1-1,-1-1 1,0 0-1,1 1 1,-1-1-1,0 1 1,1-1-1,-1 1 1,0-1-1,1 1 1,-1-1-1,0 1 1,0-1-1,0 1 1,1-1-1,-1 1 1,0-1-1,0 1 1,0-1-32,1 5 141,-1 0 0,0 0 0,0 0 0,0 0-1,-1 2-140,0 4 131,0 16-16,-2-1 0,-1 0 1,-1 0-1,-1 0-115,-8 43 247,11-44 191,2 1 1,1 16-439,0-26 116,0-15-96,0 1 0,0-1 0,0 1-1,0-1 1,1 1 0,-1-1 0,0 1 0,1-1-1,-1 0 1,1 1 0,0-1 0,0 0-1,0 2-19,-1-3 6,1 1 0,-1-1 0,1 1 0,-1-1 0,1 0 0,-1 1 0,1-1 0,-1 0 0,1 1 0,-1-1 0,1 0 0,-1 0 0,1 0 0,0 1 1,-1-1-1,1 0 0,-1 0 0,1 0 0,-1 0 0,1 0 0,0 0 0,-1 0 0,1 0 0,0 0 0,-1 0 0,1 0 0,-1-1 0,1 1 0,-1 0 0,1 0 0,-1 0 0,1-1 0,0 1 0,-1-1-6,12-5-78,-8 4 11,-1 0 1,1 0-1,-1 0 1,1 0-1,-1-1 1,0 0 0,0 1-1,2-3 67,9-11 156,0 1-217,-1-1 0,0 0 0,-2-1 0,2-4 61,4-8 163,-9 16-140,-1-1 0,0 1 0,-1-1 0,4-11-23,-1-4-6,2-1 0,4-5 6,-9 12 48,-5 23 445,-1 1-462,1 0-1,-1 0 1,1 0-1,-1 0 0,0 0 1,1 0-1,-1 0 1,0 0-1,1 0 1,-1 0-1,0 0 0,0 0 1,0 0-1,0 0 1,0 0-1,0 0 1,-1 1-31,-10 60 665,1-1-788,6-19 333,3 0 0,2 10-210,-1-44-95,1 0 0,1-1 0,-1 1 0,1 0 0,1-1 0,-1 1 0,1-1 0,1 1 95,3 2-1302,-7-10 962,1 0 1,-1 1 0,1-1 0,0 0 0,-1 1-1,1-1 1,0 0 0,-1 0 0,1 1 0,0-1-1,-1 0 1,1 0 0,0 0 0,-1 0 0,1 0 0,0 0-1,-1 0 1,1 0 339,3-1-1152,-1 0 0,0 0 0,-1 0 0,1 0 0,0-1 0,0 1 0,1-2 1152,-3 2 35,16-9-6301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04.5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1 779 11832,'4'-3'143,"1"0"-1,-1 0 1,1-1 0,-1 0 0,0 0 0,0 0 0,-1-1 0,1 1 0,-1-1 0,0 0-143,6-11 1382,-1 0-1,3-10-1381,-4 9 912,1 1-1,6-10-911,25-38 985,1-3 577,5 0-1562,6 1 1011,36-34-1011,63-56 786,-133 140-1584,1-2-3488,-1 0 0,4-7 4286,-4 5-7773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05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277 128 9592,'-8'-13'245,"6"11"-85,1 0 0,-1-1 0,0 0 0,1 1 0,-1-1 0,1 0 0,0 0 0,0 0 0,0 0 0,0 0 0,1 0 0,-1-1-160,6-14 3861,-5 14-3702,0 1-1,0 0 1,-1-1-1,1 1 0,-1 0 1,1-1-1,-1 1 1,0 0-1,-1 0 1,1-1-1,0 1 0,-2-2-158,2 4 23,0 0-1,0 0 1,1 0 0,-1 0-1,0 0 1,0 0-1,0 0 1,0 0-1,0 1 1,0-1-1,0 0 1,0 1-1,0-1 1,-1 1-1,1-1 1,0 1-1,0-1 1,0 1-1,-1 0 1,1 0-1,0 0 1,0-1-1,-1 1 1,1 0-1,0 1-22,-4-1 47,1 1-1,0 0 1,0 1 0,-1-1-1,1 1 1,-2 0-47,-13 6 464,9-7-428,8-1-40,0 1-1,-1-1 1,1 0 0,0 1-1,-1-1 1,1 1-1,0 0 1,0 0 0,-1 0-1,1 0 1,0 0 0,0 0-1,0 0 1,0 1 0,0-1-1,1 1 1,-1 0 0,0-1-1,1 1 1,-1 0-1,1 0 1,-1 1 4,-37 76 136,24-47-184,-4 8 11,-4 18 37,15-21-7,3-12-86,4-20 77,0 0 1,1 1 0,0-1-1,0 1 1,0-1 0,1 0-1,0 1 1,0 1 15,3 26 68,-5-17-40,2-1 0,0 1 0,1-1 0,0 0 0,2 1 0,2 5-28,-6-19 7,1 0 0,0 0 0,0 0 0,0 0 0,0 0 0,0-1 1,1 1-1,-1 0 0,0-1 0,1 1 0,-1-1 0,1 0 0,0 1 0,-1-1 0,1 0 0,0 0 0,0 0 0,0 0 0,0-1 0,0 1 0,0 0 0,0-1 1,0 1-1,0-1 0,0 0 0,0 0 0,0 1 0,0-1 0,0-1 0,0 1 0,0 0 0,0 0 0,0-1 0,0 1 0,0-1 0,0 0 0,1 0-7,5-4 1,-1 0-1,0 0 0,0-1 1,0 1-1,-1-2 0,6-5 0,7-12-2,5-10 2,5-5 228,-19 26-242,0-1 0,0 0-1,-1 0 1,-1-1-1,-1 0 1,0 0-1,0-1 1,-2 0-1,0 0 1,-1-1 0,-1 1-1,2-15 15,-4 12-11,0-1 1,2 0-1,1 1 0,3-12 11,-7 30 34,3-5-13,-3 5-13,1 1 1,-1 0 0,0 0-1,0 0 1,0 0-1,0 0 1,0 0 0,0 0-1,1 0 1,-1 0-1,0 0 1,0 0 0,0-1-1,0 1 1,0 0-1,1 0 1,-1 0 0,0 0-1,0 0 1,0 0-1,0 0 1,1 0 0,-1 0-1,0 0 1,0 1-1,0-1 1,0 0 0,0 0-1,1 0 1,-1 0-1,0 0 1,0 0 0,0 0-1,0 0 1,0 0-1,0 0 1,1 0 0,-1 1-1,0-1 1,0 0-1,0 0 1,0 0 0,0 0-1,0 0 1,0 1-1,0-1 1,0 0 0,0 0-1,0 0 1,0 0-1,0 0 1,1 1 0,-1-1-1,0 0-8,81 127 1375,23 51-470,-99-170-917,1 0 0,0 0 0,0-1 0,1 1 0,0-2-1,1 2 13,17 12-2754,-5-2-10385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05.5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1 578 9688,'0'42'400,"0"-38"1600,0-4 233,1-1-900,0 0-1220,-1 0 0,1 1 0,0-1 0,0 0 0,0 1 0,0-1-1,0 1 1,1-1 0,-1 1 0,0 0 0,0-1 0,0 1 0,0 0 0,0 0 0,0 0 0,1 0-1,-1 0 1,0 0 0,0 0 0,0 0 0,0 0 0,0 1 0,1-1 0,-1 0 0,0 1-1,0-1 1,0 1 0,0-1 0,0 1 0,0 0 0,0-1 0,0 1-113,6 4 164,-1 0 1,0 0-1,0 1 0,3 3-164,-2-1 19,1 1 74,0 0 0,0 0-1,-1 1 1,0 0-1,-1 0 1,0 1 0,-1 0-1,0 0 1,1 4-93,10 17 99,-6-14-6,-3-11-81,-6-8-6,-4-4-10,0-3 0,-1 0 0,1 0-1,0 0 1,0-1-1,1 1 1,1-1 0,-1 1-1,1-3 5,-3-14 13,-9-33 64,-14-81 251,22 105-196,1-1-1,2 0 1,2-2-132,2-16 249,3 1-1,2 0 1,10-38-249,-15 81 72,1 1-1,1-1 0,-1 1 0,2-1 1,-1 1-1,1 0 0,0 1 1,0-1-1,1 1 0,0 0 0,1 0 1,-1 1-1,5-3-71,-9 7-110,1 0 0,0 0 0,-1 0 0,1 1 0,0-1 0,0 1 0,0 0-1,0-1 1,0 2 0,0-1 0,0 0 0,0 1 0,1-1 0,-1 1 0,0 0 0,0 0 0,0 0 0,1 0 0,-1 1 0,0-1 0,0 1 0,3 1 110,12-1-3779,-5-1-7647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06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293 225 10136,'-9'-13'859,"8"13"-736,0-1-1,0 0 1,0 0 0,0 0 0,0 0 0,1 0 0,-1 0 0,0-1-1,1 1 1,-1 0 0,0 0 0,1 0 0,0-1 0,-1 1 0,1 0-1,0-1 1,0 1 0,-1 0 0,1 0 0,0-1 0,0 1-1,1 0 1,-1-1 0,0 1 0,0 0 0,1-1-123,0-2 219,0 1 1,0-1-1,0 0 1,-1 1-1,1-1 1,-1 0-1,0 0 1,0 0-1,0 1 1,0-1-1,-1 0 1,1 0-1,-1 0-219,-4-25 778,4 19-527,-1-1 1,0 1 0,0-1-1,-3-3-251,5 12 8,-1 0 0,0-1-1,0 1 1,0 0 0,-1 0 0,1 0-1,0 0 1,-1 0 0,1 0-1,-1 1 1,0-1 0,0 0 0,0 1-1,0-1 1,0 1 0,0 0 0,0 0-1,0 0 1,0 0 0,-2-1-8,0 1 20,-1 0 1,1 0 0,0 0 0,-1 0-1,1 1 1,0 0 0,-1 0 0,1 0-1,0 0 1,-1 1 0,1 0 0,0-1-1,0 2 1,-1-1 0,1 0-1,0 1 1,0 0 0,0 0 0,1 0-1,-3 2-20,-2 1 89,-1 2 0,1-1 0,0 1-1,1 0 1,0 1 0,0 0 0,0 0-1,1 0 1,0 2-89,-2 3 44,0 1-1,1 1 1,0-1-1,1 1 0,-1 9-43,1-2 67,1 1 0,-1 19-67,5-35 83,0 1 0,1 0 0,0-1 0,1 6-83,-1-11 11,1 0-1,-1 0 1,0-1 0,1 1-1,0 0 1,-1 0 0,1 0-1,0 0 1,0 0 0,0-1-1,0 1 1,0 0-1,0-1 1,0 1 0,1-1-1,-1 1 1,1-1 0,-1 0-1,2 1-10,-1 0-12,1-1-1,0 1 1,0-1 0,0 0-1,0 0 1,1 0-1,-1 0 1,0-1 0,0 1-1,0-1 1,1 0-1,-1 0 1,0 0-1,1 0 1,-1 0 0,0-1-1,0 1 1,0-1-1,0 0 1,1 0-1,-1 0 1,0-1 0,0 1-1,-1-1 1,1 0-1,0 1 1,-1-1-1,3-2 13,0 0-15,27-20-119,-2-2 0,22-23 134,-44 41-8,-1 0 1,0-1-1,-1 0 1,0 0-1,0 0 1,-1-1-1,0 0 1,0 0-1,-1 0 1,-1 0 0,0-1-1,1-6 8,-3 10-51,-1 1-1,0-1 1,0 0-1,-1 1 1,0-1-1,-1-2 52,-1-23-68,3 30 94,0 2 50,0 2 127,5 9-133,0-1 0,0 1-1,1-1 1,0-1 0,1 1 0,5 6-70,1 0 220,15 27-61,-1 0 0,2 10-159,41 93-337,-31-54 139,12 51 198,23 99-109,-73-237 109,73 281 0,-41-150 0,-4-9-53,-7 2 0,-5 1-1,-4 15 54,-11-84 0,-2 1 0,-5 40 0,4-91-6,-1 0 1,0 1-1,-1-1 0,0 0 0,0 0 6,0-5-5,1 0 0,-1 0 0,0-1 0,0 1 0,-1-1 1,1 0-1,-1 0 0,0 0 0,-1 0 5,3-3 7,-1 1 0,0-1-1,0 0 1,0 0 0,0 0-1,0-1 1,-1 1 0,1-1 0,0 1-1,-1-1 1,1 0 0,-1 0 0,1-1-1,-1 1 1,0-1 0,1 0 0,-1 0-1,0 0 1,1 0 0,-1-1 0,-1 0-7,-3 0 51,1-1 1,-1 0-1,1-1 1,0 0-1,0 0 1,0-1-1,0 1 1,1-2-1,-3-1-51,-3-3-20,0-1-1,1-1 0,1 0 0,0 0 1,0-1-1,1 0 0,-4-8 21,-8-16-246,1-2-1,-1-6 247,5 6-810,1-1 0,1-3 810,-22-89-2046,24 85 607,-23-90-8581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06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78 463 8968,'-15'21'216,"15"-21"-193,0 0 0,0 0-1,0 0 1,1 0 0,-1 0 0,0 0 0,0 0 0,0 0 0,0 0 0,0 0 0,0 0 0,0-1-1,0 1 1,0 0 0,0 0 0,0 0 0,0 0 0,0 0 0,0 0 0,0 0 0,0 0 0,0 0-1,0-1 1,0 1 0,0 0 0,0 0 0,0 0 0,0 0 0,0 0 0,0 0 0,0 0 0,0 0-1,0 0 1,-1 0 0,1-1 0,0 1 0,0 0 0,0 0 0,0 0 0,0 0 0,0 0 0,0 0-1,0 0 1,0 0 0,0 0 0,0 0 0,0 0 0,-1 0 0,1 0 0,0 0 0,0 0 0,0 0-1,0 0 1,0 0 0,0 0 0,0 0 0,0 0 0,0 0 0,-1 0 0,1 0 0,0 0 0,0 0-1,0 0 1,0 0 0,0 0 0,0 0 0,0 0 0,0 0 0,0 0 0,-1 0-23,3-9 931,30-31 928,8-8-715,-24 30-541,-1-1 1,10-16-604,-5 6 388,-14 22-368,0-1 1,0 0-1,3-8-20,-8 12 11,1 0 1,-1 1-1,0-1 1,0 0-1,0 0 1,0 0-1,-1 0 1,0 0-1,1 0 1,-1 0-1,-1-3-11,-1-18 68,1 10-50,0 0-1,-1 0 1,-1 0 0,0 1-1,-4-11-17,3 19 12,0 1-1,0-1 0,0 1 1,0 0-1,-1 0 0,0 1 1,0-1-1,-5-2-11,4 1 40,4 5-23,0-1 0,0 1 0,0-1 0,0 1 0,0 0 0,0 0 0,0 0-1,-1 0 1,1 0 0,0 0 0,0 0 0,-1 1 0,1-1 0,-1 1 0,1 0 0,0 0 0,-1 0 0,1 0-1,-1 0 1,1 0 0,0 1 0,-1-1 0,1 1 0,0-1 0,-1 1 0,1 0 0,0 0 0,0 0 0,0 0-1,0 1 1,0-1 0,0 1 0,0-1 0,0 1 0,0-1 0,1 1 0,-1 0 0,1 0 0,-1 0 0,1 0-1,0 0-16,-10 15 96,2-1-1,0 1 1,1 1-1,1 0 1,0 0-1,-2 14-95,1 3 165,1 1 0,2 0 0,1 3-165,2-24 20,1 0-1,1 0 1,0 0-1,1 0 0,1 0 1,0 0-1,1-1 1,1 1-1,1 1-19,-4-14 0,0 0-1,0 0 1,0 0-1,0 0 1,0 0-1,0 0 1,1-1-1,-1 1 1,1 0-1,-1-1 1,1 1-1,0-1 1,-1 0-1,1 0 1,0 1-1,0-1 1,0 0-1,0 0 1,0-1-1,0 1 1,0 0-1,0-1 1,1 1-1,-1-1 1,0 0-1,0 0 1,0 0-1,1 0 1,-1 0-1,1 0 1,1-2-13,-1 1-1,0-1 0,0 0 0,0 0 1,0-1-1,0 1 0,0 0 0,0-1 1,1-2 13,3-2-31,-1 1 28,0 0-1,-1 0 1,0 0 0,-1-1 0,3-3 3,7-10 2,8-14 482,-5 5-3206,14-24-8471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07.3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11832,'2'20'752,"1"-1"0,1 1 0,1-1 1,1-1-1,2 7-752,8 15 1097,-7-19-492,-2-1 1,2 10-606,-3-7 169,-2-3 136,1-1-1,5 9-304,-1-5 63,39 109 741,50 140-436,-67-188-304,-13-29-31,4 8 13,-21-60 39,2 3-668,0 1-1,-1-1 1,0 1 0,0 0 0,0 3 583,-2 0-3340,0-3-5658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07.6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1 430 10584,'23'-5'324,"-17"4"-107,-1 0 0,0 0 0,1 0 0,-1-1 0,0 0 0,0 0-1,0 0 1,0-1 0,0 0 0,-1 0-217,91-61 5055,7-5-3105,-25 15-1720,-37 28-617,29-26 387,-38 25-1319,6-4-3173,12-14 4492,-14 10-9106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08.1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0 8160,'-15'28'363,"9"-16"179,-1 0-1,0 0 1,-6 6-542,9-13 304,0 0 0,0 0 0,0 0 0,1 1 0,0-1 1,0 1-1,1 0 0,-1 0 0,1 1-304,-4 13 861,4-17-743,1 1 0,0 0 0,0 0 0,0 0 0,1-1 0,0 1 0,-1 1-118,1 8 477,-1-1 1,-3 9-478,2-9 292,1-1 1,0 9-293,-2-7 312,3-13-298,0 1 0,-1-1 1,1 1-1,0-1 0,0 1 0,-1 0 0,1-1 1,0 1-1,0-1 0,0 1 0,0 0 0,0-1 1,0 1-1,0-1 0,0 1 0,0 0 0,0-1 0,0 1 1,1-1-1,-1 1 0,0 0 0,0-1 0,0 1 1,1-1-1,-1 1 0,0-1 0,1 1 0,-1-1 0,1 1-14,0-1 215,18 0-96,-13 0-44,2 0 41,0 0 0,0 1 0,0 0 1,0 0-1,0 0-116,7 0 5,-14-1-1,1 0 0,0 0 0,0 0 0,0 0 0,-1 1 0,1-1-1,0 0 1,0 1 0,0-1 0,-1 1 0,1 0 0,1 0-4,1 2 23,0-1-1,-1 1 1,1 0 0,-1 0 0,0 0-1,1 1 1,-2-1 0,1 1 0,0-1-1,-1 1 1,1 0 0,-1 0 0,0 0-1,1 4-22,-2-5 2,0 0 0,-1 1-1,1-1 1,-1 1-1,1-1 1,-1 1 0,0-1-1,0 0 1,-1 1 0,1-1-1,-1 1 1,0-1-1,1 1 1,-2-1 0,1 0-1,0 0 1,-1 0 0,1 1-1,-2 1-1,-1 1-38,0 0-1,0-1 1,-1 1 0,0-1-1,0 0 1,0 0 0,-2 1 38,2-3-794,0 1 1,0-1 0,-1-1-1,1 1 1,-1-1 0,0 0 0,0 0-1,0 0 1,1-1 0,-2 0 0,1 0-1,0-1 1,-3 0 793,-27 2-3813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08.7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8880,'0'9'69,"-1"3"880,2 1 0,0-1-1,1 7-948,-1-15 228,0 0 0,0 0 0,0 0 0,1-1-1,-1 1 1,1 0 0,0-1 0,0 1 0,0-1-1,1 0 1,-1 0 0,3 3-228,-3-4 247,1 0 1,-1 0-1,0 0 0,0 0 1,1 0-1,-1 0 0,1-1 1,0 1-1,-1-1 0,3 1-247,-3-2 30,0 0-1,0 0 0,0 1 1,0-1-1,0 0 0,0-1 1,0 1-1,0 0 0,0 0 1,0-1-1,0 0 0,0 1 0,0-1 1,0 0-1,0 0-29,13-5 115,-12 5-82,1-1 1,0 1-1,0-1 1,-1 0-1,1 0 1,-1 0-1,1-1 1,-1 1-1,2-3-33,14-15-2134,10-10-8686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17.7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5155 777 13088,'-1'0'-132,"-1"-1"0,1 1 0,0-1 1,0 1-1,0-1 0,0 0 0,0 0 1,0 1-1,0-1 0,0 0 0,0 0 1,0 0-1,0 0 0,-1-1 132,-12-17-1839,14 19 1844,-20-33 645,15 25-474,1 0 0,-1 0 0,-1 1 0,1-1 0,-1 1 1,0 1-1,-4-4-176,-21-19 520,21 20-473,0-1-1,-1 1 1,0 1-1,-1-1-46,1 2 195,0-2 0,1 0 0,-6-5-195,-24-21 299,29 27-238,-8-5-38,1-1 0,0-1 0,-12-13-23,-10-11 787,24 25-321,1-1 1,-5-7-467,14 15 64,0-1 1,-1 1 0,0 0-1,-1 1 1,1 0 0,-1 0-1,0 0 1,-5-1-65,-2-1 12,2 1 47,-1 1 1,-11-4-60,-77-26 926,61 21-966,-12-6 40,16 6 116,-27-8-116,44 17-8,-18-9 8,6 1 22,7 7 85,19 5-76,0 1 1,1-1-1,-1 0 1,-5-3-32,5 1 9,-1 1-1,0 1 1,0-1 0,0 1-1,0 0 1,-8-1-9,-44-2-36,36 4 520,-16-3-484,34 3 28,-1 1 0,1-1 0,0 1 1,-1 0-1,1 0 0,-1 1 0,-2 0-28,-9 1 49,1-2 0,0 1 0,-4-2-49,-10 0 34,13 0 64,0 0-1,-14-4-97,15 2 27,-1 1-1,-15-1-26,-83-1 563,46 0-259,24 1-447,18 1-4,7 1 379,0 1 1,-19 1-233,26 0 38,0-2 0,0 0 0,0 0 0,0-1 0,0-1 0,-4-1-38,-39-7-42,31 10 28,0 1-1,0 1 0,0 1 1,-14 3 14,4 0 308,-34-1-323,48-4 5,-1 1 1,1 1 0,-15 4 9,9-1 61,-1-1-1,1-1 1,-10-1-61,-14 1 27,23-2-25,11 0 2,1 0 0,-1 1 0,-2 1-4,-7 2 15,-1-2-1,0 0 1,0-2 0,-11-2-15,9 1 38,0 0 0,0 3 0,-16 2-38,18-1 47,18-2-48,0-1 0,0 1 0,-4 1 1,6-1 14,-1 0 1,1-1-1,0 0 0,-8 0-14,7-1 32,0 1 0,-1 0-1,1 1 1,-1 0-32,-49 17 207,2 3 1,-3 3-208,24-8-491,-4 4 491,4-1 204,-5-1-204,31-14 34,0 1 1,0 0-1,0 0 1,1 1-1,-7 6-34,-12 9-91,17-14 19,-1 1 66,-1 0 1,0-1 0,0-1 0,0 0-1,-1 0 1,0-1 0,-6 1 5,-8 2-15,1 1 0,0 1 0,0 2 0,1 0 0,-10 9 15,11-8 22,0 2 0,2 0 0,0 1 0,1 1 0,-17 19-22,13-10 18,6-7 21,1 1 1,1 0-1,1 2 1,-11 18-40,-5 18 190,23-44 43,0 0 0,-9 10-233,15-21 54,-44 55-2,24-26-48,11-15 1,-1 0 1,-9 10-6,4-9 26,1 2 0,1 0 0,1 1 0,1 0 0,1 1 0,-4 12-26,0-2 208,-15 22-208,-9 17 323,28-48-425,7-13 47,0 0 0,1 1 0,-3 8 55,-2 16 261,0 14-261,5-25-10,0 0 0,-2-1 0,-1 0 0,-4 8 10,-12 27-123,-6 29 123,12-34 3,5-8-120,11-32 80,-2-1 1,1 0-1,-2-1 0,-1 4 37,-73 136 10,69-132-15,-4 7 67,2 0 1,-2 7-63,-28 73 158,36-94-144,-9 16 41,11-21-51,0-1 1,0 1-1,1 0 1,-1 3-5,-18 53 7,12-41 78,2 0-1,1 3-84,-16 46 186,7-24-140,13-34-63,0 1-1,1-1 1,0 12 17,-4 22-41,-5 6-61,-2 0 1,-3-1 0,-11 24 101,22-65-6,2 0 1,0 1-1,0 0 0,0 10 6,-3 14 11,-3 8-9,0-4-2,2-1 0,0 13 0,-8 90 0,11-93 8,2 0 1,5 42-9,-1-35 9,-2 0 1,-3 3-10,-3 40 212,5 24-212,1-93-18,-2-6 72,0 1 0,-2-1 1,-1 0-1,-2 5-54,-1 1-76,3-1 0,-2 23 76,5 154-385,3-111 434,0-15-54,0-10-19,-6 58 24,-6-63 10,6-46-4,2 0 1,0 0-1,1 14-6,2-30-5,0 55 195,-2-1 0,-2 1 0,-5 7-190,0-12 19,1 1-1,4 0 0,1 0 1,4 28-19,3 211-500,-4-197 466,-2-55-63,-2 0-1,-2 6 98,0-6-26,2 0 1,2 6 25,2 12-5,0 74 538,7 20-533,-3-78 14,-3-35-55,6 33 41,-5-54 130,-1 1 1,0 0-1,-3 16-130,0 14-212,9 56 34,-9 4 401,-1-30-410,5 20 187,0-41-29,-2-33 14,2-1-1,3 19 16,6 38 26,-2 11-26,-8-81 49,1 0 0,1-1 1,1 0-1,0 1 1,4 7-50,-4-9-4,0 0 0,0 1 1,-1-1-1,-1 1 1,0-1-1,0 3 4,0 121 7,-2-105-22,0-22 30,1 0 0,1 0-1,-1 0 1,1 0 0,3 6-15,4 21 77,-8-30-76,0 0 1,0 0-1,1 0 1,-1 0-1,1-1 0,1 1 1,-1 0-1,1-1 1,-1 0-1,4 4-1,-2-1-32,0 0 0,0 0 0,-1 1 0,3 6 32,5 12-118,11 23 2,-9-19 10,1-2 0,1 1 0,15 19 106,-9-15 5,12 23-5,-2-3 6,0 2 13,-16-26 31,17 22-50,17 25 51,-28-42 11,2-1 1,25 29-63,53 50-122,-89-101 162,-1 0 1,1 0-1,1-1 0,4 2-40,25 21 428,-28-19-521,0 0-1,-1 0 1,-1 1 0,0 1-1,6 12 94,-4-7 4,2 0 0,0-1-1,1 0 1,13 11-4,-8-7-46,-2 1 0,0 1 0,-2 1 0,-1 0 46,3 6 19,2-2-1,19 21-18,10 8 18,-27-29 26,2-2 0,1-1 0,2 0-44,-8-12-8,0 0 0,1-2 0,1 0 1,0-1-1,4 0 8,119 64 100,-96-50-117,7 7 22,29 24-5,25 16-8,-100-69-1,0 0 0,0 0-1,1-1 1,-1-1 0,1 1 0,1-2 9,32 10-24,19 12 14,-37-13 6,1-1 1,0-2-1,1 0 0,16 1 4,71 6-7,-2 1 62,16-4-55,-13-3-59,-61-3 44,-1-3 0,1-2 0,27-4 15,224-18-65,-206 16-2,41-9 67,-60 0 16,-1-3 0,51-19-16,-68 15 26,26-7-56,8 3 25,231-54 313,-224 52-522,89-36 214,-168 52-46,0-1 0,-1-1-1,0-2 1,-1 0-1,6-6 47,21-13-46,-25 17 38,61-37-58,-74 45 98,-1 0 1,0 0-1,-1-1 0,0-1 0,-1 0 0,0 0 0,3-7-32,1 2-7,46-55-104,11-4 111,-44 50-3,-13 12 1,0 0 0,0-1 2,5-7-62,1 1-1,17-12 63,2-3-65,-12 8 44,-15 15 23,1 0-1,4-2-1,35-31 63,-2-2 0,1-6-63,-44 46 6,1-3 18,-7 9-20,0 0 0,1-1 1,-1 1-1,0 0 1,0 0-1,1 0 0,-1 0 1,0 0-1,1 0 1,-1 0-1,1 1 0,-1-1 1,1 0-1,-1 1 1,2-1-5,-2 1-4,0-1 1,0 1-1,0-1 0,0 1 1,0-1-1,-1 1 1,1-1-1,0 0 1,0 0-1,-1 1 1,1-1-1,0 0 0,-1 0 1,1 0-1,-1 0 4,16-22-31,-2 0-1,1-5 32,3-6-5,22-31-10,-22 38 7,-2-1 0,-1 0 0,-1-1-1,5-15 9,23-89-24,12-32 174,-32 105-180,18-48-66,0-23 96,-11 29-162,-11 43 174,6-44-12,-9 15 85,3-88-85,-15 118 7,10-52-7,0 1-6,3-14-63,-9 75-28,-3-1 1,-1-19 96,4-38 86,-2 62-44,0 0-30,-2-1 1,-1-38-13,-6 9-15,-8-264-65,11 213 155,1-123 118,-1 168-311,-5-22 118,-1-63-186,2-67 46,6 178 117,0 15 6,-2-1 1,-1 0-1,-7-33 17,4 39 10,1 1 0,2-1 1,1-7-11,-6-145 39,1 75-2,1 41 16,-14-59-53,6 43 8,2-17 329,4-72-337,3 99-10,-4 0 0,-7-25 10,-40-168 71,48 237-75,-12-74-31,5-1-1,5-7 36,-31-211-26,24 215 14,6 14 16,4 34 5,-3-2-9,9 60 0,-38-249 85,32 196 25,-3 0 0,-3 1 0,-4-8-110,0 6 32,-7-28-38,-6-10 102,5 17 114,-5-6-210,15 48-28,5 13 34,0 1 0,-2 0 0,0 0 0,-2 1-6,-3-3 0,-15-23-20,2-1 0,0-6 20,22 42 15,-1 0 0,0 1 0,-1-1 0,-9-8-15,5 4-206,-10-14 206,12 12-43,6 11-12,0 0-1,-1 0 1,1 0 0,-4-2 55,-39-39-49,-1-2 54,-6-10-5,19 17 25,15 20 18,0 0 1,2-2-1,-8-16-43,-5-18 331,28 50-433,-1 1 1,0 0 0,-6-8 101,-13-11-3750,10 13-8369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7:17:36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0 13360,'-5'7'398,"0"-1"1,0 1 0,1 1 0,0-1 0,1 0-1,-1 1 1,0 5-399,-3 12 4761,-3 21-4761,-1 3 1597,-7 40-941,3 1 0,3 17-656,5-41 56,5-54-370,0-1 0,0 1 1,-1-1-1,-1 0 1,0 1 313,-4 0-1774,5-8-972,-3 1-9067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19.1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1022 10224,'-1'-1'100,"-13"-11"237,13 11-186,0 0 0,1 1 0,-1-1 0,1 0 0,-1 1 0,1-1 0,0 0 0,-1 0 0,1 1 0,0-1 0,-1 0 0,1-1-151,-4-8 1260,3 9-1250,0-1 107,-1 0 0,1 0 0,0 0 1,0 0-1,0-1 0,0 1 1,1 0-1,-1-1 0,1 1 1,-1-1-1,1 1 0,0-2-117,0-5 206,1 0 0,1 0 0,0 0 0,0 1-1,0-1 1,1 1 0,1-1 0,-1 1 0,5-7-206,-7 13 28,8-18 144,0 1 0,2 1 0,0 0 0,0 0 0,2 1 0,0 1 0,1 0 0,6-4-172,-19 19-5,20-19 228,2 1 0,0 1-1,13-7-222,78-38 639,-77 40-213,5 3-307,17-5-119,0 1 101,-26 10-73,29-13 263,14-2-291,-48 22 12,0 0 1,29-1-13,20-6 18,-63 10-11,-13 3-5,1 0-1,0 1 0,0-1 1,0 1-1,0 0 1,0-1-1,-1 1 0,1 0 1,0 0-1,0 0 0,1 1-1,47-1 21,88 0 242,13 8-263,-62-4 163,68-6-163,-23-1 101,-92 0 10,-21 0-30,17 2-81,-37 1-12,0 0-1,1 0 1,-1 0-1,1 0 0,-1 0 1,1 0-1,-1 0 1,1 0-1,-1-1 0,1 1 1,-1 0-1,1-1 0,-1 1 1,0-1-1,1 0 1,-1 1-1,0-1 0,1 0 1,-1 0-1,0 0 1,0 0-1,1-1 13,1 0-21,5 0 15,3-2 6,-4 3 16,-6 1 66,-1 0-2,8 6-80,-9-2-14,1 0 0,0 1 0,-1-1 0,0 0 0,0-1 0,0 1 0,-1 0 0,1 0 0,-1 0 0,0-1 0,0 1 0,0-1 0,0 1 0,-1-1 0,1 0 14,-2 2 1,0 0 0,1-1-1,-1 0 1,-1 0-1,1 0 1,-1 0 0,1 0-1,-1-1 1,0 0 0,0 0-1,0 0 1,-1-1-1,-1 1 0,-26 10-80,31-13 81,1 1 0,-1 0 1,0 1-1,1-1 0,-1 0 0,1 0 0,0 1 0,-1-1 0,1 0 0,0 1 0,0 0 0,0-1 0,0 1 0,-1 0-1,-4 8 7,-2-4-5,-7 2-1,12-9-2,2 0-3,0 1 1,-5-1-195,6 0 192,0 1-1,0-1 1,0 1-1,0 0 1,0-1-1,0 1 0,0-1 1,1 1-1,-1-1 1,0 1-1,0-1 1,0 1-1,0-1 0,0 1 1,1-1-1,-1 1 1,0 0-1,1-1 0,-1 1 1,0 0-1,0-1 1,1 1-1,-1 0 1,1-1-1,-1 1 0,1 0 7,13-21 15,-11 17-10,0-1 0,0 1-1,0-1 1,1 1 0,0 0 0,0 1-1,1-2-4,7-4 16,-1-1 0,8-8-16,7-6 30,-18 17-19,0 0 5,1 0 0,-1-1 0,-1 0-1,3-3-15,-7 6-7,0 0 0,0 0-1,0 0 1,-1 0 0,0 0 0,0 0-1,0-1 1,-1 1 0,1-1-1,-1 1 1,0-6 7,1-2-17,-2 9 12,0 1 0,0-1 0,0 1 0,0-1 0,-1 1 0,1-1 0,-1 1 0,0 0 0,0-1-1,0 1 1,-1 0 5,-18-37-45,16 32 43,-8-12 60,-1 0 0,0 1 0,-16-17-58,-6 5 260,34 30-232,1 0 1,-1 0 0,0 1 0,0-1 0,0 0 0,1 1-1,-1-1 1,0 0 0,0 1 0,0-1 0,0 1-1,0 0 1,-1-1-29,-10-5-737,-2-6-3331,14 12-7158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20.2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348 696 6904,'18'-5'345,"-17"5"-298,0 0-1,0 0 0,0 0 0,1 0 1,-1 0-1,0-1 0,0 1 0,0 0 0,0-1 1,0 1-1,0-1 0,0 1 0,0-1 1,0 1-1,0-1 0,0 0 0,0 0 0,0 1 1,-1-1-1,1 0 0,0 0 0,0 0-46,-1 0 960,-8 1 1048,6-1-1922,1 0 0,0 0 0,0 1 0,0-1-1,0 0 1,0 0 0,0 0 0,0 0 0,0 0 0,0-1-1,0 1 1,1 0 0,-1 0 0,0 0 0,1-1-1,-1 1 1,1 0 0,-1-2-86,0 0 145,1 3-113,0 0 0,0-1-1,-1 1 1,1-1 0,0 1 0,0 0 0,-1-1 0,1 1 0,0-1 0,0 1 0,-1 0 0,1-1 0,0 1 0,-1 0 0,1 0 0,-1-1 0,1 1 0,0 0 0,-1 0 0,1 0 0,-1-1 0,1 1 0,-1 0-32,-5-3 745,-6-3 140,11 6-400,-1-1-123,-38-20 426,18 11-561,17 8-183,-1 0-1,0 1 0,0 0 0,0 0 1,0 0-1,-3 0-43,-12-1 162,17 2-109,0 0 1,1 0-1,-1 0 1,0 0-1,0 1 1,0 0 0,0 0-1,1 0 1,-1 0-1,0 0 1,1 1-1,-1-1 1,0 2-54,-6 2 104,1 1 1,0 0 0,0 1-1,0 0-104,-3 5 91,0-1 0,2 2-1,-1 0 1,2 0 0,0 0-1,-6 12-90,13-20-1,-1 1 0,1-1 0,0 1-1,0 3 2,0-4 5,1 0 0,-1 0 0,0 0 0,0 0 0,-2 2-5,3-2 22,0-1 0,0 1-1,0-1 1,0 1 0,1 0-1,0-1 1,0 1-1,0 0 1,1-1 0,0 4-22,-1-4 3,2 12-3,0-1 0,1 0 0,1 0 0,3 10 0,-4-13-17,-3-11 14,0 0 0,0 0 0,0 0 1,1 0-1,-1-1 0,0 1 0,0 0 0,0 0 0,1 0 0,-1-1 0,0 1 0,1 0 0,-1 0 1,1-1-1,-1 1 0,1 0 0,-1-1 0,1 1 0,0-1 0,-1 1 0,1-1 0,-1 1 0,1 0 3,0-1-30,11 0 123,-8 0-90,-1 0-1,1 0 1,0 0-1,0 0 1,0-1-1,0 1 1,0-1-1,0 0 1,-1 0-1,1-1 1,0 1-1,-1-1 1,1 0-1,-1 0 1,1 0-1,-1 0 1,1-2-3,15-12-39,-1-2 0,0 0 0,-2-1 0,2-3 39,1-1-126,0-2 48,-2 0 0,-1-1 0,9-21 78,-5 10-42,24-48-33,2-19 75,-29 68-23,-11 20 6,0-1 0,0 0 0,-2 0 0,0 0 0,-1 0 0,0-3 17,2-20 11,-1 14 24,-1-1-1,0-19-34,-3 21 52,1 0 0,2-7-52,-3 26 12,0 1-1,0-1 1,0 0 0,-1 1-1,0-1 1,0 1-1,0-1 1,-3-5-12,2 4 13,0 0 1,0 0 0,1 0 0,0 0 0,1-3-14,0 9 10,0 1 1,0 0-1,0-1 1,0 1-1,0 0 0,0-1 1,0 1-1,0 0 1,0-1-1,0 1 1,0 0-1,0-1 0,0 1 1,0 0-1,0 0 1,0-1-1,0 1 1,0 0-1,-1-1 0,1 1 1,0 0-1,0-1 1,0 1-1,0 0 1,-1 0-1,1-1 1,0 1-1,0 0 0,-1 0 1,1-1-11,-6 9 241,-4 19-63,5-3-164,0 1 0,1 0 0,2-1 1,0 1-1,2 4-14,-2 17 66,-1 62 69,4 8-135,1-89 49,1-1 1,2 1 0,5 16-50,-4-17 27,-2-13-197,1-1 0,0 0 0,0 0 0,2-1 0,-1 1 0,1-1 0,1-1 0,1 3 170,19 26-4212,-17-21-5381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20.9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294 185 6008,'-47'-10'349,"46"9"-273,0 1-1,0 0 1,1 0-1,-1-1 1,0 1-1,0-1 1,1 1-1,-1 0 1,0-1-1,1 1 1,-1-1-1,0 0 0,1 1 1,-1-1-1,1 1 1,-1-1-1,1 0 1,0 0-1,-1 1 1,1-1-1,-1 0 1,1 0-1,0 1 1,0-1-1,0 0 1,-1 0-1,1 0 1,0 1-1,0-1 1,0 0-76,0 0 130,0 0 0,0 0 0,0 0 1,-1 0-1,1 0 0,0 0 0,-1 0 1,1 0-1,0 0 0,-1 0 0,1 0 1,-1 1-1,1-1 0,-1 0-130,0 0 124,1 0-1,0 0 1,0 0-1,-1 0 1,1 0-1,0 0 1,0 1-1,0-1 1,0 0-1,0 0 1,0 0-1,0 0 1,0 0-1,1 0 1,-1 0-1,0 0 1,0 0 0,1 0-1,-1 0 1,1 1-1,-1-1-123,10-19 1415,-9 18-1307,0 0-1,0 0 0,-1 0 1,1 0-1,-1-1 0,0 1 1,1 0-1,-1 0 0,0 0 1,0-1-1,0 1 0,-1 0 1,1 0-1,0-1 0,-1 1 1,0 0-1,1 0 0,-1 0 1,0 0-1,0 0-107,-5-19 766,6 20-741,-1-1 0,1 0-1,-1 0 1,0 0-1,0 1 1,0-1-1,0 1 1,0-1-1,0 0 1,-1 1-1,1 0 1,0-1-1,-1 1 1,1 0-1,-1 0 1,1 0-1,-1 0 1,0 0 0,1 0-1,-1 0 1,0 0-1,0 1 1,1-1-1,-2 0-24,0 0 43,0 1-1,0-1 0,0 0 1,0 1-1,0 0 0,0 0 1,0 0-1,0 0 0,-1 0 1,1 0-1,0 1 0,0-1 1,0 1-1,0 0 0,-1 1-42,-3 2 99,-1 1 0,1 0 0,0 0 0,1 1 0,-1-1 0,1 2 0,0-1 0,-1 3-99,-5 6 173,1 0 0,1 1 0,-2 6-173,5-9 50,1-1-1,0 1 1,1 1 0,1-1-1,0 1 1,1 0-1,0 0 1,1 0 0,0 8-50,2-20 1,0 0 1,1 0-1,-1 0 1,0-1 0,1 1-1,-1 0 1,1 0-1,0 0 1,0 0 0,-1-1-1,1 1 1,0 0-1,1-1 1,-1 1-1,0-1 1,0 1 0,2 0-2,0 1-17,-1-1 1,1 0-1,0 0 0,1 0 1,-1 0-1,0 0 1,0-1-1,4 2 17,-5-3-9,-1 0-1,1 1 1,-1-1-1,0 0 1,1 0 0,-1 0-1,1 0 1,-1 0-1,1 0 1,-1-1-1,1 1 1,-1 0-1,1-1 1,-1 1-1,0-1 1,1 1 9,21-14-171,-7 3 113,4 0 37,-2-1-1,1-1 0,12-13 22,-22 18-6,-2 0 0,1 0 1,-1-1-1,-1 0 0,0 0 0,0 0 0,0-1 0,3-9 6,14-25-290,-16 31 322,-6 12 0,0-1 1,1 0-1,-1 0 0,0 1 0,-1-1 1,1 0-1,0 0 0,0 0 0,-1-1-32,1 5 143,1-2-134,-1 1-1,0-1 0,1 1 0,-1-1 0,0 1 0,0 0 0,0 0 0,0 0 0,0-1 0,0 1 0,1 1-8,33 22 210,-26-18-82,0 0 0,0 0 0,7 8-128,-14-13-151,-1 1 0,1-1 0,-1 1 0,1-1 1,0 0-1,0 0 0,-1 0 0,1 0 0,0 0 1,0 0-1,0 0 0,0-1 0,0 1 0,0-1 0,0 1 1,0-1-1,0 0 0,0 0 0,0 0 0,0 0 1,1 0 150,4-2-1103,-1 0 1,1 0 0,-1 0 0,0 0 0,0-1 0,1-1 1102,2 0-732,20-10-5141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21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8968,'3'20'-71,"2"9"1175,-2 0 0,0 27-1104,-3-49 871,1-9 208,2-8 56,-1 23 992,2 33-500,-1 10-1627,2 32 342,27 150 258,-24-204-515,1 1 1,5 5-86,8 32 26,-8-25 62,15 35-88,-20-65-795,-7-14 210,0 1 1,-1 0-1,1 0 0,0 0 0,-1 0 1,0 1 584,3 8-9860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21.6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0 182 7624,'37'27'130,"-30"-20"185,-7-7-201,1 1 1,-1-1-1,1 1 0,-1-1 0,1 0 1,-1 1-1,1-1 0,0 1 1,-1-1-1,1 0 0,-1 1 0,1-1 1,0 0-1,-1 0 0,1 0 0,-1 0 1,1 1-1,0-1 0,-1 0 0,1 0 1,0 0-1,-1 0 0,1 0 1,0 0-1,-1-1 0,1 1-114,0-1 227,0 1-1,0-1 0,-1 0 1,1 0-1,0 0 1,-1 0-1,1 0 1,-1 1-1,1-1 1,-1 0-1,1 0 1,-1-1-227,6-9 644,-1 1-210,-4 8-283,0 0-1,-1 0 1,1 0-1,0 1 1,0-1-1,0 1 1,1-1-1,-1 1 1,0-1-1,0 1 1,1-1-1,-1 1 1,1 0-1,-1 0 0,1 0 1,0 0-1,-1 0 1,1 0-1,1 0-150,122-30 1877,-4 1-1486,-95 22-381,0-1 1,-1-1-1,10-6-10,-23 10-332,0 1 0,11-3 332,-15 6-936,-6 1 762,-1 0 1,1 1-1,-1-1 1,1 0-1,-1 0 0,1 1 1,-1-1-1,1 0 0,-1-1 1,0 1-1,0 0 0,0 0 1,1-1 173,5-5-1899,6-7-7347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22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226 114 6904,'-32'15'226,"23"-10"-15,0-1 0,0 0 1,-5 1-212,-4-4 1156,13-1-864,0-13 2493,4 11-2277,1 2 155,0 0 194,0 0 8,-1 2-286,-6 6-368,-1 1-1,1 0 1,1 0 0,0 1 0,0 0-211,-27 54 316,26-48-216,-2 3-37,2 1 0,1 0 0,0-1 0,2 2 0,0-1-1,1 0 1,1 1 0,1 0 0,0-1-63,1-7 3,1-1 0,-1 0 0,2 0 1,0 0-1,0 2-3,1-3-2,-3-11-2,0 1 0,0-1 0,0 1 0,0-1 0,0 0-1,0 1 1,0-1 0,0 1 0,0-1 0,1 0-1,-1 1 1,0-1 0,0 0 0,0 1 0,1-1-1,-1 0 1,0 1 0,0-1 0,1 0 0,-1 0 0,0 1-1,1-1 1,-1 0 0,0 0 0,1 0 0,-1 1-1,0-1 1,1 0 0,-1 0 0,1 0 0,-1 0 0,0 0-1,1 0 1,-1 0 0,1 0 0,-1 0 0,0 0-1,1 0 1,-1 0 0,0 0 0,1 0 0,-1 0-1,1 0 1,-1 0 0,0 0 4,12-6-186,-5-1 192,0 1 0,0-1 1,-1-1-1,1-1-6,12-15 17,-4 5-13,0 0 0,-1-2 0,-2 1 0,0-1 0,-1-1 0,-1 0 0,-1-1 0,-1 0 0,2-10-4,-7 21 1,3-11-6,-1 0 0,0-8 5,6-22-77,-7 39 127,-1 1 0,-1-1 1,0 1-1,0-8-50,5-36 169,-7 55-37,0 2-2,0 0-12,5 12-16,9 25-83,-10-22-13,1-1 0,1-1-1,0 1 1,1-1-1,0 0 1,1-1-1,9 11-5,8 8 10,-10-12 13,1-1-1,0 0 1,2-2-1,3 3-22,3-1 16,-16-13 1,0 0 0,-1 0 0,0 1 0,0 0 0,-1 1 0,1-1 0,3 7-17,-8-9-6,-2-3 5,0-1 0,0 1 0,1-1 1,-1 1-1,0-1 0,0 1 0,1-1 1,-1 1-1,0-1 0,1 0 0,-1 1 0,0-1 1,1 1-1,-1-1 0,1 0 0,-1 1 1,1-1-1,-1 0 0,1 1 0,-1-1 0,1 0 1,-1 0-1,1 0 0,-1 1 0,1-1 1,-1 0-1,1 0 0,-1 0 0,1 0 0,-1 0 1,1 0-1,0 0 0,0 0 1,5-2-61,0 1 0,0-2 0,0 1-1,-1-1 1,1 1 0,4-4 61,11-6-1857,43-16-9129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23.3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1 110 8344,'16'0'426,"1"-1"1,0 0 0,13-3-427,-23 3 739,-9 3 260,-4 5-753,2 0 67,0 1 0,1-1 1,0 1-1,0 0 0,1 0 1,0 0-1,0 1-313,-2 15 992,1 18-992,1-17 323,1-11-153,1-1 0,0 1 0,1-1 0,1 0 0,0 2-170,7 24 343,2 3-343,0 1-56,-6-20 100,-1 1 1,-2 0-1,0 6-44,0-10 46,-2-17-38,0-1 0,1 1 1,-1 0-1,1-1 1,0 1-1,0-1 1,0 1-1,0-1-8,5 18 53,1-38-70,-3-11 6,-1 17-4,-1 0 0,-1 1 0,0-1 0,-1 0 0,-1 0 0,0-4 15,-1 3-24,0 4 10,1 0 0,0 0 0,0 0 0,0 0 0,2-1 0,-1 1 0,1 0 0,1-7 14,7-20-261,7-25 60,-3 21 315,-7 17-55,2 0-1,1 0 1,1 0-59,5 2 293,-13 19-101,-2 2-68,1 1-103,1-1-1,-1 1 0,1-1 0,-1 1 1,1-1-1,-1 1 0,0 0 0,1 0 1,-1-1-1,0 1 0,1 0 0,-1 0 0,0 0 1,0 1-1,1 0-20,15 19 108,9 17-124,21 33-12,-45-68 27,1 1-1,-1-1 0,1 0 0,0 1 0,1-1 2,9 11-96,-13-13 87,0-1 1,0 0-1,1 0 0,-1 0 0,0 0 1,0 1-1,1-1 0,-1 0 0,0 0 0,0 0 1,1 0-1,-1 0 0,0 0 0,0 0 1,1 0-1,-1 1 0,0-1 0,0 0 1,1 0-1,-1 0 0,0 0 0,1 0 0,-1-1 1,0 1-1,0 0 0,1 0 0,-1 0 1,0 0-1,0 0 0,1 0 0,-1 0 1,0 0-1,0-1 0,1 1 0,-1 0 1,0 0-1,0 0 0,0 0 0,1-1 0,-1 1 1,0 0-1,0 0 9,7-10-333,-6 10 324,6-13 91,0 0 0,0 0 0,4-14-82,11-20 248,-1 9 196,-2 5 267,9-22-711,-20 38 286,1 0 1,7-10-287,-15 26 51,0-1 0,0 1 0,0 0 0,0 0 0,0-1 1,0 1-1,0 0 0,0 0 0,1 0 0,-1 1 0,0-1 0,1 0 0,0 0-51,-1 0 400,6 2 7,-4 0-378,0 1 0,0-1 0,-1 1 0,1-1 0,0 1 0,-1 0 0,0 0 1,1 1-1,1 1-29,-1-1 18,4 4-15,-1 0 0,0 0 1,-1 1-1,1-1 0,-1 1 1,0 1-4,24 53 28,-16-35-19,46 112 273,-27-58-352,-24-67 31,-6-10-46,0-1 1,0 1 0,-1 0-1,1 0 1,-1 0-1,0 0 1,1 0-1,-1 3 85,-1-7-75,0 0-1,0 1 1,0-1 0,0 0-1,0 0 1,0 0-1,0 0 1,0 0-1,0 0 1,0 0-1,0 0 1,1 1-1,-1-1 1,0 0-1,0 0 1,0 0 0,0 0-1,0 0 1,0 0-1,0 0 1,0 0-1,0 0 1,1 0-1,-1 0 1,0 0-1,0 0 1,0 0-1,0 0 1,0 0-1,0 0 1,0 0 0,1 0-1,-1 0 1,0 0-1,0 0 1,0 0-1,0 0 1,0 0-1,0 0 1,0 0-1,1 0 1,-1 0-1,0 0 1,0 0-1,0 0 1,0 0 0,0 0-1,0 0 1,0 0-1,0 0 1,0 0-1,0 0 1,1-1-1,-1 1 1,0 0-1,0 0 1,0 0-1,0 0 1,0 0 0,0 0-1,0 0 76,7-6-2318,-7 5 1817,5-6-7132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23.9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353 110 4040,'-49'31'449,"48"-30"-291,0 0-1,0 0 0,0-1 1,-1 1-1,1 0 0,0-1 1,0 1-1,-1-1 1,1 0-1,0 1 0,-1-1 1,1 0-1,0 0 0,-1 0 1,1 0-1,-1 0 0,0 0-157,1-1 91,1 1-1,-1 0 1,1-1-1,-1 1 1,0-1-1,1 1 1,-1-1-1,1 0 1,-1 1-1,1-1 0,-1 0 1,1 1-1,0-1 1,-1 0-1,1 1 1,0-1-1,-1 0 1,1 0-1,0 1 0,0-1 1,0 0-1,0 0 1,0 0-1,0 1 1,0-1-1,0 0 1,0 0-1,0 0-90,3-27 1298,-2 22-960,-1 1 1,1 0-1,-1-1 1,0 1-1,0 0 0,0-1 1,-1 1-1,-1-6-338,0 2 395,1 6-237,1 0 1,-1 0 0,0 1 0,0-1 0,0 0 0,0 1 0,-1-1 0,1 1 0,-1-1-159,1 2 34,0 0-1,0 0 1,0 0-1,0 1 1,0-1-1,-1 0 1,1 1-1,0-1 1,0 0-1,-1 1 0,1 0 1,0-1-1,-1 1 1,1 0-1,-1 0 1,1 0-1,0-1 1,-1 2-1,1-1 1,-1 0-1,1 0 1,0 0-34,-5 1 62,1 0 1,0 0-1,-1 0 1,1 1 0,0 0-1,0 0 1,0 0-1,0 1 1,1-1 0,-1 1-1,1 0 1,-1 0 0,1 1-1,0 0 1,-3 3-63,-6 8 144,2 0 0,0 0 1,-9 16-145,14-20 65,-16 26-15,3 0 1,-15 40-51,31-68 0,0 1-1,0-1 1,1 1 0,1 0-1,-1 0 1,2 0 0,-1 0-1,2 6 1,-1-14 3,0 0-1,0 1 0,1-1 0,-1 0 0,1 0 0,-1 0 0,1 0 0,0 0 0,0 0 0,0 0 0,0 0 0,0 0 0,1 0 0,-1-1 0,0 1 0,1 0-2,9 14 26,-9-14-37,0 0 0,0 0-1,-1 0 1,1 0 0,0-1-1,1 1 1,-1-1 0,0 0-1,0 1 1,1-1 0,0 0 11,10 4-69,-10-4 14,-4-2-22,1 0 3,3 0-26,24-8 48,-1-1 0,0-1 0,-1-1 0,6-5 52,-17 9-9,-2 1-54,0 0-1,9-8 64,-17 12-14,0-1 0,-1 0 0,1 0-1,-1 0 1,1 0 0,-1 0 0,-1-1 0,1 1 0,0-2 13,11-28 25,-1 0-1,2-16-23,-6 23 67,-5 12 151,-1-1 1,-1 0 0,0 0-219,0 1 206,0 1 1,1 0 0,3-7-207,-6 21 53,0-1-1,0 0 1,0 1 0,0-1-1,0 1 1,1-1 0,-1 0 0,0 1-1,1-1 1,-1 1 0,0-1 0,1 1-1,-1-1 1,0 1 0,1-1 0,-1 1-1,1-1-52,6 7 251,-5-3-256,33 46 639,-26-35-703,0-1 0,1 0 0,0 0 0,13 10 69,-4-4-739,-17-18 415,-1 0-1,1-1 1,0 1 0,-1-1-1,1 1 1,0-1 0,-1 0-1,1 0 1,0 1 0,0-1 0,-1 0-1,1 0 1,0-1 0,0 1-1,-1 0 1,1-1 0,0 1-1,-1-1 1,1 1 0,0-1 324,13-4-7880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24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0 11032,'-13'25'627,"6"-13"239,0 1 0,2 0 0,0 0 1,0 1-867,4-9 242,1 1 1,-1-1 0,1 0 0,0 1 0,1-1 0,-1 1 0,1-1-1,0 0 1,2 4-243,1 14 562,-1-3-420,38 220 1842,-32-207-1997,4 7 13,-2-7-14,1 8 14,-1 0 380,12 29-380,-5-20 112,-17-46-349,1 2-90,0 0-1,0 0 0,1-1 1,0 1-1,0 0 0,1 0 328,-3-5-832,8 3-444,-5-4-3134,-4 0-2931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24.6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1 221 10136,'26'105'1853,"-25"-104"-1786,-1 1 1,0-1-1,1 0 1,-1 1-1,0-1 0,1 0 1,0 0-1,-1 1 0,1-1 1,0 0-1,0 0-67,-1-1 19,0 0 0,0 0 0,0 1 0,0-1 0,0 0 0,1 0 0,-1 0 0,0 0-1,0 0 1,0 0 0,0 0 0,1 0 0,-1 0 0,0 0 0,0 0 0,0 0 0,0 0 0,0 0 0,1 0 0,-1 0-1,0 0 1,0 0 0,0-1 0,0 1 0,0 0 0,0 0 0,1 0 0,-1 0 0,0 0 0,0 0 0,0 0 0,0 0 0,0-1-19,7-9 858,12-34 1566,12-39-2424,-31 80 73,1 0 0,1 0 0,-1 0 0,0 0 0,1 0 1,0 0-1,-1 0 0,1 1 0,0-1 0,0 1 0,1-1 0,-1 1 1,2-1-74,2-1 82,1 0 0,-1 0 0,1 1 0,0 0 0,2 0-82,67-30 662,39-25-6902,-85 42 4665,38-20-4918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7:17:36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11296,'0'0'0,"4"3"0,3 1 0,2-1 3248,-1-3-3248,5-6 3247,-1 1-3247,9 0-1567,5 1 1567,19-4-12112,-90 16 12112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24.9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23 214 4400,'-20'-83'1600,"19"79"-1427,0 0 292,2 7 119,4 6 120,5 11-296,-2 1 0,0 0 0,-1 1 0,0 6-408,-1-8 442,2 3 150,-1 3-34,-5-12-226,0-1 0,0 13-332,-2-26-165,0 0 13,0 0 168,0-7 47,-1 2-75,0 0 0,0 1 0,0-1 0,0 0 0,-1 1 0,-1-5 12,1 4-20,0 0 1,0 0 0,1-1 0,0 1 0,-1-2 19,2-2-14,0 1 0,1-1 0,0 1 0,0-1 0,0 0 0,1 1 0,1 0 1,0-3 13,7-14 300,12-22-300,-13 28 84,11-21 636,-18 37-615,1 1 1,-1-1-1,0 1 1,1-1-1,-1 1 1,4-2-106,-1 0-16,10-8-27,-6 5-450,-1 1 0,-1-1 0,6-6 493,0 0-7760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25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1 9504,'-36'1'262,"35"-1"-175,0 1 0,0-1 0,0 1-1,1-1 1,-1 0 0,0 1 0,0 0-1,1-1 1,-1 1 0,0-1 0,1 1-1,-1 0 1,1 0 0,-1-1 0,1 1-1,-1 0 1,1 0 0,-1 0 0,1-1-1,0 1 1,0 0 0,-1 0 0,1 0-1,0 0 1,0 0 0,0 0 0,0 0 0,0 0-1,0 0-86,0 4 413,0 0-1,1 0 0,-1-1 0,1 1 1,0 0-413,8 44 2542,3 46-2542,-11-80 352,5 23 95,-4-24-1343,0 1-1,0 0 1,-1 4 896,-1-1-10180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25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1 8160,'0'0'0,"0"31"0,4 20 0,-4-32 1160,-4-11-1160,4-8 1168,-13-20-1168,11 1 752,-5-5-752,2 9 752,5 8-752,0 0-2120,5 2 2120,-5 5-2112,0 0 2112,0 0-4816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26.0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65 212 9504,'-5'-2'11,"0"1"347,-1-1 1,0 1-1,0 0 0,0 0 1,0 1-1,0 0 1,-5 0-359,11 0 122,-1 0 1,1 0 0,0 0 0,0 0-1,-1 0 1,1 0 0,0 0-1,0 0 1,-1 0 0,1 0 0,0 0-1,0 0 1,-1 0 0,1 0 0,0 1-1,0-1 1,-1 0 0,1 0-1,0 0 1,0 0 0,0 0 0,-1 1-1,1-1 1,0 0 0,0 0 0,0 0-1,0 1 1,-1-1 0,1 0-1,0 0 1,0 0-123,3 8 1935,14 11-650,-13-15-680,27 25 1056,-22-21-1449,-1 0-1,1 0 1,0 3-212,93 108 1013,-90-107-986,0 0-1,0-2 1,1 1 0,1-2-1,6 4-26,-8-5 20,59 37 180,-69-44-218,0 0-1,-1 0 0,1 1 1,0-2-1,-1 1 0,1 0 1,0 0-1,0-1 0,0 1 1,0-1-1,0 1 0,0-1 1,0 0-1,0 0 0,0 0 1,0 0-1,1 0 19,3 0-918,-4 0 498,1 1 0,-1-1 0,1 0 0,-1-1 0,0 1 0,1 0 0,-1-1 0,0 1 1,1-1-1,-1 0 0,0 0 0,0 0 420,9-4-11233</inkml:trace>
  <inkml:trace contextRef="#ctx0" brushRef="#br0" timeOffset="1">429 1 7896,'-30'36'322,"11"-14"492,1 1 0,-10 17-814,11-14 936,10-16-674,1 0 0,0 0-1,0 1 1,1 0 0,0 0 0,0 2-262,0 8 222,2-10 149,0 1 0,-1-1 1,-2 4-372,-52 114 2167,49-107-2166,8-16 0,-1-1 0,0 0 0,-1 1 0,1-1 0,-3 3-1,-1 0 92,0 1 0,1 0 0,0 0 0,1 0 0,-2 4-92,5-10-26,0 0 0,-1 0 0,1-1 0,-1 1 0,1 0 0,-1-1-1,0 0 1,-1 1 26,-2 4-1476,-14 17-8617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27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8072,'-2'3'50,"2"-2"87,-1 0 1,0 0-1,0 0 0,1 0 0,-1 0 0,0 0 0,1 0 0,-1 0 0,1 0 0,0 1 0,-1-1 0,1 0 0,0 0 0,0 0 0,0 1 0,0-1 0,0 0 0,0 0 0,0 1 0,0-1 0,0 0 0,1 0 0,-1 1 0,0-1 0,1 0 0,-1 0 0,1 0 0,-1 0 0,1 0 0,0 1-137,8 14 1266,1-1-1,0-1 1,2 1-1266,10 16 887,107 140 1169,-56-70-1572,-10-13 637,24 46-1121,292 527 2453,-274-489-2032,-28-45-260,41 52 77,-70-110-196,-31-46-15,1-1 1,16 15-28,-1 0 11,-32-37-43,-1 1-1,0-1 0,1 1 0,-1-1 1,1 1-1,-1-1 0,1 1 0,-1-1 1,1 0-1,-1 1 0,1-1 1,-1 0-1,1 1 0,-1-1 0,1 0 1,-1 0-1,1 0 0,0 1 1,-1-1-1,1 0 0,-1 0 0,1 0 1,0 0-1,-1 0 0,1 0 0,0 0 1,-1 0-1,1 0 0,0 0 33,-1-1-257,1 1-1,0-1 0,-1 1 0,1-1 1,0 0-1,-1 1 0,1-1 1,-1 1-1,1-1 0,-1 0 0,1 0 1,-1 1-1,1-1 0,-1 0 1,0 0-1,0 1 0,1-1 0,-1 0 258,3-11-12299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27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1017 0 7352,'-28'55'609,"5"-12"1180,1 2-1,-7 28-1788,-181 536 4626,59-90-3368,116-395-739,-29 61-519,-59 119 452,27-43-433,-5 13 256,61-180-83,-14 57-192,14-26 162,40-124-140,0 1 1,-1-1-1,1 1 0,0-1 1,0 1-1,0 0 1,0-1-1,1 1 0,-1-1 1,0 1-1,0-1 1,1 0-1,0 2-22,2 12-3423,-3-15-7390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43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74 175 7176,'-9'18'581,"-13"25"2124,20-40-2443,1 1 0,0-1 0,0 1 0,0-1 0,0 1-1,1 0 1,0-1 0,-1 1 0,1 0 0,1 3-262,-2 8 504,0 23 402,1-19-621,-2 1-1,0-1 1,-2 5-285,-5 18 129,2 0 1,2 1-1,2 0 0,1 0 1,2 0-1,3 0-129,-2-13 61,-1 25-61,-1-16 18,2-28 23,-1-11-38,0 0-1,0 0 0,0 0 0,0 0 1,0 0-1,0 0 0,0 0 0,0 0 1,0 0-1,0 0 0,0 0 0,0 0 0,0 0 1,0 0-1,0 0 0,0 0 0,0 0 1,0 0-1,0 0 0,1 0 0,-1 0 1,0 0-1,0 0 0,0 0 0,0 0 0,0 0 1,0 0-1,0 0 0,0 0 0,0 0 1,0 0-1,0 0 0,0 0 0,0 0 1,0 0-1,0 0 0,0 0 0,0 0 0,0 0 1,0 0-1,0 0 0,0 0 0,0 0 1,0 1-1,0-1 0,0 0-2,4-17 247,-2 7-163,0 3-89,0-1-1,-1 1 0,0-1 0,0 1 1,-1-6 5,5-27-16,-1 17-82,-2 0-1,0-1 0,-2-23 99,1 13-158,1-13 158,0 9-5,-2 27-76,0 1 1,1 0-1,0 0 0,1-1 1,0 0 80,2-3 56,1-4 243,1 1 1,3-8-300,-8 23 10,7-17 8,1 1 0,1 0 0,1-2-18,9-11 383,-10 15-77,0 1 0,1 0 1,1 0-1,0 1 0,3-1-306,0 0 414,-8 8-128,1 0 1,0 0-1,0 0 0,1 1 0,6-4-286,76-36 596,-65 30-163,-12 8-368,-1 0-1,1 1 0,2 0-64,-11 5 41,0 0 0,1 0-1,-1 1 1,1 0-1,-1 0 1,1 1 0,-1-1-1,1 1 1,-1 0-1,6 1-40,6 3 76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44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224 114 7000,'0'0'1712,"0"0"-47,0 0-185,0 0-140,2-1-535,9-15 387,-9 14-1151,-1-1 0,1 1-1,0 0 1,0-1 0,0 1 0,0 0 0,0 0-1,0 0 1,0 0 0,1 1 0,-1-1 0,1 0-41,24-8-359,-1 1 1,28-6 358,6-2 534,-36 11-189,0 0-1,11 0-344,-32 5 25,0 1-1,0 0 1,0 0-1,-1 0 1,1 1-1,0-1 1,0 1-1,0-1 1,0 1-1,-1 0 1,1 0-1,0 0 1,-1 1-1,1-1 1,-1 1-1,1-1 1,-1 1 0,0 0-1,0 0 1,0 0-1,0 0 1,0 0-1,0 0 1,0 1-1,-1-1 1,1 1-1,-1-1 1,1 1-1,-1-1 1,0 1-1,0 0 1,-1 0-1,1-1 1,0 1-1,-1 0 1,0 0-1,1 0 1,-1 0-1,0 0 1,-1 0-1,1-1-24,-2 8 9,0 0 0,0-1 0,-1 1 0,-1-1 0,0 0 0,0 0 0,0 0 0,-1-1 0,-1 1 0,1-1 0,-1-1 0,-2 3-9,-10 7 0,-1-1 0,0 0 0,-15 8 0,10-7 0,6-4 0,-15 8 0,1-4 26,2 1 0,0 2-1,1 1 1,-1 3-26,14-12 32,0-1 0,-1 0 0,-1-1 0,1-1 0,-1-1 0,-9 3-32,-32 15 369,55-24-497,3-1 84,-1-1 1,0 1-1,1 0 0,-1-1 0,1 1 0,-1-1 1,0 1-1,1-1 0,-1 0 0,0 0 1,0 0-1,1 0 0,-1 0 44,1 0-7,8 0 17,2-1 66,-8 1-63,0-1 0,0 1-1,0 0 1,0 0-1,0 0 1,0 0-1,1 0 1,-1 0 0,0 0-1,0 0 1,0 0-1,0 1 1,0-1 0,0 0-1,0 1 1,-1-1-1,2 1-12,1 0 103,1 0-1,-1 0 1,0 0-1,1 0 1,-1 0-1,1-1 0,-1 0 1,1 1-1,-1-1 1,1-1-1,1 1-102,0 0 24,0-1-1,0 2 1,0-1-1,1 1 1,-1-1-1,0 2-23,0-1 34,0 0 0,0-1 0,0 1-1,0-1 1,0 0 0,1 0-34,-2-1 15,-1 1 1,1 0-1,-1 0 1,1 0-1,-1 1 1,1-1-1,-1 1 1,0 0-1,1 0 1,-1 0-1,0 0 0,2 1-15,17 11 385,-2 1 0,0 0 0,12 12-385,-22-17 179,-5-4-104,0-1 1,0 1-1,-1 0 0,1 0 1,-1 0-1,0 0 1,1 4-76,5 8-171,4 10 449,4 11-278,-15-29-568,1 0 1,-2 0 0,1 1 0,-1-1 0,0 1 0,-1 4 567,1 8-12153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45.0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75 237 8792,'0'0'5,"0"0"0,0 0 0,0 0 0,0 0 0,0 0 0,0 0 0,0 0 0,0 0 0,0 0 0,0 0 1,0 0-1,0 0 0,0 0 0,0 0 0,-1 0 0,1 0 0,0 0 0,0 0 0,0 0 0,0 0 0,0 0 0,0 0 0,0 0 0,0 0 0,0 0 1,0 0-1,0 0 0,0 0 0,0 0 0,0 0 0,0 0 0,0 0 0,0 0 0,0 0 0,0 0 0,0 0 0,-1 0 0,1 0 0,0 0 1,0 0-1,0 0 0,0 0 0,0 0 0,0 0 0,0 0 0,0 0 0,0 0 0,0 0 0,0 0 0,0-1 0,0 1 0,0 0 0,0 0 1,0 0-1,0 0 0,0 0 0,0 0 0,0 0 0,0 0 0,0 0 0,0 0 0,0 0 0,0 0 0,0 0 0,0 0 0,0 0 0,0 0 1,0 0-1,0 0-5,6-5 881,16-6 1467,-4 1-915,40-26 875,-29 20-1693,-1-2 0,4-5-615,-29 20 84,0-1 1,0 1-1,0-1 0,0 1 0,-1-1 0,1 0 1,-1 0-1,0 0 0,0 0 0,0 0 0,-1-1 1,1 1-1,-1 0-84,-1 1 20,1 1 0,-1 0 1,0 0-1,0 0 0,0 0 0,0 0 1,0 0-1,0 0 0,-1 0 0,1 0 1,-1 0-1,1 0 0,-1 0 0,0 0 1,0 0-1,0 1 0,0-1 0,0 0 1,0 0-1,0 1 0,0-1 0,-1 1 1,1-1-1,-1 1 0,1-1 1,-1 1-1,0 0 0,1 0 0,-1 0 1,0 0-1,0 0 0,0 0 0,0 1 1,0-1-1,0 0 0,-1 1-20,-10-2 369,8 1-416,1 1 0,-1-1 0,0 1 0,0 0 0,0 0 0,0 0 0,1 1 0,-1 0-1,0 0 48,-6 2 18,0 0-1,0 1 0,0 0 0,1 1 1,0 0-1,0 1 0,0 0 0,1 0 1,0 1-1,0 0 0,0 1 1,1 0-1,1 0 0,-1 1 0,1 0 1,0 0-1,1 1 0,-1 2-17,2 0-3,0 0 1,0 1-1,2-1 0,-1 1 1,2 0-1,-1 0 0,2 2 3,0-11 0,1 0-1,0 0 0,1 0 1,-1-1-1,1 1 1,0 0-1,-1 0 0,2-1 1,-1 1-1,0 0 0,1-1 1,-1 0-1,1 1 0,2 2 1,2 2 0,0 0-1,1 0 0,0 0 0,6 4 1,-9-9 43,0 0-1,-1-1 1,1 0-1,0 1 0,0-1 1,1-1-1,-1 1 0,0-1 1,0 1-1,5-1-42,2 2 126,1-2 0,-1 0 0,10 0-126,-14-1-36,0 0 10,-1 0 0,1 0 0,0 0 0,-1-1 0,1 0 0,-1-1 0,1 1 0,-1-1 0,0 0 0,4-2 26,18-9 133,-9 4-115,-1-1 0,7-4-18,-10 4-641,10-6-1215,-1-1 0,5-5 1856,6-7-10473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45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66 5656,'-6'-8'14,"5"7"53,0 0 0,0 1 0,1-1 0,-1 0 0,0 0 0,1 0 0,-1 0 0,1 0 0,-1 0 0,1 0 0,-1-1 0,1 1 0,0 0 0,0 0 0,-1 0 0,1 0 0,0-1-67,0 0 121,0 1 0,0 0 0,-1 0 0,1 0 0,0-1 0,-1 1-1,1 0 1,-1 0 0,0 0 0,1 0 0,-1 0 0,0 0 0,0 0 0,1 0 0,-1 0-1,0 0 1,0 0 0,0 1 0,0-1 0,0 0 0,0 1 0,0-1 0,-1 0-121,-3-2 150,3 2 20,1 0 1,-1 0 0,0 0 0,1 0-1,-1 0 1,0 1 0,0-1 0,0 1-1,1 0 1,-1-1 0,-2 1-171,-7-2 660,9 1-582,0 1 0,0 0 0,0 0-1,0 0 1,0 0 0,0 0 0,0 0 0,-1 0-1,1 1 1,0-1 0,0 1 0,0-1-1,0 1 1,0 0 0,0 0 0,-1 1-78,-7 3 541,1 1 0,-8 6-541,7-4 199,1-1-86,0 1 1,1 0 0,0 1 0,0 0 0,1 0 0,0 0 0,1 1 0,0 0 0,0 1-1,1-1 1,0 1 0,-1 6-114,-1-1 19,6-14 7,0 0-1,0-1 0,0 1 1,0 0-1,1 0 0,-1 0 0,0 0 1,1 1-1,0-1 0,-1 0 1,1 0-1,0 1-25,-1 19 241,1-14-229,-1 0-1,1-1 1,1 1-1,-1-1 1,1 1-1,0 0-11,0-7 6,0 1 0,-1-1 0,1 1 0,0-1 0,-1 0 0,1 0 0,0 0 0,0 1 0,0-1 0,0 0-6,0 0 5,0 0-1,0 0 0,0 0 1,0 0-1,0 1 0,0-1 1,-1 0-1,1 0 0,0 1 1,-1-1-1,1 0 0,-1 1-4,1 1-19,1 1-1,0-1 0,-1 0 0,1 0 0,0 0 0,1 0 0,-1 0 0,0-1 0,1 1 0,1 0 20,3 5-21,-5-5 15,1-1 0,0 1 0,0-1 0,0 1 0,0-1 0,0 0-1,0 0 1,1 0 0,-1-1 0,1 1 0,-1-1 0,1 0 0,0 0-1,-1 0 1,1 0 0,0-1 0,0 1 0,-1-1 0,3 0 6,7-1-40,0-1 0,-1 0 1,1-1-1,-1 0 0,2-2 40,1 1-21,0 0-1,0 1 1,1 1 21,-14 1 1,7 1 30,1-1-1,0 0 1,-1-1-1,1 0 0,-1-1 1,0 0-1,0-1 1,2 0-31,8-7 45,-7 4 73,1 1 0,8-4-118,2 0 239,0-1 1,-1-1-1,3-3-239,-21 13 2,-1 0 2,-1 0 1,1 0-1,-1 0 0,0 0 1,1 0-1,-1 0 0,0-1 1,0 1-1,-1-1 0,1 1 0,0-1 1,0-2-5,2-4 16,-1 1 0,-1-1 0,2-5-16,3-11 261,-7 24-268,1 0 0,-1 0-1,0 1 1,0-1-1,1 0 1,-1 0 0,0 0-1,0 1 1,0-1-1,0 0 1,0 0 0,0 0-1,0 0 1,0 1-1,0-1 1,-1 0 0,1 0-1,0 1 1,0-1-1,-1 0 1,1 0 0,0 1-1,-1-1 1,1 0-1,-1 1 1,1-1-1,-1 0 1,1 1 0,-1-1-1,1 1 1,-1-1-1,0 1 1,0-1 7,-2 0 24,0-1 0,0 1 0,0 0 0,0 0-1,0 0 1,-1 1 0,0-1-24,-11-2 37,12 2-22,1 1 0,-1 0 0,0 0-1,1 0 1,-1 0 0,0 0-1,0 1 1,1-1 0,-1 1-1,0-1 1,1 1 0,-1 0-1,1 0 1,-1 0 0,1 1-1,-1-1-14,-2 2 37,0 0-1,0 0 0,0 1 0,0-1 0,0 1 0,-2 4-36,-4 5 30,1 0-1,-4 7-29,1-1 25,-6 4 43,13-16 13,0 1 0,0-1 0,0 3-81,4-7 8,0 0 0,1 0 0,0 0-1,0 0 1,0 0 0,0 0 0,0 0-1,0 0 1,1 0 0,0 1-1,-1 1-7,1 16-52,1-20 51,0-1 0,-1 1-1,1-1 1,-1 1-1,1-1 1,0 0-1,-1 1 1,1-1-1,0 0 1,-1 1-1,1-1 1,0 0-1,0 0 1,-1 0 0,1 0-1,0 0 2,-1 0-1,2 1-20,0-1-1,-1 0 1,1 0-1,0 0 1,0-1-1,0 1 0,-1 0 1,1-1-1,0 1 1,-1-1-1,1 1 1,0-1-1,-1 0 0,1 0 1,-1 0-1,1 0 1,0-1 21,12-5-190,1 0 163,0-1 0,0 0 0,-1-1 0,-1 0 0,1-1 0,-2-1 0,1 0 0,-1-1 0,-1 0 0,0-1 0,4-7 27,-14 18 12,1 0 0,0 0-1,0 0 1,0 0 0,0 0 0,0 1-1,0-1 1,0 1 0,0-1 0,1 1-1,-1 0 1,1 0 0,-1 0 0,1 0-1,-1 0 1,1 0 0,-1 1-1,1 0 1,0-1 0,-1 1 0,2 0-12,3-1 257,-5 1-234,0 0 0,0 0 0,-1 0 0,1 0-1,0 0 1,-1 0 0,1 0 0,0 1 0,-1-1 0,1 1 0,0-1-1,-1 1 1,1 0 0,-1 0 0,1 0 0,-1-1 0,0 1-1,2 1-22,1 3-9,1-1 0,-1 1 0,0-1-1,2 5 10,-3-5 50,0 1-1,1-1 1,0 0-1,2 2-49,13 8 153,-13-10-118,-1 0-1,1 0 1,-1 0 0,0 1 0,0 0-35,-2-2-246,0 0 0,0 0 0,1 0 0,-1-1 0,0 0 0,2 1 246,3 2-2489,-1 0-7771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7:17:37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0 10760,'-35'167'14673,"0"49"-14673,27-155-360,1-12-838,-1 13-5656,2-24-4199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46.2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1 6368,'0'12'203,"0"14"2688,-1 0 1,-3 19-2892,-3 12 3397,0 44-3397,4-43 1950,-6 36-1950,1-52 631,2-5-99,0 1-1,1 36-531,0 11 632,5-81-641,0 0-1,0 0 1,0 1-1,0-1 1,-1-1-1,0 1 1,0 0 0,0 0-1,-1 3 10,1-6-720,17-17-5960,-8 6-1166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46.5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145 0 9416,'-11'28'1295,"-8"11"-1295,9-21 825,2 1 0,0 0 0,-5 19-825,7-11 1092,-1 19-1092,-1 5 782,-8 57 46,12-73-675,-1-5 493,-7 22-646,5-27 147,2 0 1,0 5-148,5-22 61,0 0 0,0 0 0,1 0 0,0 0 0,0-1 0,1 1-1,0 2-60,1-1 105,-1 0 0,-1 0 0,1 0-1,-1 6-104,0 11-2015,0-18-858,-1 1 1,0 0-1,0 4 2873,-3-3-1426,-1 7-854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47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1 343 8248,'5'-2'410,"0"0"1,1 0 0,-1 1-1,0-1 1,4 1-411,-4 0 529,1 0 1,-1 0-1,0-1 0,1 1 1,1-3-530,-2 3 371,-1-1 0,1 0 0,0 1 0,-1 0 0,1 0-371,-1 0 247,0 0 1,0 0-1,-1 0 1,1-1-1,-1 1 1,1-1 0,1 0-249,-2 0 154,0 0-1,0 0 0,1 1 0,-1-1 1,1 1-1,-1 0 0,1 0 0,-1 0 1,1 1-1,0-1 0,3 1-152,8-2 107,374-51 998,-195 28-836,28-4 250,320-70-571,-506 92 34,100-14-51,20-7 69,-72 12 2,-54 12-7,0 1 0,1 1 1,4 1 4,92 8 285,-119-7-234,-3 1-65,-1-1 53,0 0 1,1 1 0,-1-1-1,0 1 1,1 0-1,0 1-39,-3-1-2,0 0-1,0 0 0,-1 0 1,1 0-1,0 1 1,0-1-1,-1 1 1,1-1-1,-1 1 0,1 0 1,-1-1-1,0 1 1,0 0-1,1 0 3,4 8-689,-4-9 478,-1 0 1,0 0 0,0 0 0,0 1 0,0-1 0,0 1 0,0-1 0,-1 1 0,1-1 0,0 1 0,-1-1-1,1 1 1,-1 0 0,1-1 0,-1 1 0,0 0 0,0-1 0,0 1 0,0 0 210,-1 9-10573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47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1 11480,'-22'0'3383,"14"0"-4645,8 0-7803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47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 10848,'0'0'0,"0"0"0,-8 12 0,8-12 1272,-7 2-1272,7-2 1280,0 0-1280,0 0 72,0 0-72,0 0 80,0 0-80,0 0-9704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48.6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9416,'2'-1'633,"7"-6"-354,-6 5 59,1 0 0,-1 0-1,1-1 1,-1 0 0,0 1-1,1-3-337,-3 4 151,1-1 0,0 1 0,-1-1-1,1 1 1,0-1 0,0 1 0,0 0-1,0 0 1,0 0 0,0 0 0,0 0-1,0 1 1,0-1 0,1 1 0,-1-1-1,0 1 1,0 0 0,1 0 0,-1-1-1,0 2 1,0-1 0,1 0 0,-1 0-1,0 1 1,0-1 0,0 1 0,1 0-1,-1 0 1,0 0-151,16 6 432,-4-2-387,-12-4-32,-1-1 32,0 1 0,0-1 0,0 0 0,0 1 0,0-1 0,0 1 0,-1-1 0,1 1 0,0 0 0,0-1 0,-1 1 0,1 0 0,0 0 0,-1-1 0,1 1 0,-1 0 0,1 0 0,-1 0 0,1 0 0,-1 0 0,0 0 0,1 0 0,-1 0 0,0 0 0,0 0-45,1 3 2,0 1 0,-1-1 0,1 0 0,-1 0 0,0 1 0,0-1 0,-1 0 0,0 0 0,0 4-2,-14 37 35,4-14-2,3 1-46,2 0 0,1 0-1,1 5 14,-1 3 18,-7 30-18,-5-3-1,3-17-111,3 1-1,0 14 113,9-47 14,2 0 0,0 5-14,1 0 16,-1-21-16,0-1 0,0 0 0,0 1 0,0-1 0,0 0 0,1 0 0,-1 1 0,0-1 0,1 0 0,-1 1 0,1-1 0,-1 0 0,1 0 0,0 0 0,0 0 0,-1 0 0,1 1 0,0-2 0,-1 0 0,1 1 0,-1-1 0,1 0 0,-1 0 0,1 1 0,-1-1 0,1 0 1,0 0-1,-1 0 0,1 1 0,-1-1 0,1 0 0,0 0 0,-1 0 0,1 0 0,-1 0 0,1 0 0,-1-1 0,1 1 0,0 0 0,-1 0 0,1 0 0,-1 0 0,1-1 0,-1 1 0,1 0 0,-1 0 0,1-1 1,-1 1-1,1-1 0,-1 1 0,1 0 0,-1-1 0,1 1 0,-1-1 0,1 0 0,0 1 0,0-1 0,0 1 1,1-1-1,-1 1 0,0 0 0,0-1 0,0 1 0,0 0 0,0 0 1,1-1-1,11-2-29,39-23 32,-24 12-262,10-4 259,-34 16-4,0 0 0,-1 0-1,1 0 1,-1-1 0,0 1 0,1-1-1,-1 0 1,0 0 0,-1 0 0,3-3 4,5-7-9,-1-1 1,0-3 8,-1 5-16,16-28-69,51-90-95,-63 105 170,0 0 0,-2-1 0,-1 0 0,1-11 10,20-72 56,-27 100 16,0 0-1,1 0 1,5-7-72,-3 4 145,-4 6 235,-3 5-115,-5 7-163,0 25-42,-8 2 273,1-1 280,-2 10-613,11-29-9,1 0 0,1 1-1,0-1 1,0 12 9,3 55-38,0-33 17,-1-43 11,-1 10-29,2 0 0,0 0 0,0 0 0,2 0 39,-3-10-29,1-1 0,0 0 0,0 1 0,1-1 0,-1 0 0,0 1 0,1-1 0,0 0 0,0 0 0,0 0 0,0-1 0,0 1 0,1 0 0,-1-1 0,1 1 0,0-1 0,0 0 0,0 0 29,3 2-27,0-1 0,0 0-1,1 0 1,-1 0-1,1-1 1,0 0-1,0 0 1,0-1-1,0 0 1,0 0-1,0 0 1,0-1 0,0 0-1,0-1 1,0 0-1,0 0 1,0 0-1,0-1 1,-1 0-1,1 0 1,0 0 0,-1-1-1,0 0 1,1-1-1,-1 1 1,0-1-1,-1 0 1,1-1-1,3-3 28,-1-1 43,1-1 0,-2 0 0,1 0 0,-1-1 0,-1 0 0,0-1 0,0 1 0,2-8-43,4-19 111,-1 0-1,0-5-110,-8 31 15,7-47 32,-7 36-248,1 1-1,3-6 202,-1-9-2259,0-3-1217,1 11-4564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49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141 433 5744,'0'-1'80,"0"0"0,1 0 1,-1 0-1,0 0 0,0 0 1,0 0-1,1 0 0,-1 0 1,0 0-1,1 0 0,-1 0 1,1 0-1,-1 0 0,1 1 1,0-1-1,-1 0 0,1 0 1,0 1-1,-1-1 0,1 0 1,0 1-1,0-1 0,0 1 1,-1-1-1,1 1 0,0-1 1,0 1-1,0 0-80,2-2 148,1-1 17,0-1 0,-1 1 0,0-1 0,0 1 0,0-1 1,0 0-1,-1 0 0,0-1 0,0 1 0,0 0 0,1-4-165,4-7-99,-6 14 83,4-9 103,0 0 0,-1 0 0,0-1 0,0 0 0,0-7-87,-1 1 191,-2 8-67,1 0 0,0 0 0,0 0 0,0 0 0,1 0 0,2-2-124,-1 2 177,0-1 0,-1 0 1,0 0-1,-1 1 0,1-6-177,-3 11 92,0-1 0,0 1 0,-1 0 0,1-1 0,-1 1 0,0 0 0,0 0 0,0-1 0,-1 1 0,0 0-92,0-3 115,-1-2 117,0 1 0,-1 0 0,-3-6-232,6 12 32,0-1 0,-1 1 0,1 0 0,-1 0 1,0 0-1,0 0 0,0 1 0,1-1 0,-2 0 1,1 1-1,0-1 0,0 1 0,0 0 1,-3-1-33,4 1 11,-1 0 15,0 0-1,0 0 1,-1 0-1,1 1 1,0-1-1,-1 0 1,1 1-1,-1 0 1,1-1-1,-1 1 1,1 0-1,-1 0 1,1 1-1,-1-1 1,1 0-1,0 1 1,-1-1-1,-1 2-25,-2 0 33,0 1-1,1 1 0,-1-1 1,1 1-1,0 0 0,0 0 1,0 0-1,0 1 0,0 0 0,-2 4-31,-4 5 1,1 0 0,1 1 1,-4 9-3,3-3 1,1 1 1,0 0-1,2 1 0,1-1 1,0 1-1,2 1 0,-2 20-1,6-37 18,0 0 0,0 0 0,0-1 0,1 1 1,0 0-1,0-1 0,1 1 0,1 2-18,3 10 237,2-1 1,2 4-238,-6-15 60,-3-4-33,1 0 1,-1 0-1,1 1 0,0-1 0,0 0 0,1-1 1,-1 1-1,0 0 0,1-1 0,0 1 1,0-1-1,-1 0 0,2 0 0,-1 0 0,0 0 1,0 0-1,2 0-27,12 7 192,-11-5-104,1 0 1,0-1-1,0 0 0,0 0 0,2-1-88,7 2 114,1 0-1,0-2 1,0 0 0,1-1-1,14-1-113,0-1-86,-6 0 836,14-3-750,-31 3-384,0-1 0,0 0 1,-1-1-1,1 0 0,-1 0 1,4-2 383,1-2-10820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49.9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334 32 4400,'-13'-6'912,"12"6"-738,-1-1 0,1 1 0,0-1 0,-1 0 0,1 1 0,0-1 0,0 0 0,0 0 0,-1 0 0,1 1 0,0-1 0,0-1 0,0 1 0,0 0 0,1 0 0,-2-1-174,-3-6 580,4 6 640,0 2 0,-54 2 1598,47-1-2711,1 1 0,-1-1 0,0 1 0,1 1 0,-1 0 0,1 0 0,0 0 0,0 1 0,0 0 0,0 0 0,1 0 0,-1 1-107,-3 5 11,0 0-1,0 0 0,1 1 1,1 0-1,-1 1-10,-8 11 4,10-14 18,1 1 1,-1 0-1,2 0 0,0 1 1,0 0-1,0 1-22,-6 20 249,-1 14-249,8-30 21,2-9-15,1 1-1,0-1 0,1 1 1,0 0-1,0-1 0,1 1 0,0 0 1,1 3-6,1 29 127,-2-36-141,-1 0 0,1 0 0,-1 0 0,1 0 1,0 0-1,1 0 0,-1 0 0,1-1 1,-1 1-1,2 1 14,-2-4-10,-1 0-1,1 0 1,0 1 0,-1-1 0,1 0 0,0 0 0,0 0 0,0 0-1,0 0 1,0-1 0,0 1 0,0 0 0,0 0 0,0-1 0,0 1-1,1 0 1,-1-1 0,0 1 0,0-1 0,0 0 0,1 1 0,-1-1-1,0 0 1,1 0 0,-1 0 0,0 0 0,1 0 0,-1 0 0,0 0-1,1 0 1,-1-1 0,0 1 0,0 0 0,1-1 10,1-1-2,0 0 0,0-1 0,-1 1 0,1-1-1,0 1 1,-1-1 0,0 0 0,1 0 0,-1 0 0,-1 0 0,2-2 2,6-9-12,0 3-16,0 1 0,1 0-1,2-1 29,22-25-300,-30 32 293,-1-1 0,0 0 0,-1 0 0,1 0 0,-1-1 0,0 1 0,1-5 7,-1 3-4,0 1-1,1 0 1,0 0 0,0 0 0,0 1-1,2-3 5,4-4-58,-3 3 8,1 1 0,-2-1 0,1 0 1,-1-1-1,0 1 0,2-8 50,-4 7-70,-1 0-1,1 0 1,-1-5 70,-2 14 10,1 0-1,-1-1 1,1 1-1,0 0 0,-1 0 1,1-1-1,0 1 1,0 0-1,-1 0 1,1 0-1,0 0 0,0 0 1,0 0-1,0 0 1,1 0-1,-1 0 1,1 0-10,0 0 5,-2 1 0,0-1 0,1 1 1,-1 0-1,0-1 0,1 1 1,-1-1-1,0 1 0,1 0 1,-1-1-1,0 1 1,0-1-1,1 1 0,-1-1 1,0 1-1,0-1 0,0 1 1,0-1-6,0 6 237,-1-3-194,1 0 0,0 0 0,0-1 0,-1 1 0,1 0 0,-1 0 0,1 0 0,-1-1 0,0 1 0,-1 1-43,2-2 6,-1 0 0,0 1 0,1-1 0,-1 0 0,1 1-1,-1-1 1,1 1 0,0-1 0,-1 0 0,1 1 0,0-1 0,0 1-1,0-1 1,0 1 0,0 0-6,10 41 44,-10-39-42,0 0 0,1 0 1,0 0-1,0 0 0,0 0 0,0-1 0,1 1 0,-1 0 0,1-1 0,0 1 0,0-1 0,0 1 1,1-1-1,-1 0 0,1 0 0,0 0 0,-1 0 0,1-1 0,3 3-2,6 5 29,-10-8-33,0 1 1,0-1-1,0-1 0,0 1 1,1 0-1,-1-1 1,0 1-1,1-1 1,-1 0-1,1 1 1,0-1-1,-1 0 0,1-1 1,2 1 3,-3 0-107,-1-1 1,0 0-1,1 1 1,-1-1-1,1 0 1,-1 0-1,1 0 1,-1 0-1,0-1 0,1 1 1,-1 0-1,1-1 1,-1 1-1,0 0 1,1-1-1,-1 0 1,0 1-1,0-1 1,1 0-1,-1 0 1,0 1-1,0-1 0,0 0 1,0 0-1,0 0 1,0-1-1,0 1 1,0 0-1,-1 0 1,1 0-1,0-1 1,0 0 106,1-5-7880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0.3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48 328 5920,'0'0'-7,"1"0"-1,-1 0 1,0 0 0,0 0 0,0 1-1,0-1 1,0 0 0,0 0 0,0 0-1,0 0 1,1 0 0,-1 1 0,0-1 0,0 0-1,0 0 1,0 0 0,0 0 0,1 0-1,-1 0 1,0 0 0,0 0 0,0 0-1,0 0 1,1 0 0,-1 0 0,0 0-1,0 0 1,0 1 0,0-1 0,1-1 0,-1 1-1,0 0 1,0 0 0,0 0 0,1 0-1,-1 0 1,0 0 0,0 0 0,0 0-1,0 0 1,1 0 0,-1 0 0,0 0-1,0 0 1,0-1 0,0 1 0,0 0-1,0 0 1,1 0 0,-1 0 0,0 0 0,0 0-1,0-1 1,0 1 0,0 0 0,0 0-1,0 0 1,0 0 0,0-1 0,0 1-1,0 0 1,0 0 0,0 0 0,0-1-1,0 1 8,5 16-300,-5-13 395,-1 1 0,1-1 0,0 0 0,-1 0 0,0 1 0,0-1 0,0 0 0,0 0 0,0 0 0,-1 0 0,1 0 0,-2 2-95,3-5 9,0 0 0,-1 0 1,1 1-1,0-1 0,0 0 0,-1 1 0,1-1 0,0 0 0,0 0 0,-1 0 1,1 1-1,0-1 0,-1 0 0,1 0 0,0 0 0,-1 0 0,1 0 1,0 0-1,-1 1 0,1-1 0,0 0 0,-1 0 0,1 0 0,0 0 0,-1 0 1,1 0-1,-1-1 0,1 1 0,0 0 0,-1 0 0,1 0 0,0 0 1,-1 0-1,1 0 0,0-1 0,0 1 0,-1 0 0,1 0 0,0 0 0,-1-1-9,-8-14 98,4 5-45,2 5 40,0-1 0,1 0 0,-1 0 0,1 0 0,0 0 0,1 0 0,-1 0 0,1 0 0,0-1 0,1 1 0,0 0 0,0-1 0,0 1 0,1 0 0,-1-1 0,3-4-93,3-25 1258,-5 27-969,1 0 1,0 0-1,0 0 1,1-3-290,0 4 229,1 0 0,0-1 0,0 1 0,1 1 0,0-1 0,0 1 0,0 0 0,1 0 0,0 0 0,1 1 0,0 0 0,4-3-229,2-1 281,0 1 0,0 0-1,1 1 1,0 1 0,0 0 0,5 0-281,-10 4-245,0 0 0,0 1 1,1 0-1,-1 1 0,1 0 1,-1 0-1,1 1 0,0 0 1,-1 1-1,1 0 0,1 1 245,14 0-8266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0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66 262 5384,'0'0'34,"0"0"-1,0-1 1,0 1 0,0 0 0,0-1 0,0 1-1,0 0 1,0 0 0,0-1 0,0 1-1,0 0 1,1-1 0,-1 1 0,0 0 0,0 0-1,0-1 1,1 1 0,-1 0 0,0 0 0,0-1-1,1 1 1,-1 0 0,0 0 0,0 0-1,1-1 1,-1 1 0,0 0 0,1 0 0,-1 0-1,0 0 1,0 0 0,1 0 0,-1 0 0,0 0-1,1 0 1,-1 0 0,0 0 0,1 0-1,-1 0 1,0 0 0,1 0 0,-1 0-34,20 4 2625,-7-1-1272,-11-3-1214,-1 0 0,0 0 0,0-1-1,0 1 1,0-1 0,0 1 0,1-1 0,-1 1 0,0-1 0,0 0-1,-1 0 1,1 1 0,0-1 0,0 0 0,0 0 0,0-1-139,9-6 706,-3 5-575,-1-1 0,0 0 0,1 1 0,-1-2 0,-1 1 0,1-1 0,-1 0 0,0 0 1,0 0-1,0-1 0,-1 0 0,1 0 0,1-4-131,-2 4 30,0 0 0,-1-1 0,0 1 0,0-1 0,0 0 1,-1 0-1,0 0 0,-1 0 0,1 0 0,-1 0 0,-1-1 0,1-3-30,0-5 44,-1-15 160,-1 29-195,1 0 1,0 0-1,-1 0 0,1 1 0,0-1 1,-1 0-1,0 0 0,0 1 0,1-1 1,-1 0-1,0 1 0,0-1 0,0 1 0,-1-1-8,1 1 6,0 0 0,0 1 0,0-1 0,0 1 0,0-1 1,0 1-1,-1 0 0,1-1 0,0 1 0,0 0 0,0 0 1,0 0-1,0 0 0,-1 0 0,1 0 0,0 0 0,0 0 1,0 0-1,0 0 0,-1 1 0,1-1 0,0 0 0,0 1 1,0-1-1,0 1 0,0-1 0,0 1-7,-6 3 95,0 0-1,0 0 1,-3 4-95,7-5 21,-8 5-12,1 2 0,0-1 0,1 1 0,0 1 0,-6 7-9,-10 20 54,0 3-54,13-23 26,1 1 96,1 1-1,-3 5-121,12-22 12,0 1-1,0-1 1,0 1-1,0-1 1,0 1-1,1-1 0,-1 1 1,1 0-1,0-1 1,0 1-1,0-1 1,1 1-1,-1 0 1,1 0-12,0-2 5,0 1 0,-1-1 0,1 0 0,0 0 0,0 0-1,1 0 1,-1 0 0,0 0 0,1 0 0,-1 0 0,1-1 0,-1 1 0,1-1 0,0 1 0,0-1 0,0 1 0,0-1 0,0 0 0,0 0 0,0 0 0,0 0-1,1 0-4,5 1 4,19 8 120,0-3 0,7 1-124,-18-3 131,-14-4-103,1 0 0,0 0 1,0-1-1,0 1 0,-1-1 0,4 1-28,7-1-46,34-2-704,-41 1-101,0 0-1,0 0 0,0-1 0,1-1 852,6 1-8980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7:17:37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9416,'12'-12'1441,"-10"9"-806,0 1 1,0-1-1,1 0 0,-1 1 1,1 0-1,0 0 0,0 0 1,0 0-1,0 0 0,2 0-635,13-5 1809,1 1 0,0 0 0,7 1-1809,-16 2 330,0-1 1,1 1 0,3-3-331,24-9 560,-6 6-541,1 2 0,23-2-19,-53 8-569,0 0 0,-1 1 0,1-1 0,-1 0-1,1 0 1,-1-1 0,1 1 569,0-1-1410,-1 1-1855,-2-1 2581,1 1-474,1-3-7208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1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486 199 7000,'2'-2'1906,"0"1"-1725,-1 0-1,0-1 1,1 1-1,-1 0 1,0-1-1,0 1 1,0-1-1,0 0 1,0 1-1,-1-1 1,1 0-1,0 0 1,-1 1-1,1-1 1,-1 0-1,0 0 1,1 0-1,-1 0 1,0 0-1,0 0 1,0 1-1,-1-1 1,1 0-1,0 0 0,-1 0 1,1 0-1,-1 1 1,1-1-1,-1 0 1,-1-1-181,-1-3 407,-1 0 0,1-1 1,1 0-1,-1 0 0,0-3-407,2 5 79,-1 1 1,1-1-1,-1 0 0,0 1 1,0 0-1,0-1 0,-1 1 1,1 0-1,-1 0 0,0 0 0,0 0 1,-4-2-80,0 0 83,0 0 0,-1 1 0,0 0 1,0 1-1,-8-4-83,12 7 27,0-1 0,0 1 0,0 0 0,0 0 1,0 0-1,-1 1 0,1 0 0,0-1 0,0 1 0,-1 1 0,1-1 0,0 1 1,0 0-1,-1 0-27,-7 2 19,1 2 1,0-1-1,0 1 0,0 1 1,0 0-1,1 1 1,0 0-1,0 0 0,1 1 1,0 0-1,-1 2-19,-26 26-208,16-17 408,1 1 0,-7 11-200,23-27 29,-17 21 74,2 1-1,1 0 1,-3 9-103,16-25-35,0-1-1,0 0 0,1 1 1,0 0-1,1 0 0,0 0 1,0 0-1,1 0 0,0 0 1,1 0-1,0 1 0,1 0 36,0-5-37,-1 1 0,1 0 0,1-1 0,-1 1-1,1-1 1,0 0 0,1 1 0,0-1 37,-2-4-11,0 0-1,1 1 1,-1-1 0,1 0 0,0-1-1,-1 1 1,1 0 0,0 0-1,0-1 1,0 1 0,1-1 0,-1 1-1,0-1 1,1 0 0,-1 0 0,0 0-1,1-1 1,-1 1 0,1 0 0,-1-1-1,1 1 1,-1-1 11,7 0-24,-1 1 0,1-1 0,-1-1 0,1 0 0,-1 0 0,0 0 0,1-1 0,-1-1 0,0 1 0,0-1 0,0-1 0,-1 1 0,1-1 0,-1-1 0,1 0 24,6-5-7,0-1-1,-1 0 0,0-1 0,0 0 0,-1-1 0,8-12 8,-10 9-21,0-1 0,-1 0 0,-1 0 0,0-1 0,-1 0 0,-1 0-1,1-12 22,7-8-100,-10 28 41,0 0 0,2-11 59,-1-12-111,-4 24 95,0 0 1,1 0 0,0 0 0,2-7 15,-3 16 0,-1-1 1,0 1-1,1-1 0,-1 0 1,0 1-1,0-1 1,0 1-1,1-1 1,-1 0-1,0 1 0,0-1 1,0 0-1,0 1 1,0-1-1,0 1 1,0-1-1,0 0 0,0 1 1,-1-1-1,1 1 1,0-1-1,0 0 0,-1 0 13,1-1 109,0 3 50,1 5-92,0 0 0,0 0 0,1 0 0,0-1 0,0 1 0,0 0 1,2 2-81,4 10-3,9 28 101,-2 1-1,1 12-97,-4-9 37,19 93 90,-27-116-109,-1 1-1,-1 0 0,-1-1 0,-2 8-17,-7 55-24,1-9-41,4 9 65,2-46-127,-2-1 1,-2 0-1,-1 0 0,-11 36 127,16-78-3,0 1 0,1 0 0,-1 0 0,0 0 0,0 0 0,0-1 0,0 1 0,0 0 0,-1-1 0,1 1 0,0-1-1,-1 0 1,1 1 0,-1-1 0,1 0 0,-1 0 0,0 0 0,0 0 0,1 0 0,-1 0 0,0 0 0,0-1-1,0 1 1,0-1 0,0 1 0,0-1 0,0 0 0,0 0 0,0 0 0,0 0 0,0 0 0,0 0 0,0 0 0,0-1-1,-2 0 4,-2-1-61,-1 0-1,1 0 1,-1 0-1,1-1 1,0 0-1,0-1 1,0 1-1,0-1 1,1 0-1,-3-3 62,0 0 1,1 0-1,-1-1 1,2 0-1,-1 0 1,1-1-1,-3-4 0,4 2 30,-1 0 0,1-1 0,1 1 0,0-1 0,0-1-1,-1-10-29,2 0 84,0 0-1,1 0 1,2-7-84,0 16 24,0 0 0,2 0 0,0 0 0,0 0 0,1 0 0,1 0 0,0 1 0,1-1 0,1 1 0,0 0 0,0 1 0,2-1 0,1-1-24,2-1-1337,0 1 0,13-12 1337,-10 13-3063,1 0 1,15-9 3062,-1 0-4986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2.1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 6728,'-1'51'3598,"-1"0"1,-5 11-3599,4-43 558,0-2 76,1 0-1,1 13-633,0-15 131,0 0 0,0 0 0,-2-1 0,1 1 0,-2 0-131,3-12-72,0 1 1,1 0-1,-1 0 0,1-1 1,0 1-1,0 2 72,0 1-1559,0 0-8281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2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 7264,'0'0'0,"0"0"0,0 0 0,0 0 1512,0-7-1512,0 7 1520,-3-8-1520,3 8 784,0 0-784,0 0 784,0 0-784,0 0-2040,0 0 2040,0 0-2040,0 0 2040,0 0-4848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2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3 100 4312,'-2'-12'393,"1"9"1575,8 15 609,1 0-1468,0 3-104,-5-1-297,0-1-1,-1 1 1,1 11-708,-2-12 139,11 77 1432,11 38-1571,-15-73 561,-8-55-563,0 0 0,1 0 1,-1 0-1,0 0 0,0 1 0,1-1 0,-1 0 0,0 0 0,0 0 0,0 0 1,1 0-1,-1 0 0,0 0 0,1 0 0,-1 0 0,0 0 0,0 0 0,1 0 1,-1 0-1,0 0 0,0 0 0,1 0 0,-1 0 0,0 0 0,0 0 0,1 0 1,-1 0-1,0-1 0,0 1 0,0 0 0,1 0 0,-1 0 2,42-145-46,2-7 784,-32 111-632,-8 25-532,1 1 0,0-1 0,3-4 426,9-20-2604,-2 9-5682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3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110 234 5112,'-14'-14'221,"12"11"222,4 2-1,10 0 2,-12 1-390,1-1-1,-1 1 0,1 0 0,-1 0 1,1-1-1,-1 1 0,1 0 0,-1-1 0,0 1 1,1 0-1,-1-1 0,1 1 0,-1-1 1,0 1-1,1 0 0,-1-1 0,0 1 1,0-1-1,1 1 0,-1-1 0,0 1 0,0-1 1,0 0-1,0 1 0,0-1-53,3-2 581,0-1 1,-1 0-1,1 1 0,1 0 1,-1-1-1,0 1 0,3-1-581,5-6 970,2-5-563,0 0 1,-1-1 0,-1-1-1,0 0 1,2-6-408,-10 18-2,-3 5 2,1-1-1,-1 1 1,0 0 0,0 0-1,1-1 1,-1 1 0,0 0 0,0-1-1,0 1 1,0 0 0,1-1 0,-1 1-1,0 0 1,0-1 0,0 1-1,0 0 1,0-1 0,0 1 0,0 0-1,0-1 1,0 1 0,0-1-1,0 1 1,0 0 0,0-1 0,0 1-1,0 0 1,-1-1 0,-1-3-1,-1-1 0,0 1 0,0 0 0,-3-4 1,5 6 6,-1 0 1,1 1-1,0-1 1,-1 1-1,1-1 1,-1 1-1,0 0 1,1-1-1,-1 1 1,0 0-1,0 0 1,0 0-1,1 0 1,-1 1-1,0-1 1,0 1-1,-1-1 1,1 1-1,0-1 1,0 1 0,0 0-1,0 0 1,0 0-1,0 0 1,0 0-1,0 1 1,0-1-1,-1 1-6,-5 2 27,1 0 0,1 0-1,-1 1 1,0 0 0,1 0-1,0 1 1,0-1 0,-4 5-27,1 1 65,0 0 0,1 0 0,0 1 0,0 0 0,2 0 0,-1 1 0,1 0 0,-2 8-65,0-3 30,5-9 1,-1 0-1,1 1 0,1-1 1,-1 1-1,1 0 1,1-1-1,0 1 1,0 0-1,1 0 0,0 0 1,0 0-1,1 0 1,0 0-1,1 0 1,0 0-1,0-1 0,1 1 1,0-1-1,1 0 1,0 1-1,0-1 0,2 2-30,-1-2-21,2 3 13,0 1-1,1-1 1,3 2 8,-9-10-21,1 0 0,0 0 0,0-1-1,0 1 1,1-1 0,-1 1 0,0-1 0,1 0 0,0-1 0,-1 1 0,1 0 0,4 0 20,12 3-117,1-1-1,0-1 0,0-1 0,12 0 119,-28-2 11,0 0 0,0 0 0,0-1 0,0 0 0,0 1 1,0-2-1,0 1 0,0-1 0,0 1 0,0-1 0,-1-1 1,1 1-1,-1-1 0,1 1 0,-1-1 0,2-2-11,8-8 52,1-1-1,-2 0 1,0-1-1,0 0 1,2-7-52,4-7 546,-1-1 1,8-21-547,-2-7 84,3-7 490,-22 53-129,-4 11-246,-2 3-44,0 3-91,-15 39 260,-18 73-164,29-98-151,4-16 4,0 0 0,0 0 0,1 1 0,-1-1 0,1 0 0,0 0 0,0 1 0,0-1 0,0 0 0,1 0 0,0 0-1,-1 1 1,2 1-13,0 6 81,3 12-360,-5-21 25,1-3 256,0 0 0,-1 0 0,1 0 0,0-1 0,-1 1 0,1 0 0,-1 0 0,1 0 0,-1 0 0,0-1 0,0 1 0,1 0 0,-1 0 0,0-1-2,2-18-18,2 0 0,3-12 18,4 5-77,-2 7 10,-2 6-6,-1 0 0,6-5 73,-4 4-32,0 1 0,0-4 32,-4 6-32,1 1 0,1-1 0,0 1 0,0 0 1,1 0-1,0 1 0,1 0 0,3-3 32,-10 12 3,-1 0-1,1 0 1,0 0-1,0 0 1,0 0-1,0 0 1,1 1-1,-1-1 1,0 0-1,0 1 1,0-1-1,1 1 1,-1-1-1,0 1 1,0 0-1,1-1 1,-1 1-1,0 0 1,1 0-1,-1 0 1,0 0-1,1 0 1,-1 0-1,0 1 1,1-1-1,-1 0 1,1 1-3,1 0 29,-1 1 1,1-1-1,-1 1 0,0 0 1,0-1-1,0 1 0,0 0 1,0 1-1,0-1 0,0 0 1,0 0-1,0 3-29,4 4 53,9 15 231,13 15-284,1 4-127,-22-32 185,1 1-1,0-1 1,6 6-58,23 22-5,1-2 0,12 7 5,-48-43-14,0 1 0,0-1 0,0 0 0,1 1 0,-1-1 0,0 0 0,0 0 0,1 0 0,-1-1 0,1 1 0,-1 0 0,0-1 0,1 0 0,-1 0 0,1 1 0,-1-1 0,3-1 14,0 0 4,1 0 0,0-1 0,-1 0 0,1 0-1,-1 0 1,2-2-4,13-5-19,-8 5-142,28-13-296,-37 15 402,0 0 0,0 0 0,0 0 0,0 0 0,0 0 0,0-1 0,-1 1 0,1-1 0,-1 0 0,1-1 55,14-26-2228,11-13-8385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4.7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463 711 9144,'-10'-16'107,"8"12"-40,0 1-1,0 0 1,0-1-1,1 1 1,-1-1-1,1 1 1,-1-4-67,2 7 0,-6-29 2557,-1-14-2557,6 40 208,0 0 1,0 0-1,0 0 0,0 0 0,0 0 0,-1 0 0,1 0 0,-1 0 0,0 1 1,0-1-1,0 1 0,0-1-208,-29-28 1203,28 29-1170,0-1 18,0 1 1,0-1 0,-1 1 0,1 0-1,0 0 1,-1 1 0,1-1 0,-1 1-1,0 0 1,1-1 0,-1 2 0,0-1-1,-3 0-51,1 1 55,0 0 0,0 0-1,0 0 1,0 1-1,0 0 1,0 0 0,0 1-1,-4 1-54,-3 2 45,1 1 0,-1 0 0,1 1 0,0 1 0,0 0 0,1 0-1,-6 6-44,-62 63 598,69-69-491,1 2 0,0-1 1,1 1-1,0 1 0,-4 5-107,8-9-61,1 0 0,0-1 1,0 1-1,0 1 0,1-1 0,0 0 0,0 0 0,1 1 1,0-1-1,0 3 61,1-6-55,-1 7-144,1 0 0,1 10 199,-1-18-39,1 1-1,-1-1 1,1 0 0,0 0 0,0 1 0,0-1-1,1 0 1,-1 0 0,1 0 0,0 0 0,0 1 39,8 10-208,-8-11 192,0 0 0,0 0 0,0 0 0,0 0 1,1 0-1,-1-1 0,1 1 0,0-1 1,0 1-1,0-1 0,0 0 0,0 0 1,2 0 15,1 1-7,8 4 3,0-1-1,0-1 1,1 0-1,3 0 5,-15-5-22,1 0-1,-1 0 1,1-1-1,-1 1 1,0-1-1,1 0 1,-1 1-1,0-2 1,1 1-1,0-1 23,9-2-127,-8 2 104,0-1-1,1 1 0,-2-1 0,1 0 1,0-1-1,0 1 0,-1-1 0,0 0 0,0 0 1,0 0-1,0 0 0,2-4 24,21-22-40,-11 15-8,0 0 0,-1-1 0,-1-1 0,-1-1 0,0 0 0,5-12 48,-1-3-5,-11 21 16,0-1 1,1 1-1,1 0 0,4-5-11,-10 15 22,12-14 91,-1-1 0,-1-1 0,-1 1 0,2-6-113,14-31 235,19-52-235,-39 85 88,0 0 0,-1-1 0,-2 1 0,0-1-1,-1-1 1,0-19-88,-1-150 529,-2 190-491,0 0-1,0-1 0,-1 1 0,1 0 0,-1-1 0,1 1 0,-1 0 0,0 0 0,0-1-37,-4 7 11,0 1 1,0-1 0,0 1-1,1 0 1,0 1-1,0-1 1,0 1 0,1 0-1,-1 1-11,-8 17 132,-6 19-132,11-24 37,2-5-15,0 0 0,1 1 0,1 0 0,0-1 0,0 12-22,0 20 116,3 9-116,-1 22 71,-2-47-37,2 0 0,2 1 0,0-1 0,3 0 0,2 10-34,-4-28 12,3 9 109,0 1 1,4 4-122,-7-19 23,1 0 1,0-1-1,1 0 1,-1 1-1,1-1 1,0 0-1,1-1 0,4 6-23,12 11-561,-13-13-29,0-1 1,0 0-1,0 0 1,1-1-1,4 3 590,-11-9-302,-1-1 0,1 1 0,-1 0 0,1-1 0,-1 1 0,1-1 0,-1 1 0,1-1 0,0 0-1,1 0 303,2 1-903,17 3-6183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5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319 66 6456,'-1'0'68,"1"0"0,-1 0 0,1 0 1,-1 0-1,1-1 0,-1 1 0,0 0 0,1 0 0,-1-1 1,1 1-1,-1 0 0,1-1 0,0 1 0,-1-1 1,1 1-1,-1 0 0,1-1 0,0 1 0,-1-1 1,1 1-1,0-1 0,-1 1 0,1-1 0,0 0 0,0 1-68,-7-20 3254,1 2-1220,6 17-1474,0 1 28,-14-7-225,5 1-224,7 5-80,-1 0-1,1 1 1,-1-1-1,1 0 1,-1 1-1,1-1 1,-1 1 0,0 0-1,1 0 1,-1 0-1,0 0 1,1 1-1,-1-1 1,1 1-1,-2 0-58,0 0 37,0 1-1,0 0 0,0 0 0,0 0 1,0 0-1,1 1 0,-1 0 1,-2 2-37,-4 5 30,1 0 1,0 1-1,0 0 1,2 0-1,-3 5-30,-8 13 50,-35 57 576,-2 14-626,53-96-66,0-1 0,0 1 0,1 0 0,0 0 0,0 1 0,0-1-1,0 0 1,0 0 0,1 4 66,0-7-18,0 0 0,0 0-1,0 0 1,0 0-1,1 0 1,-1-1 0,0 1-1,0 0 1,1 0 0,-1 0-1,1 0 1,-1 0 0,1-1-1,-1 1 1,1 0 0,-1 0-1,1-1 1,0 1-1,0 0 19,0-1-15,0 1 0,0 0 0,1-1 0,-1 1 0,0-1-1,1 1 1,-1-1 0,0 0 0,1 0 0,-1 1 0,1-1-1,-1 0 1,1 0 0,-1 0 0,0-1 0,2 1 15,9-2-109,-1-1 0,0 0 0,1-1-1,-1 0 1,-1 0 0,9-6 109,-13 6-1,0 0 0,-1-1 0,1 0 0,-1 0 0,0-1 1,0 1-1,3-6 1,9-10 1,1 0 6,-1-1 1,-1 0-1,-1-2 1,-1 1-1,7-19-7,-18 37 41,-1 0 0,1 1 0,0 0-1,0 0 1,1 0 0,-1 0 0,1 0-41,-2 2 25,-1 1-1,0 0 1,1 0-1,-1 0 1,1 0-1,0 0 1,-1 0 0,1 0-1,0 0 1,-1 0-1,1 1 1,0-1-1,0 1 1,0 0 0,-1-1-1,1 1 1,0 0-1,0 0 1,0 0 0,1 0-25,-1 1 35,-1 0 1,0 1-1,0-1 1,0 0-1,0 0 1,0 0-1,0 1 1,0-1-1,0 0 1,0 1-1,-1-1 1,1 1-1,0-1 1,-1 1-1,1 0 1,-1 0-36,3 6 205,7 17 474,4 16-679,-8-23 99,0 0-1,1 0 1,1-1-1,2 3-98,-7-15 37,1 0-1,0-1 1,-1 1-1,2-1 1,-1 1-1,1-1 1,-1-1-1,1 1 1,0-1-1,2 2-36,1-1-469,1 0 0,-1 0 1,1-1-1,0 0 0,0 0 0,5 0 469,2 1-10526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5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0 7984,'0'3'201,"-1"1"-1,1-1 1,-1 0 0,0 0 0,-1 0 0,1 0-1,0 0 1,-1 0 0,0 0 0,0 1-201,-4 6 792,-6 11 1309,10-19-1931,0 1 0,0-1 0,1 1 0,-1 0 0,1 0 0,0-1 0,0 1 0,0 0 0,0 0 0,0 0 0,0 1 0,1-1 0,0 0 0,-1 0 0,1 0 0,0 0 1,1 1-171,7 58 904,1 1-387,-3 1 0,-2 0 0,-4 18-517,0-19 130,2 1 0,9 50-130,-8-94-93,1 0 0,5 10 93,1 9-2884,-9-24-923,-1-4-3359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5.9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0 185 11656,'12'24'-57,"-5"-8"276,2 0 1,2 3-220,-9-16 108,-1-1 0,1 0 0,0 1 0,0-1 1,0 0-1,0 0 0,0 0 0,0 0 0,1-1 0,-1 1 0,1-1 0,-1 1 0,1-1 0,-1 0 0,2 0-108,-2 0 86,0-1 0,0 0 0,1 1 0,-1-1 0,0 0 0,0 0 0,1 0 0,-1-1 1,0 1-1,1-1 0,-1 1 0,0-1 0,0 0 0,0 1 0,1-2-86,6-3 200,0-1 0,0 0-1,-1-1 1,0 0 0,0 0 0,0 0-1,-1-2-199,11-8 63,5-3 237,2 1 0,0 1 0,10-4-300,20-15 667,-39 26-428,1 1 0,0 0 0,1 2 0,0 0 0,13-4-239,-14 6 427,-1 0-639,0 0 0,0 1 0,0 1 1,1 1-1,5 0 212,-3 1-2316,13-2-8637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6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309 42 5920,'0'0'104,"-1"0"0,1 1 0,-1-1-1,1 0 1,-1 0 0,0 0 0,1 1 0,-1-1 0,1 0 0,-1 0 0,0 0 0,1 0 0,-1 0 0,0 0 0,1 0-1,-1 0 1,1-1 0,-1 1 0,0 0 0,1 0 0,-1 0 0,1-1 0,-1 1 0,1 0 0,-1-1 0,1 1-1,-1 0 1,1-1 0,-1 1 0,1-1 0,-1 1 0,1 0 0,0-1 0,-1 1 0,1-1 0,0 0 0,-1 1 0,1-1-1,0 1 1,0-1 0,-1 1 0,1-1 0,0 0 0,0 1 0,0-1 0,0 1 0,0-1 0,0 0-104,0 1 51,0-1 1,-1 0 0,1 1 0,0-1-1,0 0 1,-1 1 0,1-1 0,0 0-1,-1 1 1,1-1 0,0 1 0,-1-1-1,1 1 1,-1-1 0,1 1 0,-1-1-1,1 1 1,-1-1-52,-1 0 150,1-1 691,-3-5 38,3 6-830,0 0-1,0 1 1,0-1 0,-1 0 0,1 1-1,-1-1 1,1 1 0,0-1 0,-1 1-1,1-1 1,-1 1 0,1 0 0,-1 0-1,1 0 1,-1 0 0,1 0-49,-27 2 209,23 0-169,0-1 0,0 1 0,0 0 0,0 0 0,0 0 0,0 1 0,0-1 0,1 1-1,-1 1 1,1-1 0,0 0 0,0 1 0,0 0 0,1 0 0,-1 0 0,0 2-40,-36 53 77,-1 8-77,29-46 128,2 1 1,0 0-1,1 0 0,1 1 1,1 2-129,4-14 33,1 1 0,0 0 0,0-1 0,2 1 0,-1 0 0,2-1 1,0 1-1,0 0 0,1-1 0,0 1 0,1-1 0,0 1 1,1-1-1,0 0 0,2 3-33,-4-11-7,0 0 1,0 0-1,0-1 0,0 1 1,1 0-1,-1-1 1,1 1-1,-1-1 1,1 0-1,0 0 0,0 0 1,0 0-1,0-1 1,0 1-1,1-1 0,-1 0 1,1 1 6,-3-2-22,0 0 0,1 0 0,-1 0 0,0 0 1,0 0-1,1-1 0,-1 1 0,0 0 0,1-1 0,-1 1 1,0 0-1,0-1 0,0 0 0,1 1 0,0-1 22,17-14-168,-12 6 168,-1 0 1,0 0 0,0 0-1,-1-1 1,0 0 0,2-6-1,1-1-207,-2 2 122,0 0 0,-1 0-1,-1 0 1,0 0 0,-1-3 85,3-29 36,-1-4-36,-5 50 25,0 0 0,1 0 1,-1 0-1,0 0 1,0-1-1,1 1 1,-1 0-1,1 0 0,-1 0 1,1 0-1,-1 0 1,1 0-1,0 0 0,-1 0 1,1 0-26,0 1 12,-1 0-1,0-1 1,1 1-1,-1 0 1,0 0 0,1 0-1,-1 0 1,1 0 0,-1-1-1,0 1 1,1 0 0,-1 0-1,0 0 1,1 0-1,-1 0 1,1 0 0,-1 0-1,0 0 1,1 1 0,-1-1-1,1 0 1,-1 0-1,0 0 1,1 0 0,-1 0-1,0 1 1,1-1 0,-1 0-1,0 0 1,1 1 0,-1-1-1,0 0 1,0 0-1,1 1 1,-1-1 0,0 0-1,0 1 1,0-1 0,1 0-1,-1 1 1,0-1 0,0 0-1,0 1 1,0-1-12,18 28 397,0-1 0,3 0-397,-8-11 35,-2-1-39,1-1 1,0-1-1,1 0 0,9 7 4,20 13-44,-12-7 498,16 8-454,-33-26-451,0 0-1,1-1 1,-1-1 0,1 0 0,11 3 451,14 6-10413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07:17:38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11656,'-8'-1'571,"-3"2"2222,11 0-2677,0-1-1,-1 1 0,1-1 1,0 1-1,-1 0 0,1-1 1,0 1-1,0-1 0,-1 1 1,1 0-1,0-1 0,0 1 1,0 0-1,0-1 0,0 1 1,0 0-1,0-1 0,0 1 0,0 0-115,0 21 2089,1-7-820,-1 0 0,-1 0 0,-2 5-1269,0 10 995,1 1 0,1 21-995,0-46 35,1-1 1,-1 1-1,0 0 1,0-1 0,-1 1-1,-2 4-35,1-2-369,2-5-1048,1-7-2818,1-3 795,-1-1-6673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6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8696,'0'0'28,"1"0"1,-1 0 0,0 0-1,1 0 1,-1 0 0,1 0-1,-1 0 1,0 0 0,1 0-1,-1 0 1,0 0 0,1 0-1,-1 0 1,1 1 0,-1-1-1,0 0 1,1 0-1,-1 0 1,0 1 0,1-1-1,-1 0 1,0 0 0,0 0-1,1 1 1,-1-1 0,0 0-29,-3 7 1675,-11 4 1105,13-10-2730,1-1 1,0 0-1,-1 1 1,1-1-1,0 0 1,-1 1 0,1-1-1,0 0 1,0 1-1,-1-1 1,1 1 0,0-1-1,0 1 1,0-1-1,0 1 1,0-1-1,-1 0 1,1 1 0,0-1-1,0 1 1,0-1-1,0 1 1,0-1-1,0 1 1,1-1 0,-1 1-1,0-1 1,0 1-1,0-1 1,0 1 0,0-1-1,1 1-50,5 12 394,-3-8-126,0 1 1,0 0 0,-1-1 0,2 7-269,6 14-1998,-3-9-8315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7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15 9776,'0'0'0,"7"7"0,0 3 0,-7-10 1152,0 0-1152,0 0 1160,-2-10-1160,-3 3 824,0 0-824,5 7 832,-7-5-832,-1 2-10040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7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0 226 5024,'4'6'228,"-3"-4"912,-1-2 36,0 1-804,2 6-300,-2-6 74,0-1-96,0 0 22,0 0 224,0-1-3,1-3-272,-1 0 0,1 0 0,0 0 1,0 0-1,1-1-21,3-17 247,-4 14 149,1-1 1,0 1-1,0 0 0,1 0 0,0 0 0,3-5-396,4-6 722,1 0-1,2 0-721,-8 12 142,1 0 0,0 1 1,1-1-1,0 1 0,0 1 0,0-1 0,0 1 0,1 0 0,0 1 0,0 0 0,1 0 1,0 0-143,-6 3 46,1 0 1,-1 0 0,0 0 0,1 1-1,-1-1 1,1 1 0,-1 0 0,1 0 0,-1 0-1,0 0 1,1 0 0,-1 1 0,1 0 0,-1 0-1,0 0 1,1 0 0,-1 0 0,0 1-1,0-1 1,0 1 0,0 0 0,0 0-47,5 3 105,-1 1 0,0 0 0,0 0 0,0 1 0,0-1 0,-1 2-1,3 4-103,-1 0 118,-1 1 0,0 0 0,0 2-119,15 28 92,-6-16 15,-6-10-35,0-1 0,1 0 1,12 13-73,-8-10-2069,9 10-8371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8.3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467 1009 8792,'-39'-14'554,"0"-2"1,1-2 0,1-1-1,-17-14-554,35 22 382,1-1 1,0-1-1,1 0 0,1-2 0,0 0 0,1 0 0,0-2 0,1 0 0,1 0 1,1-1-1,1-1 0,0 0 0,1 0 0,2-1 0,-6-17-382,6 11 214,1 0-1,1-1 1,2 0 0,0 0-1,2 0 1,1 0 0,1 0-1,1 0 1,2-3-214,2-4 213,2 0 1,1 0-1,2-1-213,-4 18 48,0 1 1,1 0-1,1 0 0,1 1 1,0 0-1,0 1 0,2-2-48,34-44-177,-43 58-272,0 0 0,-1 0 0,1 0 0,0 1 0,0-1 0,0 0 0,1 0 449,11-10-3835,-4 0-3925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8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0 101 4216,'0'-4'205,"1"1"1,-1-1-1,1 0 0,0 1 1,0-1-1,0 1 0,0-1 1,0 1-1,1-1 0,1-1-205,2-4 1146,1 0 0,7-7-1146,-12 15 182,1-1 1,-1 1-1,1 0 0,0-1 1,-1 1-1,1 0 0,0 0 0,0 0 1,0 1-1,0-1 0,0 0 1,1 0-183,-1 1 212,0-1 0,0 0 1,0 1-1,0-1 0,0 0 1,-1 0-1,1 0 0,0-1 1,1 0-213,-3 2 42,0 0 0,1 0 1,-1 0-1,0-1 1,1 1-1,-1 0 0,0 0 1,1 0-1,-1 0 1,0 0-1,1 0 0,-1 0 1,0 0-1,1 0 1,-1 0-1,0 0 0,1 0 1,-1 0-1,0 0 1,1 0-1,-1 0 0,0 0 1,1 1-1,-1-1 1,0 0-1,1 0-42,9 6 1161,-7-3-1202,0-2 96,-1 1 0,1-1 0,-1 1 0,1 0 0,-1 0-1,0 0 1,0 0 0,0 1 0,0-1 0,-1 0 0,1 1 0,0-1 0,0 3-55,3 6 112,-1-1 0,0 1 0,-1 1-112,10 24 396,43 72 1202,-36-68-567,20 30-1031,-6-12 430,-14-26 95,1-1 0,6 7-525,-2-5 178,-21-28-163,0 1 1,1-1-1,-1 0 0,1 0 0,0-1 0,1 0 0,-1 1 0,1-2 0,0 1 0,0-1 1,0 0-1,0 0 0,0 0 0,1-1 0,2 1-15,-7-3-40,-1 1-1,1-1 1,0 0 0,0 0 0,-1 0-1,1 0 1,0 0 0,0 0-1,-1 0 1,1-1 0,0 1 0,-1-1-1,1 1 1,0-1 0,-1 1-1,1-1 1,-1 0 0,1 0-1,-1 0 1,1 0 0,-1 0 0,0 0-1,1 0 1,-1-1 0,0 1-1,0 0 1,0-1 0,0 1 0,0-1-1,0 1 41,2-4-672,-1 0 0,0 0 0,0 0 0,-1 0-1,1-1 1,-1 1 0,0 0 0,-1-1 0,1-4 672,1-22-8560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29:59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411 1 10488,'-20'13'546,"10"-8"113,1 1-1,0 0 0,0 1 1,0 0-1,1 0 0,0 1 1,1 0-1,-1 1-658,-75 119 1985,82-127-1978,-33 51 480,2 1 0,2 3-487,22-41 39,0 1 0,-1-1-1,0 0 1,-2-1 0,0-1-1,0 1 1,-11 8-39,20-20-120,0 0 0,0-1-1,0 1 1,-1-1 0,1 1-1,0-1 1,-1 0 0,1 0 0,-1 0-1,0 0 1,1-1 0,-1 1-1,0-1 1,0 1 120,0-9-3148,-2 1-6558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00.0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0 309 4936,'2'-4'368,"-1"1"0,1-1 0,0 1 0,0-1 0,2-1-368,-2 4 1244,-1-1-866,0 0 1,0 1 0,0-1-1,0 1 1,0-1 0,1 1-1,-1 0 1,1 0 0,-1-1-1,1 1-378,11-3 806,0 1 0,0 0-1,1 1 1,-1 0 0,1 1-1,4 1-805,3-2 637,0 0-1,11-2-636,-1-2 74,-17 4-4,0 0-1,0-2 0,7-2-69,9-3 204,0 1 0,0 2-1,0 1 1,13 0-204,-41 5 1,1-1-1,-1 1 1,0 0-1,1-1 1,-1 1-1,0-1 1,0 0-1,1 0 1,-1 0-1,0 0 1,0 0-1,1-1 0,14-8 17,-13-11 372,-5 18-367,0 0-1,0 1 1,0-1-1,0 0 1,0 1-1,0-1 1,-1 0-1,0 1 1,1 0-1,-1-1 1,0 1-1,0 0-21,-3-4 15,-1-1 3,-1 0 0,0 0 0,0 1 0,-1 0 0,0 1 0,0-1 0,0 1 0,-7-2-18,-8-6 22,22 12-76,-1 0 0,1 0 0,0 0 0,-1 0 0,1 0 0,0 0 0,0-1 0,0 1 0,-1-1 0,1 1 0,1 0 0,-1-1 0,0 0 0,0 1 0,1-1 0,-1 1 0,1-1 0,-1-1 54,-3-4-1953,3 5 574,-4-5-8914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00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166 1 14704,'0'25'369,"1"-15"4,-1 0-1,0-1 0,0 1 0,-1-1 0,-1 1 0,-2 9-372,-5 10 784,-2 1 0,-11 20-784,8-18 248,9-21-145,0 0-1,-5 10-102,8-18-243,0 1-1,0-1 0,0 0 0,-1 1 1,1-1-1,-1 0 0,0 0 0,0-1 0,0 1 1,0 0-1,0-1 0,0 0 0,-1 0 0,1 0 1,-1 0-1,0-1 0,1 1 0,-1-1 1,-1 1 243,-18 6-9720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01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63 4848,'-3'0'466,"0"0"-1,-1 1 1,1-1 0,0 1-1,-1 0 1,1 0 0,0 0 0,0 0-1,-2 1-465,3-1 259,0 0-1,1 0 1,-1 0-1,0 0 1,1 1-1,-1-1 0,1 0 1,0 1-1,-1-1 1,1 0-1,0 1 1,0 0-1,0-1 1,0 1-1,0 0 0,1-1 1,-1 2-259,-18 47 1235,13-37-1062,1 1 0,0 0 1,1 1-1,-1 9-173,3-13 1,1 0 0,0 0 1,0 0-1,2 4-1,-1-10 16,1 0 1,0-1-1,0 1 0,0 0 0,0-1 1,1 0-1,0 1 0,0-1 0,0 0 1,1 0-1,2 4-16,0-2 46,8 13-5,2 0 1,0-1 0,6 5-42,-18-21-2,-1 0 1,0-1 0,0 1 0,1-1 0,-1 1 0,0-1 0,1 0 0,0 0 0,-1 0 0,1 0 0,0 0 0,-1-1 0,1 1 0,0-1 0,0 1 0,-1-1 0,1 0 0,0 0 0,1-1 1,5-1 5,-1 0 0,1 0 0,-1-1 0,0 0 0,5-2-5,-4 1 32,1 0 1,0 0-1,3 1-32,-10 2 24,0 1-1,0-1 0,0 0 1,0 0-1,0 0 0,0 0 1,0 0-1,-1-1 0,1 1 1,0-1-1,-1 0 1,1 0-1,-1 0 0,0 0 1,1 0-1,-1 0 0,0-1 1,0 1-1,-1-1 0,1 0 1,1-2-24,14-23 66,-11 18-41,0 0-1,-1 0 0,0 0 1,1-5-25,-1-1 34,-1 1 0,0 0 1,-1-1-1,-1 0 0,-1 0 1,0 1-1,-1-1 0,-1-5-34,0 10 29,-1 1-1,0 0 0,-1 0 0,-1-2-28,-2-9 38,1 7-5,0-1-1,-1 1 0,-2-5-32,5 11 188,4 8-26,0 1-154,0 0-1,-1 0 1,1 0-1,-1 0 1,1 0-1,-1 0 1,0 0 0,1 0-1,-1 0 1,0 0-1,0 0 1,1 0-1,-1 1-7,-2 13 60,2-13-53,-1 0-1,1-1 1,0 1-1,0 0 1,0 0-1,0 0 1,0-1-1,0 1 1,0 0-1,1 0 1,-1 0-1,0-1 1,1 1-1,0 0-6,30 83 129,-17-53-79,-2 0-1,-1 1 0,-1 0 0,-3 0 0,2 17-49,12 148 245,10 71-338,-12-138 117,-4 20-24,-10-73 11,-4 0 0,-7 49-11,5-119-5,0 11-105,-2 0 0,-1 5 110,3-19-20,0-1 0,0 0-1,-1 1 1,1-1 0,-1 0-1,0 0 1,0 0 0,-1 0-1,1-1 1,-1 1-1,1-1 1,-2 2 20,-32 25-43,34-27 30,-1-1 0,0 1-1,0-1 1,-1 0-1,1 0 1,0 0-1,-1 0 1,1 0-1,-3 0 14,4-1-12,0-1 0,1 1 1,-1-1-1,0 0 0,0 1 0,0-1 0,0 0 0,0 0 0,0 0 1,0-1-1,0 1 0,0 0 0,0-1 0,0 1 0,0-1 0,1 0 1,-1 1-1,0-1 0,-1-1 12,-8-6-85,-1-1 0,2 0-1,-1 0 1,1-1 0,1-1 0,0 0 0,0 0 0,1-1 0,0 0-1,1 0 1,1 0 0,0-1 0,0 0 0,-1-10 85,3 11-4,1 0 0,1-1 1,0 1-1,0-13 4,-2-14-5,2 24-43,1 1 0,0-1 0,1 0 0,1 0 0,0 0 0,1 0 0,3-8 48,-4 16-54,2-8 92,1 0 0,0 0 0,0 1 0,2-1-1,0 1 1,1-1-38,31-50 488,-34 59-465,0 0 1,1 1-1,0 0 0,0 0 0,0 0 1,1 0-1,-1 1 0,1 0 1,3-1-24,14-12 98,-16 12-7,1 0 0,-1 0 0,1 1 0,0 0 0,0 1-1,4-2-90,2-2 357,-13 6-348,0 0 1,0 1-1,-1-1 0,1 1 0,0-1 0,0 1 0,0-1 0,0 1 1,0 0-1,0 0 0,0-1 0,1 1-9,47-9 141,4-4-141,-11 3 24,32-4-24,-31 9-2155,27-5-8645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8T23:30:02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0 11296,'0'5'174,"0"0"1,0 0 0,-1 0-1,1 0 1,-1 0 0,0 0-1,-1 0 1,1 0 0,-1-1-1,0 1 1,0 0-175,1-2 285,0 1 1,0 0-1,0 0 0,1 0 1,-1-1-1,1 1 1,0 0-1,0 4-285,2 17-1648,-2-25-7796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FDE-5DF9-4803-9928-930422E169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424-6086-4581-A910-5AAAC17E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4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FDE-5DF9-4803-9928-930422E169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424-6086-4581-A910-5AAAC17E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1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FDE-5DF9-4803-9928-930422E169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424-6086-4581-A910-5AAAC17E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82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FDE-5DF9-4803-9928-930422E169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424-6086-4581-A910-5AAAC17E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FDE-5DF9-4803-9928-930422E169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424-6086-4581-A910-5AAAC17E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83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FDE-5DF9-4803-9928-930422E169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424-6086-4581-A910-5AAAC17E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4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FDE-5DF9-4803-9928-930422E169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424-6086-4581-A910-5AAAC17E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0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FDE-5DF9-4803-9928-930422E169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424-6086-4581-A910-5AAAC17E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0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FDE-5DF9-4803-9928-930422E169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424-6086-4581-A910-5AAAC17E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FDE-5DF9-4803-9928-930422E169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424-6086-4581-A910-5AAAC17E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2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FDE-5DF9-4803-9928-930422E169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424-6086-4581-A910-5AAAC17E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8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FDE-5DF9-4803-9928-930422E169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424-6086-4581-A910-5AAAC17E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1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7FDE-5DF9-4803-9928-930422E169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424-6086-4581-A910-5AAAC17E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4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3F57FDE-5DF9-4803-9928-930422E169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7431424-6086-4581-A910-5AAAC17E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3F57FDE-5DF9-4803-9928-930422E169D4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7431424-6086-4581-A910-5AAAC17E1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30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.xml"/><Relationship Id="rId18" Type="http://schemas.openxmlformats.org/officeDocument/2006/relationships/image" Target="../media/image100.png"/><Relationship Id="rId26" Type="http://schemas.openxmlformats.org/officeDocument/2006/relationships/image" Target="../media/image140.png"/><Relationship Id="rId3" Type="http://schemas.openxmlformats.org/officeDocument/2006/relationships/customXml" Target="../ink/ink20.xml"/><Relationship Id="rId21" Type="http://schemas.openxmlformats.org/officeDocument/2006/relationships/customXml" Target="../ink/ink29.xml"/><Relationship Id="rId34" Type="http://schemas.openxmlformats.org/officeDocument/2006/relationships/image" Target="../media/image180.png"/><Relationship Id="rId7" Type="http://schemas.openxmlformats.org/officeDocument/2006/relationships/customXml" Target="../ink/ink22.xml"/><Relationship Id="rId12" Type="http://schemas.openxmlformats.org/officeDocument/2006/relationships/image" Target="../media/image70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2" Type="http://schemas.openxmlformats.org/officeDocument/2006/relationships/chart" Target="../charts/chart3.xml"/><Relationship Id="rId16" Type="http://schemas.openxmlformats.org/officeDocument/2006/relationships/image" Target="../media/image90.png"/><Relationship Id="rId20" Type="http://schemas.openxmlformats.org/officeDocument/2006/relationships/image" Target="../media/image110.png"/><Relationship Id="rId29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customXml" Target="../ink/ink24.xml"/><Relationship Id="rId24" Type="http://schemas.openxmlformats.org/officeDocument/2006/relationships/image" Target="../media/image130.png"/><Relationship Id="rId32" Type="http://schemas.openxmlformats.org/officeDocument/2006/relationships/image" Target="../media/image170.png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150.png"/><Relationship Id="rId36" Type="http://schemas.openxmlformats.org/officeDocument/2006/relationships/image" Target="../media/image22.png"/><Relationship Id="rId10" Type="http://schemas.openxmlformats.org/officeDocument/2006/relationships/image" Target="../media/image64.png"/><Relationship Id="rId19" Type="http://schemas.openxmlformats.org/officeDocument/2006/relationships/customXml" Target="../ink/ink28.xml"/><Relationship Id="rId31" Type="http://schemas.openxmlformats.org/officeDocument/2006/relationships/customXml" Target="../ink/ink34.xml"/><Relationship Id="rId4" Type="http://schemas.openxmlformats.org/officeDocument/2006/relationships/image" Target="../media/image310.png"/><Relationship Id="rId9" Type="http://schemas.openxmlformats.org/officeDocument/2006/relationships/customXml" Target="../ink/ink23.xml"/><Relationship Id="rId14" Type="http://schemas.openxmlformats.org/officeDocument/2006/relationships/image" Target="../media/image80.png"/><Relationship Id="rId22" Type="http://schemas.openxmlformats.org/officeDocument/2006/relationships/image" Target="../media/image120.png"/><Relationship Id="rId27" Type="http://schemas.openxmlformats.org/officeDocument/2006/relationships/customXml" Target="../ink/ink32.xml"/><Relationship Id="rId30" Type="http://schemas.openxmlformats.org/officeDocument/2006/relationships/image" Target="../media/image160.png"/><Relationship Id="rId35" Type="http://schemas.openxmlformats.org/officeDocument/2006/relationships/customXml" Target="../ink/ink36.xml"/><Relationship Id="rId8" Type="http://schemas.openxmlformats.org/officeDocument/2006/relationships/image" Target="../media/image5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-watch.org/2015/06/16/digital-migration-brings-new-intellectual-property-challenge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ribework.blogspot.com/2012/10/anger-advocacy-and-action-for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customXml" Target="../ink/ink42.xm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customXml" Target="../ink/ink37.xml"/><Relationship Id="rId21" Type="http://schemas.openxmlformats.org/officeDocument/2006/relationships/customXml" Target="../ink/ink46.xml"/><Relationship Id="rId7" Type="http://schemas.openxmlformats.org/officeDocument/2006/relationships/customXml" Target="../ink/ink39.xml"/><Relationship Id="rId12" Type="http://schemas.openxmlformats.org/officeDocument/2006/relationships/image" Target="../media/image35.png"/><Relationship Id="rId17" Type="http://schemas.openxmlformats.org/officeDocument/2006/relationships/customXml" Target="../ink/ink44.xml"/><Relationship Id="rId25" Type="http://schemas.openxmlformats.org/officeDocument/2006/relationships/customXml" Target="../ink/ink48.xml"/><Relationship Id="rId2" Type="http://schemas.openxmlformats.org/officeDocument/2006/relationships/image" Target="../media/image30.png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41.xml"/><Relationship Id="rId24" Type="http://schemas.openxmlformats.org/officeDocument/2006/relationships/image" Target="../media/image41.png"/><Relationship Id="rId5" Type="http://schemas.openxmlformats.org/officeDocument/2006/relationships/customXml" Target="../ink/ink38.xml"/><Relationship Id="rId15" Type="http://schemas.openxmlformats.org/officeDocument/2006/relationships/customXml" Target="../ink/ink43.xml"/><Relationship Id="rId23" Type="http://schemas.openxmlformats.org/officeDocument/2006/relationships/customXml" Target="../ink/ink47.xml"/><Relationship Id="rId10" Type="http://schemas.openxmlformats.org/officeDocument/2006/relationships/image" Target="../media/image34.png"/><Relationship Id="rId19" Type="http://schemas.openxmlformats.org/officeDocument/2006/relationships/customXml" Target="../ink/ink45.xml"/><Relationship Id="rId4" Type="http://schemas.openxmlformats.org/officeDocument/2006/relationships/image" Target="../media/image31.png"/><Relationship Id="rId9" Type="http://schemas.openxmlformats.org/officeDocument/2006/relationships/customXml" Target="../ink/ink40.xm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4.png"/><Relationship Id="rId117" Type="http://schemas.openxmlformats.org/officeDocument/2006/relationships/customXml" Target="../ink/ink106.xml"/><Relationship Id="rId21" Type="http://schemas.openxmlformats.org/officeDocument/2006/relationships/customXml" Target="../ink/ink58.xml"/><Relationship Id="rId42" Type="http://schemas.openxmlformats.org/officeDocument/2006/relationships/image" Target="../media/image62.png"/><Relationship Id="rId47" Type="http://schemas.openxmlformats.org/officeDocument/2006/relationships/customXml" Target="../ink/ink71.xml"/><Relationship Id="rId63" Type="http://schemas.openxmlformats.org/officeDocument/2006/relationships/customXml" Target="../ink/ink79.xml"/><Relationship Id="rId68" Type="http://schemas.openxmlformats.org/officeDocument/2006/relationships/image" Target="../media/image77.png"/><Relationship Id="rId84" Type="http://schemas.openxmlformats.org/officeDocument/2006/relationships/image" Target="../media/image86.png"/><Relationship Id="rId89" Type="http://schemas.openxmlformats.org/officeDocument/2006/relationships/customXml" Target="../ink/ink92.xml"/><Relationship Id="rId112" Type="http://schemas.openxmlformats.org/officeDocument/2006/relationships/image" Target="../media/image102.png"/><Relationship Id="rId16" Type="http://schemas.openxmlformats.org/officeDocument/2006/relationships/image" Target="../media/image49.png"/><Relationship Id="rId107" Type="http://schemas.openxmlformats.org/officeDocument/2006/relationships/customXml" Target="../ink/ink101.xml"/><Relationship Id="rId11" Type="http://schemas.openxmlformats.org/officeDocument/2006/relationships/customXml" Target="../ink/ink53.xml"/><Relationship Id="rId32" Type="http://schemas.openxmlformats.org/officeDocument/2006/relationships/image" Target="../media/image57.png"/><Relationship Id="rId37" Type="http://schemas.openxmlformats.org/officeDocument/2006/relationships/customXml" Target="../ink/ink66.xml"/><Relationship Id="rId53" Type="http://schemas.openxmlformats.org/officeDocument/2006/relationships/customXml" Target="../ink/ink74.xml"/><Relationship Id="rId58" Type="http://schemas.openxmlformats.org/officeDocument/2006/relationships/image" Target="../media/image72.png"/><Relationship Id="rId74" Type="http://schemas.openxmlformats.org/officeDocument/2006/relationships/image" Target="../media/image81.png"/><Relationship Id="rId79" Type="http://schemas.openxmlformats.org/officeDocument/2006/relationships/customXml" Target="../ink/ink87.xml"/><Relationship Id="rId102" Type="http://schemas.openxmlformats.org/officeDocument/2006/relationships/image" Target="../media/image96.png"/><Relationship Id="rId123" Type="http://schemas.openxmlformats.org/officeDocument/2006/relationships/image" Target="../media/image107.png"/><Relationship Id="rId5" Type="http://schemas.openxmlformats.org/officeDocument/2006/relationships/customXml" Target="../ink/ink50.xml"/><Relationship Id="rId90" Type="http://schemas.openxmlformats.org/officeDocument/2006/relationships/image" Target="../media/image89.png"/><Relationship Id="rId95" Type="http://schemas.openxmlformats.org/officeDocument/2006/relationships/customXml" Target="../ink/ink95.xml"/><Relationship Id="rId22" Type="http://schemas.openxmlformats.org/officeDocument/2006/relationships/image" Target="../media/image52.png"/><Relationship Id="rId27" Type="http://schemas.openxmlformats.org/officeDocument/2006/relationships/customXml" Target="../ink/ink61.xml"/><Relationship Id="rId43" Type="http://schemas.openxmlformats.org/officeDocument/2006/relationships/customXml" Target="../ink/ink69.xml"/><Relationship Id="rId48" Type="http://schemas.openxmlformats.org/officeDocument/2006/relationships/image" Target="../media/image66.png"/><Relationship Id="rId64" Type="http://schemas.openxmlformats.org/officeDocument/2006/relationships/image" Target="../media/image75.png"/><Relationship Id="rId69" Type="http://schemas.openxmlformats.org/officeDocument/2006/relationships/customXml" Target="../ink/ink82.xml"/><Relationship Id="rId113" Type="http://schemas.openxmlformats.org/officeDocument/2006/relationships/customXml" Target="../ink/ink104.xml"/><Relationship Id="rId118" Type="http://schemas.openxmlformats.org/officeDocument/2006/relationships/image" Target="../media/image105.png"/><Relationship Id="rId80" Type="http://schemas.openxmlformats.org/officeDocument/2006/relationships/image" Target="../media/image84.png"/><Relationship Id="rId85" Type="http://schemas.openxmlformats.org/officeDocument/2006/relationships/customXml" Target="../ink/ink90.xml"/><Relationship Id="rId12" Type="http://schemas.openxmlformats.org/officeDocument/2006/relationships/image" Target="../media/image47.png"/><Relationship Id="rId17" Type="http://schemas.openxmlformats.org/officeDocument/2006/relationships/customXml" Target="../ink/ink56.xml"/><Relationship Id="rId33" Type="http://schemas.openxmlformats.org/officeDocument/2006/relationships/customXml" Target="../ink/ink64.xml"/><Relationship Id="rId38" Type="http://schemas.openxmlformats.org/officeDocument/2006/relationships/image" Target="../media/image60.png"/><Relationship Id="rId59" Type="http://schemas.openxmlformats.org/officeDocument/2006/relationships/customXml" Target="../ink/ink77.xml"/><Relationship Id="rId103" Type="http://schemas.openxmlformats.org/officeDocument/2006/relationships/customXml" Target="../ink/ink99.xml"/><Relationship Id="rId108" Type="http://schemas.openxmlformats.org/officeDocument/2006/relationships/image" Target="../media/image99.png"/><Relationship Id="rId124" Type="http://schemas.openxmlformats.org/officeDocument/2006/relationships/customXml" Target="../ink/ink110.xml"/><Relationship Id="rId54" Type="http://schemas.openxmlformats.org/officeDocument/2006/relationships/image" Target="../media/image69.png"/><Relationship Id="rId70" Type="http://schemas.openxmlformats.org/officeDocument/2006/relationships/image" Target="../media/image78.png"/><Relationship Id="rId75" Type="http://schemas.openxmlformats.org/officeDocument/2006/relationships/customXml" Target="../ink/ink85.xml"/><Relationship Id="rId91" Type="http://schemas.openxmlformats.org/officeDocument/2006/relationships/customXml" Target="../ink/ink93.xml"/><Relationship Id="rId9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23" Type="http://schemas.openxmlformats.org/officeDocument/2006/relationships/customXml" Target="../ink/ink59.xml"/><Relationship Id="rId28" Type="http://schemas.openxmlformats.org/officeDocument/2006/relationships/image" Target="../media/image55.png"/><Relationship Id="rId49" Type="http://schemas.openxmlformats.org/officeDocument/2006/relationships/customXml" Target="../ink/ink72.xml"/><Relationship Id="rId114" Type="http://schemas.openxmlformats.org/officeDocument/2006/relationships/image" Target="../media/image103.png"/><Relationship Id="rId119" Type="http://schemas.openxmlformats.org/officeDocument/2006/relationships/customXml" Target="../ink/ink107.xml"/><Relationship Id="rId44" Type="http://schemas.openxmlformats.org/officeDocument/2006/relationships/image" Target="../media/image63.png"/><Relationship Id="rId60" Type="http://schemas.openxmlformats.org/officeDocument/2006/relationships/image" Target="../media/image73.png"/><Relationship Id="rId65" Type="http://schemas.openxmlformats.org/officeDocument/2006/relationships/customXml" Target="../ink/ink80.xml"/><Relationship Id="rId81" Type="http://schemas.openxmlformats.org/officeDocument/2006/relationships/customXml" Target="../ink/ink88.xml"/><Relationship Id="rId86" Type="http://schemas.openxmlformats.org/officeDocument/2006/relationships/image" Target="../media/image87.png"/><Relationship Id="rId13" Type="http://schemas.openxmlformats.org/officeDocument/2006/relationships/customXml" Target="../ink/ink54.xml"/><Relationship Id="rId18" Type="http://schemas.openxmlformats.org/officeDocument/2006/relationships/image" Target="../media/image50.png"/><Relationship Id="rId39" Type="http://schemas.openxmlformats.org/officeDocument/2006/relationships/customXml" Target="../ink/ink67.xml"/><Relationship Id="rId109" Type="http://schemas.openxmlformats.org/officeDocument/2006/relationships/customXml" Target="../ink/ink102.xml"/><Relationship Id="rId34" Type="http://schemas.openxmlformats.org/officeDocument/2006/relationships/image" Target="../media/image58.png"/><Relationship Id="rId50" Type="http://schemas.openxmlformats.org/officeDocument/2006/relationships/image" Target="../media/image67.png"/><Relationship Id="rId55" Type="http://schemas.openxmlformats.org/officeDocument/2006/relationships/customXml" Target="../ink/ink75.xml"/><Relationship Id="rId76" Type="http://schemas.openxmlformats.org/officeDocument/2006/relationships/image" Target="../media/image82.png"/><Relationship Id="rId97" Type="http://schemas.openxmlformats.org/officeDocument/2006/relationships/customXml" Target="../ink/ink96.xml"/><Relationship Id="rId104" Type="http://schemas.openxmlformats.org/officeDocument/2006/relationships/image" Target="../media/image97.png"/><Relationship Id="rId120" Type="http://schemas.openxmlformats.org/officeDocument/2006/relationships/image" Target="../media/image106.png"/><Relationship Id="rId125" Type="http://schemas.openxmlformats.org/officeDocument/2006/relationships/image" Target="../media/image108.png"/><Relationship Id="rId7" Type="http://schemas.openxmlformats.org/officeDocument/2006/relationships/customXml" Target="../ink/ink51.xml"/><Relationship Id="rId71" Type="http://schemas.openxmlformats.org/officeDocument/2006/relationships/customXml" Target="../ink/ink83.xml"/><Relationship Id="rId92" Type="http://schemas.openxmlformats.org/officeDocument/2006/relationships/image" Target="../media/image91.png"/><Relationship Id="rId2" Type="http://schemas.openxmlformats.org/officeDocument/2006/relationships/image" Target="../media/image30.png"/><Relationship Id="rId29" Type="http://schemas.openxmlformats.org/officeDocument/2006/relationships/customXml" Target="../ink/ink62.xml"/><Relationship Id="rId24" Type="http://schemas.openxmlformats.org/officeDocument/2006/relationships/image" Target="../media/image53.png"/><Relationship Id="rId40" Type="http://schemas.openxmlformats.org/officeDocument/2006/relationships/image" Target="../media/image61.png"/><Relationship Id="rId45" Type="http://schemas.openxmlformats.org/officeDocument/2006/relationships/customXml" Target="../ink/ink70.xml"/><Relationship Id="rId66" Type="http://schemas.openxmlformats.org/officeDocument/2006/relationships/image" Target="../media/image76.png"/><Relationship Id="rId87" Type="http://schemas.openxmlformats.org/officeDocument/2006/relationships/customXml" Target="../ink/ink91.xml"/><Relationship Id="rId110" Type="http://schemas.openxmlformats.org/officeDocument/2006/relationships/image" Target="../media/image101.png"/><Relationship Id="rId115" Type="http://schemas.openxmlformats.org/officeDocument/2006/relationships/customXml" Target="../ink/ink105.xml"/><Relationship Id="rId61" Type="http://schemas.openxmlformats.org/officeDocument/2006/relationships/customXml" Target="../ink/ink78.xml"/><Relationship Id="rId82" Type="http://schemas.openxmlformats.org/officeDocument/2006/relationships/image" Target="../media/image85.png"/><Relationship Id="rId19" Type="http://schemas.openxmlformats.org/officeDocument/2006/relationships/customXml" Target="../ink/ink57.xml"/><Relationship Id="rId14" Type="http://schemas.openxmlformats.org/officeDocument/2006/relationships/image" Target="../media/image48.png"/><Relationship Id="rId30" Type="http://schemas.openxmlformats.org/officeDocument/2006/relationships/image" Target="../media/image56.png"/><Relationship Id="rId35" Type="http://schemas.openxmlformats.org/officeDocument/2006/relationships/customXml" Target="../ink/ink65.xml"/><Relationship Id="rId56" Type="http://schemas.openxmlformats.org/officeDocument/2006/relationships/image" Target="../media/image71.png"/><Relationship Id="rId77" Type="http://schemas.openxmlformats.org/officeDocument/2006/relationships/customXml" Target="../ink/ink86.xml"/><Relationship Id="rId100" Type="http://schemas.openxmlformats.org/officeDocument/2006/relationships/image" Target="../media/image95.png"/><Relationship Id="rId105" Type="http://schemas.openxmlformats.org/officeDocument/2006/relationships/customXml" Target="../ink/ink100.xml"/><Relationship Id="rId8" Type="http://schemas.openxmlformats.org/officeDocument/2006/relationships/image" Target="../media/image45.png"/><Relationship Id="rId51" Type="http://schemas.openxmlformats.org/officeDocument/2006/relationships/customXml" Target="../ink/ink73.xml"/><Relationship Id="rId72" Type="http://schemas.openxmlformats.org/officeDocument/2006/relationships/image" Target="../media/image79.png"/><Relationship Id="rId93" Type="http://schemas.openxmlformats.org/officeDocument/2006/relationships/customXml" Target="../ink/ink94.xml"/><Relationship Id="rId98" Type="http://schemas.openxmlformats.org/officeDocument/2006/relationships/image" Target="../media/image94.png"/><Relationship Id="rId121" Type="http://schemas.openxmlformats.org/officeDocument/2006/relationships/customXml" Target="../ink/ink108.xml"/><Relationship Id="rId3" Type="http://schemas.openxmlformats.org/officeDocument/2006/relationships/customXml" Target="../ink/ink49.xml"/><Relationship Id="rId25" Type="http://schemas.openxmlformats.org/officeDocument/2006/relationships/customXml" Target="../ink/ink60.xml"/><Relationship Id="rId46" Type="http://schemas.openxmlformats.org/officeDocument/2006/relationships/image" Target="../media/image65.png"/><Relationship Id="rId67" Type="http://schemas.openxmlformats.org/officeDocument/2006/relationships/customXml" Target="../ink/ink81.xml"/><Relationship Id="rId116" Type="http://schemas.openxmlformats.org/officeDocument/2006/relationships/image" Target="../media/image104.png"/><Relationship Id="rId20" Type="http://schemas.openxmlformats.org/officeDocument/2006/relationships/image" Target="../media/image51.png"/><Relationship Id="rId41" Type="http://schemas.openxmlformats.org/officeDocument/2006/relationships/customXml" Target="../ink/ink68.xml"/><Relationship Id="rId62" Type="http://schemas.openxmlformats.org/officeDocument/2006/relationships/image" Target="../media/image74.png"/><Relationship Id="rId83" Type="http://schemas.openxmlformats.org/officeDocument/2006/relationships/customXml" Target="../ink/ink89.xml"/><Relationship Id="rId88" Type="http://schemas.openxmlformats.org/officeDocument/2006/relationships/image" Target="../media/image88.png"/><Relationship Id="rId111" Type="http://schemas.openxmlformats.org/officeDocument/2006/relationships/customXml" Target="../ink/ink103.xml"/><Relationship Id="rId15" Type="http://schemas.openxmlformats.org/officeDocument/2006/relationships/customXml" Target="../ink/ink55.xml"/><Relationship Id="rId36" Type="http://schemas.openxmlformats.org/officeDocument/2006/relationships/image" Target="../media/image59.png"/><Relationship Id="rId57" Type="http://schemas.openxmlformats.org/officeDocument/2006/relationships/customXml" Target="../ink/ink76.xml"/><Relationship Id="rId106" Type="http://schemas.openxmlformats.org/officeDocument/2006/relationships/image" Target="../media/image98.png"/><Relationship Id="rId10" Type="http://schemas.openxmlformats.org/officeDocument/2006/relationships/image" Target="../media/image46.png"/><Relationship Id="rId31" Type="http://schemas.openxmlformats.org/officeDocument/2006/relationships/customXml" Target="../ink/ink63.xml"/><Relationship Id="rId52" Type="http://schemas.openxmlformats.org/officeDocument/2006/relationships/image" Target="../media/image68.png"/><Relationship Id="rId73" Type="http://schemas.openxmlformats.org/officeDocument/2006/relationships/customXml" Target="../ink/ink84.xml"/><Relationship Id="rId78" Type="http://schemas.openxmlformats.org/officeDocument/2006/relationships/image" Target="../media/image83.png"/><Relationship Id="rId94" Type="http://schemas.openxmlformats.org/officeDocument/2006/relationships/image" Target="../media/image92.png"/><Relationship Id="rId99" Type="http://schemas.openxmlformats.org/officeDocument/2006/relationships/customXml" Target="../ink/ink97.xml"/><Relationship Id="rId101" Type="http://schemas.openxmlformats.org/officeDocument/2006/relationships/customXml" Target="../ink/ink98.xml"/><Relationship Id="rId122" Type="http://schemas.openxmlformats.org/officeDocument/2006/relationships/customXml" Target="../ink/ink109.xml"/><Relationship Id="rId4" Type="http://schemas.openxmlformats.org/officeDocument/2006/relationships/image" Target="../media/image43.png"/><Relationship Id="rId9" Type="http://schemas.openxmlformats.org/officeDocument/2006/relationships/customXml" Target="../ink/ink52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2.png"/><Relationship Id="rId21" Type="http://schemas.openxmlformats.org/officeDocument/2006/relationships/customXml" Target="../ink/ink120.xml"/><Relationship Id="rId42" Type="http://schemas.openxmlformats.org/officeDocument/2006/relationships/image" Target="../media/image131.png"/><Relationship Id="rId47" Type="http://schemas.openxmlformats.org/officeDocument/2006/relationships/customXml" Target="../ink/ink133.xml"/><Relationship Id="rId63" Type="http://schemas.openxmlformats.org/officeDocument/2006/relationships/customXml" Target="../ink/ink141.xml"/><Relationship Id="rId68" Type="http://schemas.openxmlformats.org/officeDocument/2006/relationships/image" Target="../media/image145.png"/><Relationship Id="rId84" Type="http://schemas.openxmlformats.org/officeDocument/2006/relationships/image" Target="../media/image154.png"/><Relationship Id="rId89" Type="http://schemas.openxmlformats.org/officeDocument/2006/relationships/customXml" Target="../ink/ink154.xml"/><Relationship Id="rId16" Type="http://schemas.openxmlformats.org/officeDocument/2006/relationships/image" Target="../media/image116.png"/><Relationship Id="rId11" Type="http://schemas.openxmlformats.org/officeDocument/2006/relationships/customXml" Target="../ink/ink115.xml"/><Relationship Id="rId32" Type="http://schemas.openxmlformats.org/officeDocument/2006/relationships/image" Target="../media/image125.png"/><Relationship Id="rId37" Type="http://schemas.openxmlformats.org/officeDocument/2006/relationships/customXml" Target="../ink/ink128.xml"/><Relationship Id="rId53" Type="http://schemas.openxmlformats.org/officeDocument/2006/relationships/customXml" Target="../ink/ink136.xml"/><Relationship Id="rId58" Type="http://schemas.openxmlformats.org/officeDocument/2006/relationships/image" Target="../media/image139.png"/><Relationship Id="rId74" Type="http://schemas.openxmlformats.org/officeDocument/2006/relationships/image" Target="../media/image148.png"/><Relationship Id="rId79" Type="http://schemas.openxmlformats.org/officeDocument/2006/relationships/customXml" Target="../ink/ink149.xml"/><Relationship Id="rId5" Type="http://schemas.openxmlformats.org/officeDocument/2006/relationships/customXml" Target="../ink/ink112.xml"/><Relationship Id="rId90" Type="http://schemas.openxmlformats.org/officeDocument/2006/relationships/image" Target="../media/image157.png"/><Relationship Id="rId14" Type="http://schemas.openxmlformats.org/officeDocument/2006/relationships/image" Target="../media/image115.png"/><Relationship Id="rId22" Type="http://schemas.openxmlformats.org/officeDocument/2006/relationships/image" Target="../media/image119.png"/><Relationship Id="rId27" Type="http://schemas.openxmlformats.org/officeDocument/2006/relationships/customXml" Target="../ink/ink123.xml"/><Relationship Id="rId30" Type="http://schemas.openxmlformats.org/officeDocument/2006/relationships/image" Target="../media/image124.png"/><Relationship Id="rId35" Type="http://schemas.openxmlformats.org/officeDocument/2006/relationships/customXml" Target="../ink/ink127.xml"/><Relationship Id="rId43" Type="http://schemas.openxmlformats.org/officeDocument/2006/relationships/customXml" Target="../ink/ink131.xml"/><Relationship Id="rId48" Type="http://schemas.openxmlformats.org/officeDocument/2006/relationships/image" Target="../media/image134.png"/><Relationship Id="rId56" Type="http://schemas.openxmlformats.org/officeDocument/2006/relationships/image" Target="../media/image138.png"/><Relationship Id="rId64" Type="http://schemas.openxmlformats.org/officeDocument/2006/relationships/image" Target="../media/image143.png"/><Relationship Id="rId69" Type="http://schemas.openxmlformats.org/officeDocument/2006/relationships/customXml" Target="../ink/ink144.xml"/><Relationship Id="rId77" Type="http://schemas.openxmlformats.org/officeDocument/2006/relationships/customXml" Target="../ink/ink148.xml"/><Relationship Id="rId8" Type="http://schemas.openxmlformats.org/officeDocument/2006/relationships/image" Target="../media/image112.png"/><Relationship Id="rId51" Type="http://schemas.openxmlformats.org/officeDocument/2006/relationships/customXml" Target="../ink/ink135.xml"/><Relationship Id="rId72" Type="http://schemas.openxmlformats.org/officeDocument/2006/relationships/image" Target="../media/image147.png"/><Relationship Id="rId80" Type="http://schemas.openxmlformats.org/officeDocument/2006/relationships/image" Target="../media/image152.png"/><Relationship Id="rId85" Type="http://schemas.openxmlformats.org/officeDocument/2006/relationships/customXml" Target="../ink/ink152.xml"/><Relationship Id="rId3" Type="http://schemas.openxmlformats.org/officeDocument/2006/relationships/customXml" Target="../ink/ink111.xml"/><Relationship Id="rId12" Type="http://schemas.openxmlformats.org/officeDocument/2006/relationships/image" Target="../media/image114.png"/><Relationship Id="rId17" Type="http://schemas.openxmlformats.org/officeDocument/2006/relationships/customXml" Target="../ink/ink118.xml"/><Relationship Id="rId25" Type="http://schemas.openxmlformats.org/officeDocument/2006/relationships/customXml" Target="../ink/ink122.xml"/><Relationship Id="rId33" Type="http://schemas.openxmlformats.org/officeDocument/2006/relationships/customXml" Target="../ink/ink126.xml"/><Relationship Id="rId38" Type="http://schemas.openxmlformats.org/officeDocument/2006/relationships/image" Target="../media/image128.png"/><Relationship Id="rId46" Type="http://schemas.openxmlformats.org/officeDocument/2006/relationships/image" Target="../media/image133.png"/><Relationship Id="rId59" Type="http://schemas.openxmlformats.org/officeDocument/2006/relationships/customXml" Target="../ink/ink139.xml"/><Relationship Id="rId67" Type="http://schemas.openxmlformats.org/officeDocument/2006/relationships/customXml" Target="../ink/ink143.xml"/><Relationship Id="rId20" Type="http://schemas.openxmlformats.org/officeDocument/2006/relationships/image" Target="../media/image118.png"/><Relationship Id="rId41" Type="http://schemas.openxmlformats.org/officeDocument/2006/relationships/customXml" Target="../ink/ink130.xml"/><Relationship Id="rId54" Type="http://schemas.openxmlformats.org/officeDocument/2006/relationships/image" Target="../media/image137.png"/><Relationship Id="rId62" Type="http://schemas.openxmlformats.org/officeDocument/2006/relationships/image" Target="../media/image142.png"/><Relationship Id="rId70" Type="http://schemas.openxmlformats.org/officeDocument/2006/relationships/image" Target="../media/image146.png"/><Relationship Id="rId75" Type="http://schemas.openxmlformats.org/officeDocument/2006/relationships/customXml" Target="../ink/ink147.xml"/><Relationship Id="rId83" Type="http://schemas.openxmlformats.org/officeDocument/2006/relationships/customXml" Target="../ink/ink151.xml"/><Relationship Id="rId88" Type="http://schemas.openxmlformats.org/officeDocument/2006/relationships/image" Target="../media/image156.png"/><Relationship Id="rId91" Type="http://schemas.openxmlformats.org/officeDocument/2006/relationships/customXml" Target="../ink/ink1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5" Type="http://schemas.openxmlformats.org/officeDocument/2006/relationships/customXml" Target="../ink/ink117.xml"/><Relationship Id="rId23" Type="http://schemas.openxmlformats.org/officeDocument/2006/relationships/customXml" Target="../ink/ink121.xml"/><Relationship Id="rId28" Type="http://schemas.openxmlformats.org/officeDocument/2006/relationships/image" Target="../media/image123.png"/><Relationship Id="rId36" Type="http://schemas.openxmlformats.org/officeDocument/2006/relationships/image" Target="../media/image127.png"/><Relationship Id="rId49" Type="http://schemas.openxmlformats.org/officeDocument/2006/relationships/customXml" Target="../ink/ink134.xml"/><Relationship Id="rId57" Type="http://schemas.openxmlformats.org/officeDocument/2006/relationships/customXml" Target="../ink/ink138.xml"/><Relationship Id="rId10" Type="http://schemas.openxmlformats.org/officeDocument/2006/relationships/image" Target="../media/image113.png"/><Relationship Id="rId31" Type="http://schemas.openxmlformats.org/officeDocument/2006/relationships/customXml" Target="../ink/ink125.xml"/><Relationship Id="rId44" Type="http://schemas.openxmlformats.org/officeDocument/2006/relationships/image" Target="../media/image132.png"/><Relationship Id="rId52" Type="http://schemas.openxmlformats.org/officeDocument/2006/relationships/image" Target="../media/image136.png"/><Relationship Id="rId60" Type="http://schemas.openxmlformats.org/officeDocument/2006/relationships/image" Target="../media/image141.png"/><Relationship Id="rId65" Type="http://schemas.openxmlformats.org/officeDocument/2006/relationships/customXml" Target="../ink/ink142.xml"/><Relationship Id="rId73" Type="http://schemas.openxmlformats.org/officeDocument/2006/relationships/customXml" Target="../ink/ink146.xml"/><Relationship Id="rId78" Type="http://schemas.openxmlformats.org/officeDocument/2006/relationships/image" Target="../media/image151.png"/><Relationship Id="rId81" Type="http://schemas.openxmlformats.org/officeDocument/2006/relationships/customXml" Target="../ink/ink150.xml"/><Relationship Id="rId86" Type="http://schemas.openxmlformats.org/officeDocument/2006/relationships/image" Target="../media/image155.png"/><Relationship Id="rId4" Type="http://schemas.openxmlformats.org/officeDocument/2006/relationships/image" Target="../media/image109.png"/><Relationship Id="rId9" Type="http://schemas.openxmlformats.org/officeDocument/2006/relationships/customXml" Target="../ink/ink114.xml"/><Relationship Id="rId13" Type="http://schemas.openxmlformats.org/officeDocument/2006/relationships/customXml" Target="../ink/ink116.xml"/><Relationship Id="rId18" Type="http://schemas.openxmlformats.org/officeDocument/2006/relationships/image" Target="../media/image117.png"/><Relationship Id="rId39" Type="http://schemas.openxmlformats.org/officeDocument/2006/relationships/customXml" Target="../ink/ink129.xml"/><Relationship Id="rId34" Type="http://schemas.openxmlformats.org/officeDocument/2006/relationships/image" Target="../media/image126.png"/><Relationship Id="rId50" Type="http://schemas.openxmlformats.org/officeDocument/2006/relationships/image" Target="../media/image135.png"/><Relationship Id="rId55" Type="http://schemas.openxmlformats.org/officeDocument/2006/relationships/customXml" Target="../ink/ink137.xml"/><Relationship Id="rId76" Type="http://schemas.openxmlformats.org/officeDocument/2006/relationships/image" Target="../media/image149.png"/><Relationship Id="rId7" Type="http://schemas.openxmlformats.org/officeDocument/2006/relationships/customXml" Target="../ink/ink113.xml"/><Relationship Id="rId71" Type="http://schemas.openxmlformats.org/officeDocument/2006/relationships/customXml" Target="../ink/ink145.xml"/><Relationship Id="rId92" Type="http://schemas.openxmlformats.org/officeDocument/2006/relationships/image" Target="../media/image158.png"/><Relationship Id="rId2" Type="http://schemas.openxmlformats.org/officeDocument/2006/relationships/image" Target="../media/image30.png"/><Relationship Id="rId29" Type="http://schemas.openxmlformats.org/officeDocument/2006/relationships/customXml" Target="../ink/ink124.xml"/><Relationship Id="rId24" Type="http://schemas.openxmlformats.org/officeDocument/2006/relationships/image" Target="../media/image121.png"/><Relationship Id="rId40" Type="http://schemas.openxmlformats.org/officeDocument/2006/relationships/image" Target="../media/image129.png"/><Relationship Id="rId45" Type="http://schemas.openxmlformats.org/officeDocument/2006/relationships/customXml" Target="../ink/ink132.xml"/><Relationship Id="rId66" Type="http://schemas.openxmlformats.org/officeDocument/2006/relationships/image" Target="../media/image144.png"/><Relationship Id="rId87" Type="http://schemas.openxmlformats.org/officeDocument/2006/relationships/customXml" Target="../ink/ink153.xml"/><Relationship Id="rId61" Type="http://schemas.openxmlformats.org/officeDocument/2006/relationships/customXml" Target="../ink/ink140.xml"/><Relationship Id="rId82" Type="http://schemas.openxmlformats.org/officeDocument/2006/relationships/image" Target="../media/image153.png"/><Relationship Id="rId19" Type="http://schemas.openxmlformats.org/officeDocument/2006/relationships/customXml" Target="../ink/ink119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1.xml"/><Relationship Id="rId18" Type="http://schemas.openxmlformats.org/officeDocument/2006/relationships/image" Target="../media/image167.png"/><Relationship Id="rId26" Type="http://schemas.openxmlformats.org/officeDocument/2006/relationships/image" Target="../media/image172.png"/><Relationship Id="rId39" Type="http://schemas.openxmlformats.org/officeDocument/2006/relationships/customXml" Target="../ink/ink174.xml"/><Relationship Id="rId21" Type="http://schemas.openxmlformats.org/officeDocument/2006/relationships/customXml" Target="../ink/ink165.xml"/><Relationship Id="rId34" Type="http://schemas.openxmlformats.org/officeDocument/2006/relationships/image" Target="../media/image176.png"/><Relationship Id="rId42" Type="http://schemas.openxmlformats.org/officeDocument/2006/relationships/image" Target="../media/image181.png"/><Relationship Id="rId47" Type="http://schemas.openxmlformats.org/officeDocument/2006/relationships/customXml" Target="../ink/ink178.xml"/><Relationship Id="rId50" Type="http://schemas.openxmlformats.org/officeDocument/2006/relationships/image" Target="../media/image185.png"/><Relationship Id="rId7" Type="http://schemas.openxmlformats.org/officeDocument/2006/relationships/customXml" Target="../ink/ink158.xml"/><Relationship Id="rId2" Type="http://schemas.openxmlformats.org/officeDocument/2006/relationships/image" Target="../media/image30.png"/><Relationship Id="rId16" Type="http://schemas.openxmlformats.org/officeDocument/2006/relationships/image" Target="../media/image166.png"/><Relationship Id="rId29" Type="http://schemas.openxmlformats.org/officeDocument/2006/relationships/customXml" Target="../ink/ink169.xml"/><Relationship Id="rId11" Type="http://schemas.openxmlformats.org/officeDocument/2006/relationships/customXml" Target="../ink/ink160.xml"/><Relationship Id="rId24" Type="http://schemas.openxmlformats.org/officeDocument/2006/relationships/image" Target="../media/image171.png"/><Relationship Id="rId32" Type="http://schemas.openxmlformats.org/officeDocument/2006/relationships/image" Target="../media/image175.png"/><Relationship Id="rId37" Type="http://schemas.openxmlformats.org/officeDocument/2006/relationships/customXml" Target="../ink/ink173.xml"/><Relationship Id="rId40" Type="http://schemas.openxmlformats.org/officeDocument/2006/relationships/image" Target="../media/image179.png"/><Relationship Id="rId45" Type="http://schemas.openxmlformats.org/officeDocument/2006/relationships/customXml" Target="../ink/ink177.xml"/><Relationship Id="rId5" Type="http://schemas.openxmlformats.org/officeDocument/2006/relationships/customXml" Target="../ink/ink157.xml"/><Relationship Id="rId15" Type="http://schemas.openxmlformats.org/officeDocument/2006/relationships/customXml" Target="../ink/ink162.xml"/><Relationship Id="rId23" Type="http://schemas.openxmlformats.org/officeDocument/2006/relationships/customXml" Target="../ink/ink166.xml"/><Relationship Id="rId28" Type="http://schemas.openxmlformats.org/officeDocument/2006/relationships/image" Target="../media/image173.png"/><Relationship Id="rId36" Type="http://schemas.openxmlformats.org/officeDocument/2006/relationships/image" Target="../media/image177.png"/><Relationship Id="rId49" Type="http://schemas.openxmlformats.org/officeDocument/2006/relationships/customXml" Target="../ink/ink179.xml"/><Relationship Id="rId10" Type="http://schemas.openxmlformats.org/officeDocument/2006/relationships/image" Target="../media/image163.png"/><Relationship Id="rId19" Type="http://schemas.openxmlformats.org/officeDocument/2006/relationships/customXml" Target="../ink/ink164.xml"/><Relationship Id="rId31" Type="http://schemas.openxmlformats.org/officeDocument/2006/relationships/customXml" Target="../ink/ink170.xml"/><Relationship Id="rId44" Type="http://schemas.openxmlformats.org/officeDocument/2006/relationships/image" Target="../media/image182.png"/><Relationship Id="rId4" Type="http://schemas.openxmlformats.org/officeDocument/2006/relationships/image" Target="../media/image159.png"/><Relationship Id="rId9" Type="http://schemas.openxmlformats.org/officeDocument/2006/relationships/customXml" Target="../ink/ink159.xml"/><Relationship Id="rId14" Type="http://schemas.openxmlformats.org/officeDocument/2006/relationships/image" Target="../media/image165.png"/><Relationship Id="rId22" Type="http://schemas.openxmlformats.org/officeDocument/2006/relationships/image" Target="../media/image169.png"/><Relationship Id="rId27" Type="http://schemas.openxmlformats.org/officeDocument/2006/relationships/customXml" Target="../ink/ink168.xml"/><Relationship Id="rId30" Type="http://schemas.openxmlformats.org/officeDocument/2006/relationships/image" Target="../media/image174.png"/><Relationship Id="rId35" Type="http://schemas.openxmlformats.org/officeDocument/2006/relationships/customXml" Target="../ink/ink172.xml"/><Relationship Id="rId43" Type="http://schemas.openxmlformats.org/officeDocument/2006/relationships/customXml" Target="../ink/ink176.xml"/><Relationship Id="rId48" Type="http://schemas.openxmlformats.org/officeDocument/2006/relationships/image" Target="../media/image184.png"/><Relationship Id="rId8" Type="http://schemas.openxmlformats.org/officeDocument/2006/relationships/image" Target="../media/image162.png"/><Relationship Id="rId3" Type="http://schemas.openxmlformats.org/officeDocument/2006/relationships/customXml" Target="../ink/ink156.xml"/><Relationship Id="rId12" Type="http://schemas.openxmlformats.org/officeDocument/2006/relationships/image" Target="../media/image164.png"/><Relationship Id="rId17" Type="http://schemas.openxmlformats.org/officeDocument/2006/relationships/customXml" Target="../ink/ink163.xml"/><Relationship Id="rId25" Type="http://schemas.openxmlformats.org/officeDocument/2006/relationships/customXml" Target="../ink/ink167.xml"/><Relationship Id="rId33" Type="http://schemas.openxmlformats.org/officeDocument/2006/relationships/customXml" Target="../ink/ink171.xml"/><Relationship Id="rId38" Type="http://schemas.openxmlformats.org/officeDocument/2006/relationships/image" Target="../media/image178.png"/><Relationship Id="rId46" Type="http://schemas.openxmlformats.org/officeDocument/2006/relationships/image" Target="../media/image183.png"/><Relationship Id="rId20" Type="http://schemas.openxmlformats.org/officeDocument/2006/relationships/image" Target="../media/image168.png"/><Relationship Id="rId41" Type="http://schemas.openxmlformats.org/officeDocument/2006/relationships/customXml" Target="../ink/ink1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2.xml"/><Relationship Id="rId21" Type="http://schemas.openxmlformats.org/officeDocument/2006/relationships/customXml" Target="../ink/ink189.xml"/><Relationship Id="rId42" Type="http://schemas.openxmlformats.org/officeDocument/2006/relationships/customXml" Target="../ink/ink202.xml"/><Relationship Id="rId47" Type="http://schemas.openxmlformats.org/officeDocument/2006/relationships/image" Target="../media/image500.png"/><Relationship Id="rId63" Type="http://schemas.openxmlformats.org/officeDocument/2006/relationships/customXml" Target="../ink/ink213.xml"/><Relationship Id="rId68" Type="http://schemas.openxmlformats.org/officeDocument/2006/relationships/image" Target="../media/image600.png"/><Relationship Id="rId2" Type="http://schemas.openxmlformats.org/officeDocument/2006/relationships/image" Target="../media/image300.png"/><Relationship Id="rId16" Type="http://schemas.openxmlformats.org/officeDocument/2006/relationships/image" Target="../media/image370.png"/><Relationship Id="rId29" Type="http://schemas.openxmlformats.org/officeDocument/2006/relationships/customXml" Target="../ink/ink194.xml"/><Relationship Id="rId11" Type="http://schemas.openxmlformats.org/officeDocument/2006/relationships/customXml" Target="../ink/ink184.xml"/><Relationship Id="rId24" Type="http://schemas.openxmlformats.org/officeDocument/2006/relationships/customXml" Target="../ink/ink191.xml"/><Relationship Id="rId32" Type="http://schemas.openxmlformats.org/officeDocument/2006/relationships/image" Target="../media/image430.png"/><Relationship Id="rId37" Type="http://schemas.openxmlformats.org/officeDocument/2006/relationships/customXml" Target="../ink/ink199.xml"/><Relationship Id="rId40" Type="http://schemas.openxmlformats.org/officeDocument/2006/relationships/customXml" Target="../ink/ink201.xml"/><Relationship Id="rId45" Type="http://schemas.openxmlformats.org/officeDocument/2006/relationships/image" Target="../media/image490.png"/><Relationship Id="rId53" Type="http://schemas.openxmlformats.org/officeDocument/2006/relationships/customXml" Target="../ink/ink208.xml"/><Relationship Id="rId58" Type="http://schemas.openxmlformats.org/officeDocument/2006/relationships/image" Target="../media/image550.png"/><Relationship Id="rId66" Type="http://schemas.openxmlformats.org/officeDocument/2006/relationships/image" Target="../media/image590.png"/><Relationship Id="rId74" Type="http://schemas.openxmlformats.org/officeDocument/2006/relationships/image" Target="../media/image630.png"/><Relationship Id="rId5" Type="http://schemas.openxmlformats.org/officeDocument/2006/relationships/customXml" Target="../ink/ink181.xml"/><Relationship Id="rId61" Type="http://schemas.openxmlformats.org/officeDocument/2006/relationships/customXml" Target="../ink/ink212.xml"/><Relationship Id="rId19" Type="http://schemas.openxmlformats.org/officeDocument/2006/relationships/customXml" Target="../ink/ink188.xml"/><Relationship Id="rId14" Type="http://schemas.openxmlformats.org/officeDocument/2006/relationships/image" Target="../media/image360.png"/><Relationship Id="rId22" Type="http://schemas.openxmlformats.org/officeDocument/2006/relationships/customXml" Target="../ink/ink190.xml"/><Relationship Id="rId27" Type="http://schemas.openxmlformats.org/officeDocument/2006/relationships/image" Target="../media/image420.png"/><Relationship Id="rId30" Type="http://schemas.openxmlformats.org/officeDocument/2006/relationships/customXml" Target="../ink/ink195.xml"/><Relationship Id="rId35" Type="http://schemas.openxmlformats.org/officeDocument/2006/relationships/customXml" Target="../ink/ink198.xml"/><Relationship Id="rId43" Type="http://schemas.openxmlformats.org/officeDocument/2006/relationships/image" Target="../media/image480.png"/><Relationship Id="rId48" Type="http://schemas.openxmlformats.org/officeDocument/2006/relationships/customXml" Target="../ink/ink205.xml"/><Relationship Id="rId56" Type="http://schemas.openxmlformats.org/officeDocument/2006/relationships/image" Target="../media/image540.png"/><Relationship Id="rId64" Type="http://schemas.openxmlformats.org/officeDocument/2006/relationships/image" Target="../media/image580.png"/><Relationship Id="rId69" Type="http://schemas.openxmlformats.org/officeDocument/2006/relationships/customXml" Target="../ink/ink216.xml"/><Relationship Id="rId8" Type="http://schemas.openxmlformats.org/officeDocument/2006/relationships/image" Target="../media/image330.png"/><Relationship Id="rId51" Type="http://schemas.openxmlformats.org/officeDocument/2006/relationships/customXml" Target="../ink/ink207.xml"/><Relationship Id="rId72" Type="http://schemas.openxmlformats.org/officeDocument/2006/relationships/image" Target="../media/image620.png"/><Relationship Id="rId3" Type="http://schemas.openxmlformats.org/officeDocument/2006/relationships/customXml" Target="../ink/ink180.xml"/><Relationship Id="rId12" Type="http://schemas.openxmlformats.org/officeDocument/2006/relationships/image" Target="../media/image350.png"/><Relationship Id="rId17" Type="http://schemas.openxmlformats.org/officeDocument/2006/relationships/customXml" Target="../ink/ink187.xml"/><Relationship Id="rId25" Type="http://schemas.openxmlformats.org/officeDocument/2006/relationships/image" Target="../media/image411.png"/><Relationship Id="rId33" Type="http://schemas.openxmlformats.org/officeDocument/2006/relationships/customXml" Target="../ink/ink197.xml"/><Relationship Id="rId38" Type="http://schemas.openxmlformats.org/officeDocument/2006/relationships/customXml" Target="../ink/ink200.xml"/><Relationship Id="rId46" Type="http://schemas.openxmlformats.org/officeDocument/2006/relationships/customXml" Target="../ink/ink204.xml"/><Relationship Id="rId59" Type="http://schemas.openxmlformats.org/officeDocument/2006/relationships/customXml" Target="../ink/ink211.xml"/><Relationship Id="rId67" Type="http://schemas.openxmlformats.org/officeDocument/2006/relationships/customXml" Target="../ink/ink215.xml"/><Relationship Id="rId20" Type="http://schemas.openxmlformats.org/officeDocument/2006/relationships/image" Target="../media/image390.png"/><Relationship Id="rId41" Type="http://schemas.openxmlformats.org/officeDocument/2006/relationships/image" Target="../media/image470.png"/><Relationship Id="rId54" Type="http://schemas.openxmlformats.org/officeDocument/2006/relationships/image" Target="../media/image530.png"/><Relationship Id="rId62" Type="http://schemas.openxmlformats.org/officeDocument/2006/relationships/image" Target="../media/image570.png"/><Relationship Id="rId70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5" Type="http://schemas.openxmlformats.org/officeDocument/2006/relationships/customXml" Target="../ink/ink186.xml"/><Relationship Id="rId23" Type="http://schemas.openxmlformats.org/officeDocument/2006/relationships/image" Target="../media/image400.png"/><Relationship Id="rId28" Type="http://schemas.openxmlformats.org/officeDocument/2006/relationships/customXml" Target="../ink/ink193.xml"/><Relationship Id="rId36" Type="http://schemas.openxmlformats.org/officeDocument/2006/relationships/image" Target="../media/image450.png"/><Relationship Id="rId49" Type="http://schemas.openxmlformats.org/officeDocument/2006/relationships/image" Target="../media/image511.png"/><Relationship Id="rId57" Type="http://schemas.openxmlformats.org/officeDocument/2006/relationships/customXml" Target="../ink/ink210.xml"/><Relationship Id="rId10" Type="http://schemas.openxmlformats.org/officeDocument/2006/relationships/image" Target="../media/image340.png"/><Relationship Id="rId31" Type="http://schemas.openxmlformats.org/officeDocument/2006/relationships/customXml" Target="../ink/ink196.xml"/><Relationship Id="rId44" Type="http://schemas.openxmlformats.org/officeDocument/2006/relationships/customXml" Target="../ink/ink203.xml"/><Relationship Id="rId52" Type="http://schemas.openxmlformats.org/officeDocument/2006/relationships/image" Target="../media/image520.png"/><Relationship Id="rId60" Type="http://schemas.openxmlformats.org/officeDocument/2006/relationships/image" Target="../media/image560.png"/><Relationship Id="rId65" Type="http://schemas.openxmlformats.org/officeDocument/2006/relationships/customXml" Target="../ink/ink214.xml"/><Relationship Id="rId73" Type="http://schemas.openxmlformats.org/officeDocument/2006/relationships/customXml" Target="../ink/ink218.xml"/><Relationship Id="rId4" Type="http://schemas.openxmlformats.org/officeDocument/2006/relationships/image" Target="../media/image311.png"/><Relationship Id="rId9" Type="http://schemas.openxmlformats.org/officeDocument/2006/relationships/customXml" Target="../ink/ink183.xml"/><Relationship Id="rId13" Type="http://schemas.openxmlformats.org/officeDocument/2006/relationships/customXml" Target="../ink/ink185.xml"/><Relationship Id="rId18" Type="http://schemas.openxmlformats.org/officeDocument/2006/relationships/image" Target="../media/image380.png"/><Relationship Id="rId39" Type="http://schemas.openxmlformats.org/officeDocument/2006/relationships/image" Target="../media/image460.png"/><Relationship Id="rId34" Type="http://schemas.openxmlformats.org/officeDocument/2006/relationships/image" Target="../media/image440.png"/><Relationship Id="rId50" Type="http://schemas.openxmlformats.org/officeDocument/2006/relationships/customXml" Target="../ink/ink206.xml"/><Relationship Id="rId55" Type="http://schemas.openxmlformats.org/officeDocument/2006/relationships/customXml" Target="../ink/ink209.xml"/><Relationship Id="rId7" Type="http://schemas.openxmlformats.org/officeDocument/2006/relationships/customXml" Target="../ink/ink182.xml"/><Relationship Id="rId71" Type="http://schemas.openxmlformats.org/officeDocument/2006/relationships/customXml" Target="../ink/ink2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customXml" Target="../ink/ink224.xml"/><Relationship Id="rId18" Type="http://schemas.openxmlformats.org/officeDocument/2006/relationships/image" Target="../media/image201.png"/><Relationship Id="rId3" Type="http://schemas.openxmlformats.org/officeDocument/2006/relationships/customXml" Target="../ink/ink219.xml"/><Relationship Id="rId7" Type="http://schemas.openxmlformats.org/officeDocument/2006/relationships/customXml" Target="../ink/ink221.xml"/><Relationship Id="rId12" Type="http://schemas.openxmlformats.org/officeDocument/2006/relationships/image" Target="../media/image198.png"/><Relationship Id="rId17" Type="http://schemas.openxmlformats.org/officeDocument/2006/relationships/customXml" Target="../ink/ink226.xml"/><Relationship Id="rId2" Type="http://schemas.openxmlformats.org/officeDocument/2006/relationships/image" Target="../media/image189.png"/><Relationship Id="rId16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11" Type="http://schemas.openxmlformats.org/officeDocument/2006/relationships/customXml" Target="../ink/ink223.xml"/><Relationship Id="rId5" Type="http://schemas.openxmlformats.org/officeDocument/2006/relationships/customXml" Target="../ink/ink220.xml"/><Relationship Id="rId15" Type="http://schemas.openxmlformats.org/officeDocument/2006/relationships/customXml" Target="../ink/ink225.xml"/><Relationship Id="rId10" Type="http://schemas.openxmlformats.org/officeDocument/2006/relationships/image" Target="../media/image197.png"/><Relationship Id="rId4" Type="http://schemas.openxmlformats.org/officeDocument/2006/relationships/image" Target="../media/image194.png"/><Relationship Id="rId9" Type="http://schemas.openxmlformats.org/officeDocument/2006/relationships/customXml" Target="../ink/ink222.xml"/><Relationship Id="rId14" Type="http://schemas.openxmlformats.org/officeDocument/2006/relationships/image" Target="../media/image19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9.xml"/><Relationship Id="rId3" Type="http://schemas.openxmlformats.org/officeDocument/2006/relationships/image" Target="../media/image190.png"/><Relationship Id="rId7" Type="http://schemas.openxmlformats.org/officeDocument/2006/relationships/image" Target="../media/image205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8.xml"/><Relationship Id="rId5" Type="http://schemas.openxmlformats.org/officeDocument/2006/relationships/image" Target="../media/image204.png"/><Relationship Id="rId4" Type="http://schemas.openxmlformats.org/officeDocument/2006/relationships/customXml" Target="../ink/ink227.xml"/><Relationship Id="rId9" Type="http://schemas.openxmlformats.org/officeDocument/2006/relationships/image" Target="../media/image20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customXml" Target="../ink/ink230.xml"/><Relationship Id="rId7" Type="http://schemas.openxmlformats.org/officeDocument/2006/relationships/customXml" Target="../ink/ink232.xml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9.png"/><Relationship Id="rId5" Type="http://schemas.openxmlformats.org/officeDocument/2006/relationships/customXml" Target="../ink/ink231.xml"/><Relationship Id="rId10" Type="http://schemas.openxmlformats.org/officeDocument/2006/relationships/image" Target="../media/image211.png"/><Relationship Id="rId4" Type="http://schemas.openxmlformats.org/officeDocument/2006/relationships/image" Target="../media/image194.png"/><Relationship Id="rId9" Type="http://schemas.openxmlformats.org/officeDocument/2006/relationships/customXml" Target="../ink/ink23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3" Type="http://schemas.openxmlformats.org/officeDocument/2006/relationships/customXml" Target="../ink/ink234.xml"/><Relationship Id="rId7" Type="http://schemas.openxmlformats.org/officeDocument/2006/relationships/customXml" Target="../ink/ink236.xml"/><Relationship Id="rId12" Type="http://schemas.openxmlformats.org/officeDocument/2006/relationships/image" Target="../media/image218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11" Type="http://schemas.openxmlformats.org/officeDocument/2006/relationships/customXml" Target="../ink/ink238.xml"/><Relationship Id="rId5" Type="http://schemas.openxmlformats.org/officeDocument/2006/relationships/customXml" Target="../ink/ink235.xml"/><Relationship Id="rId10" Type="http://schemas.openxmlformats.org/officeDocument/2006/relationships/image" Target="../media/image217.png"/><Relationship Id="rId4" Type="http://schemas.openxmlformats.org/officeDocument/2006/relationships/image" Target="../media/image194.png"/><Relationship Id="rId9" Type="http://schemas.openxmlformats.org/officeDocument/2006/relationships/customXml" Target="../ink/ink23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1.png"/><Relationship Id="rId21" Type="http://schemas.openxmlformats.org/officeDocument/2006/relationships/customXml" Target="../ink/ink248.xml"/><Relationship Id="rId42" Type="http://schemas.openxmlformats.org/officeDocument/2006/relationships/image" Target="../media/image239.png"/><Relationship Id="rId47" Type="http://schemas.openxmlformats.org/officeDocument/2006/relationships/customXml" Target="../ink/ink261.xml"/><Relationship Id="rId63" Type="http://schemas.openxmlformats.org/officeDocument/2006/relationships/customXml" Target="../ink/ink269.xml"/><Relationship Id="rId68" Type="http://schemas.openxmlformats.org/officeDocument/2006/relationships/image" Target="../media/image252.png"/><Relationship Id="rId84" Type="http://schemas.openxmlformats.org/officeDocument/2006/relationships/image" Target="../media/image260.png"/><Relationship Id="rId89" Type="http://schemas.openxmlformats.org/officeDocument/2006/relationships/customXml" Target="../ink/ink282.xml"/><Relationship Id="rId16" Type="http://schemas.openxmlformats.org/officeDocument/2006/relationships/image" Target="../media/image226.png"/><Relationship Id="rId11" Type="http://schemas.openxmlformats.org/officeDocument/2006/relationships/customXml" Target="../ink/ink243.xml"/><Relationship Id="rId32" Type="http://schemas.openxmlformats.org/officeDocument/2006/relationships/image" Target="../media/image234.png"/><Relationship Id="rId37" Type="http://schemas.openxmlformats.org/officeDocument/2006/relationships/customXml" Target="../ink/ink256.xml"/><Relationship Id="rId53" Type="http://schemas.openxmlformats.org/officeDocument/2006/relationships/customXml" Target="../ink/ink264.xml"/><Relationship Id="rId58" Type="http://schemas.openxmlformats.org/officeDocument/2006/relationships/image" Target="../media/image247.png"/><Relationship Id="rId74" Type="http://schemas.openxmlformats.org/officeDocument/2006/relationships/image" Target="../media/image255.png"/><Relationship Id="rId79" Type="http://schemas.openxmlformats.org/officeDocument/2006/relationships/customXml" Target="../ink/ink277.xml"/><Relationship Id="rId5" Type="http://schemas.openxmlformats.org/officeDocument/2006/relationships/customXml" Target="../ink/ink240.xml"/><Relationship Id="rId90" Type="http://schemas.openxmlformats.org/officeDocument/2006/relationships/image" Target="../media/image263.png"/><Relationship Id="rId95" Type="http://schemas.openxmlformats.org/officeDocument/2006/relationships/customXml" Target="../ink/ink285.xml"/><Relationship Id="rId22" Type="http://schemas.openxmlformats.org/officeDocument/2006/relationships/image" Target="../media/image229.png"/><Relationship Id="rId27" Type="http://schemas.openxmlformats.org/officeDocument/2006/relationships/customXml" Target="../ink/ink251.xml"/><Relationship Id="rId43" Type="http://schemas.openxmlformats.org/officeDocument/2006/relationships/customXml" Target="../ink/ink259.xml"/><Relationship Id="rId48" Type="http://schemas.openxmlformats.org/officeDocument/2006/relationships/image" Target="../media/image242.png"/><Relationship Id="rId64" Type="http://schemas.openxmlformats.org/officeDocument/2006/relationships/image" Target="../media/image250.png"/><Relationship Id="rId69" Type="http://schemas.openxmlformats.org/officeDocument/2006/relationships/customXml" Target="../ink/ink272.xml"/><Relationship Id="rId80" Type="http://schemas.openxmlformats.org/officeDocument/2006/relationships/image" Target="../media/image258.png"/><Relationship Id="rId85" Type="http://schemas.openxmlformats.org/officeDocument/2006/relationships/customXml" Target="../ink/ink280.xml"/><Relationship Id="rId3" Type="http://schemas.openxmlformats.org/officeDocument/2006/relationships/customXml" Target="../ink/ink239.xml"/><Relationship Id="rId12" Type="http://schemas.openxmlformats.org/officeDocument/2006/relationships/image" Target="../media/image224.png"/><Relationship Id="rId17" Type="http://schemas.openxmlformats.org/officeDocument/2006/relationships/customXml" Target="../ink/ink246.xml"/><Relationship Id="rId25" Type="http://schemas.openxmlformats.org/officeDocument/2006/relationships/customXml" Target="../ink/ink250.xml"/><Relationship Id="rId33" Type="http://schemas.openxmlformats.org/officeDocument/2006/relationships/customXml" Target="../ink/ink254.xml"/><Relationship Id="rId38" Type="http://schemas.openxmlformats.org/officeDocument/2006/relationships/image" Target="../media/image237.png"/><Relationship Id="rId46" Type="http://schemas.openxmlformats.org/officeDocument/2006/relationships/image" Target="../media/image241.png"/><Relationship Id="rId59" Type="http://schemas.openxmlformats.org/officeDocument/2006/relationships/customXml" Target="../ink/ink267.xml"/><Relationship Id="rId67" Type="http://schemas.openxmlformats.org/officeDocument/2006/relationships/customXml" Target="../ink/ink271.xml"/><Relationship Id="rId20" Type="http://schemas.openxmlformats.org/officeDocument/2006/relationships/image" Target="../media/image228.png"/><Relationship Id="rId41" Type="http://schemas.openxmlformats.org/officeDocument/2006/relationships/customXml" Target="../ink/ink258.xml"/><Relationship Id="rId54" Type="http://schemas.openxmlformats.org/officeDocument/2006/relationships/image" Target="../media/image245.png"/><Relationship Id="rId62" Type="http://schemas.openxmlformats.org/officeDocument/2006/relationships/image" Target="../media/image249.png"/><Relationship Id="rId70" Type="http://schemas.openxmlformats.org/officeDocument/2006/relationships/image" Target="../media/image253.png"/><Relationship Id="rId75" Type="http://schemas.openxmlformats.org/officeDocument/2006/relationships/customXml" Target="../ink/ink275.xml"/><Relationship Id="rId83" Type="http://schemas.openxmlformats.org/officeDocument/2006/relationships/customXml" Target="../ink/ink279.xml"/><Relationship Id="rId88" Type="http://schemas.openxmlformats.org/officeDocument/2006/relationships/image" Target="../media/image262.png"/><Relationship Id="rId91" Type="http://schemas.openxmlformats.org/officeDocument/2006/relationships/customXml" Target="../ink/ink283.xml"/><Relationship Id="rId96" Type="http://schemas.openxmlformats.org/officeDocument/2006/relationships/image" Target="../media/image2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.png"/><Relationship Id="rId15" Type="http://schemas.openxmlformats.org/officeDocument/2006/relationships/customXml" Target="../ink/ink245.xml"/><Relationship Id="rId23" Type="http://schemas.openxmlformats.org/officeDocument/2006/relationships/customXml" Target="../ink/ink249.xml"/><Relationship Id="rId28" Type="http://schemas.openxmlformats.org/officeDocument/2006/relationships/image" Target="../media/image232.png"/><Relationship Id="rId36" Type="http://schemas.openxmlformats.org/officeDocument/2006/relationships/image" Target="../media/image236.png"/><Relationship Id="rId49" Type="http://schemas.openxmlformats.org/officeDocument/2006/relationships/customXml" Target="../ink/ink262.xml"/><Relationship Id="rId57" Type="http://schemas.openxmlformats.org/officeDocument/2006/relationships/customXml" Target="../ink/ink266.xml"/><Relationship Id="rId10" Type="http://schemas.openxmlformats.org/officeDocument/2006/relationships/image" Target="../media/image223.png"/><Relationship Id="rId31" Type="http://schemas.openxmlformats.org/officeDocument/2006/relationships/customXml" Target="../ink/ink253.xml"/><Relationship Id="rId44" Type="http://schemas.openxmlformats.org/officeDocument/2006/relationships/image" Target="../media/image240.png"/><Relationship Id="rId52" Type="http://schemas.openxmlformats.org/officeDocument/2006/relationships/image" Target="../media/image244.png"/><Relationship Id="rId60" Type="http://schemas.openxmlformats.org/officeDocument/2006/relationships/image" Target="../media/image248.png"/><Relationship Id="rId65" Type="http://schemas.openxmlformats.org/officeDocument/2006/relationships/customXml" Target="../ink/ink270.xml"/><Relationship Id="rId73" Type="http://schemas.openxmlformats.org/officeDocument/2006/relationships/customXml" Target="../ink/ink274.xml"/><Relationship Id="rId78" Type="http://schemas.openxmlformats.org/officeDocument/2006/relationships/image" Target="../media/image257.png"/><Relationship Id="rId81" Type="http://schemas.openxmlformats.org/officeDocument/2006/relationships/customXml" Target="../ink/ink278.xml"/><Relationship Id="rId86" Type="http://schemas.openxmlformats.org/officeDocument/2006/relationships/image" Target="../media/image261.png"/><Relationship Id="rId94" Type="http://schemas.openxmlformats.org/officeDocument/2006/relationships/image" Target="../media/image265.png"/><Relationship Id="rId99" Type="http://schemas.openxmlformats.org/officeDocument/2006/relationships/customXml" Target="../ink/ink287.xml"/><Relationship Id="rId4" Type="http://schemas.openxmlformats.org/officeDocument/2006/relationships/image" Target="../media/image220.png"/><Relationship Id="rId9" Type="http://schemas.openxmlformats.org/officeDocument/2006/relationships/customXml" Target="../ink/ink242.xml"/><Relationship Id="rId13" Type="http://schemas.openxmlformats.org/officeDocument/2006/relationships/customXml" Target="../ink/ink244.xml"/><Relationship Id="rId18" Type="http://schemas.openxmlformats.org/officeDocument/2006/relationships/image" Target="../media/image227.png"/><Relationship Id="rId39" Type="http://schemas.openxmlformats.org/officeDocument/2006/relationships/customXml" Target="../ink/ink257.xml"/><Relationship Id="rId34" Type="http://schemas.openxmlformats.org/officeDocument/2006/relationships/image" Target="../media/image235.png"/><Relationship Id="rId50" Type="http://schemas.openxmlformats.org/officeDocument/2006/relationships/image" Target="../media/image243.png"/><Relationship Id="rId55" Type="http://schemas.openxmlformats.org/officeDocument/2006/relationships/customXml" Target="../ink/ink265.xml"/><Relationship Id="rId76" Type="http://schemas.openxmlformats.org/officeDocument/2006/relationships/image" Target="../media/image256.png"/><Relationship Id="rId97" Type="http://schemas.openxmlformats.org/officeDocument/2006/relationships/customXml" Target="../ink/ink286.xml"/><Relationship Id="rId7" Type="http://schemas.openxmlformats.org/officeDocument/2006/relationships/customXml" Target="../ink/ink241.xml"/><Relationship Id="rId71" Type="http://schemas.openxmlformats.org/officeDocument/2006/relationships/customXml" Target="../ink/ink273.xml"/><Relationship Id="rId92" Type="http://schemas.openxmlformats.org/officeDocument/2006/relationships/image" Target="../media/image264.png"/><Relationship Id="rId2" Type="http://schemas.openxmlformats.org/officeDocument/2006/relationships/chart" Target="../charts/chart7.xml"/><Relationship Id="rId29" Type="http://schemas.openxmlformats.org/officeDocument/2006/relationships/customXml" Target="../ink/ink252.xml"/><Relationship Id="rId24" Type="http://schemas.openxmlformats.org/officeDocument/2006/relationships/image" Target="../media/image230.png"/><Relationship Id="rId40" Type="http://schemas.openxmlformats.org/officeDocument/2006/relationships/image" Target="../media/image238.png"/><Relationship Id="rId45" Type="http://schemas.openxmlformats.org/officeDocument/2006/relationships/customXml" Target="../ink/ink260.xml"/><Relationship Id="rId66" Type="http://schemas.openxmlformats.org/officeDocument/2006/relationships/image" Target="../media/image251.png"/><Relationship Id="rId87" Type="http://schemas.openxmlformats.org/officeDocument/2006/relationships/customXml" Target="../ink/ink281.xml"/><Relationship Id="rId61" Type="http://schemas.openxmlformats.org/officeDocument/2006/relationships/customXml" Target="../ink/ink268.xml"/><Relationship Id="rId82" Type="http://schemas.openxmlformats.org/officeDocument/2006/relationships/image" Target="../media/image259.png"/><Relationship Id="rId19" Type="http://schemas.openxmlformats.org/officeDocument/2006/relationships/customXml" Target="../ink/ink247.xml"/><Relationship Id="rId14" Type="http://schemas.openxmlformats.org/officeDocument/2006/relationships/image" Target="../media/image225.png"/><Relationship Id="rId30" Type="http://schemas.openxmlformats.org/officeDocument/2006/relationships/image" Target="../media/image233.png"/><Relationship Id="rId35" Type="http://schemas.openxmlformats.org/officeDocument/2006/relationships/customXml" Target="../ink/ink255.xml"/><Relationship Id="rId56" Type="http://schemas.openxmlformats.org/officeDocument/2006/relationships/image" Target="../media/image246.png"/><Relationship Id="rId77" Type="http://schemas.openxmlformats.org/officeDocument/2006/relationships/customXml" Target="../ink/ink276.xml"/><Relationship Id="rId100" Type="http://schemas.openxmlformats.org/officeDocument/2006/relationships/image" Target="../media/image268.png"/><Relationship Id="rId8" Type="http://schemas.openxmlformats.org/officeDocument/2006/relationships/image" Target="../media/image222.png"/><Relationship Id="rId51" Type="http://schemas.openxmlformats.org/officeDocument/2006/relationships/customXml" Target="../ink/ink263.xml"/><Relationship Id="rId72" Type="http://schemas.openxmlformats.org/officeDocument/2006/relationships/image" Target="../media/image254.png"/><Relationship Id="rId93" Type="http://schemas.openxmlformats.org/officeDocument/2006/relationships/customXml" Target="../ink/ink284.xml"/><Relationship Id="rId98" Type="http://schemas.openxmlformats.org/officeDocument/2006/relationships/image" Target="../media/image26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Relationship Id="rId2" Type="http://schemas.openxmlformats.org/officeDocument/2006/relationships/chart" Target="../charts/chart2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9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8" Type="http://schemas.openxmlformats.org/officeDocument/2006/relationships/image" Target="../media/image4.png"/><Relationship Id="rId3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543E-E0A0-446C-A744-A4EF2167B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Orthogonal Matching Pursuit</a:t>
            </a:r>
            <a:br>
              <a:rPr lang="en-US" dirty="0"/>
            </a:br>
            <a:r>
              <a:rPr lang="en-US" sz="4000" dirty="0"/>
              <a:t>A Machine Learning Perspective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A0126-6F94-4258-8903-DFF2E096B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28420"/>
          </a:xfrm>
        </p:spPr>
        <p:txBody>
          <a:bodyPr>
            <a:normAutofit/>
          </a:bodyPr>
          <a:lstStyle/>
          <a:p>
            <a:r>
              <a:rPr lang="en-US" dirty="0"/>
              <a:t>Slides: Team RAAAK</a:t>
            </a:r>
          </a:p>
        </p:txBody>
      </p:sp>
    </p:spTree>
    <p:extLst>
      <p:ext uri="{BB962C8B-B14F-4D97-AF65-F5344CB8AC3E}">
        <p14:creationId xmlns:p14="http://schemas.microsoft.com/office/powerpoint/2010/main" val="330355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613CC-8795-4506-BA1A-F62DEBE6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The Impact of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A2136-2F37-4F8C-87B5-0926DEAF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</a:rPr>
              <a:t>Outliers can drive up the error of our model!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</a:rPr>
              <a:t>Cause us to not represent the true pattern of our data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A0FC377-9D79-4450-A34F-3631529C68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4194626"/>
              </p:ext>
            </p:extLst>
          </p:nvPr>
        </p:nvGraphicFramePr>
        <p:xfrm>
          <a:off x="5280790" y="643467"/>
          <a:ext cx="6267743" cy="5272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168751-1A14-4A27-9569-716865432112}"/>
                  </a:ext>
                </a:extLst>
              </p14:cNvPr>
              <p14:cNvContentPartPr/>
              <p14:nvPr/>
            </p14:nvContentPartPr>
            <p14:xfrm>
              <a:off x="7917180" y="2912433"/>
              <a:ext cx="500760" cy="570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168751-1A14-4A27-9569-7168654321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8180" y="2903433"/>
                <a:ext cx="518400" cy="58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F74B6DA-6A26-40B5-AA1E-AF172BD735AF}"/>
              </a:ext>
            </a:extLst>
          </p:cNvPr>
          <p:cNvGrpSpPr/>
          <p:nvPr/>
        </p:nvGrpSpPr>
        <p:grpSpPr>
          <a:xfrm>
            <a:off x="8435220" y="962673"/>
            <a:ext cx="2503080" cy="1699560"/>
            <a:chOff x="8435220" y="962673"/>
            <a:chExt cx="2503080" cy="169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3A28832-B382-459A-A60B-3D164EB15F7D}"/>
                    </a:ext>
                  </a:extLst>
                </p14:cNvPr>
                <p14:cNvContentPartPr/>
                <p14:nvPr/>
              </p14:nvContentPartPr>
              <p14:xfrm>
                <a:off x="10429260" y="962673"/>
                <a:ext cx="509040" cy="547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3A28832-B382-459A-A60B-3D164EB15F7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420620" y="953673"/>
                  <a:ext cx="52668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EDAFF10-73AE-4C43-824E-B569968867C2}"/>
                    </a:ext>
                  </a:extLst>
                </p14:cNvPr>
                <p14:cNvContentPartPr/>
                <p14:nvPr/>
              </p14:nvContentPartPr>
              <p14:xfrm>
                <a:off x="8435220" y="2099553"/>
                <a:ext cx="436680" cy="562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EDAFF10-73AE-4C43-824E-B569968867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26220" y="2090913"/>
                  <a:ext cx="45432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B2C460D-A92B-48D3-B2D7-7AE60A113099}"/>
                    </a:ext>
                  </a:extLst>
                </p14:cNvPr>
                <p14:cNvContentPartPr/>
                <p14:nvPr/>
              </p14:nvContentPartPr>
              <p14:xfrm>
                <a:off x="8975580" y="1983993"/>
                <a:ext cx="87840" cy="168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B2C460D-A92B-48D3-B2D7-7AE60A11309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66940" y="1975353"/>
                  <a:ext cx="1054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126C33D-DC19-4FBF-A5D7-FD009169F0E7}"/>
                    </a:ext>
                  </a:extLst>
                </p14:cNvPr>
                <p14:cNvContentPartPr/>
                <p14:nvPr/>
              </p14:nvContentPartPr>
              <p14:xfrm>
                <a:off x="9104820" y="1985433"/>
                <a:ext cx="114480" cy="105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126C33D-DC19-4FBF-A5D7-FD009169F0E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95820" y="1976433"/>
                  <a:ext cx="1321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603AB30-7ABE-4A18-AE33-DF4F0BD14F41}"/>
                    </a:ext>
                  </a:extLst>
                </p14:cNvPr>
                <p14:cNvContentPartPr/>
                <p14:nvPr/>
              </p14:nvContentPartPr>
              <p14:xfrm>
                <a:off x="9291660" y="1869513"/>
                <a:ext cx="3240" cy="65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603AB30-7ABE-4A18-AE33-DF4F0BD14F4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83020" y="1860513"/>
                  <a:ext cx="208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E374E38-90D2-4457-8FE0-4EA97F93600B}"/>
                    </a:ext>
                  </a:extLst>
                </p14:cNvPr>
                <p14:cNvContentPartPr/>
                <p14:nvPr/>
              </p14:nvContentPartPr>
              <p14:xfrm>
                <a:off x="9235860" y="1956633"/>
                <a:ext cx="131400" cy="34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E374E38-90D2-4457-8FE0-4EA97F93600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27220" y="1947993"/>
                  <a:ext cx="149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639A7BC-94FC-4E3A-8F13-EE6EA4AD64C0}"/>
                    </a:ext>
                  </a:extLst>
                </p14:cNvPr>
                <p14:cNvContentPartPr/>
                <p14:nvPr/>
              </p14:nvContentPartPr>
              <p14:xfrm>
                <a:off x="9283020" y="1874553"/>
                <a:ext cx="6480" cy="58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639A7BC-94FC-4E3A-8F13-EE6EA4AD64C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274020" y="1865913"/>
                  <a:ext cx="241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873C778-60CD-4172-96C2-26304D85B83E}"/>
                    </a:ext>
                  </a:extLst>
                </p14:cNvPr>
                <p14:cNvContentPartPr/>
                <p14:nvPr/>
              </p14:nvContentPartPr>
              <p14:xfrm>
                <a:off x="9283020" y="1856193"/>
                <a:ext cx="18360" cy="229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873C778-60CD-4172-96C2-26304D85B83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274020" y="1847193"/>
                  <a:ext cx="360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DD4732F-6E7C-4982-8911-B57C1E0D0428}"/>
                    </a:ext>
                  </a:extLst>
                </p14:cNvPr>
                <p14:cNvContentPartPr/>
                <p14:nvPr/>
              </p14:nvContentPartPr>
              <p14:xfrm>
                <a:off x="9422700" y="1851153"/>
                <a:ext cx="9360" cy="247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DD4732F-6E7C-4982-8911-B57C1E0D042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14060" y="1842513"/>
                  <a:ext cx="270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1F99BF-EEFC-4685-A705-627A336CB84F}"/>
                    </a:ext>
                  </a:extLst>
                </p14:cNvPr>
                <p14:cNvContentPartPr/>
                <p14:nvPr/>
              </p14:nvContentPartPr>
              <p14:xfrm>
                <a:off x="9491820" y="1996593"/>
                <a:ext cx="10080" cy="98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F1F99BF-EEFC-4685-A705-627A336CB84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83180" y="1987593"/>
                  <a:ext cx="277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9DD018A-A154-4D45-BF10-C81028B5CEB9}"/>
                    </a:ext>
                  </a:extLst>
                </p14:cNvPr>
                <p14:cNvContentPartPr/>
                <p14:nvPr/>
              </p14:nvContentPartPr>
              <p14:xfrm>
                <a:off x="9505500" y="1895793"/>
                <a:ext cx="720" cy="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9DD018A-A154-4D45-BF10-C81028B5CEB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496860" y="1886793"/>
                  <a:ext cx="183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D7DE4F5-3AC4-42F1-87D8-37FFD2B3ADE0}"/>
                    </a:ext>
                  </a:extLst>
                </p14:cNvPr>
                <p14:cNvContentPartPr/>
                <p14:nvPr/>
              </p14:nvContentPartPr>
              <p14:xfrm>
                <a:off x="9582180" y="1963473"/>
                <a:ext cx="133200" cy="127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D7DE4F5-3AC4-42F1-87D8-37FFD2B3ADE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573180" y="1954473"/>
                  <a:ext cx="1508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0A7F61C-AB46-48D2-8913-5584AAA38029}"/>
                    </a:ext>
                  </a:extLst>
                </p14:cNvPr>
                <p14:cNvContentPartPr/>
                <p14:nvPr/>
              </p14:nvContentPartPr>
              <p14:xfrm>
                <a:off x="9754620" y="1914153"/>
                <a:ext cx="119160" cy="144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0A7F61C-AB46-48D2-8913-5584AAA3802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745620" y="1905153"/>
                  <a:ext cx="1368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5E0D5EB-433B-4C07-A33A-5D5702AAE24F}"/>
                    </a:ext>
                  </a:extLst>
                </p14:cNvPr>
                <p14:cNvContentPartPr/>
                <p14:nvPr/>
              </p14:nvContentPartPr>
              <p14:xfrm>
                <a:off x="9902220" y="1908753"/>
                <a:ext cx="67320" cy="149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5E0D5EB-433B-4C07-A33A-5D5702AAE24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893220" y="1899753"/>
                  <a:ext cx="849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4BA5F56-BED9-473A-939F-00D006E66255}"/>
                    </a:ext>
                  </a:extLst>
                </p14:cNvPr>
                <p14:cNvContentPartPr/>
                <p14:nvPr/>
              </p14:nvContentPartPr>
              <p14:xfrm>
                <a:off x="10096980" y="1496553"/>
                <a:ext cx="375840" cy="468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4BA5F56-BED9-473A-939F-00D006E6625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088340" y="1487553"/>
                  <a:ext cx="393480" cy="4856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DFEBC5-B74A-4CA8-990C-7B95F3924E16}"/>
              </a:ext>
            </a:extLst>
          </p:cNvPr>
          <p:cNvCxnSpPr/>
          <p:nvPr/>
        </p:nvCxnSpPr>
        <p:spPr>
          <a:xfrm flipV="1">
            <a:off x="5661891" y="4077855"/>
            <a:ext cx="5347854" cy="14547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88AE4FD-01FD-47BB-ABF7-B19D106BB312}"/>
                  </a:ext>
                </a:extLst>
              </p14:cNvPr>
              <p14:cNvContentPartPr/>
              <p14:nvPr/>
            </p14:nvContentPartPr>
            <p14:xfrm>
              <a:off x="11039460" y="3386553"/>
              <a:ext cx="168480" cy="690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88AE4FD-01FD-47BB-ABF7-B19D106BB31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030820" y="3377913"/>
                <a:ext cx="186120" cy="70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0388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75D4-5872-4065-987F-E8A81BCC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Facts About OMP – A 16A 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C3AF65-F805-40EB-8E85-CA49E4F72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140709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4356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75D4-5872-4065-987F-E8A81BCC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OMP Review – Signal Processing 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6DAF-6615-4EC3-BD0C-D8F6F4FF8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5706778" cy="3632200"/>
          </a:xfrm>
        </p:spPr>
        <p:txBody>
          <a:bodyPr>
            <a:normAutofit/>
          </a:bodyPr>
          <a:lstStyle/>
          <a:p>
            <a:r>
              <a:rPr lang="en-US" sz="1600" dirty="0"/>
              <a:t>You have seen this interpretation in  EECS16A</a:t>
            </a:r>
          </a:p>
          <a:p>
            <a:r>
              <a:rPr lang="en-US" sz="1600" dirty="0"/>
              <a:t>Context:</a:t>
            </a:r>
          </a:p>
          <a:p>
            <a:pPr lvl="1"/>
            <a:r>
              <a:rPr lang="en-US" dirty="0"/>
              <a:t>m satellites that are potentially broadcasting unique signals</a:t>
            </a:r>
          </a:p>
          <a:p>
            <a:pPr lvl="1"/>
            <a:r>
              <a:rPr lang="en-US" dirty="0"/>
              <a:t>A received signal that is a linear combination of a subset of these signals</a:t>
            </a:r>
          </a:p>
        </p:txBody>
      </p:sp>
      <p:pic>
        <p:nvPicPr>
          <p:cNvPr id="8" name="Picture 7" descr="A picture containing sky, outdoor, antenna&#10;&#10;Description automatically generated">
            <a:extLst>
              <a:ext uri="{FF2B5EF4-FFF2-40B4-BE49-F238E27FC236}">
                <a16:creationId xmlns:a16="http://schemas.microsoft.com/office/drawing/2014/main" id="{A1009380-DEDC-4B07-86FF-C16618392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75062" y="2790756"/>
            <a:ext cx="3835583" cy="287668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802F7A-8345-404C-A55D-98A63FF1BB24}"/>
              </a:ext>
            </a:extLst>
          </p:cNvPr>
          <p:cNvSpPr txBox="1"/>
          <p:nvPr/>
        </p:nvSpPr>
        <p:spPr>
          <a:xfrm>
            <a:off x="7867625" y="5929283"/>
            <a:ext cx="285045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ip-watch.org/2015/06/16/digital-migration-brings-new-intellectual-property-challeng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7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75D4-5872-4065-987F-E8A81BCC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OMP Review – Signal Processing 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6DAF-6615-4EC3-BD0C-D8F6F4FF8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/>
              <a:t>You have seen this interpretation in  EECS16A</a:t>
            </a:r>
          </a:p>
          <a:p>
            <a:r>
              <a:rPr lang="en-US" dirty="0"/>
              <a:t>What we’re given:</a:t>
            </a:r>
          </a:p>
          <a:p>
            <a:pPr lvl="1"/>
            <a:r>
              <a:rPr lang="en-US" dirty="0"/>
              <a:t>m satellites that are potentially broadcasting unique signals</a:t>
            </a:r>
          </a:p>
          <a:p>
            <a:pPr lvl="1"/>
            <a:r>
              <a:rPr lang="en-US" dirty="0"/>
              <a:t>A received signal that is a linear combination of a subset of these signals</a:t>
            </a:r>
          </a:p>
          <a:p>
            <a:r>
              <a:rPr lang="en-US" dirty="0"/>
              <a:t>Goal</a:t>
            </a:r>
          </a:p>
          <a:p>
            <a:pPr lvl="1"/>
            <a:r>
              <a:rPr lang="en-US" dirty="0"/>
              <a:t>find which k satellites are transmitting signals that are present in our received signal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36D56-5F1C-4020-86A6-CB163043E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138" y="3663067"/>
            <a:ext cx="2913062" cy="121620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69913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OMP Review - Algorithm</a:t>
            </a:r>
          </a:p>
        </p:txBody>
      </p:sp>
      <p:pic>
        <p:nvPicPr>
          <p:cNvPr id="4" name="Content Placeholder 3" descr="Text, letter&#10;&#10;Description automatically generated">
            <a:extLst>
              <a:ext uri="{FF2B5EF4-FFF2-40B4-BE49-F238E27FC236}">
                <a16:creationId xmlns:a16="http://schemas.microsoft.com/office/drawing/2014/main" id="{5DB69D2F-E498-432B-AC99-C5AF454C7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514" y="2349499"/>
            <a:ext cx="8343191" cy="369186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79171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OMP Review - Algorithm</a:t>
            </a:r>
          </a:p>
        </p:txBody>
      </p:sp>
      <p:pic>
        <p:nvPicPr>
          <p:cNvPr id="4" name="Content Placeholder 3" descr="Text, letter&#10;&#10;Description automatically generated">
            <a:extLst>
              <a:ext uri="{FF2B5EF4-FFF2-40B4-BE49-F238E27FC236}">
                <a16:creationId xmlns:a16="http://schemas.microsoft.com/office/drawing/2014/main" id="{5DB69D2F-E498-432B-AC99-C5AF454C7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514" y="2349499"/>
            <a:ext cx="8343191" cy="369186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2FFF6F-0047-4A05-AD34-3715AABCE32D}"/>
              </a:ext>
            </a:extLst>
          </p:cNvPr>
          <p:cNvSpPr txBox="1"/>
          <p:nvPr/>
        </p:nvSpPr>
        <p:spPr>
          <a:xfrm>
            <a:off x="8928625" y="3318268"/>
            <a:ext cx="3129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Recall: </a:t>
            </a:r>
            <a:r>
              <a:rPr lang="en-US" dirty="0">
                <a:solidFill>
                  <a:schemeClr val="bg1"/>
                </a:solidFill>
              </a:rPr>
              <a:t>We find the code and time shift with the maximum cross-correlation to predict one satellite that contributes to our received signal</a:t>
            </a:r>
          </a:p>
        </p:txBody>
      </p:sp>
    </p:spTree>
    <p:extLst>
      <p:ext uri="{BB962C8B-B14F-4D97-AF65-F5344CB8AC3E}">
        <p14:creationId xmlns:p14="http://schemas.microsoft.com/office/powerpoint/2010/main" val="1591473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The Problem of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69EE1-54D4-4A46-A64C-C7986180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280847"/>
            <a:ext cx="4961535" cy="785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We would like to </a:t>
            </a:r>
            <a:r>
              <a:rPr lang="en-US" b="1" dirty="0"/>
              <a:t>identify </a:t>
            </a:r>
            <a:r>
              <a:rPr lang="en-US" dirty="0"/>
              <a:t>and </a:t>
            </a:r>
            <a:r>
              <a:rPr lang="en-US" b="1" dirty="0"/>
              <a:t>remove </a:t>
            </a:r>
            <a:r>
              <a:rPr lang="en-US" dirty="0"/>
              <a:t>outlier data points to decrease model error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77A64-147F-49FB-B959-B0D72DF889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52" r="10235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22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Outlier Detection: An Analogous Context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0163BD2-9F84-4E7A-8252-1BB77E7BD1E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18712" y="2058863"/>
                <a:ext cx="10311743" cy="4452299"/>
              </a:xfrm>
              <a:effectLst/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 dirty="0"/>
                  <a:t>Codes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800" dirty="0"/>
                  <a:t>In our new problem, codes correspond to our matrix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of data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0163BD2-9F84-4E7A-8252-1BB77E7BD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18712" y="2058863"/>
                <a:ext cx="10311743" cy="4452299"/>
              </a:xfrm>
              <a:blipFill>
                <a:blip r:embed="rId2"/>
                <a:stretch>
                  <a:fillRect l="-946" t="-246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857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Outlier Detection: An Analogous Context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0163BD2-9F84-4E7A-8252-1BB77E7BD1E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18712" y="2169220"/>
                <a:ext cx="10311743" cy="4452299"/>
              </a:xfrm>
              <a:effectLst/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 dirty="0"/>
                  <a:t>Codes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800" dirty="0"/>
                  <a:t>In our new problem, codes correspond to our matrix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of data</a:t>
                </a:r>
                <a:endParaRPr lang="en-US" sz="2800" b="1" dirty="0"/>
              </a:p>
              <a:p>
                <a:pPr>
                  <a:lnSpc>
                    <a:spcPct val="90000"/>
                  </a:lnSpc>
                </a:pPr>
                <a:r>
                  <a:rPr lang="en-US" sz="2800" dirty="0"/>
                  <a:t>Message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800" b="0" dirty="0"/>
              </a:p>
              <a:p>
                <a:pPr lvl="1">
                  <a:lnSpc>
                    <a:spcPct val="90000"/>
                  </a:lnSpc>
                </a:pPr>
                <a:r>
                  <a:rPr lang="en-US" sz="2800" dirty="0"/>
                  <a:t>Rather than recover a message broadcasted by satellites, we aim to learn an appropriate set of weights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0163BD2-9F84-4E7A-8252-1BB77E7BD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18712" y="2169220"/>
                <a:ext cx="10311743" cy="4452299"/>
              </a:xfrm>
              <a:blipFill>
                <a:blip r:embed="rId2"/>
                <a:stretch>
                  <a:fillRect l="-946" t="-246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063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Outlier Detection: An Analogous Context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0163BD2-9F84-4E7A-8252-1BB77E7BD1E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18712" y="1964267"/>
                <a:ext cx="10311743" cy="4452299"/>
              </a:xfrm>
              <a:effectLst/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Codes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In our new problem, codes correspond to our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of data</a:t>
                </a:r>
                <a:endParaRPr lang="en-US" sz="2400" b="1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Message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400" b="0" dirty="0"/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Rather than recover a message broadcasted by satellites, we aim to learn an appropriate set of weights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sz="2400" b="1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Time 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In Outlier Detection, we no longer have the problem of time delays that we saw in the signal processing context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This means we no longer have to compute any cross-correlation values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0163BD2-9F84-4E7A-8252-1BB77E7BD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18712" y="1964267"/>
                <a:ext cx="10311743" cy="4452299"/>
              </a:xfrm>
              <a:blipFill>
                <a:blip r:embed="rId2"/>
                <a:stretch>
                  <a:fillRect l="-709" t="-1915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8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red tulip in a field of white flowers&#10;&#10;Description automatically generated">
            <a:extLst>
              <a:ext uri="{FF2B5EF4-FFF2-40B4-BE49-F238E27FC236}">
                <a16:creationId xmlns:a16="http://schemas.microsoft.com/office/drawing/2014/main" id="{5EE1E68A-30F8-410E-A79D-44D88F4574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DBA40-2DE3-4F8A-8246-816F1923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Outliers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C71E0-81BF-4DE8-8643-65F90436F42E}"/>
              </a:ext>
            </a:extLst>
          </p:cNvPr>
          <p:cNvSpPr txBox="1"/>
          <p:nvPr/>
        </p:nvSpPr>
        <p:spPr>
          <a:xfrm>
            <a:off x="9319099" y="6657945"/>
            <a:ext cx="287290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tribework.blogspot.com/2012/10/anger-advocacy-and-action-for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750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Outlier Detection: An Analogous Context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0163BD2-9F84-4E7A-8252-1BB77E7BD1E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18712" y="1964267"/>
                <a:ext cx="10311743" cy="4452299"/>
              </a:xfrm>
              <a:effectLst/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900" dirty="0"/>
                  <a:t>Codes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900" dirty="0"/>
                  <a:t>In our new problem, codes correspond to our matrix </a:t>
                </a:r>
                <a14:m>
                  <m:oMath xmlns:m="http://schemas.openxmlformats.org/officeDocument/2006/math">
                    <m:r>
                      <a:rPr lang="en-US" sz="19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1900" b="1" dirty="0"/>
                  <a:t> </a:t>
                </a:r>
                <a:r>
                  <a:rPr lang="en-US" sz="1900" dirty="0"/>
                  <a:t>of data</a:t>
                </a:r>
                <a:endParaRPr lang="en-US" sz="1900" b="1" dirty="0"/>
              </a:p>
              <a:p>
                <a:pPr>
                  <a:lnSpc>
                    <a:spcPct val="90000"/>
                  </a:lnSpc>
                </a:pPr>
                <a:r>
                  <a:rPr lang="en-US" sz="1900" dirty="0"/>
                  <a:t>Message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900" b="0" dirty="0"/>
              </a:p>
              <a:p>
                <a:pPr lvl="1">
                  <a:lnSpc>
                    <a:spcPct val="90000"/>
                  </a:lnSpc>
                </a:pPr>
                <a:r>
                  <a:rPr lang="en-US" sz="1900" dirty="0"/>
                  <a:t>Rather than recover a message broadcasted by satellites, we aim to learn an appropriate set of weights </a:t>
                </a:r>
                <a14:m>
                  <m:oMath xmlns:m="http://schemas.openxmlformats.org/officeDocument/2006/math">
                    <m:r>
                      <a:rPr lang="en-US" sz="19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sz="1900" b="1" dirty="0"/>
              </a:p>
              <a:p>
                <a:pPr>
                  <a:lnSpc>
                    <a:spcPct val="90000"/>
                  </a:lnSpc>
                </a:pPr>
                <a:r>
                  <a:rPr lang="en-US" sz="1900" dirty="0"/>
                  <a:t>Time 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900" dirty="0"/>
              </a:p>
              <a:p>
                <a:pPr lvl="1">
                  <a:lnSpc>
                    <a:spcPct val="90000"/>
                  </a:lnSpc>
                </a:pPr>
                <a:r>
                  <a:rPr lang="en-US" sz="1900" dirty="0"/>
                  <a:t>In Outlier Detection, we no longer have the problem of time delays that we saw in the signal processing context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900" dirty="0"/>
                  <a:t>This means we no longer have to compute any cross-correlation values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100" dirty="0"/>
                  <a:t>Meaning of k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900" dirty="0"/>
                  <a:t>Previously, we thought of k as related to the number of satellites transmitting unique codes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900" dirty="0"/>
                  <a:t>Now, k refers to the </a:t>
                </a:r>
                <a:r>
                  <a:rPr lang="en-US" sz="1900" b="1" dirty="0"/>
                  <a:t>number of outliers we aim to detect</a:t>
                </a:r>
                <a:endParaRPr lang="en-US" sz="19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0163BD2-9F84-4E7A-8252-1BB77E7BD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18712" y="1964267"/>
                <a:ext cx="10311743" cy="4452299"/>
              </a:xfrm>
              <a:blipFill>
                <a:blip r:embed="rId2"/>
                <a:stretch>
                  <a:fillRect l="-355" t="-1915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066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 for Outlier Detection – Initial Setup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01BB24-2619-4305-A26B-070B634F2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296" y="2350734"/>
            <a:ext cx="7881407" cy="381358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A62308A-BF75-4636-8E6E-6BF4D5A9982F}"/>
              </a:ext>
            </a:extLst>
          </p:cNvPr>
          <p:cNvGrpSpPr/>
          <p:nvPr/>
        </p:nvGrpSpPr>
        <p:grpSpPr>
          <a:xfrm>
            <a:off x="2382505" y="2385844"/>
            <a:ext cx="2826720" cy="3796560"/>
            <a:chOff x="2382505" y="2385844"/>
            <a:chExt cx="2826720" cy="37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7A160C8-CA41-44FE-B1C7-FBFD58E0C619}"/>
                    </a:ext>
                  </a:extLst>
                </p14:cNvPr>
                <p14:cNvContentPartPr/>
                <p14:nvPr/>
              </p14:nvContentPartPr>
              <p14:xfrm>
                <a:off x="3195025" y="2644684"/>
                <a:ext cx="2014200" cy="3537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7A160C8-CA41-44FE-B1C7-FBFD58E0C61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77385" y="2626684"/>
                  <a:ext cx="2049840" cy="357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B882132-2E8D-4F59-B110-35743769D37D}"/>
                    </a:ext>
                  </a:extLst>
                </p14:cNvPr>
                <p14:cNvContentPartPr/>
                <p14:nvPr/>
              </p14:nvContentPartPr>
              <p14:xfrm>
                <a:off x="2520745" y="3780124"/>
                <a:ext cx="370440" cy="848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B882132-2E8D-4F59-B110-35743769D37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02745" y="3762484"/>
                  <a:ext cx="40608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60DF1C4-FDE6-470D-98B2-6B0700698378}"/>
                    </a:ext>
                  </a:extLst>
                </p14:cNvPr>
                <p14:cNvContentPartPr/>
                <p14:nvPr/>
              </p14:nvContentPartPr>
              <p14:xfrm>
                <a:off x="2426425" y="3211684"/>
                <a:ext cx="136080" cy="483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60DF1C4-FDE6-470D-98B2-6B070069837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08425" y="3194044"/>
                  <a:ext cx="17172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7BC0125-0435-4EC6-AC87-945ECE9958BA}"/>
                    </a:ext>
                  </a:extLst>
                </p14:cNvPr>
                <p14:cNvContentPartPr/>
                <p14:nvPr/>
              </p14:nvContentPartPr>
              <p14:xfrm>
                <a:off x="2382505" y="3222124"/>
                <a:ext cx="217440" cy="280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7BC0125-0435-4EC6-AC87-945ECE9958B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64865" y="3204484"/>
                  <a:ext cx="2530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113DC65-0A2C-49E1-8290-63CC34C4F4DB}"/>
                    </a:ext>
                  </a:extLst>
                </p14:cNvPr>
                <p14:cNvContentPartPr/>
                <p14:nvPr/>
              </p14:nvContentPartPr>
              <p14:xfrm>
                <a:off x="2611825" y="3262084"/>
                <a:ext cx="218160" cy="196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113DC65-0A2C-49E1-8290-63CC34C4F4D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94185" y="3244084"/>
                  <a:ext cx="253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71CF470-8137-4012-B28C-42372AD35B5F}"/>
                    </a:ext>
                  </a:extLst>
                </p14:cNvPr>
                <p14:cNvContentPartPr/>
                <p14:nvPr/>
              </p14:nvContentPartPr>
              <p14:xfrm>
                <a:off x="2840065" y="2955004"/>
                <a:ext cx="109800" cy="295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71CF470-8137-4012-B28C-42372AD35B5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22425" y="2937364"/>
                  <a:ext cx="1454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A827110-D597-4CF9-AED3-3DDCE6AE6D8C}"/>
                    </a:ext>
                  </a:extLst>
                </p14:cNvPr>
                <p14:cNvContentPartPr/>
                <p14:nvPr/>
              </p14:nvContentPartPr>
              <p14:xfrm>
                <a:off x="2981545" y="2898844"/>
                <a:ext cx="310320" cy="796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A827110-D597-4CF9-AED3-3DDCE6AE6D8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63545" y="2881204"/>
                  <a:ext cx="345960" cy="83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74FE26D-C482-4AE4-8920-0E079C054C1E}"/>
                    </a:ext>
                  </a:extLst>
                </p14:cNvPr>
                <p14:cNvContentPartPr/>
                <p14:nvPr/>
              </p14:nvContentPartPr>
              <p14:xfrm>
                <a:off x="3222385" y="2749444"/>
                <a:ext cx="88560" cy="178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74FE26D-C482-4AE4-8920-0E079C054C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04745" y="2731804"/>
                  <a:ext cx="124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FA12DC7-B49D-4898-8D6E-9A47D44CE84D}"/>
                    </a:ext>
                  </a:extLst>
                </p14:cNvPr>
                <p14:cNvContentPartPr/>
                <p14:nvPr/>
              </p14:nvContentPartPr>
              <p14:xfrm>
                <a:off x="3381505" y="2385844"/>
                <a:ext cx="120960" cy="365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FA12DC7-B49D-4898-8D6E-9A47D44CE84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63865" y="2367844"/>
                  <a:ext cx="1566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2D28079-5A56-4D09-B6A0-B8A88100290F}"/>
                    </a:ext>
                  </a:extLst>
                </p14:cNvPr>
                <p14:cNvContentPartPr/>
                <p14:nvPr/>
              </p14:nvContentPartPr>
              <p14:xfrm>
                <a:off x="3344785" y="2445964"/>
                <a:ext cx="221760" cy="154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2D28079-5A56-4D09-B6A0-B8A88100290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27145" y="2428324"/>
                  <a:ext cx="2574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4AAB3A9-8F13-4150-A13C-D9BE668D1FF9}"/>
                    </a:ext>
                  </a:extLst>
                </p14:cNvPr>
                <p14:cNvContentPartPr/>
                <p14:nvPr/>
              </p14:nvContentPartPr>
              <p14:xfrm>
                <a:off x="3599305" y="2434804"/>
                <a:ext cx="61920" cy="18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4AAB3A9-8F13-4150-A13C-D9BE668D1FF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581665" y="2416804"/>
                  <a:ext cx="975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6EE45C-BC1E-4810-9D74-4438F259D0D5}"/>
                    </a:ext>
                  </a:extLst>
                </p14:cNvPr>
                <p14:cNvContentPartPr/>
                <p14:nvPr/>
              </p14:nvContentPartPr>
              <p14:xfrm>
                <a:off x="3251185" y="2878324"/>
                <a:ext cx="68760" cy="48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6EE45C-BC1E-4810-9D74-4438F259D0D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233185" y="2860324"/>
                  <a:ext cx="104400" cy="8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10287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 for Outlier Detection – Initial Setup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01BB24-2619-4305-A26B-070B634F2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296" y="2350734"/>
            <a:ext cx="7881407" cy="38135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A63E48-6F8A-4DE5-8E19-0235D279D83E}"/>
                  </a:ext>
                </a:extLst>
              </p14:cNvPr>
              <p14:cNvContentPartPr/>
              <p14:nvPr/>
            </p14:nvContentPartPr>
            <p14:xfrm>
              <a:off x="5439985" y="2596084"/>
              <a:ext cx="2253600" cy="3682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A63E48-6F8A-4DE5-8E19-0235D279D8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2345" y="2578444"/>
                <a:ext cx="2289240" cy="37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73308C-B0C4-4C81-9C3B-B01CF0282E8A}"/>
                  </a:ext>
                </a:extLst>
              </p14:cNvPr>
              <p14:cNvContentPartPr/>
              <p14:nvPr/>
            </p14:nvContentPartPr>
            <p14:xfrm>
              <a:off x="7673425" y="2866804"/>
              <a:ext cx="667800" cy="367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73308C-B0C4-4C81-9C3B-B01CF0282E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55785" y="2849164"/>
                <a:ext cx="703440" cy="40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EE611E6B-2DBE-4924-8DFD-66D58D1F370A}"/>
              </a:ext>
            </a:extLst>
          </p:cNvPr>
          <p:cNvGrpSpPr/>
          <p:nvPr/>
        </p:nvGrpSpPr>
        <p:grpSpPr>
          <a:xfrm>
            <a:off x="8616625" y="2589244"/>
            <a:ext cx="1383120" cy="1846080"/>
            <a:chOff x="8616625" y="2589244"/>
            <a:chExt cx="1383120" cy="184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32DB84E-4A93-491D-B179-FA8189A03619}"/>
                    </a:ext>
                  </a:extLst>
                </p14:cNvPr>
                <p14:cNvContentPartPr/>
                <p14:nvPr/>
              </p14:nvContentPartPr>
              <p14:xfrm>
                <a:off x="8616625" y="2789404"/>
                <a:ext cx="194400" cy="351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32DB84E-4A93-491D-B179-FA8189A0361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98985" y="2771404"/>
                  <a:ext cx="2300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F03FCF-EF50-4241-A34C-7C454E988B8C}"/>
                    </a:ext>
                  </a:extLst>
                </p14:cNvPr>
                <p14:cNvContentPartPr/>
                <p14:nvPr/>
              </p14:nvContentPartPr>
              <p14:xfrm>
                <a:off x="8919385" y="2913244"/>
                <a:ext cx="187560" cy="115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F03FCF-EF50-4241-A34C-7C454E988B8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01385" y="2895604"/>
                  <a:ext cx="2232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1EABAD-9870-4277-B9B9-DCB96B2F641F}"/>
                    </a:ext>
                  </a:extLst>
                </p14:cNvPr>
                <p14:cNvContentPartPr/>
                <p14:nvPr/>
              </p14:nvContentPartPr>
              <p14:xfrm>
                <a:off x="9186865" y="2589244"/>
                <a:ext cx="66960" cy="338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1EABAD-9870-4277-B9B9-DCB96B2F64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69225" y="2571604"/>
                  <a:ext cx="1026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D4D3FDF-B871-46A1-A3A8-E872965B8F85}"/>
                    </a:ext>
                  </a:extLst>
                </p14:cNvPr>
                <p14:cNvContentPartPr/>
                <p14:nvPr/>
              </p14:nvContentPartPr>
              <p14:xfrm>
                <a:off x="9165985" y="2769244"/>
                <a:ext cx="201600" cy="80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D4D3FDF-B871-46A1-A3A8-E872965B8F8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47985" y="2751244"/>
                  <a:ext cx="2372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2B74DB-BF66-4920-A479-B4C3A765E1F8}"/>
                    </a:ext>
                  </a:extLst>
                </p14:cNvPr>
                <p14:cNvContentPartPr/>
                <p14:nvPr/>
              </p14:nvContentPartPr>
              <p14:xfrm>
                <a:off x="9414385" y="2654044"/>
                <a:ext cx="242640" cy="204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2B74DB-BF66-4920-A479-B4C3A765E1F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96385" y="2636044"/>
                  <a:ext cx="2782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697B369-6BCD-4D80-A1FF-6242E504600F}"/>
                    </a:ext>
                  </a:extLst>
                </p14:cNvPr>
                <p14:cNvContentPartPr/>
                <p14:nvPr/>
              </p14:nvContentPartPr>
              <p14:xfrm>
                <a:off x="8841265" y="3303484"/>
                <a:ext cx="285480" cy="228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697B369-6BCD-4D80-A1FF-6242E504600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23625" y="3285484"/>
                  <a:ext cx="3211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29633CF-73AF-4290-8D09-D6342097B0E9}"/>
                    </a:ext>
                  </a:extLst>
                </p14:cNvPr>
                <p14:cNvContentPartPr/>
                <p14:nvPr/>
              </p14:nvContentPartPr>
              <p14:xfrm>
                <a:off x="9207025" y="3217804"/>
                <a:ext cx="199080" cy="161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29633CF-73AF-4290-8D09-D6342097B0E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189025" y="3199804"/>
                  <a:ext cx="234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7080FF8-C802-44BC-8F7C-82815488CF0C}"/>
                    </a:ext>
                  </a:extLst>
                </p14:cNvPr>
                <p14:cNvContentPartPr/>
                <p14:nvPr/>
              </p14:nvContentPartPr>
              <p14:xfrm>
                <a:off x="9496825" y="2945644"/>
                <a:ext cx="66600" cy="284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7080FF8-C802-44BC-8F7C-82815488CF0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78825" y="2927644"/>
                  <a:ext cx="1022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877BF46-4011-49A4-BE23-909A44EC5EE3}"/>
                    </a:ext>
                  </a:extLst>
                </p14:cNvPr>
                <p14:cNvContentPartPr/>
                <p14:nvPr/>
              </p14:nvContentPartPr>
              <p14:xfrm>
                <a:off x="9470185" y="2986684"/>
                <a:ext cx="162360" cy="123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877BF46-4011-49A4-BE23-909A44EC5EE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52545" y="2968684"/>
                  <a:ext cx="1980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405668-F4F5-40D6-8268-F60B54C503F2}"/>
                    </a:ext>
                  </a:extLst>
                </p14:cNvPr>
                <p14:cNvContentPartPr/>
                <p14:nvPr/>
              </p14:nvContentPartPr>
              <p14:xfrm>
                <a:off x="9681145" y="2979484"/>
                <a:ext cx="78120" cy="133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405668-F4F5-40D6-8268-F60B54C503F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663505" y="2961844"/>
                  <a:ext cx="1137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37EB73-092C-4D17-8E56-A22E6442D40E}"/>
                    </a:ext>
                  </a:extLst>
                </p14:cNvPr>
                <p14:cNvContentPartPr/>
                <p14:nvPr/>
              </p14:nvContentPartPr>
              <p14:xfrm>
                <a:off x="9811825" y="2996044"/>
                <a:ext cx="18360" cy="119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37EB73-092C-4D17-8E56-A22E6442D40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794185" y="2978404"/>
                  <a:ext cx="54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BE0AEA9-34E3-4A24-989F-D52B2674C027}"/>
                    </a:ext>
                  </a:extLst>
                </p14:cNvPr>
                <p14:cNvContentPartPr/>
                <p14:nvPr/>
              </p14:nvContentPartPr>
              <p14:xfrm>
                <a:off x="9797425" y="2845924"/>
                <a:ext cx="11880" cy="39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BE0AEA9-34E3-4A24-989F-D52B2674C02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779785" y="2828284"/>
                  <a:ext cx="475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1F7EACB-CA07-4029-9436-F11686938FF2}"/>
                    </a:ext>
                  </a:extLst>
                </p14:cNvPr>
                <p14:cNvContentPartPr/>
                <p14:nvPr/>
              </p14:nvContentPartPr>
              <p14:xfrm>
                <a:off x="9840985" y="2788324"/>
                <a:ext cx="158760" cy="213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1F7EACB-CA07-4029-9436-F11686938FF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823345" y="2770684"/>
                  <a:ext cx="1944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058ACBF-0F23-41D1-82DF-99C0C0410AA9}"/>
                    </a:ext>
                  </a:extLst>
                </p14:cNvPr>
                <p14:cNvContentPartPr/>
                <p14:nvPr/>
              </p14:nvContentPartPr>
              <p14:xfrm>
                <a:off x="9144025" y="3607324"/>
                <a:ext cx="460440" cy="705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058ACBF-0F23-41D1-82DF-99C0C0410AA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26385" y="3589684"/>
                  <a:ext cx="49608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4B6478-20FF-4198-B79D-14A4DBCB166D}"/>
                    </a:ext>
                  </a:extLst>
                </p14:cNvPr>
                <p14:cNvContentPartPr/>
                <p14:nvPr/>
              </p14:nvContentPartPr>
              <p14:xfrm>
                <a:off x="9189385" y="3391684"/>
                <a:ext cx="366120" cy="1043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4B6478-20FF-4198-B79D-14A4DBCB166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171385" y="3373684"/>
                  <a:ext cx="401760" cy="10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F4C3A62-09A5-4ECA-810A-99669901FF3A}"/>
              </a:ext>
            </a:extLst>
          </p:cNvPr>
          <p:cNvGrpSpPr/>
          <p:nvPr/>
        </p:nvGrpSpPr>
        <p:grpSpPr>
          <a:xfrm>
            <a:off x="613465" y="2780404"/>
            <a:ext cx="1301400" cy="1710000"/>
            <a:chOff x="613465" y="2780404"/>
            <a:chExt cx="1301400" cy="171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629355B-0B1E-45E0-BFC6-EDA0DEEB0AB1}"/>
                    </a:ext>
                  </a:extLst>
                </p14:cNvPr>
                <p14:cNvContentPartPr/>
                <p14:nvPr/>
              </p14:nvContentPartPr>
              <p14:xfrm>
                <a:off x="613465" y="2859964"/>
                <a:ext cx="187920" cy="305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629355B-0B1E-45E0-BFC6-EDA0DEEB0AB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04465" y="2850964"/>
                  <a:ext cx="2055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03E57FB-9D40-4D54-B920-B4F63E2506DE}"/>
                    </a:ext>
                  </a:extLst>
                </p14:cNvPr>
                <p14:cNvContentPartPr/>
                <p14:nvPr/>
              </p14:nvContentPartPr>
              <p14:xfrm>
                <a:off x="672145" y="2867164"/>
                <a:ext cx="212040" cy="300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03E57FB-9D40-4D54-B920-B4F63E2506D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63505" y="2858164"/>
                  <a:ext cx="2296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7E6AC89-BD70-4F93-B15A-862C6AC07E3B}"/>
                    </a:ext>
                  </a:extLst>
                </p14:cNvPr>
                <p14:cNvContentPartPr/>
                <p14:nvPr/>
              </p14:nvContentPartPr>
              <p14:xfrm>
                <a:off x="896425" y="2971204"/>
                <a:ext cx="165600" cy="131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7E6AC89-BD70-4F93-B15A-862C6AC07E3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87425" y="2962564"/>
                  <a:ext cx="1832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C44C457-B250-42F6-82D9-71825812560E}"/>
                    </a:ext>
                  </a:extLst>
                </p14:cNvPr>
                <p14:cNvContentPartPr/>
                <p14:nvPr/>
              </p14:nvContentPartPr>
              <p14:xfrm>
                <a:off x="1116025" y="2937724"/>
                <a:ext cx="275760" cy="139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C44C457-B250-42F6-82D9-71825812560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07025" y="2929084"/>
                  <a:ext cx="2934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B83AF54-0CF7-4F38-AA0D-950D02A25582}"/>
                    </a:ext>
                  </a:extLst>
                </p14:cNvPr>
                <p14:cNvContentPartPr/>
                <p14:nvPr/>
              </p14:nvContentPartPr>
              <p14:xfrm>
                <a:off x="1449025" y="2780404"/>
                <a:ext cx="24840" cy="266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B83AF54-0CF7-4F38-AA0D-950D02A2558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440385" y="2771764"/>
                  <a:ext cx="424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ECBD27E-2AD9-4207-8798-0164E4B9DCE5}"/>
                    </a:ext>
                  </a:extLst>
                </p14:cNvPr>
                <p14:cNvContentPartPr/>
                <p14:nvPr/>
              </p14:nvContentPartPr>
              <p14:xfrm>
                <a:off x="1500145" y="2790124"/>
                <a:ext cx="52560" cy="287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ECBD27E-2AD9-4207-8798-0164E4B9DCE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491505" y="2781124"/>
                  <a:ext cx="702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D5071A5-7B78-4D50-B434-530CE9CCCB76}"/>
                    </a:ext>
                  </a:extLst>
                </p14:cNvPr>
                <p14:cNvContentPartPr/>
                <p14:nvPr/>
              </p14:nvContentPartPr>
              <p14:xfrm>
                <a:off x="673945" y="3111244"/>
                <a:ext cx="824040" cy="123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D5071A5-7B78-4D50-B434-530CE9CCCB7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65305" y="3102244"/>
                  <a:ext cx="8416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0208E6-A1EE-4BF7-8E65-4A6A9507FA8C}"/>
                    </a:ext>
                  </a:extLst>
                </p14:cNvPr>
                <p14:cNvContentPartPr/>
                <p14:nvPr/>
              </p14:nvContentPartPr>
              <p14:xfrm>
                <a:off x="1721185" y="3012604"/>
                <a:ext cx="1080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0208E6-A1EE-4BF7-8E65-4A6A9507FA8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712185" y="3003964"/>
                  <a:ext cx="28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E27CB77-BEB9-491B-B464-122286472064}"/>
                    </a:ext>
                  </a:extLst>
                </p14:cNvPr>
                <p14:cNvContentPartPr/>
                <p14:nvPr/>
              </p14:nvContentPartPr>
              <p14:xfrm>
                <a:off x="1720465" y="2889484"/>
                <a:ext cx="5760" cy="5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E27CB77-BEB9-491B-B464-12228647206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711465" y="2880844"/>
                  <a:ext cx="23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AF9A6B7-9F8D-40A6-A543-3D9A90AEAD93}"/>
                    </a:ext>
                  </a:extLst>
                </p14:cNvPr>
                <p14:cNvContentPartPr/>
                <p14:nvPr/>
              </p14:nvContentPartPr>
              <p14:xfrm>
                <a:off x="662785" y="3378364"/>
                <a:ext cx="289080" cy="267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AF9A6B7-9F8D-40A6-A543-3D9A90AEAD9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3785" y="3369364"/>
                  <a:ext cx="3067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C0EAB72-8D20-4C05-84BD-36132106FDF1}"/>
                    </a:ext>
                  </a:extLst>
                </p14:cNvPr>
                <p14:cNvContentPartPr/>
                <p14:nvPr/>
              </p14:nvContentPartPr>
              <p14:xfrm>
                <a:off x="976705" y="3386284"/>
                <a:ext cx="156960" cy="192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C0EAB72-8D20-4C05-84BD-36132106FDF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68065" y="3377284"/>
                  <a:ext cx="1746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169FEA2-A4DD-409B-B6A6-C31A1B5E44E7}"/>
                    </a:ext>
                  </a:extLst>
                </p14:cNvPr>
                <p14:cNvContentPartPr/>
                <p14:nvPr/>
              </p14:nvContentPartPr>
              <p14:xfrm>
                <a:off x="1356145" y="3363604"/>
                <a:ext cx="153360" cy="169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169FEA2-A4DD-409B-B6A6-C31A1B5E44E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347505" y="3354964"/>
                  <a:ext cx="1710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6773333-98D2-43D0-A16C-F216978ED682}"/>
                    </a:ext>
                  </a:extLst>
                </p14:cNvPr>
                <p14:cNvContentPartPr/>
                <p14:nvPr/>
              </p14:nvContentPartPr>
              <p14:xfrm>
                <a:off x="1535065" y="3313204"/>
                <a:ext cx="119880" cy="140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6773333-98D2-43D0-A16C-F216978ED68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26425" y="3304564"/>
                  <a:ext cx="1375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9AF3A18-2317-43CF-A73A-11E027802399}"/>
                    </a:ext>
                  </a:extLst>
                </p14:cNvPr>
                <p14:cNvContentPartPr/>
                <p14:nvPr/>
              </p14:nvContentPartPr>
              <p14:xfrm>
                <a:off x="1683745" y="3262444"/>
                <a:ext cx="99720" cy="138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9AF3A18-2317-43CF-A73A-11E02780239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675105" y="3253804"/>
                  <a:ext cx="117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685ED39-B2D5-4D40-A77F-E88EED5DFAF7}"/>
                    </a:ext>
                  </a:extLst>
                </p14:cNvPr>
                <p14:cNvContentPartPr/>
                <p14:nvPr/>
              </p14:nvContentPartPr>
              <p14:xfrm>
                <a:off x="935665" y="3752404"/>
                <a:ext cx="189360" cy="419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685ED39-B2D5-4D40-A77F-E88EED5DFAF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26665" y="3743404"/>
                  <a:ext cx="2070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6E2BA44-B8D4-49FA-B71A-5941D52D75EA}"/>
                    </a:ext>
                  </a:extLst>
                </p14:cNvPr>
                <p14:cNvContentPartPr/>
                <p14:nvPr/>
              </p14:nvContentPartPr>
              <p14:xfrm>
                <a:off x="1250305" y="3827284"/>
                <a:ext cx="12600" cy="136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6E2BA44-B8D4-49FA-B71A-5941D52D75E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41665" y="3818644"/>
                  <a:ext cx="302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8EF67EF-B4A2-452C-97B4-58B4FEB323FF}"/>
                    </a:ext>
                  </a:extLst>
                </p14:cNvPr>
                <p14:cNvContentPartPr/>
                <p14:nvPr/>
              </p14:nvContentPartPr>
              <p14:xfrm>
                <a:off x="1250665" y="3701644"/>
                <a:ext cx="1080" cy="5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8EF67EF-B4A2-452C-97B4-58B4FEB323F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241665" y="3692644"/>
                  <a:ext cx="187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7B405A3-9DF9-476E-A813-455C724E0985}"/>
                    </a:ext>
                  </a:extLst>
                </p14:cNvPr>
                <p14:cNvContentPartPr/>
                <p14:nvPr/>
              </p14:nvContentPartPr>
              <p14:xfrm>
                <a:off x="1342465" y="3738364"/>
                <a:ext cx="86040" cy="172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7B405A3-9DF9-476E-A813-455C724E098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333465" y="3729364"/>
                  <a:ext cx="1036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68969AC-EB29-47ED-8ED7-1D71755BF071}"/>
                    </a:ext>
                  </a:extLst>
                </p14:cNvPr>
                <p14:cNvContentPartPr/>
                <p14:nvPr/>
              </p14:nvContentPartPr>
              <p14:xfrm>
                <a:off x="1476025" y="3700564"/>
                <a:ext cx="415080" cy="168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68969AC-EB29-47ED-8ED7-1D71755BF07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467385" y="3691924"/>
                  <a:ext cx="4327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2B5F33E-7D45-446A-8A67-095D7A62F4EE}"/>
                    </a:ext>
                  </a:extLst>
                </p14:cNvPr>
                <p14:cNvContentPartPr/>
                <p14:nvPr/>
              </p14:nvContentPartPr>
              <p14:xfrm>
                <a:off x="989665" y="4145164"/>
                <a:ext cx="249840" cy="345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2B5F33E-7D45-446A-8A67-095D7A62F4E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80665" y="4136164"/>
                  <a:ext cx="2674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F786FBE-DA3C-4C7A-A5A6-91226166C211}"/>
                    </a:ext>
                  </a:extLst>
                </p14:cNvPr>
                <p14:cNvContentPartPr/>
                <p14:nvPr/>
              </p14:nvContentPartPr>
              <p14:xfrm>
                <a:off x="1288105" y="4305724"/>
                <a:ext cx="199800" cy="135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F786FBE-DA3C-4C7A-A5A6-91226166C21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79465" y="4296724"/>
                  <a:ext cx="2174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30105DD-B4B3-4E46-A2E2-7285144F7495}"/>
                    </a:ext>
                  </a:extLst>
                </p14:cNvPr>
                <p14:cNvContentPartPr/>
                <p14:nvPr/>
              </p14:nvContentPartPr>
              <p14:xfrm>
                <a:off x="1535065" y="4080724"/>
                <a:ext cx="24840" cy="298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30105DD-B4B3-4E46-A2E2-7285144F749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526065" y="4071724"/>
                  <a:ext cx="424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9927B77-1DD3-4B43-8844-F90AE5A1D355}"/>
                    </a:ext>
                  </a:extLst>
                </p14:cNvPr>
                <p14:cNvContentPartPr/>
                <p14:nvPr/>
              </p14:nvContentPartPr>
              <p14:xfrm>
                <a:off x="1476385" y="4153084"/>
                <a:ext cx="232920" cy="104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9927B77-1DD3-4B43-8844-F90AE5A1D35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467385" y="4144084"/>
                  <a:ext cx="250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B5F6863-5BFE-47BD-AD54-9EBD800BD1E7}"/>
                    </a:ext>
                  </a:extLst>
                </p14:cNvPr>
                <p14:cNvContentPartPr/>
                <p14:nvPr/>
              </p14:nvContentPartPr>
              <p14:xfrm>
                <a:off x="1693105" y="4180084"/>
                <a:ext cx="221760" cy="199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B5F6863-5BFE-47BD-AD54-9EBD800BD1E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684105" y="4171444"/>
                  <a:ext cx="23940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E90B5EC-4850-4DFF-874E-64F3AE8D655D}"/>
              </a:ext>
            </a:extLst>
          </p:cNvPr>
          <p:cNvGrpSpPr/>
          <p:nvPr/>
        </p:nvGrpSpPr>
        <p:grpSpPr>
          <a:xfrm>
            <a:off x="1151665" y="4684804"/>
            <a:ext cx="313560" cy="157320"/>
            <a:chOff x="1151665" y="4684804"/>
            <a:chExt cx="313560" cy="15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4634685-47EB-4213-8542-894E7A200A40}"/>
                    </a:ext>
                  </a:extLst>
                </p14:cNvPr>
                <p14:cNvContentPartPr/>
                <p14:nvPr/>
              </p14:nvContentPartPr>
              <p14:xfrm>
                <a:off x="1160305" y="4784884"/>
                <a:ext cx="14400" cy="45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4634685-47EB-4213-8542-894E7A200A4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51305" y="4776244"/>
                  <a:ext cx="32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0B9235B-5A20-4A9C-8FB8-5ED30BCA9C64}"/>
                    </a:ext>
                  </a:extLst>
                </p14:cNvPr>
                <p14:cNvContentPartPr/>
                <p14:nvPr/>
              </p14:nvContentPartPr>
              <p14:xfrm>
                <a:off x="1151665" y="4684804"/>
                <a:ext cx="10080" cy="11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0B9235B-5A20-4A9C-8FB8-5ED30BCA9C6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42665" y="4675804"/>
                  <a:ext cx="27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B59409-44CB-4B17-ADD6-9E98EB9138BA}"/>
                    </a:ext>
                  </a:extLst>
                </p14:cNvPr>
                <p14:cNvContentPartPr/>
                <p14:nvPr/>
              </p14:nvContentPartPr>
              <p14:xfrm>
                <a:off x="1299625" y="4726564"/>
                <a:ext cx="165600" cy="115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B59409-44CB-4B17-ADD6-9E98EB9138B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290625" y="4717924"/>
                  <a:ext cx="18324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428A7D-37F2-48E7-9EAE-8F5905C87AF6}"/>
              </a:ext>
            </a:extLst>
          </p:cNvPr>
          <p:cNvGrpSpPr/>
          <p:nvPr/>
        </p:nvGrpSpPr>
        <p:grpSpPr>
          <a:xfrm>
            <a:off x="695905" y="5001604"/>
            <a:ext cx="1007280" cy="659160"/>
            <a:chOff x="695905" y="5001604"/>
            <a:chExt cx="1007280" cy="65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C86CF91-B768-4BFA-B1AC-E8BFE27B86B7}"/>
                    </a:ext>
                  </a:extLst>
                </p14:cNvPr>
                <p14:cNvContentPartPr/>
                <p14:nvPr/>
              </p14:nvContentPartPr>
              <p14:xfrm>
                <a:off x="695905" y="5134444"/>
                <a:ext cx="168120" cy="363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C86CF91-B768-4BFA-B1AC-E8BFE27B86B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7265" y="5125444"/>
                  <a:ext cx="1857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5424945-CA76-4EEB-A4F9-468FDADEA21E}"/>
                    </a:ext>
                  </a:extLst>
                </p14:cNvPr>
                <p14:cNvContentPartPr/>
                <p14:nvPr/>
              </p14:nvContentPartPr>
              <p14:xfrm>
                <a:off x="954025" y="5187364"/>
                <a:ext cx="200520" cy="214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5424945-CA76-4EEB-A4F9-468FDADEA21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45025" y="5178724"/>
                  <a:ext cx="218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E3345B6-BB5B-42A8-8E55-A50896B7832A}"/>
                    </a:ext>
                  </a:extLst>
                </p14:cNvPr>
                <p14:cNvContentPartPr/>
                <p14:nvPr/>
              </p14:nvContentPartPr>
              <p14:xfrm>
                <a:off x="990745" y="5159644"/>
                <a:ext cx="148320" cy="182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E3345B6-BB5B-42A8-8E55-A50896B7832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81745" y="5151004"/>
                  <a:ext cx="1659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11A37C-5E8B-4B6A-8F03-19DE101A1292}"/>
                    </a:ext>
                  </a:extLst>
                </p14:cNvPr>
                <p14:cNvContentPartPr/>
                <p14:nvPr/>
              </p14:nvContentPartPr>
              <p14:xfrm>
                <a:off x="937465" y="5001604"/>
                <a:ext cx="183600" cy="111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11A37C-5E8B-4B6A-8F03-19DE101A129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28465" y="4992964"/>
                  <a:ext cx="201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CE05A19-93DD-4B34-AA24-59FE45B2D831}"/>
                    </a:ext>
                  </a:extLst>
                </p14:cNvPr>
                <p14:cNvContentPartPr/>
                <p14:nvPr/>
              </p14:nvContentPartPr>
              <p14:xfrm>
                <a:off x="1234825" y="5323804"/>
                <a:ext cx="60480" cy="124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CE05A19-93DD-4B34-AA24-59FE45B2D83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225825" y="5315164"/>
                  <a:ext cx="781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66A8FF8-1A59-42B8-9DE5-706B32624E05}"/>
                    </a:ext>
                  </a:extLst>
                </p14:cNvPr>
                <p14:cNvContentPartPr/>
                <p14:nvPr/>
              </p14:nvContentPartPr>
              <p14:xfrm>
                <a:off x="1420585" y="5097004"/>
                <a:ext cx="282600" cy="563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66A8FF8-1A59-42B8-9DE5-706B32624E0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411585" y="5088004"/>
                  <a:ext cx="3002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9E06285-DDAE-4C47-A742-DB9CBEBFF1A0}"/>
                    </a:ext>
                  </a:extLst>
                </p14:cNvPr>
                <p14:cNvContentPartPr/>
                <p14:nvPr/>
              </p14:nvContentPartPr>
              <p14:xfrm>
                <a:off x="1235545" y="5397244"/>
                <a:ext cx="6480" cy="43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9E06285-DDAE-4C47-A742-DB9CBEBFF1A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226905" y="5388244"/>
                  <a:ext cx="241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6FC2410-7FE5-450B-A2E1-8C19B280B93A}"/>
                    </a:ext>
                  </a:extLst>
                </p14:cNvPr>
                <p14:cNvContentPartPr/>
                <p14:nvPr/>
              </p14:nvContentPartPr>
              <p14:xfrm>
                <a:off x="1243465" y="5380684"/>
                <a:ext cx="4680" cy="10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6FC2410-7FE5-450B-A2E1-8C19B280B93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234825" y="5371684"/>
                  <a:ext cx="223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59765E2-97C1-4B53-AEB9-E5D7C1BAA649}"/>
                    </a:ext>
                  </a:extLst>
                </p14:cNvPr>
                <p14:cNvContentPartPr/>
                <p14:nvPr/>
              </p14:nvContentPartPr>
              <p14:xfrm>
                <a:off x="1213945" y="5212924"/>
                <a:ext cx="7200" cy="21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59765E2-97C1-4B53-AEB9-E5D7C1BAA64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204945" y="5204284"/>
                  <a:ext cx="2484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4947FB7-EECC-4E3E-AE72-F26ED0DF701A}"/>
              </a:ext>
            </a:extLst>
          </p:cNvPr>
          <p:cNvGrpSpPr/>
          <p:nvPr/>
        </p:nvGrpSpPr>
        <p:grpSpPr>
          <a:xfrm>
            <a:off x="1757905" y="4969564"/>
            <a:ext cx="146160" cy="365040"/>
            <a:chOff x="1757905" y="4969564"/>
            <a:chExt cx="146160" cy="36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6B3E231-E0A0-4811-B612-77E963069923}"/>
                    </a:ext>
                  </a:extLst>
                </p14:cNvPr>
                <p14:cNvContentPartPr/>
                <p14:nvPr/>
              </p14:nvContentPartPr>
              <p14:xfrm>
                <a:off x="1757905" y="5219044"/>
                <a:ext cx="18720" cy="115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6B3E231-E0A0-4811-B612-77E96306992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749265" y="5210404"/>
                  <a:ext cx="363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75AFC35-D4A9-4F7A-82EF-9098A212E308}"/>
                    </a:ext>
                  </a:extLst>
                </p14:cNvPr>
                <p14:cNvContentPartPr/>
                <p14:nvPr/>
              </p14:nvContentPartPr>
              <p14:xfrm>
                <a:off x="1774465" y="5119684"/>
                <a:ext cx="6480" cy="2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75AFC35-D4A9-4F7A-82EF-9098A212E30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765825" y="5110684"/>
                  <a:ext cx="24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3E2AC50-3F70-494F-8F27-E06E560556C0}"/>
                    </a:ext>
                  </a:extLst>
                </p14:cNvPr>
                <p14:cNvContentPartPr/>
                <p14:nvPr/>
              </p14:nvContentPartPr>
              <p14:xfrm>
                <a:off x="1762225" y="4969564"/>
                <a:ext cx="141840" cy="276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3E2AC50-3F70-494F-8F27-E06E560556C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753585" y="4960564"/>
                  <a:ext cx="15948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A218FBD-165F-45AD-A6A6-54996E691C8A}"/>
              </a:ext>
            </a:extLst>
          </p:cNvPr>
          <p:cNvGrpSpPr/>
          <p:nvPr/>
        </p:nvGrpSpPr>
        <p:grpSpPr>
          <a:xfrm>
            <a:off x="995425" y="5800444"/>
            <a:ext cx="803880" cy="636120"/>
            <a:chOff x="995425" y="5800444"/>
            <a:chExt cx="803880" cy="63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CAC487B-0E1F-479E-A444-E255EA592667}"/>
                    </a:ext>
                  </a:extLst>
                </p14:cNvPr>
                <p14:cNvContentPartPr/>
                <p14:nvPr/>
              </p14:nvContentPartPr>
              <p14:xfrm>
                <a:off x="995425" y="6007084"/>
                <a:ext cx="114840" cy="429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CAC487B-0E1F-479E-A444-E255EA59266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86785" y="5998444"/>
                  <a:ext cx="13248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C15B040-F259-4B52-9418-57862CA4720C}"/>
                    </a:ext>
                  </a:extLst>
                </p14:cNvPr>
                <p14:cNvContentPartPr/>
                <p14:nvPr/>
              </p14:nvContentPartPr>
              <p14:xfrm>
                <a:off x="1193785" y="6002044"/>
                <a:ext cx="174600" cy="154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C15B040-F259-4B52-9418-57862CA4720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84785" y="5993044"/>
                  <a:ext cx="1922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BC12CD3-C34D-433C-BB9A-DF15E477F575}"/>
                    </a:ext>
                  </a:extLst>
                </p14:cNvPr>
                <p14:cNvContentPartPr/>
                <p14:nvPr/>
              </p14:nvContentPartPr>
              <p14:xfrm>
                <a:off x="1451545" y="5963884"/>
                <a:ext cx="11880" cy="169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BC12CD3-C34D-433C-BB9A-DF15E477F57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442905" y="5955244"/>
                  <a:ext cx="29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B451D65-6A31-411B-9543-66B160D1BF67}"/>
                    </a:ext>
                  </a:extLst>
                </p14:cNvPr>
                <p14:cNvContentPartPr/>
                <p14:nvPr/>
              </p14:nvContentPartPr>
              <p14:xfrm>
                <a:off x="1444705" y="5839684"/>
                <a:ext cx="360" cy="6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B451D65-6A31-411B-9543-66B160D1BF6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436065" y="5830684"/>
                  <a:ext cx="18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BF3A472-B0E7-4ED9-881D-153A8B508969}"/>
                    </a:ext>
                  </a:extLst>
                </p14:cNvPr>
                <p14:cNvContentPartPr/>
                <p14:nvPr/>
              </p14:nvContentPartPr>
              <p14:xfrm>
                <a:off x="1510945" y="5813764"/>
                <a:ext cx="155520" cy="227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BF3A472-B0E7-4ED9-881D-153A8B50896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502305" y="5805124"/>
                  <a:ext cx="1731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951C3D7-7427-4739-AA45-33F99E8ED5F9}"/>
                    </a:ext>
                  </a:extLst>
                </p14:cNvPr>
                <p14:cNvContentPartPr/>
                <p14:nvPr/>
              </p14:nvContentPartPr>
              <p14:xfrm>
                <a:off x="1669345" y="5800444"/>
                <a:ext cx="129960" cy="240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951C3D7-7427-4739-AA45-33F99E8ED5F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60705" y="5791804"/>
                  <a:ext cx="147600" cy="25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80785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 for Outlier Detection – Initial Setup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01BB24-2619-4305-A26B-070B634F2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296" y="2350734"/>
            <a:ext cx="7881407" cy="3813584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99EA114E-5E0A-4879-A935-D3003E6790CE}"/>
              </a:ext>
            </a:extLst>
          </p:cNvPr>
          <p:cNvGrpSpPr/>
          <p:nvPr/>
        </p:nvGrpSpPr>
        <p:grpSpPr>
          <a:xfrm>
            <a:off x="7383625" y="2168404"/>
            <a:ext cx="4690800" cy="4572720"/>
            <a:chOff x="7383625" y="2168404"/>
            <a:chExt cx="4690800" cy="457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BC7E82E-B9B1-42DA-8D26-1E63DEAC7CF9}"/>
                    </a:ext>
                  </a:extLst>
                </p14:cNvPr>
                <p14:cNvContentPartPr/>
                <p14:nvPr/>
              </p14:nvContentPartPr>
              <p14:xfrm>
                <a:off x="7383625" y="3776524"/>
                <a:ext cx="848520" cy="1554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BC7E82E-B9B1-42DA-8D26-1E63DEAC7CF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65625" y="3758884"/>
                  <a:ext cx="884160" cy="15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BE27FA6-754F-4477-A1B0-871FB466C745}"/>
                    </a:ext>
                  </a:extLst>
                </p14:cNvPr>
                <p14:cNvContentPartPr/>
                <p14:nvPr/>
              </p14:nvContentPartPr>
              <p14:xfrm>
                <a:off x="8029825" y="2854924"/>
                <a:ext cx="1083960" cy="674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BE27FA6-754F-4477-A1B0-871FB466C74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11825" y="2837284"/>
                  <a:ext cx="111960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5EBC2DD-12EA-4EBE-80F5-247EC3F65883}"/>
                    </a:ext>
                  </a:extLst>
                </p14:cNvPr>
                <p14:cNvContentPartPr/>
                <p14:nvPr/>
              </p14:nvContentPartPr>
              <p14:xfrm>
                <a:off x="9175705" y="2700124"/>
                <a:ext cx="306720" cy="319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5EBC2DD-12EA-4EBE-80F5-247EC3F6588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57705" y="2682484"/>
                  <a:ext cx="3423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74E358-B2A6-4B36-9B00-DB0E0C77AFCC}"/>
                    </a:ext>
                  </a:extLst>
                </p14:cNvPr>
                <p14:cNvContentPartPr/>
                <p14:nvPr/>
              </p14:nvContentPartPr>
              <p14:xfrm>
                <a:off x="9606625" y="2651884"/>
                <a:ext cx="212400" cy="266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74E358-B2A6-4B36-9B00-DB0E0C77AFC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88625" y="2634244"/>
                  <a:ext cx="2480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DFDA993-B2EE-4956-B79D-CB07F8FFB384}"/>
                    </a:ext>
                  </a:extLst>
                </p14:cNvPr>
                <p14:cNvContentPartPr/>
                <p14:nvPr/>
              </p14:nvContentPartPr>
              <p14:xfrm>
                <a:off x="9867985" y="2683564"/>
                <a:ext cx="37440" cy="189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DFDA993-B2EE-4956-B79D-CB07F8FFB38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849985" y="2665924"/>
                  <a:ext cx="730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A1D9F39-8F68-46F5-B8C7-0E94E1C0D4B7}"/>
                    </a:ext>
                  </a:extLst>
                </p14:cNvPr>
                <p14:cNvContentPartPr/>
                <p14:nvPr/>
              </p14:nvContentPartPr>
              <p14:xfrm>
                <a:off x="9834145" y="2478364"/>
                <a:ext cx="19440" cy="54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A1D9F39-8F68-46F5-B8C7-0E94E1C0D4B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816505" y="2460724"/>
                  <a:ext cx="55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2580CD-9DA4-414D-A468-333BFCD03B86}"/>
                    </a:ext>
                  </a:extLst>
                </p14:cNvPr>
                <p14:cNvContentPartPr/>
                <p14:nvPr/>
              </p14:nvContentPartPr>
              <p14:xfrm>
                <a:off x="10040785" y="2571244"/>
                <a:ext cx="224280" cy="707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2580CD-9DA4-414D-A468-333BFCD03B8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23145" y="2553244"/>
                  <a:ext cx="259920" cy="7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D8B02C6-FD3D-4EC7-B339-76F42A8C5224}"/>
                    </a:ext>
                  </a:extLst>
                </p14:cNvPr>
                <p14:cNvContentPartPr/>
                <p14:nvPr/>
              </p14:nvContentPartPr>
              <p14:xfrm>
                <a:off x="10371265" y="2328244"/>
                <a:ext cx="289800" cy="380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D8B02C6-FD3D-4EC7-B339-76F42A8C522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353625" y="2310244"/>
                  <a:ext cx="32544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7DCE55-AB1D-41C9-8101-A979AF3D3093}"/>
                    </a:ext>
                  </a:extLst>
                </p14:cNvPr>
                <p14:cNvContentPartPr/>
                <p14:nvPr/>
              </p14:nvContentPartPr>
              <p14:xfrm>
                <a:off x="10740625" y="2168404"/>
                <a:ext cx="71280" cy="420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7DCE55-AB1D-41C9-8101-A979AF3D309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722985" y="2150764"/>
                  <a:ext cx="10692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F1538EC-0BD2-406C-AB7A-D3CF1403908C}"/>
                    </a:ext>
                  </a:extLst>
                </p14:cNvPr>
                <p14:cNvContentPartPr/>
                <p14:nvPr/>
              </p14:nvContentPartPr>
              <p14:xfrm>
                <a:off x="10640905" y="2264524"/>
                <a:ext cx="255960" cy="155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F1538EC-0BD2-406C-AB7A-D3CF1403908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622905" y="2246524"/>
                  <a:ext cx="2916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ADE5EE8-2C21-41F1-A8C9-B48EFDBB7C90}"/>
                    </a:ext>
                  </a:extLst>
                </p14:cNvPr>
                <p14:cNvContentPartPr/>
                <p14:nvPr/>
              </p14:nvContentPartPr>
              <p14:xfrm>
                <a:off x="11006305" y="2252644"/>
                <a:ext cx="128880" cy="307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ADE5EE8-2C21-41F1-A8C9-B48EFDBB7C9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988665" y="2235004"/>
                  <a:ext cx="1645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3104692-18AA-4C8E-96F6-D4B77EA7B0C7}"/>
                    </a:ext>
                  </a:extLst>
                </p14:cNvPr>
                <p14:cNvContentPartPr/>
                <p14:nvPr/>
              </p14:nvContentPartPr>
              <p14:xfrm>
                <a:off x="9481705" y="3325804"/>
                <a:ext cx="339840" cy="331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3104692-18AA-4C8E-96F6-D4B77EA7B0C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464065" y="3308164"/>
                  <a:ext cx="3754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231E391-9EA8-492B-9118-4AAD05D87341}"/>
                    </a:ext>
                  </a:extLst>
                </p14:cNvPr>
                <p14:cNvContentPartPr/>
                <p14:nvPr/>
              </p14:nvContentPartPr>
              <p14:xfrm>
                <a:off x="9893185" y="3285484"/>
                <a:ext cx="286920" cy="247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231E391-9EA8-492B-9118-4AAD05D873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75185" y="3267484"/>
                  <a:ext cx="3225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1F2FA06-0863-4A57-A525-A303820F5BDE}"/>
                    </a:ext>
                  </a:extLst>
                </p14:cNvPr>
                <p14:cNvContentPartPr/>
                <p14:nvPr/>
              </p14:nvContentPartPr>
              <p14:xfrm>
                <a:off x="10553425" y="3115564"/>
                <a:ext cx="248760" cy="209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1F2FA06-0863-4A57-A525-A303820F5BD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535425" y="3097924"/>
                  <a:ext cx="2844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A810426-B1E3-462A-AFFF-E7E2495781E9}"/>
                    </a:ext>
                  </a:extLst>
                </p14:cNvPr>
                <p14:cNvContentPartPr/>
                <p14:nvPr/>
              </p14:nvContentPartPr>
              <p14:xfrm>
                <a:off x="10882105" y="3079924"/>
                <a:ext cx="21600" cy="168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A810426-B1E3-462A-AFFF-E7E2495781E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864105" y="3062284"/>
                  <a:ext cx="57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1BAF390-E41B-4C0C-BC4B-79664F978972}"/>
                    </a:ext>
                  </a:extLst>
                </p14:cNvPr>
                <p14:cNvContentPartPr/>
                <p14:nvPr/>
              </p14:nvContentPartPr>
              <p14:xfrm>
                <a:off x="10821265" y="2906044"/>
                <a:ext cx="31680" cy="34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1BAF390-E41B-4C0C-BC4B-79664F97897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803265" y="2888404"/>
                  <a:ext cx="673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AEF6FD0-F45D-4556-8560-B9BB36DC651F}"/>
                    </a:ext>
                  </a:extLst>
                </p14:cNvPr>
                <p14:cNvContentPartPr/>
                <p14:nvPr/>
              </p14:nvContentPartPr>
              <p14:xfrm>
                <a:off x="10976065" y="2964364"/>
                <a:ext cx="483120" cy="213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AEF6FD0-F45D-4556-8560-B9BB36DC651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958425" y="2946724"/>
                  <a:ext cx="518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5F8A1B3-6AC0-42AE-A755-BFACB09180DF}"/>
                    </a:ext>
                  </a:extLst>
                </p14:cNvPr>
                <p14:cNvContentPartPr/>
                <p14:nvPr/>
              </p14:nvContentPartPr>
              <p14:xfrm>
                <a:off x="10408345" y="3734764"/>
                <a:ext cx="14400" cy="388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5F8A1B3-6AC0-42AE-A755-BFACB09180D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390345" y="3717124"/>
                  <a:ext cx="500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01A5ABA-98E9-44AF-A895-9DE96DDD7403}"/>
                    </a:ext>
                  </a:extLst>
                </p14:cNvPr>
                <p14:cNvContentPartPr/>
                <p14:nvPr/>
              </p14:nvContentPartPr>
              <p14:xfrm>
                <a:off x="10297825" y="3884164"/>
                <a:ext cx="214560" cy="128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01A5ABA-98E9-44AF-A895-9DE96DDD740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280185" y="3866164"/>
                  <a:ext cx="2502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2B326B4-3147-43FA-AFC8-FA7EE3F3D05B}"/>
                    </a:ext>
                  </a:extLst>
                </p14:cNvPr>
                <p14:cNvContentPartPr/>
                <p14:nvPr/>
              </p14:nvContentPartPr>
              <p14:xfrm>
                <a:off x="10568185" y="3787324"/>
                <a:ext cx="136800" cy="191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2B326B4-3147-43FA-AFC8-FA7EE3F3D05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550185" y="3769324"/>
                  <a:ext cx="1724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BD8FA41-E253-4EDB-9003-D2227C072B21}"/>
                    </a:ext>
                  </a:extLst>
                </p14:cNvPr>
                <p14:cNvContentPartPr/>
                <p14:nvPr/>
              </p14:nvContentPartPr>
              <p14:xfrm>
                <a:off x="10127185" y="4224724"/>
                <a:ext cx="61560" cy="502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BD8FA41-E253-4EDB-9003-D2227C072B2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109545" y="4206724"/>
                  <a:ext cx="9720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39240DA-204C-4436-8BB4-3D7328FA60BC}"/>
                    </a:ext>
                  </a:extLst>
                </p14:cNvPr>
                <p14:cNvContentPartPr/>
                <p14:nvPr/>
              </p14:nvContentPartPr>
              <p14:xfrm>
                <a:off x="10291345" y="4344244"/>
                <a:ext cx="266760" cy="249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39240DA-204C-4436-8BB4-3D7328FA60B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273345" y="4326244"/>
                  <a:ext cx="3024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80DF32B-E390-4BE5-B365-56507DCCC81E}"/>
                    </a:ext>
                  </a:extLst>
                </p14:cNvPr>
                <p14:cNvContentPartPr/>
                <p14:nvPr/>
              </p14:nvContentPartPr>
              <p14:xfrm>
                <a:off x="10605985" y="4310044"/>
                <a:ext cx="233640" cy="115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80DF32B-E390-4BE5-B365-56507DCCC81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588345" y="4292404"/>
                  <a:ext cx="269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E98E142-FB83-40E9-BD1F-14C14619AE9F}"/>
                    </a:ext>
                  </a:extLst>
                </p14:cNvPr>
                <p14:cNvContentPartPr/>
                <p14:nvPr/>
              </p14:nvContentPartPr>
              <p14:xfrm>
                <a:off x="10927105" y="4102324"/>
                <a:ext cx="87480" cy="206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E98E142-FB83-40E9-BD1F-14C14619AE9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909465" y="4084684"/>
                  <a:ext cx="1231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AD8BF04-4AAA-4175-A03D-F6BC173EF9ED}"/>
                    </a:ext>
                  </a:extLst>
                </p14:cNvPr>
                <p14:cNvContentPartPr/>
                <p14:nvPr/>
              </p14:nvContentPartPr>
              <p14:xfrm>
                <a:off x="11116105" y="4085764"/>
                <a:ext cx="352800" cy="109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AD8BF04-4AAA-4175-A03D-F6BC173EF9E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098105" y="4068124"/>
                  <a:ext cx="3884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7497007-B24E-4CAF-94E5-B29BECFF4ECC}"/>
                    </a:ext>
                  </a:extLst>
                </p14:cNvPr>
                <p14:cNvContentPartPr/>
                <p14:nvPr/>
              </p14:nvContentPartPr>
              <p14:xfrm>
                <a:off x="10552705" y="4858684"/>
                <a:ext cx="31680" cy="398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7497007-B24E-4CAF-94E5-B29BECFF4EC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534705" y="4840684"/>
                  <a:ext cx="6732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9169929-9140-4E6D-93A5-4217666A4FC1}"/>
                    </a:ext>
                  </a:extLst>
                </p14:cNvPr>
                <p14:cNvContentPartPr/>
                <p14:nvPr/>
              </p14:nvContentPartPr>
              <p14:xfrm>
                <a:off x="10445065" y="4937164"/>
                <a:ext cx="281880" cy="184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9169929-9140-4E6D-93A5-4217666A4FC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427065" y="4919164"/>
                  <a:ext cx="3175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AD610D0-BAA1-4A28-BFCF-D41BF7DC9993}"/>
                    </a:ext>
                  </a:extLst>
                </p14:cNvPr>
                <p14:cNvContentPartPr/>
                <p14:nvPr/>
              </p14:nvContentPartPr>
              <p14:xfrm>
                <a:off x="10770505" y="4814044"/>
                <a:ext cx="189360" cy="366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AD610D0-BAA1-4A28-BFCF-D41BF7DC999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752505" y="4796044"/>
                  <a:ext cx="2250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1CC2590-1A70-4B8E-B0F3-4972B47D743A}"/>
                    </a:ext>
                  </a:extLst>
                </p14:cNvPr>
                <p14:cNvContentPartPr/>
                <p14:nvPr/>
              </p14:nvContentPartPr>
              <p14:xfrm>
                <a:off x="11013505" y="4785244"/>
                <a:ext cx="88560" cy="255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1CC2590-1A70-4B8E-B0F3-4972B47D743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995865" y="4767244"/>
                  <a:ext cx="1242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E7C78E2-1D47-4785-9A9E-D0D1FE82D34E}"/>
                    </a:ext>
                  </a:extLst>
                </p14:cNvPr>
                <p14:cNvContentPartPr/>
                <p14:nvPr/>
              </p14:nvContentPartPr>
              <p14:xfrm>
                <a:off x="11156425" y="4824844"/>
                <a:ext cx="72000" cy="196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E7C78E2-1D47-4785-9A9E-D0D1FE82D34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138425" y="4807204"/>
                  <a:ext cx="1076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FA245AE-B681-4736-8C25-132471F1EE3C}"/>
                    </a:ext>
                  </a:extLst>
                </p14:cNvPr>
                <p14:cNvContentPartPr/>
                <p14:nvPr/>
              </p14:nvContentPartPr>
              <p14:xfrm>
                <a:off x="11260105" y="4763284"/>
                <a:ext cx="201600" cy="143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FA245AE-B681-4736-8C25-132471F1EE3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42465" y="4745284"/>
                  <a:ext cx="2372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3C0F10C-643B-46DB-86E6-8B755E4B8E8B}"/>
                    </a:ext>
                  </a:extLst>
                </p14:cNvPr>
                <p14:cNvContentPartPr/>
                <p14:nvPr/>
              </p14:nvContentPartPr>
              <p14:xfrm>
                <a:off x="11505625" y="4216084"/>
                <a:ext cx="481320" cy="1188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3C0F10C-643B-46DB-86E6-8B755E4B8E8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487625" y="4198084"/>
                  <a:ext cx="516960" cy="12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1509E25-748C-4495-B75B-7B6B6E770E10}"/>
                    </a:ext>
                  </a:extLst>
                </p14:cNvPr>
                <p14:cNvContentPartPr/>
                <p14:nvPr/>
              </p14:nvContentPartPr>
              <p14:xfrm>
                <a:off x="9677185" y="5577964"/>
                <a:ext cx="397080" cy="918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1509E25-748C-4495-B75B-7B6B6E770E1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659185" y="5560324"/>
                  <a:ext cx="432720" cy="9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BB10A46-D5A6-4369-A40B-137CF4633353}"/>
                    </a:ext>
                  </a:extLst>
                </p14:cNvPr>
                <p14:cNvContentPartPr/>
                <p14:nvPr/>
              </p14:nvContentPartPr>
              <p14:xfrm>
                <a:off x="10223665" y="5959924"/>
                <a:ext cx="273960" cy="284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BB10A46-D5A6-4369-A40B-137CF463335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206025" y="5941924"/>
                  <a:ext cx="3096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E3FEDD3-44CB-48E2-9B85-F21B287FD152}"/>
                    </a:ext>
                  </a:extLst>
                </p14:cNvPr>
                <p14:cNvContentPartPr/>
                <p14:nvPr/>
              </p14:nvContentPartPr>
              <p14:xfrm>
                <a:off x="10528225" y="5946244"/>
                <a:ext cx="235800" cy="191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E3FEDD3-44CB-48E2-9B85-F21B287FD15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510225" y="5928244"/>
                  <a:ext cx="2714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70D9B64-AD02-48D4-A406-F50F2982B2E0}"/>
                    </a:ext>
                  </a:extLst>
                </p14:cNvPr>
                <p14:cNvContentPartPr/>
                <p14:nvPr/>
              </p14:nvContentPartPr>
              <p14:xfrm>
                <a:off x="10802545" y="5818804"/>
                <a:ext cx="99360" cy="254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70D9B64-AD02-48D4-A406-F50F2982B2E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784905" y="5801164"/>
                  <a:ext cx="1350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8760A87-0F55-4A0F-A2D0-BB88D78D4DEA}"/>
                    </a:ext>
                  </a:extLst>
                </p14:cNvPr>
                <p14:cNvContentPartPr/>
                <p14:nvPr/>
              </p14:nvContentPartPr>
              <p14:xfrm>
                <a:off x="10974985" y="5540524"/>
                <a:ext cx="55800" cy="371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8760A87-0F55-4A0F-A2D0-BB88D78D4DE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957345" y="5522524"/>
                  <a:ext cx="914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CC2AC72-E7E7-4E5C-B543-A7DD5E294513}"/>
                    </a:ext>
                  </a:extLst>
                </p14:cNvPr>
                <p14:cNvContentPartPr/>
                <p14:nvPr/>
              </p14:nvContentPartPr>
              <p14:xfrm>
                <a:off x="10969945" y="5577964"/>
                <a:ext cx="240120" cy="167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CC2AC72-E7E7-4E5C-B543-A7DD5E29451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951945" y="5560324"/>
                  <a:ext cx="2757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679BD4F-261F-413E-A6F1-38F35A318296}"/>
                    </a:ext>
                  </a:extLst>
                </p14:cNvPr>
                <p14:cNvContentPartPr/>
                <p14:nvPr/>
              </p14:nvContentPartPr>
              <p14:xfrm>
                <a:off x="10852585" y="6169804"/>
                <a:ext cx="157680" cy="384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679BD4F-261F-413E-A6F1-38F35A31829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834945" y="6152164"/>
                  <a:ext cx="1933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80C79FE-CD46-41A9-BD41-4D2B950359C0}"/>
                    </a:ext>
                  </a:extLst>
                </p14:cNvPr>
                <p14:cNvContentPartPr/>
                <p14:nvPr/>
              </p14:nvContentPartPr>
              <p14:xfrm>
                <a:off x="11120425" y="6205084"/>
                <a:ext cx="190080" cy="536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80C79FE-CD46-41A9-BD41-4D2B950359C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102785" y="6187444"/>
                  <a:ext cx="22572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EEAF0EA-D15E-4D9B-90CD-B4FEAE926AEA}"/>
                    </a:ext>
                  </a:extLst>
                </p14:cNvPr>
                <p14:cNvContentPartPr/>
                <p14:nvPr/>
              </p14:nvContentPartPr>
              <p14:xfrm>
                <a:off x="11338945" y="6143524"/>
                <a:ext cx="203400" cy="198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EEAF0EA-D15E-4D9B-90CD-B4FEAE926A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321305" y="6125524"/>
                  <a:ext cx="239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52936E1-00BE-4F2D-ADBD-65A8FC156441}"/>
                    </a:ext>
                  </a:extLst>
                </p14:cNvPr>
                <p14:cNvContentPartPr/>
                <p14:nvPr/>
              </p14:nvContentPartPr>
              <p14:xfrm>
                <a:off x="11549545" y="6012844"/>
                <a:ext cx="112680" cy="201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52936E1-00BE-4F2D-ADBD-65A8FC15644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531545" y="5994844"/>
                  <a:ext cx="148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D1DF90A-04EB-409C-962F-C249810ACDA5}"/>
                    </a:ext>
                  </a:extLst>
                </p14:cNvPr>
                <p14:cNvContentPartPr/>
                <p14:nvPr/>
              </p14:nvContentPartPr>
              <p14:xfrm>
                <a:off x="11722345" y="5892244"/>
                <a:ext cx="89280" cy="254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D1DF90A-04EB-409C-962F-C249810ACDA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704705" y="5874604"/>
                  <a:ext cx="1249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9BBAC75-B26D-438C-8229-32B6058F73FA}"/>
                    </a:ext>
                  </a:extLst>
                </p14:cNvPr>
                <p14:cNvContentPartPr/>
                <p14:nvPr/>
              </p14:nvContentPartPr>
              <p14:xfrm>
                <a:off x="11835025" y="5876044"/>
                <a:ext cx="145800" cy="213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9BBAC75-B26D-438C-8229-32B6058F73F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817025" y="5858044"/>
                  <a:ext cx="1814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46BC32B-80AF-4F49-A2B0-E00260DAE1F5}"/>
                    </a:ext>
                  </a:extLst>
                </p14:cNvPr>
                <p14:cNvContentPartPr/>
                <p14:nvPr/>
              </p14:nvContentPartPr>
              <p14:xfrm>
                <a:off x="11993425" y="5754364"/>
                <a:ext cx="81000" cy="289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46BC32B-80AF-4F49-A2B0-E00260DAE1F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975425" y="5736364"/>
                  <a:ext cx="116640" cy="32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50720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 for Outlier Detection – Initial Setup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01BB24-2619-4305-A26B-070B634F2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296" y="2350734"/>
            <a:ext cx="7881407" cy="38135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C98C67-555C-41F6-8B46-E8F2560455F0}"/>
                  </a:ext>
                </a:extLst>
              </p14:cNvPr>
              <p14:cNvContentPartPr/>
              <p14:nvPr/>
            </p14:nvContentPartPr>
            <p14:xfrm>
              <a:off x="8642905" y="4101244"/>
              <a:ext cx="603720" cy="1064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C98C67-555C-41F6-8B46-E8F2560455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25265" y="4083244"/>
                <a:ext cx="639360" cy="11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6059E1-59D1-48E0-B82D-77AF83B782CD}"/>
                  </a:ext>
                </a:extLst>
              </p14:cNvPr>
              <p14:cNvContentPartPr/>
              <p14:nvPr/>
            </p14:nvContentPartPr>
            <p14:xfrm>
              <a:off x="8690785" y="3414364"/>
              <a:ext cx="247320" cy="569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6059E1-59D1-48E0-B82D-77AF83B782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72785" y="3396724"/>
                <a:ext cx="282960" cy="60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600DD4C3-CD56-4F13-9FAC-CB9CDCCEF2FE}"/>
              </a:ext>
            </a:extLst>
          </p:cNvPr>
          <p:cNvGrpSpPr/>
          <p:nvPr/>
        </p:nvGrpSpPr>
        <p:grpSpPr>
          <a:xfrm>
            <a:off x="9307825" y="2412484"/>
            <a:ext cx="973800" cy="1728720"/>
            <a:chOff x="9307825" y="2412484"/>
            <a:chExt cx="973800" cy="172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2951B14-9BB1-4153-9318-29B0F468FF4A}"/>
                    </a:ext>
                  </a:extLst>
                </p14:cNvPr>
                <p14:cNvContentPartPr/>
                <p14:nvPr/>
              </p14:nvContentPartPr>
              <p14:xfrm>
                <a:off x="9307825" y="2588524"/>
                <a:ext cx="358920" cy="1503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2951B14-9BB1-4153-9318-29B0F468FF4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90185" y="2570524"/>
                  <a:ext cx="394560" cy="15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509FAB3-1534-4926-AE92-97D3B4B12601}"/>
                    </a:ext>
                  </a:extLst>
                </p14:cNvPr>
                <p14:cNvContentPartPr/>
                <p14:nvPr/>
              </p14:nvContentPartPr>
              <p14:xfrm>
                <a:off x="9509425" y="2584924"/>
                <a:ext cx="217440" cy="320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509FAB3-1534-4926-AE92-97D3B4B1260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1785" y="2566924"/>
                  <a:ext cx="2530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DC341A5-0BD3-489F-9DFA-193DD30CC260}"/>
                    </a:ext>
                  </a:extLst>
                </p14:cNvPr>
                <p14:cNvContentPartPr/>
                <p14:nvPr/>
              </p14:nvContentPartPr>
              <p14:xfrm>
                <a:off x="9591865" y="2659084"/>
                <a:ext cx="159480" cy="65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DC341A5-0BD3-489F-9DFA-193DD30CC26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74225" y="2641444"/>
                  <a:ext cx="1951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618B2CA-E05B-40EB-9E96-817C66B6018B}"/>
                    </a:ext>
                  </a:extLst>
                </p14:cNvPr>
                <p14:cNvContentPartPr/>
                <p14:nvPr/>
              </p14:nvContentPartPr>
              <p14:xfrm>
                <a:off x="9817585" y="2903524"/>
                <a:ext cx="35640" cy="79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618B2CA-E05B-40EB-9E96-817C66B6018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99585" y="2885524"/>
                  <a:ext cx="712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E9DDE3E-C770-4DF3-8F8E-5E1660B8905F}"/>
                    </a:ext>
                  </a:extLst>
                </p14:cNvPr>
                <p14:cNvContentPartPr/>
                <p14:nvPr/>
              </p14:nvContentPartPr>
              <p14:xfrm>
                <a:off x="9907945" y="2634604"/>
                <a:ext cx="8280" cy="12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E9DDE3E-C770-4DF3-8F8E-5E1660B8905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889945" y="2616964"/>
                  <a:ext cx="439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943F10-E623-41B0-AC20-567B4E59036F}"/>
                    </a:ext>
                  </a:extLst>
                </p14:cNvPr>
                <p14:cNvContentPartPr/>
                <p14:nvPr/>
              </p14:nvContentPartPr>
              <p14:xfrm>
                <a:off x="9779425" y="3073444"/>
                <a:ext cx="7560" cy="34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943F10-E623-41B0-AC20-567B4E59036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61425" y="3055444"/>
                  <a:ext cx="43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B93EBA9-F1E9-43A7-9DEC-E640EC06EE1D}"/>
                    </a:ext>
                  </a:extLst>
                </p14:cNvPr>
                <p14:cNvContentPartPr/>
                <p14:nvPr/>
              </p14:nvContentPartPr>
              <p14:xfrm>
                <a:off x="9795625" y="3258124"/>
                <a:ext cx="25560" cy="242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B93EBA9-F1E9-43A7-9DEC-E640EC06EE1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77985" y="3240124"/>
                  <a:ext cx="612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2C5E3E5-9F6A-4DE4-B27D-7393023A08AC}"/>
                    </a:ext>
                  </a:extLst>
                </p14:cNvPr>
                <p14:cNvContentPartPr/>
                <p14:nvPr/>
              </p14:nvContentPartPr>
              <p14:xfrm>
                <a:off x="9814345" y="2795164"/>
                <a:ext cx="47160" cy="187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2C5E3E5-9F6A-4DE4-B27D-7393023A08A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796345" y="2777524"/>
                  <a:ext cx="828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FC44E8A-9099-4AA8-8FF8-8C4DDDB79A0E}"/>
                    </a:ext>
                  </a:extLst>
                </p14:cNvPr>
                <p14:cNvContentPartPr/>
                <p14:nvPr/>
              </p14:nvContentPartPr>
              <p14:xfrm>
                <a:off x="9568825" y="3640444"/>
                <a:ext cx="236160" cy="28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FC44E8A-9099-4AA8-8FF8-8C4DDDB79A0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550825" y="3622804"/>
                  <a:ext cx="2718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75DC3A4-BBB0-440E-9EC8-026C77080241}"/>
                    </a:ext>
                  </a:extLst>
                </p14:cNvPr>
                <p14:cNvContentPartPr/>
                <p14:nvPr/>
              </p14:nvContentPartPr>
              <p14:xfrm>
                <a:off x="9583225" y="3736564"/>
                <a:ext cx="290880" cy="60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75DC3A4-BBB0-440E-9EC8-026C7708024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565225" y="3718564"/>
                  <a:ext cx="3265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898A347-A3E8-4403-BE3E-844676244105}"/>
                    </a:ext>
                  </a:extLst>
                </p14:cNvPr>
                <p14:cNvContentPartPr/>
                <p14:nvPr/>
              </p14:nvContentPartPr>
              <p14:xfrm>
                <a:off x="9893185" y="3972724"/>
                <a:ext cx="116640" cy="99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898A347-A3E8-4403-BE3E-84467624410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75185" y="3954724"/>
                  <a:ext cx="1522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4E02BC6-A74A-4B8E-ACD3-07A11D92A493}"/>
                    </a:ext>
                  </a:extLst>
                </p14:cNvPr>
                <p14:cNvContentPartPr/>
                <p14:nvPr/>
              </p14:nvContentPartPr>
              <p14:xfrm>
                <a:off x="9832705" y="2412484"/>
                <a:ext cx="448920" cy="1728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4E02BC6-A74A-4B8E-ACD3-07A11D92A49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814705" y="2394844"/>
                  <a:ext cx="484560" cy="176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5D39505-3F60-4014-AFCE-061DA4F70D0C}"/>
              </a:ext>
            </a:extLst>
          </p:cNvPr>
          <p:cNvGrpSpPr/>
          <p:nvPr/>
        </p:nvGrpSpPr>
        <p:grpSpPr>
          <a:xfrm>
            <a:off x="8694385" y="4959844"/>
            <a:ext cx="1087920" cy="956520"/>
            <a:chOff x="8694385" y="4959844"/>
            <a:chExt cx="1087920" cy="95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F7FED8D-E6CC-46AD-88C7-23BD2420670F}"/>
                    </a:ext>
                  </a:extLst>
                </p14:cNvPr>
                <p14:cNvContentPartPr/>
                <p14:nvPr/>
              </p14:nvContentPartPr>
              <p14:xfrm>
                <a:off x="8694385" y="5507764"/>
                <a:ext cx="232920" cy="264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F7FED8D-E6CC-46AD-88C7-23BD2420670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676745" y="5490124"/>
                  <a:ext cx="2685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C49708B-B6CA-4C16-B015-0498D07EFD83}"/>
                    </a:ext>
                  </a:extLst>
                </p14:cNvPr>
                <p14:cNvContentPartPr/>
                <p14:nvPr/>
              </p14:nvContentPartPr>
              <p14:xfrm>
                <a:off x="9038905" y="5440804"/>
                <a:ext cx="124920" cy="261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C49708B-B6CA-4C16-B015-0498D07EFD8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020905" y="5423164"/>
                  <a:ext cx="160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7AC7D5-0999-4D03-BCED-36C9B3967F26}"/>
                    </a:ext>
                  </a:extLst>
                </p14:cNvPr>
                <p14:cNvContentPartPr/>
                <p14:nvPr/>
              </p14:nvContentPartPr>
              <p14:xfrm>
                <a:off x="9223585" y="5520364"/>
                <a:ext cx="30960" cy="118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7AC7D5-0999-4D03-BCED-36C9B3967F2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205945" y="5502364"/>
                  <a:ext cx="66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805ED6B-DE14-4E8F-9862-1DC03024F172}"/>
                    </a:ext>
                  </a:extLst>
                </p14:cNvPr>
                <p14:cNvContentPartPr/>
                <p14:nvPr/>
              </p14:nvContentPartPr>
              <p14:xfrm>
                <a:off x="9171025" y="5296084"/>
                <a:ext cx="18000" cy="42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805ED6B-DE14-4E8F-9862-1DC03024F17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153385" y="5278084"/>
                  <a:ext cx="536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491D90-5982-4EA2-B873-4AEE15A744EE}"/>
                    </a:ext>
                  </a:extLst>
                </p14:cNvPr>
                <p14:cNvContentPartPr/>
                <p14:nvPr/>
              </p14:nvContentPartPr>
              <p14:xfrm>
                <a:off x="9314305" y="5373484"/>
                <a:ext cx="106920" cy="209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491D90-5982-4EA2-B873-4AEE15A744E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296305" y="5355844"/>
                  <a:ext cx="1425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D1B3179-B108-4821-8B7E-0D661753FC62}"/>
                    </a:ext>
                  </a:extLst>
                </p14:cNvPr>
                <p14:cNvContentPartPr/>
                <p14:nvPr/>
              </p14:nvContentPartPr>
              <p14:xfrm>
                <a:off x="9482065" y="5319484"/>
                <a:ext cx="179640" cy="184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D1B3179-B108-4821-8B7E-0D661753FC6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464065" y="5301844"/>
                  <a:ext cx="215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4009362-3897-480F-B9AF-CE5F7628EE47}"/>
                    </a:ext>
                  </a:extLst>
                </p14:cNvPr>
                <p14:cNvContentPartPr/>
                <p14:nvPr/>
              </p14:nvContentPartPr>
              <p14:xfrm>
                <a:off x="9721105" y="4959844"/>
                <a:ext cx="23400" cy="277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4009362-3897-480F-B9AF-CE5F7628EE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03465" y="4941844"/>
                  <a:ext cx="590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8D0AE61-28E7-4269-9343-DA24980C702B}"/>
                    </a:ext>
                  </a:extLst>
                </p14:cNvPr>
                <p14:cNvContentPartPr/>
                <p14:nvPr/>
              </p14:nvContentPartPr>
              <p14:xfrm>
                <a:off x="9770425" y="5465284"/>
                <a:ext cx="11880" cy="3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8D0AE61-28E7-4269-9343-DA24980C702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752785" y="5447644"/>
                  <a:ext cx="475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EE083CA-79D2-472C-AE06-B2FDD86629F8}"/>
                    </a:ext>
                  </a:extLst>
                </p14:cNvPr>
                <p14:cNvContentPartPr/>
                <p14:nvPr/>
              </p14:nvContentPartPr>
              <p14:xfrm>
                <a:off x="8810665" y="5678404"/>
                <a:ext cx="857160" cy="163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EE083CA-79D2-472C-AE06-B2FDD86629F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793025" y="5660404"/>
                  <a:ext cx="8928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05E7373-EB36-4AD4-A2F1-08EF645F5D7D}"/>
                    </a:ext>
                  </a:extLst>
                </p14:cNvPr>
                <p14:cNvContentPartPr/>
                <p14:nvPr/>
              </p14:nvContentPartPr>
              <p14:xfrm>
                <a:off x="9076705" y="5783884"/>
                <a:ext cx="468360" cy="132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05E7373-EB36-4AD4-A2F1-08EF645F5D7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058705" y="5766244"/>
                  <a:ext cx="504000" cy="16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8002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7188"/>
            <a:ext cx="10982608" cy="970450"/>
          </a:xfrm>
        </p:spPr>
        <p:txBody>
          <a:bodyPr/>
          <a:lstStyle/>
          <a:p>
            <a:r>
              <a:rPr lang="en-US" dirty="0"/>
              <a:t>OMP for Outlier Detection – Error &amp;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Consider an error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added to each predicted output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829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7188"/>
            <a:ext cx="10982608" cy="970450"/>
          </a:xfrm>
        </p:spPr>
        <p:txBody>
          <a:bodyPr/>
          <a:lstStyle/>
          <a:p>
            <a:r>
              <a:rPr lang="en-US" dirty="0"/>
              <a:t>OMP for Outlier Detection – Error &amp;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Consider an error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added to each predicted output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3100" dirty="0"/>
                  <a:t>Constructing the error vector </a:t>
                </a:r>
                <a14:m>
                  <m:oMath xmlns:m="http://schemas.openxmlformats.org/officeDocument/2006/math">
                    <m:r>
                      <a:rPr lang="en-US" sz="3100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US" sz="3100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𝑿𝒘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919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7188"/>
            <a:ext cx="10982608" cy="970450"/>
          </a:xfrm>
        </p:spPr>
        <p:txBody>
          <a:bodyPr/>
          <a:lstStyle/>
          <a:p>
            <a:r>
              <a:rPr lang="en-US" dirty="0"/>
              <a:t>OMP for Outlier Detection – Error &amp;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z="2800" dirty="0"/>
                  <a:t>Consider an error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added to each predicted output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3100" dirty="0"/>
                  <a:t>Constructing the error vector </a:t>
                </a:r>
                <a14:m>
                  <m:oMath xmlns:m="http://schemas.openxmlformats.org/officeDocument/2006/math">
                    <m:r>
                      <a:rPr lang="en-US" sz="3100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US" sz="3100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𝑿𝒘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b="1" dirty="0"/>
              </a:p>
              <a:p>
                <a:r>
                  <a:rPr lang="en-US" sz="3100" dirty="0"/>
                  <a:t>Matrix-vector product form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9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39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9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sz="3900" b="1" i="1" smtClean="0">
                        <a:latin typeface="Cambria Math" panose="02040503050406030204" pitchFamily="18" charset="0"/>
                      </a:rPr>
                      <m:t>[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3900" b="1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3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mr>
                      <m:mr>
                        <m:e>
                          <m:r>
                            <a:rPr lang="en-US" sz="39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</m:mr>
                    </m:m>
                  </m:oMath>
                </a14:m>
                <a:r>
                  <a:rPr lang="en-US" sz="3900" dirty="0"/>
                  <a:t>]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774BD4E3-1227-4F61-89B0-273DE6B4BAD8}"/>
              </a:ext>
            </a:extLst>
          </p:cNvPr>
          <p:cNvGrpSpPr/>
          <p:nvPr/>
        </p:nvGrpSpPr>
        <p:grpSpPr>
          <a:xfrm>
            <a:off x="8754180" y="2577633"/>
            <a:ext cx="3078720" cy="2975760"/>
            <a:chOff x="8754180" y="2577633"/>
            <a:chExt cx="3078720" cy="29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9F75E9D-EC20-4DCD-A084-93E8D48B97E2}"/>
                    </a:ext>
                  </a:extLst>
                </p14:cNvPr>
                <p14:cNvContentPartPr/>
                <p14:nvPr/>
              </p14:nvContentPartPr>
              <p14:xfrm>
                <a:off x="9299940" y="3140313"/>
                <a:ext cx="231120" cy="349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9F75E9D-EC20-4DCD-A084-93E8D48B97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91300" y="3131313"/>
                  <a:ext cx="2487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52F177-BB90-48AF-B917-76AB123CA526}"/>
                    </a:ext>
                  </a:extLst>
                </p14:cNvPr>
                <p14:cNvContentPartPr/>
                <p14:nvPr/>
              </p14:nvContentPartPr>
              <p14:xfrm>
                <a:off x="9565620" y="3326433"/>
                <a:ext cx="140040" cy="180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52F177-BB90-48AF-B917-76AB123CA52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56980" y="3317433"/>
                  <a:ext cx="157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78657CB-278A-4237-B6F4-68002394938F}"/>
                    </a:ext>
                  </a:extLst>
                </p14:cNvPr>
                <p14:cNvContentPartPr/>
                <p14:nvPr/>
              </p14:nvContentPartPr>
              <p14:xfrm>
                <a:off x="9761820" y="3132753"/>
                <a:ext cx="473400" cy="404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78657CB-278A-4237-B6F4-68002394938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3180" y="3123753"/>
                  <a:ext cx="49104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D2FE58-91FD-4632-95C8-BC3CCC92D46A}"/>
                    </a:ext>
                  </a:extLst>
                </p14:cNvPr>
                <p14:cNvContentPartPr/>
                <p14:nvPr/>
              </p14:nvContentPartPr>
              <p14:xfrm>
                <a:off x="10320180" y="3456393"/>
                <a:ext cx="1800" cy="15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D2FE58-91FD-4632-95C8-BC3CCC92D46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11540" y="3447393"/>
                  <a:ext cx="194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B85C566-D193-4878-9CC3-8360017971FA}"/>
                    </a:ext>
                  </a:extLst>
                </p14:cNvPr>
                <p14:cNvContentPartPr/>
                <p14:nvPr/>
              </p14:nvContentPartPr>
              <p14:xfrm>
                <a:off x="10333860" y="3393033"/>
                <a:ext cx="2880" cy="5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B85C566-D193-4878-9CC3-8360017971F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24860" y="338403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BAF300-97B6-44FE-B705-0435CFA97E96}"/>
                    </a:ext>
                  </a:extLst>
                </p14:cNvPr>
                <p14:cNvContentPartPr/>
                <p14:nvPr/>
              </p14:nvContentPartPr>
              <p14:xfrm>
                <a:off x="9188700" y="3995673"/>
                <a:ext cx="140760" cy="201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BAF300-97B6-44FE-B705-0435CFA97E9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79700" y="3986673"/>
                  <a:ext cx="1584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25CE28C-99AA-4A48-B97F-F13ABBF9FA09}"/>
                    </a:ext>
                  </a:extLst>
                </p14:cNvPr>
                <p14:cNvContentPartPr/>
                <p14:nvPr/>
              </p14:nvContentPartPr>
              <p14:xfrm>
                <a:off x="9408660" y="4219953"/>
                <a:ext cx="48240" cy="106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25CE28C-99AA-4A48-B97F-F13ABBF9FA0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99660" y="4211313"/>
                  <a:ext cx="658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AC3501B-CE65-4B0F-9A80-4E88AD26C903}"/>
                    </a:ext>
                  </a:extLst>
                </p14:cNvPr>
                <p14:cNvContentPartPr/>
                <p14:nvPr/>
              </p14:nvContentPartPr>
              <p14:xfrm>
                <a:off x="9403980" y="4154433"/>
                <a:ext cx="4680" cy="6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AC3501B-CE65-4B0F-9A80-4E88AD26C90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95340" y="4145433"/>
                  <a:ext cx="22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7DD2CC6-3AE5-4820-8AFF-93E15A97E88F}"/>
                    </a:ext>
                  </a:extLst>
                </p14:cNvPr>
                <p14:cNvContentPartPr/>
                <p14:nvPr/>
              </p14:nvContentPartPr>
              <p14:xfrm>
                <a:off x="9596220" y="4188273"/>
                <a:ext cx="75960" cy="14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7DD2CC6-3AE5-4820-8AFF-93E15A97E88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587220" y="4179273"/>
                  <a:ext cx="936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FA0637E-AE95-4B18-B934-0777DB0CD165}"/>
                    </a:ext>
                  </a:extLst>
                </p14:cNvPr>
                <p14:cNvContentPartPr/>
                <p14:nvPr/>
              </p14:nvContentPartPr>
              <p14:xfrm>
                <a:off x="9614580" y="4148313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FA0637E-AE95-4B18-B934-0777DB0CD1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05580" y="413967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4670BEA-153C-4010-9678-EE89403392FC}"/>
                    </a:ext>
                  </a:extLst>
                </p14:cNvPr>
                <p14:cNvContentPartPr/>
                <p14:nvPr/>
              </p14:nvContentPartPr>
              <p14:xfrm>
                <a:off x="9589740" y="4136433"/>
                <a:ext cx="82080" cy="6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4670BEA-153C-4010-9678-EE89403392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80740" y="4127793"/>
                  <a:ext cx="997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A6102B2-D55B-4656-86EE-E406486B8754}"/>
                    </a:ext>
                  </a:extLst>
                </p14:cNvPr>
                <p14:cNvContentPartPr/>
                <p14:nvPr/>
              </p14:nvContentPartPr>
              <p14:xfrm>
                <a:off x="10080060" y="3817833"/>
                <a:ext cx="166320" cy="1229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A6102B2-D55B-4656-86EE-E406486B875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71420" y="3808833"/>
                  <a:ext cx="183960" cy="12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7DD78FD-3547-439A-91C9-6D9DD9B16615}"/>
                    </a:ext>
                  </a:extLst>
                </p14:cNvPr>
                <p14:cNvContentPartPr/>
                <p14:nvPr/>
              </p14:nvContentPartPr>
              <p14:xfrm>
                <a:off x="10305420" y="3818913"/>
                <a:ext cx="136800" cy="131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7DD78FD-3547-439A-91C9-6D9DD9B1661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96780" y="3809913"/>
                  <a:ext cx="1544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97F621D-ED4C-481A-BCFE-73A5EB756D35}"/>
                    </a:ext>
                  </a:extLst>
                </p14:cNvPr>
                <p14:cNvContentPartPr/>
                <p14:nvPr/>
              </p14:nvContentPartPr>
              <p14:xfrm>
                <a:off x="10361220" y="4050033"/>
                <a:ext cx="3600" cy="3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97F621D-ED4C-481A-BCFE-73A5EB756D3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52220" y="4041033"/>
                  <a:ext cx="212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B79C2FB-F730-4302-A176-7B175F3A956A}"/>
                    </a:ext>
                  </a:extLst>
                </p14:cNvPr>
                <p14:cNvContentPartPr/>
                <p14:nvPr/>
              </p14:nvContentPartPr>
              <p14:xfrm>
                <a:off x="10355100" y="4128153"/>
                <a:ext cx="2880" cy="6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B79C2FB-F730-4302-A176-7B175F3A956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346100" y="4119513"/>
                  <a:ext cx="205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CF4DD5B-5EDB-4421-9921-6AA7423B6703}"/>
                    </a:ext>
                  </a:extLst>
                </p14:cNvPr>
                <p14:cNvContentPartPr/>
                <p14:nvPr/>
              </p14:nvContentPartPr>
              <p14:xfrm>
                <a:off x="10363380" y="4252713"/>
                <a:ext cx="360" cy="2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CF4DD5B-5EDB-4421-9921-6AA7423B670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54740" y="4244073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F4A5AC0-67BF-411B-99F9-38759F7CEFC6}"/>
                    </a:ext>
                  </a:extLst>
                </p14:cNvPr>
                <p14:cNvContentPartPr/>
                <p14:nvPr/>
              </p14:nvContentPartPr>
              <p14:xfrm>
                <a:off x="10299660" y="4312473"/>
                <a:ext cx="117000" cy="136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F4A5AC0-67BF-411B-99F9-38759F7CEFC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290660" y="4303473"/>
                  <a:ext cx="1346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BE92867-A329-48BE-9A3D-446FF9449A51}"/>
                    </a:ext>
                  </a:extLst>
                </p14:cNvPr>
                <p14:cNvContentPartPr/>
                <p14:nvPr/>
              </p14:nvContentPartPr>
              <p14:xfrm>
                <a:off x="10302900" y="4528473"/>
                <a:ext cx="10080" cy="95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BE92867-A329-48BE-9A3D-446FF9449A5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93900" y="4519473"/>
                  <a:ext cx="27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25F405E-33A7-449A-AF21-C56D997A78E5}"/>
                    </a:ext>
                  </a:extLst>
                </p14:cNvPr>
                <p14:cNvContentPartPr/>
                <p14:nvPr/>
              </p14:nvContentPartPr>
              <p14:xfrm>
                <a:off x="10290300" y="4718553"/>
                <a:ext cx="92520" cy="70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25F405E-33A7-449A-AF21-C56D997A78E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281660" y="4709553"/>
                  <a:ext cx="1101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1576CC5-F654-442B-A303-5E4702F76E6A}"/>
                    </a:ext>
                  </a:extLst>
                </p14:cNvPr>
                <p14:cNvContentPartPr/>
                <p14:nvPr/>
              </p14:nvContentPartPr>
              <p14:xfrm>
                <a:off x="10342860" y="4868673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1576CC5-F654-442B-A303-5E4702F76E6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33860" y="485967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699F218-739A-48CF-82A4-15F4920B7852}"/>
                    </a:ext>
                  </a:extLst>
                </p14:cNvPr>
                <p14:cNvContentPartPr/>
                <p14:nvPr/>
              </p14:nvContentPartPr>
              <p14:xfrm>
                <a:off x="10342140" y="4940673"/>
                <a:ext cx="6480" cy="3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699F218-739A-48CF-82A4-15F4920B78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333500" y="4932033"/>
                  <a:ext cx="241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E728257-C6CE-474E-979D-1C9B25B063FE}"/>
                    </a:ext>
                  </a:extLst>
                </p14:cNvPr>
                <p14:cNvContentPartPr/>
                <p14:nvPr/>
              </p14:nvContentPartPr>
              <p14:xfrm>
                <a:off x="10304340" y="5010513"/>
                <a:ext cx="96120" cy="97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E728257-C6CE-474E-979D-1C9B25B063F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295340" y="5001873"/>
                  <a:ext cx="1137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7F7FC7-1E66-4AFC-A117-DF338F69337E}"/>
                    </a:ext>
                  </a:extLst>
                </p14:cNvPr>
                <p14:cNvContentPartPr/>
                <p14:nvPr/>
              </p14:nvContentPartPr>
              <p14:xfrm>
                <a:off x="10469940" y="3773913"/>
                <a:ext cx="146880" cy="1365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7F7FC7-1E66-4AFC-A117-DF338F6933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460940" y="3765273"/>
                  <a:ext cx="164520" cy="13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EFD5003-098B-45E0-80B3-032EC19474FB}"/>
                    </a:ext>
                  </a:extLst>
                </p14:cNvPr>
                <p14:cNvContentPartPr/>
                <p14:nvPr/>
              </p14:nvContentPartPr>
              <p14:xfrm>
                <a:off x="11113260" y="4478433"/>
                <a:ext cx="7920" cy="1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EFD5003-098B-45E0-80B3-032EC19474F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104260" y="4469433"/>
                  <a:ext cx="255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A55486B-21BA-4D01-AC59-584F0C11E2DA}"/>
                    </a:ext>
                  </a:extLst>
                </p14:cNvPr>
                <p14:cNvContentPartPr/>
                <p14:nvPr/>
              </p14:nvContentPartPr>
              <p14:xfrm>
                <a:off x="10770900" y="4403913"/>
                <a:ext cx="144000" cy="171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A55486B-21BA-4D01-AC59-584F0C11E2D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61900" y="4394913"/>
                  <a:ext cx="1616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981DDE2-E153-4FCB-A787-37839B7F3A80}"/>
                    </a:ext>
                  </a:extLst>
                </p14:cNvPr>
                <p14:cNvContentPartPr/>
                <p14:nvPr/>
              </p14:nvContentPartPr>
              <p14:xfrm>
                <a:off x="10996620" y="4566633"/>
                <a:ext cx="7920" cy="15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981DDE2-E153-4FCB-A787-37839B7F3A8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87980" y="4557633"/>
                  <a:ext cx="255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ABA68A8-057B-4485-8151-FF897A6F3062}"/>
                    </a:ext>
                  </a:extLst>
                </p14:cNvPr>
                <p14:cNvContentPartPr/>
                <p14:nvPr/>
              </p14:nvContentPartPr>
              <p14:xfrm>
                <a:off x="10993380" y="4377273"/>
                <a:ext cx="360" cy="2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ABA68A8-057B-4485-8151-FF897A6F306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84740" y="4368273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A572E3F-F784-47A9-938A-CD84B49A49E9}"/>
                    </a:ext>
                  </a:extLst>
                </p14:cNvPr>
                <p14:cNvContentPartPr/>
                <p14:nvPr/>
              </p14:nvContentPartPr>
              <p14:xfrm>
                <a:off x="10980780" y="4494993"/>
                <a:ext cx="9000" cy="90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A572E3F-F784-47A9-938A-CD84B49A49E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971780" y="4485993"/>
                  <a:ext cx="266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3109AC1-1DAC-41CA-A34E-1E9B25A0D96A}"/>
                    </a:ext>
                  </a:extLst>
                </p14:cNvPr>
                <p14:cNvContentPartPr/>
                <p14:nvPr/>
              </p14:nvContentPartPr>
              <p14:xfrm>
                <a:off x="11084100" y="4411473"/>
                <a:ext cx="16200" cy="162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3109AC1-1DAC-41CA-A34E-1E9B25A0D96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075100" y="4402473"/>
                  <a:ext cx="338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197E425-CFE9-4E7E-B06E-D8873B9704EE}"/>
                    </a:ext>
                  </a:extLst>
                </p14:cNvPr>
                <p14:cNvContentPartPr/>
                <p14:nvPr/>
              </p14:nvContentPartPr>
              <p14:xfrm>
                <a:off x="11063940" y="4400673"/>
                <a:ext cx="280440" cy="167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197E425-CFE9-4E7E-B06E-D8873B9704E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054940" y="4391673"/>
                  <a:ext cx="2980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FBA3E75-B3C8-4F10-8A47-CA3DD903253F}"/>
                    </a:ext>
                  </a:extLst>
                </p14:cNvPr>
                <p14:cNvContentPartPr/>
                <p14:nvPr/>
              </p14:nvContentPartPr>
              <p14:xfrm>
                <a:off x="10902300" y="4788033"/>
                <a:ext cx="7200" cy="126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FBA3E75-B3C8-4F10-8A47-CA3DD903253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893660" y="4779033"/>
                  <a:ext cx="24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61A0031-DF26-43CC-A575-B6FC7ADDFF7A}"/>
                    </a:ext>
                  </a:extLst>
                </p14:cNvPr>
                <p14:cNvContentPartPr/>
                <p14:nvPr/>
              </p14:nvContentPartPr>
              <p14:xfrm>
                <a:off x="10867740" y="4684713"/>
                <a:ext cx="25920" cy="19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61A0031-DF26-43CC-A575-B6FC7ADDFF7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859100" y="4675713"/>
                  <a:ext cx="435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008EAF7-7D58-46DC-B9DC-21352726BBA7}"/>
                    </a:ext>
                  </a:extLst>
                </p14:cNvPr>
                <p14:cNvContentPartPr/>
                <p14:nvPr/>
              </p14:nvContentPartPr>
              <p14:xfrm>
                <a:off x="10945140" y="4785873"/>
                <a:ext cx="117720" cy="144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008EAF7-7D58-46DC-B9DC-21352726BBA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936140" y="4776873"/>
                  <a:ext cx="1353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30F90B1-3969-4BDD-BA79-7761F51362B5}"/>
                    </a:ext>
                  </a:extLst>
                </p14:cNvPr>
                <p14:cNvContentPartPr/>
                <p14:nvPr/>
              </p14:nvContentPartPr>
              <p14:xfrm>
                <a:off x="11085180" y="4717833"/>
                <a:ext cx="140040" cy="212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30F90B1-3969-4BDD-BA79-7761F51362B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076540" y="4709193"/>
                  <a:ext cx="157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4364445-E461-4E7E-B618-794E0B3F469E}"/>
                    </a:ext>
                  </a:extLst>
                </p14:cNvPr>
                <p14:cNvContentPartPr/>
                <p14:nvPr/>
              </p14:nvContentPartPr>
              <p14:xfrm>
                <a:off x="11250420" y="4757073"/>
                <a:ext cx="133560" cy="153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4364445-E461-4E7E-B618-794E0B3F469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241420" y="4748433"/>
                  <a:ext cx="1512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700F52F-4929-4E43-BA77-DD4F3211779A}"/>
                    </a:ext>
                  </a:extLst>
                </p14:cNvPr>
                <p14:cNvContentPartPr/>
                <p14:nvPr/>
              </p14:nvContentPartPr>
              <p14:xfrm>
                <a:off x="11415300" y="4754553"/>
                <a:ext cx="81000" cy="146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700F52F-4929-4E43-BA77-DD4F3211779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406660" y="4745553"/>
                  <a:ext cx="986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CC5DA4E-46F0-46BE-8EF1-A48A404E1144}"/>
                    </a:ext>
                  </a:extLst>
                </p14:cNvPr>
                <p14:cNvContentPartPr/>
                <p14:nvPr/>
              </p14:nvContentPartPr>
              <p14:xfrm>
                <a:off x="11363100" y="4744833"/>
                <a:ext cx="136440" cy="198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CC5DA4E-46F0-46BE-8EF1-A48A404E114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354460" y="4735833"/>
                  <a:ext cx="1540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F890E63-F16C-4B7D-9151-91AEE27534F0}"/>
                    </a:ext>
                  </a:extLst>
                </p14:cNvPr>
                <p14:cNvContentPartPr/>
                <p14:nvPr/>
              </p14:nvContentPartPr>
              <p14:xfrm>
                <a:off x="8754180" y="2577633"/>
                <a:ext cx="3078720" cy="2975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F890E63-F16C-4B7D-9151-91AEE27534F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745540" y="2568993"/>
                  <a:ext cx="3096360" cy="299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BA136CE-F233-4557-9E76-67B592EC48A4}"/>
                  </a:ext>
                </a:extLst>
              </p14:cNvPr>
              <p14:cNvContentPartPr/>
              <p14:nvPr/>
            </p14:nvContentPartPr>
            <p14:xfrm>
              <a:off x="9145113" y="3808953"/>
              <a:ext cx="186840" cy="957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BA136CE-F233-4557-9E76-67B592EC48A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136113" y="3799953"/>
                <a:ext cx="204480" cy="1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9085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7188"/>
            <a:ext cx="10982608" cy="970450"/>
          </a:xfrm>
        </p:spPr>
        <p:txBody>
          <a:bodyPr/>
          <a:lstStyle/>
          <a:p>
            <a:r>
              <a:rPr lang="en-US" dirty="0"/>
              <a:t>OMP for Outlier Detection – Error &amp;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9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39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9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sz="3900" b="1" i="1" smtClean="0">
                        <a:latin typeface="Cambria Math" panose="02040503050406030204" pitchFamily="18" charset="0"/>
                      </a:rPr>
                      <m:t>[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3900" b="1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39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mr>
                      <m:mr>
                        <m:e>
                          <m:r>
                            <a:rPr lang="en-US" sz="39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</m:mr>
                    </m:m>
                  </m:oMath>
                </a14:m>
                <a:r>
                  <a:rPr lang="en-US" sz="3900" dirty="0"/>
                  <a:t>]</a:t>
                </a:r>
              </a:p>
              <a:p>
                <a:pPr marL="0" indent="0" algn="ctr">
                  <a:buNone/>
                </a:pPr>
                <a:r>
                  <a:rPr lang="en-US" sz="3900" dirty="0"/>
                  <a:t>Note: We assume there are only a few outliers, so </a:t>
                </a:r>
                <a14:m>
                  <m:oMath xmlns:m="http://schemas.openxmlformats.org/officeDocument/2006/math">
                    <m:r>
                      <a:rPr lang="en-US" sz="3900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4000" b="1" dirty="0"/>
                  <a:t> </a:t>
                </a:r>
                <a:r>
                  <a:rPr lang="en-US" sz="3900" dirty="0"/>
                  <a:t>contains only a few large values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604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sz="3700" dirty="0"/>
              <a:t>OMP for Outlier Detection –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8068" y="978993"/>
                <a:ext cx="5365218" cy="4900014"/>
              </a:xfrm>
              <a:effectLst/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Data </a:t>
                </a:r>
              </a:p>
              <a:p>
                <a:pPr lvl="1"/>
                <a:r>
                  <a:rPr lang="en-US" sz="1800" dirty="0"/>
                  <a:t>Given in the form of a data matrix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sz="1800" b="1" dirty="0"/>
              </a:p>
              <a:p>
                <a:pPr lvl="1"/>
                <a:r>
                  <a:rPr lang="en-US" sz="1800" dirty="0"/>
                  <a:t>And targets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1800" dirty="0"/>
              </a:p>
              <a:p>
                <a:r>
                  <a:rPr lang="en-US" sz="2000" dirty="0"/>
                  <a:t>Desired sparsity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="0" dirty="0"/>
                  <a:t> of our solution</a:t>
                </a:r>
              </a:p>
              <a:p>
                <a:r>
                  <a:rPr lang="en-US" sz="2000" dirty="0"/>
                  <a:t>Potentially also a desired threshold (more on this later)</a:t>
                </a:r>
                <a:endParaRPr lang="en-US" sz="20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8068" y="978993"/>
                <a:ext cx="5365218" cy="4900014"/>
              </a:xfrm>
              <a:blipFill>
                <a:blip r:embed="rId2"/>
                <a:stretch>
                  <a:fillRect l="-90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359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309F-3C22-4237-9585-F901F5AA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Outliers in Linear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A9702B-3FB7-4802-B904-C3EF45BA9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974510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955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OMP for Outlier Detection – 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8068" y="978993"/>
                <a:ext cx="5365218" cy="4900014"/>
              </a:xfrm>
              <a:effectLst/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A set of indices in our data that correspond to outlier data points</a:t>
                </a:r>
              </a:p>
              <a:p>
                <a:pPr lvl="1"/>
                <a:r>
                  <a:rPr lang="en-US" sz="2400" b="0" dirty="0"/>
                  <a:t>We’ll ca</a:t>
                </a:r>
                <a:r>
                  <a:rPr lang="en-US" sz="2400" dirty="0"/>
                  <a:t>ll this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8068" y="978993"/>
                <a:ext cx="5365218" cy="4900014"/>
              </a:xfrm>
              <a:blipFill>
                <a:blip r:embed="rId2"/>
                <a:stretch>
                  <a:fillRect l="-1818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673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dirty="0"/>
              <a:t>The Algorithm: 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89B4A36F-C7FC-46BF-B4DC-DB7301135FC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72269875"/>
                  </p:ext>
                </p:extLst>
              </p:nvPr>
            </p:nvGraphicFramePr>
            <p:xfrm>
              <a:off x="5508820" y="965200"/>
              <a:ext cx="5728344" cy="490299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89B4A36F-C7FC-46BF-B4DC-DB7301135FC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72269875"/>
                  </p:ext>
                </p:extLst>
              </p:nvPr>
            </p:nvGraphicFramePr>
            <p:xfrm>
              <a:off x="5508820" y="965200"/>
              <a:ext cx="5728344" cy="490299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9738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OMP: Initial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10554574" cy="4407113"/>
              </a:xfrm>
            </p:spPr>
            <p:txBody>
              <a:bodyPr/>
              <a:lstStyle/>
              <a:p>
                <a:r>
                  <a:rPr lang="en-US" b="1" dirty="0"/>
                  <a:t>Residual: </a:t>
                </a:r>
                <a:r>
                  <a:rPr lang="en-US" dirty="0"/>
                  <a:t>difference of target and predicted value (using OLS)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A: </a:t>
                </a:r>
                <a:r>
                  <a:rPr lang="en-US" dirty="0"/>
                  <a:t>matrix that is updated after each iteration based on the standard basis vector we have considered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Outlier Set: </a:t>
                </a:r>
                <a:r>
                  <a:rPr lang="en-US" dirty="0"/>
                  <a:t>We haven’t found any outlier data points yet, so this will be initialized to the empty set</a:t>
                </a:r>
              </a:p>
              <a:p>
                <a:r>
                  <a:rPr lang="en-US" dirty="0"/>
                  <a:t>We also set our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be 1 initially, and add 1 at each iteration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10554574" cy="44071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476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OMP: The Algorithm So Far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9662D3-6D60-48BF-A4AA-3A5EE1CF3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902" y="2058106"/>
            <a:ext cx="10148196" cy="45476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17E625C-1395-4C3A-A17E-7A806282F192}"/>
                  </a:ext>
                </a:extLst>
              </p14:cNvPr>
              <p14:cNvContentPartPr/>
              <p14:nvPr/>
            </p14:nvContentPartPr>
            <p14:xfrm>
              <a:off x="2488345" y="36789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17E625C-1395-4C3A-A17E-7A806282F1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5705" y="361596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5999E6-2283-46A6-8942-16D285121543}"/>
                  </a:ext>
                </a:extLst>
              </p14:cNvPr>
              <p14:cNvContentPartPr/>
              <p14:nvPr/>
            </p14:nvContentPartPr>
            <p14:xfrm>
              <a:off x="1841425" y="3806044"/>
              <a:ext cx="2181960" cy="1602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5999E6-2283-46A6-8942-16D2851215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78425" y="3743404"/>
                <a:ext cx="2307600" cy="172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EA2AA5E-75A7-4145-97A6-E1A7857CB573}"/>
              </a:ext>
            </a:extLst>
          </p:cNvPr>
          <p:cNvGrpSpPr/>
          <p:nvPr/>
        </p:nvGrpSpPr>
        <p:grpSpPr>
          <a:xfrm>
            <a:off x="2332105" y="3563764"/>
            <a:ext cx="2435400" cy="1635840"/>
            <a:chOff x="2332105" y="3563764"/>
            <a:chExt cx="2435400" cy="163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426E14B-20F0-4BC4-9793-7E659DAB9E91}"/>
                    </a:ext>
                  </a:extLst>
                </p14:cNvPr>
                <p14:cNvContentPartPr/>
                <p14:nvPr/>
              </p14:nvContentPartPr>
              <p14:xfrm>
                <a:off x="2388985" y="3612724"/>
                <a:ext cx="134640" cy="129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426E14B-20F0-4BC4-9793-7E659DAB9E9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80345" y="3604084"/>
                  <a:ext cx="1522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4734B5C-A112-4D70-B32C-F963A3DE8665}"/>
                    </a:ext>
                  </a:extLst>
                </p14:cNvPr>
                <p14:cNvContentPartPr/>
                <p14:nvPr/>
              </p14:nvContentPartPr>
              <p14:xfrm>
                <a:off x="2370985" y="3683284"/>
                <a:ext cx="3960" cy="11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4734B5C-A112-4D70-B32C-F963A3DE866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62345" y="3674644"/>
                  <a:ext cx="21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32D1041-2459-4FB8-A637-412335053CF6}"/>
                    </a:ext>
                  </a:extLst>
                </p14:cNvPr>
                <p14:cNvContentPartPr/>
                <p14:nvPr/>
              </p14:nvContentPartPr>
              <p14:xfrm>
                <a:off x="2332105" y="3609484"/>
                <a:ext cx="195120" cy="264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32D1041-2459-4FB8-A637-412335053C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23465" y="3600844"/>
                  <a:ext cx="2127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6307B76-A0C9-4AD7-8704-B2FA92C55CA3}"/>
                    </a:ext>
                  </a:extLst>
                </p14:cNvPr>
                <p14:cNvContentPartPr/>
                <p14:nvPr/>
              </p14:nvContentPartPr>
              <p14:xfrm>
                <a:off x="2357305" y="3563764"/>
                <a:ext cx="1890360" cy="272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6307B76-A0C9-4AD7-8704-B2FA92C55CA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94305" y="3500764"/>
                  <a:ext cx="20160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CFC24E-EBD7-4DD5-A89F-2406BD54EDA6}"/>
                    </a:ext>
                  </a:extLst>
                </p14:cNvPr>
                <p14:cNvContentPartPr/>
                <p14:nvPr/>
              </p14:nvContentPartPr>
              <p14:xfrm>
                <a:off x="3984505" y="4896124"/>
                <a:ext cx="8280" cy="303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CFC24E-EBD7-4DD5-A89F-2406BD54EDA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21505" y="4833124"/>
                  <a:ext cx="1339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8C9D4EA-D71A-4D2D-A1B1-63DD7E213169}"/>
                    </a:ext>
                  </a:extLst>
                </p14:cNvPr>
                <p14:cNvContentPartPr/>
                <p14:nvPr/>
              </p14:nvContentPartPr>
              <p14:xfrm>
                <a:off x="2465665" y="4001524"/>
                <a:ext cx="2301840" cy="934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8C9D4EA-D71A-4D2D-A1B1-63DD7E2131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02665" y="3938884"/>
                  <a:ext cx="2427480" cy="1059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64008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an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7"/>
                <a:ext cx="10554574" cy="4407113"/>
              </a:xfrm>
            </p:spPr>
            <p:txBody>
              <a:bodyPr/>
              <a:lstStyle/>
              <a:p>
                <a:r>
                  <a:rPr lang="en-US" dirty="0"/>
                  <a:t>We’d like to pinpoint the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the largest error value (captured by our residual)</a:t>
                </a:r>
              </a:p>
              <a:p>
                <a:r>
                  <a:rPr lang="en-US" dirty="0"/>
                  <a:t>How would we do this?</a:t>
                </a:r>
              </a:p>
              <a:p>
                <a:r>
                  <a:rPr lang="en-US" dirty="0"/>
                  <a:t>Check for understanding: what should replace the red question mark below?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7"/>
                <a:ext cx="10554574" cy="44071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17F7501-4C50-44CD-8FA1-B3394D13F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737" y="4956335"/>
            <a:ext cx="4393690" cy="12946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C32748D-714A-4514-82FB-473FD3EA74A3}"/>
                  </a:ext>
                </a:extLst>
              </p14:cNvPr>
              <p14:cNvContentPartPr/>
              <p14:nvPr/>
            </p14:nvContentPartPr>
            <p14:xfrm>
              <a:off x="7292545" y="5332804"/>
              <a:ext cx="300240" cy="448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C32748D-714A-4514-82FB-473FD3EA74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9545" y="5270164"/>
                <a:ext cx="425880" cy="57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B642423-739A-4E9B-B382-A959BA34EAAC}"/>
              </a:ext>
            </a:extLst>
          </p:cNvPr>
          <p:cNvGrpSpPr/>
          <p:nvPr/>
        </p:nvGrpSpPr>
        <p:grpSpPr>
          <a:xfrm>
            <a:off x="7318105" y="5193844"/>
            <a:ext cx="182880" cy="535320"/>
            <a:chOff x="7318105" y="5193844"/>
            <a:chExt cx="182880" cy="53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E62BD66-05C0-45FD-AB98-D2F51B1281FB}"/>
                    </a:ext>
                  </a:extLst>
                </p14:cNvPr>
                <p14:cNvContentPartPr/>
                <p14:nvPr/>
              </p14:nvContentPartPr>
              <p14:xfrm>
                <a:off x="7318105" y="5193844"/>
                <a:ext cx="182880" cy="329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E62BD66-05C0-45FD-AB98-D2F51B1281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00105" y="5176204"/>
                  <a:ext cx="2185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425E5A5-C358-42EC-B3B6-0AFE06409209}"/>
                    </a:ext>
                  </a:extLst>
                </p14:cNvPr>
                <p14:cNvContentPartPr/>
                <p14:nvPr/>
              </p14:nvContentPartPr>
              <p14:xfrm>
                <a:off x="7458145" y="5674804"/>
                <a:ext cx="12600" cy="54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425E5A5-C358-42EC-B3B6-0AFE0640920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40505" y="5657164"/>
                  <a:ext cx="48240" cy="9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83078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an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1977918"/>
                <a:ext cx="10554574" cy="4407113"/>
              </a:xfrm>
            </p:spPr>
            <p:txBody>
              <a:bodyPr/>
              <a:lstStyle/>
              <a:p>
                <a:r>
                  <a:rPr lang="en-US" dirty="0"/>
                  <a:t>We’d like to pinpoint the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the largest error value (captured by our residual)</a:t>
                </a:r>
              </a:p>
              <a:p>
                <a:r>
                  <a:rPr lang="en-US" dirty="0"/>
                  <a:t>How would we do this?</a:t>
                </a:r>
              </a:p>
              <a:p>
                <a:r>
                  <a:rPr lang="en-US" b="1" dirty="0"/>
                  <a:t>We take the inner product of the residual with the </a:t>
                </a:r>
                <a:r>
                  <a:rPr lang="en-US" b="1" dirty="0" err="1"/>
                  <a:t>i’th</a:t>
                </a:r>
                <a:r>
                  <a:rPr lang="en-US" b="1" dirty="0"/>
                  <a:t> standard basis vector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1977918"/>
                <a:ext cx="10554574" cy="44071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17F7501-4C50-44CD-8FA1-B3394D13F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737" y="4956335"/>
            <a:ext cx="4393690" cy="129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37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CC57EF5B-92B7-4D8A-82DE-4665F89A2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4AC0CC-D5D6-4673-B926-3E826AAA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F6A282D-54F8-4F82-8E6A-17C174AA3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CC7973C-9C83-467C-8997-F160C1AA1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3437AA1-6F72-4CDF-B5DF-55B57B283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13970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This simplifies to the </a:t>
            </a:r>
            <a:r>
              <a:rPr lang="en-US" dirty="0" err="1"/>
              <a:t>i’th</a:t>
            </a:r>
            <a:r>
              <a:rPr lang="en-US" dirty="0"/>
              <a:t> index of the residual, which we add to our set of outlier indices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E2BA6E98-45CD-448B-BFDE-5C44D2F4C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743" y="1579259"/>
            <a:ext cx="10460962" cy="172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66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OMP: The Algorithm So Far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9662D3-6D60-48BF-A4AA-3A5EE1CF3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902" y="2058106"/>
            <a:ext cx="10148196" cy="45476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17E625C-1395-4C3A-A17E-7A806282F192}"/>
                  </a:ext>
                </a:extLst>
              </p14:cNvPr>
              <p14:cNvContentPartPr/>
              <p14:nvPr/>
            </p14:nvContentPartPr>
            <p14:xfrm>
              <a:off x="2488345" y="36789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17E625C-1395-4C3A-A17E-7A806282F1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5705" y="361596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8EF964-BA2B-48DE-AB23-1CCC06A1AC1A}"/>
                  </a:ext>
                </a:extLst>
              </p14:cNvPr>
              <p14:cNvContentPartPr/>
              <p14:nvPr/>
            </p14:nvContentPartPr>
            <p14:xfrm>
              <a:off x="3279265" y="4546924"/>
              <a:ext cx="40680" cy="2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8EF964-BA2B-48DE-AB23-1CCC06A1AC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61265" y="4528924"/>
                <a:ext cx="763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40639AB-197A-470A-B37D-ED5B6A471774}"/>
                  </a:ext>
                </a:extLst>
              </p14:cNvPr>
              <p14:cNvContentPartPr/>
              <p14:nvPr/>
            </p14:nvContentPartPr>
            <p14:xfrm>
              <a:off x="1495825" y="4476004"/>
              <a:ext cx="3272040" cy="815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40639AB-197A-470A-B37D-ED5B6A4717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32825" y="4413364"/>
                <a:ext cx="3397680" cy="9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388A17A-401C-4957-842B-535267D88303}"/>
                  </a:ext>
                </a:extLst>
              </p14:cNvPr>
              <p14:cNvContentPartPr/>
              <p14:nvPr/>
            </p14:nvContentPartPr>
            <p14:xfrm>
              <a:off x="1465945" y="4528204"/>
              <a:ext cx="2289600" cy="879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388A17A-401C-4957-842B-535267D8830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02945" y="4465564"/>
                <a:ext cx="2415240" cy="10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9264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Augmenting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69EE1-54D4-4A46-A64C-C7986180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7113"/>
          </a:xfrm>
        </p:spPr>
        <p:txBody>
          <a:bodyPr/>
          <a:lstStyle/>
          <a:p>
            <a:r>
              <a:rPr lang="en-US" dirty="0"/>
              <a:t>We’ve pinpointed the </a:t>
            </a:r>
            <a:r>
              <a:rPr lang="en-US" dirty="0" err="1"/>
              <a:t>i’th</a:t>
            </a:r>
            <a:r>
              <a:rPr lang="en-US" dirty="0"/>
              <a:t> standard basis vector to have the maximum inner product with our residual</a:t>
            </a:r>
          </a:p>
          <a:p>
            <a:r>
              <a:rPr lang="en-US" dirty="0"/>
              <a:t>So, we augment A by appending the </a:t>
            </a:r>
            <a:r>
              <a:rPr lang="en-US" dirty="0" err="1"/>
              <a:t>i’th</a:t>
            </a:r>
            <a:r>
              <a:rPr lang="en-US" dirty="0"/>
              <a:t> standard basis vector as follows: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85129-0C5A-4795-A5BE-33BAEC4F4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368" y="5189474"/>
            <a:ext cx="3613263" cy="71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44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Recomputing the Residual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340530"/>
                <a:ext cx="10554574" cy="4407113"/>
              </a:xfrm>
            </p:spPr>
            <p:txBody>
              <a:bodyPr/>
              <a:lstStyle/>
              <a:p>
                <a:r>
                  <a:rPr lang="en-US" sz="2000" dirty="0"/>
                  <a:t>The next step to generate a new value of the residual, taking into account the fact that we’ve identified one new outlier data point</a:t>
                </a:r>
              </a:p>
              <a:p>
                <a:r>
                  <a:rPr lang="en-US" sz="2000" dirty="0"/>
                  <a:t>To do this, we first perform OLS to generate a new prediction with our augmented version of A</a:t>
                </a:r>
              </a:p>
              <a:p>
                <a:pPr lvl="1"/>
                <a:r>
                  <a:rPr lang="en-US" sz="1800" dirty="0"/>
                  <a:t>Define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1800" b="1" dirty="0"/>
              </a:p>
              <a:p>
                <a:r>
                  <a:rPr lang="en-US" sz="2000" dirty="0"/>
                  <a:t>Our updated prediction of the targets is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340530"/>
                <a:ext cx="10554574" cy="44071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27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309F-3C22-4237-9585-F901F5AA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Outliers in Linear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A9702B-3FB7-4802-B904-C3EF45BA9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559812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433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Recomputing the Residual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340530"/>
                <a:ext cx="10554574" cy="4407113"/>
              </a:xfrm>
            </p:spPr>
            <p:txBody>
              <a:bodyPr/>
              <a:lstStyle/>
              <a:p>
                <a:r>
                  <a:rPr lang="en-US" sz="2000" dirty="0"/>
                  <a:t>The next step to generate a new value of the residual, taking into account the fact that we’ve identified one new outlier data point</a:t>
                </a:r>
              </a:p>
              <a:p>
                <a:r>
                  <a:rPr lang="en-US" sz="2000" dirty="0"/>
                  <a:t>To do this, we first perform OLS to generate a new prediction with our augmented version of A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Define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400" b="1" dirty="0"/>
              </a:p>
              <a:p>
                <a:r>
                  <a:rPr lang="en-US" sz="2000" dirty="0"/>
                  <a:t>Our updated prediction of the targets is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endParaRPr lang="en-US" sz="2000" b="1" dirty="0"/>
              </a:p>
              <a:p>
                <a:r>
                  <a:rPr lang="en-US" sz="2000" dirty="0"/>
                  <a:t>We then redefine our residual exactly as we did in the initial step, as the difference between the target vector and our prediction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340530"/>
                <a:ext cx="10554574" cy="44071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00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OMP: The Algorithm So Far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9662D3-6D60-48BF-A4AA-3A5EE1CF3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902" y="2058106"/>
            <a:ext cx="10148196" cy="45476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17E625C-1395-4C3A-A17E-7A806282F192}"/>
                  </a:ext>
                </a:extLst>
              </p14:cNvPr>
              <p14:cNvContentPartPr/>
              <p14:nvPr/>
            </p14:nvContentPartPr>
            <p14:xfrm>
              <a:off x="2488345" y="36789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17E625C-1395-4C3A-A17E-7A806282F1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5705" y="361596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0CB12D-4CA3-4AB5-80C1-7C6BC13D8D15}"/>
                  </a:ext>
                </a:extLst>
              </p14:cNvPr>
              <p14:cNvContentPartPr/>
              <p14:nvPr/>
            </p14:nvContentPartPr>
            <p14:xfrm>
              <a:off x="3965425" y="3645844"/>
              <a:ext cx="375120" cy="210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0CB12D-4CA3-4AB5-80C1-7C6BC13D8D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02785" y="3583204"/>
                <a:ext cx="50076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1D4C05-053D-42BA-887E-7D77853F63AB}"/>
                  </a:ext>
                </a:extLst>
              </p14:cNvPr>
              <p14:cNvContentPartPr/>
              <p14:nvPr/>
            </p14:nvContentPartPr>
            <p14:xfrm>
              <a:off x="2289985" y="3586444"/>
              <a:ext cx="2021760" cy="305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1D4C05-053D-42BA-887E-7D77853F63A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27345" y="3523444"/>
                <a:ext cx="2147400" cy="43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C8A5E12-D018-4D5B-8C9A-4E4C5E343AC7}"/>
              </a:ext>
            </a:extLst>
          </p:cNvPr>
          <p:cNvGrpSpPr/>
          <p:nvPr/>
        </p:nvGrpSpPr>
        <p:grpSpPr>
          <a:xfrm>
            <a:off x="2337865" y="3741964"/>
            <a:ext cx="300240" cy="68400"/>
            <a:chOff x="2337865" y="3741964"/>
            <a:chExt cx="300240" cy="6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57B2F4A-7F00-4EE7-87F3-D1F4759AB8D6}"/>
                    </a:ext>
                  </a:extLst>
                </p14:cNvPr>
                <p14:cNvContentPartPr/>
                <p14:nvPr/>
              </p14:nvContentPartPr>
              <p14:xfrm>
                <a:off x="2615065" y="3773284"/>
                <a:ext cx="23040" cy="11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57B2F4A-7F00-4EE7-87F3-D1F4759AB8D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52425" y="3710284"/>
                  <a:ext cx="1486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281A7E6-A295-4B4D-BDEE-FC8425702B6E}"/>
                    </a:ext>
                  </a:extLst>
                </p14:cNvPr>
                <p14:cNvContentPartPr/>
                <p14:nvPr/>
              </p14:nvContentPartPr>
              <p14:xfrm>
                <a:off x="2337865" y="3741964"/>
                <a:ext cx="246960" cy="68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281A7E6-A295-4B4D-BDEE-FC8425702B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75225" y="3678964"/>
                  <a:ext cx="372600" cy="19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4237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OMP for Outlier Detection – Big Picture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8068" y="978992"/>
                <a:ext cx="5365218" cy="5524283"/>
              </a:xfrm>
              <a:effectLst/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Each iteration pinpoints one outlier to be removed</a:t>
                </a:r>
              </a:p>
              <a:p>
                <a:r>
                  <a:rPr lang="en-US" sz="2000" dirty="0"/>
                  <a:t>Goal: finding the vectors in a given basis (e.g. the standard basis consisting of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that can best capture the pattern in our data, while excluding those directions that increase error in our predictions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8068" y="978992"/>
                <a:ext cx="5365218" cy="5524283"/>
              </a:xfrm>
              <a:blipFill>
                <a:blip r:embed="rId2"/>
                <a:stretch>
                  <a:fillRect l="-909" r="-215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550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OMP for Outlier Detection and Removal - Visualization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D615521-7A4B-48E7-8014-F5125BEA75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4892475"/>
              </p:ext>
            </p:extLst>
          </p:nvPr>
        </p:nvGraphicFramePr>
        <p:xfrm>
          <a:off x="643467" y="643467"/>
          <a:ext cx="6268060" cy="5397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8785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BEF9FA-A845-4375-A380-B3613CF94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939EF7E0-60F4-4B9E-A661-BE91AA9D6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1789043"/>
            <a:ext cx="3269463" cy="380080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OMP for Outlier Detection and Removal - Visualization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D615521-7A4B-48E7-8014-F5125BEA75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646429"/>
              </p:ext>
            </p:extLst>
          </p:nvPr>
        </p:nvGraphicFramePr>
        <p:xfrm>
          <a:off x="913326" y="965200"/>
          <a:ext cx="5728344" cy="490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9189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DBEF9FA-A845-4375-A380-B3613CF94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39EF7E0-60F4-4B9E-A661-BE91AA9D6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1789043"/>
            <a:ext cx="3269463" cy="380080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OMP for Outlier Detection and Removal - Visualization</a:t>
            </a:r>
          </a:p>
        </p:txBody>
      </p:sp>
      <p:graphicFrame>
        <p:nvGraphicFramePr>
          <p:cNvPr id="19" name="Content Placeholder 11">
            <a:extLst>
              <a:ext uri="{FF2B5EF4-FFF2-40B4-BE49-F238E27FC236}">
                <a16:creationId xmlns:a16="http://schemas.microsoft.com/office/drawing/2014/main" id="{226EAB37-30B4-46CD-9445-EE7C00A117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884447"/>
              </p:ext>
            </p:extLst>
          </p:nvPr>
        </p:nvGraphicFramePr>
        <p:xfrm>
          <a:off x="913326" y="965200"/>
          <a:ext cx="5728344" cy="490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4027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BEF9FA-A845-4375-A380-B3613CF94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939EF7E0-60F4-4B9E-A661-BE91AA9D6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765" y="1789043"/>
            <a:ext cx="3269463" cy="3800806"/>
          </a:xfrm>
        </p:spPr>
        <p:txBody>
          <a:bodyPr anchor="t">
            <a:normAutofit/>
          </a:bodyPr>
          <a:lstStyle/>
          <a:p>
            <a:r>
              <a:rPr lang="en-US" sz="4400" dirty="0"/>
              <a:t>After Several Iterations…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DFB8B6-F10F-4CA3-82BB-B2C936515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370150"/>
              </p:ext>
            </p:extLst>
          </p:nvPr>
        </p:nvGraphicFramePr>
        <p:xfrm>
          <a:off x="913326" y="965200"/>
          <a:ext cx="5728344" cy="490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0" name="Group 49">
            <a:extLst>
              <a:ext uri="{FF2B5EF4-FFF2-40B4-BE49-F238E27FC236}">
                <a16:creationId xmlns:a16="http://schemas.microsoft.com/office/drawing/2014/main" id="{794EB0DF-1F85-4E3E-9C0A-1CE7E7FB922E}"/>
              </a:ext>
            </a:extLst>
          </p:cNvPr>
          <p:cNvGrpSpPr/>
          <p:nvPr/>
        </p:nvGrpSpPr>
        <p:grpSpPr>
          <a:xfrm>
            <a:off x="2181265" y="1661164"/>
            <a:ext cx="1106280" cy="984240"/>
            <a:chOff x="2181265" y="1661164"/>
            <a:chExt cx="1106280" cy="98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0DFE623-D9F8-4468-A687-915DD53CE2E5}"/>
                    </a:ext>
                  </a:extLst>
                </p14:cNvPr>
                <p14:cNvContentPartPr/>
                <p14:nvPr/>
              </p14:nvContentPartPr>
              <p14:xfrm>
                <a:off x="2255785" y="1886524"/>
                <a:ext cx="13320" cy="281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0DFE623-D9F8-4468-A687-915DD53CE2E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37785" y="1868524"/>
                  <a:ext cx="489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A31FF91-B492-4510-892C-81A43D96CE45}"/>
                    </a:ext>
                  </a:extLst>
                </p14:cNvPr>
                <p14:cNvContentPartPr/>
                <p14:nvPr/>
              </p14:nvContentPartPr>
              <p14:xfrm>
                <a:off x="2181265" y="1758364"/>
                <a:ext cx="248400" cy="210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A31FF91-B492-4510-892C-81A43D96CE4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63625" y="1740724"/>
                  <a:ext cx="2840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D5CE968-4BCD-4031-8A9E-F15F6852720B}"/>
                    </a:ext>
                  </a:extLst>
                </p14:cNvPr>
                <p14:cNvContentPartPr/>
                <p14:nvPr/>
              </p14:nvContentPartPr>
              <p14:xfrm>
                <a:off x="2434705" y="1932604"/>
                <a:ext cx="109440" cy="219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D5CE968-4BCD-4031-8A9E-F15F6852720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17065" y="1914964"/>
                  <a:ext cx="1450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28A9217-BE99-48A2-9EAB-19BDEE7C1A13}"/>
                    </a:ext>
                  </a:extLst>
                </p14:cNvPr>
                <p14:cNvContentPartPr/>
                <p14:nvPr/>
              </p14:nvContentPartPr>
              <p14:xfrm>
                <a:off x="2607145" y="1962484"/>
                <a:ext cx="31320" cy="168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28A9217-BE99-48A2-9EAB-19BDEE7C1A1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89505" y="1944484"/>
                  <a:ext cx="66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272BFC1-196A-47A7-A15F-240280C030AC}"/>
                    </a:ext>
                  </a:extLst>
                </p14:cNvPr>
                <p14:cNvContentPartPr/>
                <p14:nvPr/>
              </p14:nvContentPartPr>
              <p14:xfrm>
                <a:off x="2594185" y="1818124"/>
                <a:ext cx="7200" cy="10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272BFC1-196A-47A7-A15F-240280C030A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76545" y="1800484"/>
                  <a:ext cx="428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828DD9-2DCF-412A-8652-75C6A55D86B6}"/>
                    </a:ext>
                  </a:extLst>
                </p14:cNvPr>
                <p14:cNvContentPartPr/>
                <p14:nvPr/>
              </p14:nvContentPartPr>
              <p14:xfrm>
                <a:off x="2760505" y="1911364"/>
                <a:ext cx="156960" cy="167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828DD9-2DCF-412A-8652-75C6A55D86B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42505" y="1893724"/>
                  <a:ext cx="1926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D60005-7808-4FD6-BE4D-6DDC97B367E1}"/>
                    </a:ext>
                  </a:extLst>
                </p14:cNvPr>
                <p14:cNvContentPartPr/>
                <p14:nvPr/>
              </p14:nvContentPartPr>
              <p14:xfrm>
                <a:off x="3017545" y="1661164"/>
                <a:ext cx="21600" cy="222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D60005-7808-4FD6-BE4D-6DDC97B367E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99545" y="1643164"/>
                  <a:ext cx="572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0F042E3-4076-4ED3-8C18-4D5730CB8AAC}"/>
                    </a:ext>
                  </a:extLst>
                </p14:cNvPr>
                <p14:cNvContentPartPr/>
                <p14:nvPr/>
              </p14:nvContentPartPr>
              <p14:xfrm>
                <a:off x="2949505" y="1745044"/>
                <a:ext cx="189360" cy="95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0F042E3-4076-4ED3-8C18-4D5730CB8AA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31505" y="1727044"/>
                  <a:ext cx="225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DDDB08A-09FB-402A-8DD0-AD1960E54849}"/>
                    </a:ext>
                  </a:extLst>
                </p14:cNvPr>
                <p14:cNvContentPartPr/>
                <p14:nvPr/>
              </p14:nvContentPartPr>
              <p14:xfrm>
                <a:off x="3196105" y="1675204"/>
                <a:ext cx="91440" cy="235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DDB08A-09FB-402A-8DD0-AD1960E5484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78465" y="1657564"/>
                  <a:ext cx="1270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2F4BD62-B034-4F4E-A8B7-D290ED299EC5}"/>
                    </a:ext>
                  </a:extLst>
                </p14:cNvPr>
                <p14:cNvContentPartPr/>
                <p14:nvPr/>
              </p14:nvContentPartPr>
              <p14:xfrm>
                <a:off x="2256145" y="2520124"/>
                <a:ext cx="216000" cy="125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2F4BD62-B034-4F4E-A8B7-D290ED299EC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38145" y="2502484"/>
                  <a:ext cx="251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90A0407-49C5-4760-82A8-66140C72F4FE}"/>
                    </a:ext>
                  </a:extLst>
                </p14:cNvPr>
                <p14:cNvContentPartPr/>
                <p14:nvPr/>
              </p14:nvContentPartPr>
              <p14:xfrm>
                <a:off x="2522545" y="2376124"/>
                <a:ext cx="115920" cy="204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90A0407-49C5-4760-82A8-66140C72F4F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04905" y="2358484"/>
                  <a:ext cx="1515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EF6B80B-F513-468C-9911-1B6172527450}"/>
                    </a:ext>
                  </a:extLst>
                </p14:cNvPr>
                <p14:cNvContentPartPr/>
                <p14:nvPr/>
              </p14:nvContentPartPr>
              <p14:xfrm>
                <a:off x="2721265" y="2337964"/>
                <a:ext cx="361440" cy="176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EF6B80B-F513-468C-9911-1B617252745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703265" y="2320324"/>
                  <a:ext cx="3970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0DCB125-F8F4-494A-8A15-04AAE4357AD3}"/>
                    </a:ext>
                  </a:extLst>
                </p14:cNvPr>
                <p14:cNvContentPartPr/>
                <p14:nvPr/>
              </p14:nvContentPartPr>
              <p14:xfrm>
                <a:off x="3214465" y="2151844"/>
                <a:ext cx="38880" cy="227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0DCB125-F8F4-494A-8A15-04AAE4357AD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96825" y="2133844"/>
                  <a:ext cx="74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239178F-F9A9-4BFC-8BA2-8B225E1654F9}"/>
                    </a:ext>
                  </a:extLst>
                </p14:cNvPr>
                <p14:cNvContentPartPr/>
                <p14:nvPr/>
              </p14:nvContentPartPr>
              <p14:xfrm>
                <a:off x="3142825" y="2230324"/>
                <a:ext cx="122760" cy="51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239178F-F9A9-4BFC-8BA2-8B225E1654F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24825" y="2212684"/>
                  <a:ext cx="1584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494C9A-6C04-4256-B3A9-F7E520DC4A09}"/>
                    </a:ext>
                  </a:extLst>
                </p14:cNvPr>
                <p14:cNvContentPartPr/>
                <p14:nvPr/>
              </p14:nvContentPartPr>
              <p14:xfrm>
                <a:off x="3045625" y="2135284"/>
                <a:ext cx="19440" cy="97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494C9A-6C04-4256-B3A9-F7E520DC4A0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027985" y="2117284"/>
                  <a:ext cx="5508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0396F69-EBD8-49D1-B8FB-9FF9E1EB43A0}"/>
              </a:ext>
            </a:extLst>
          </p:cNvPr>
          <p:cNvGrpSpPr/>
          <p:nvPr/>
        </p:nvGrpSpPr>
        <p:grpSpPr>
          <a:xfrm>
            <a:off x="3526945" y="1351204"/>
            <a:ext cx="743040" cy="903240"/>
            <a:chOff x="3526945" y="1351204"/>
            <a:chExt cx="743040" cy="90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DF329F2-C89E-45F2-9F7A-B74691C7B054}"/>
                    </a:ext>
                  </a:extLst>
                </p14:cNvPr>
                <p14:cNvContentPartPr/>
                <p14:nvPr/>
              </p14:nvContentPartPr>
              <p14:xfrm>
                <a:off x="3615505" y="1552084"/>
                <a:ext cx="18720" cy="305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DF329F2-C89E-45F2-9F7A-B74691C7B05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597505" y="1534084"/>
                  <a:ext cx="543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F529B2-C400-47F6-A3A1-A649F3BE54BD}"/>
                    </a:ext>
                  </a:extLst>
                </p14:cNvPr>
                <p14:cNvContentPartPr/>
                <p14:nvPr/>
              </p14:nvContentPartPr>
              <p14:xfrm>
                <a:off x="3526945" y="1612204"/>
                <a:ext cx="194400" cy="116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F529B2-C400-47F6-A3A1-A649F3BE54B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08945" y="1594564"/>
                  <a:ext cx="2300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663FE06-C2D8-46C5-AA63-DC81EF54332E}"/>
                    </a:ext>
                  </a:extLst>
                </p14:cNvPr>
                <p14:cNvContentPartPr/>
                <p14:nvPr/>
              </p14:nvContentPartPr>
              <p14:xfrm>
                <a:off x="3769585" y="1435084"/>
                <a:ext cx="287640" cy="353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663FE06-C2D8-46C5-AA63-DC81EF54332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751945" y="1417084"/>
                  <a:ext cx="3232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D56E77-29BB-4FF9-AF59-2A59FC9202AC}"/>
                    </a:ext>
                  </a:extLst>
                </p14:cNvPr>
                <p14:cNvContentPartPr/>
                <p14:nvPr/>
              </p14:nvContentPartPr>
              <p14:xfrm>
                <a:off x="4127065" y="1351204"/>
                <a:ext cx="39600" cy="282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D56E77-29BB-4FF9-AF59-2A59FC9202A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09065" y="1333204"/>
                  <a:ext cx="752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67465B9-4767-4709-8EEB-77DF3857E7FF}"/>
                    </a:ext>
                  </a:extLst>
                </p14:cNvPr>
                <p14:cNvContentPartPr/>
                <p14:nvPr/>
              </p14:nvContentPartPr>
              <p14:xfrm>
                <a:off x="4018345" y="1418524"/>
                <a:ext cx="246240" cy="91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67465B9-4767-4709-8EEB-77DF3857E7F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000705" y="1400524"/>
                  <a:ext cx="281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B185264-7494-4F76-8729-1B8397473934}"/>
                    </a:ext>
                  </a:extLst>
                </p14:cNvPr>
                <p14:cNvContentPartPr/>
                <p14:nvPr/>
              </p14:nvContentPartPr>
              <p14:xfrm>
                <a:off x="3580225" y="2047084"/>
                <a:ext cx="23040" cy="207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B185264-7494-4F76-8729-1B839747393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562225" y="2029084"/>
                  <a:ext cx="586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C4A6C67-8E95-46DA-8B15-90ECB78B4C04}"/>
                    </a:ext>
                  </a:extLst>
                </p14:cNvPr>
                <p14:cNvContentPartPr/>
                <p14:nvPr/>
              </p14:nvContentPartPr>
              <p14:xfrm>
                <a:off x="3531985" y="2103964"/>
                <a:ext cx="136080" cy="77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C4A6C67-8E95-46DA-8B15-90ECB78B4C0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514345" y="2085964"/>
                  <a:ext cx="171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40FB487-D9AC-412F-885E-542C1A9347F7}"/>
                    </a:ext>
                  </a:extLst>
                </p14:cNvPr>
                <p14:cNvContentPartPr/>
                <p14:nvPr/>
              </p14:nvContentPartPr>
              <p14:xfrm>
                <a:off x="3755185" y="1954204"/>
                <a:ext cx="90360" cy="120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40FB487-D9AC-412F-885E-542C1A9347F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37185" y="1936564"/>
                  <a:ext cx="1260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6508ECC-37C2-4165-8A9F-5E43F1A2F1BB}"/>
                    </a:ext>
                  </a:extLst>
                </p14:cNvPr>
                <p14:cNvContentPartPr/>
                <p14:nvPr/>
              </p14:nvContentPartPr>
              <p14:xfrm>
                <a:off x="3765625" y="1939444"/>
                <a:ext cx="99000" cy="252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6508ECC-37C2-4165-8A9F-5E43F1A2F1B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47985" y="1921804"/>
                  <a:ext cx="1346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94D6FA3-BD6E-46BA-AF7D-A1DEA6CA9573}"/>
                    </a:ext>
                  </a:extLst>
                </p14:cNvPr>
                <p14:cNvContentPartPr/>
                <p14:nvPr/>
              </p14:nvContentPartPr>
              <p14:xfrm>
                <a:off x="3924385" y="1902724"/>
                <a:ext cx="140040" cy="208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94D6FA3-BD6E-46BA-AF7D-A1DEA6CA957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906385" y="1885084"/>
                  <a:ext cx="1756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E3AD369-9B04-4D54-B123-173971A39D3F}"/>
                    </a:ext>
                  </a:extLst>
                </p14:cNvPr>
                <p14:cNvContentPartPr/>
                <p14:nvPr/>
              </p14:nvContentPartPr>
              <p14:xfrm>
                <a:off x="4134625" y="1806964"/>
                <a:ext cx="135360" cy="179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E3AD369-9B04-4D54-B123-173971A39D3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116625" y="1789324"/>
                  <a:ext cx="17100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CE91DEB-2C1A-463E-815F-665EF51820BA}"/>
              </a:ext>
            </a:extLst>
          </p:cNvPr>
          <p:cNvGrpSpPr/>
          <p:nvPr/>
        </p:nvGrpSpPr>
        <p:grpSpPr>
          <a:xfrm>
            <a:off x="3517945" y="2481244"/>
            <a:ext cx="459720" cy="397080"/>
            <a:chOff x="3517945" y="2481244"/>
            <a:chExt cx="45972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5C5DD71-4502-4EBD-B119-584F531E7C4E}"/>
                    </a:ext>
                  </a:extLst>
                </p14:cNvPr>
                <p14:cNvContentPartPr/>
                <p14:nvPr/>
              </p14:nvContentPartPr>
              <p14:xfrm>
                <a:off x="3517945" y="2672044"/>
                <a:ext cx="154440" cy="20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5C5DD71-4502-4EBD-B119-584F531E7C4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500305" y="2654404"/>
                  <a:ext cx="1900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6033264-A3F0-487A-8ACB-2268B7A42ACB}"/>
                    </a:ext>
                  </a:extLst>
                </p14:cNvPr>
                <p14:cNvContentPartPr/>
                <p14:nvPr/>
              </p14:nvContentPartPr>
              <p14:xfrm>
                <a:off x="3706945" y="2579524"/>
                <a:ext cx="78120" cy="183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6033264-A3F0-487A-8ACB-2268B7A42AC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689305" y="2561884"/>
                  <a:ext cx="1137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98D4F91-B2AB-487A-9B1B-E1AA426E596C}"/>
                    </a:ext>
                  </a:extLst>
                </p14:cNvPr>
                <p14:cNvContentPartPr/>
                <p14:nvPr/>
              </p14:nvContentPartPr>
              <p14:xfrm>
                <a:off x="3824305" y="2481244"/>
                <a:ext cx="153360" cy="210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98D4F91-B2AB-487A-9B1B-E1AA426E596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806305" y="2463244"/>
                  <a:ext cx="18900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E656D9F-4CB7-40AC-80CB-85A76AB3015A}"/>
              </a:ext>
            </a:extLst>
          </p:cNvPr>
          <p:cNvGrpSpPr/>
          <p:nvPr/>
        </p:nvGrpSpPr>
        <p:grpSpPr>
          <a:xfrm>
            <a:off x="1629385" y="2794084"/>
            <a:ext cx="1704240" cy="1104480"/>
            <a:chOff x="1629385" y="2794084"/>
            <a:chExt cx="1704240" cy="110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0EB4719-4313-44D6-A6E0-0CB6B3F9EAEE}"/>
                    </a:ext>
                  </a:extLst>
                </p14:cNvPr>
                <p14:cNvContentPartPr/>
                <p14:nvPr/>
              </p14:nvContentPartPr>
              <p14:xfrm>
                <a:off x="1905505" y="3195124"/>
                <a:ext cx="164520" cy="130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0EB4719-4313-44D6-A6E0-0CB6B3F9EAE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887865" y="3177484"/>
                  <a:ext cx="200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08D8284-D835-4718-BC2F-CCE6C8680235}"/>
                    </a:ext>
                  </a:extLst>
                </p14:cNvPr>
                <p14:cNvContentPartPr/>
                <p14:nvPr/>
              </p14:nvContentPartPr>
              <p14:xfrm>
                <a:off x="2167225" y="3120244"/>
                <a:ext cx="183240" cy="155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08D8284-D835-4718-BC2F-CCE6C868023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149225" y="3102244"/>
                  <a:ext cx="218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AEBD8DD-ABB7-46AA-8A90-8979AA7A2540}"/>
                    </a:ext>
                  </a:extLst>
                </p14:cNvPr>
                <p14:cNvContentPartPr/>
                <p14:nvPr/>
              </p14:nvContentPartPr>
              <p14:xfrm>
                <a:off x="2483305" y="2966524"/>
                <a:ext cx="22680" cy="237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AEBD8DD-ABB7-46AA-8A90-8979AA7A254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465305" y="2948524"/>
                  <a:ext cx="583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8472B6E-6968-468F-B360-285EB06C8C8A}"/>
                    </a:ext>
                  </a:extLst>
                </p14:cNvPr>
                <p14:cNvContentPartPr/>
                <p14:nvPr/>
              </p14:nvContentPartPr>
              <p14:xfrm>
                <a:off x="2419225" y="3001444"/>
                <a:ext cx="129960" cy="60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8472B6E-6968-468F-B360-285EB06C8C8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01585" y="2983444"/>
                  <a:ext cx="1656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45AD26C-9510-4709-BDD2-42BF83737BC9}"/>
                    </a:ext>
                  </a:extLst>
                </p14:cNvPr>
                <p14:cNvContentPartPr/>
                <p14:nvPr/>
              </p14:nvContentPartPr>
              <p14:xfrm>
                <a:off x="2703265" y="2874004"/>
                <a:ext cx="24480" cy="306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45AD26C-9510-4709-BDD2-42BF83737BC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685265" y="2856004"/>
                  <a:ext cx="601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B0AB582-8B6A-42A7-9F1D-4487B82888D4}"/>
                    </a:ext>
                  </a:extLst>
                </p14:cNvPr>
                <p14:cNvContentPartPr/>
                <p14:nvPr/>
              </p14:nvContentPartPr>
              <p14:xfrm>
                <a:off x="2815225" y="3045004"/>
                <a:ext cx="13680" cy="69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B0AB582-8B6A-42A7-9F1D-4487B82888D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797585" y="3027364"/>
                  <a:ext cx="493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8F80153-F410-4101-9CFB-D65B38EAEF0B}"/>
                    </a:ext>
                  </a:extLst>
                </p14:cNvPr>
                <p14:cNvContentPartPr/>
                <p14:nvPr/>
              </p14:nvContentPartPr>
              <p14:xfrm>
                <a:off x="2819905" y="2901004"/>
                <a:ext cx="5760" cy="11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8F80153-F410-4101-9CFB-D65B38EAEF0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802265" y="2883004"/>
                  <a:ext cx="414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AFFD68C-2354-4C0F-90C1-CB2603E2D726}"/>
                    </a:ext>
                  </a:extLst>
                </p14:cNvPr>
                <p14:cNvContentPartPr/>
                <p14:nvPr/>
              </p14:nvContentPartPr>
              <p14:xfrm>
                <a:off x="2908465" y="2883724"/>
                <a:ext cx="95400" cy="157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AFFD68C-2354-4C0F-90C1-CB2603E2D72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890825" y="2866084"/>
                  <a:ext cx="131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0EFE8B8-1EA3-45C0-BB72-3411049D8CA1}"/>
                    </a:ext>
                  </a:extLst>
                </p14:cNvPr>
                <p14:cNvContentPartPr/>
                <p14:nvPr/>
              </p14:nvContentPartPr>
              <p14:xfrm>
                <a:off x="3113665" y="2794084"/>
                <a:ext cx="110160" cy="212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0EFE8B8-1EA3-45C0-BB72-3411049D8CA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095665" y="2776444"/>
                  <a:ext cx="1458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5ADD40-7199-4253-BDCA-0AB66C0FCCD4}"/>
                    </a:ext>
                  </a:extLst>
                </p14:cNvPr>
                <p14:cNvContentPartPr/>
                <p14:nvPr/>
              </p14:nvContentPartPr>
              <p14:xfrm>
                <a:off x="3262705" y="2812804"/>
                <a:ext cx="70920" cy="160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5ADD40-7199-4253-BDCA-0AB66C0FCCD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245065" y="2794804"/>
                  <a:ext cx="1065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24298B8-A1AF-4006-BC36-D79E13EED803}"/>
                    </a:ext>
                  </a:extLst>
                </p14:cNvPr>
                <p14:cNvContentPartPr/>
                <p14:nvPr/>
              </p14:nvContentPartPr>
              <p14:xfrm>
                <a:off x="1629385" y="3727924"/>
                <a:ext cx="154440" cy="170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24298B8-A1AF-4006-BC36-D79E13EED80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611385" y="3709924"/>
                  <a:ext cx="190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48CB225-B389-483E-A49E-E46767CEB801}"/>
                    </a:ext>
                  </a:extLst>
                </p14:cNvPr>
                <p14:cNvContentPartPr/>
                <p14:nvPr/>
              </p14:nvContentPartPr>
              <p14:xfrm>
                <a:off x="1796425" y="3704164"/>
                <a:ext cx="182160" cy="142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48CB225-B389-483E-A49E-E46767CEB80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778425" y="3686164"/>
                  <a:ext cx="217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B6F9D36-5A3A-4491-B6C5-53C9A3C1E463}"/>
                    </a:ext>
                  </a:extLst>
                </p14:cNvPr>
                <p14:cNvContentPartPr/>
                <p14:nvPr/>
              </p14:nvContentPartPr>
              <p14:xfrm>
                <a:off x="2094505" y="3642964"/>
                <a:ext cx="257760" cy="177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B6F9D36-5A3A-4491-B6C5-53C9A3C1E46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076865" y="3624964"/>
                  <a:ext cx="2934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C2D7544-2F07-4C73-9B68-3EFA0AD783E7}"/>
                    </a:ext>
                  </a:extLst>
                </p14:cNvPr>
                <p14:cNvContentPartPr/>
                <p14:nvPr/>
              </p14:nvContentPartPr>
              <p14:xfrm>
                <a:off x="2432545" y="3586084"/>
                <a:ext cx="66600" cy="125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C2D7544-2F07-4C73-9B68-3EFA0AD783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414545" y="3568084"/>
                  <a:ext cx="1022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70EC066-CC8C-420E-BCD3-B88876026B05}"/>
                    </a:ext>
                  </a:extLst>
                </p14:cNvPr>
                <p14:cNvContentPartPr/>
                <p14:nvPr/>
              </p14:nvContentPartPr>
              <p14:xfrm>
                <a:off x="2572945" y="3521644"/>
                <a:ext cx="89280" cy="147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70EC066-CC8C-420E-BCD3-B88876026B0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554945" y="3504004"/>
                  <a:ext cx="124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7977859-5F59-4AC3-B577-BAF2F3835AE6}"/>
                    </a:ext>
                  </a:extLst>
                </p14:cNvPr>
                <p14:cNvContentPartPr/>
                <p14:nvPr/>
              </p14:nvContentPartPr>
              <p14:xfrm>
                <a:off x="2769505" y="3313564"/>
                <a:ext cx="242280" cy="326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7977859-5F59-4AC3-B577-BAF2F3835AE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751865" y="3295564"/>
                  <a:ext cx="2779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6C69D0F-4EB0-45EB-AD97-0C0D945EA3F2}"/>
                    </a:ext>
                  </a:extLst>
                </p14:cNvPr>
                <p14:cNvContentPartPr/>
                <p14:nvPr/>
              </p14:nvContentPartPr>
              <p14:xfrm>
                <a:off x="3177025" y="3239764"/>
                <a:ext cx="23040" cy="64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6C69D0F-4EB0-45EB-AD97-0C0D945EA3F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159025" y="3221764"/>
                  <a:ext cx="586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8263B9D-4064-4704-A767-C23285F663B5}"/>
                    </a:ext>
                  </a:extLst>
                </p14:cNvPr>
                <p14:cNvContentPartPr/>
                <p14:nvPr/>
              </p14:nvContentPartPr>
              <p14:xfrm>
                <a:off x="3133105" y="3524524"/>
                <a:ext cx="5760" cy="4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8263B9D-4064-4704-A767-C23285F663B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115465" y="3506524"/>
                  <a:ext cx="41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A37DF55-023E-43E2-9DFB-66FCA3E53830}"/>
                    </a:ext>
                  </a:extLst>
                </p14:cNvPr>
                <p14:cNvContentPartPr/>
                <p14:nvPr/>
              </p14:nvContentPartPr>
              <p14:xfrm>
                <a:off x="3169465" y="3185764"/>
                <a:ext cx="41040" cy="209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A37DF55-023E-43E2-9DFB-66FCA3E5383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151465" y="3167764"/>
                  <a:ext cx="766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C873076-C73F-418D-BDF4-AE9254773911}"/>
                    </a:ext>
                  </a:extLst>
                </p14:cNvPr>
                <p14:cNvContentPartPr/>
                <p14:nvPr/>
              </p14:nvContentPartPr>
              <p14:xfrm>
                <a:off x="3153985" y="3451804"/>
                <a:ext cx="24120" cy="37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C873076-C73F-418D-BDF4-AE925477391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136345" y="3434164"/>
                  <a:ext cx="59760" cy="73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4315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A76A54-309C-435E-9BBE-44FB0D7923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1690" r="28991" b="-2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9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69EE1-54D4-4A46-A64C-C7986180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29" y="1679903"/>
            <a:ext cx="5055923" cy="3632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Question</a:t>
            </a:r>
          </a:p>
          <a:p>
            <a:pPr marL="0" indent="0" algn="ctr">
              <a:buNone/>
            </a:pPr>
            <a:r>
              <a:rPr lang="en-US" sz="3200" dirty="0"/>
              <a:t>How do we know when to stop running Orthogonal Matching Pursuit for outlier detection?</a:t>
            </a:r>
          </a:p>
        </p:txBody>
      </p:sp>
    </p:spTree>
    <p:extLst>
      <p:ext uri="{BB962C8B-B14F-4D97-AF65-F5344CB8AC3E}">
        <p14:creationId xmlns:p14="http://schemas.microsoft.com/office/powerpoint/2010/main" val="37141079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Stopping Conditions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732" y="2222287"/>
                <a:ext cx="9966953" cy="3636511"/>
              </a:xfrm>
              <a:effectLst/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Option 1: Stop after a certain number of outliers are removed</a:t>
                </a:r>
              </a:p>
              <a:p>
                <a:pPr lvl="1"/>
                <a:r>
                  <a:rPr lang="en-US" sz="2000" dirty="0"/>
                  <a:t>This is especially helpful when we have an idea of how many outliers exist in our data</a:t>
                </a:r>
              </a:p>
              <a:p>
                <a:pPr lvl="1"/>
                <a:r>
                  <a:rPr lang="en-US" sz="2000" dirty="0"/>
                  <a:t>How does this affect our algorithm?</a:t>
                </a:r>
              </a:p>
              <a:p>
                <a:pPr lvl="2"/>
                <a:r>
                  <a:rPr lang="en-US" sz="1800" dirty="0"/>
                  <a:t>For k outliers, iterate while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732" y="2222287"/>
                <a:ext cx="9966953" cy="3636511"/>
              </a:xfrm>
              <a:blipFill>
                <a:blip r:embed="rId2"/>
                <a:stretch>
                  <a:fillRect l="-734" r="-67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816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Stopping Conditions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732" y="2222287"/>
                <a:ext cx="9966953" cy="3636511"/>
              </a:xfrm>
              <a:effectLst/>
            </p:spPr>
            <p:txBody>
              <a:bodyPr>
                <a:normAutofit/>
              </a:bodyPr>
              <a:lstStyle/>
              <a:p>
                <a:r>
                  <a:rPr lang="en-US" dirty="0"/>
                  <a:t>Option 1: Stop after a certain number of outliers are removed</a:t>
                </a:r>
              </a:p>
              <a:p>
                <a:pPr lvl="1"/>
                <a:r>
                  <a:rPr lang="en-US" dirty="0"/>
                  <a:t>This is especially helpful when we have an idea of how many outliers exist in our data</a:t>
                </a:r>
              </a:p>
              <a:p>
                <a:pPr lvl="1"/>
                <a:r>
                  <a:rPr lang="en-US" dirty="0"/>
                  <a:t>How does this affect our algorithm?</a:t>
                </a:r>
              </a:p>
              <a:p>
                <a:pPr lvl="2"/>
                <a:r>
                  <a:rPr lang="en-US" dirty="0"/>
                  <a:t>For k outliers, iterate while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Option 2: stop once we’ve reached a certain residual threshold</a:t>
                </a:r>
              </a:p>
              <a:p>
                <a:pPr lvl="1"/>
                <a:r>
                  <a:rPr lang="en-US" dirty="0"/>
                  <a:t>Stop iterating when the norm of our 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falls below a predefined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How does this affect our algorithm?</a:t>
                </a:r>
              </a:p>
              <a:p>
                <a:pPr lvl="2"/>
                <a:r>
                  <a:rPr lang="en-US" dirty="0"/>
                  <a:t>Iterate while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732" y="2222287"/>
                <a:ext cx="9966953" cy="3636511"/>
              </a:xfrm>
              <a:blipFill>
                <a:blip r:embed="rId2"/>
                <a:stretch>
                  <a:fillRect l="-30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45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309F-3C22-4237-9585-F901F5AA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Outliers in Linear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A9702B-3FB7-4802-B904-C3EF45BA9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535945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68160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85280C8-AD9C-41F9-83F2-CDA28567D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524544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9680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our Stopping Condition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395711"/>
                <a:ext cx="10554574" cy="44071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Last week, you learned about validation (and more specifically, cross-validation) as a method to turn hyperparameters so that our model performs well on our test dataset</a:t>
                </a:r>
              </a:p>
              <a:p>
                <a:r>
                  <a:rPr lang="en-US" dirty="0"/>
                  <a:t>We can use this for finding an OMP stopping condition as well!</a:t>
                </a:r>
              </a:p>
              <a:p>
                <a:r>
                  <a:rPr lang="en-US" dirty="0"/>
                  <a:t>Option 1</a:t>
                </a:r>
              </a:p>
              <a:p>
                <a:pPr lvl="1"/>
                <a:r>
                  <a:rPr lang="en-US" dirty="0"/>
                  <a:t>Cross-validation to set our residual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We choose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which the error on our validation set is lowest</a:t>
                </a:r>
              </a:p>
              <a:p>
                <a:r>
                  <a:rPr lang="en-US" dirty="0"/>
                  <a:t>Option 2</a:t>
                </a:r>
              </a:p>
              <a:p>
                <a:pPr lvl="1"/>
                <a:r>
                  <a:rPr lang="en-US" dirty="0"/>
                  <a:t>Tuning our number of removed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choose the value of k for which the error on our validation set is lowest</a:t>
                </a:r>
              </a:p>
              <a:p>
                <a:r>
                  <a:rPr lang="en-US" dirty="0"/>
                  <a:t>Option 3</a:t>
                </a:r>
              </a:p>
              <a:p>
                <a:pPr lvl="1"/>
                <a:r>
                  <a:rPr lang="en-US" dirty="0"/>
                  <a:t>We stop when there are only two points left in our dataset (the minimum needed to create our linear model)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9EE1-54D4-4A46-A64C-C79861802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395711"/>
                <a:ext cx="10554574" cy="44071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4477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FF476-9F49-44E4-98B9-F32088DE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OMP for Outlier Detection – Putting it all together</a:t>
            </a:r>
          </a:p>
        </p:txBody>
      </p:sp>
      <p:pic>
        <p:nvPicPr>
          <p:cNvPr id="4" name="Content Placeholder 3" descr="Text, letter&#10;&#10;Description automatically generated">
            <a:extLst>
              <a:ext uri="{FF2B5EF4-FFF2-40B4-BE49-F238E27FC236}">
                <a16:creationId xmlns:a16="http://schemas.microsoft.com/office/drawing/2014/main" id="{DF59D015-E58C-4D15-8F85-96F04EEC2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514" y="2349499"/>
            <a:ext cx="7982408" cy="369186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58544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309F-3C22-4237-9585-F901F5AA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Outliers in Linear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A9702B-3FB7-4802-B904-C3EF45BA9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46983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590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309F-3C22-4237-9585-F901F5AA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Outliers in Linear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A9702B-3FB7-4802-B904-C3EF45BA95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747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613CC-8795-4506-BA1A-F62DEBE6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The Impact of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A2136-2F37-4F8C-87B5-0926DEAF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</a:rPr>
              <a:t>Outliers can drive up the error of our model!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</a:rPr>
              <a:t>Cause us to not represent the true pattern of our data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2FC3E8F-8A3F-4559-BACF-C00DA31BC9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851472"/>
              </p:ext>
            </p:extLst>
          </p:nvPr>
        </p:nvGraphicFramePr>
        <p:xfrm>
          <a:off x="5280790" y="1680633"/>
          <a:ext cx="6267743" cy="4235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5842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613CC-8795-4506-BA1A-F62DEBE6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The Impact of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A2136-2F37-4F8C-87B5-0926DEAF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</a:rPr>
              <a:t>Outliers can drive up the error of our model!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</a:rPr>
              <a:t>Cause us to not represent the true pattern of our data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C58B6F2-25CE-447B-A19B-9E6D80AD39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495575"/>
              </p:ext>
            </p:extLst>
          </p:nvPr>
        </p:nvGraphicFramePr>
        <p:xfrm>
          <a:off x="5280790" y="643467"/>
          <a:ext cx="6267743" cy="5272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EE25946-F606-4CE6-BF8C-770BE8626CAA}"/>
                  </a:ext>
                </a:extLst>
              </p14:cNvPr>
              <p14:cNvContentPartPr/>
              <p14:nvPr/>
            </p14:nvContentPartPr>
            <p14:xfrm>
              <a:off x="8035244" y="2044593"/>
              <a:ext cx="478080" cy="505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EE25946-F606-4CE6-BF8C-770BE8626C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26604" y="2035953"/>
                <a:ext cx="49572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268CEA-9CC7-4F0C-8333-9912132051CA}"/>
                  </a:ext>
                </a:extLst>
              </p14:cNvPr>
              <p14:cNvContentPartPr/>
              <p14:nvPr/>
            </p14:nvContentPartPr>
            <p14:xfrm>
              <a:off x="8686500" y="2091633"/>
              <a:ext cx="591840" cy="132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268CEA-9CC7-4F0C-8333-9912132051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77860" y="2082993"/>
                <a:ext cx="60948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A39B1AFE-77DD-42CA-A91E-226887FD6D8E}"/>
              </a:ext>
            </a:extLst>
          </p:cNvPr>
          <p:cNvGrpSpPr/>
          <p:nvPr/>
        </p:nvGrpSpPr>
        <p:grpSpPr>
          <a:xfrm>
            <a:off x="9242340" y="2160753"/>
            <a:ext cx="1021320" cy="240840"/>
            <a:chOff x="9242340" y="2160753"/>
            <a:chExt cx="102132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7D8C136-A638-42D1-93B2-20FA052E7614}"/>
                    </a:ext>
                  </a:extLst>
                </p14:cNvPr>
                <p14:cNvContentPartPr/>
                <p14:nvPr/>
              </p14:nvContentPartPr>
              <p14:xfrm>
                <a:off x="9242340" y="2219793"/>
                <a:ext cx="121680" cy="173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7D8C136-A638-42D1-93B2-20FA052E761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33700" y="2210793"/>
                  <a:ext cx="139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57E3155-664F-49A7-B4E5-EEB0AB81DDDA}"/>
                    </a:ext>
                  </a:extLst>
                </p14:cNvPr>
                <p14:cNvContentPartPr/>
                <p14:nvPr/>
              </p14:nvContentPartPr>
              <p14:xfrm>
                <a:off x="9428820" y="2238513"/>
                <a:ext cx="125640" cy="141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57E3155-664F-49A7-B4E5-EEB0AB81DDD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20180" y="2229873"/>
                  <a:ext cx="1432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05CBCDF-4AC6-46C4-88FD-F078A837691C}"/>
                    </a:ext>
                  </a:extLst>
                </p14:cNvPr>
                <p14:cNvContentPartPr/>
                <p14:nvPr/>
              </p14:nvContentPartPr>
              <p14:xfrm>
                <a:off x="9629700" y="2176233"/>
                <a:ext cx="53280" cy="225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05CBCDF-4AC6-46C4-88FD-F078A837691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20700" y="2167233"/>
                  <a:ext cx="709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34057B-DC2B-4BFF-A878-F25B743A7365}"/>
                    </a:ext>
                  </a:extLst>
                </p14:cNvPr>
                <p14:cNvContentPartPr/>
                <p14:nvPr/>
              </p14:nvContentPartPr>
              <p14:xfrm>
                <a:off x="9596220" y="2277033"/>
                <a:ext cx="52560" cy="10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F34057B-DC2B-4BFF-A878-F25B743A736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587220" y="2268033"/>
                  <a:ext cx="702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EFFA40B-2644-476F-9512-241E07692524}"/>
                    </a:ext>
                  </a:extLst>
                </p14:cNvPr>
                <p14:cNvContentPartPr/>
                <p14:nvPr/>
              </p14:nvContentPartPr>
              <p14:xfrm>
                <a:off x="9780540" y="2160753"/>
                <a:ext cx="36000" cy="213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EFFA40B-2644-476F-9512-241E0769252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771540" y="2151753"/>
                  <a:ext cx="536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4E23124-9B1F-422B-A7E6-7101D24AA044}"/>
                    </a:ext>
                  </a:extLst>
                </p14:cNvPr>
                <p14:cNvContentPartPr/>
                <p14:nvPr/>
              </p14:nvContentPartPr>
              <p14:xfrm>
                <a:off x="9608460" y="2246793"/>
                <a:ext cx="129240" cy="48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4E23124-9B1F-422B-A7E6-7101D24AA04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599460" y="2238153"/>
                  <a:ext cx="1468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BA419FD-509B-45A7-B218-D5D924331102}"/>
                    </a:ext>
                  </a:extLst>
                </p14:cNvPr>
                <p14:cNvContentPartPr/>
                <p14:nvPr/>
              </p14:nvContentPartPr>
              <p14:xfrm>
                <a:off x="9872340" y="2274513"/>
                <a:ext cx="16560" cy="96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BA419FD-509B-45A7-B218-D5D92433110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863340" y="2265513"/>
                  <a:ext cx="34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69032BE-8450-4E4F-A8EC-C6C6BEFECC01}"/>
                    </a:ext>
                  </a:extLst>
                </p14:cNvPr>
                <p14:cNvContentPartPr/>
                <p14:nvPr/>
              </p14:nvContentPartPr>
              <p14:xfrm>
                <a:off x="9909060" y="2212593"/>
                <a:ext cx="3240" cy="5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69032BE-8450-4E4F-A8EC-C6C6BEFECC0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900420" y="2203953"/>
                  <a:ext cx="208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1100A81-7414-4AC3-AA97-20CA8173DC14}"/>
                    </a:ext>
                  </a:extLst>
                </p14:cNvPr>
                <p14:cNvContentPartPr/>
                <p14:nvPr/>
              </p14:nvContentPartPr>
              <p14:xfrm>
                <a:off x="9970980" y="2258673"/>
                <a:ext cx="68040" cy="32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1100A81-7414-4AC3-AA97-20CA8173DC1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962340" y="2249673"/>
                  <a:ext cx="856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10DED80-0B07-4799-9F77-F79F2D203222}"/>
                    </a:ext>
                  </a:extLst>
                </p14:cNvPr>
                <p14:cNvContentPartPr/>
                <p14:nvPr/>
              </p14:nvContentPartPr>
              <p14:xfrm>
                <a:off x="9977460" y="2269473"/>
                <a:ext cx="133920" cy="89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10DED80-0B07-4799-9F77-F79F2D20322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968460" y="2260473"/>
                  <a:ext cx="1515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F8F3E17-345A-44A0-B1C6-301345111AFE}"/>
                    </a:ext>
                  </a:extLst>
                </p14:cNvPr>
                <p14:cNvContentPartPr/>
                <p14:nvPr/>
              </p14:nvContentPartPr>
              <p14:xfrm>
                <a:off x="10005900" y="2268393"/>
                <a:ext cx="14040" cy="7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F8F3E17-345A-44A0-B1C6-301345111AF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996900" y="2259753"/>
                  <a:ext cx="31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0B57287-ED3B-47CA-9EA4-E6B8D1443021}"/>
                    </a:ext>
                  </a:extLst>
                </p14:cNvPr>
                <p14:cNvContentPartPr/>
                <p14:nvPr/>
              </p14:nvContentPartPr>
              <p14:xfrm>
                <a:off x="9989340" y="2243553"/>
                <a:ext cx="23040" cy="41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0B57287-ED3B-47CA-9EA4-E6B8D144302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980700" y="2234913"/>
                  <a:ext cx="406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26D2020-F9BA-44EA-BD82-0E3FE11737C2}"/>
                    </a:ext>
                  </a:extLst>
                </p14:cNvPr>
                <p14:cNvContentPartPr/>
                <p14:nvPr/>
              </p14:nvContentPartPr>
              <p14:xfrm>
                <a:off x="10162860" y="2209713"/>
                <a:ext cx="100800" cy="150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26D2020-F9BA-44EA-BD82-0E3FE11737C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154220" y="2201073"/>
                  <a:ext cx="1184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3CF3FC3-DF8E-4BA4-A9DA-5732D65393F8}"/>
                    </a:ext>
                  </a:extLst>
                </p14:cNvPr>
                <p14:cNvContentPartPr/>
                <p14:nvPr/>
              </p14:nvContentPartPr>
              <p14:xfrm>
                <a:off x="9992220" y="2235273"/>
                <a:ext cx="60480" cy="5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3CF3FC3-DF8E-4BA4-A9DA-5732D65393F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83580" y="2226273"/>
                  <a:ext cx="7812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7B36FBA-291A-4CB7-9069-85B0CCA30544}"/>
              </a:ext>
            </a:extLst>
          </p:cNvPr>
          <p:cNvGrpSpPr/>
          <p:nvPr/>
        </p:nvGrpSpPr>
        <p:grpSpPr>
          <a:xfrm>
            <a:off x="10995900" y="3273513"/>
            <a:ext cx="98280" cy="183600"/>
            <a:chOff x="10995900" y="3273513"/>
            <a:chExt cx="9828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762CF57-20F4-4D38-A139-BACCE26F4611}"/>
                    </a:ext>
                  </a:extLst>
                </p14:cNvPr>
                <p14:cNvContentPartPr/>
                <p14:nvPr/>
              </p14:nvContentPartPr>
              <p14:xfrm>
                <a:off x="11030460" y="3286833"/>
                <a:ext cx="63720" cy="170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762CF57-20F4-4D38-A139-BACCE26F461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021820" y="3278193"/>
                  <a:ext cx="813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B81D135-C4D3-483A-89CC-411C48F2A7CE}"/>
                    </a:ext>
                  </a:extLst>
                </p14:cNvPr>
                <p14:cNvContentPartPr/>
                <p14:nvPr/>
              </p14:nvContentPartPr>
              <p14:xfrm>
                <a:off x="11059980" y="328323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B81D135-C4D3-483A-89CC-411C48F2A7C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051340" y="32742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04D02EF-CE6E-413F-B726-73C0C8869B6C}"/>
                    </a:ext>
                  </a:extLst>
                </p14:cNvPr>
                <p14:cNvContentPartPr/>
                <p14:nvPr/>
              </p14:nvContentPartPr>
              <p14:xfrm>
                <a:off x="10995900" y="3273513"/>
                <a:ext cx="33840" cy="21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04D02EF-CE6E-413F-B726-73C0C8869B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986900" y="3264513"/>
                  <a:ext cx="51480" cy="3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88559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1708</Words>
  <Application>Microsoft Office PowerPoint</Application>
  <PresentationFormat>Widescreen</PresentationFormat>
  <Paragraphs>199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Cambria Math</vt:lpstr>
      <vt:lpstr>Century Gothic</vt:lpstr>
      <vt:lpstr>Wingdings 2</vt:lpstr>
      <vt:lpstr>Quotable</vt:lpstr>
      <vt:lpstr>Orthogonal Matching Pursuit A Machine Learning Perspective</vt:lpstr>
      <vt:lpstr>Outliers</vt:lpstr>
      <vt:lpstr>Outliers in Linear Models</vt:lpstr>
      <vt:lpstr>Outliers in Linear Models</vt:lpstr>
      <vt:lpstr>Outliers in Linear Models</vt:lpstr>
      <vt:lpstr>Outliers in Linear Models</vt:lpstr>
      <vt:lpstr>Outliers in Linear Models</vt:lpstr>
      <vt:lpstr>The Impact of Outliers</vt:lpstr>
      <vt:lpstr>The Impact of Outliers</vt:lpstr>
      <vt:lpstr>The Impact of Outliers</vt:lpstr>
      <vt:lpstr>Facts About OMP – A 16A Review</vt:lpstr>
      <vt:lpstr>OMP Review – Signal Processing Context</vt:lpstr>
      <vt:lpstr>OMP Review – Signal Processing Context</vt:lpstr>
      <vt:lpstr>OMP Review - Algorithm</vt:lpstr>
      <vt:lpstr>OMP Review - Algorithm</vt:lpstr>
      <vt:lpstr>The Problem of Outlier Detection</vt:lpstr>
      <vt:lpstr>Outlier Detection: An Analogous Context</vt:lpstr>
      <vt:lpstr>Outlier Detection: An Analogous Context</vt:lpstr>
      <vt:lpstr>Outlier Detection: An Analogous Context</vt:lpstr>
      <vt:lpstr>Outlier Detection: An Analogous Context</vt:lpstr>
      <vt:lpstr>OMP for Outlier Detection – Initial Setup</vt:lpstr>
      <vt:lpstr>OMP for Outlier Detection – Initial Setup</vt:lpstr>
      <vt:lpstr>OMP for Outlier Detection – Initial Setup</vt:lpstr>
      <vt:lpstr>OMP for Outlier Detection – Initial Setup</vt:lpstr>
      <vt:lpstr>OMP for Outlier Detection – Error &amp; Residuals</vt:lpstr>
      <vt:lpstr>OMP for Outlier Detection – Error &amp; Residuals</vt:lpstr>
      <vt:lpstr>OMP for Outlier Detection – Error &amp; Residuals</vt:lpstr>
      <vt:lpstr>OMP for Outlier Detection – Error &amp; Residuals</vt:lpstr>
      <vt:lpstr>OMP for Outlier Detection – Inputs</vt:lpstr>
      <vt:lpstr>OMP for Outlier Detection – Outputs</vt:lpstr>
      <vt:lpstr>The Algorithm: Initialization</vt:lpstr>
      <vt:lpstr>OMP: Initial Values</vt:lpstr>
      <vt:lpstr>OMP: The Algorithm So Far</vt:lpstr>
      <vt:lpstr>Identifying an index</vt:lpstr>
      <vt:lpstr>Identifying an index</vt:lpstr>
      <vt:lpstr>This simplifies to the i’th index of the residual, which we add to our set of outlier indices</vt:lpstr>
      <vt:lpstr>OMP: The Algorithm So Far</vt:lpstr>
      <vt:lpstr>Augmenting A</vt:lpstr>
      <vt:lpstr>Recomputing the Residual</vt:lpstr>
      <vt:lpstr>Recomputing the Residual</vt:lpstr>
      <vt:lpstr>OMP: The Algorithm So Far</vt:lpstr>
      <vt:lpstr>OMP for Outlier Detection – Big Picture</vt:lpstr>
      <vt:lpstr>OMP for Outlier Detection and Removal - Visualization</vt:lpstr>
      <vt:lpstr>OMP for Outlier Detection and Removal - Visualization</vt:lpstr>
      <vt:lpstr>OMP for Outlier Detection and Removal - Visualization</vt:lpstr>
      <vt:lpstr>After Several Iterations…</vt:lpstr>
      <vt:lpstr>PowerPoint Presentation</vt:lpstr>
      <vt:lpstr>Stopping Conditions</vt:lpstr>
      <vt:lpstr>Stopping Conditions</vt:lpstr>
      <vt:lpstr>PowerPoint Presentation</vt:lpstr>
      <vt:lpstr>Tuning our Stopping Condition</vt:lpstr>
      <vt:lpstr>OMP for Outlier Detection – Putting it all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Orthogonal Matching Pursuit A Machine Learning Perspective</dc:title>
  <dc:creator>Amrita Palaparthi</dc:creator>
  <cp:lastModifiedBy>Amrita Palaparthi</cp:lastModifiedBy>
  <cp:revision>4</cp:revision>
  <dcterms:created xsi:type="dcterms:W3CDTF">2020-11-29T00:45:36Z</dcterms:created>
  <dcterms:modified xsi:type="dcterms:W3CDTF">2020-11-29T01:42:41Z</dcterms:modified>
</cp:coreProperties>
</file>