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4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0C92-720D-774E-A7EA-5BB36405975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A22F-5D28-9246-9548-7B63CD0D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 601 Product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tool that uses an algorithm to predict human or machine behaviors based on previous choices and known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6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definition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</a:t>
            </a:r>
          </a:p>
          <a:p>
            <a:pPr lvl="1"/>
            <a:r>
              <a:rPr lang="en-US" dirty="0" smtClean="0"/>
              <a:t>The user will choose a type of restaurant.</a:t>
            </a:r>
          </a:p>
          <a:p>
            <a:pPr lvl="1"/>
            <a:r>
              <a:rPr lang="en-US" dirty="0" smtClean="0"/>
              <a:t>Based on the information available the program will remember the option.</a:t>
            </a:r>
          </a:p>
          <a:p>
            <a:pPr lvl="2"/>
            <a:r>
              <a:rPr lang="en-US" dirty="0" smtClean="0"/>
              <a:t>Parameters to remember</a:t>
            </a:r>
          </a:p>
          <a:p>
            <a:pPr lvl="3"/>
            <a:r>
              <a:rPr lang="en-US" dirty="0" smtClean="0"/>
              <a:t>Food category (Chinese, Indian, Mexica)</a:t>
            </a:r>
          </a:p>
          <a:p>
            <a:pPr lvl="3"/>
            <a:r>
              <a:rPr lang="en-US" dirty="0" smtClean="0"/>
              <a:t>Food type (Tacos, soup, pasta)</a:t>
            </a:r>
          </a:p>
          <a:p>
            <a:pPr lvl="3"/>
            <a:r>
              <a:rPr lang="en-US" dirty="0" smtClean="0"/>
              <a:t>Date</a:t>
            </a:r>
          </a:p>
          <a:p>
            <a:pPr lvl="3"/>
            <a:r>
              <a:rPr lang="en-US" dirty="0" smtClean="0"/>
              <a:t>Weather (rainy, sunny, snowing)</a:t>
            </a:r>
          </a:p>
          <a:p>
            <a:pPr lvl="1"/>
            <a:r>
              <a:rPr lang="en-US" dirty="0" smtClean="0"/>
              <a:t>Once the program is trained with several input the program will start making suggestions based on previous choices</a:t>
            </a:r>
          </a:p>
          <a:p>
            <a:pPr lvl="1"/>
            <a:r>
              <a:rPr lang="en-US" dirty="0" smtClean="0"/>
              <a:t>If the user orders Pasta every 2 weeks except when it’s rainy the </a:t>
            </a:r>
            <a:r>
              <a:rPr lang="en-US" dirty="0" err="1" smtClean="0"/>
              <a:t>algorythm</a:t>
            </a:r>
            <a:r>
              <a:rPr lang="en-US" dirty="0" smtClean="0"/>
              <a:t> will recommend pasta restaurants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1567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can be applied to a variety of subjects, for example car repair, if we know that after 5000 miles it is common that the X spring fails next time a this type of car comes with the similar pattern the program would immediately suggest to replace spring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Costumer, Beneficiary,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Costumer: </a:t>
            </a:r>
          </a:p>
          <a:p>
            <a:pPr lvl="1"/>
            <a:r>
              <a:rPr lang="en-US" dirty="0" smtClean="0"/>
              <a:t>Restaurant owners (restaurant example)</a:t>
            </a:r>
          </a:p>
          <a:p>
            <a:pPr lvl="1"/>
            <a:r>
              <a:rPr lang="en-US" dirty="0" smtClean="0"/>
              <a:t>Car dealership (Car example)</a:t>
            </a:r>
          </a:p>
          <a:p>
            <a:r>
              <a:rPr lang="en-US" dirty="0" smtClean="0"/>
              <a:t>Beneficiary</a:t>
            </a:r>
          </a:p>
          <a:p>
            <a:pPr lvl="1"/>
            <a:r>
              <a:rPr lang="en-US" dirty="0" smtClean="0"/>
              <a:t>Public(Restaurant example)</a:t>
            </a:r>
          </a:p>
          <a:p>
            <a:pPr lvl="1"/>
            <a:r>
              <a:rPr lang="en-US" dirty="0" smtClean="0"/>
              <a:t>Dealership costumer (car example)</a:t>
            </a:r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General Public (Restaurant)</a:t>
            </a:r>
          </a:p>
          <a:p>
            <a:pPr lvl="1"/>
            <a:r>
              <a:rPr lang="en-US" dirty="0" smtClean="0"/>
              <a:t>Mechanic (Cars)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I suggest to implement a demo product on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Tentative random forest algorithm but might be to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Product Definition</vt:lpstr>
      <vt:lpstr>Objective</vt:lpstr>
      <vt:lpstr>Product definition example</vt:lpstr>
      <vt:lpstr>Product objective</vt:lpstr>
      <vt:lpstr>Costumer, Beneficiary, User</vt:lpstr>
      <vt:lpstr>Platform to be implemented</vt:lpstr>
      <vt:lpstr>Name of Product</vt:lpstr>
      <vt:lpstr>Method to be used</vt:lpstr>
      <vt:lpstr>Time of implementation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Definition</dc:title>
  <dc:creator>Alejandro Aparicio</dc:creator>
  <cp:lastModifiedBy>Alejandro Aparicio</cp:lastModifiedBy>
  <cp:revision>3</cp:revision>
  <dcterms:created xsi:type="dcterms:W3CDTF">2016-09-20T18:31:04Z</dcterms:created>
  <dcterms:modified xsi:type="dcterms:W3CDTF">2016-09-20T18:48:22Z</dcterms:modified>
</cp:coreProperties>
</file>