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I3S3kdkof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4J0r2edHT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60" y="2493849"/>
            <a:ext cx="8361229" cy="2098226"/>
          </a:xfrm>
        </p:spPr>
        <p:txBody>
          <a:bodyPr/>
          <a:lstStyle/>
          <a:p>
            <a:r>
              <a:rPr lang="pt-BR" sz="8000" b="1" spc="600" dirty="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sz="8000" b="1" spc="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8000" b="1" spc="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0" b="1" spc="600" dirty="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endParaRPr lang="pt-BR" sz="8000" b="1" spc="6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50" y="2148742"/>
            <a:ext cx="2265925" cy="22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</a:t>
            </a:r>
            <a:r>
              <a:rPr lang="pt-BR" b="1" dirty="0" smtClean="0"/>
              <a:t> </a:t>
            </a:r>
            <a:r>
              <a:rPr lang="pt-BR" b="1" dirty="0" err="1" smtClean="0"/>
              <a:t>be</a:t>
            </a:r>
            <a:r>
              <a:rPr lang="pt-BR" b="1" dirty="0" smtClean="0"/>
              <a:t> in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past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53097" y="1933302"/>
            <a:ext cx="9601200" cy="3866605"/>
          </a:xfrm>
        </p:spPr>
        <p:txBody>
          <a:bodyPr>
            <a:noAutofit/>
          </a:bodyPr>
          <a:lstStyle/>
          <a:p>
            <a:r>
              <a:rPr lang="pt-BR" sz="3200" dirty="0" smtClean="0"/>
              <a:t>I </a:t>
            </a:r>
            <a:r>
              <a:rPr lang="pt-BR" sz="3200" dirty="0" err="1" smtClean="0"/>
              <a:t>am</a:t>
            </a:r>
            <a:r>
              <a:rPr lang="pt-BR" sz="3200" dirty="0" smtClean="0"/>
              <a:t>                  I </a:t>
            </a:r>
            <a:r>
              <a:rPr lang="pt-BR" sz="3200" dirty="0" err="1" smtClean="0"/>
              <a:t>was</a:t>
            </a:r>
            <a:endParaRPr lang="pt-BR" sz="3200" dirty="0" smtClean="0"/>
          </a:p>
          <a:p>
            <a:r>
              <a:rPr lang="pt-BR" sz="3200" dirty="0" err="1" smtClean="0"/>
              <a:t>You</a:t>
            </a:r>
            <a:r>
              <a:rPr lang="pt-BR" sz="3200" dirty="0" smtClean="0"/>
              <a:t> are            </a:t>
            </a:r>
            <a:r>
              <a:rPr lang="pt-BR" sz="3200" dirty="0" err="1" smtClean="0"/>
              <a:t>You</a:t>
            </a:r>
            <a:r>
              <a:rPr lang="pt-BR" sz="3200" dirty="0" smtClean="0"/>
              <a:t> </a:t>
            </a:r>
            <a:r>
              <a:rPr lang="pt-BR" sz="3200" dirty="0" err="1" smtClean="0"/>
              <a:t>were</a:t>
            </a:r>
            <a:endParaRPr lang="pt-BR" sz="3200" dirty="0" smtClean="0"/>
          </a:p>
          <a:p>
            <a:r>
              <a:rPr lang="pt-BR" sz="3200" dirty="0" smtClean="0"/>
              <a:t>He </a:t>
            </a:r>
            <a:r>
              <a:rPr lang="pt-BR" sz="3200" dirty="0" err="1" smtClean="0"/>
              <a:t>is</a:t>
            </a:r>
            <a:r>
              <a:rPr lang="pt-BR" sz="3200" dirty="0" smtClean="0"/>
              <a:t>                He </a:t>
            </a:r>
            <a:r>
              <a:rPr lang="pt-BR" sz="3200" dirty="0" err="1" smtClean="0"/>
              <a:t>was</a:t>
            </a:r>
            <a:endParaRPr lang="pt-BR" sz="3200" dirty="0" smtClean="0"/>
          </a:p>
          <a:p>
            <a:r>
              <a:rPr lang="pt-BR" sz="3200" dirty="0" err="1" smtClean="0"/>
              <a:t>She</a:t>
            </a:r>
            <a:r>
              <a:rPr lang="pt-BR" sz="3200" dirty="0" smtClean="0"/>
              <a:t> </a:t>
            </a:r>
            <a:r>
              <a:rPr lang="pt-BR" sz="3200" dirty="0" err="1" smtClean="0"/>
              <a:t>is</a:t>
            </a:r>
            <a:r>
              <a:rPr lang="pt-BR" sz="3200" dirty="0" smtClean="0"/>
              <a:t>              </a:t>
            </a:r>
            <a:r>
              <a:rPr lang="pt-BR" sz="3200" dirty="0" err="1" smtClean="0"/>
              <a:t>She</a:t>
            </a:r>
            <a:r>
              <a:rPr lang="pt-BR" sz="3200" dirty="0" smtClean="0"/>
              <a:t> </a:t>
            </a:r>
            <a:r>
              <a:rPr lang="pt-BR" sz="3200" dirty="0" err="1" smtClean="0"/>
              <a:t>was</a:t>
            </a:r>
            <a:endParaRPr lang="pt-BR" sz="3200" dirty="0" smtClean="0"/>
          </a:p>
          <a:p>
            <a:r>
              <a:rPr lang="pt-BR" sz="3200" dirty="0" smtClean="0"/>
              <a:t>It </a:t>
            </a:r>
            <a:r>
              <a:rPr lang="pt-BR" sz="3200" dirty="0" err="1" smtClean="0"/>
              <a:t>is</a:t>
            </a:r>
            <a:r>
              <a:rPr lang="pt-BR" sz="3200" dirty="0" smtClean="0"/>
              <a:t>                   It </a:t>
            </a:r>
            <a:r>
              <a:rPr lang="pt-BR" sz="3200" dirty="0" err="1" smtClean="0"/>
              <a:t>was</a:t>
            </a:r>
            <a:endParaRPr lang="pt-BR" sz="3200" dirty="0" smtClean="0"/>
          </a:p>
          <a:p>
            <a:r>
              <a:rPr lang="pt-BR" sz="3200" dirty="0" err="1" smtClean="0"/>
              <a:t>We</a:t>
            </a:r>
            <a:r>
              <a:rPr lang="pt-BR" sz="3200" dirty="0" smtClean="0"/>
              <a:t> are             </a:t>
            </a:r>
            <a:r>
              <a:rPr lang="pt-BR" sz="3200" dirty="0" err="1" smtClean="0"/>
              <a:t>We</a:t>
            </a:r>
            <a:r>
              <a:rPr lang="pt-BR" sz="3200" dirty="0" smtClean="0"/>
              <a:t> </a:t>
            </a:r>
            <a:r>
              <a:rPr lang="pt-BR" sz="3200" dirty="0" err="1" smtClean="0"/>
              <a:t>were</a:t>
            </a:r>
            <a:endParaRPr lang="pt-BR" sz="3200" dirty="0" smtClean="0"/>
          </a:p>
          <a:p>
            <a:r>
              <a:rPr lang="pt-BR" sz="3200" dirty="0" err="1" smtClean="0"/>
              <a:t>They</a:t>
            </a:r>
            <a:r>
              <a:rPr lang="pt-BR" sz="3200" dirty="0" smtClean="0"/>
              <a:t> are          </a:t>
            </a:r>
            <a:r>
              <a:rPr lang="pt-BR" sz="3200" dirty="0" err="1" smtClean="0"/>
              <a:t>They</a:t>
            </a:r>
            <a:r>
              <a:rPr lang="pt-BR" sz="3200" dirty="0" smtClean="0"/>
              <a:t> </a:t>
            </a:r>
            <a:r>
              <a:rPr lang="pt-BR" sz="3200" dirty="0" err="1" smtClean="0"/>
              <a:t>were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5944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How</a:t>
            </a:r>
            <a:r>
              <a:rPr lang="pt-BR" b="1" dirty="0" smtClean="0"/>
              <a:t> </a:t>
            </a:r>
            <a:r>
              <a:rPr lang="pt-BR" b="1" dirty="0" err="1" smtClean="0"/>
              <a:t>to</a:t>
            </a:r>
            <a:r>
              <a:rPr lang="pt-BR" b="1" dirty="0" smtClean="0"/>
              <a:t> </a:t>
            </a:r>
            <a:r>
              <a:rPr lang="pt-BR" b="1" dirty="0" err="1" smtClean="0"/>
              <a:t>make</a:t>
            </a:r>
            <a:r>
              <a:rPr lang="pt-BR" b="1" dirty="0" smtClean="0"/>
              <a:t> </a:t>
            </a:r>
            <a:r>
              <a:rPr lang="pt-BR" b="1" dirty="0" err="1" smtClean="0"/>
              <a:t>questions</a:t>
            </a:r>
            <a:r>
              <a:rPr lang="pt-BR" b="1" dirty="0" smtClean="0"/>
              <a:t> in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past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Do </a:t>
            </a:r>
            <a:r>
              <a:rPr lang="pt-BR" sz="2800" dirty="0" err="1" smtClean="0"/>
              <a:t>you</a:t>
            </a:r>
            <a:r>
              <a:rPr lang="pt-BR" sz="2800" dirty="0" smtClean="0"/>
              <a:t> go </a:t>
            </a:r>
            <a:r>
              <a:rPr lang="pt-BR" sz="2800" dirty="0" err="1" smtClean="0"/>
              <a:t>to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school</a:t>
            </a:r>
            <a:r>
              <a:rPr lang="pt-BR" sz="2800" dirty="0" smtClean="0"/>
              <a:t>?</a:t>
            </a:r>
          </a:p>
          <a:p>
            <a:r>
              <a:rPr lang="pt-BR" sz="2800" b="1" u="sng" dirty="0" err="1" smtClean="0"/>
              <a:t>Did</a:t>
            </a:r>
            <a:r>
              <a:rPr lang="pt-BR" sz="2800" dirty="0" smtClean="0"/>
              <a:t> </a:t>
            </a:r>
            <a:r>
              <a:rPr lang="pt-BR" sz="2800" dirty="0" err="1" smtClean="0"/>
              <a:t>you</a:t>
            </a:r>
            <a:r>
              <a:rPr lang="pt-BR" sz="2800" dirty="0" smtClean="0"/>
              <a:t> go </a:t>
            </a:r>
            <a:r>
              <a:rPr lang="pt-BR" sz="2800" dirty="0" err="1" smtClean="0"/>
              <a:t>to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school</a:t>
            </a:r>
            <a:r>
              <a:rPr lang="pt-BR" sz="2800" dirty="0" smtClean="0"/>
              <a:t> (</a:t>
            </a:r>
            <a:r>
              <a:rPr lang="pt-BR" sz="2800" dirty="0" err="1" smtClean="0"/>
              <a:t>yesterday</a:t>
            </a:r>
            <a:r>
              <a:rPr lang="pt-BR" sz="2800" dirty="0" smtClean="0"/>
              <a:t>)?</a:t>
            </a:r>
          </a:p>
          <a:p>
            <a:endParaRPr lang="pt-BR" sz="2800" dirty="0"/>
          </a:p>
          <a:p>
            <a:r>
              <a:rPr lang="pt-BR" sz="2800" dirty="0" smtClean="0"/>
              <a:t>Do </a:t>
            </a:r>
            <a:r>
              <a:rPr lang="pt-BR" sz="2800" dirty="0" err="1" smtClean="0"/>
              <a:t>you</a:t>
            </a:r>
            <a:r>
              <a:rPr lang="pt-BR" sz="2800" dirty="0" smtClean="0"/>
              <a:t> </a:t>
            </a:r>
            <a:r>
              <a:rPr lang="pt-BR" sz="2800" dirty="0" err="1" smtClean="0"/>
              <a:t>watch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movies</a:t>
            </a:r>
            <a:r>
              <a:rPr lang="pt-BR" sz="2800" dirty="0" smtClean="0"/>
              <a:t>?</a:t>
            </a:r>
          </a:p>
          <a:p>
            <a:r>
              <a:rPr lang="pt-BR" sz="2800" b="1" u="sng" dirty="0" err="1" smtClean="0"/>
              <a:t>Did</a:t>
            </a:r>
            <a:r>
              <a:rPr lang="pt-BR" sz="2800" dirty="0" smtClean="0"/>
              <a:t> </a:t>
            </a:r>
            <a:r>
              <a:rPr lang="pt-BR" sz="2800" dirty="0" err="1" smtClean="0"/>
              <a:t>you</a:t>
            </a:r>
            <a:r>
              <a:rPr lang="pt-BR" sz="2800" dirty="0" smtClean="0"/>
              <a:t> </a:t>
            </a:r>
            <a:r>
              <a:rPr lang="pt-BR" sz="2800" dirty="0" err="1" smtClean="0"/>
              <a:t>watch</a:t>
            </a:r>
            <a:r>
              <a:rPr lang="pt-BR" sz="2800" dirty="0" smtClean="0"/>
              <a:t> </a:t>
            </a:r>
            <a:r>
              <a:rPr lang="pt-BR" sz="2800" dirty="0" err="1" smtClean="0"/>
              <a:t>the</a:t>
            </a:r>
            <a:r>
              <a:rPr lang="pt-BR" sz="2800" dirty="0" smtClean="0"/>
              <a:t> </a:t>
            </a:r>
            <a:r>
              <a:rPr lang="pt-BR" sz="2800" dirty="0" err="1" smtClean="0"/>
              <a:t>movies</a:t>
            </a:r>
            <a:r>
              <a:rPr lang="pt-BR" sz="2800" dirty="0" smtClean="0"/>
              <a:t> (</a:t>
            </a:r>
            <a:r>
              <a:rPr lang="pt-BR" sz="2800" dirty="0" err="1" smtClean="0"/>
              <a:t>last</a:t>
            </a:r>
            <a:r>
              <a:rPr lang="pt-BR" sz="2800" dirty="0" smtClean="0"/>
              <a:t> </a:t>
            </a:r>
            <a:r>
              <a:rPr lang="pt-BR" sz="2800" dirty="0" err="1" smtClean="0"/>
              <a:t>week</a:t>
            </a:r>
            <a:r>
              <a:rPr lang="pt-BR" sz="2800" dirty="0" smtClean="0"/>
              <a:t>)?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202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07" y="836024"/>
            <a:ext cx="7321627" cy="5531420"/>
          </a:xfrm>
        </p:spPr>
      </p:pic>
      <p:sp>
        <p:nvSpPr>
          <p:cNvPr id="6" name="Retângulo 5"/>
          <p:cNvSpPr/>
          <p:nvPr/>
        </p:nvSpPr>
        <p:spPr>
          <a:xfrm>
            <a:off x="2475515" y="312804"/>
            <a:ext cx="8366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Os livros são quase sempre narrados no passado</a:t>
            </a:r>
          </a:p>
        </p:txBody>
      </p:sp>
    </p:spTree>
    <p:extLst>
      <p:ext uri="{BB962C8B-B14F-4D97-AF65-F5344CB8AC3E}">
        <p14:creationId xmlns:p14="http://schemas.microsoft.com/office/powerpoint/2010/main" val="31467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Review</a:t>
            </a:r>
            <a:endParaRPr lang="pt-BR" b="1" dirty="0"/>
          </a:p>
        </p:txBody>
      </p:sp>
      <p:pic>
        <p:nvPicPr>
          <p:cNvPr id="4" name="MI3S3kdkof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81943" y="1796007"/>
            <a:ext cx="7896497" cy="4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u="sng" dirty="0" err="1" smtClean="0"/>
              <a:t>Timeline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23" y="355962"/>
            <a:ext cx="6000206" cy="60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23" y="355962"/>
            <a:ext cx="6000206" cy="60002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7464" y="2302330"/>
            <a:ext cx="28607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I </a:t>
            </a:r>
            <a:r>
              <a:rPr lang="pt-BR" sz="2800" i="1" dirty="0" err="1" smtClean="0"/>
              <a:t>will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sleep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early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today</a:t>
            </a:r>
            <a:r>
              <a:rPr lang="pt-BR" sz="2800" i="1" dirty="0" smtClean="0"/>
              <a:t>.</a:t>
            </a:r>
          </a:p>
          <a:p>
            <a:endParaRPr lang="pt-BR" sz="2800" i="1" dirty="0" smtClean="0"/>
          </a:p>
          <a:p>
            <a:endParaRPr lang="pt-BR" dirty="0" smtClean="0"/>
          </a:p>
          <a:p>
            <a:r>
              <a:rPr lang="pt-BR" sz="2800" i="1" dirty="0" smtClean="0"/>
              <a:t>I </a:t>
            </a:r>
            <a:r>
              <a:rPr lang="pt-BR" sz="2800" i="1" dirty="0" err="1" smtClean="0"/>
              <a:t>sleep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early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on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Mondays</a:t>
            </a:r>
            <a:r>
              <a:rPr lang="pt-BR" sz="28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1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23" y="355962"/>
            <a:ext cx="6000206" cy="60002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7464" y="2302330"/>
            <a:ext cx="28607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I </a:t>
            </a:r>
            <a:r>
              <a:rPr lang="pt-BR" sz="2800" i="1" dirty="0" err="1" smtClean="0"/>
              <a:t>will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sleep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early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today</a:t>
            </a:r>
            <a:r>
              <a:rPr lang="pt-BR" sz="2800" i="1" dirty="0" smtClean="0"/>
              <a:t>.</a:t>
            </a:r>
          </a:p>
          <a:p>
            <a:endParaRPr lang="pt-BR" sz="2800" i="1" dirty="0" smtClean="0"/>
          </a:p>
          <a:p>
            <a:endParaRPr lang="pt-BR" i="1" dirty="0" smtClean="0"/>
          </a:p>
          <a:p>
            <a:r>
              <a:rPr lang="pt-BR" sz="2800" i="1" dirty="0" smtClean="0"/>
              <a:t>I </a:t>
            </a:r>
            <a:r>
              <a:rPr lang="pt-BR" sz="2800" i="1" dirty="0" err="1" smtClean="0"/>
              <a:t>sleep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early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on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Mondays</a:t>
            </a:r>
            <a:r>
              <a:rPr lang="pt-BR" sz="2800" i="1" dirty="0" smtClean="0"/>
              <a:t>.</a:t>
            </a:r>
          </a:p>
          <a:p>
            <a:endParaRPr lang="pt-BR" sz="2800" i="1" dirty="0"/>
          </a:p>
          <a:p>
            <a:r>
              <a:rPr lang="pt-BR" sz="2800" i="1" dirty="0" smtClean="0">
                <a:solidFill>
                  <a:srgbClr val="FF0000"/>
                </a:solidFill>
              </a:rPr>
              <a:t>I </a:t>
            </a:r>
            <a:r>
              <a:rPr lang="pt-BR" sz="2800" i="1" dirty="0" err="1" smtClean="0">
                <a:solidFill>
                  <a:srgbClr val="FF0000"/>
                </a:solidFill>
              </a:rPr>
              <a:t>slept</a:t>
            </a:r>
            <a:r>
              <a:rPr lang="pt-BR" sz="2800" i="1" dirty="0" smtClean="0">
                <a:solidFill>
                  <a:srgbClr val="FF0000"/>
                </a:solidFill>
              </a:rPr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early</a:t>
            </a:r>
            <a:r>
              <a:rPr lang="pt-BR" sz="2800" i="1" dirty="0" smtClean="0">
                <a:solidFill>
                  <a:srgbClr val="FF0000"/>
                </a:solidFill>
              </a:rPr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yesterday</a:t>
            </a:r>
            <a:r>
              <a:rPr lang="pt-BR" sz="2800" i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err="1" smtClean="0"/>
              <a:t>Simple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Past</a:t>
            </a:r>
            <a:r>
              <a:rPr lang="pt-BR" b="1" u="sng" dirty="0" smtClean="0"/>
              <a:t> (Passado Simples)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pt-BR" sz="3600" b="1" dirty="0" err="1" smtClean="0"/>
              <a:t>Actions</a:t>
            </a:r>
            <a:r>
              <a:rPr lang="pt-BR" sz="3600" b="1" dirty="0" smtClean="0"/>
              <a:t> in </a:t>
            </a:r>
            <a:r>
              <a:rPr lang="pt-BR" sz="3600" b="1" dirty="0" err="1" smtClean="0"/>
              <a:t>the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past</a:t>
            </a:r>
            <a:endParaRPr lang="pt-BR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3799" y="3823109"/>
            <a:ext cx="45347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/>
              <a:t>I </a:t>
            </a:r>
            <a:r>
              <a:rPr lang="pt-BR" sz="2800" i="1" dirty="0" err="1" smtClean="0"/>
              <a:t>went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to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Lisbon</a:t>
            </a:r>
            <a:r>
              <a:rPr lang="pt-BR" sz="2800" i="1" dirty="0" smtClean="0"/>
              <a:t> in 2019.</a:t>
            </a:r>
          </a:p>
          <a:p>
            <a:endParaRPr lang="pt-BR" sz="2800" i="1" dirty="0"/>
          </a:p>
          <a:p>
            <a:r>
              <a:rPr lang="pt-BR" sz="2800" i="1" dirty="0" smtClean="0"/>
              <a:t>I </a:t>
            </a:r>
            <a:r>
              <a:rPr lang="pt-BR" sz="2800" i="1" dirty="0" err="1" smtClean="0"/>
              <a:t>visited</a:t>
            </a:r>
            <a:r>
              <a:rPr lang="pt-BR" sz="2800" i="1" dirty="0" smtClean="0"/>
              <a:t> Portugal some </a:t>
            </a:r>
            <a:r>
              <a:rPr lang="pt-BR" sz="2800" i="1" dirty="0" err="1" smtClean="0"/>
              <a:t>years</a:t>
            </a:r>
            <a:endParaRPr lang="pt-BR" sz="2800" i="1" dirty="0"/>
          </a:p>
          <a:p>
            <a:r>
              <a:rPr lang="pt-BR" sz="2800" i="1" dirty="0" smtClean="0"/>
              <a:t>ago. </a:t>
            </a:r>
            <a:endParaRPr lang="pt-BR" sz="2800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171700"/>
            <a:ext cx="5254233" cy="39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Formas do </a:t>
            </a:r>
            <a:r>
              <a:rPr lang="pt-BR" b="1" dirty="0" err="1" smtClean="0"/>
              <a:t>Simple</a:t>
            </a:r>
            <a:r>
              <a:rPr lang="pt-BR" b="1" dirty="0" smtClean="0"/>
              <a:t> </a:t>
            </a:r>
            <a:r>
              <a:rPr lang="pt-BR" b="1" dirty="0" err="1" smtClean="0"/>
              <a:t>Past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-</a:t>
            </a:r>
            <a:r>
              <a:rPr lang="pt-BR" sz="3600" b="1" dirty="0" smtClean="0"/>
              <a:t>ED</a:t>
            </a:r>
          </a:p>
          <a:p>
            <a:endParaRPr lang="pt-BR" sz="3600" b="1" dirty="0"/>
          </a:p>
          <a:p>
            <a:r>
              <a:rPr lang="pt-BR" sz="3600" b="1" dirty="0" smtClean="0"/>
              <a:t>Irregular </a:t>
            </a:r>
            <a:r>
              <a:rPr lang="pt-BR" sz="3600" b="1" dirty="0" err="1" smtClean="0"/>
              <a:t>forms</a:t>
            </a:r>
            <a:endParaRPr lang="pt-BR" sz="3600" b="1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Formas do </a:t>
            </a:r>
            <a:r>
              <a:rPr lang="pt-BR" b="1" dirty="0" err="1" smtClean="0"/>
              <a:t>Simple</a:t>
            </a:r>
            <a:r>
              <a:rPr lang="pt-BR" b="1" dirty="0" smtClean="0"/>
              <a:t> </a:t>
            </a:r>
            <a:r>
              <a:rPr lang="pt-BR" b="1" dirty="0" err="1" smtClean="0"/>
              <a:t>Past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600" dirty="0" smtClean="0"/>
              <a:t>-</a:t>
            </a:r>
            <a:r>
              <a:rPr lang="pt-BR" sz="3600" b="1" u="sng" dirty="0" smtClean="0"/>
              <a:t>ED</a:t>
            </a:r>
            <a:r>
              <a:rPr lang="pt-BR" sz="3600" b="1" dirty="0" smtClean="0"/>
              <a:t>: </a:t>
            </a:r>
          </a:p>
          <a:p>
            <a:pPr marL="0" indent="0">
              <a:buNone/>
            </a:pP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Visit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Visited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     Open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Opened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         Cook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Cooked</a:t>
            </a:r>
            <a:endParaRPr lang="pt-BR" sz="3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Live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Lived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Ask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Asked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Cry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Cried</a:t>
            </a:r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pt-BR" sz="3600" b="1" dirty="0"/>
          </a:p>
          <a:p>
            <a:r>
              <a:rPr lang="pt-BR" sz="3600" b="1" u="sng" dirty="0" smtClean="0"/>
              <a:t>Irregular </a:t>
            </a:r>
            <a:r>
              <a:rPr lang="pt-BR" sz="3600" b="1" u="sng" dirty="0" err="1" smtClean="0"/>
              <a:t>forms</a:t>
            </a:r>
            <a:endParaRPr lang="pt-BR" sz="3600" b="1" u="sng" dirty="0" smtClean="0"/>
          </a:p>
          <a:p>
            <a:pPr marL="0" indent="0">
              <a:buNone/>
            </a:pP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Make</a:t>
            </a:r>
            <a:r>
              <a:rPr lang="pt-BR" sz="35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=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Made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           Do =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Did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Sing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Sang</a:t>
            </a:r>
            <a:endParaRPr lang="pt-BR" sz="35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Eat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= Ate                   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Sleep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Slept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pt-BR" sz="3500" b="1" dirty="0" err="1" smtClean="0">
                <a:solidFill>
                  <a:schemeClr val="bg2">
                    <a:lumMod val="25000"/>
                  </a:schemeClr>
                </a:solidFill>
              </a:rPr>
              <a:t>Say</a:t>
            </a:r>
            <a:r>
              <a:rPr lang="pt-BR" sz="3500" b="1" dirty="0" smtClean="0">
                <a:solidFill>
                  <a:schemeClr val="bg2">
                    <a:lumMod val="25000"/>
                  </a:schemeClr>
                </a:solidFill>
              </a:rPr>
              <a:t> = Said</a:t>
            </a:r>
          </a:p>
        </p:txBody>
      </p:sp>
    </p:spTree>
    <p:extLst>
      <p:ext uri="{BB962C8B-B14F-4D97-AF65-F5344CB8AC3E}">
        <p14:creationId xmlns:p14="http://schemas.microsoft.com/office/powerpoint/2010/main" val="210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Irregular </a:t>
            </a:r>
            <a:r>
              <a:rPr lang="pt-BR" b="1" dirty="0" err="1" smtClean="0"/>
              <a:t>Verbs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34" y="1863654"/>
            <a:ext cx="7431280" cy="44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/ED/</a:t>
            </a:r>
          </a:p>
          <a:p>
            <a:endParaRPr lang="pt-BR" b="1" dirty="0"/>
          </a:p>
          <a:p>
            <a:r>
              <a:rPr lang="pt-BR" b="1" dirty="0" smtClean="0"/>
              <a:t>/ET/</a:t>
            </a:r>
          </a:p>
          <a:p>
            <a:endParaRPr lang="pt-BR" b="1" dirty="0"/>
          </a:p>
          <a:p>
            <a:r>
              <a:rPr lang="pt-BR" b="1" dirty="0" smtClean="0"/>
              <a:t>/ID/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dirty="0"/>
          </a:p>
        </p:txBody>
      </p:sp>
      <p:pic>
        <p:nvPicPr>
          <p:cNvPr id="4" name="R4J0r2edHT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1202599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463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222</TotalTime>
  <Words>202</Words>
  <Application>Microsoft Office PowerPoint</Application>
  <PresentationFormat>Widescreen</PresentationFormat>
  <Paragraphs>56</Paragraphs>
  <Slides>13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Simple  past</vt:lpstr>
      <vt:lpstr>Timeline </vt:lpstr>
      <vt:lpstr>Timeline </vt:lpstr>
      <vt:lpstr>Timeline </vt:lpstr>
      <vt:lpstr>Simple Past (Passado Simples)</vt:lpstr>
      <vt:lpstr>Formas do Simple Past</vt:lpstr>
      <vt:lpstr>Formas do Simple Past</vt:lpstr>
      <vt:lpstr>Irregular Verbs</vt:lpstr>
      <vt:lpstr>Sons</vt:lpstr>
      <vt:lpstr>To be in the past</vt:lpstr>
      <vt:lpstr>How to make questions in the past</vt:lpstr>
      <vt:lpstr>Apresentação do PowerPoint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 past</dc:title>
  <dc:creator>Aparecida</dc:creator>
  <cp:lastModifiedBy>Aparecida</cp:lastModifiedBy>
  <cp:revision>13</cp:revision>
  <dcterms:created xsi:type="dcterms:W3CDTF">2024-03-06T21:25:20Z</dcterms:created>
  <dcterms:modified xsi:type="dcterms:W3CDTF">2024-03-15T00:57:25Z</dcterms:modified>
</cp:coreProperties>
</file>