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9003" y="1723139"/>
            <a:ext cx="8361229" cy="2705169"/>
          </a:xfrm>
        </p:spPr>
        <p:txBody>
          <a:bodyPr/>
          <a:lstStyle/>
          <a:p>
            <a:r>
              <a:rPr lang="pt-BR" b="1" dirty="0" err="1" smtClean="0"/>
              <a:t>Talking</a:t>
            </a:r>
            <a:r>
              <a:rPr lang="pt-BR" b="1" dirty="0" smtClean="0"/>
              <a:t> </a:t>
            </a:r>
            <a:r>
              <a:rPr lang="pt-BR" b="1" dirty="0" err="1" smtClean="0"/>
              <a:t>about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future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0728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Demostram mais </a:t>
            </a:r>
            <a:r>
              <a:rPr lang="pt-BR" dirty="0" smtClean="0">
                <a:solidFill>
                  <a:srgbClr val="FF0000"/>
                </a:solidFill>
              </a:rPr>
              <a:t>um desejo </a:t>
            </a:r>
            <a:r>
              <a:rPr lang="pt-BR" dirty="0" smtClean="0"/>
              <a:t>do que </a:t>
            </a:r>
            <a:r>
              <a:rPr lang="pt-BR" dirty="0" smtClean="0">
                <a:solidFill>
                  <a:srgbClr val="0070C0"/>
                </a:solidFill>
              </a:rPr>
              <a:t>uma certeza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590800" y="2286000"/>
            <a:ext cx="9601200" cy="35814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I </a:t>
            </a:r>
            <a:r>
              <a:rPr lang="pt-BR" sz="3200" dirty="0" err="1" smtClean="0">
                <a:solidFill>
                  <a:srgbClr val="FF0000"/>
                </a:solidFill>
              </a:rPr>
              <a:t>think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I </a:t>
            </a:r>
            <a:r>
              <a:rPr lang="pt-BR" sz="3200" dirty="0" err="1" smtClean="0"/>
              <a:t>will</a:t>
            </a:r>
            <a:r>
              <a:rPr lang="pt-BR" sz="3200" dirty="0" smtClean="0"/>
              <a:t> </a:t>
            </a:r>
            <a:r>
              <a:rPr lang="pt-BR" sz="3200" dirty="0" err="1" smtClean="0"/>
              <a:t>study</a:t>
            </a:r>
            <a:r>
              <a:rPr lang="pt-BR" sz="3200" dirty="0" smtClean="0"/>
              <a:t> </a:t>
            </a:r>
            <a:r>
              <a:rPr lang="pt-BR" sz="3200" dirty="0" err="1" smtClean="0"/>
              <a:t>after</a:t>
            </a:r>
            <a:r>
              <a:rPr lang="pt-BR" sz="3200" dirty="0" smtClean="0"/>
              <a:t> </a:t>
            </a:r>
            <a:r>
              <a:rPr lang="pt-BR" sz="3200" dirty="0" err="1" smtClean="0"/>
              <a:t>work</a:t>
            </a:r>
            <a:r>
              <a:rPr lang="pt-BR" sz="3200" dirty="0" smtClean="0"/>
              <a:t>.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I </a:t>
            </a:r>
            <a:r>
              <a:rPr lang="pt-BR" sz="3200" dirty="0" err="1" smtClean="0">
                <a:solidFill>
                  <a:srgbClr val="FF0000"/>
                </a:solidFill>
              </a:rPr>
              <a:t>hope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I </a:t>
            </a:r>
            <a:r>
              <a:rPr lang="pt-BR" sz="3200" dirty="0" err="1" smtClean="0"/>
              <a:t>will</a:t>
            </a:r>
            <a:r>
              <a:rPr lang="pt-BR" sz="3200" dirty="0" smtClean="0"/>
              <a:t> </a:t>
            </a:r>
            <a:r>
              <a:rPr lang="pt-BR" sz="3200" dirty="0" err="1" smtClean="0"/>
              <a:t>get</a:t>
            </a:r>
            <a:r>
              <a:rPr lang="pt-BR" sz="3200" dirty="0" smtClean="0"/>
              <a:t> </a:t>
            </a:r>
            <a:r>
              <a:rPr lang="pt-BR" sz="3200" dirty="0" err="1" smtClean="0"/>
              <a:t>rich</a:t>
            </a:r>
            <a:r>
              <a:rPr lang="pt-BR" sz="3200" dirty="0" smtClean="0"/>
              <a:t> </a:t>
            </a:r>
            <a:r>
              <a:rPr lang="pt-BR" sz="3200" dirty="0" err="1" smtClean="0"/>
              <a:t>this</a:t>
            </a:r>
            <a:r>
              <a:rPr lang="pt-BR" sz="3200" dirty="0" smtClean="0"/>
              <a:t> </a:t>
            </a:r>
            <a:r>
              <a:rPr lang="pt-BR" sz="3200" dirty="0" err="1" smtClean="0"/>
              <a:t>year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 smtClean="0">
                <a:solidFill>
                  <a:srgbClr val="0070C0"/>
                </a:solidFill>
              </a:rPr>
              <a:t>I </a:t>
            </a:r>
            <a:r>
              <a:rPr lang="pt-BR" sz="3200" dirty="0" err="1" smtClean="0">
                <a:solidFill>
                  <a:srgbClr val="0070C0"/>
                </a:solidFill>
              </a:rPr>
              <a:t>am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going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to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study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/>
              <a:t>after</a:t>
            </a:r>
            <a:r>
              <a:rPr lang="pt-BR" sz="3200" dirty="0" smtClean="0"/>
              <a:t> </a:t>
            </a:r>
            <a:r>
              <a:rPr lang="pt-BR" sz="3200" dirty="0" err="1" smtClean="0"/>
              <a:t>work</a:t>
            </a:r>
            <a:r>
              <a:rPr lang="pt-BR" sz="3200" dirty="0" smtClean="0"/>
              <a:t>.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I </a:t>
            </a:r>
            <a:r>
              <a:rPr lang="pt-BR" sz="3200" dirty="0" err="1" smtClean="0">
                <a:solidFill>
                  <a:srgbClr val="0070C0"/>
                </a:solidFill>
              </a:rPr>
              <a:t>am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going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to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>
                <a:solidFill>
                  <a:srgbClr val="0070C0"/>
                </a:solidFill>
              </a:rPr>
              <a:t>get</a:t>
            </a:r>
            <a:r>
              <a:rPr lang="pt-BR" sz="3200" dirty="0" smtClean="0">
                <a:solidFill>
                  <a:srgbClr val="0070C0"/>
                </a:solidFill>
              </a:rPr>
              <a:t> </a:t>
            </a:r>
            <a:r>
              <a:rPr lang="pt-BR" sz="3200" dirty="0" err="1" smtClean="0"/>
              <a:t>rich</a:t>
            </a:r>
            <a:r>
              <a:rPr lang="pt-BR" sz="3200" dirty="0" smtClean="0"/>
              <a:t> </a:t>
            </a:r>
            <a:r>
              <a:rPr lang="pt-BR" sz="3200" dirty="0" err="1" smtClean="0"/>
              <a:t>this</a:t>
            </a:r>
            <a:r>
              <a:rPr lang="pt-BR" sz="3200" dirty="0" smtClean="0"/>
              <a:t> </a:t>
            </a:r>
            <a:r>
              <a:rPr lang="pt-BR" sz="3200" dirty="0" err="1" smtClean="0"/>
              <a:t>year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737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b="1" u="sng" dirty="0" err="1" smtClean="0"/>
              <a:t>Review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Nós já falamos sobre o </a:t>
            </a:r>
            <a:r>
              <a:rPr lang="pt-BR" sz="3600" b="1" dirty="0" smtClean="0"/>
              <a:t>presente</a:t>
            </a:r>
            <a:r>
              <a:rPr lang="pt-BR" sz="3600" dirty="0" smtClean="0"/>
              <a:t> e o </a:t>
            </a:r>
            <a:r>
              <a:rPr lang="pt-BR" sz="3600" b="1" dirty="0" smtClean="0"/>
              <a:t>gerúndio</a:t>
            </a:r>
            <a:r>
              <a:rPr lang="pt-BR" sz="3600" dirty="0" smtClean="0"/>
              <a:t> (</a:t>
            </a:r>
            <a:r>
              <a:rPr lang="pt-BR" sz="3600" dirty="0" err="1" smtClean="0"/>
              <a:t>present</a:t>
            </a:r>
            <a:r>
              <a:rPr lang="pt-BR" sz="3600" dirty="0" smtClean="0"/>
              <a:t> </a:t>
            </a:r>
            <a:r>
              <a:rPr lang="pt-BR" sz="3600" dirty="0" err="1" smtClean="0"/>
              <a:t>continous</a:t>
            </a:r>
            <a:r>
              <a:rPr lang="pt-BR" sz="3600" dirty="0" smtClean="0"/>
              <a:t>). </a:t>
            </a:r>
            <a:r>
              <a:rPr lang="pt-BR" sz="3600" b="1" dirty="0" smtClean="0"/>
              <a:t>Você consegue dar exemplos sobre esses dois tempos verbais?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23" y="571500"/>
            <a:ext cx="1156639" cy="11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 smtClean="0"/>
              <a:t>Talking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about</a:t>
            </a:r>
            <a:r>
              <a:rPr lang="pt-BR" sz="4800" b="1" dirty="0" smtClean="0"/>
              <a:t> future in </a:t>
            </a:r>
            <a:r>
              <a:rPr lang="pt-BR" sz="4800" b="1" dirty="0" err="1" smtClean="0"/>
              <a:t>English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There</a:t>
            </a:r>
            <a:r>
              <a:rPr lang="pt-BR" sz="3200" dirty="0" smtClean="0"/>
              <a:t> are </a:t>
            </a:r>
            <a:r>
              <a:rPr lang="pt-BR" sz="3200" dirty="0" err="1" smtClean="0"/>
              <a:t>two</a:t>
            </a:r>
            <a:r>
              <a:rPr lang="pt-BR" sz="3200" dirty="0" smtClean="0"/>
              <a:t> </a:t>
            </a:r>
            <a:r>
              <a:rPr lang="pt-BR" sz="3200" dirty="0" err="1" smtClean="0"/>
              <a:t>forms</a:t>
            </a:r>
            <a:r>
              <a:rPr lang="pt-BR" sz="3200" dirty="0" smtClean="0"/>
              <a:t> </a:t>
            </a:r>
            <a:r>
              <a:rPr lang="pt-BR" sz="3200" dirty="0" err="1" smtClean="0"/>
              <a:t>of</a:t>
            </a:r>
            <a:r>
              <a:rPr lang="pt-BR" sz="3200" dirty="0" smtClean="0"/>
              <a:t> </a:t>
            </a:r>
            <a:r>
              <a:rPr lang="pt-BR" sz="3200" dirty="0" err="1" smtClean="0"/>
              <a:t>talking</a:t>
            </a:r>
            <a:r>
              <a:rPr lang="pt-BR" sz="3200" dirty="0" smtClean="0"/>
              <a:t> </a:t>
            </a:r>
            <a:r>
              <a:rPr lang="pt-BR" sz="3200" dirty="0" err="1" smtClean="0"/>
              <a:t>about</a:t>
            </a:r>
            <a:r>
              <a:rPr lang="pt-BR" sz="3200" dirty="0" smtClean="0"/>
              <a:t> </a:t>
            </a:r>
            <a:r>
              <a:rPr lang="pt-BR" sz="3200" dirty="0" err="1" smtClean="0"/>
              <a:t>the</a:t>
            </a:r>
            <a:r>
              <a:rPr lang="pt-BR" sz="3200" dirty="0" smtClean="0"/>
              <a:t> future: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b="1" dirty="0" smtClean="0"/>
              <a:t>WILL</a:t>
            </a:r>
          </a:p>
          <a:p>
            <a:r>
              <a:rPr lang="pt-BR" sz="2400" b="1" dirty="0" smtClean="0"/>
              <a:t>BE GOING 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04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WILL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9191"/>
            <a:ext cx="9601200" cy="4368209"/>
          </a:xfrm>
        </p:spPr>
        <p:txBody>
          <a:bodyPr/>
          <a:lstStyle/>
          <a:p>
            <a:r>
              <a:rPr lang="pt-BR" dirty="0" err="1" smtClean="0"/>
              <a:t>Decisions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moment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Predictions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opinion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2400" dirty="0" smtClean="0"/>
              <a:t>Giovanni </a:t>
            </a:r>
            <a:r>
              <a:rPr lang="pt-BR" sz="2400" b="1" dirty="0" err="1" smtClean="0"/>
              <a:t>will</a:t>
            </a:r>
            <a:r>
              <a:rPr lang="pt-BR" sz="2400" dirty="0" smtClean="0"/>
              <a:t> organize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party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Luke </a:t>
            </a:r>
            <a:r>
              <a:rPr lang="pt-BR" sz="2400" b="1" dirty="0" err="1" smtClean="0"/>
              <a:t>will</a:t>
            </a:r>
            <a:r>
              <a:rPr lang="pt-BR" sz="2400" dirty="0" smtClean="0"/>
              <a:t> 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travel</a:t>
            </a:r>
            <a:r>
              <a:rPr lang="pt-BR" sz="2400" dirty="0" smtClean="0"/>
              <a:t> </a:t>
            </a:r>
            <a:r>
              <a:rPr lang="pt-BR" sz="2400" dirty="0" err="1" smtClean="0"/>
              <a:t>this</a:t>
            </a:r>
            <a:r>
              <a:rPr lang="pt-BR" sz="2400" dirty="0" smtClean="0"/>
              <a:t> </a:t>
            </a:r>
            <a:r>
              <a:rPr lang="pt-BR" sz="2400" dirty="0" err="1" smtClean="0"/>
              <a:t>year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smtClean="0"/>
              <a:t>Will</a:t>
            </a:r>
            <a:r>
              <a:rPr lang="pt-BR" sz="2400" dirty="0" smtClean="0"/>
              <a:t> Elisa </a:t>
            </a:r>
            <a:r>
              <a:rPr lang="pt-BR" sz="2400" dirty="0" err="1" smtClean="0"/>
              <a:t>eat</a:t>
            </a:r>
            <a:r>
              <a:rPr lang="pt-BR" sz="2400" dirty="0" smtClean="0"/>
              <a:t> </a:t>
            </a:r>
            <a:r>
              <a:rPr lang="pt-BR" sz="2400" dirty="0" err="1" smtClean="0"/>
              <a:t>at</a:t>
            </a:r>
            <a:r>
              <a:rPr lang="pt-BR" sz="2400" dirty="0" smtClean="0"/>
              <a:t> home?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67" y="480459"/>
            <a:ext cx="2037463" cy="20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WILL: </a:t>
            </a:r>
            <a:r>
              <a:rPr lang="pt-BR" sz="2800" b="1" dirty="0" smtClean="0"/>
              <a:t>FUTURE EVENTS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9191"/>
            <a:ext cx="9601200" cy="4368209"/>
          </a:xfrm>
        </p:spPr>
        <p:txBody>
          <a:bodyPr/>
          <a:lstStyle/>
          <a:p>
            <a:r>
              <a:rPr lang="pt-BR" dirty="0" err="1" smtClean="0"/>
              <a:t>Decisions</a:t>
            </a:r>
            <a:r>
              <a:rPr lang="pt-BR" dirty="0" smtClean="0"/>
              <a:t> </a:t>
            </a:r>
            <a:r>
              <a:rPr lang="pt-BR" dirty="0" err="1" smtClean="0"/>
              <a:t>made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moment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Predictions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opinion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2400" dirty="0" smtClean="0"/>
              <a:t>Giovanni </a:t>
            </a:r>
            <a:r>
              <a:rPr lang="pt-BR" sz="2400" b="1" dirty="0" err="1" smtClean="0"/>
              <a:t>will</a:t>
            </a:r>
            <a:r>
              <a:rPr lang="pt-BR" sz="2400" dirty="0" smtClean="0"/>
              <a:t> organize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party</a:t>
            </a:r>
            <a:r>
              <a:rPr lang="pt-BR" sz="2400" dirty="0" smtClean="0"/>
              <a:t>.                              </a:t>
            </a:r>
            <a:r>
              <a:rPr lang="pt-BR" sz="2400" b="1" dirty="0" smtClean="0">
                <a:solidFill>
                  <a:srgbClr val="00B050"/>
                </a:solidFill>
              </a:rPr>
              <a:t>AFFIRMATIVE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Luke </a:t>
            </a:r>
            <a:r>
              <a:rPr lang="pt-BR" sz="2400" b="1" dirty="0" err="1" smtClean="0"/>
              <a:t>will</a:t>
            </a:r>
            <a:r>
              <a:rPr lang="pt-BR" sz="2400" dirty="0" smtClean="0"/>
              <a:t> 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travel</a:t>
            </a:r>
            <a:r>
              <a:rPr lang="pt-BR" sz="2400" dirty="0" smtClean="0"/>
              <a:t> </a:t>
            </a:r>
            <a:r>
              <a:rPr lang="pt-BR" sz="2400" dirty="0" err="1" smtClean="0"/>
              <a:t>this</a:t>
            </a:r>
            <a:r>
              <a:rPr lang="pt-BR" sz="2400" dirty="0" smtClean="0"/>
              <a:t> </a:t>
            </a:r>
            <a:r>
              <a:rPr lang="pt-BR" sz="2400" dirty="0" err="1" smtClean="0"/>
              <a:t>year</a:t>
            </a:r>
            <a:r>
              <a:rPr lang="pt-BR" sz="2400" dirty="0" smtClean="0"/>
              <a:t>.                                    </a:t>
            </a:r>
            <a:r>
              <a:rPr lang="pt-BR" sz="2400" b="1" dirty="0" smtClean="0">
                <a:solidFill>
                  <a:srgbClr val="FF0000"/>
                </a:solidFill>
              </a:rPr>
              <a:t>NEGATIVE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smtClean="0"/>
              <a:t>Will</a:t>
            </a:r>
            <a:r>
              <a:rPr lang="pt-BR" sz="2400" dirty="0" smtClean="0"/>
              <a:t> Elisa </a:t>
            </a:r>
            <a:r>
              <a:rPr lang="pt-BR" sz="2400" dirty="0" err="1" smtClean="0"/>
              <a:t>eat</a:t>
            </a:r>
            <a:r>
              <a:rPr lang="pt-BR" sz="2400" dirty="0" smtClean="0"/>
              <a:t> </a:t>
            </a:r>
            <a:r>
              <a:rPr lang="pt-BR" sz="2400" dirty="0" err="1" smtClean="0"/>
              <a:t>at</a:t>
            </a:r>
            <a:r>
              <a:rPr lang="pt-BR" sz="2400" dirty="0" smtClean="0"/>
              <a:t> home?                                             </a:t>
            </a:r>
            <a:r>
              <a:rPr lang="pt-BR" sz="2400" b="1" dirty="0" smtClean="0">
                <a:solidFill>
                  <a:srgbClr val="0070C0"/>
                </a:solidFill>
              </a:rPr>
              <a:t>QUESTION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89" y="225361"/>
            <a:ext cx="2028741" cy="20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BE GOING TO: </a:t>
            </a:r>
            <a:r>
              <a:rPr lang="pt-BR" sz="2800" b="1" dirty="0" smtClean="0"/>
              <a:t>FUTURE PLANS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9191"/>
            <a:ext cx="9601200" cy="4368209"/>
          </a:xfrm>
        </p:spPr>
        <p:txBody>
          <a:bodyPr/>
          <a:lstStyle/>
          <a:p>
            <a:r>
              <a:rPr lang="pt-BR" dirty="0" err="1" smtClean="0"/>
              <a:t>Predictions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evidence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2400" dirty="0" err="1" smtClean="0"/>
              <a:t>Sorry</a:t>
            </a:r>
            <a:r>
              <a:rPr lang="pt-BR" sz="2400" dirty="0" smtClean="0"/>
              <a:t>. I </a:t>
            </a:r>
            <a:r>
              <a:rPr lang="pt-BR" sz="2400" dirty="0" err="1" smtClean="0"/>
              <a:t>can’t</a:t>
            </a:r>
            <a:r>
              <a:rPr lang="pt-BR" sz="2400" dirty="0" smtClean="0"/>
              <a:t> go. </a:t>
            </a:r>
            <a:r>
              <a:rPr lang="pt-BR" sz="2400" b="1" dirty="0" smtClean="0"/>
              <a:t>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work</a:t>
            </a:r>
            <a:r>
              <a:rPr lang="pt-BR" sz="2400" b="1" dirty="0" smtClean="0"/>
              <a:t> </a:t>
            </a:r>
            <a:r>
              <a:rPr lang="pt-BR" sz="2400" dirty="0" err="1" smtClean="0"/>
              <a:t>tonight</a:t>
            </a:r>
            <a:r>
              <a:rPr lang="pt-BR" sz="2400" dirty="0" smtClean="0"/>
              <a:t>.</a:t>
            </a:r>
            <a:endParaRPr lang="pt-BR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 smtClean="0"/>
              <a:t>Luis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get</a:t>
            </a:r>
            <a:r>
              <a:rPr lang="pt-BR" sz="2400" b="1" dirty="0" smtClean="0"/>
              <a:t> </a:t>
            </a:r>
            <a:r>
              <a:rPr lang="pt-BR" sz="2400" dirty="0" err="1" smtClean="0"/>
              <a:t>married</a:t>
            </a:r>
            <a:r>
              <a:rPr lang="pt-BR" sz="2400" dirty="0" smtClean="0"/>
              <a:t> </a:t>
            </a:r>
            <a:r>
              <a:rPr lang="pt-BR" sz="2400" dirty="0" err="1" smtClean="0"/>
              <a:t>next</a:t>
            </a:r>
            <a:r>
              <a:rPr lang="pt-BR" sz="2400" dirty="0" smtClean="0"/>
              <a:t> </a:t>
            </a:r>
            <a:r>
              <a:rPr lang="pt-BR" sz="2400" dirty="0" err="1" smtClean="0"/>
              <a:t>month</a:t>
            </a:r>
            <a:r>
              <a:rPr lang="pt-BR" sz="2400" dirty="0" smtClean="0"/>
              <a:t>.                                   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 smtClean="0"/>
              <a:t>Is</a:t>
            </a:r>
            <a:r>
              <a:rPr lang="pt-BR" sz="2400" b="1" dirty="0" smtClean="0"/>
              <a:t> Melissa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study</a:t>
            </a:r>
            <a:r>
              <a:rPr lang="pt-BR" sz="2400" b="1" dirty="0" smtClean="0"/>
              <a:t> </a:t>
            </a:r>
            <a:r>
              <a:rPr lang="pt-BR" sz="2400" dirty="0" err="1" smtClean="0"/>
              <a:t>today</a:t>
            </a:r>
            <a:r>
              <a:rPr lang="pt-BR" sz="2400" dirty="0" smtClean="0"/>
              <a:t>?                                             </a:t>
            </a:r>
            <a:endParaRPr lang="pt-BR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23" y="227126"/>
            <a:ext cx="2026976" cy="20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BE GOING TO: </a:t>
            </a:r>
            <a:r>
              <a:rPr lang="pt-BR" sz="2800" b="1" dirty="0" smtClean="0"/>
              <a:t>FUTURE PLANS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9191"/>
            <a:ext cx="9601200" cy="4368209"/>
          </a:xfrm>
        </p:spPr>
        <p:txBody>
          <a:bodyPr/>
          <a:lstStyle/>
          <a:p>
            <a:r>
              <a:rPr lang="pt-BR" dirty="0" err="1" smtClean="0"/>
              <a:t>Predictions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evidence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2400" dirty="0" err="1" smtClean="0"/>
              <a:t>Sorry</a:t>
            </a:r>
            <a:r>
              <a:rPr lang="pt-BR" sz="2400" dirty="0" smtClean="0"/>
              <a:t>. I </a:t>
            </a:r>
            <a:r>
              <a:rPr lang="pt-BR" sz="2400" dirty="0" err="1" smtClean="0"/>
              <a:t>can’t</a:t>
            </a:r>
            <a:r>
              <a:rPr lang="pt-BR" sz="2400" dirty="0" smtClean="0"/>
              <a:t> go. </a:t>
            </a:r>
            <a:r>
              <a:rPr lang="pt-BR" sz="2400" b="1" dirty="0" smtClean="0"/>
              <a:t>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work</a:t>
            </a:r>
            <a:r>
              <a:rPr lang="pt-BR" sz="2400" b="1" dirty="0" smtClean="0"/>
              <a:t> </a:t>
            </a:r>
            <a:r>
              <a:rPr lang="pt-BR" sz="2400" dirty="0" err="1" smtClean="0"/>
              <a:t>tonight</a:t>
            </a:r>
            <a:r>
              <a:rPr lang="pt-BR" sz="2400" dirty="0" smtClean="0"/>
              <a:t>.                </a:t>
            </a:r>
            <a:r>
              <a:rPr lang="pt-BR" sz="2400" b="1" dirty="0" smtClean="0">
                <a:solidFill>
                  <a:srgbClr val="00B050"/>
                </a:solidFill>
              </a:rPr>
              <a:t>AFFIRMATIVE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 smtClean="0"/>
              <a:t>Luis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get</a:t>
            </a:r>
            <a:r>
              <a:rPr lang="pt-BR" sz="2400" b="1" dirty="0" smtClean="0"/>
              <a:t> </a:t>
            </a:r>
            <a:r>
              <a:rPr lang="pt-BR" sz="2400" dirty="0" err="1" smtClean="0"/>
              <a:t>married</a:t>
            </a:r>
            <a:r>
              <a:rPr lang="pt-BR" sz="2400" dirty="0" smtClean="0"/>
              <a:t> </a:t>
            </a:r>
            <a:r>
              <a:rPr lang="pt-BR" sz="2400" dirty="0" err="1" smtClean="0"/>
              <a:t>next</a:t>
            </a:r>
            <a:r>
              <a:rPr lang="pt-BR" sz="2400" dirty="0" smtClean="0"/>
              <a:t> </a:t>
            </a:r>
            <a:r>
              <a:rPr lang="pt-BR" sz="2400" dirty="0" err="1" smtClean="0"/>
              <a:t>month</a:t>
            </a:r>
            <a:r>
              <a:rPr lang="pt-BR" sz="2400" dirty="0" smtClean="0"/>
              <a:t>.                </a:t>
            </a:r>
            <a:r>
              <a:rPr lang="pt-BR" sz="2400" b="1" dirty="0" smtClean="0">
                <a:solidFill>
                  <a:srgbClr val="FF0000"/>
                </a:solidFill>
              </a:rPr>
              <a:t>NEGATIVE</a:t>
            </a:r>
            <a:r>
              <a:rPr lang="pt-BR" sz="2400" dirty="0" smtClean="0"/>
              <a:t>                            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 smtClean="0"/>
              <a:t>Is</a:t>
            </a:r>
            <a:r>
              <a:rPr lang="pt-BR" sz="2400" b="1" dirty="0" smtClean="0"/>
              <a:t> Melissa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study</a:t>
            </a:r>
            <a:r>
              <a:rPr lang="pt-BR" sz="2400" b="1" dirty="0" smtClean="0"/>
              <a:t> </a:t>
            </a:r>
            <a:r>
              <a:rPr lang="pt-BR" sz="2400" dirty="0" err="1" smtClean="0"/>
              <a:t>today</a:t>
            </a:r>
            <a:r>
              <a:rPr lang="pt-BR" sz="2400" dirty="0" smtClean="0"/>
              <a:t>?                                   </a:t>
            </a:r>
            <a:r>
              <a:rPr lang="pt-BR" sz="2400" b="1" dirty="0" smtClean="0">
                <a:solidFill>
                  <a:srgbClr val="0070C0"/>
                </a:solidFill>
              </a:rPr>
              <a:t>QUESTION</a:t>
            </a:r>
            <a:r>
              <a:rPr lang="pt-BR" sz="2400" dirty="0" smtClean="0"/>
              <a:t>                             </a:t>
            </a:r>
            <a:endParaRPr lang="pt-BR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23" y="227126"/>
            <a:ext cx="2026976" cy="20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practice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Jack: </a:t>
            </a:r>
            <a:r>
              <a:rPr lang="pt-BR" sz="2400" b="1" dirty="0" err="1" smtClean="0"/>
              <a:t>What</a:t>
            </a:r>
            <a:r>
              <a:rPr lang="pt-BR" sz="2400" b="1" dirty="0" smtClean="0"/>
              <a:t> are </a:t>
            </a:r>
            <a:r>
              <a:rPr lang="pt-BR" sz="2400" b="1" dirty="0" err="1" smtClean="0"/>
              <a:t>your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plans</a:t>
            </a:r>
            <a:r>
              <a:rPr lang="pt-BR" sz="2400" b="1" dirty="0" smtClean="0"/>
              <a:t> for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summer</a:t>
            </a:r>
            <a:r>
              <a:rPr lang="pt-BR" sz="2400" b="1" dirty="0" smtClean="0"/>
              <a:t>?</a:t>
            </a:r>
            <a:endParaRPr lang="pt-BR" sz="2400" b="1" dirty="0"/>
          </a:p>
          <a:p>
            <a:pPr marL="0" indent="0">
              <a:buNone/>
            </a:pPr>
            <a:r>
              <a:rPr lang="pt-BR" sz="2400" b="1" dirty="0" smtClean="0"/>
              <a:t>Lisa: I </a:t>
            </a:r>
            <a:r>
              <a:rPr lang="pt-BR" sz="2400" b="1" dirty="0" err="1" smtClean="0"/>
              <a:t>think</a:t>
            </a:r>
            <a:r>
              <a:rPr lang="pt-BR" sz="2400" b="1" dirty="0" smtClean="0"/>
              <a:t> I </a:t>
            </a:r>
            <a:r>
              <a:rPr lang="pt-BR" sz="2400" b="1" dirty="0" err="1" smtClean="0"/>
              <a:t>will</a:t>
            </a:r>
            <a:r>
              <a:rPr lang="pt-BR" sz="2400" b="1" dirty="0" smtClean="0"/>
              <a:t> go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beach</a:t>
            </a:r>
            <a:r>
              <a:rPr lang="pt-BR" sz="2400" b="1" dirty="0" smtClean="0"/>
              <a:t>. </a:t>
            </a:r>
            <a:r>
              <a:rPr lang="pt-BR" sz="2400" b="1" dirty="0" err="1" smtClean="0"/>
              <a:t>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you</a:t>
            </a:r>
            <a:r>
              <a:rPr lang="pt-BR" sz="2400" b="1" dirty="0" smtClean="0"/>
              <a:t>?</a:t>
            </a:r>
          </a:p>
          <a:p>
            <a:pPr marL="0" indent="0">
              <a:buNone/>
            </a:pPr>
            <a:r>
              <a:rPr lang="pt-BR" sz="2400" b="1" dirty="0" smtClean="0"/>
              <a:t>Jack: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beach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because</a:t>
            </a:r>
            <a:r>
              <a:rPr lang="pt-BR" sz="2400" b="1" dirty="0" smtClean="0"/>
              <a:t>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saving</a:t>
            </a:r>
            <a:r>
              <a:rPr lang="pt-BR" sz="2400" b="1" dirty="0"/>
              <a:t> </a:t>
            </a:r>
            <a:r>
              <a:rPr lang="pt-BR" sz="2400" b="1" dirty="0" err="1" smtClean="0"/>
              <a:t>money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buy</a:t>
            </a:r>
            <a:r>
              <a:rPr lang="pt-BR" sz="2400" b="1" dirty="0" smtClean="0"/>
              <a:t> a new </a:t>
            </a:r>
            <a:r>
              <a:rPr lang="pt-BR" sz="2400" b="1" dirty="0" err="1" smtClean="0"/>
              <a:t>car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so</a:t>
            </a:r>
            <a:r>
              <a:rPr lang="pt-BR" sz="2400" b="1" dirty="0" smtClean="0"/>
              <a:t>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stay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at</a:t>
            </a:r>
            <a:r>
              <a:rPr lang="pt-BR" sz="2400" b="1" dirty="0" smtClean="0"/>
              <a:t> home.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 algn="ctr">
              <a:buNone/>
            </a:pPr>
            <a:r>
              <a:rPr lang="pt-BR" sz="2800" b="1" i="1" u="sng" dirty="0" smtClean="0">
                <a:solidFill>
                  <a:srgbClr val="0070C0"/>
                </a:solidFill>
              </a:rPr>
              <a:t>Who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is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sure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about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the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plans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for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summer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and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who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is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not</a:t>
            </a:r>
            <a:r>
              <a:rPr lang="pt-BR" sz="2800" b="1" i="1" u="sng" dirty="0" smtClean="0">
                <a:solidFill>
                  <a:srgbClr val="0070C0"/>
                </a:solidFill>
              </a:rPr>
              <a:t>?</a:t>
            </a:r>
            <a:endParaRPr lang="pt-BR" sz="2800" b="1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practice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Jack: </a:t>
            </a:r>
            <a:r>
              <a:rPr lang="pt-BR" sz="2400" b="1" dirty="0" err="1" smtClean="0"/>
              <a:t>What</a:t>
            </a:r>
            <a:r>
              <a:rPr lang="pt-BR" sz="2400" b="1" dirty="0" smtClean="0"/>
              <a:t> are </a:t>
            </a:r>
            <a:r>
              <a:rPr lang="pt-BR" sz="2400" b="1" dirty="0" err="1" smtClean="0"/>
              <a:t>your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plans</a:t>
            </a:r>
            <a:r>
              <a:rPr lang="pt-BR" sz="2400" b="1" dirty="0" smtClean="0"/>
              <a:t> for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summer</a:t>
            </a:r>
            <a:r>
              <a:rPr lang="pt-BR" sz="2400" b="1" dirty="0" smtClean="0"/>
              <a:t>?</a:t>
            </a:r>
            <a:endParaRPr lang="pt-BR" sz="2400" b="1" dirty="0"/>
          </a:p>
          <a:p>
            <a:pPr marL="0" indent="0">
              <a:buNone/>
            </a:pPr>
            <a:r>
              <a:rPr lang="pt-BR" sz="2400" b="1" dirty="0" smtClean="0"/>
              <a:t>Lisa: </a:t>
            </a:r>
            <a:r>
              <a:rPr lang="pt-BR" sz="2400" b="1" dirty="0" smtClean="0">
                <a:solidFill>
                  <a:srgbClr val="FF0000"/>
                </a:solidFill>
              </a:rPr>
              <a:t>I </a:t>
            </a:r>
            <a:r>
              <a:rPr lang="pt-BR" sz="2400" b="1" dirty="0" err="1" smtClean="0">
                <a:solidFill>
                  <a:srgbClr val="FF0000"/>
                </a:solidFill>
              </a:rPr>
              <a:t>think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I </a:t>
            </a:r>
            <a:r>
              <a:rPr lang="pt-BR" sz="2400" b="1" dirty="0" err="1" smtClean="0"/>
              <a:t>will</a:t>
            </a:r>
            <a:r>
              <a:rPr lang="pt-BR" sz="2400" b="1" dirty="0" smtClean="0"/>
              <a:t> go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beach</a:t>
            </a:r>
            <a:r>
              <a:rPr lang="pt-BR" sz="2400" b="1" dirty="0" smtClean="0"/>
              <a:t>. </a:t>
            </a:r>
            <a:r>
              <a:rPr lang="pt-BR" sz="2400" b="1" dirty="0" err="1" smtClean="0"/>
              <a:t>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you</a:t>
            </a:r>
            <a:r>
              <a:rPr lang="pt-BR" sz="2400" b="1" dirty="0" smtClean="0"/>
              <a:t>?</a:t>
            </a:r>
          </a:p>
          <a:p>
            <a:pPr marL="0" indent="0">
              <a:buNone/>
            </a:pPr>
            <a:r>
              <a:rPr lang="pt-BR" sz="2400" b="1" dirty="0" smtClean="0"/>
              <a:t>Jack: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beach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because</a:t>
            </a:r>
            <a:r>
              <a:rPr lang="pt-BR" sz="2400" b="1" dirty="0" smtClean="0"/>
              <a:t>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saving</a:t>
            </a:r>
            <a:r>
              <a:rPr lang="pt-BR" sz="2400" b="1" dirty="0"/>
              <a:t> </a:t>
            </a:r>
            <a:r>
              <a:rPr lang="pt-BR" sz="2400" b="1" dirty="0" err="1" smtClean="0"/>
              <a:t>money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buy</a:t>
            </a:r>
            <a:r>
              <a:rPr lang="pt-BR" sz="2400" b="1" dirty="0" smtClean="0"/>
              <a:t> a new </a:t>
            </a:r>
            <a:r>
              <a:rPr lang="pt-BR" sz="2400" b="1" dirty="0" err="1" smtClean="0"/>
              <a:t>car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so</a:t>
            </a:r>
            <a:r>
              <a:rPr lang="pt-BR" sz="2400" b="1" dirty="0" smtClean="0"/>
              <a:t> I </a:t>
            </a:r>
            <a:r>
              <a:rPr lang="pt-BR" sz="2400" b="1" dirty="0" err="1" smtClean="0"/>
              <a:t>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going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stay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at</a:t>
            </a:r>
            <a:r>
              <a:rPr lang="pt-BR" sz="2400" b="1" dirty="0" smtClean="0"/>
              <a:t> home. </a:t>
            </a:r>
          </a:p>
          <a:p>
            <a:pPr marL="0" indent="0">
              <a:buNone/>
            </a:pPr>
            <a:endParaRPr lang="pt-BR" sz="2800" b="1" i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800" b="1" i="1" u="sng" dirty="0" smtClean="0">
                <a:solidFill>
                  <a:srgbClr val="0070C0"/>
                </a:solidFill>
              </a:rPr>
              <a:t>Jack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has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a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plan</a:t>
            </a:r>
            <a:r>
              <a:rPr lang="pt-BR" sz="2800" b="1" i="1" u="sng" dirty="0" smtClean="0">
                <a:solidFill>
                  <a:srgbClr val="0070C0"/>
                </a:solidFill>
              </a:rPr>
              <a:t>,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he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is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sure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about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not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going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to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the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beach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and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staying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0070C0"/>
                </a:solidFill>
              </a:rPr>
              <a:t>at</a:t>
            </a:r>
            <a:r>
              <a:rPr lang="pt-BR" sz="2800" b="1" i="1" u="sng" dirty="0" smtClean="0">
                <a:solidFill>
                  <a:srgbClr val="0070C0"/>
                </a:solidFill>
              </a:rPr>
              <a:t> home. </a:t>
            </a:r>
            <a:r>
              <a:rPr lang="pt-BR" sz="2800" b="1" i="1" u="sng" dirty="0" smtClean="0">
                <a:solidFill>
                  <a:srgbClr val="FF0000"/>
                </a:solidFill>
              </a:rPr>
              <a:t>Lisa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is</a:t>
            </a:r>
            <a:r>
              <a:rPr lang="pt-BR" sz="2800" b="1" i="1" u="sng" dirty="0" smtClean="0">
                <a:solidFill>
                  <a:srgbClr val="FF000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not</a:t>
            </a:r>
            <a:r>
              <a:rPr lang="pt-BR" sz="2800" b="1" i="1" u="sng" dirty="0" smtClean="0">
                <a:solidFill>
                  <a:srgbClr val="FF000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sure</a:t>
            </a:r>
            <a:r>
              <a:rPr lang="pt-BR" sz="2800" b="1" i="1" u="sng" dirty="0" smtClean="0">
                <a:solidFill>
                  <a:srgbClr val="FF000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about</a:t>
            </a:r>
            <a:r>
              <a:rPr lang="pt-BR" sz="2800" b="1" i="1" u="sng" dirty="0" smtClean="0">
                <a:solidFill>
                  <a:srgbClr val="FF000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her</a:t>
            </a:r>
            <a:r>
              <a:rPr lang="pt-BR" sz="2800" b="1" i="1" u="sng" dirty="0" smtClean="0">
                <a:solidFill>
                  <a:srgbClr val="FF0000"/>
                </a:solidFill>
              </a:rPr>
              <a:t> </a:t>
            </a:r>
            <a:r>
              <a:rPr lang="pt-BR" sz="2800" b="1" i="1" u="sng" dirty="0" err="1" smtClean="0">
                <a:solidFill>
                  <a:srgbClr val="FF0000"/>
                </a:solidFill>
              </a:rPr>
              <a:t>plans</a:t>
            </a:r>
            <a:r>
              <a:rPr lang="pt-BR" sz="2800" b="1" i="1" u="sng" dirty="0" smtClean="0">
                <a:solidFill>
                  <a:srgbClr val="FF0000"/>
                </a:solidFill>
              </a:rPr>
              <a:t>. 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682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30</TotalTime>
  <Words>389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Talking about future</vt:lpstr>
      <vt:lpstr>Review</vt:lpstr>
      <vt:lpstr>Talking about future in English</vt:lpstr>
      <vt:lpstr>WILL</vt:lpstr>
      <vt:lpstr>WILL: FUTURE EVENTS</vt:lpstr>
      <vt:lpstr>BE GOING TO: FUTURE PLANS</vt:lpstr>
      <vt:lpstr>BE GOING TO: FUTURE PLANS</vt:lpstr>
      <vt:lpstr>Let’s practice:</vt:lpstr>
      <vt:lpstr>Let’s practice:</vt:lpstr>
      <vt:lpstr>Demostram mais um desejo do que uma certeza: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about future</dc:title>
  <dc:creator>Aparecida</dc:creator>
  <cp:lastModifiedBy>Aparecida</cp:lastModifiedBy>
  <cp:revision>4</cp:revision>
  <dcterms:created xsi:type="dcterms:W3CDTF">2024-02-19T18:31:03Z</dcterms:created>
  <dcterms:modified xsi:type="dcterms:W3CDTF">2024-02-19T19:01:03Z</dcterms:modified>
</cp:coreProperties>
</file>