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4142" r:id="rId2"/>
  </p:sldMasterIdLst>
  <p:notesMasterIdLst>
    <p:notesMasterId r:id="rId9"/>
  </p:notesMasterIdLst>
  <p:sldIdLst>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3C1959-6380-EDD3-54A0-D8198BEB8DFD}" name="Alex Paredes" initials="AP" userId="8e2f938975373b5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C00"/>
    <a:srgbClr val="FF8A00"/>
    <a:srgbClr val="FFE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25"/>
    <p:restoredTop sz="96029"/>
  </p:normalViewPr>
  <p:slideViewPr>
    <p:cSldViewPr snapToGrid="0">
      <p:cViewPr varScale="1">
        <p:scale>
          <a:sx n="95" d="100"/>
          <a:sy n="95" d="100"/>
        </p:scale>
        <p:origin x="4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redes" userId="8e2f938975373b52" providerId="LiveId" clId="{E349CEE1-7E16-4033-8238-847B29AA57A7}"/>
    <pc:docChg chg="delSld sldOrd delMainMaster">
      <pc:chgData name="Alex Paredes" userId="8e2f938975373b52" providerId="LiveId" clId="{E349CEE1-7E16-4033-8238-847B29AA57A7}" dt="2023-06-21T19:29:50.462" v="5" actId="47"/>
      <pc:docMkLst>
        <pc:docMk/>
      </pc:docMkLst>
      <pc:sldChg chg="del">
        <pc:chgData name="Alex Paredes" userId="8e2f938975373b52" providerId="LiveId" clId="{E349CEE1-7E16-4033-8238-847B29AA57A7}" dt="2023-06-21T19:29:29.894" v="0" actId="2696"/>
        <pc:sldMkLst>
          <pc:docMk/>
          <pc:sldMk cId="2740307798" sldId="256"/>
        </pc:sldMkLst>
      </pc:sldChg>
      <pc:sldChg chg="del">
        <pc:chgData name="Alex Paredes" userId="8e2f938975373b52" providerId="LiveId" clId="{E349CEE1-7E16-4033-8238-847B29AA57A7}" dt="2023-06-21T19:29:50.462" v="5" actId="47"/>
        <pc:sldMkLst>
          <pc:docMk/>
          <pc:sldMk cId="821124527" sldId="264"/>
        </pc:sldMkLst>
      </pc:sldChg>
      <pc:sldChg chg="del ord">
        <pc:chgData name="Alex Paredes" userId="8e2f938975373b52" providerId="LiveId" clId="{E349CEE1-7E16-4033-8238-847B29AA57A7}" dt="2023-06-21T19:29:44.585" v="4" actId="47"/>
        <pc:sldMkLst>
          <pc:docMk/>
          <pc:sldMk cId="3699041242" sldId="265"/>
        </pc:sldMkLst>
      </pc:sldChg>
      <pc:sldChg chg="del">
        <pc:chgData name="Alex Paredes" userId="8e2f938975373b52" providerId="LiveId" clId="{E349CEE1-7E16-4033-8238-847B29AA57A7}" dt="2023-06-21T19:29:44.585" v="4" actId="47"/>
        <pc:sldMkLst>
          <pc:docMk/>
          <pc:sldMk cId="3528864086" sldId="268"/>
        </pc:sldMkLst>
      </pc:sldChg>
      <pc:sldChg chg="del">
        <pc:chgData name="Alex Paredes" userId="8e2f938975373b52" providerId="LiveId" clId="{E349CEE1-7E16-4033-8238-847B29AA57A7}" dt="2023-06-21T19:29:44.585" v="4" actId="47"/>
        <pc:sldMkLst>
          <pc:docMk/>
          <pc:sldMk cId="226166736" sldId="269"/>
        </pc:sldMkLst>
      </pc:sldChg>
      <pc:sldChg chg="del">
        <pc:chgData name="Alex Paredes" userId="8e2f938975373b52" providerId="LiveId" clId="{E349CEE1-7E16-4033-8238-847B29AA57A7}" dt="2023-06-21T19:29:44.585" v="4" actId="47"/>
        <pc:sldMkLst>
          <pc:docMk/>
          <pc:sldMk cId="3741379496" sldId="270"/>
        </pc:sldMkLst>
      </pc:sldChg>
      <pc:sldChg chg="del">
        <pc:chgData name="Alex Paredes" userId="8e2f938975373b52" providerId="LiveId" clId="{E349CEE1-7E16-4033-8238-847B29AA57A7}" dt="2023-06-21T19:29:44.585" v="4" actId="47"/>
        <pc:sldMkLst>
          <pc:docMk/>
          <pc:sldMk cId="3074684232" sldId="271"/>
        </pc:sldMkLst>
      </pc:sldChg>
      <pc:sldChg chg="del">
        <pc:chgData name="Alex Paredes" userId="8e2f938975373b52" providerId="LiveId" clId="{E349CEE1-7E16-4033-8238-847B29AA57A7}" dt="2023-06-21T19:29:44.585" v="4" actId="47"/>
        <pc:sldMkLst>
          <pc:docMk/>
          <pc:sldMk cId="729401460" sldId="273"/>
        </pc:sldMkLst>
      </pc:sldChg>
      <pc:sldChg chg="del">
        <pc:chgData name="Alex Paredes" userId="8e2f938975373b52" providerId="LiveId" clId="{E349CEE1-7E16-4033-8238-847B29AA57A7}" dt="2023-06-21T19:29:44.585" v="4" actId="47"/>
        <pc:sldMkLst>
          <pc:docMk/>
          <pc:sldMk cId="736502416" sldId="274"/>
        </pc:sldMkLst>
      </pc:sldChg>
      <pc:sldChg chg="del">
        <pc:chgData name="Alex Paredes" userId="8e2f938975373b52" providerId="LiveId" clId="{E349CEE1-7E16-4033-8238-847B29AA57A7}" dt="2023-06-21T19:29:50.462" v="5" actId="47"/>
        <pc:sldMkLst>
          <pc:docMk/>
          <pc:sldMk cId="3693602183" sldId="276"/>
        </pc:sldMkLst>
      </pc:sldChg>
      <pc:sldChg chg="del">
        <pc:chgData name="Alex Paredes" userId="8e2f938975373b52" providerId="LiveId" clId="{E349CEE1-7E16-4033-8238-847B29AA57A7}" dt="2023-06-21T19:29:50.462" v="5" actId="47"/>
        <pc:sldMkLst>
          <pc:docMk/>
          <pc:sldMk cId="643091557" sldId="278"/>
        </pc:sldMkLst>
      </pc:sldChg>
      <pc:sldChg chg="del">
        <pc:chgData name="Alex Paredes" userId="8e2f938975373b52" providerId="LiveId" clId="{E349CEE1-7E16-4033-8238-847B29AA57A7}" dt="2023-06-21T19:29:50.462" v="5" actId="47"/>
        <pc:sldMkLst>
          <pc:docMk/>
          <pc:sldMk cId="3955574082" sldId="279"/>
        </pc:sldMkLst>
      </pc:sldChg>
      <pc:sldChg chg="del">
        <pc:chgData name="Alex Paredes" userId="8e2f938975373b52" providerId="LiveId" clId="{E349CEE1-7E16-4033-8238-847B29AA57A7}" dt="2023-06-21T19:29:50.462" v="5" actId="47"/>
        <pc:sldMkLst>
          <pc:docMk/>
          <pc:sldMk cId="2597939700" sldId="280"/>
        </pc:sldMkLst>
      </pc:sldChg>
      <pc:sldChg chg="del">
        <pc:chgData name="Alex Paredes" userId="8e2f938975373b52" providerId="LiveId" clId="{E349CEE1-7E16-4033-8238-847B29AA57A7}" dt="2023-06-21T19:29:50.462" v="5" actId="47"/>
        <pc:sldMkLst>
          <pc:docMk/>
          <pc:sldMk cId="89669263" sldId="282"/>
        </pc:sldMkLst>
      </pc:sldChg>
      <pc:sldChg chg="del">
        <pc:chgData name="Alex Paredes" userId="8e2f938975373b52" providerId="LiveId" clId="{E349CEE1-7E16-4033-8238-847B29AA57A7}" dt="2023-06-21T19:29:50.462" v="5" actId="47"/>
        <pc:sldMkLst>
          <pc:docMk/>
          <pc:sldMk cId="3500222076" sldId="283"/>
        </pc:sldMkLst>
      </pc:sldChg>
      <pc:sldChg chg="del">
        <pc:chgData name="Alex Paredes" userId="8e2f938975373b52" providerId="LiveId" clId="{E349CEE1-7E16-4033-8238-847B29AA57A7}" dt="2023-06-21T19:29:50.462" v="5" actId="47"/>
        <pc:sldMkLst>
          <pc:docMk/>
          <pc:sldMk cId="1357880025" sldId="284"/>
        </pc:sldMkLst>
      </pc:sldChg>
      <pc:sldChg chg="del">
        <pc:chgData name="Alex Paredes" userId="8e2f938975373b52" providerId="LiveId" clId="{E349CEE1-7E16-4033-8238-847B29AA57A7}" dt="2023-06-21T19:29:50.462" v="5" actId="47"/>
        <pc:sldMkLst>
          <pc:docMk/>
          <pc:sldMk cId="1169025869" sldId="285"/>
        </pc:sldMkLst>
      </pc:sldChg>
      <pc:sldChg chg="del">
        <pc:chgData name="Alex Paredes" userId="8e2f938975373b52" providerId="LiveId" clId="{E349CEE1-7E16-4033-8238-847B29AA57A7}" dt="2023-06-21T19:29:50.462" v="5" actId="47"/>
        <pc:sldMkLst>
          <pc:docMk/>
          <pc:sldMk cId="4028527182" sldId="286"/>
        </pc:sldMkLst>
      </pc:sldChg>
      <pc:sldChg chg="del">
        <pc:chgData name="Alex Paredes" userId="8e2f938975373b52" providerId="LiveId" clId="{E349CEE1-7E16-4033-8238-847B29AA57A7}" dt="2023-06-21T19:29:50.462" v="5" actId="47"/>
        <pc:sldMkLst>
          <pc:docMk/>
          <pc:sldMk cId="4189419891" sldId="287"/>
        </pc:sldMkLst>
      </pc:sldChg>
      <pc:sldChg chg="del">
        <pc:chgData name="Alex Paredes" userId="8e2f938975373b52" providerId="LiveId" clId="{E349CEE1-7E16-4033-8238-847B29AA57A7}" dt="2023-06-21T19:29:50.462" v="5" actId="47"/>
        <pc:sldMkLst>
          <pc:docMk/>
          <pc:sldMk cId="1260753285" sldId="288"/>
        </pc:sldMkLst>
      </pc:sldChg>
      <pc:sldChg chg="del">
        <pc:chgData name="Alex Paredes" userId="8e2f938975373b52" providerId="LiveId" clId="{E349CEE1-7E16-4033-8238-847B29AA57A7}" dt="2023-06-21T19:29:50.462" v="5" actId="47"/>
        <pc:sldMkLst>
          <pc:docMk/>
          <pc:sldMk cId="510286259" sldId="289"/>
        </pc:sldMkLst>
      </pc:sldChg>
      <pc:sldChg chg="del">
        <pc:chgData name="Alex Paredes" userId="8e2f938975373b52" providerId="LiveId" clId="{E349CEE1-7E16-4033-8238-847B29AA57A7}" dt="2023-06-21T19:29:50.462" v="5" actId="47"/>
        <pc:sldMkLst>
          <pc:docMk/>
          <pc:sldMk cId="2732143367" sldId="290"/>
        </pc:sldMkLst>
      </pc:sldChg>
      <pc:sldChg chg="del">
        <pc:chgData name="Alex Paredes" userId="8e2f938975373b52" providerId="LiveId" clId="{E349CEE1-7E16-4033-8238-847B29AA57A7}" dt="2023-06-21T19:29:50.462" v="5" actId="47"/>
        <pc:sldMkLst>
          <pc:docMk/>
          <pc:sldMk cId="1687463873" sldId="294"/>
        </pc:sldMkLst>
      </pc:sldChg>
      <pc:sldChg chg="del">
        <pc:chgData name="Alex Paredes" userId="8e2f938975373b52" providerId="LiveId" clId="{E349CEE1-7E16-4033-8238-847B29AA57A7}" dt="2023-06-21T19:29:33.130" v="1" actId="2696"/>
        <pc:sldMkLst>
          <pc:docMk/>
          <pc:sldMk cId="508038119" sldId="300"/>
        </pc:sldMkLst>
      </pc:sldChg>
      <pc:sldChg chg="del">
        <pc:chgData name="Alex Paredes" userId="8e2f938975373b52" providerId="LiveId" clId="{E349CEE1-7E16-4033-8238-847B29AA57A7}" dt="2023-06-21T19:29:50.462" v="5" actId="47"/>
        <pc:sldMkLst>
          <pc:docMk/>
          <pc:sldMk cId="2861590897" sldId="301"/>
        </pc:sldMkLst>
      </pc:sldChg>
      <pc:sldChg chg="del">
        <pc:chgData name="Alex Paredes" userId="8e2f938975373b52" providerId="LiveId" clId="{E349CEE1-7E16-4033-8238-847B29AA57A7}" dt="2023-06-21T19:29:50.462" v="5" actId="47"/>
        <pc:sldMkLst>
          <pc:docMk/>
          <pc:sldMk cId="1448445913" sldId="302"/>
        </pc:sldMkLst>
      </pc:sldChg>
      <pc:sldChg chg="del">
        <pc:chgData name="Alex Paredes" userId="8e2f938975373b52" providerId="LiveId" clId="{E349CEE1-7E16-4033-8238-847B29AA57A7}" dt="2023-06-21T19:29:50.462" v="5" actId="47"/>
        <pc:sldMkLst>
          <pc:docMk/>
          <pc:sldMk cId="2259253908" sldId="304"/>
        </pc:sldMkLst>
      </pc:sldChg>
      <pc:sldChg chg="del">
        <pc:chgData name="Alex Paredes" userId="8e2f938975373b52" providerId="LiveId" clId="{E349CEE1-7E16-4033-8238-847B29AA57A7}" dt="2023-06-21T19:29:50.462" v="5" actId="47"/>
        <pc:sldMkLst>
          <pc:docMk/>
          <pc:sldMk cId="191043761" sldId="306"/>
        </pc:sldMkLst>
      </pc:sldChg>
      <pc:sldMasterChg chg="del delSldLayout">
        <pc:chgData name="Alex Paredes" userId="8e2f938975373b52" providerId="LiveId" clId="{E349CEE1-7E16-4033-8238-847B29AA57A7}" dt="2023-06-21T19:29:29.894" v="0" actId="2696"/>
        <pc:sldMasterMkLst>
          <pc:docMk/>
          <pc:sldMasterMk cId="1277516667" sldId="2147483853"/>
        </pc:sldMasterMkLst>
        <pc:sldLayoutChg chg="del">
          <pc:chgData name="Alex Paredes" userId="8e2f938975373b52" providerId="LiveId" clId="{E349CEE1-7E16-4033-8238-847B29AA57A7}" dt="2023-06-21T19:29:29.894" v="0" actId="2696"/>
          <pc:sldLayoutMkLst>
            <pc:docMk/>
            <pc:sldMasterMk cId="1277516667" sldId="2147483853"/>
            <pc:sldLayoutMk cId="2845646383" sldId="2147483854"/>
          </pc:sldLayoutMkLst>
        </pc:sldLayoutChg>
        <pc:sldLayoutChg chg="del">
          <pc:chgData name="Alex Paredes" userId="8e2f938975373b52" providerId="LiveId" clId="{E349CEE1-7E16-4033-8238-847B29AA57A7}" dt="2023-06-21T19:29:29.894" v="0" actId="2696"/>
          <pc:sldLayoutMkLst>
            <pc:docMk/>
            <pc:sldMasterMk cId="1277516667" sldId="2147483853"/>
            <pc:sldLayoutMk cId="3527482752" sldId="2147483855"/>
          </pc:sldLayoutMkLst>
        </pc:sldLayoutChg>
        <pc:sldLayoutChg chg="del">
          <pc:chgData name="Alex Paredes" userId="8e2f938975373b52" providerId="LiveId" clId="{E349CEE1-7E16-4033-8238-847B29AA57A7}" dt="2023-06-21T19:29:29.894" v="0" actId="2696"/>
          <pc:sldLayoutMkLst>
            <pc:docMk/>
            <pc:sldMasterMk cId="1277516667" sldId="2147483853"/>
            <pc:sldLayoutMk cId="3540994995" sldId="2147483856"/>
          </pc:sldLayoutMkLst>
        </pc:sldLayoutChg>
        <pc:sldLayoutChg chg="del">
          <pc:chgData name="Alex Paredes" userId="8e2f938975373b52" providerId="LiveId" clId="{E349CEE1-7E16-4033-8238-847B29AA57A7}" dt="2023-06-21T19:29:29.894" v="0" actId="2696"/>
          <pc:sldLayoutMkLst>
            <pc:docMk/>
            <pc:sldMasterMk cId="1277516667" sldId="2147483853"/>
            <pc:sldLayoutMk cId="2613169644" sldId="2147483857"/>
          </pc:sldLayoutMkLst>
        </pc:sldLayoutChg>
        <pc:sldLayoutChg chg="del">
          <pc:chgData name="Alex Paredes" userId="8e2f938975373b52" providerId="LiveId" clId="{E349CEE1-7E16-4033-8238-847B29AA57A7}" dt="2023-06-21T19:29:29.894" v="0" actId="2696"/>
          <pc:sldLayoutMkLst>
            <pc:docMk/>
            <pc:sldMasterMk cId="1277516667" sldId="2147483853"/>
            <pc:sldLayoutMk cId="1528962802" sldId="2147483858"/>
          </pc:sldLayoutMkLst>
        </pc:sldLayoutChg>
        <pc:sldLayoutChg chg="del">
          <pc:chgData name="Alex Paredes" userId="8e2f938975373b52" providerId="LiveId" clId="{E349CEE1-7E16-4033-8238-847B29AA57A7}" dt="2023-06-21T19:29:29.894" v="0" actId="2696"/>
          <pc:sldLayoutMkLst>
            <pc:docMk/>
            <pc:sldMasterMk cId="1277516667" sldId="2147483853"/>
            <pc:sldLayoutMk cId="123906912" sldId="2147483859"/>
          </pc:sldLayoutMkLst>
        </pc:sldLayoutChg>
        <pc:sldLayoutChg chg="del">
          <pc:chgData name="Alex Paredes" userId="8e2f938975373b52" providerId="LiveId" clId="{E349CEE1-7E16-4033-8238-847B29AA57A7}" dt="2023-06-21T19:29:29.894" v="0" actId="2696"/>
          <pc:sldLayoutMkLst>
            <pc:docMk/>
            <pc:sldMasterMk cId="1277516667" sldId="2147483853"/>
            <pc:sldLayoutMk cId="3209374344" sldId="2147483860"/>
          </pc:sldLayoutMkLst>
        </pc:sldLayoutChg>
        <pc:sldLayoutChg chg="del">
          <pc:chgData name="Alex Paredes" userId="8e2f938975373b52" providerId="LiveId" clId="{E349CEE1-7E16-4033-8238-847B29AA57A7}" dt="2023-06-21T19:29:29.894" v="0" actId="2696"/>
          <pc:sldLayoutMkLst>
            <pc:docMk/>
            <pc:sldMasterMk cId="1277516667" sldId="2147483853"/>
            <pc:sldLayoutMk cId="3186073440" sldId="2147483861"/>
          </pc:sldLayoutMkLst>
        </pc:sldLayoutChg>
        <pc:sldLayoutChg chg="del">
          <pc:chgData name="Alex Paredes" userId="8e2f938975373b52" providerId="LiveId" clId="{E349CEE1-7E16-4033-8238-847B29AA57A7}" dt="2023-06-21T19:29:29.894" v="0" actId="2696"/>
          <pc:sldLayoutMkLst>
            <pc:docMk/>
            <pc:sldMasterMk cId="1277516667" sldId="2147483853"/>
            <pc:sldLayoutMk cId="160299418" sldId="2147483862"/>
          </pc:sldLayoutMkLst>
        </pc:sldLayoutChg>
        <pc:sldLayoutChg chg="del">
          <pc:chgData name="Alex Paredes" userId="8e2f938975373b52" providerId="LiveId" clId="{E349CEE1-7E16-4033-8238-847B29AA57A7}" dt="2023-06-21T19:29:29.894" v="0" actId="2696"/>
          <pc:sldLayoutMkLst>
            <pc:docMk/>
            <pc:sldMasterMk cId="1277516667" sldId="2147483853"/>
            <pc:sldLayoutMk cId="81787199" sldId="2147483863"/>
          </pc:sldLayoutMkLst>
        </pc:sldLayoutChg>
        <pc:sldLayoutChg chg="del">
          <pc:chgData name="Alex Paredes" userId="8e2f938975373b52" providerId="LiveId" clId="{E349CEE1-7E16-4033-8238-847B29AA57A7}" dt="2023-06-21T19:29:29.894" v="0" actId="2696"/>
          <pc:sldLayoutMkLst>
            <pc:docMk/>
            <pc:sldMasterMk cId="1277516667" sldId="2147483853"/>
            <pc:sldLayoutMk cId="180470066" sldId="2147483864"/>
          </pc:sldLayoutMkLst>
        </pc:sldLayoutChg>
      </pc:sldMasterChg>
      <pc:sldMasterChg chg="del delSldLayout">
        <pc:chgData name="Alex Paredes" userId="8e2f938975373b52" providerId="LiveId" clId="{E349CEE1-7E16-4033-8238-847B29AA57A7}" dt="2023-06-21T19:29:44.585" v="4" actId="47"/>
        <pc:sldMasterMkLst>
          <pc:docMk/>
          <pc:sldMasterMk cId="1247863930" sldId="2147484166"/>
        </pc:sldMasterMkLst>
        <pc:sldLayoutChg chg="del">
          <pc:chgData name="Alex Paredes" userId="8e2f938975373b52" providerId="LiveId" clId="{E349CEE1-7E16-4033-8238-847B29AA57A7}" dt="2023-06-21T19:29:44.585" v="4" actId="47"/>
          <pc:sldLayoutMkLst>
            <pc:docMk/>
            <pc:sldMasterMk cId="1247863930" sldId="2147484166"/>
            <pc:sldLayoutMk cId="560100664" sldId="2147484167"/>
          </pc:sldLayoutMkLst>
        </pc:sldLayoutChg>
        <pc:sldLayoutChg chg="del">
          <pc:chgData name="Alex Paredes" userId="8e2f938975373b52" providerId="LiveId" clId="{E349CEE1-7E16-4033-8238-847B29AA57A7}" dt="2023-06-21T19:29:44.585" v="4" actId="47"/>
          <pc:sldLayoutMkLst>
            <pc:docMk/>
            <pc:sldMasterMk cId="1247863930" sldId="2147484166"/>
            <pc:sldLayoutMk cId="3930197151" sldId="2147484168"/>
          </pc:sldLayoutMkLst>
        </pc:sldLayoutChg>
        <pc:sldLayoutChg chg="del">
          <pc:chgData name="Alex Paredes" userId="8e2f938975373b52" providerId="LiveId" clId="{E349CEE1-7E16-4033-8238-847B29AA57A7}" dt="2023-06-21T19:29:44.585" v="4" actId="47"/>
          <pc:sldLayoutMkLst>
            <pc:docMk/>
            <pc:sldMasterMk cId="1247863930" sldId="2147484166"/>
            <pc:sldLayoutMk cId="1905525826" sldId="2147484169"/>
          </pc:sldLayoutMkLst>
        </pc:sldLayoutChg>
        <pc:sldLayoutChg chg="del">
          <pc:chgData name="Alex Paredes" userId="8e2f938975373b52" providerId="LiveId" clId="{E349CEE1-7E16-4033-8238-847B29AA57A7}" dt="2023-06-21T19:29:44.585" v="4" actId="47"/>
          <pc:sldLayoutMkLst>
            <pc:docMk/>
            <pc:sldMasterMk cId="1247863930" sldId="2147484166"/>
            <pc:sldLayoutMk cId="650063750" sldId="2147484170"/>
          </pc:sldLayoutMkLst>
        </pc:sldLayoutChg>
        <pc:sldLayoutChg chg="del">
          <pc:chgData name="Alex Paredes" userId="8e2f938975373b52" providerId="LiveId" clId="{E349CEE1-7E16-4033-8238-847B29AA57A7}" dt="2023-06-21T19:29:44.585" v="4" actId="47"/>
          <pc:sldLayoutMkLst>
            <pc:docMk/>
            <pc:sldMasterMk cId="1247863930" sldId="2147484166"/>
            <pc:sldLayoutMk cId="2116837185" sldId="2147484171"/>
          </pc:sldLayoutMkLst>
        </pc:sldLayoutChg>
        <pc:sldLayoutChg chg="del">
          <pc:chgData name="Alex Paredes" userId="8e2f938975373b52" providerId="LiveId" clId="{E349CEE1-7E16-4033-8238-847B29AA57A7}" dt="2023-06-21T19:29:44.585" v="4" actId="47"/>
          <pc:sldLayoutMkLst>
            <pc:docMk/>
            <pc:sldMasterMk cId="1247863930" sldId="2147484166"/>
            <pc:sldLayoutMk cId="2074539830" sldId="2147484172"/>
          </pc:sldLayoutMkLst>
        </pc:sldLayoutChg>
        <pc:sldLayoutChg chg="del">
          <pc:chgData name="Alex Paredes" userId="8e2f938975373b52" providerId="LiveId" clId="{E349CEE1-7E16-4033-8238-847B29AA57A7}" dt="2023-06-21T19:29:44.585" v="4" actId="47"/>
          <pc:sldLayoutMkLst>
            <pc:docMk/>
            <pc:sldMasterMk cId="1247863930" sldId="2147484166"/>
            <pc:sldLayoutMk cId="1127106949" sldId="2147484173"/>
          </pc:sldLayoutMkLst>
        </pc:sldLayoutChg>
        <pc:sldLayoutChg chg="del">
          <pc:chgData name="Alex Paredes" userId="8e2f938975373b52" providerId="LiveId" clId="{E349CEE1-7E16-4033-8238-847B29AA57A7}" dt="2023-06-21T19:29:44.585" v="4" actId="47"/>
          <pc:sldLayoutMkLst>
            <pc:docMk/>
            <pc:sldMasterMk cId="1247863930" sldId="2147484166"/>
            <pc:sldLayoutMk cId="1095911534" sldId="2147484174"/>
          </pc:sldLayoutMkLst>
        </pc:sldLayoutChg>
        <pc:sldLayoutChg chg="del">
          <pc:chgData name="Alex Paredes" userId="8e2f938975373b52" providerId="LiveId" clId="{E349CEE1-7E16-4033-8238-847B29AA57A7}" dt="2023-06-21T19:29:44.585" v="4" actId="47"/>
          <pc:sldLayoutMkLst>
            <pc:docMk/>
            <pc:sldMasterMk cId="1247863930" sldId="2147484166"/>
            <pc:sldLayoutMk cId="532477785" sldId="2147484175"/>
          </pc:sldLayoutMkLst>
        </pc:sldLayoutChg>
        <pc:sldLayoutChg chg="del">
          <pc:chgData name="Alex Paredes" userId="8e2f938975373b52" providerId="LiveId" clId="{E349CEE1-7E16-4033-8238-847B29AA57A7}" dt="2023-06-21T19:29:44.585" v="4" actId="47"/>
          <pc:sldLayoutMkLst>
            <pc:docMk/>
            <pc:sldMasterMk cId="1247863930" sldId="2147484166"/>
            <pc:sldLayoutMk cId="1656115745" sldId="2147484176"/>
          </pc:sldLayoutMkLst>
        </pc:sldLayoutChg>
        <pc:sldLayoutChg chg="del">
          <pc:chgData name="Alex Paredes" userId="8e2f938975373b52" providerId="LiveId" clId="{E349CEE1-7E16-4033-8238-847B29AA57A7}" dt="2023-06-21T19:29:44.585" v="4" actId="47"/>
          <pc:sldLayoutMkLst>
            <pc:docMk/>
            <pc:sldMasterMk cId="1247863930" sldId="2147484166"/>
            <pc:sldLayoutMk cId="3764442350" sldId="2147484177"/>
          </pc:sldLayoutMkLst>
        </pc:sldLayoutChg>
      </pc:sldMasterChg>
      <pc:sldMasterChg chg="del delSldLayout">
        <pc:chgData name="Alex Paredes" userId="8e2f938975373b52" providerId="LiveId" clId="{E349CEE1-7E16-4033-8238-847B29AA57A7}" dt="2023-06-21T19:29:44.585" v="4" actId="47"/>
        <pc:sldMasterMkLst>
          <pc:docMk/>
          <pc:sldMasterMk cId="1454843400" sldId="2147484178"/>
        </pc:sldMasterMkLst>
        <pc:sldLayoutChg chg="del">
          <pc:chgData name="Alex Paredes" userId="8e2f938975373b52" providerId="LiveId" clId="{E349CEE1-7E16-4033-8238-847B29AA57A7}" dt="2023-06-21T19:29:44.585" v="4" actId="47"/>
          <pc:sldLayoutMkLst>
            <pc:docMk/>
            <pc:sldMasterMk cId="1454843400" sldId="2147484178"/>
            <pc:sldLayoutMk cId="707654166" sldId="2147484179"/>
          </pc:sldLayoutMkLst>
        </pc:sldLayoutChg>
        <pc:sldLayoutChg chg="del">
          <pc:chgData name="Alex Paredes" userId="8e2f938975373b52" providerId="LiveId" clId="{E349CEE1-7E16-4033-8238-847B29AA57A7}" dt="2023-06-21T19:29:44.585" v="4" actId="47"/>
          <pc:sldLayoutMkLst>
            <pc:docMk/>
            <pc:sldMasterMk cId="1454843400" sldId="2147484178"/>
            <pc:sldLayoutMk cId="29585582" sldId="2147484180"/>
          </pc:sldLayoutMkLst>
        </pc:sldLayoutChg>
        <pc:sldLayoutChg chg="del">
          <pc:chgData name="Alex Paredes" userId="8e2f938975373b52" providerId="LiveId" clId="{E349CEE1-7E16-4033-8238-847B29AA57A7}" dt="2023-06-21T19:29:44.585" v="4" actId="47"/>
          <pc:sldLayoutMkLst>
            <pc:docMk/>
            <pc:sldMasterMk cId="1454843400" sldId="2147484178"/>
            <pc:sldLayoutMk cId="4244650606" sldId="2147484181"/>
          </pc:sldLayoutMkLst>
        </pc:sldLayoutChg>
        <pc:sldLayoutChg chg="del">
          <pc:chgData name="Alex Paredes" userId="8e2f938975373b52" providerId="LiveId" clId="{E349CEE1-7E16-4033-8238-847B29AA57A7}" dt="2023-06-21T19:29:44.585" v="4" actId="47"/>
          <pc:sldLayoutMkLst>
            <pc:docMk/>
            <pc:sldMasterMk cId="1454843400" sldId="2147484178"/>
            <pc:sldLayoutMk cId="1930331620" sldId="2147484182"/>
          </pc:sldLayoutMkLst>
        </pc:sldLayoutChg>
        <pc:sldLayoutChg chg="del">
          <pc:chgData name="Alex Paredes" userId="8e2f938975373b52" providerId="LiveId" clId="{E349CEE1-7E16-4033-8238-847B29AA57A7}" dt="2023-06-21T19:29:44.585" v="4" actId="47"/>
          <pc:sldLayoutMkLst>
            <pc:docMk/>
            <pc:sldMasterMk cId="1454843400" sldId="2147484178"/>
            <pc:sldLayoutMk cId="551401741" sldId="2147484183"/>
          </pc:sldLayoutMkLst>
        </pc:sldLayoutChg>
        <pc:sldLayoutChg chg="del">
          <pc:chgData name="Alex Paredes" userId="8e2f938975373b52" providerId="LiveId" clId="{E349CEE1-7E16-4033-8238-847B29AA57A7}" dt="2023-06-21T19:29:44.585" v="4" actId="47"/>
          <pc:sldLayoutMkLst>
            <pc:docMk/>
            <pc:sldMasterMk cId="1454843400" sldId="2147484178"/>
            <pc:sldLayoutMk cId="3953386574" sldId="2147484184"/>
          </pc:sldLayoutMkLst>
        </pc:sldLayoutChg>
        <pc:sldLayoutChg chg="del">
          <pc:chgData name="Alex Paredes" userId="8e2f938975373b52" providerId="LiveId" clId="{E349CEE1-7E16-4033-8238-847B29AA57A7}" dt="2023-06-21T19:29:44.585" v="4" actId="47"/>
          <pc:sldLayoutMkLst>
            <pc:docMk/>
            <pc:sldMasterMk cId="1454843400" sldId="2147484178"/>
            <pc:sldLayoutMk cId="3419517924" sldId="2147484185"/>
          </pc:sldLayoutMkLst>
        </pc:sldLayoutChg>
        <pc:sldLayoutChg chg="del">
          <pc:chgData name="Alex Paredes" userId="8e2f938975373b52" providerId="LiveId" clId="{E349CEE1-7E16-4033-8238-847B29AA57A7}" dt="2023-06-21T19:29:44.585" v="4" actId="47"/>
          <pc:sldLayoutMkLst>
            <pc:docMk/>
            <pc:sldMasterMk cId="1454843400" sldId="2147484178"/>
            <pc:sldLayoutMk cId="3791651497" sldId="2147484186"/>
          </pc:sldLayoutMkLst>
        </pc:sldLayoutChg>
        <pc:sldLayoutChg chg="del">
          <pc:chgData name="Alex Paredes" userId="8e2f938975373b52" providerId="LiveId" clId="{E349CEE1-7E16-4033-8238-847B29AA57A7}" dt="2023-06-21T19:29:44.585" v="4" actId="47"/>
          <pc:sldLayoutMkLst>
            <pc:docMk/>
            <pc:sldMasterMk cId="1454843400" sldId="2147484178"/>
            <pc:sldLayoutMk cId="600893304" sldId="2147484187"/>
          </pc:sldLayoutMkLst>
        </pc:sldLayoutChg>
        <pc:sldLayoutChg chg="del">
          <pc:chgData name="Alex Paredes" userId="8e2f938975373b52" providerId="LiveId" clId="{E349CEE1-7E16-4033-8238-847B29AA57A7}" dt="2023-06-21T19:29:44.585" v="4" actId="47"/>
          <pc:sldLayoutMkLst>
            <pc:docMk/>
            <pc:sldMasterMk cId="1454843400" sldId="2147484178"/>
            <pc:sldLayoutMk cId="1501424593" sldId="2147484188"/>
          </pc:sldLayoutMkLst>
        </pc:sldLayoutChg>
        <pc:sldLayoutChg chg="del">
          <pc:chgData name="Alex Paredes" userId="8e2f938975373b52" providerId="LiveId" clId="{E349CEE1-7E16-4033-8238-847B29AA57A7}" dt="2023-06-21T19:29:44.585" v="4" actId="47"/>
          <pc:sldLayoutMkLst>
            <pc:docMk/>
            <pc:sldMasterMk cId="1454843400" sldId="2147484178"/>
            <pc:sldLayoutMk cId="692446559" sldId="2147484189"/>
          </pc:sldLayoutMkLst>
        </pc:sldLayoutChg>
      </pc:sldMasterChg>
      <pc:sldMasterChg chg="del delSldLayout">
        <pc:chgData name="Alex Paredes" userId="8e2f938975373b52" providerId="LiveId" clId="{E349CEE1-7E16-4033-8238-847B29AA57A7}" dt="2023-06-21T19:29:50.462" v="5" actId="47"/>
        <pc:sldMasterMkLst>
          <pc:docMk/>
          <pc:sldMasterMk cId="4026808668" sldId="2147484190"/>
        </pc:sldMasterMkLst>
        <pc:sldLayoutChg chg="del">
          <pc:chgData name="Alex Paredes" userId="8e2f938975373b52" providerId="LiveId" clId="{E349CEE1-7E16-4033-8238-847B29AA57A7}" dt="2023-06-21T19:29:50.462" v="5" actId="47"/>
          <pc:sldLayoutMkLst>
            <pc:docMk/>
            <pc:sldMasterMk cId="4026808668" sldId="2147484190"/>
            <pc:sldLayoutMk cId="151677085" sldId="2147484191"/>
          </pc:sldLayoutMkLst>
        </pc:sldLayoutChg>
        <pc:sldLayoutChg chg="del">
          <pc:chgData name="Alex Paredes" userId="8e2f938975373b52" providerId="LiveId" clId="{E349CEE1-7E16-4033-8238-847B29AA57A7}" dt="2023-06-21T19:29:50.462" v="5" actId="47"/>
          <pc:sldLayoutMkLst>
            <pc:docMk/>
            <pc:sldMasterMk cId="4026808668" sldId="2147484190"/>
            <pc:sldLayoutMk cId="3419862400" sldId="2147484192"/>
          </pc:sldLayoutMkLst>
        </pc:sldLayoutChg>
        <pc:sldLayoutChg chg="del">
          <pc:chgData name="Alex Paredes" userId="8e2f938975373b52" providerId="LiveId" clId="{E349CEE1-7E16-4033-8238-847B29AA57A7}" dt="2023-06-21T19:29:50.462" v="5" actId="47"/>
          <pc:sldLayoutMkLst>
            <pc:docMk/>
            <pc:sldMasterMk cId="4026808668" sldId="2147484190"/>
            <pc:sldLayoutMk cId="2026324233" sldId="2147484193"/>
          </pc:sldLayoutMkLst>
        </pc:sldLayoutChg>
        <pc:sldLayoutChg chg="del">
          <pc:chgData name="Alex Paredes" userId="8e2f938975373b52" providerId="LiveId" clId="{E349CEE1-7E16-4033-8238-847B29AA57A7}" dt="2023-06-21T19:29:50.462" v="5" actId="47"/>
          <pc:sldLayoutMkLst>
            <pc:docMk/>
            <pc:sldMasterMk cId="4026808668" sldId="2147484190"/>
            <pc:sldLayoutMk cId="1183579801" sldId="2147484194"/>
          </pc:sldLayoutMkLst>
        </pc:sldLayoutChg>
        <pc:sldLayoutChg chg="del">
          <pc:chgData name="Alex Paredes" userId="8e2f938975373b52" providerId="LiveId" clId="{E349CEE1-7E16-4033-8238-847B29AA57A7}" dt="2023-06-21T19:29:50.462" v="5" actId="47"/>
          <pc:sldLayoutMkLst>
            <pc:docMk/>
            <pc:sldMasterMk cId="4026808668" sldId="2147484190"/>
            <pc:sldLayoutMk cId="4152817005" sldId="2147484195"/>
          </pc:sldLayoutMkLst>
        </pc:sldLayoutChg>
        <pc:sldLayoutChg chg="del">
          <pc:chgData name="Alex Paredes" userId="8e2f938975373b52" providerId="LiveId" clId="{E349CEE1-7E16-4033-8238-847B29AA57A7}" dt="2023-06-21T19:29:50.462" v="5" actId="47"/>
          <pc:sldLayoutMkLst>
            <pc:docMk/>
            <pc:sldMasterMk cId="4026808668" sldId="2147484190"/>
            <pc:sldLayoutMk cId="3730552649" sldId="2147484196"/>
          </pc:sldLayoutMkLst>
        </pc:sldLayoutChg>
        <pc:sldLayoutChg chg="del">
          <pc:chgData name="Alex Paredes" userId="8e2f938975373b52" providerId="LiveId" clId="{E349CEE1-7E16-4033-8238-847B29AA57A7}" dt="2023-06-21T19:29:50.462" v="5" actId="47"/>
          <pc:sldLayoutMkLst>
            <pc:docMk/>
            <pc:sldMasterMk cId="4026808668" sldId="2147484190"/>
            <pc:sldLayoutMk cId="533621833" sldId="2147484197"/>
          </pc:sldLayoutMkLst>
        </pc:sldLayoutChg>
        <pc:sldLayoutChg chg="del">
          <pc:chgData name="Alex Paredes" userId="8e2f938975373b52" providerId="LiveId" clId="{E349CEE1-7E16-4033-8238-847B29AA57A7}" dt="2023-06-21T19:29:50.462" v="5" actId="47"/>
          <pc:sldLayoutMkLst>
            <pc:docMk/>
            <pc:sldMasterMk cId="4026808668" sldId="2147484190"/>
            <pc:sldLayoutMk cId="1559718588" sldId="2147484198"/>
          </pc:sldLayoutMkLst>
        </pc:sldLayoutChg>
        <pc:sldLayoutChg chg="del">
          <pc:chgData name="Alex Paredes" userId="8e2f938975373b52" providerId="LiveId" clId="{E349CEE1-7E16-4033-8238-847B29AA57A7}" dt="2023-06-21T19:29:50.462" v="5" actId="47"/>
          <pc:sldLayoutMkLst>
            <pc:docMk/>
            <pc:sldMasterMk cId="4026808668" sldId="2147484190"/>
            <pc:sldLayoutMk cId="2380004177" sldId="2147484199"/>
          </pc:sldLayoutMkLst>
        </pc:sldLayoutChg>
        <pc:sldLayoutChg chg="del">
          <pc:chgData name="Alex Paredes" userId="8e2f938975373b52" providerId="LiveId" clId="{E349CEE1-7E16-4033-8238-847B29AA57A7}" dt="2023-06-21T19:29:50.462" v="5" actId="47"/>
          <pc:sldLayoutMkLst>
            <pc:docMk/>
            <pc:sldMasterMk cId="4026808668" sldId="2147484190"/>
            <pc:sldLayoutMk cId="870043301" sldId="2147484200"/>
          </pc:sldLayoutMkLst>
        </pc:sldLayoutChg>
        <pc:sldLayoutChg chg="del">
          <pc:chgData name="Alex Paredes" userId="8e2f938975373b52" providerId="LiveId" clId="{E349CEE1-7E16-4033-8238-847B29AA57A7}" dt="2023-06-21T19:29:50.462" v="5" actId="47"/>
          <pc:sldLayoutMkLst>
            <pc:docMk/>
            <pc:sldMasterMk cId="4026808668" sldId="2147484190"/>
            <pc:sldLayoutMk cId="1156371766" sldId="2147484201"/>
          </pc:sldLayoutMkLst>
        </pc:sldLayoutChg>
      </pc:sldMasterChg>
      <pc:sldMasterChg chg="del delSldLayout">
        <pc:chgData name="Alex Paredes" userId="8e2f938975373b52" providerId="LiveId" clId="{E349CEE1-7E16-4033-8238-847B29AA57A7}" dt="2023-06-21T19:29:50.462" v="5" actId="47"/>
        <pc:sldMasterMkLst>
          <pc:docMk/>
          <pc:sldMasterMk cId="226746503" sldId="2147484202"/>
        </pc:sldMasterMkLst>
        <pc:sldLayoutChg chg="del">
          <pc:chgData name="Alex Paredes" userId="8e2f938975373b52" providerId="LiveId" clId="{E349CEE1-7E16-4033-8238-847B29AA57A7}" dt="2023-06-21T19:29:50.462" v="5" actId="47"/>
          <pc:sldLayoutMkLst>
            <pc:docMk/>
            <pc:sldMasterMk cId="226746503" sldId="2147484202"/>
            <pc:sldLayoutMk cId="2882815814" sldId="2147484203"/>
          </pc:sldLayoutMkLst>
        </pc:sldLayoutChg>
        <pc:sldLayoutChg chg="del">
          <pc:chgData name="Alex Paredes" userId="8e2f938975373b52" providerId="LiveId" clId="{E349CEE1-7E16-4033-8238-847B29AA57A7}" dt="2023-06-21T19:29:50.462" v="5" actId="47"/>
          <pc:sldLayoutMkLst>
            <pc:docMk/>
            <pc:sldMasterMk cId="226746503" sldId="2147484202"/>
            <pc:sldLayoutMk cId="468747391" sldId="2147484204"/>
          </pc:sldLayoutMkLst>
        </pc:sldLayoutChg>
        <pc:sldLayoutChg chg="del">
          <pc:chgData name="Alex Paredes" userId="8e2f938975373b52" providerId="LiveId" clId="{E349CEE1-7E16-4033-8238-847B29AA57A7}" dt="2023-06-21T19:29:50.462" v="5" actId="47"/>
          <pc:sldLayoutMkLst>
            <pc:docMk/>
            <pc:sldMasterMk cId="226746503" sldId="2147484202"/>
            <pc:sldLayoutMk cId="3463497680" sldId="2147484205"/>
          </pc:sldLayoutMkLst>
        </pc:sldLayoutChg>
        <pc:sldLayoutChg chg="del">
          <pc:chgData name="Alex Paredes" userId="8e2f938975373b52" providerId="LiveId" clId="{E349CEE1-7E16-4033-8238-847B29AA57A7}" dt="2023-06-21T19:29:50.462" v="5" actId="47"/>
          <pc:sldLayoutMkLst>
            <pc:docMk/>
            <pc:sldMasterMk cId="226746503" sldId="2147484202"/>
            <pc:sldLayoutMk cId="3640269804" sldId="2147484206"/>
          </pc:sldLayoutMkLst>
        </pc:sldLayoutChg>
        <pc:sldLayoutChg chg="del">
          <pc:chgData name="Alex Paredes" userId="8e2f938975373b52" providerId="LiveId" clId="{E349CEE1-7E16-4033-8238-847B29AA57A7}" dt="2023-06-21T19:29:50.462" v="5" actId="47"/>
          <pc:sldLayoutMkLst>
            <pc:docMk/>
            <pc:sldMasterMk cId="226746503" sldId="2147484202"/>
            <pc:sldLayoutMk cId="765525635" sldId="2147484207"/>
          </pc:sldLayoutMkLst>
        </pc:sldLayoutChg>
        <pc:sldLayoutChg chg="del">
          <pc:chgData name="Alex Paredes" userId="8e2f938975373b52" providerId="LiveId" clId="{E349CEE1-7E16-4033-8238-847B29AA57A7}" dt="2023-06-21T19:29:50.462" v="5" actId="47"/>
          <pc:sldLayoutMkLst>
            <pc:docMk/>
            <pc:sldMasterMk cId="226746503" sldId="2147484202"/>
            <pc:sldLayoutMk cId="3045632163" sldId="2147484208"/>
          </pc:sldLayoutMkLst>
        </pc:sldLayoutChg>
        <pc:sldLayoutChg chg="del">
          <pc:chgData name="Alex Paredes" userId="8e2f938975373b52" providerId="LiveId" clId="{E349CEE1-7E16-4033-8238-847B29AA57A7}" dt="2023-06-21T19:29:50.462" v="5" actId="47"/>
          <pc:sldLayoutMkLst>
            <pc:docMk/>
            <pc:sldMasterMk cId="226746503" sldId="2147484202"/>
            <pc:sldLayoutMk cId="49161312" sldId="2147484209"/>
          </pc:sldLayoutMkLst>
        </pc:sldLayoutChg>
        <pc:sldLayoutChg chg="del">
          <pc:chgData name="Alex Paredes" userId="8e2f938975373b52" providerId="LiveId" clId="{E349CEE1-7E16-4033-8238-847B29AA57A7}" dt="2023-06-21T19:29:50.462" v="5" actId="47"/>
          <pc:sldLayoutMkLst>
            <pc:docMk/>
            <pc:sldMasterMk cId="226746503" sldId="2147484202"/>
            <pc:sldLayoutMk cId="1142258343" sldId="2147484210"/>
          </pc:sldLayoutMkLst>
        </pc:sldLayoutChg>
        <pc:sldLayoutChg chg="del">
          <pc:chgData name="Alex Paredes" userId="8e2f938975373b52" providerId="LiveId" clId="{E349CEE1-7E16-4033-8238-847B29AA57A7}" dt="2023-06-21T19:29:50.462" v="5" actId="47"/>
          <pc:sldLayoutMkLst>
            <pc:docMk/>
            <pc:sldMasterMk cId="226746503" sldId="2147484202"/>
            <pc:sldLayoutMk cId="1776388602" sldId="2147484211"/>
          </pc:sldLayoutMkLst>
        </pc:sldLayoutChg>
        <pc:sldLayoutChg chg="del">
          <pc:chgData name="Alex Paredes" userId="8e2f938975373b52" providerId="LiveId" clId="{E349CEE1-7E16-4033-8238-847B29AA57A7}" dt="2023-06-21T19:29:50.462" v="5" actId="47"/>
          <pc:sldLayoutMkLst>
            <pc:docMk/>
            <pc:sldMasterMk cId="226746503" sldId="2147484202"/>
            <pc:sldLayoutMk cId="2708385670" sldId="2147484212"/>
          </pc:sldLayoutMkLst>
        </pc:sldLayoutChg>
        <pc:sldLayoutChg chg="del">
          <pc:chgData name="Alex Paredes" userId="8e2f938975373b52" providerId="LiveId" clId="{E349CEE1-7E16-4033-8238-847B29AA57A7}" dt="2023-06-21T19:29:50.462" v="5" actId="47"/>
          <pc:sldLayoutMkLst>
            <pc:docMk/>
            <pc:sldMasterMk cId="226746503" sldId="2147484202"/>
            <pc:sldLayoutMk cId="1949275549" sldId="2147484213"/>
          </pc:sldLayoutMkLst>
        </pc:sldLayoutChg>
      </pc:sldMasterChg>
      <pc:sldMasterChg chg="del delSldLayout">
        <pc:chgData name="Alex Paredes" userId="8e2f938975373b52" providerId="LiveId" clId="{E349CEE1-7E16-4033-8238-847B29AA57A7}" dt="2023-06-21T19:29:50.462" v="5" actId="47"/>
        <pc:sldMasterMkLst>
          <pc:docMk/>
          <pc:sldMasterMk cId="1334802136" sldId="2147484214"/>
        </pc:sldMasterMkLst>
        <pc:sldLayoutChg chg="del">
          <pc:chgData name="Alex Paredes" userId="8e2f938975373b52" providerId="LiveId" clId="{E349CEE1-7E16-4033-8238-847B29AA57A7}" dt="2023-06-21T19:29:50.462" v="5" actId="47"/>
          <pc:sldLayoutMkLst>
            <pc:docMk/>
            <pc:sldMasterMk cId="1334802136" sldId="2147484214"/>
            <pc:sldLayoutMk cId="3085481366" sldId="2147484215"/>
          </pc:sldLayoutMkLst>
        </pc:sldLayoutChg>
        <pc:sldLayoutChg chg="del">
          <pc:chgData name="Alex Paredes" userId="8e2f938975373b52" providerId="LiveId" clId="{E349CEE1-7E16-4033-8238-847B29AA57A7}" dt="2023-06-21T19:29:50.462" v="5" actId="47"/>
          <pc:sldLayoutMkLst>
            <pc:docMk/>
            <pc:sldMasterMk cId="1334802136" sldId="2147484214"/>
            <pc:sldLayoutMk cId="3778733451" sldId="2147484216"/>
          </pc:sldLayoutMkLst>
        </pc:sldLayoutChg>
        <pc:sldLayoutChg chg="del">
          <pc:chgData name="Alex Paredes" userId="8e2f938975373b52" providerId="LiveId" clId="{E349CEE1-7E16-4033-8238-847B29AA57A7}" dt="2023-06-21T19:29:50.462" v="5" actId="47"/>
          <pc:sldLayoutMkLst>
            <pc:docMk/>
            <pc:sldMasterMk cId="1334802136" sldId="2147484214"/>
            <pc:sldLayoutMk cId="2248846529" sldId="2147484217"/>
          </pc:sldLayoutMkLst>
        </pc:sldLayoutChg>
        <pc:sldLayoutChg chg="del">
          <pc:chgData name="Alex Paredes" userId="8e2f938975373b52" providerId="LiveId" clId="{E349CEE1-7E16-4033-8238-847B29AA57A7}" dt="2023-06-21T19:29:50.462" v="5" actId="47"/>
          <pc:sldLayoutMkLst>
            <pc:docMk/>
            <pc:sldMasterMk cId="1334802136" sldId="2147484214"/>
            <pc:sldLayoutMk cId="2345584178" sldId="2147484218"/>
          </pc:sldLayoutMkLst>
        </pc:sldLayoutChg>
        <pc:sldLayoutChg chg="del">
          <pc:chgData name="Alex Paredes" userId="8e2f938975373b52" providerId="LiveId" clId="{E349CEE1-7E16-4033-8238-847B29AA57A7}" dt="2023-06-21T19:29:50.462" v="5" actId="47"/>
          <pc:sldLayoutMkLst>
            <pc:docMk/>
            <pc:sldMasterMk cId="1334802136" sldId="2147484214"/>
            <pc:sldLayoutMk cId="138017581" sldId="2147484219"/>
          </pc:sldLayoutMkLst>
        </pc:sldLayoutChg>
        <pc:sldLayoutChg chg="del">
          <pc:chgData name="Alex Paredes" userId="8e2f938975373b52" providerId="LiveId" clId="{E349CEE1-7E16-4033-8238-847B29AA57A7}" dt="2023-06-21T19:29:50.462" v="5" actId="47"/>
          <pc:sldLayoutMkLst>
            <pc:docMk/>
            <pc:sldMasterMk cId="1334802136" sldId="2147484214"/>
            <pc:sldLayoutMk cId="736845141" sldId="2147484220"/>
          </pc:sldLayoutMkLst>
        </pc:sldLayoutChg>
        <pc:sldLayoutChg chg="del">
          <pc:chgData name="Alex Paredes" userId="8e2f938975373b52" providerId="LiveId" clId="{E349CEE1-7E16-4033-8238-847B29AA57A7}" dt="2023-06-21T19:29:50.462" v="5" actId="47"/>
          <pc:sldLayoutMkLst>
            <pc:docMk/>
            <pc:sldMasterMk cId="1334802136" sldId="2147484214"/>
            <pc:sldLayoutMk cId="858172403" sldId="2147484221"/>
          </pc:sldLayoutMkLst>
        </pc:sldLayoutChg>
        <pc:sldLayoutChg chg="del">
          <pc:chgData name="Alex Paredes" userId="8e2f938975373b52" providerId="LiveId" clId="{E349CEE1-7E16-4033-8238-847B29AA57A7}" dt="2023-06-21T19:29:50.462" v="5" actId="47"/>
          <pc:sldLayoutMkLst>
            <pc:docMk/>
            <pc:sldMasterMk cId="1334802136" sldId="2147484214"/>
            <pc:sldLayoutMk cId="4166224799" sldId="2147484222"/>
          </pc:sldLayoutMkLst>
        </pc:sldLayoutChg>
        <pc:sldLayoutChg chg="del">
          <pc:chgData name="Alex Paredes" userId="8e2f938975373b52" providerId="LiveId" clId="{E349CEE1-7E16-4033-8238-847B29AA57A7}" dt="2023-06-21T19:29:50.462" v="5" actId="47"/>
          <pc:sldLayoutMkLst>
            <pc:docMk/>
            <pc:sldMasterMk cId="1334802136" sldId="2147484214"/>
            <pc:sldLayoutMk cId="54912131" sldId="2147484223"/>
          </pc:sldLayoutMkLst>
        </pc:sldLayoutChg>
        <pc:sldLayoutChg chg="del">
          <pc:chgData name="Alex Paredes" userId="8e2f938975373b52" providerId="LiveId" clId="{E349CEE1-7E16-4033-8238-847B29AA57A7}" dt="2023-06-21T19:29:50.462" v="5" actId="47"/>
          <pc:sldLayoutMkLst>
            <pc:docMk/>
            <pc:sldMasterMk cId="1334802136" sldId="2147484214"/>
            <pc:sldLayoutMk cId="2568955043" sldId="2147484224"/>
          </pc:sldLayoutMkLst>
        </pc:sldLayoutChg>
        <pc:sldLayoutChg chg="del">
          <pc:chgData name="Alex Paredes" userId="8e2f938975373b52" providerId="LiveId" clId="{E349CEE1-7E16-4033-8238-847B29AA57A7}" dt="2023-06-21T19:29:50.462" v="5" actId="47"/>
          <pc:sldLayoutMkLst>
            <pc:docMk/>
            <pc:sldMasterMk cId="1334802136" sldId="2147484214"/>
            <pc:sldLayoutMk cId="1365253661" sldId="2147484225"/>
          </pc:sldLayoutMkLst>
        </pc:sldLayoutChg>
      </pc:sldMasterChg>
      <pc:sldMasterChg chg="del delSldLayout">
        <pc:chgData name="Alex Paredes" userId="8e2f938975373b52" providerId="LiveId" clId="{E349CEE1-7E16-4033-8238-847B29AA57A7}" dt="2023-06-21T19:29:50.462" v="5" actId="47"/>
        <pc:sldMasterMkLst>
          <pc:docMk/>
          <pc:sldMasterMk cId="274227804" sldId="2147484226"/>
        </pc:sldMasterMkLst>
        <pc:sldLayoutChg chg="del">
          <pc:chgData name="Alex Paredes" userId="8e2f938975373b52" providerId="LiveId" clId="{E349CEE1-7E16-4033-8238-847B29AA57A7}" dt="2023-06-21T19:29:50.462" v="5" actId="47"/>
          <pc:sldLayoutMkLst>
            <pc:docMk/>
            <pc:sldMasterMk cId="274227804" sldId="2147484226"/>
            <pc:sldLayoutMk cId="3119525797" sldId="2147484227"/>
          </pc:sldLayoutMkLst>
        </pc:sldLayoutChg>
        <pc:sldLayoutChg chg="del">
          <pc:chgData name="Alex Paredes" userId="8e2f938975373b52" providerId="LiveId" clId="{E349CEE1-7E16-4033-8238-847B29AA57A7}" dt="2023-06-21T19:29:50.462" v="5" actId="47"/>
          <pc:sldLayoutMkLst>
            <pc:docMk/>
            <pc:sldMasterMk cId="274227804" sldId="2147484226"/>
            <pc:sldLayoutMk cId="61211407" sldId="2147484228"/>
          </pc:sldLayoutMkLst>
        </pc:sldLayoutChg>
        <pc:sldLayoutChg chg="del">
          <pc:chgData name="Alex Paredes" userId="8e2f938975373b52" providerId="LiveId" clId="{E349CEE1-7E16-4033-8238-847B29AA57A7}" dt="2023-06-21T19:29:50.462" v="5" actId="47"/>
          <pc:sldLayoutMkLst>
            <pc:docMk/>
            <pc:sldMasterMk cId="274227804" sldId="2147484226"/>
            <pc:sldLayoutMk cId="1997074921" sldId="2147484229"/>
          </pc:sldLayoutMkLst>
        </pc:sldLayoutChg>
        <pc:sldLayoutChg chg="del">
          <pc:chgData name="Alex Paredes" userId="8e2f938975373b52" providerId="LiveId" clId="{E349CEE1-7E16-4033-8238-847B29AA57A7}" dt="2023-06-21T19:29:50.462" v="5" actId="47"/>
          <pc:sldLayoutMkLst>
            <pc:docMk/>
            <pc:sldMasterMk cId="274227804" sldId="2147484226"/>
            <pc:sldLayoutMk cId="2693813387" sldId="2147484230"/>
          </pc:sldLayoutMkLst>
        </pc:sldLayoutChg>
        <pc:sldLayoutChg chg="del">
          <pc:chgData name="Alex Paredes" userId="8e2f938975373b52" providerId="LiveId" clId="{E349CEE1-7E16-4033-8238-847B29AA57A7}" dt="2023-06-21T19:29:50.462" v="5" actId="47"/>
          <pc:sldLayoutMkLst>
            <pc:docMk/>
            <pc:sldMasterMk cId="274227804" sldId="2147484226"/>
            <pc:sldLayoutMk cId="3563328473" sldId="2147484231"/>
          </pc:sldLayoutMkLst>
        </pc:sldLayoutChg>
        <pc:sldLayoutChg chg="del">
          <pc:chgData name="Alex Paredes" userId="8e2f938975373b52" providerId="LiveId" clId="{E349CEE1-7E16-4033-8238-847B29AA57A7}" dt="2023-06-21T19:29:50.462" v="5" actId="47"/>
          <pc:sldLayoutMkLst>
            <pc:docMk/>
            <pc:sldMasterMk cId="274227804" sldId="2147484226"/>
            <pc:sldLayoutMk cId="1534858310" sldId="2147484232"/>
          </pc:sldLayoutMkLst>
        </pc:sldLayoutChg>
        <pc:sldLayoutChg chg="del">
          <pc:chgData name="Alex Paredes" userId="8e2f938975373b52" providerId="LiveId" clId="{E349CEE1-7E16-4033-8238-847B29AA57A7}" dt="2023-06-21T19:29:50.462" v="5" actId="47"/>
          <pc:sldLayoutMkLst>
            <pc:docMk/>
            <pc:sldMasterMk cId="274227804" sldId="2147484226"/>
            <pc:sldLayoutMk cId="445798221" sldId="2147484233"/>
          </pc:sldLayoutMkLst>
        </pc:sldLayoutChg>
        <pc:sldLayoutChg chg="del">
          <pc:chgData name="Alex Paredes" userId="8e2f938975373b52" providerId="LiveId" clId="{E349CEE1-7E16-4033-8238-847B29AA57A7}" dt="2023-06-21T19:29:50.462" v="5" actId="47"/>
          <pc:sldLayoutMkLst>
            <pc:docMk/>
            <pc:sldMasterMk cId="274227804" sldId="2147484226"/>
            <pc:sldLayoutMk cId="2066388682" sldId="2147484234"/>
          </pc:sldLayoutMkLst>
        </pc:sldLayoutChg>
        <pc:sldLayoutChg chg="del">
          <pc:chgData name="Alex Paredes" userId="8e2f938975373b52" providerId="LiveId" clId="{E349CEE1-7E16-4033-8238-847B29AA57A7}" dt="2023-06-21T19:29:50.462" v="5" actId="47"/>
          <pc:sldLayoutMkLst>
            <pc:docMk/>
            <pc:sldMasterMk cId="274227804" sldId="2147484226"/>
            <pc:sldLayoutMk cId="66313157" sldId="2147484235"/>
          </pc:sldLayoutMkLst>
        </pc:sldLayoutChg>
        <pc:sldLayoutChg chg="del">
          <pc:chgData name="Alex Paredes" userId="8e2f938975373b52" providerId="LiveId" clId="{E349CEE1-7E16-4033-8238-847B29AA57A7}" dt="2023-06-21T19:29:50.462" v="5" actId="47"/>
          <pc:sldLayoutMkLst>
            <pc:docMk/>
            <pc:sldMasterMk cId="274227804" sldId="2147484226"/>
            <pc:sldLayoutMk cId="2730486924" sldId="2147484236"/>
          </pc:sldLayoutMkLst>
        </pc:sldLayoutChg>
        <pc:sldLayoutChg chg="del">
          <pc:chgData name="Alex Paredes" userId="8e2f938975373b52" providerId="LiveId" clId="{E349CEE1-7E16-4033-8238-847B29AA57A7}" dt="2023-06-21T19:29:50.462" v="5" actId="47"/>
          <pc:sldLayoutMkLst>
            <pc:docMk/>
            <pc:sldMasterMk cId="274227804" sldId="2147484226"/>
            <pc:sldLayoutMk cId="3069037851" sldId="2147484237"/>
          </pc:sldLayoutMkLst>
        </pc:sldLayoutChg>
      </pc:sldMasterChg>
    </pc:docChg>
  </pc:docChgLst>
  <pc:docChgLst>
    <pc:chgData name="Alex Paredes" userId="8e2f938975373b52" providerId="LiveId" clId="{DF2FC63B-DBE9-4F22-9128-38A814D0702B}"/>
    <pc:docChg chg="undo redo custSel addSld delSld modSld sldOrd">
      <pc:chgData name="Alex Paredes" userId="8e2f938975373b52" providerId="LiveId" clId="{DF2FC63B-DBE9-4F22-9128-38A814D0702B}" dt="2023-04-30T16:09:28.214" v="2296"/>
      <pc:docMkLst>
        <pc:docMk/>
      </pc:docMkLst>
      <pc:sldChg chg="addSp delSp delDesignElem">
        <pc:chgData name="Alex Paredes" userId="8e2f938975373b52" providerId="LiveId" clId="{DF2FC63B-DBE9-4F22-9128-38A814D0702B}" dt="2023-04-30T12:50:38.977" v="892"/>
        <pc:sldMkLst>
          <pc:docMk/>
          <pc:sldMk cId="821124527" sldId="264"/>
        </pc:sldMkLst>
        <pc:spChg chg="add del">
          <ac:chgData name="Alex Paredes" userId="8e2f938975373b52" providerId="LiveId" clId="{DF2FC63B-DBE9-4F22-9128-38A814D0702B}" dt="2023-04-30T12:50:38.977" v="892"/>
          <ac:spMkLst>
            <pc:docMk/>
            <pc:sldMk cId="821124527" sldId="264"/>
            <ac:spMk id="41" creationId="{F1ADD25B-0A33-4EF2-90F4-43139269318B}"/>
          </ac:spMkLst>
        </pc:spChg>
        <pc:spChg chg="add del">
          <ac:chgData name="Alex Paredes" userId="8e2f938975373b52" providerId="LiveId" clId="{DF2FC63B-DBE9-4F22-9128-38A814D0702B}" dt="2023-04-30T12:50:38.977" v="892"/>
          <ac:spMkLst>
            <pc:docMk/>
            <pc:sldMk cId="821124527" sldId="264"/>
            <ac:spMk id="43" creationId="{74DB6F31-1B9E-4237-84A3-0825BFDF4616}"/>
          </ac:spMkLst>
        </pc:spChg>
      </pc:sldChg>
      <pc:sldChg chg="addSp delSp delDesignElem">
        <pc:chgData name="Alex Paredes" userId="8e2f938975373b52" providerId="LiveId" clId="{DF2FC63B-DBE9-4F22-9128-38A814D0702B}" dt="2023-04-30T12:50:38.977" v="892"/>
        <pc:sldMkLst>
          <pc:docMk/>
          <pc:sldMk cId="729401460" sldId="273"/>
        </pc:sldMkLst>
        <pc:spChg chg="add del">
          <ac:chgData name="Alex Paredes" userId="8e2f938975373b52" providerId="LiveId" clId="{DF2FC63B-DBE9-4F22-9128-38A814D0702B}" dt="2023-04-30T12:50:38.977" v="892"/>
          <ac:spMkLst>
            <pc:docMk/>
            <pc:sldMk cId="729401460" sldId="273"/>
            <ac:spMk id="23" creationId="{A88E2400-FAC4-468B-846D-75E60D0A0D72}"/>
          </ac:spMkLst>
        </pc:spChg>
        <pc:spChg chg="add del">
          <ac:chgData name="Alex Paredes" userId="8e2f938975373b52" providerId="LiveId" clId="{DF2FC63B-DBE9-4F22-9128-38A814D0702B}" dt="2023-04-30T12:50:38.977" v="892"/>
          <ac:spMkLst>
            <pc:docMk/>
            <pc:sldMk cId="729401460" sldId="273"/>
            <ac:spMk id="24" creationId="{FAD2CA5C-E1A7-4B7C-8BD8-21068927153A}"/>
          </ac:spMkLst>
        </pc:spChg>
      </pc:sldChg>
      <pc:sldChg chg="modSp">
        <pc:chgData name="Alex Paredes" userId="8e2f938975373b52" providerId="LiveId" clId="{DF2FC63B-DBE9-4F22-9128-38A814D0702B}" dt="2023-04-30T12:50:38.977" v="892"/>
        <pc:sldMkLst>
          <pc:docMk/>
          <pc:sldMk cId="736502416" sldId="274"/>
        </pc:sldMkLst>
        <pc:picChg chg="mod">
          <ac:chgData name="Alex Paredes" userId="8e2f938975373b52" providerId="LiveId" clId="{DF2FC63B-DBE9-4F22-9128-38A814D0702B}" dt="2023-04-30T12:50:38.977" v="892"/>
          <ac:picMkLst>
            <pc:docMk/>
            <pc:sldMk cId="736502416" sldId="274"/>
            <ac:picMk id="5" creationId="{787E888E-A716-DE0F-6E40-BE814C7E3C52}"/>
          </ac:picMkLst>
        </pc:picChg>
      </pc:sldChg>
      <pc:sldChg chg="modSp">
        <pc:chgData name="Alex Paredes" userId="8e2f938975373b52" providerId="LiveId" clId="{DF2FC63B-DBE9-4F22-9128-38A814D0702B}" dt="2023-04-30T12:50:38.977" v="892"/>
        <pc:sldMkLst>
          <pc:docMk/>
          <pc:sldMk cId="2597939700" sldId="280"/>
        </pc:sldMkLst>
        <pc:graphicFrameChg chg="mod">
          <ac:chgData name="Alex Paredes" userId="8e2f938975373b52" providerId="LiveId" clId="{DF2FC63B-DBE9-4F22-9128-38A814D0702B}" dt="2023-04-30T12:50:38.977" v="892"/>
          <ac:graphicFrameMkLst>
            <pc:docMk/>
            <pc:sldMk cId="2597939700" sldId="280"/>
            <ac:graphicFrameMk id="6" creationId="{B73D3991-F70E-2685-1159-BE73685BA1B2}"/>
          </ac:graphicFrameMkLst>
        </pc:graphicFrameChg>
      </pc:sldChg>
      <pc:sldChg chg="del">
        <pc:chgData name="Alex Paredes" userId="8e2f938975373b52" providerId="LiveId" clId="{DF2FC63B-DBE9-4F22-9128-38A814D0702B}" dt="2023-04-30T11:44:27.804" v="1" actId="2696"/>
        <pc:sldMkLst>
          <pc:docMk/>
          <pc:sldMk cId="2506868794" sldId="281"/>
        </pc:sldMkLst>
      </pc:sldChg>
      <pc:sldChg chg="addSp delSp modSp add mod setClrOvrMap delDesignElem">
        <pc:chgData name="Alex Paredes" userId="8e2f938975373b52" providerId="LiveId" clId="{DF2FC63B-DBE9-4F22-9128-38A814D0702B}" dt="2023-04-30T15:15:43.579" v="1941"/>
        <pc:sldMkLst>
          <pc:docMk/>
          <pc:sldMk cId="89669263" sldId="282"/>
        </pc:sldMkLst>
        <pc:spChg chg="mod">
          <ac:chgData name="Alex Paredes" userId="8e2f938975373b52" providerId="LiveId" clId="{DF2FC63B-DBE9-4F22-9128-38A814D0702B}" dt="2023-04-30T11:52:06.832" v="67" actId="14100"/>
          <ac:spMkLst>
            <pc:docMk/>
            <pc:sldMk cId="89669263" sldId="282"/>
            <ac:spMk id="2" creationId="{882ABD3D-C8CF-040D-BC28-0A4D4B9A1194}"/>
          </ac:spMkLst>
        </pc:spChg>
        <pc:spChg chg="add del">
          <ac:chgData name="Alex Paredes" userId="8e2f938975373b52" providerId="LiveId" clId="{DF2FC63B-DBE9-4F22-9128-38A814D0702B}" dt="2023-04-30T11:50:32.559" v="17" actId="26606"/>
          <ac:spMkLst>
            <pc:docMk/>
            <pc:sldMk cId="89669263" sldId="282"/>
            <ac:spMk id="26" creationId="{D441E7DC-C148-4A95-AF2B-D613C2820E3F}"/>
          </ac:spMkLst>
        </pc:spChg>
        <pc:spChg chg="add del">
          <ac:chgData name="Alex Paredes" userId="8e2f938975373b52" providerId="LiveId" clId="{DF2FC63B-DBE9-4F22-9128-38A814D0702B}" dt="2023-04-30T11:50:32.559" v="17" actId="26606"/>
          <ac:spMkLst>
            <pc:docMk/>
            <pc:sldMk cId="89669263" sldId="282"/>
            <ac:spMk id="28" creationId="{3FB3E502-7B9D-4CC2-AEF1-61E35D08ED3B}"/>
          </ac:spMkLst>
        </pc:spChg>
        <pc:spChg chg="add del">
          <ac:chgData name="Alex Paredes" userId="8e2f938975373b52" providerId="LiveId" clId="{DF2FC63B-DBE9-4F22-9128-38A814D0702B}" dt="2023-04-30T11:50:32.559" v="17" actId="26606"/>
          <ac:spMkLst>
            <pc:docMk/>
            <pc:sldMk cId="89669263" sldId="282"/>
            <ac:spMk id="30" creationId="{BC3DFB63-5ACC-44EB-A0A9-33D0ADA3ED61}"/>
          </ac:spMkLst>
        </pc:spChg>
        <pc:spChg chg="add del">
          <ac:chgData name="Alex Paredes" userId="8e2f938975373b52" providerId="LiveId" clId="{DF2FC63B-DBE9-4F22-9128-38A814D0702B}" dt="2023-04-30T11:50:01.601" v="8" actId="26606"/>
          <ac:spMkLst>
            <pc:docMk/>
            <pc:sldMk cId="89669263" sldId="282"/>
            <ac:spMk id="35" creationId="{F815D4FD-E5C2-45A8-8053-5909DD459871}"/>
          </ac:spMkLst>
        </pc:spChg>
        <pc:spChg chg="del">
          <ac:chgData name="Alex Paredes" userId="8e2f938975373b52" providerId="LiveId" clId="{DF2FC63B-DBE9-4F22-9128-38A814D0702B}" dt="2023-04-30T11:48:19.663" v="3"/>
          <ac:spMkLst>
            <pc:docMk/>
            <pc:sldMk cId="89669263" sldId="282"/>
            <ac:spMk id="38" creationId="{FDC7779A-9005-4ACB-88D0-3FD9FAD1CE59}"/>
          </ac:spMkLst>
        </pc:spChg>
        <pc:spChg chg="del">
          <ac:chgData name="Alex Paredes" userId="8e2f938975373b52" providerId="LiveId" clId="{DF2FC63B-DBE9-4F22-9128-38A814D0702B}" dt="2023-04-30T11:48:19.663" v="3"/>
          <ac:spMkLst>
            <pc:docMk/>
            <pc:sldMk cId="89669263" sldId="282"/>
            <ac:spMk id="39" creationId="{6CB3D817-4A59-4D06-8F9E-68F77518C3C7}"/>
          </ac:spMkLst>
        </pc:spChg>
        <pc:spChg chg="del">
          <ac:chgData name="Alex Paredes" userId="8e2f938975373b52" providerId="LiveId" clId="{DF2FC63B-DBE9-4F22-9128-38A814D0702B}" dt="2023-04-30T11:48:19.663" v="3"/>
          <ac:spMkLst>
            <pc:docMk/>
            <pc:sldMk cId="89669263" sldId="282"/>
            <ac:spMk id="40" creationId="{F3311EAF-9FD3-4276-9BBC-72C8CB2EB182}"/>
          </ac:spMkLst>
        </pc:spChg>
        <pc:spChg chg="del">
          <ac:chgData name="Alex Paredes" userId="8e2f938975373b52" providerId="LiveId" clId="{DF2FC63B-DBE9-4F22-9128-38A814D0702B}" dt="2023-04-30T11:48:19.663" v="3"/>
          <ac:spMkLst>
            <pc:docMk/>
            <pc:sldMk cId="89669263" sldId="282"/>
            <ac:spMk id="41" creationId="{A9A5279D-D5E5-4B0D-B328-83E844545EAC}"/>
          </ac:spMkLst>
        </pc:spChg>
        <pc:spChg chg="del">
          <ac:chgData name="Alex Paredes" userId="8e2f938975373b52" providerId="LiveId" clId="{DF2FC63B-DBE9-4F22-9128-38A814D0702B}" dt="2023-04-30T11:48:19.663" v="3"/>
          <ac:spMkLst>
            <pc:docMk/>
            <pc:sldMk cId="89669263" sldId="282"/>
            <ac:spMk id="42" creationId="{50C38188-DAEF-490F-8CEF-C940936BEFD0}"/>
          </ac:spMkLst>
        </pc:spChg>
        <pc:spChg chg="add del">
          <ac:chgData name="Alex Paredes" userId="8e2f938975373b52" providerId="LiveId" clId="{DF2FC63B-DBE9-4F22-9128-38A814D0702B}" dt="2023-04-30T11:50:07.801" v="10" actId="26606"/>
          <ac:spMkLst>
            <pc:docMk/>
            <pc:sldMk cId="89669263" sldId="282"/>
            <ac:spMk id="43" creationId="{D441E7DC-C148-4A95-AF2B-D613C2820E3F}"/>
          </ac:spMkLst>
        </pc:spChg>
        <pc:spChg chg="add del">
          <ac:chgData name="Alex Paredes" userId="8e2f938975373b52" providerId="LiveId" clId="{DF2FC63B-DBE9-4F22-9128-38A814D0702B}" dt="2023-04-30T11:50:07.801" v="10" actId="26606"/>
          <ac:spMkLst>
            <pc:docMk/>
            <pc:sldMk cId="89669263" sldId="282"/>
            <ac:spMk id="44" creationId="{3FB3E502-7B9D-4CC2-AEF1-61E35D08ED3B}"/>
          </ac:spMkLst>
        </pc:spChg>
        <pc:spChg chg="add del">
          <ac:chgData name="Alex Paredes" userId="8e2f938975373b52" providerId="LiveId" clId="{DF2FC63B-DBE9-4F22-9128-38A814D0702B}" dt="2023-04-30T11:50:07.801" v="10" actId="26606"/>
          <ac:spMkLst>
            <pc:docMk/>
            <pc:sldMk cId="89669263" sldId="282"/>
            <ac:spMk id="45" creationId="{BC3DFB63-5ACC-44EB-A0A9-33D0ADA3ED61}"/>
          </ac:spMkLst>
        </pc:spChg>
        <pc:spChg chg="add del">
          <ac:chgData name="Alex Paredes" userId="8e2f938975373b52" providerId="LiveId" clId="{DF2FC63B-DBE9-4F22-9128-38A814D0702B}" dt="2023-04-30T11:50:18.446" v="12" actId="26606"/>
          <ac:spMkLst>
            <pc:docMk/>
            <pc:sldMk cId="89669263" sldId="282"/>
            <ac:spMk id="47" creationId="{EA97CA5D-BCDD-4F61-B77F-34068368BF47}"/>
          </ac:spMkLst>
        </pc:spChg>
        <pc:spChg chg="add del">
          <ac:chgData name="Alex Paredes" userId="8e2f938975373b52" providerId="LiveId" clId="{DF2FC63B-DBE9-4F22-9128-38A814D0702B}" dt="2023-04-30T11:50:18.446" v="12" actId="26606"/>
          <ac:spMkLst>
            <pc:docMk/>
            <pc:sldMk cId="89669263" sldId="282"/>
            <ac:spMk id="48" creationId="{BB80117C-7F39-43C5-86D0-1B3E99AB5E86}"/>
          </ac:spMkLst>
        </pc:spChg>
        <pc:spChg chg="add del">
          <ac:chgData name="Alex Paredes" userId="8e2f938975373b52" providerId="LiveId" clId="{DF2FC63B-DBE9-4F22-9128-38A814D0702B}" dt="2023-04-30T11:50:28.021" v="14" actId="26606"/>
          <ac:spMkLst>
            <pc:docMk/>
            <pc:sldMk cId="89669263" sldId="282"/>
            <ac:spMk id="54" creationId="{B8DD2392-397B-48BF-BEFA-EA1FB881CA85}"/>
          </ac:spMkLst>
        </pc:spChg>
        <pc:spChg chg="add del">
          <ac:chgData name="Alex Paredes" userId="8e2f938975373b52" providerId="LiveId" clId="{DF2FC63B-DBE9-4F22-9128-38A814D0702B}" dt="2023-04-30T11:50:32.522" v="16" actId="26606"/>
          <ac:spMkLst>
            <pc:docMk/>
            <pc:sldMk cId="89669263" sldId="282"/>
            <ac:spMk id="56" creationId="{D441E7DC-C148-4A95-AF2B-D613C2820E3F}"/>
          </ac:spMkLst>
        </pc:spChg>
        <pc:spChg chg="add del">
          <ac:chgData name="Alex Paredes" userId="8e2f938975373b52" providerId="LiveId" clId="{DF2FC63B-DBE9-4F22-9128-38A814D0702B}" dt="2023-04-30T11:50:32.522" v="16" actId="26606"/>
          <ac:spMkLst>
            <pc:docMk/>
            <pc:sldMk cId="89669263" sldId="282"/>
            <ac:spMk id="57" creationId="{3FB3E502-7B9D-4CC2-AEF1-61E35D08ED3B}"/>
          </ac:spMkLst>
        </pc:spChg>
        <pc:spChg chg="add del">
          <ac:chgData name="Alex Paredes" userId="8e2f938975373b52" providerId="LiveId" clId="{DF2FC63B-DBE9-4F22-9128-38A814D0702B}" dt="2023-04-30T11:50:32.522" v="16" actId="26606"/>
          <ac:spMkLst>
            <pc:docMk/>
            <pc:sldMk cId="89669263" sldId="282"/>
            <ac:spMk id="58" creationId="{BC3DFB63-5ACC-44EB-A0A9-33D0ADA3ED61}"/>
          </ac:spMkLst>
        </pc:spChg>
        <pc:spChg chg="add del">
          <ac:chgData name="Alex Paredes" userId="8e2f938975373b52" providerId="LiveId" clId="{DF2FC63B-DBE9-4F22-9128-38A814D0702B}" dt="2023-04-30T15:15:43.579" v="1941"/>
          <ac:spMkLst>
            <pc:docMk/>
            <pc:sldMk cId="89669263" sldId="282"/>
            <ac:spMk id="60" creationId="{EA97CA5D-BCDD-4F61-B77F-34068368BF47}"/>
          </ac:spMkLst>
        </pc:spChg>
        <pc:spChg chg="add del">
          <ac:chgData name="Alex Paredes" userId="8e2f938975373b52" providerId="LiveId" clId="{DF2FC63B-DBE9-4F22-9128-38A814D0702B}" dt="2023-04-30T15:15:43.579" v="1941"/>
          <ac:spMkLst>
            <pc:docMk/>
            <pc:sldMk cId="89669263" sldId="282"/>
            <ac:spMk id="61" creationId="{BB80117C-7F39-43C5-86D0-1B3E99AB5E86}"/>
          </ac:spMkLst>
        </pc:spChg>
        <pc:grpChg chg="add del">
          <ac:chgData name="Alex Paredes" userId="8e2f938975373b52" providerId="LiveId" clId="{DF2FC63B-DBE9-4F22-9128-38A814D0702B}" dt="2023-04-30T11:50:01.601" v="8" actId="26606"/>
          <ac:grpSpMkLst>
            <pc:docMk/>
            <pc:sldMk cId="89669263" sldId="282"/>
            <ac:grpSpMk id="37" creationId="{19B52932-B888-43A3-AA6E-C639F80F51C9}"/>
          </ac:grpSpMkLst>
        </pc:grpChg>
        <pc:grpChg chg="add del">
          <ac:chgData name="Alex Paredes" userId="8e2f938975373b52" providerId="LiveId" clId="{DF2FC63B-DBE9-4F22-9128-38A814D0702B}" dt="2023-04-30T11:50:18.446" v="12" actId="26606"/>
          <ac:grpSpMkLst>
            <pc:docMk/>
            <pc:sldMk cId="89669263" sldId="282"/>
            <ac:grpSpMk id="49" creationId="{22A9BB93-2DF4-4EFD-94C3-A0CC895CDE64}"/>
          </ac:grpSpMkLst>
        </pc:grpChg>
        <pc:grpChg chg="add del">
          <ac:chgData name="Alex Paredes" userId="8e2f938975373b52" providerId="LiveId" clId="{DF2FC63B-DBE9-4F22-9128-38A814D0702B}" dt="2023-04-30T15:15:43.579" v="1941"/>
          <ac:grpSpMkLst>
            <pc:docMk/>
            <pc:sldMk cId="89669263" sldId="282"/>
            <ac:grpSpMk id="62" creationId="{22A9BB93-2DF4-4EFD-94C3-A0CC895CDE64}"/>
          </ac:grpSpMkLst>
        </pc:grpChg>
        <pc:graphicFrameChg chg="mod modGraphic">
          <ac:chgData name="Alex Paredes" userId="8e2f938975373b52" providerId="LiveId" clId="{DF2FC63B-DBE9-4F22-9128-38A814D0702B}" dt="2023-04-30T12:22:17.989" v="720"/>
          <ac:graphicFrameMkLst>
            <pc:docMk/>
            <pc:sldMk cId="89669263" sldId="282"/>
            <ac:graphicFrameMk id="21" creationId="{63CCD853-F781-0F30-FEF7-A7C8E632EB01}"/>
          </ac:graphicFrameMkLst>
        </pc:graphicFrameChg>
      </pc:sldChg>
      <pc:sldChg chg="addSp delSp modSp new mod setBg setClrOvrMap delDesignElem">
        <pc:chgData name="Alex Paredes" userId="8e2f938975373b52" providerId="LiveId" clId="{DF2FC63B-DBE9-4F22-9128-38A814D0702B}" dt="2023-04-30T15:15:43.579" v="1941"/>
        <pc:sldMkLst>
          <pc:docMk/>
          <pc:sldMk cId="3500222076" sldId="283"/>
        </pc:sldMkLst>
        <pc:spChg chg="mod ord">
          <ac:chgData name="Alex Paredes" userId="8e2f938975373b52" providerId="LiveId" clId="{DF2FC63B-DBE9-4F22-9128-38A814D0702B}" dt="2023-04-30T14:04:05.020" v="1500" actId="1076"/>
          <ac:spMkLst>
            <pc:docMk/>
            <pc:sldMk cId="3500222076" sldId="283"/>
            <ac:spMk id="2" creationId="{F5F9F640-F066-FD46-1FE4-0B8A93A9D7A8}"/>
          </ac:spMkLst>
        </pc:spChg>
        <pc:spChg chg="del mod">
          <ac:chgData name="Alex Paredes" userId="8e2f938975373b52" providerId="LiveId" clId="{DF2FC63B-DBE9-4F22-9128-38A814D0702B}" dt="2023-04-30T12:29:26.404" v="733" actId="22"/>
          <ac:spMkLst>
            <pc:docMk/>
            <pc:sldMk cId="3500222076" sldId="283"/>
            <ac:spMk id="3" creationId="{CB107A2B-2272-4D67-4A77-EF86A651A040}"/>
          </ac:spMkLst>
        </pc:spChg>
        <pc:spChg chg="add mod ord">
          <ac:chgData name="Alex Paredes" userId="8e2f938975373b52" providerId="LiveId" clId="{DF2FC63B-DBE9-4F22-9128-38A814D0702B}" dt="2023-04-30T13:13:10.289" v="1049" actId="27107"/>
          <ac:spMkLst>
            <pc:docMk/>
            <pc:sldMk cId="3500222076" sldId="283"/>
            <ac:spMk id="12" creationId="{7D1D2B04-5CF7-5819-D296-2258D8A43065}"/>
          </ac:spMkLst>
        </pc:spChg>
        <pc:spChg chg="add del">
          <ac:chgData name="Alex Paredes" userId="8e2f938975373b52" providerId="LiveId" clId="{DF2FC63B-DBE9-4F22-9128-38A814D0702B}" dt="2023-04-30T12:32:36.878" v="749" actId="26606"/>
          <ac:spMkLst>
            <pc:docMk/>
            <pc:sldMk cId="3500222076" sldId="283"/>
            <ac:spMk id="14" creationId="{46D44B47-1D72-8B6D-356F-D9806AFE621A}"/>
          </ac:spMkLst>
        </pc:spChg>
        <pc:spChg chg="add del">
          <ac:chgData name="Alex Paredes" userId="8e2f938975373b52" providerId="LiveId" clId="{DF2FC63B-DBE9-4F22-9128-38A814D0702B}" dt="2023-04-30T12:33:46.746" v="753" actId="26606"/>
          <ac:spMkLst>
            <pc:docMk/>
            <pc:sldMk cId="3500222076" sldId="283"/>
            <ac:spMk id="15" creationId="{90D8D371-08D7-4872-B601-46D3D0C76C7C}"/>
          </ac:spMkLst>
        </pc:spChg>
        <pc:spChg chg="add del">
          <ac:chgData name="Alex Paredes" userId="8e2f938975373b52" providerId="LiveId" clId="{DF2FC63B-DBE9-4F22-9128-38A814D0702B}" dt="2023-04-30T12:34:27.227" v="757" actId="26606"/>
          <ac:spMkLst>
            <pc:docMk/>
            <pc:sldMk cId="3500222076" sldId="283"/>
            <ac:spMk id="16" creationId="{A21E7785-3D2D-4FF8-9C82-42CE9DBD7BB9}"/>
          </ac:spMkLst>
        </pc:spChg>
        <pc:spChg chg="add del">
          <ac:chgData name="Alex Paredes" userId="8e2f938975373b52" providerId="LiveId" clId="{DF2FC63B-DBE9-4F22-9128-38A814D0702B}" dt="2023-04-30T12:32:36.878" v="749" actId="26606"/>
          <ac:spMkLst>
            <pc:docMk/>
            <pc:sldMk cId="3500222076" sldId="283"/>
            <ac:spMk id="17" creationId="{7F82A098-DE27-4C67-AF9C-F2049D5FAD9D}"/>
          </ac:spMkLst>
        </pc:spChg>
        <pc:spChg chg="add del">
          <ac:chgData name="Alex Paredes" userId="8e2f938975373b52" providerId="LiveId" clId="{DF2FC63B-DBE9-4F22-9128-38A814D0702B}" dt="2023-04-30T12:34:27.227" v="757" actId="26606"/>
          <ac:spMkLst>
            <pc:docMk/>
            <pc:sldMk cId="3500222076" sldId="283"/>
            <ac:spMk id="18" creationId="{9911E146-5AE8-4892-B0B5-42052873B9E5}"/>
          </ac:spMkLst>
        </pc:spChg>
        <pc:spChg chg="add del">
          <ac:chgData name="Alex Paredes" userId="8e2f938975373b52" providerId="LiveId" clId="{DF2FC63B-DBE9-4F22-9128-38A814D0702B}" dt="2023-04-30T12:32:36.878" v="749" actId="26606"/>
          <ac:spMkLst>
            <pc:docMk/>
            <pc:sldMk cId="3500222076" sldId="283"/>
            <ac:spMk id="19" creationId="{06BEEBC1-97E4-4F1D-8D15-81CB8B70666A}"/>
          </ac:spMkLst>
        </pc:spChg>
        <pc:spChg chg="add del">
          <ac:chgData name="Alex Paredes" userId="8e2f938975373b52" providerId="LiveId" clId="{DF2FC63B-DBE9-4F22-9128-38A814D0702B}" dt="2023-04-30T12:34:27.227" v="757" actId="26606"/>
          <ac:spMkLst>
            <pc:docMk/>
            <pc:sldMk cId="3500222076" sldId="283"/>
            <ac:spMk id="20" creationId="{978A552A-290C-474C-9CC8-401379CD133C}"/>
          </ac:spMkLst>
        </pc:spChg>
        <pc:spChg chg="add del">
          <ac:chgData name="Alex Paredes" userId="8e2f938975373b52" providerId="LiveId" clId="{DF2FC63B-DBE9-4F22-9128-38A814D0702B}" dt="2023-04-30T12:32:36.878" v="749" actId="26606"/>
          <ac:spMkLst>
            <pc:docMk/>
            <pc:sldMk cId="3500222076" sldId="283"/>
            <ac:spMk id="21" creationId="{D99DFF4F-D6B3-43FE-8A8F-C2D0F9144490}"/>
          </ac:spMkLst>
        </pc:spChg>
        <pc:spChg chg="add del">
          <ac:chgData name="Alex Paredes" userId="8e2f938975373b52" providerId="LiveId" clId="{DF2FC63B-DBE9-4F22-9128-38A814D0702B}" dt="2023-04-30T12:34:27.227" v="757" actId="26606"/>
          <ac:spMkLst>
            <pc:docMk/>
            <pc:sldMk cId="3500222076" sldId="283"/>
            <ac:spMk id="22" creationId="{57D8432A-7050-43CE-AC0E-48F00C7D5232}"/>
          </ac:spMkLst>
        </pc:spChg>
        <pc:spChg chg="add del">
          <ac:chgData name="Alex Paredes" userId="8e2f938975373b52" providerId="LiveId" clId="{DF2FC63B-DBE9-4F22-9128-38A814D0702B}" dt="2023-04-30T12:32:36.878" v="749" actId="26606"/>
          <ac:spMkLst>
            <pc:docMk/>
            <pc:sldMk cId="3500222076" sldId="283"/>
            <ac:spMk id="23" creationId="{D12E2B7A-E84E-4B0E-B4F2-693C7BB7016A}"/>
          </ac:spMkLst>
        </pc:spChg>
        <pc:spChg chg="add del">
          <ac:chgData name="Alex Paredes" userId="8e2f938975373b52" providerId="LiveId" clId="{DF2FC63B-DBE9-4F22-9128-38A814D0702B}" dt="2023-04-30T12:32:38.622" v="751" actId="26606"/>
          <ac:spMkLst>
            <pc:docMk/>
            <pc:sldMk cId="3500222076" sldId="283"/>
            <ac:spMk id="24" creationId="{FC428F49-D716-4BA1-9E15-BCC588E9653C}"/>
          </ac:spMkLst>
        </pc:spChg>
        <pc:spChg chg="add del">
          <ac:chgData name="Alex Paredes" userId="8e2f938975373b52" providerId="LiveId" clId="{DF2FC63B-DBE9-4F22-9128-38A814D0702B}" dt="2023-04-30T12:32:36.878" v="749" actId="26606"/>
          <ac:spMkLst>
            <pc:docMk/>
            <pc:sldMk cId="3500222076" sldId="283"/>
            <ac:spMk id="25" creationId="{6073F42A-C770-4EE2-9956-E29A58FCC7DD}"/>
          </ac:spMkLst>
        </pc:spChg>
        <pc:spChg chg="add del">
          <ac:chgData name="Alex Paredes" userId="8e2f938975373b52" providerId="LiveId" clId="{DF2FC63B-DBE9-4F22-9128-38A814D0702B}" dt="2023-04-30T12:34:27.227" v="757" actId="26606"/>
          <ac:spMkLst>
            <pc:docMk/>
            <pc:sldMk cId="3500222076" sldId="283"/>
            <ac:spMk id="26" creationId="{55B5BA19-E267-49E0-A8F7-3435C91189DE}"/>
          </ac:spMkLst>
        </pc:spChg>
        <pc:spChg chg="add del">
          <ac:chgData name="Alex Paredes" userId="8e2f938975373b52" providerId="LiveId" clId="{DF2FC63B-DBE9-4F22-9128-38A814D0702B}" dt="2023-04-30T12:32:36.878" v="749" actId="26606"/>
          <ac:spMkLst>
            <pc:docMk/>
            <pc:sldMk cId="3500222076" sldId="283"/>
            <ac:spMk id="27" creationId="{C0DED063-5460-4B05-8104-0143DD571A86}"/>
          </ac:spMkLst>
        </pc:spChg>
        <pc:spChg chg="add del">
          <ac:chgData name="Alex Paredes" userId="8e2f938975373b52" providerId="LiveId" clId="{DF2FC63B-DBE9-4F22-9128-38A814D0702B}" dt="2023-04-30T12:34:27.227" v="757" actId="26606"/>
          <ac:spMkLst>
            <pc:docMk/>
            <pc:sldMk cId="3500222076" sldId="283"/>
            <ac:spMk id="28" creationId="{D19504FF-266B-4F6E-BAA1-DF9730E90020}"/>
          </ac:spMkLst>
        </pc:spChg>
        <pc:spChg chg="add del">
          <ac:chgData name="Alex Paredes" userId="8e2f938975373b52" providerId="LiveId" clId="{DF2FC63B-DBE9-4F22-9128-38A814D0702B}" dt="2023-04-30T12:32:36.878" v="749" actId="26606"/>
          <ac:spMkLst>
            <pc:docMk/>
            <pc:sldMk cId="3500222076" sldId="283"/>
            <ac:spMk id="29" creationId="{6B143C07-7955-44DC-BD5B-614EBC6331EB}"/>
          </ac:spMkLst>
        </pc:spChg>
        <pc:spChg chg="add del">
          <ac:chgData name="Alex Paredes" userId="8e2f938975373b52" providerId="LiveId" clId="{DF2FC63B-DBE9-4F22-9128-38A814D0702B}" dt="2023-04-30T12:34:27.227" v="757" actId="26606"/>
          <ac:spMkLst>
            <pc:docMk/>
            <pc:sldMk cId="3500222076" sldId="283"/>
            <ac:spMk id="30" creationId="{6464F78D-891F-49EC-ADDE-5E581A66ACA9}"/>
          </ac:spMkLst>
        </pc:spChg>
        <pc:spChg chg="add del">
          <ac:chgData name="Alex Paredes" userId="8e2f938975373b52" providerId="LiveId" clId="{DF2FC63B-DBE9-4F22-9128-38A814D0702B}" dt="2023-04-30T12:32:38.622" v="751" actId="26606"/>
          <ac:spMkLst>
            <pc:docMk/>
            <pc:sldMk cId="3500222076" sldId="283"/>
            <ac:spMk id="31" creationId="{2AD936F5-D47C-418E-957B-E67FE0AB79A7}"/>
          </ac:spMkLst>
        </pc:spChg>
        <pc:spChg chg="add del">
          <ac:chgData name="Alex Paredes" userId="8e2f938975373b52" providerId="LiveId" clId="{DF2FC63B-DBE9-4F22-9128-38A814D0702B}" dt="2023-04-30T12:33:46.746" v="753" actId="26606"/>
          <ac:spMkLst>
            <pc:docMk/>
            <pc:sldMk cId="3500222076" sldId="283"/>
            <ac:spMk id="33" creationId="{E9F81DE3-06E0-49C7-AE8D-F2C6DB626D95}"/>
          </ac:spMkLst>
        </pc:spChg>
        <pc:spChg chg="add del">
          <ac:chgData name="Alex Paredes" userId="8e2f938975373b52" providerId="LiveId" clId="{DF2FC63B-DBE9-4F22-9128-38A814D0702B}" dt="2023-04-30T12:32:38.622" v="751" actId="26606"/>
          <ac:spMkLst>
            <pc:docMk/>
            <pc:sldMk cId="3500222076" sldId="283"/>
            <ac:spMk id="34" creationId="{3F5BA64E-D571-E495-90E6-84AE6C795A9A}"/>
          </ac:spMkLst>
        </pc:spChg>
        <pc:spChg chg="add del">
          <ac:chgData name="Alex Paredes" userId="8e2f938975373b52" providerId="LiveId" clId="{DF2FC63B-DBE9-4F22-9128-38A814D0702B}" dt="2023-04-30T12:34:27.227" v="757" actId="26606"/>
          <ac:spMkLst>
            <pc:docMk/>
            <pc:sldMk cId="3500222076" sldId="283"/>
            <ac:spMk id="35" creationId="{E125488F-35F4-46B0-BDF0-AFAA3610078B}"/>
          </ac:spMkLst>
        </pc:spChg>
        <pc:spChg chg="add del">
          <ac:chgData name="Alex Paredes" userId="8e2f938975373b52" providerId="LiveId" clId="{DF2FC63B-DBE9-4F22-9128-38A814D0702B}" dt="2023-04-30T12:33:46.746" v="753" actId="26606"/>
          <ac:spMkLst>
            <pc:docMk/>
            <pc:sldMk cId="3500222076" sldId="283"/>
            <ac:spMk id="36" creationId="{0B6172F1-16E5-41C0-A1C5-E27BA6D199F2}"/>
          </ac:spMkLst>
        </pc:spChg>
        <pc:spChg chg="add del">
          <ac:chgData name="Alex Paredes" userId="8e2f938975373b52" providerId="LiveId" clId="{DF2FC63B-DBE9-4F22-9128-38A814D0702B}" dt="2023-04-30T12:33:46.746" v="753" actId="26606"/>
          <ac:spMkLst>
            <pc:docMk/>
            <pc:sldMk cId="3500222076" sldId="283"/>
            <ac:spMk id="37" creationId="{2E77FE2D-6DE2-45E3-B032-A13CCCEDD4B1}"/>
          </ac:spMkLst>
        </pc:spChg>
        <pc:spChg chg="add del">
          <ac:chgData name="Alex Paredes" userId="8e2f938975373b52" providerId="LiveId" clId="{DF2FC63B-DBE9-4F22-9128-38A814D0702B}" dt="2023-04-30T12:33:46.746" v="753" actId="26606"/>
          <ac:spMkLst>
            <pc:docMk/>
            <pc:sldMk cId="3500222076" sldId="283"/>
            <ac:spMk id="38" creationId="{29AE0C48-CD45-4EBE-B06B-10AD14F07030}"/>
          </ac:spMkLst>
        </pc:spChg>
        <pc:spChg chg="add del">
          <ac:chgData name="Alex Paredes" userId="8e2f938975373b52" providerId="LiveId" clId="{DF2FC63B-DBE9-4F22-9128-38A814D0702B}" dt="2023-04-30T12:33:46.746" v="753" actId="26606"/>
          <ac:spMkLst>
            <pc:docMk/>
            <pc:sldMk cId="3500222076" sldId="283"/>
            <ac:spMk id="39" creationId="{97198BC5-0524-403A-B4A3-38C750B6C4F9}"/>
          </ac:spMkLst>
        </pc:spChg>
        <pc:spChg chg="add del">
          <ac:chgData name="Alex Paredes" userId="8e2f938975373b52" providerId="LiveId" clId="{DF2FC63B-DBE9-4F22-9128-38A814D0702B}" dt="2023-04-30T12:33:46.746" v="753" actId="26606"/>
          <ac:spMkLst>
            <pc:docMk/>
            <pc:sldMk cId="3500222076" sldId="283"/>
            <ac:spMk id="40" creationId="{F5B7B7F8-8803-411C-AC48-8690313B5C21}"/>
          </ac:spMkLst>
        </pc:spChg>
        <pc:spChg chg="add del">
          <ac:chgData name="Alex Paredes" userId="8e2f938975373b52" providerId="LiveId" clId="{DF2FC63B-DBE9-4F22-9128-38A814D0702B}" dt="2023-04-30T12:33:46.746" v="753" actId="26606"/>
          <ac:spMkLst>
            <pc:docMk/>
            <pc:sldMk cId="3500222076" sldId="283"/>
            <ac:spMk id="41" creationId="{DC4BEF43-535B-46CC-B76D-83EFE8520AAB}"/>
          </ac:spMkLst>
        </pc:spChg>
        <pc:spChg chg="add del">
          <ac:chgData name="Alex Paredes" userId="8e2f938975373b52" providerId="LiveId" clId="{DF2FC63B-DBE9-4F22-9128-38A814D0702B}" dt="2023-04-30T12:33:46.746" v="753" actId="26606"/>
          <ac:spMkLst>
            <pc:docMk/>
            <pc:sldMk cId="3500222076" sldId="283"/>
            <ac:spMk id="42" creationId="{4F67C0B5-AF8B-420C-9F7E-33C1FA38D17C}"/>
          </ac:spMkLst>
        </pc:spChg>
        <pc:spChg chg="add del">
          <ac:chgData name="Alex Paredes" userId="8e2f938975373b52" providerId="LiveId" clId="{DF2FC63B-DBE9-4F22-9128-38A814D0702B}" dt="2023-04-30T12:33:46.746" v="753" actId="26606"/>
          <ac:spMkLst>
            <pc:docMk/>
            <pc:sldMk cId="3500222076" sldId="283"/>
            <ac:spMk id="43" creationId="{FB41FAC8-B04A-439F-B634-1CB0944CF5DE}"/>
          </ac:spMkLst>
        </pc:spChg>
        <pc:spChg chg="add del">
          <ac:chgData name="Alex Paredes" userId="8e2f938975373b52" providerId="LiveId" clId="{DF2FC63B-DBE9-4F22-9128-38A814D0702B}" dt="2023-04-30T12:34:33.172" v="759" actId="26606"/>
          <ac:spMkLst>
            <pc:docMk/>
            <pc:sldMk cId="3500222076" sldId="283"/>
            <ac:spMk id="44" creationId="{324CD386-99F9-43A7-8955-74FCF1DBA6E3}"/>
          </ac:spMkLst>
        </pc:spChg>
        <pc:spChg chg="add del">
          <ac:chgData name="Alex Paredes" userId="8e2f938975373b52" providerId="LiveId" clId="{DF2FC63B-DBE9-4F22-9128-38A814D0702B}" dt="2023-04-30T12:38:18.406" v="798" actId="26606"/>
          <ac:spMkLst>
            <pc:docMk/>
            <pc:sldMk cId="3500222076" sldId="283"/>
            <ac:spMk id="46" creationId="{55DC838F-9824-40D4-99E8-23AC7E0CC30B}"/>
          </ac:spMkLst>
        </pc:spChg>
        <pc:spChg chg="add del">
          <ac:chgData name="Alex Paredes" userId="8e2f938975373b52" providerId="LiveId" clId="{DF2FC63B-DBE9-4F22-9128-38A814D0702B}" dt="2023-04-30T12:38:18.406" v="798" actId="26606"/>
          <ac:spMkLst>
            <pc:docMk/>
            <pc:sldMk cId="3500222076" sldId="283"/>
            <ac:spMk id="47" creationId="{D2B9EA5D-AA20-44F6-8163-E0ECC6E73684}"/>
          </ac:spMkLst>
        </pc:spChg>
        <pc:spChg chg="add del">
          <ac:chgData name="Alex Paredes" userId="8e2f938975373b52" providerId="LiveId" clId="{DF2FC63B-DBE9-4F22-9128-38A814D0702B}" dt="2023-04-30T12:38:18.406" v="798" actId="26606"/>
          <ac:spMkLst>
            <pc:docMk/>
            <pc:sldMk cId="3500222076" sldId="283"/>
            <ac:spMk id="48" creationId="{F6767120-04D7-42E4-AFF0-C874A0AE826F}"/>
          </ac:spMkLst>
        </pc:spChg>
        <pc:spChg chg="add del">
          <ac:chgData name="Alex Paredes" userId="8e2f938975373b52" providerId="LiveId" clId="{DF2FC63B-DBE9-4F22-9128-38A814D0702B}" dt="2023-04-30T12:38:18.406" v="798" actId="26606"/>
          <ac:spMkLst>
            <pc:docMk/>
            <pc:sldMk cId="3500222076" sldId="283"/>
            <ac:spMk id="49" creationId="{3C4BF423-39B7-42D7-B4B7-5E9DAC32AAE0}"/>
          </ac:spMkLst>
        </pc:spChg>
        <pc:spChg chg="add del">
          <ac:chgData name="Alex Paredes" userId="8e2f938975373b52" providerId="LiveId" clId="{DF2FC63B-DBE9-4F22-9128-38A814D0702B}" dt="2023-04-30T12:34:45.771" v="761" actId="26606"/>
          <ac:spMkLst>
            <pc:docMk/>
            <pc:sldMk cId="3500222076" sldId="283"/>
            <ac:spMk id="50" creationId="{D8CFF5B6-D70A-41F0-92B3-8BC9A428D54E}"/>
          </ac:spMkLst>
        </pc:spChg>
        <pc:spChg chg="add del">
          <ac:chgData name="Alex Paredes" userId="8e2f938975373b52" providerId="LiveId" clId="{DF2FC63B-DBE9-4F22-9128-38A814D0702B}" dt="2023-04-30T12:34:45.771" v="761" actId="26606"/>
          <ac:spMkLst>
            <pc:docMk/>
            <pc:sldMk cId="3500222076" sldId="283"/>
            <ac:spMk id="51" creationId="{6FEF77F5-1596-40EA-8568-A8D55D7B51A9}"/>
          </ac:spMkLst>
        </pc:spChg>
        <pc:spChg chg="add del">
          <ac:chgData name="Alex Paredes" userId="8e2f938975373b52" providerId="LiveId" clId="{DF2FC63B-DBE9-4F22-9128-38A814D0702B}" dt="2023-04-30T12:34:45.771" v="761" actId="26606"/>
          <ac:spMkLst>
            <pc:docMk/>
            <pc:sldMk cId="3500222076" sldId="283"/>
            <ac:spMk id="52" creationId="{33080444-D4B2-4517-BBA8-F2912A91CBD7}"/>
          </ac:spMkLst>
        </pc:spChg>
        <pc:spChg chg="add del">
          <ac:chgData name="Alex Paredes" userId="8e2f938975373b52" providerId="LiveId" clId="{DF2FC63B-DBE9-4F22-9128-38A814D0702B}" dt="2023-04-30T12:34:45.771" v="761" actId="26606"/>
          <ac:spMkLst>
            <pc:docMk/>
            <pc:sldMk cId="3500222076" sldId="283"/>
            <ac:spMk id="53" creationId="{4E6D2F0A-C845-45C8-9FF5-06D1412F17C3}"/>
          </ac:spMkLst>
        </pc:spChg>
        <pc:spChg chg="add del">
          <ac:chgData name="Alex Paredes" userId="8e2f938975373b52" providerId="LiveId" clId="{DF2FC63B-DBE9-4F22-9128-38A814D0702B}" dt="2023-04-30T12:38:18.406" v="798" actId="26606"/>
          <ac:spMkLst>
            <pc:docMk/>
            <pc:sldMk cId="3500222076" sldId="283"/>
            <ac:spMk id="54" creationId="{9B41EF38-19C2-4FCE-8833-FCF311B6E99D}"/>
          </ac:spMkLst>
        </pc:spChg>
        <pc:spChg chg="add del">
          <ac:chgData name="Alex Paredes" userId="8e2f938975373b52" providerId="LiveId" clId="{DF2FC63B-DBE9-4F22-9128-38A814D0702B}" dt="2023-04-30T12:34:56.139" v="763" actId="26606"/>
          <ac:spMkLst>
            <pc:docMk/>
            <pc:sldMk cId="3500222076" sldId="283"/>
            <ac:spMk id="55" creationId="{B1ACEF87-056E-4E77-899B-9E9A04E9B574}"/>
          </ac:spMkLst>
        </pc:spChg>
        <pc:spChg chg="add del">
          <ac:chgData name="Alex Paredes" userId="8e2f938975373b52" providerId="LiveId" clId="{DF2FC63B-DBE9-4F22-9128-38A814D0702B}" dt="2023-04-30T12:34:56.139" v="763" actId="26606"/>
          <ac:spMkLst>
            <pc:docMk/>
            <pc:sldMk cId="3500222076" sldId="283"/>
            <ac:spMk id="56" creationId="{DD0C6C3A-73B1-4E33-AD0D-8BCD35B714CD}"/>
          </ac:spMkLst>
        </pc:spChg>
        <pc:spChg chg="add del">
          <ac:chgData name="Alex Paredes" userId="8e2f938975373b52" providerId="LiveId" clId="{DF2FC63B-DBE9-4F22-9128-38A814D0702B}" dt="2023-04-30T12:34:56.139" v="763" actId="26606"/>
          <ac:spMkLst>
            <pc:docMk/>
            <pc:sldMk cId="3500222076" sldId="283"/>
            <ac:spMk id="57" creationId="{303022F3-BFF5-4104-AE9A-399949DAFC26}"/>
          </ac:spMkLst>
        </pc:spChg>
        <pc:spChg chg="add del">
          <ac:chgData name="Alex Paredes" userId="8e2f938975373b52" providerId="LiveId" clId="{DF2FC63B-DBE9-4F22-9128-38A814D0702B}" dt="2023-04-30T12:38:18.406" v="798" actId="26606"/>
          <ac:spMkLst>
            <pc:docMk/>
            <pc:sldMk cId="3500222076" sldId="283"/>
            <ac:spMk id="58" creationId="{1E63CE0C-B6E4-496C-B05B-49EEABB73D73}"/>
          </ac:spMkLst>
        </pc:spChg>
        <pc:spChg chg="add del">
          <ac:chgData name="Alex Paredes" userId="8e2f938975373b52" providerId="LiveId" clId="{DF2FC63B-DBE9-4F22-9128-38A814D0702B}" dt="2023-04-30T12:34:58.060" v="765" actId="26606"/>
          <ac:spMkLst>
            <pc:docMk/>
            <pc:sldMk cId="3500222076" sldId="283"/>
            <ac:spMk id="59" creationId="{6AA9FD28-F4CB-4CEA-AF10-ACE769CD464D}"/>
          </ac:spMkLst>
        </pc:spChg>
        <pc:spChg chg="add del">
          <ac:chgData name="Alex Paredes" userId="8e2f938975373b52" providerId="LiveId" clId="{DF2FC63B-DBE9-4F22-9128-38A814D0702B}" dt="2023-04-30T12:34:58.060" v="765" actId="26606"/>
          <ac:spMkLst>
            <pc:docMk/>
            <pc:sldMk cId="3500222076" sldId="283"/>
            <ac:spMk id="60" creationId="{8C078DCE-9DF4-4A5F-8FD2-75C4D7A5A481}"/>
          </ac:spMkLst>
        </pc:spChg>
        <pc:spChg chg="add del">
          <ac:chgData name="Alex Paredes" userId="8e2f938975373b52" providerId="LiveId" clId="{DF2FC63B-DBE9-4F22-9128-38A814D0702B}" dt="2023-04-30T12:38:18.406" v="798" actId="26606"/>
          <ac:spMkLst>
            <pc:docMk/>
            <pc:sldMk cId="3500222076" sldId="283"/>
            <ac:spMk id="62" creationId="{77D00C9D-5A35-4868-8FCE-97ECF532C540}"/>
          </ac:spMkLst>
        </pc:spChg>
        <pc:spChg chg="add del">
          <ac:chgData name="Alex Paredes" userId="8e2f938975373b52" providerId="LiveId" clId="{DF2FC63B-DBE9-4F22-9128-38A814D0702B}" dt="2023-04-30T12:42:16.274" v="847"/>
          <ac:spMkLst>
            <pc:docMk/>
            <pc:sldMk cId="3500222076" sldId="283"/>
            <ac:spMk id="63" creationId="{A21E7785-3D2D-4FF8-9C82-42CE9DBD7BB9}"/>
          </ac:spMkLst>
        </pc:spChg>
        <pc:spChg chg="add del">
          <ac:chgData name="Alex Paredes" userId="8e2f938975373b52" providerId="LiveId" clId="{DF2FC63B-DBE9-4F22-9128-38A814D0702B}" dt="2023-04-30T12:42:16.274" v="847"/>
          <ac:spMkLst>
            <pc:docMk/>
            <pc:sldMk cId="3500222076" sldId="283"/>
            <ac:spMk id="64" creationId="{9911E146-5AE8-4892-B0B5-42052873B9E5}"/>
          </ac:spMkLst>
        </pc:spChg>
        <pc:spChg chg="add del">
          <ac:chgData name="Alex Paredes" userId="8e2f938975373b52" providerId="LiveId" clId="{DF2FC63B-DBE9-4F22-9128-38A814D0702B}" dt="2023-04-30T12:34:58.060" v="765" actId="26606"/>
          <ac:spMkLst>
            <pc:docMk/>
            <pc:sldMk cId="3500222076" sldId="283"/>
            <ac:spMk id="65" creationId="{585EC825-CF99-4B62-ADD8-3E5B47A8246E}"/>
          </ac:spMkLst>
        </pc:spChg>
        <pc:spChg chg="add del">
          <ac:chgData name="Alex Paredes" userId="8e2f938975373b52" providerId="LiveId" clId="{DF2FC63B-DBE9-4F22-9128-38A814D0702B}" dt="2023-04-30T12:42:16.274" v="847"/>
          <ac:spMkLst>
            <pc:docMk/>
            <pc:sldMk cId="3500222076" sldId="283"/>
            <ac:spMk id="66" creationId="{978A552A-290C-474C-9CC8-401379CD133C}"/>
          </ac:spMkLst>
        </pc:spChg>
        <pc:spChg chg="add del">
          <ac:chgData name="Alex Paredes" userId="8e2f938975373b52" providerId="LiveId" clId="{DF2FC63B-DBE9-4F22-9128-38A814D0702B}" dt="2023-04-30T12:35:03.021" v="768"/>
          <ac:spMkLst>
            <pc:docMk/>
            <pc:sldMk cId="3500222076" sldId="283"/>
            <ac:spMk id="67" creationId="{A21E7785-3D2D-4FF8-9C82-42CE9DBD7BB9}"/>
          </ac:spMkLst>
        </pc:spChg>
        <pc:spChg chg="add del">
          <ac:chgData name="Alex Paredes" userId="8e2f938975373b52" providerId="LiveId" clId="{DF2FC63B-DBE9-4F22-9128-38A814D0702B}" dt="2023-04-30T12:35:03.021" v="768"/>
          <ac:spMkLst>
            <pc:docMk/>
            <pc:sldMk cId="3500222076" sldId="283"/>
            <ac:spMk id="68" creationId="{9911E146-5AE8-4892-B0B5-42052873B9E5}"/>
          </ac:spMkLst>
        </pc:spChg>
        <pc:spChg chg="add del">
          <ac:chgData name="Alex Paredes" userId="8e2f938975373b52" providerId="LiveId" clId="{DF2FC63B-DBE9-4F22-9128-38A814D0702B}" dt="2023-04-30T12:35:03.021" v="768"/>
          <ac:spMkLst>
            <pc:docMk/>
            <pc:sldMk cId="3500222076" sldId="283"/>
            <ac:spMk id="69" creationId="{978A552A-290C-474C-9CC8-401379CD133C}"/>
          </ac:spMkLst>
        </pc:spChg>
        <pc:spChg chg="add del">
          <ac:chgData name="Alex Paredes" userId="8e2f938975373b52" providerId="LiveId" clId="{DF2FC63B-DBE9-4F22-9128-38A814D0702B}" dt="2023-04-30T12:35:03.021" v="768"/>
          <ac:spMkLst>
            <pc:docMk/>
            <pc:sldMk cId="3500222076" sldId="283"/>
            <ac:spMk id="70" creationId="{57D8432A-7050-43CE-AC0E-48F00C7D5232}"/>
          </ac:spMkLst>
        </pc:spChg>
        <pc:spChg chg="add del">
          <ac:chgData name="Alex Paredes" userId="8e2f938975373b52" providerId="LiveId" clId="{DF2FC63B-DBE9-4F22-9128-38A814D0702B}" dt="2023-04-30T12:35:03.021" v="768"/>
          <ac:spMkLst>
            <pc:docMk/>
            <pc:sldMk cId="3500222076" sldId="283"/>
            <ac:spMk id="71" creationId="{55B5BA19-E267-49E0-A8F7-3435C91189DE}"/>
          </ac:spMkLst>
        </pc:spChg>
        <pc:spChg chg="add del">
          <ac:chgData name="Alex Paredes" userId="8e2f938975373b52" providerId="LiveId" clId="{DF2FC63B-DBE9-4F22-9128-38A814D0702B}" dt="2023-04-30T12:35:03.021" v="768"/>
          <ac:spMkLst>
            <pc:docMk/>
            <pc:sldMk cId="3500222076" sldId="283"/>
            <ac:spMk id="72" creationId="{D19504FF-266B-4F6E-BAA1-DF9730E90020}"/>
          </ac:spMkLst>
        </pc:spChg>
        <pc:spChg chg="add del">
          <ac:chgData name="Alex Paredes" userId="8e2f938975373b52" providerId="LiveId" clId="{DF2FC63B-DBE9-4F22-9128-38A814D0702B}" dt="2023-04-30T12:35:03.021" v="768"/>
          <ac:spMkLst>
            <pc:docMk/>
            <pc:sldMk cId="3500222076" sldId="283"/>
            <ac:spMk id="73" creationId="{6464F78D-891F-49EC-ADDE-5E581A66ACA9}"/>
          </ac:spMkLst>
        </pc:spChg>
        <pc:spChg chg="add del">
          <ac:chgData name="Alex Paredes" userId="8e2f938975373b52" providerId="LiveId" clId="{DF2FC63B-DBE9-4F22-9128-38A814D0702B}" dt="2023-04-30T12:35:03.021" v="768"/>
          <ac:spMkLst>
            <pc:docMk/>
            <pc:sldMk cId="3500222076" sldId="283"/>
            <ac:spMk id="74" creationId="{E125488F-35F4-46B0-BDF0-AFAA3610078B}"/>
          </ac:spMkLst>
        </pc:spChg>
        <pc:spChg chg="add del">
          <ac:chgData name="Alex Paredes" userId="8e2f938975373b52" providerId="LiveId" clId="{DF2FC63B-DBE9-4F22-9128-38A814D0702B}" dt="2023-04-30T12:42:16.274" v="847"/>
          <ac:spMkLst>
            <pc:docMk/>
            <pc:sldMk cId="3500222076" sldId="283"/>
            <ac:spMk id="75" creationId="{57D8432A-7050-43CE-AC0E-48F00C7D5232}"/>
          </ac:spMkLst>
        </pc:spChg>
        <pc:spChg chg="add del">
          <ac:chgData name="Alex Paredes" userId="8e2f938975373b52" providerId="LiveId" clId="{DF2FC63B-DBE9-4F22-9128-38A814D0702B}" dt="2023-04-30T12:42:16.274" v="847"/>
          <ac:spMkLst>
            <pc:docMk/>
            <pc:sldMk cId="3500222076" sldId="283"/>
            <ac:spMk id="76" creationId="{55B5BA19-E267-49E0-A8F7-3435C91189DE}"/>
          </ac:spMkLst>
        </pc:spChg>
        <pc:spChg chg="add del">
          <ac:chgData name="Alex Paredes" userId="8e2f938975373b52" providerId="LiveId" clId="{DF2FC63B-DBE9-4F22-9128-38A814D0702B}" dt="2023-04-30T12:42:16.274" v="847"/>
          <ac:spMkLst>
            <pc:docMk/>
            <pc:sldMk cId="3500222076" sldId="283"/>
            <ac:spMk id="77" creationId="{D19504FF-266B-4F6E-BAA1-DF9730E90020}"/>
          </ac:spMkLst>
        </pc:spChg>
        <pc:spChg chg="add del">
          <ac:chgData name="Alex Paredes" userId="8e2f938975373b52" providerId="LiveId" clId="{DF2FC63B-DBE9-4F22-9128-38A814D0702B}" dt="2023-04-30T12:42:16.274" v="847"/>
          <ac:spMkLst>
            <pc:docMk/>
            <pc:sldMk cId="3500222076" sldId="283"/>
            <ac:spMk id="78" creationId="{6464F78D-891F-49EC-ADDE-5E581A66ACA9}"/>
          </ac:spMkLst>
        </pc:spChg>
        <pc:spChg chg="add del">
          <ac:chgData name="Alex Paredes" userId="8e2f938975373b52" providerId="LiveId" clId="{DF2FC63B-DBE9-4F22-9128-38A814D0702B}" dt="2023-04-30T12:42:16.274" v="847"/>
          <ac:spMkLst>
            <pc:docMk/>
            <pc:sldMk cId="3500222076" sldId="283"/>
            <ac:spMk id="79" creationId="{E125488F-35F4-46B0-BDF0-AFAA3610078B}"/>
          </ac:spMkLst>
        </pc:spChg>
        <pc:spChg chg="add del">
          <ac:chgData name="Alex Paredes" userId="8e2f938975373b52" providerId="LiveId" clId="{DF2FC63B-DBE9-4F22-9128-38A814D0702B}" dt="2023-04-30T12:45:42.863" v="859" actId="26606"/>
          <ac:spMkLst>
            <pc:docMk/>
            <pc:sldMk cId="3500222076" sldId="283"/>
            <ac:spMk id="80" creationId="{C1FA8F66-3B85-411D-A2A6-A50DF3026D9A}"/>
          </ac:spMkLst>
        </pc:spChg>
        <pc:spChg chg="add del">
          <ac:chgData name="Alex Paredes" userId="8e2f938975373b52" providerId="LiveId" clId="{DF2FC63B-DBE9-4F22-9128-38A814D0702B}" dt="2023-04-30T12:45:42.863" v="859" actId="26606"/>
          <ac:spMkLst>
            <pc:docMk/>
            <pc:sldMk cId="3500222076" sldId="283"/>
            <ac:spMk id="82" creationId="{4179E790-E691-4202-B7FA-62924FC8D195}"/>
          </ac:spMkLst>
        </pc:spChg>
        <pc:spChg chg="add del">
          <ac:chgData name="Alex Paredes" userId="8e2f938975373b52" providerId="LiveId" clId="{DF2FC63B-DBE9-4F22-9128-38A814D0702B}" dt="2023-04-30T12:45:42.863" v="859" actId="26606"/>
          <ac:spMkLst>
            <pc:docMk/>
            <pc:sldMk cId="3500222076" sldId="283"/>
            <ac:spMk id="83" creationId="{065EE0A0-4DA6-4AA2-A475-14DB03C55AFA}"/>
          </ac:spMkLst>
        </pc:spChg>
        <pc:spChg chg="add del">
          <ac:chgData name="Alex Paredes" userId="8e2f938975373b52" providerId="LiveId" clId="{DF2FC63B-DBE9-4F22-9128-38A814D0702B}" dt="2023-04-30T12:46:26.978" v="866" actId="26606"/>
          <ac:spMkLst>
            <pc:docMk/>
            <pc:sldMk cId="3500222076" sldId="283"/>
            <ac:spMk id="85" creationId="{C1FA8F66-3B85-411D-A2A6-A50DF3026D9A}"/>
          </ac:spMkLst>
        </pc:spChg>
        <pc:spChg chg="add del">
          <ac:chgData name="Alex Paredes" userId="8e2f938975373b52" providerId="LiveId" clId="{DF2FC63B-DBE9-4F22-9128-38A814D0702B}" dt="2023-04-30T12:46:26.978" v="866" actId="26606"/>
          <ac:spMkLst>
            <pc:docMk/>
            <pc:sldMk cId="3500222076" sldId="283"/>
            <ac:spMk id="87" creationId="{4179E790-E691-4202-B7FA-62924FC8D195}"/>
          </ac:spMkLst>
        </pc:spChg>
        <pc:spChg chg="add del">
          <ac:chgData name="Alex Paredes" userId="8e2f938975373b52" providerId="LiveId" clId="{DF2FC63B-DBE9-4F22-9128-38A814D0702B}" dt="2023-04-30T12:46:26.978" v="866" actId="26606"/>
          <ac:spMkLst>
            <pc:docMk/>
            <pc:sldMk cId="3500222076" sldId="283"/>
            <ac:spMk id="88" creationId="{065EE0A0-4DA6-4AA2-A475-14DB03C55AFA}"/>
          </ac:spMkLst>
        </pc:spChg>
        <pc:spChg chg="add del">
          <ac:chgData name="Alex Paredes" userId="8e2f938975373b52" providerId="LiveId" clId="{DF2FC63B-DBE9-4F22-9128-38A814D0702B}" dt="2023-04-30T12:45:37.013" v="856" actId="26606"/>
          <ac:spMkLst>
            <pc:docMk/>
            <pc:sldMk cId="3500222076" sldId="283"/>
            <ac:spMk id="89" creationId="{C1FA8F66-3B85-411D-A2A6-A50DF3026D9A}"/>
          </ac:spMkLst>
        </pc:spChg>
        <pc:spChg chg="add del">
          <ac:chgData name="Alex Paredes" userId="8e2f938975373b52" providerId="LiveId" clId="{DF2FC63B-DBE9-4F22-9128-38A814D0702B}" dt="2023-04-30T12:47:28.714" v="868" actId="26606"/>
          <ac:spMkLst>
            <pc:docMk/>
            <pc:sldMk cId="3500222076" sldId="283"/>
            <ac:spMk id="92" creationId="{C1FA8F66-3B85-411D-A2A6-A50DF3026D9A}"/>
          </ac:spMkLst>
        </pc:spChg>
        <pc:spChg chg="add del">
          <ac:chgData name="Alex Paredes" userId="8e2f938975373b52" providerId="LiveId" clId="{DF2FC63B-DBE9-4F22-9128-38A814D0702B}" dt="2023-04-30T12:45:37.013" v="856" actId="26606"/>
          <ac:spMkLst>
            <pc:docMk/>
            <pc:sldMk cId="3500222076" sldId="283"/>
            <ac:spMk id="93" creationId="{4179E790-E691-4202-B7FA-62924FC8D195}"/>
          </ac:spMkLst>
        </pc:spChg>
        <pc:spChg chg="add del">
          <ac:chgData name="Alex Paredes" userId="8e2f938975373b52" providerId="LiveId" clId="{DF2FC63B-DBE9-4F22-9128-38A814D0702B}" dt="2023-04-30T12:45:37.013" v="856" actId="26606"/>
          <ac:spMkLst>
            <pc:docMk/>
            <pc:sldMk cId="3500222076" sldId="283"/>
            <ac:spMk id="95" creationId="{065EE0A0-4DA6-4AA2-A475-14DB03C55AFA}"/>
          </ac:spMkLst>
        </pc:spChg>
        <pc:spChg chg="add del">
          <ac:chgData name="Alex Paredes" userId="8e2f938975373b52" providerId="LiveId" clId="{DF2FC63B-DBE9-4F22-9128-38A814D0702B}" dt="2023-04-30T12:47:28.714" v="868" actId="26606"/>
          <ac:spMkLst>
            <pc:docMk/>
            <pc:sldMk cId="3500222076" sldId="283"/>
            <ac:spMk id="96" creationId="{4179E790-E691-4202-B7FA-62924FC8D195}"/>
          </ac:spMkLst>
        </pc:spChg>
        <pc:spChg chg="add del">
          <ac:chgData name="Alex Paredes" userId="8e2f938975373b52" providerId="LiveId" clId="{DF2FC63B-DBE9-4F22-9128-38A814D0702B}" dt="2023-04-30T12:47:28.714" v="868" actId="26606"/>
          <ac:spMkLst>
            <pc:docMk/>
            <pc:sldMk cId="3500222076" sldId="283"/>
            <ac:spMk id="98" creationId="{065EE0A0-4DA6-4AA2-A475-14DB03C55AFA}"/>
          </ac:spMkLst>
        </pc:spChg>
        <pc:spChg chg="add del">
          <ac:chgData name="Alex Paredes" userId="8e2f938975373b52" providerId="LiveId" clId="{DF2FC63B-DBE9-4F22-9128-38A814D0702B}" dt="2023-04-30T12:48:46.103" v="875" actId="26606"/>
          <ac:spMkLst>
            <pc:docMk/>
            <pc:sldMk cId="3500222076" sldId="283"/>
            <ac:spMk id="100" creationId="{553B1245-AE80-447A-B809-A270C0165249}"/>
          </ac:spMkLst>
        </pc:spChg>
        <pc:spChg chg="add del">
          <ac:chgData name="Alex Paredes" userId="8e2f938975373b52" providerId="LiveId" clId="{DF2FC63B-DBE9-4F22-9128-38A814D0702B}" dt="2023-04-30T12:47:33.245" v="870" actId="26606"/>
          <ac:spMkLst>
            <pc:docMk/>
            <pc:sldMk cId="3500222076" sldId="283"/>
            <ac:spMk id="101" creationId="{DFAEE973-9BA8-47FC-978E-9052735A5802}"/>
          </ac:spMkLst>
        </pc:spChg>
        <pc:spChg chg="add del">
          <ac:chgData name="Alex Paredes" userId="8e2f938975373b52" providerId="LiveId" clId="{DF2FC63B-DBE9-4F22-9128-38A814D0702B}" dt="2023-04-30T12:47:33.245" v="870" actId="26606"/>
          <ac:spMkLst>
            <pc:docMk/>
            <pc:sldMk cId="3500222076" sldId="283"/>
            <ac:spMk id="102" creationId="{B1ACEF87-056E-4E77-899B-9E9A04E9B574}"/>
          </ac:spMkLst>
        </pc:spChg>
        <pc:spChg chg="add del">
          <ac:chgData name="Alex Paredes" userId="8e2f938975373b52" providerId="LiveId" clId="{DF2FC63B-DBE9-4F22-9128-38A814D0702B}" dt="2023-04-30T12:47:33.245" v="870" actId="26606"/>
          <ac:spMkLst>
            <pc:docMk/>
            <pc:sldMk cId="3500222076" sldId="283"/>
            <ac:spMk id="103" creationId="{DD0C6C3A-73B1-4E33-AD0D-8BCD35B714CD}"/>
          </ac:spMkLst>
        </pc:spChg>
        <pc:spChg chg="add del">
          <ac:chgData name="Alex Paredes" userId="8e2f938975373b52" providerId="LiveId" clId="{DF2FC63B-DBE9-4F22-9128-38A814D0702B}" dt="2023-04-30T12:47:33.245" v="870" actId="26606"/>
          <ac:spMkLst>
            <pc:docMk/>
            <pc:sldMk cId="3500222076" sldId="283"/>
            <ac:spMk id="104" creationId="{303022F3-BFF5-4104-AE9A-399949DAFC26}"/>
          </ac:spMkLst>
        </pc:spChg>
        <pc:spChg chg="add del">
          <ac:chgData name="Alex Paredes" userId="8e2f938975373b52" providerId="LiveId" clId="{DF2FC63B-DBE9-4F22-9128-38A814D0702B}" dt="2023-04-30T12:48:46.103" v="875" actId="26606"/>
          <ac:spMkLst>
            <pc:docMk/>
            <pc:sldMk cId="3500222076" sldId="283"/>
            <ac:spMk id="105" creationId="{E5732A27-7D12-4EFF-B028-A9663B9D7255}"/>
          </ac:spMkLst>
        </pc:spChg>
        <pc:spChg chg="add del">
          <ac:chgData name="Alex Paredes" userId="8e2f938975373b52" providerId="LiveId" clId="{DF2FC63B-DBE9-4F22-9128-38A814D0702B}" dt="2023-04-30T12:47:37.285" v="873"/>
          <ac:spMkLst>
            <pc:docMk/>
            <pc:sldMk cId="3500222076" sldId="283"/>
            <ac:spMk id="106" creationId="{5C54D7CB-0C91-49BA-BDC8-628D4E04E429}"/>
          </ac:spMkLst>
        </pc:spChg>
        <pc:spChg chg="add del">
          <ac:chgData name="Alex Paredes" userId="8e2f938975373b52" providerId="LiveId" clId="{DF2FC63B-DBE9-4F22-9128-38A814D0702B}" dt="2023-04-30T12:47:37.285" v="873"/>
          <ac:spMkLst>
            <pc:docMk/>
            <pc:sldMk cId="3500222076" sldId="283"/>
            <ac:spMk id="107" creationId="{17AA1860-70B6-4D74-8E50-89C5CFA4EAAF}"/>
          </ac:spMkLst>
        </pc:spChg>
        <pc:spChg chg="add del">
          <ac:chgData name="Alex Paredes" userId="8e2f938975373b52" providerId="LiveId" clId="{DF2FC63B-DBE9-4F22-9128-38A814D0702B}" dt="2023-04-30T12:47:37.285" v="873"/>
          <ac:spMkLst>
            <pc:docMk/>
            <pc:sldMk cId="3500222076" sldId="283"/>
            <ac:spMk id="108" creationId="{034FA9EC-3E4B-41A6-9164-6C10794D78C1}"/>
          </ac:spMkLst>
        </pc:spChg>
        <pc:spChg chg="add del">
          <ac:chgData name="Alex Paredes" userId="8e2f938975373b52" providerId="LiveId" clId="{DF2FC63B-DBE9-4F22-9128-38A814D0702B}" dt="2023-04-30T12:48:46.103" v="875" actId="26606"/>
          <ac:spMkLst>
            <pc:docMk/>
            <pc:sldMk cId="3500222076" sldId="283"/>
            <ac:spMk id="109" creationId="{7FF854AB-2A9C-4FDD-9FFA-A3097E5410AC}"/>
          </ac:spMkLst>
        </pc:spChg>
        <pc:spChg chg="add del">
          <ac:chgData name="Alex Paredes" userId="8e2f938975373b52" providerId="LiveId" clId="{DF2FC63B-DBE9-4F22-9128-38A814D0702B}" dt="2023-04-30T12:48:46.103" v="875" actId="26606"/>
          <ac:spMkLst>
            <pc:docMk/>
            <pc:sldMk cId="3500222076" sldId="283"/>
            <ac:spMk id="110" creationId="{16FB41F4-ED7A-4925-89DC-A56E7402F5C5}"/>
          </ac:spMkLst>
        </pc:spChg>
        <pc:spChg chg="add del">
          <ac:chgData name="Alex Paredes" userId="8e2f938975373b52" providerId="LiveId" clId="{DF2FC63B-DBE9-4F22-9128-38A814D0702B}" dt="2023-04-30T12:48:46.103" v="875" actId="26606"/>
          <ac:spMkLst>
            <pc:docMk/>
            <pc:sldMk cId="3500222076" sldId="283"/>
            <ac:spMk id="111" creationId="{4E3D7B3E-980A-4A21-9E7C-CDD33141FAC4}"/>
          </ac:spMkLst>
        </pc:spChg>
        <pc:spChg chg="add del">
          <ac:chgData name="Alex Paredes" userId="8e2f938975373b52" providerId="LiveId" clId="{DF2FC63B-DBE9-4F22-9128-38A814D0702B}" dt="2023-04-30T12:49:23.204" v="879" actId="26606"/>
          <ac:spMkLst>
            <pc:docMk/>
            <pc:sldMk cId="3500222076" sldId="283"/>
            <ac:spMk id="112" creationId="{804E8F58-8259-44E1-A519-27329D199ED2}"/>
          </ac:spMkLst>
        </pc:spChg>
        <pc:spChg chg="add del">
          <ac:chgData name="Alex Paredes" userId="8e2f938975373b52" providerId="LiveId" clId="{DF2FC63B-DBE9-4F22-9128-38A814D0702B}" dt="2023-04-30T12:50:11.013" v="885"/>
          <ac:spMkLst>
            <pc:docMk/>
            <pc:sldMk cId="3500222076" sldId="283"/>
            <ac:spMk id="113" creationId="{A21E7785-3D2D-4FF8-9C82-42CE9DBD7BB9}"/>
          </ac:spMkLst>
        </pc:spChg>
        <pc:spChg chg="add del">
          <ac:chgData name="Alex Paredes" userId="8e2f938975373b52" providerId="LiveId" clId="{DF2FC63B-DBE9-4F22-9128-38A814D0702B}" dt="2023-04-30T12:49:40.717" v="882"/>
          <ac:spMkLst>
            <pc:docMk/>
            <pc:sldMk cId="3500222076" sldId="283"/>
            <ac:spMk id="114" creationId="{5C54D7CB-0C91-49BA-BDC8-628D4E04E429}"/>
          </ac:spMkLst>
        </pc:spChg>
        <pc:spChg chg="add del">
          <ac:chgData name="Alex Paredes" userId="8e2f938975373b52" providerId="LiveId" clId="{DF2FC63B-DBE9-4F22-9128-38A814D0702B}" dt="2023-04-30T12:49:40.717" v="882"/>
          <ac:spMkLst>
            <pc:docMk/>
            <pc:sldMk cId="3500222076" sldId="283"/>
            <ac:spMk id="115" creationId="{17AA1860-70B6-4D74-8E50-89C5CFA4EAAF}"/>
          </ac:spMkLst>
        </pc:spChg>
        <pc:spChg chg="add del">
          <ac:chgData name="Alex Paredes" userId="8e2f938975373b52" providerId="LiveId" clId="{DF2FC63B-DBE9-4F22-9128-38A814D0702B}" dt="2023-04-30T12:49:40.717" v="882"/>
          <ac:spMkLst>
            <pc:docMk/>
            <pc:sldMk cId="3500222076" sldId="283"/>
            <ac:spMk id="116" creationId="{034FA9EC-3E4B-41A6-9164-6C10794D78C1}"/>
          </ac:spMkLst>
        </pc:spChg>
        <pc:spChg chg="add del">
          <ac:chgData name="Alex Paredes" userId="8e2f938975373b52" providerId="LiveId" clId="{DF2FC63B-DBE9-4F22-9128-38A814D0702B}" dt="2023-04-30T12:50:11.013" v="885"/>
          <ac:spMkLst>
            <pc:docMk/>
            <pc:sldMk cId="3500222076" sldId="283"/>
            <ac:spMk id="117" creationId="{9911E146-5AE8-4892-B0B5-42052873B9E5}"/>
          </ac:spMkLst>
        </pc:spChg>
        <pc:spChg chg="add del">
          <ac:chgData name="Alex Paredes" userId="8e2f938975373b52" providerId="LiveId" clId="{DF2FC63B-DBE9-4F22-9128-38A814D0702B}" dt="2023-04-30T12:50:11.013" v="885"/>
          <ac:spMkLst>
            <pc:docMk/>
            <pc:sldMk cId="3500222076" sldId="283"/>
            <ac:spMk id="118" creationId="{978A552A-290C-474C-9CC8-401379CD133C}"/>
          </ac:spMkLst>
        </pc:spChg>
        <pc:spChg chg="add del">
          <ac:chgData name="Alex Paredes" userId="8e2f938975373b52" providerId="LiveId" clId="{DF2FC63B-DBE9-4F22-9128-38A814D0702B}" dt="2023-04-30T12:50:11.013" v="885"/>
          <ac:spMkLst>
            <pc:docMk/>
            <pc:sldMk cId="3500222076" sldId="283"/>
            <ac:spMk id="119" creationId="{57D8432A-7050-43CE-AC0E-48F00C7D5232}"/>
          </ac:spMkLst>
        </pc:spChg>
        <pc:spChg chg="add del">
          <ac:chgData name="Alex Paredes" userId="8e2f938975373b52" providerId="LiveId" clId="{DF2FC63B-DBE9-4F22-9128-38A814D0702B}" dt="2023-04-30T12:50:11.013" v="885"/>
          <ac:spMkLst>
            <pc:docMk/>
            <pc:sldMk cId="3500222076" sldId="283"/>
            <ac:spMk id="120" creationId="{55B5BA19-E267-49E0-A8F7-3435C91189DE}"/>
          </ac:spMkLst>
        </pc:spChg>
        <pc:spChg chg="add del">
          <ac:chgData name="Alex Paredes" userId="8e2f938975373b52" providerId="LiveId" clId="{DF2FC63B-DBE9-4F22-9128-38A814D0702B}" dt="2023-04-30T12:50:11.013" v="885"/>
          <ac:spMkLst>
            <pc:docMk/>
            <pc:sldMk cId="3500222076" sldId="283"/>
            <ac:spMk id="121" creationId="{D19504FF-266B-4F6E-BAA1-DF9730E90020}"/>
          </ac:spMkLst>
        </pc:spChg>
        <pc:spChg chg="add del">
          <ac:chgData name="Alex Paredes" userId="8e2f938975373b52" providerId="LiveId" clId="{DF2FC63B-DBE9-4F22-9128-38A814D0702B}" dt="2023-04-30T12:50:11.013" v="885"/>
          <ac:spMkLst>
            <pc:docMk/>
            <pc:sldMk cId="3500222076" sldId="283"/>
            <ac:spMk id="122" creationId="{6464F78D-891F-49EC-ADDE-5E581A66ACA9}"/>
          </ac:spMkLst>
        </pc:spChg>
        <pc:spChg chg="add del">
          <ac:chgData name="Alex Paredes" userId="8e2f938975373b52" providerId="LiveId" clId="{DF2FC63B-DBE9-4F22-9128-38A814D0702B}" dt="2023-04-30T12:50:11.013" v="885"/>
          <ac:spMkLst>
            <pc:docMk/>
            <pc:sldMk cId="3500222076" sldId="283"/>
            <ac:spMk id="123" creationId="{E125488F-35F4-46B0-BDF0-AFAA3610078B}"/>
          </ac:spMkLst>
        </pc:spChg>
        <pc:spChg chg="add del">
          <ac:chgData name="Alex Paredes" userId="8e2f938975373b52" providerId="LiveId" clId="{DF2FC63B-DBE9-4F22-9128-38A814D0702B}" dt="2023-04-30T12:50:20.987" v="888"/>
          <ac:spMkLst>
            <pc:docMk/>
            <pc:sldMk cId="3500222076" sldId="283"/>
            <ac:spMk id="124" creationId="{A21E7785-3D2D-4FF8-9C82-42CE9DBD7BB9}"/>
          </ac:spMkLst>
        </pc:spChg>
        <pc:spChg chg="add del">
          <ac:chgData name="Alex Paredes" userId="8e2f938975373b52" providerId="LiveId" clId="{DF2FC63B-DBE9-4F22-9128-38A814D0702B}" dt="2023-04-30T12:50:20.987" v="888"/>
          <ac:spMkLst>
            <pc:docMk/>
            <pc:sldMk cId="3500222076" sldId="283"/>
            <ac:spMk id="125" creationId="{9911E146-5AE8-4892-B0B5-42052873B9E5}"/>
          </ac:spMkLst>
        </pc:spChg>
        <pc:spChg chg="add del">
          <ac:chgData name="Alex Paredes" userId="8e2f938975373b52" providerId="LiveId" clId="{DF2FC63B-DBE9-4F22-9128-38A814D0702B}" dt="2023-04-30T12:50:20.987" v="888"/>
          <ac:spMkLst>
            <pc:docMk/>
            <pc:sldMk cId="3500222076" sldId="283"/>
            <ac:spMk id="126" creationId="{978A552A-290C-474C-9CC8-401379CD133C}"/>
          </ac:spMkLst>
        </pc:spChg>
        <pc:spChg chg="add del">
          <ac:chgData name="Alex Paredes" userId="8e2f938975373b52" providerId="LiveId" clId="{DF2FC63B-DBE9-4F22-9128-38A814D0702B}" dt="2023-04-30T12:50:20.987" v="888"/>
          <ac:spMkLst>
            <pc:docMk/>
            <pc:sldMk cId="3500222076" sldId="283"/>
            <ac:spMk id="127" creationId="{57D8432A-7050-43CE-AC0E-48F00C7D5232}"/>
          </ac:spMkLst>
        </pc:spChg>
        <pc:spChg chg="add del">
          <ac:chgData name="Alex Paredes" userId="8e2f938975373b52" providerId="LiveId" clId="{DF2FC63B-DBE9-4F22-9128-38A814D0702B}" dt="2023-04-30T12:50:20.987" v="888"/>
          <ac:spMkLst>
            <pc:docMk/>
            <pc:sldMk cId="3500222076" sldId="283"/>
            <ac:spMk id="128" creationId="{55B5BA19-E267-49E0-A8F7-3435C91189DE}"/>
          </ac:spMkLst>
        </pc:spChg>
        <pc:spChg chg="add del">
          <ac:chgData name="Alex Paredes" userId="8e2f938975373b52" providerId="LiveId" clId="{DF2FC63B-DBE9-4F22-9128-38A814D0702B}" dt="2023-04-30T12:50:20.987" v="888"/>
          <ac:spMkLst>
            <pc:docMk/>
            <pc:sldMk cId="3500222076" sldId="283"/>
            <ac:spMk id="129" creationId="{D19504FF-266B-4F6E-BAA1-DF9730E90020}"/>
          </ac:spMkLst>
        </pc:spChg>
        <pc:spChg chg="add del">
          <ac:chgData name="Alex Paredes" userId="8e2f938975373b52" providerId="LiveId" clId="{DF2FC63B-DBE9-4F22-9128-38A814D0702B}" dt="2023-04-30T12:50:20.987" v="888"/>
          <ac:spMkLst>
            <pc:docMk/>
            <pc:sldMk cId="3500222076" sldId="283"/>
            <ac:spMk id="130" creationId="{6464F78D-891F-49EC-ADDE-5E581A66ACA9}"/>
          </ac:spMkLst>
        </pc:spChg>
        <pc:spChg chg="add del">
          <ac:chgData name="Alex Paredes" userId="8e2f938975373b52" providerId="LiveId" clId="{DF2FC63B-DBE9-4F22-9128-38A814D0702B}" dt="2023-04-30T12:50:20.987" v="888"/>
          <ac:spMkLst>
            <pc:docMk/>
            <pc:sldMk cId="3500222076" sldId="283"/>
            <ac:spMk id="131" creationId="{E125488F-35F4-46B0-BDF0-AFAA3610078B}"/>
          </ac:spMkLst>
        </pc:spChg>
        <pc:spChg chg="add del">
          <ac:chgData name="Alex Paredes" userId="8e2f938975373b52" providerId="LiveId" clId="{DF2FC63B-DBE9-4F22-9128-38A814D0702B}" dt="2023-04-30T12:51:12.483" v="894" actId="26606"/>
          <ac:spMkLst>
            <pc:docMk/>
            <pc:sldMk cId="3500222076" sldId="283"/>
            <ac:spMk id="132" creationId="{DFAEE973-9BA8-47FC-978E-9052735A5802}"/>
          </ac:spMkLst>
        </pc:spChg>
        <pc:spChg chg="add del">
          <ac:chgData name="Alex Paredes" userId="8e2f938975373b52" providerId="LiveId" clId="{DF2FC63B-DBE9-4F22-9128-38A814D0702B}" dt="2023-04-30T12:51:12.483" v="894" actId="26606"/>
          <ac:spMkLst>
            <pc:docMk/>
            <pc:sldMk cId="3500222076" sldId="283"/>
            <ac:spMk id="133" creationId="{B1ACEF87-056E-4E77-899B-9E9A04E9B574}"/>
          </ac:spMkLst>
        </pc:spChg>
        <pc:spChg chg="add del">
          <ac:chgData name="Alex Paredes" userId="8e2f938975373b52" providerId="LiveId" clId="{DF2FC63B-DBE9-4F22-9128-38A814D0702B}" dt="2023-04-30T12:51:12.483" v="894" actId="26606"/>
          <ac:spMkLst>
            <pc:docMk/>
            <pc:sldMk cId="3500222076" sldId="283"/>
            <ac:spMk id="134" creationId="{DD0C6C3A-73B1-4E33-AD0D-8BCD35B714CD}"/>
          </ac:spMkLst>
        </pc:spChg>
        <pc:spChg chg="add del">
          <ac:chgData name="Alex Paredes" userId="8e2f938975373b52" providerId="LiveId" clId="{DF2FC63B-DBE9-4F22-9128-38A814D0702B}" dt="2023-04-30T12:51:12.483" v="894" actId="26606"/>
          <ac:spMkLst>
            <pc:docMk/>
            <pc:sldMk cId="3500222076" sldId="283"/>
            <ac:spMk id="135" creationId="{303022F3-BFF5-4104-AE9A-399949DAFC26}"/>
          </ac:spMkLst>
        </pc:spChg>
        <pc:spChg chg="add del">
          <ac:chgData name="Alex Paredes" userId="8e2f938975373b52" providerId="LiveId" clId="{DF2FC63B-DBE9-4F22-9128-38A814D0702B}" dt="2023-04-30T12:51:49.282" v="898" actId="26606"/>
          <ac:spMkLst>
            <pc:docMk/>
            <pc:sldMk cId="3500222076" sldId="283"/>
            <ac:spMk id="136" creationId="{DFAEE973-9BA8-47FC-978E-9052735A5802}"/>
          </ac:spMkLst>
        </pc:spChg>
        <pc:spChg chg="add del">
          <ac:chgData name="Alex Paredes" userId="8e2f938975373b52" providerId="LiveId" clId="{DF2FC63B-DBE9-4F22-9128-38A814D0702B}" dt="2023-04-30T12:51:49.282" v="898" actId="26606"/>
          <ac:spMkLst>
            <pc:docMk/>
            <pc:sldMk cId="3500222076" sldId="283"/>
            <ac:spMk id="137" creationId="{B1ACEF87-056E-4E77-899B-9E9A04E9B574}"/>
          </ac:spMkLst>
        </pc:spChg>
        <pc:spChg chg="add del">
          <ac:chgData name="Alex Paredes" userId="8e2f938975373b52" providerId="LiveId" clId="{DF2FC63B-DBE9-4F22-9128-38A814D0702B}" dt="2023-04-30T12:51:49.282" v="898" actId="26606"/>
          <ac:spMkLst>
            <pc:docMk/>
            <pc:sldMk cId="3500222076" sldId="283"/>
            <ac:spMk id="138" creationId="{DD0C6C3A-73B1-4E33-AD0D-8BCD35B714CD}"/>
          </ac:spMkLst>
        </pc:spChg>
        <pc:spChg chg="add del">
          <ac:chgData name="Alex Paredes" userId="8e2f938975373b52" providerId="LiveId" clId="{DF2FC63B-DBE9-4F22-9128-38A814D0702B}" dt="2023-04-30T12:51:49.282" v="898" actId="26606"/>
          <ac:spMkLst>
            <pc:docMk/>
            <pc:sldMk cId="3500222076" sldId="283"/>
            <ac:spMk id="139" creationId="{303022F3-BFF5-4104-AE9A-399949DAFC26}"/>
          </ac:spMkLst>
        </pc:spChg>
        <pc:spChg chg="add del">
          <ac:chgData name="Alex Paredes" userId="8e2f938975373b52" providerId="LiveId" clId="{DF2FC63B-DBE9-4F22-9128-38A814D0702B}" dt="2023-04-30T12:51:17.061" v="896"/>
          <ac:spMkLst>
            <pc:docMk/>
            <pc:sldMk cId="3500222076" sldId="283"/>
            <ac:spMk id="140" creationId="{DFAEE973-9BA8-47FC-978E-9052735A5802}"/>
          </ac:spMkLst>
        </pc:spChg>
        <pc:spChg chg="add del">
          <ac:chgData name="Alex Paredes" userId="8e2f938975373b52" providerId="LiveId" clId="{DF2FC63B-DBE9-4F22-9128-38A814D0702B}" dt="2023-04-30T12:51:57.793" v="900" actId="26606"/>
          <ac:spMkLst>
            <pc:docMk/>
            <pc:sldMk cId="3500222076" sldId="283"/>
            <ac:spMk id="141" creationId="{C1FA8F66-3B85-411D-A2A6-A50DF3026D9A}"/>
          </ac:spMkLst>
        </pc:spChg>
        <pc:spChg chg="add del">
          <ac:chgData name="Alex Paredes" userId="8e2f938975373b52" providerId="LiveId" clId="{DF2FC63B-DBE9-4F22-9128-38A814D0702B}" dt="2023-04-30T12:51:17.061" v="896"/>
          <ac:spMkLst>
            <pc:docMk/>
            <pc:sldMk cId="3500222076" sldId="283"/>
            <ac:spMk id="142" creationId="{B1ACEF87-056E-4E77-899B-9E9A04E9B574}"/>
          </ac:spMkLst>
        </pc:spChg>
        <pc:spChg chg="add del">
          <ac:chgData name="Alex Paredes" userId="8e2f938975373b52" providerId="LiveId" clId="{DF2FC63B-DBE9-4F22-9128-38A814D0702B}" dt="2023-04-30T12:51:17.061" v="896"/>
          <ac:spMkLst>
            <pc:docMk/>
            <pc:sldMk cId="3500222076" sldId="283"/>
            <ac:spMk id="144" creationId="{DD0C6C3A-73B1-4E33-AD0D-8BCD35B714CD}"/>
          </ac:spMkLst>
        </pc:spChg>
        <pc:spChg chg="add del">
          <ac:chgData name="Alex Paredes" userId="8e2f938975373b52" providerId="LiveId" clId="{DF2FC63B-DBE9-4F22-9128-38A814D0702B}" dt="2023-04-30T12:51:57.793" v="900" actId="26606"/>
          <ac:spMkLst>
            <pc:docMk/>
            <pc:sldMk cId="3500222076" sldId="283"/>
            <ac:spMk id="145" creationId="{4179E790-E691-4202-B7FA-62924FC8D195}"/>
          </ac:spMkLst>
        </pc:spChg>
        <pc:spChg chg="add del">
          <ac:chgData name="Alex Paredes" userId="8e2f938975373b52" providerId="LiveId" clId="{DF2FC63B-DBE9-4F22-9128-38A814D0702B}" dt="2023-04-30T12:51:17.061" v="896"/>
          <ac:spMkLst>
            <pc:docMk/>
            <pc:sldMk cId="3500222076" sldId="283"/>
            <ac:spMk id="146" creationId="{303022F3-BFF5-4104-AE9A-399949DAFC26}"/>
          </ac:spMkLst>
        </pc:spChg>
        <pc:spChg chg="add del">
          <ac:chgData name="Alex Paredes" userId="8e2f938975373b52" providerId="LiveId" clId="{DF2FC63B-DBE9-4F22-9128-38A814D0702B}" dt="2023-04-30T12:51:57.793" v="900" actId="26606"/>
          <ac:spMkLst>
            <pc:docMk/>
            <pc:sldMk cId="3500222076" sldId="283"/>
            <ac:spMk id="147" creationId="{065EE0A0-4DA6-4AA2-A475-14DB03C55AFA}"/>
          </ac:spMkLst>
        </pc:spChg>
        <pc:spChg chg="add del">
          <ac:chgData name="Alex Paredes" userId="8e2f938975373b52" providerId="LiveId" clId="{DF2FC63B-DBE9-4F22-9128-38A814D0702B}" dt="2023-04-30T12:53:15.875" v="912" actId="26606"/>
          <ac:spMkLst>
            <pc:docMk/>
            <pc:sldMk cId="3500222076" sldId="283"/>
            <ac:spMk id="149" creationId="{A21E7785-3D2D-4FF8-9C82-42CE9DBD7BB9}"/>
          </ac:spMkLst>
        </pc:spChg>
        <pc:spChg chg="add del">
          <ac:chgData name="Alex Paredes" userId="8e2f938975373b52" providerId="LiveId" clId="{DF2FC63B-DBE9-4F22-9128-38A814D0702B}" dt="2023-04-30T12:52:43.230" v="908" actId="26606"/>
          <ac:spMkLst>
            <pc:docMk/>
            <pc:sldMk cId="3500222076" sldId="283"/>
            <ac:spMk id="150" creationId="{5C54D7CB-0C91-49BA-BDC8-628D4E04E429}"/>
          </ac:spMkLst>
        </pc:spChg>
        <pc:spChg chg="add del">
          <ac:chgData name="Alex Paredes" userId="8e2f938975373b52" providerId="LiveId" clId="{DF2FC63B-DBE9-4F22-9128-38A814D0702B}" dt="2023-04-30T12:52:43.230" v="908" actId="26606"/>
          <ac:spMkLst>
            <pc:docMk/>
            <pc:sldMk cId="3500222076" sldId="283"/>
            <ac:spMk id="151" creationId="{17AA1860-70B6-4D74-8E50-89C5CFA4EAAF}"/>
          </ac:spMkLst>
        </pc:spChg>
        <pc:spChg chg="add del">
          <ac:chgData name="Alex Paredes" userId="8e2f938975373b52" providerId="LiveId" clId="{DF2FC63B-DBE9-4F22-9128-38A814D0702B}" dt="2023-04-30T12:52:43.230" v="908" actId="26606"/>
          <ac:spMkLst>
            <pc:docMk/>
            <pc:sldMk cId="3500222076" sldId="283"/>
            <ac:spMk id="152" creationId="{034FA9EC-3E4B-41A6-9164-6C10794D78C1}"/>
          </ac:spMkLst>
        </pc:spChg>
        <pc:spChg chg="add del">
          <ac:chgData name="Alex Paredes" userId="8e2f938975373b52" providerId="LiveId" clId="{DF2FC63B-DBE9-4F22-9128-38A814D0702B}" dt="2023-04-30T12:53:15.875" v="912" actId="26606"/>
          <ac:spMkLst>
            <pc:docMk/>
            <pc:sldMk cId="3500222076" sldId="283"/>
            <ac:spMk id="153" creationId="{9911E146-5AE8-4892-B0B5-42052873B9E5}"/>
          </ac:spMkLst>
        </pc:spChg>
        <pc:spChg chg="add del">
          <ac:chgData name="Alex Paredes" userId="8e2f938975373b52" providerId="LiveId" clId="{DF2FC63B-DBE9-4F22-9128-38A814D0702B}" dt="2023-04-30T12:53:15.875" v="912" actId="26606"/>
          <ac:spMkLst>
            <pc:docMk/>
            <pc:sldMk cId="3500222076" sldId="283"/>
            <ac:spMk id="154" creationId="{978A552A-290C-474C-9CC8-401379CD133C}"/>
          </ac:spMkLst>
        </pc:spChg>
        <pc:spChg chg="add del">
          <ac:chgData name="Alex Paredes" userId="8e2f938975373b52" providerId="LiveId" clId="{DF2FC63B-DBE9-4F22-9128-38A814D0702B}" dt="2023-04-30T12:53:15.875" v="912" actId="26606"/>
          <ac:spMkLst>
            <pc:docMk/>
            <pc:sldMk cId="3500222076" sldId="283"/>
            <ac:spMk id="155" creationId="{57D8432A-7050-43CE-AC0E-48F00C7D5232}"/>
          </ac:spMkLst>
        </pc:spChg>
        <pc:spChg chg="add del">
          <ac:chgData name="Alex Paredes" userId="8e2f938975373b52" providerId="LiveId" clId="{DF2FC63B-DBE9-4F22-9128-38A814D0702B}" dt="2023-04-30T12:53:15.875" v="912" actId="26606"/>
          <ac:spMkLst>
            <pc:docMk/>
            <pc:sldMk cId="3500222076" sldId="283"/>
            <ac:spMk id="156" creationId="{55B5BA19-E267-49E0-A8F7-3435C91189DE}"/>
          </ac:spMkLst>
        </pc:spChg>
        <pc:spChg chg="add del">
          <ac:chgData name="Alex Paredes" userId="8e2f938975373b52" providerId="LiveId" clId="{DF2FC63B-DBE9-4F22-9128-38A814D0702B}" dt="2023-04-30T12:52:43.223" v="907" actId="26606"/>
          <ac:spMkLst>
            <pc:docMk/>
            <pc:sldMk cId="3500222076" sldId="283"/>
            <ac:spMk id="157" creationId="{5C54D7CB-0C91-49BA-BDC8-628D4E04E429}"/>
          </ac:spMkLst>
        </pc:spChg>
        <pc:spChg chg="add del">
          <ac:chgData name="Alex Paredes" userId="8e2f938975373b52" providerId="LiveId" clId="{DF2FC63B-DBE9-4F22-9128-38A814D0702B}" dt="2023-04-30T12:53:15.875" v="912" actId="26606"/>
          <ac:spMkLst>
            <pc:docMk/>
            <pc:sldMk cId="3500222076" sldId="283"/>
            <ac:spMk id="158" creationId="{D19504FF-266B-4F6E-BAA1-DF9730E90020}"/>
          </ac:spMkLst>
        </pc:spChg>
        <pc:spChg chg="add del">
          <ac:chgData name="Alex Paredes" userId="8e2f938975373b52" providerId="LiveId" clId="{DF2FC63B-DBE9-4F22-9128-38A814D0702B}" dt="2023-04-30T12:52:43.223" v="907" actId="26606"/>
          <ac:spMkLst>
            <pc:docMk/>
            <pc:sldMk cId="3500222076" sldId="283"/>
            <ac:spMk id="159" creationId="{17AA1860-70B6-4D74-8E50-89C5CFA4EAAF}"/>
          </ac:spMkLst>
        </pc:spChg>
        <pc:spChg chg="add del">
          <ac:chgData name="Alex Paredes" userId="8e2f938975373b52" providerId="LiveId" clId="{DF2FC63B-DBE9-4F22-9128-38A814D0702B}" dt="2023-04-30T12:53:15.875" v="912" actId="26606"/>
          <ac:spMkLst>
            <pc:docMk/>
            <pc:sldMk cId="3500222076" sldId="283"/>
            <ac:spMk id="160" creationId="{6464F78D-891F-49EC-ADDE-5E581A66ACA9}"/>
          </ac:spMkLst>
        </pc:spChg>
        <pc:spChg chg="add del">
          <ac:chgData name="Alex Paredes" userId="8e2f938975373b52" providerId="LiveId" clId="{DF2FC63B-DBE9-4F22-9128-38A814D0702B}" dt="2023-04-30T12:52:43.223" v="907" actId="26606"/>
          <ac:spMkLst>
            <pc:docMk/>
            <pc:sldMk cId="3500222076" sldId="283"/>
            <ac:spMk id="161" creationId="{034FA9EC-3E4B-41A6-9164-6C10794D78C1}"/>
          </ac:spMkLst>
        </pc:spChg>
        <pc:spChg chg="add del">
          <ac:chgData name="Alex Paredes" userId="8e2f938975373b52" providerId="LiveId" clId="{DF2FC63B-DBE9-4F22-9128-38A814D0702B}" dt="2023-04-30T12:53:15.875" v="912" actId="26606"/>
          <ac:spMkLst>
            <pc:docMk/>
            <pc:sldMk cId="3500222076" sldId="283"/>
            <ac:spMk id="162" creationId="{E125488F-35F4-46B0-BDF0-AFAA3610078B}"/>
          </ac:spMkLst>
        </pc:spChg>
        <pc:spChg chg="add del">
          <ac:chgData name="Alex Paredes" userId="8e2f938975373b52" providerId="LiveId" clId="{DF2FC63B-DBE9-4F22-9128-38A814D0702B}" dt="2023-04-30T12:52:45.718" v="910"/>
          <ac:spMkLst>
            <pc:docMk/>
            <pc:sldMk cId="3500222076" sldId="283"/>
            <ac:spMk id="163" creationId="{065EE0A0-4DA6-4AA2-A475-14DB03C55AFA}"/>
          </ac:spMkLst>
        </pc:spChg>
        <pc:spChg chg="add del">
          <ac:chgData name="Alex Paredes" userId="8e2f938975373b52" providerId="LiveId" clId="{DF2FC63B-DBE9-4F22-9128-38A814D0702B}" dt="2023-04-30T12:52:45.718" v="910"/>
          <ac:spMkLst>
            <pc:docMk/>
            <pc:sldMk cId="3500222076" sldId="283"/>
            <ac:spMk id="164" creationId="{C1FA8F66-3B85-411D-A2A6-A50DF3026D9A}"/>
          </ac:spMkLst>
        </pc:spChg>
        <pc:spChg chg="add del">
          <ac:chgData name="Alex Paredes" userId="8e2f938975373b52" providerId="LiveId" clId="{DF2FC63B-DBE9-4F22-9128-38A814D0702B}" dt="2023-04-30T12:52:45.718" v="910"/>
          <ac:spMkLst>
            <pc:docMk/>
            <pc:sldMk cId="3500222076" sldId="283"/>
            <ac:spMk id="167" creationId="{4179E790-E691-4202-B7FA-62924FC8D195}"/>
          </ac:spMkLst>
        </pc:spChg>
        <pc:spChg chg="add del">
          <ac:chgData name="Alex Paredes" userId="8e2f938975373b52" providerId="LiveId" clId="{DF2FC63B-DBE9-4F22-9128-38A814D0702B}" dt="2023-04-30T12:53:40.748" v="914" actId="26606"/>
          <ac:spMkLst>
            <pc:docMk/>
            <pc:sldMk cId="3500222076" sldId="283"/>
            <ac:spMk id="168" creationId="{DFAEE973-9BA8-47FC-978E-9052735A5802}"/>
          </ac:spMkLst>
        </pc:spChg>
        <pc:spChg chg="add del">
          <ac:chgData name="Alex Paredes" userId="8e2f938975373b52" providerId="LiveId" clId="{DF2FC63B-DBE9-4F22-9128-38A814D0702B}" dt="2023-04-30T12:53:40.748" v="914" actId="26606"/>
          <ac:spMkLst>
            <pc:docMk/>
            <pc:sldMk cId="3500222076" sldId="283"/>
            <ac:spMk id="169" creationId="{B1ACEF87-056E-4E77-899B-9E9A04E9B574}"/>
          </ac:spMkLst>
        </pc:spChg>
        <pc:spChg chg="add del">
          <ac:chgData name="Alex Paredes" userId="8e2f938975373b52" providerId="LiveId" clId="{DF2FC63B-DBE9-4F22-9128-38A814D0702B}" dt="2023-04-30T12:53:40.748" v="914" actId="26606"/>
          <ac:spMkLst>
            <pc:docMk/>
            <pc:sldMk cId="3500222076" sldId="283"/>
            <ac:spMk id="170" creationId="{DD0C6C3A-73B1-4E33-AD0D-8BCD35B714CD}"/>
          </ac:spMkLst>
        </pc:spChg>
        <pc:spChg chg="add del">
          <ac:chgData name="Alex Paredes" userId="8e2f938975373b52" providerId="LiveId" clId="{DF2FC63B-DBE9-4F22-9128-38A814D0702B}" dt="2023-04-30T12:53:40.748" v="914" actId="26606"/>
          <ac:spMkLst>
            <pc:docMk/>
            <pc:sldMk cId="3500222076" sldId="283"/>
            <ac:spMk id="171" creationId="{303022F3-BFF5-4104-AE9A-399949DAFC26}"/>
          </ac:spMkLst>
        </pc:spChg>
        <pc:spChg chg="add del">
          <ac:chgData name="Alex Paredes" userId="8e2f938975373b52" providerId="LiveId" clId="{DF2FC63B-DBE9-4F22-9128-38A814D0702B}" dt="2023-04-30T12:55:00.343" v="929" actId="26606"/>
          <ac:spMkLst>
            <pc:docMk/>
            <pc:sldMk cId="3500222076" sldId="283"/>
            <ac:spMk id="172" creationId="{A21E7785-3D2D-4FF8-9C82-42CE9DBD7BB9}"/>
          </ac:spMkLst>
        </pc:spChg>
        <pc:spChg chg="add del">
          <ac:chgData name="Alex Paredes" userId="8e2f938975373b52" providerId="LiveId" clId="{DF2FC63B-DBE9-4F22-9128-38A814D0702B}" dt="2023-04-30T12:55:00.343" v="929" actId="26606"/>
          <ac:spMkLst>
            <pc:docMk/>
            <pc:sldMk cId="3500222076" sldId="283"/>
            <ac:spMk id="173" creationId="{9911E146-5AE8-4892-B0B5-42052873B9E5}"/>
          </ac:spMkLst>
        </pc:spChg>
        <pc:spChg chg="add del">
          <ac:chgData name="Alex Paredes" userId="8e2f938975373b52" providerId="LiveId" clId="{DF2FC63B-DBE9-4F22-9128-38A814D0702B}" dt="2023-04-30T12:55:00.343" v="929" actId="26606"/>
          <ac:spMkLst>
            <pc:docMk/>
            <pc:sldMk cId="3500222076" sldId="283"/>
            <ac:spMk id="174" creationId="{978A552A-290C-474C-9CC8-401379CD133C}"/>
          </ac:spMkLst>
        </pc:spChg>
        <pc:spChg chg="add del">
          <ac:chgData name="Alex Paredes" userId="8e2f938975373b52" providerId="LiveId" clId="{DF2FC63B-DBE9-4F22-9128-38A814D0702B}" dt="2023-04-30T12:55:00.343" v="929" actId="26606"/>
          <ac:spMkLst>
            <pc:docMk/>
            <pc:sldMk cId="3500222076" sldId="283"/>
            <ac:spMk id="175" creationId="{57D8432A-7050-43CE-AC0E-48F00C7D5232}"/>
          </ac:spMkLst>
        </pc:spChg>
        <pc:spChg chg="add del">
          <ac:chgData name="Alex Paredes" userId="8e2f938975373b52" providerId="LiveId" clId="{DF2FC63B-DBE9-4F22-9128-38A814D0702B}" dt="2023-04-30T12:54:42.797" v="927"/>
          <ac:spMkLst>
            <pc:docMk/>
            <pc:sldMk cId="3500222076" sldId="283"/>
            <ac:spMk id="176" creationId="{84F70134-6950-4AE4-964E-6F00549D3AEB}"/>
          </ac:spMkLst>
        </pc:spChg>
        <pc:spChg chg="add del">
          <ac:chgData name="Alex Paredes" userId="8e2f938975373b52" providerId="LiveId" clId="{DF2FC63B-DBE9-4F22-9128-38A814D0702B}" dt="2023-04-30T12:55:00.343" v="929" actId="26606"/>
          <ac:spMkLst>
            <pc:docMk/>
            <pc:sldMk cId="3500222076" sldId="283"/>
            <ac:spMk id="177" creationId="{55B5BA19-E267-49E0-A8F7-3435C91189DE}"/>
          </ac:spMkLst>
        </pc:spChg>
        <pc:spChg chg="add del">
          <ac:chgData name="Alex Paredes" userId="8e2f938975373b52" providerId="LiveId" clId="{DF2FC63B-DBE9-4F22-9128-38A814D0702B}" dt="2023-04-30T12:54:42.797" v="927"/>
          <ac:spMkLst>
            <pc:docMk/>
            <pc:sldMk cId="3500222076" sldId="283"/>
            <ac:spMk id="178" creationId="{2EFFCCDB-505A-43A4-AE0D-3E230F603D96}"/>
          </ac:spMkLst>
        </pc:spChg>
        <pc:spChg chg="add del">
          <ac:chgData name="Alex Paredes" userId="8e2f938975373b52" providerId="LiveId" clId="{DF2FC63B-DBE9-4F22-9128-38A814D0702B}" dt="2023-04-30T12:55:00.343" v="929" actId="26606"/>
          <ac:spMkLst>
            <pc:docMk/>
            <pc:sldMk cId="3500222076" sldId="283"/>
            <ac:spMk id="179" creationId="{D19504FF-266B-4F6E-BAA1-DF9730E90020}"/>
          </ac:spMkLst>
        </pc:spChg>
        <pc:spChg chg="add del">
          <ac:chgData name="Alex Paredes" userId="8e2f938975373b52" providerId="LiveId" clId="{DF2FC63B-DBE9-4F22-9128-38A814D0702B}" dt="2023-04-30T12:54:42.797" v="927"/>
          <ac:spMkLst>
            <pc:docMk/>
            <pc:sldMk cId="3500222076" sldId="283"/>
            <ac:spMk id="180" creationId="{42835674-1537-41A7-AE0A-8A909BDD5823}"/>
          </ac:spMkLst>
        </pc:spChg>
        <pc:spChg chg="add del">
          <ac:chgData name="Alex Paredes" userId="8e2f938975373b52" providerId="LiveId" clId="{DF2FC63B-DBE9-4F22-9128-38A814D0702B}" dt="2023-04-30T12:55:00.343" v="929" actId="26606"/>
          <ac:spMkLst>
            <pc:docMk/>
            <pc:sldMk cId="3500222076" sldId="283"/>
            <ac:spMk id="181" creationId="{6464F78D-891F-49EC-ADDE-5E581A66ACA9}"/>
          </ac:spMkLst>
        </pc:spChg>
        <pc:spChg chg="add del">
          <ac:chgData name="Alex Paredes" userId="8e2f938975373b52" providerId="LiveId" clId="{DF2FC63B-DBE9-4F22-9128-38A814D0702B}" dt="2023-04-30T12:54:42.797" v="927"/>
          <ac:spMkLst>
            <pc:docMk/>
            <pc:sldMk cId="3500222076" sldId="283"/>
            <ac:spMk id="182" creationId="{94DCB9C6-AA01-47E0-9A86-F91BDD17161F}"/>
          </ac:spMkLst>
        </pc:spChg>
        <pc:spChg chg="add del">
          <ac:chgData name="Alex Paredes" userId="8e2f938975373b52" providerId="LiveId" clId="{DF2FC63B-DBE9-4F22-9128-38A814D0702B}" dt="2023-04-30T12:55:00.343" v="929" actId="26606"/>
          <ac:spMkLst>
            <pc:docMk/>
            <pc:sldMk cId="3500222076" sldId="283"/>
            <ac:spMk id="183" creationId="{E125488F-35F4-46B0-BDF0-AFAA3610078B}"/>
          </ac:spMkLst>
        </pc:spChg>
        <pc:spChg chg="add del">
          <ac:chgData name="Alex Paredes" userId="8e2f938975373b52" providerId="LiveId" clId="{DF2FC63B-DBE9-4F22-9128-38A814D0702B}" dt="2023-04-30T12:54:42.797" v="927"/>
          <ac:spMkLst>
            <pc:docMk/>
            <pc:sldMk cId="3500222076" sldId="283"/>
            <ac:spMk id="184" creationId="{0E9FD230-E508-453F-9185-96C945771999}"/>
          </ac:spMkLst>
        </pc:spChg>
        <pc:spChg chg="add del">
          <ac:chgData name="Alex Paredes" userId="8e2f938975373b52" providerId="LiveId" clId="{DF2FC63B-DBE9-4F22-9128-38A814D0702B}" dt="2023-04-30T12:56:03.865" v="934" actId="26606"/>
          <ac:spMkLst>
            <pc:docMk/>
            <pc:sldMk cId="3500222076" sldId="283"/>
            <ac:spMk id="185" creationId="{5C54D7CB-0C91-49BA-BDC8-628D4E04E429}"/>
          </ac:spMkLst>
        </pc:spChg>
        <pc:spChg chg="add del">
          <ac:chgData name="Alex Paredes" userId="8e2f938975373b52" providerId="LiveId" clId="{DF2FC63B-DBE9-4F22-9128-38A814D0702B}" dt="2023-04-30T12:54:42.797" v="927"/>
          <ac:spMkLst>
            <pc:docMk/>
            <pc:sldMk cId="3500222076" sldId="283"/>
            <ac:spMk id="186" creationId="{DF9D012A-EDCB-4157-B8DA-1C425D9FE922}"/>
          </ac:spMkLst>
        </pc:spChg>
        <pc:spChg chg="add del">
          <ac:chgData name="Alex Paredes" userId="8e2f938975373b52" providerId="LiveId" clId="{DF2FC63B-DBE9-4F22-9128-38A814D0702B}" dt="2023-04-30T12:56:03.865" v="934" actId="26606"/>
          <ac:spMkLst>
            <pc:docMk/>
            <pc:sldMk cId="3500222076" sldId="283"/>
            <ac:spMk id="187" creationId="{17AA1860-70B6-4D74-8E50-89C5CFA4EAAF}"/>
          </ac:spMkLst>
        </pc:spChg>
        <pc:spChg chg="add del">
          <ac:chgData name="Alex Paredes" userId="8e2f938975373b52" providerId="LiveId" clId="{DF2FC63B-DBE9-4F22-9128-38A814D0702B}" dt="2023-04-30T12:54:42.797" v="927"/>
          <ac:spMkLst>
            <pc:docMk/>
            <pc:sldMk cId="3500222076" sldId="283"/>
            <ac:spMk id="188" creationId="{D731E598-F84A-41D4-873C-1BA1A39679D2}"/>
          </ac:spMkLst>
        </pc:spChg>
        <pc:spChg chg="add del">
          <ac:chgData name="Alex Paredes" userId="8e2f938975373b52" providerId="LiveId" clId="{DF2FC63B-DBE9-4F22-9128-38A814D0702B}" dt="2023-04-30T12:56:03.865" v="934" actId="26606"/>
          <ac:spMkLst>
            <pc:docMk/>
            <pc:sldMk cId="3500222076" sldId="283"/>
            <ac:spMk id="189" creationId="{034FA9EC-3E4B-41A6-9164-6C10794D78C1}"/>
          </ac:spMkLst>
        </pc:spChg>
        <pc:spChg chg="add del">
          <ac:chgData name="Alex Paredes" userId="8e2f938975373b52" providerId="LiveId" clId="{DF2FC63B-DBE9-4F22-9128-38A814D0702B}" dt="2023-04-30T12:54:42.797" v="927"/>
          <ac:spMkLst>
            <pc:docMk/>
            <pc:sldMk cId="3500222076" sldId="283"/>
            <ac:spMk id="190" creationId="{0DEEFEFF-3F55-4B78-B0EC-F632682776D2}"/>
          </ac:spMkLst>
        </pc:spChg>
        <pc:spChg chg="add del">
          <ac:chgData name="Alex Paredes" userId="8e2f938975373b52" providerId="LiveId" clId="{DF2FC63B-DBE9-4F22-9128-38A814D0702B}" dt="2023-04-30T15:15:43.579" v="1941"/>
          <ac:spMkLst>
            <pc:docMk/>
            <pc:sldMk cId="3500222076" sldId="283"/>
            <ac:spMk id="194" creationId="{58E36F82-D563-4270-AD14-9DAD4BE2231F}"/>
          </ac:spMkLst>
        </pc:spChg>
        <pc:spChg chg="add del">
          <ac:chgData name="Alex Paredes" userId="8e2f938975373b52" providerId="LiveId" clId="{DF2FC63B-DBE9-4F22-9128-38A814D0702B}" dt="2023-04-30T15:15:43.579" v="1941"/>
          <ac:spMkLst>
            <pc:docMk/>
            <pc:sldMk cId="3500222076" sldId="283"/>
            <ac:spMk id="196" creationId="{E4D0A6E8-45CE-4F94-B6F3-6618436476E1}"/>
          </ac:spMkLst>
        </pc:spChg>
        <pc:spChg chg="add del">
          <ac:chgData name="Alex Paredes" userId="8e2f938975373b52" providerId="LiveId" clId="{DF2FC63B-DBE9-4F22-9128-38A814D0702B}" dt="2023-04-30T15:15:43.579" v="1941"/>
          <ac:spMkLst>
            <pc:docMk/>
            <pc:sldMk cId="3500222076" sldId="283"/>
            <ac:spMk id="198" creationId="{E186C76C-7C36-49CD-B1FB-3934C4E6D1F4}"/>
          </ac:spMkLst>
        </pc:spChg>
        <pc:spChg chg="add del">
          <ac:chgData name="Alex Paredes" userId="8e2f938975373b52" providerId="LiveId" clId="{DF2FC63B-DBE9-4F22-9128-38A814D0702B}" dt="2023-04-30T15:15:43.579" v="1941"/>
          <ac:spMkLst>
            <pc:docMk/>
            <pc:sldMk cId="3500222076" sldId="283"/>
            <ac:spMk id="200" creationId="{7DF61F7D-0AFB-4017-959A-667C4EEF37CB}"/>
          </ac:spMkLst>
        </pc:spChg>
        <pc:grpChg chg="add del">
          <ac:chgData name="Alex Paredes" userId="8e2f938975373b52" providerId="LiveId" clId="{DF2FC63B-DBE9-4F22-9128-38A814D0702B}" dt="2023-04-30T12:32:38.622" v="751" actId="26606"/>
          <ac:grpSpMkLst>
            <pc:docMk/>
            <pc:sldMk cId="3500222076" sldId="283"/>
            <ac:grpSpMk id="32" creationId="{25E36C78-D2A7-412A-9321-3AC28893C69A}"/>
          </ac:grpSpMkLst>
        </pc:grpChg>
        <pc:grpChg chg="add del">
          <ac:chgData name="Alex Paredes" userId="8e2f938975373b52" providerId="LiveId" clId="{DF2FC63B-DBE9-4F22-9128-38A814D0702B}" dt="2023-04-30T12:34:33.172" v="759" actId="26606"/>
          <ac:grpSpMkLst>
            <pc:docMk/>
            <pc:sldMk cId="3500222076" sldId="283"/>
            <ac:grpSpMk id="45" creationId="{76102667-1200-4745-B342-F832B2D8DFDF}"/>
          </ac:grpSpMkLst>
        </pc:grpChg>
        <pc:grpChg chg="add del">
          <ac:chgData name="Alex Paredes" userId="8e2f938975373b52" providerId="LiveId" clId="{DF2FC63B-DBE9-4F22-9128-38A814D0702B}" dt="2023-04-30T12:34:58.060" v="765" actId="26606"/>
          <ac:grpSpMkLst>
            <pc:docMk/>
            <pc:sldMk cId="3500222076" sldId="283"/>
            <ac:grpSpMk id="61" creationId="{BB446CA6-F088-40E6-B34C-F1C2291D5A9E}"/>
          </ac:grpSpMkLst>
        </pc:grpChg>
        <pc:picChg chg="add del mod ord">
          <ac:chgData name="Alex Paredes" userId="8e2f938975373b52" providerId="LiveId" clId="{DF2FC63B-DBE9-4F22-9128-38A814D0702B}" dt="2023-04-30T12:33:49.450" v="754" actId="21"/>
          <ac:picMkLst>
            <pc:docMk/>
            <pc:sldMk cId="3500222076" sldId="283"/>
            <ac:picMk id="5" creationId="{455F3CBF-7787-85EA-5E95-7D3CF153AE9D}"/>
          </ac:picMkLst>
        </pc:picChg>
        <pc:picChg chg="add del mod">
          <ac:chgData name="Alex Paredes" userId="8e2f938975373b52" providerId="LiveId" clId="{DF2FC63B-DBE9-4F22-9128-38A814D0702B}" dt="2023-04-30T12:30:11.991" v="737" actId="21"/>
          <ac:picMkLst>
            <pc:docMk/>
            <pc:sldMk cId="3500222076" sldId="283"/>
            <ac:picMk id="7" creationId="{BC92F154-E004-9B51-0462-32007F15A659}"/>
          </ac:picMkLst>
        </pc:picChg>
        <pc:picChg chg="add del mod ord">
          <ac:chgData name="Alex Paredes" userId="8e2f938975373b52" providerId="LiveId" clId="{DF2FC63B-DBE9-4F22-9128-38A814D0702B}" dt="2023-04-30T12:56:50.183" v="939" actId="21"/>
          <ac:picMkLst>
            <pc:docMk/>
            <pc:sldMk cId="3500222076" sldId="283"/>
            <ac:picMk id="8" creationId="{3E7C3358-C829-4E54-1A95-A28D38BB395D}"/>
          </ac:picMkLst>
        </pc:picChg>
        <pc:picChg chg="add del mod ord">
          <ac:chgData name="Alex Paredes" userId="8e2f938975373b52" providerId="LiveId" clId="{DF2FC63B-DBE9-4F22-9128-38A814D0702B}" dt="2023-04-30T12:57:12.364" v="943" actId="21"/>
          <ac:picMkLst>
            <pc:docMk/>
            <pc:sldMk cId="3500222076" sldId="283"/>
            <ac:picMk id="9" creationId="{5EED624F-7F7C-3623-0481-0A96C198A7A2}"/>
          </ac:picMkLst>
        </pc:picChg>
        <pc:picChg chg="add del mod ord">
          <ac:chgData name="Alex Paredes" userId="8e2f938975373b52" providerId="LiveId" clId="{DF2FC63B-DBE9-4F22-9128-38A814D0702B}" dt="2023-04-30T12:57:33.253" v="949" actId="21"/>
          <ac:picMkLst>
            <pc:docMk/>
            <pc:sldMk cId="3500222076" sldId="283"/>
            <ac:picMk id="10" creationId="{C1E36B7A-251E-776F-062B-677FCFE777D1}"/>
          </ac:picMkLst>
        </pc:picChg>
        <pc:picChg chg="add mod">
          <ac:chgData name="Alex Paredes" userId="8e2f938975373b52" providerId="LiveId" clId="{DF2FC63B-DBE9-4F22-9128-38A814D0702B}" dt="2023-04-30T13:09:13.865" v="1041" actId="1076"/>
          <ac:picMkLst>
            <pc:docMk/>
            <pc:sldMk cId="3500222076" sldId="283"/>
            <ac:picMk id="13" creationId="{3E7C3358-C829-4E54-1A95-A28D38BB395D}"/>
          </ac:picMkLst>
        </pc:picChg>
        <pc:picChg chg="add mod">
          <ac:chgData name="Alex Paredes" userId="8e2f938975373b52" providerId="LiveId" clId="{DF2FC63B-DBE9-4F22-9128-38A814D0702B}" dt="2023-04-30T13:09:14.969" v="1042" actId="1076"/>
          <ac:picMkLst>
            <pc:docMk/>
            <pc:sldMk cId="3500222076" sldId="283"/>
            <ac:picMk id="191" creationId="{5EED624F-7F7C-3623-0481-0A96C198A7A2}"/>
          </ac:picMkLst>
        </pc:picChg>
        <pc:picChg chg="add mod">
          <ac:chgData name="Alex Paredes" userId="8e2f938975373b52" providerId="LiveId" clId="{DF2FC63B-DBE9-4F22-9128-38A814D0702B}" dt="2023-04-30T13:14:45.980" v="1056" actId="1076"/>
          <ac:picMkLst>
            <pc:docMk/>
            <pc:sldMk cId="3500222076" sldId="283"/>
            <ac:picMk id="192" creationId="{C1E36B7A-251E-776F-062B-677FCFE777D1}"/>
          </ac:picMkLst>
        </pc:picChg>
        <pc:cxnChg chg="add del">
          <ac:chgData name="Alex Paredes" userId="8e2f938975373b52" providerId="LiveId" clId="{DF2FC63B-DBE9-4F22-9128-38A814D0702B}" dt="2023-04-30T12:45:42.863" v="859" actId="26606"/>
          <ac:cxnSpMkLst>
            <pc:docMk/>
            <pc:sldMk cId="3500222076" sldId="283"/>
            <ac:cxnSpMk id="81" creationId="{169958B5-5C27-4A9A-983B-AC6A83EFD542}"/>
          </ac:cxnSpMkLst>
        </pc:cxnChg>
        <pc:cxnChg chg="add del">
          <ac:chgData name="Alex Paredes" userId="8e2f938975373b52" providerId="LiveId" clId="{DF2FC63B-DBE9-4F22-9128-38A814D0702B}" dt="2023-04-30T12:45:42.863" v="859" actId="26606"/>
          <ac:cxnSpMkLst>
            <pc:docMk/>
            <pc:sldMk cId="3500222076" sldId="283"/>
            <ac:cxnSpMk id="84" creationId="{FF8BD25D-8B66-4F26-8257-6DC0736291E8}"/>
          </ac:cxnSpMkLst>
        </pc:cxnChg>
        <pc:cxnChg chg="add del">
          <ac:chgData name="Alex Paredes" userId="8e2f938975373b52" providerId="LiveId" clId="{DF2FC63B-DBE9-4F22-9128-38A814D0702B}" dt="2023-04-30T12:46:26.978" v="866" actId="26606"/>
          <ac:cxnSpMkLst>
            <pc:docMk/>
            <pc:sldMk cId="3500222076" sldId="283"/>
            <ac:cxnSpMk id="86" creationId="{169958B5-5C27-4A9A-983B-AC6A83EFD542}"/>
          </ac:cxnSpMkLst>
        </pc:cxnChg>
        <pc:cxnChg chg="add del">
          <ac:chgData name="Alex Paredes" userId="8e2f938975373b52" providerId="LiveId" clId="{DF2FC63B-DBE9-4F22-9128-38A814D0702B}" dt="2023-04-30T12:46:26.978" v="866" actId="26606"/>
          <ac:cxnSpMkLst>
            <pc:docMk/>
            <pc:sldMk cId="3500222076" sldId="283"/>
            <ac:cxnSpMk id="90" creationId="{FF8BD25D-8B66-4F26-8257-6DC0736291E8}"/>
          </ac:cxnSpMkLst>
        </pc:cxnChg>
        <pc:cxnChg chg="add del">
          <ac:chgData name="Alex Paredes" userId="8e2f938975373b52" providerId="LiveId" clId="{DF2FC63B-DBE9-4F22-9128-38A814D0702B}" dt="2023-04-30T12:45:37.013" v="856" actId="26606"/>
          <ac:cxnSpMkLst>
            <pc:docMk/>
            <pc:sldMk cId="3500222076" sldId="283"/>
            <ac:cxnSpMk id="91" creationId="{169958B5-5C27-4A9A-983B-AC6A83EFD542}"/>
          </ac:cxnSpMkLst>
        </pc:cxnChg>
        <pc:cxnChg chg="add del">
          <ac:chgData name="Alex Paredes" userId="8e2f938975373b52" providerId="LiveId" clId="{DF2FC63B-DBE9-4F22-9128-38A814D0702B}" dt="2023-04-30T12:47:28.714" v="868" actId="26606"/>
          <ac:cxnSpMkLst>
            <pc:docMk/>
            <pc:sldMk cId="3500222076" sldId="283"/>
            <ac:cxnSpMk id="94" creationId="{169958B5-5C27-4A9A-983B-AC6A83EFD542}"/>
          </ac:cxnSpMkLst>
        </pc:cxnChg>
        <pc:cxnChg chg="add del">
          <ac:chgData name="Alex Paredes" userId="8e2f938975373b52" providerId="LiveId" clId="{DF2FC63B-DBE9-4F22-9128-38A814D0702B}" dt="2023-04-30T12:45:37.013" v="856" actId="26606"/>
          <ac:cxnSpMkLst>
            <pc:docMk/>
            <pc:sldMk cId="3500222076" sldId="283"/>
            <ac:cxnSpMk id="97" creationId="{FF8BD25D-8B66-4F26-8257-6DC0736291E8}"/>
          </ac:cxnSpMkLst>
        </pc:cxnChg>
        <pc:cxnChg chg="add del">
          <ac:chgData name="Alex Paredes" userId="8e2f938975373b52" providerId="LiveId" clId="{DF2FC63B-DBE9-4F22-9128-38A814D0702B}" dt="2023-04-30T12:47:28.714" v="868" actId="26606"/>
          <ac:cxnSpMkLst>
            <pc:docMk/>
            <pc:sldMk cId="3500222076" sldId="283"/>
            <ac:cxnSpMk id="99" creationId="{FF8BD25D-8B66-4F26-8257-6DC0736291E8}"/>
          </ac:cxnSpMkLst>
        </pc:cxnChg>
        <pc:cxnChg chg="add del">
          <ac:chgData name="Alex Paredes" userId="8e2f938975373b52" providerId="LiveId" clId="{DF2FC63B-DBE9-4F22-9128-38A814D0702B}" dt="2023-04-30T12:51:57.793" v="900" actId="26606"/>
          <ac:cxnSpMkLst>
            <pc:docMk/>
            <pc:sldMk cId="3500222076" sldId="283"/>
            <ac:cxnSpMk id="143" creationId="{169958B5-5C27-4A9A-983B-AC6A83EFD542}"/>
          </ac:cxnSpMkLst>
        </pc:cxnChg>
        <pc:cxnChg chg="add del">
          <ac:chgData name="Alex Paredes" userId="8e2f938975373b52" providerId="LiveId" clId="{DF2FC63B-DBE9-4F22-9128-38A814D0702B}" dt="2023-04-30T12:51:57.793" v="900" actId="26606"/>
          <ac:cxnSpMkLst>
            <pc:docMk/>
            <pc:sldMk cId="3500222076" sldId="283"/>
            <ac:cxnSpMk id="148" creationId="{FF8BD25D-8B66-4F26-8257-6DC0736291E8}"/>
          </ac:cxnSpMkLst>
        </pc:cxnChg>
        <pc:cxnChg chg="add del">
          <ac:chgData name="Alex Paredes" userId="8e2f938975373b52" providerId="LiveId" clId="{DF2FC63B-DBE9-4F22-9128-38A814D0702B}" dt="2023-04-30T12:52:45.718" v="910"/>
          <ac:cxnSpMkLst>
            <pc:docMk/>
            <pc:sldMk cId="3500222076" sldId="283"/>
            <ac:cxnSpMk id="165" creationId="{FF8BD25D-8B66-4F26-8257-6DC0736291E8}"/>
          </ac:cxnSpMkLst>
        </pc:cxnChg>
        <pc:cxnChg chg="add del">
          <ac:chgData name="Alex Paredes" userId="8e2f938975373b52" providerId="LiveId" clId="{DF2FC63B-DBE9-4F22-9128-38A814D0702B}" dt="2023-04-30T12:52:45.718" v="910"/>
          <ac:cxnSpMkLst>
            <pc:docMk/>
            <pc:sldMk cId="3500222076" sldId="283"/>
            <ac:cxnSpMk id="166" creationId="{169958B5-5C27-4A9A-983B-AC6A83EFD542}"/>
          </ac:cxnSpMkLst>
        </pc:cxnChg>
      </pc:sldChg>
      <pc:sldChg chg="modSp new add del">
        <pc:chgData name="Alex Paredes" userId="8e2f938975373b52" providerId="LiveId" clId="{DF2FC63B-DBE9-4F22-9128-38A814D0702B}" dt="2023-04-30T13:13:40.612" v="1050" actId="2696"/>
        <pc:sldMkLst>
          <pc:docMk/>
          <pc:sldMk cId="968399905" sldId="284"/>
        </pc:sldMkLst>
        <pc:spChg chg="mod">
          <ac:chgData name="Alex Paredes" userId="8e2f938975373b52" providerId="LiveId" clId="{DF2FC63B-DBE9-4F22-9128-38A814D0702B}" dt="2023-04-30T13:08:14.915" v="1032"/>
          <ac:spMkLst>
            <pc:docMk/>
            <pc:sldMk cId="968399905" sldId="284"/>
            <ac:spMk id="2" creationId="{19D7260B-4D26-9EE6-124B-F74FC55AE6F0}"/>
          </ac:spMkLst>
        </pc:spChg>
        <pc:spChg chg="mod">
          <ac:chgData name="Alex Paredes" userId="8e2f938975373b52" providerId="LiveId" clId="{DF2FC63B-DBE9-4F22-9128-38A814D0702B}" dt="2023-04-30T13:08:14.915" v="1032"/>
          <ac:spMkLst>
            <pc:docMk/>
            <pc:sldMk cId="968399905" sldId="284"/>
            <ac:spMk id="3" creationId="{C20CB3A3-1035-6D5D-F4E7-E674215766CD}"/>
          </ac:spMkLst>
        </pc:spChg>
      </pc:sldChg>
      <pc:sldChg chg="addSp delSp modSp add mod delDesignElem">
        <pc:chgData name="Alex Paredes" userId="8e2f938975373b52" providerId="LiveId" clId="{DF2FC63B-DBE9-4F22-9128-38A814D0702B}" dt="2023-04-30T15:15:43.579" v="1941"/>
        <pc:sldMkLst>
          <pc:docMk/>
          <pc:sldMk cId="1357880025" sldId="284"/>
        </pc:sldMkLst>
        <pc:spChg chg="mod">
          <ac:chgData name="Alex Paredes" userId="8e2f938975373b52" providerId="LiveId" clId="{DF2FC63B-DBE9-4F22-9128-38A814D0702B}" dt="2023-04-30T14:07:10.989" v="1580" actId="1076"/>
          <ac:spMkLst>
            <pc:docMk/>
            <pc:sldMk cId="1357880025" sldId="284"/>
            <ac:spMk id="2" creationId="{F5F9F640-F066-FD46-1FE4-0B8A93A9D7A8}"/>
          </ac:spMkLst>
        </pc:spChg>
        <pc:spChg chg="mod ord">
          <ac:chgData name="Alex Paredes" userId="8e2f938975373b52" providerId="LiveId" clId="{DF2FC63B-DBE9-4F22-9128-38A814D0702B}" dt="2023-04-30T14:07:37.290" v="1584" actId="1076"/>
          <ac:spMkLst>
            <pc:docMk/>
            <pc:sldMk cId="1357880025" sldId="284"/>
            <ac:spMk id="12" creationId="{7D1D2B04-5CF7-5819-D296-2258D8A43065}"/>
          </ac:spMkLst>
        </pc:spChg>
        <pc:spChg chg="del">
          <ac:chgData name="Alex Paredes" userId="8e2f938975373b52" providerId="LiveId" clId="{DF2FC63B-DBE9-4F22-9128-38A814D0702B}" dt="2023-04-30T13:19:12.720" v="1071" actId="26606"/>
          <ac:spMkLst>
            <pc:docMk/>
            <pc:sldMk cId="1357880025" sldId="284"/>
            <ac:spMk id="194" creationId="{58E36F82-D563-4270-AD14-9DAD4BE2231F}"/>
          </ac:spMkLst>
        </pc:spChg>
        <pc:spChg chg="del">
          <ac:chgData name="Alex Paredes" userId="8e2f938975373b52" providerId="LiveId" clId="{DF2FC63B-DBE9-4F22-9128-38A814D0702B}" dt="2023-04-30T13:19:12.720" v="1071" actId="26606"/>
          <ac:spMkLst>
            <pc:docMk/>
            <pc:sldMk cId="1357880025" sldId="284"/>
            <ac:spMk id="196" creationId="{E4D0A6E8-45CE-4F94-B6F3-6618436476E1}"/>
          </ac:spMkLst>
        </pc:spChg>
        <pc:spChg chg="del">
          <ac:chgData name="Alex Paredes" userId="8e2f938975373b52" providerId="LiveId" clId="{DF2FC63B-DBE9-4F22-9128-38A814D0702B}" dt="2023-04-30T13:19:12.720" v="1071" actId="26606"/>
          <ac:spMkLst>
            <pc:docMk/>
            <pc:sldMk cId="1357880025" sldId="284"/>
            <ac:spMk id="198" creationId="{E186C76C-7C36-49CD-B1FB-3934C4E6D1F4}"/>
          </ac:spMkLst>
        </pc:spChg>
        <pc:spChg chg="del">
          <ac:chgData name="Alex Paredes" userId="8e2f938975373b52" providerId="LiveId" clId="{DF2FC63B-DBE9-4F22-9128-38A814D0702B}" dt="2023-04-30T13:19:12.720" v="1071" actId="26606"/>
          <ac:spMkLst>
            <pc:docMk/>
            <pc:sldMk cId="1357880025" sldId="284"/>
            <ac:spMk id="200" creationId="{7DF61F7D-0AFB-4017-959A-667C4EEF37CB}"/>
          </ac:spMkLst>
        </pc:spChg>
        <pc:spChg chg="add del">
          <ac:chgData name="Alex Paredes" userId="8e2f938975373b52" providerId="LiveId" clId="{DF2FC63B-DBE9-4F22-9128-38A814D0702B}" dt="2023-04-30T15:15:43.579" v="1941"/>
          <ac:spMkLst>
            <pc:docMk/>
            <pc:sldMk cId="1357880025" sldId="284"/>
            <ac:spMk id="205" creationId="{C31BEE40-9750-4035-BFC7-0228EE7FE26E}"/>
          </ac:spMkLst>
        </pc:spChg>
        <pc:grpChg chg="add del">
          <ac:chgData name="Alex Paredes" userId="8e2f938975373b52" providerId="LiveId" clId="{DF2FC63B-DBE9-4F22-9128-38A814D0702B}" dt="2023-04-30T15:15:43.579" v="1941"/>
          <ac:grpSpMkLst>
            <pc:docMk/>
            <pc:sldMk cId="1357880025" sldId="284"/>
            <ac:grpSpMk id="207" creationId="{689DE470-D3F7-4C9B-B30A-CDD6B6F9B140}"/>
          </ac:grpSpMkLst>
        </pc:grpChg>
        <pc:picChg chg="add mod">
          <ac:chgData name="Alex Paredes" userId="8e2f938975373b52" providerId="LiveId" clId="{DF2FC63B-DBE9-4F22-9128-38A814D0702B}" dt="2023-04-30T13:19:43.764" v="1073" actId="14100"/>
          <ac:picMkLst>
            <pc:docMk/>
            <pc:sldMk cId="1357880025" sldId="284"/>
            <ac:picMk id="3" creationId="{3FBACBDC-937F-4131-B8B8-FB14D034AC4A}"/>
          </ac:picMkLst>
        </pc:picChg>
        <pc:picChg chg="add mod">
          <ac:chgData name="Alex Paredes" userId="8e2f938975373b52" providerId="LiveId" clId="{DF2FC63B-DBE9-4F22-9128-38A814D0702B}" dt="2023-04-30T13:20:40.457" v="1080" actId="1076"/>
          <ac:picMkLst>
            <pc:docMk/>
            <pc:sldMk cId="1357880025" sldId="284"/>
            <ac:picMk id="4" creationId="{53B639D4-3D67-3E2F-CB63-C85701D49B4C}"/>
          </ac:picMkLst>
        </pc:picChg>
        <pc:picChg chg="del">
          <ac:chgData name="Alex Paredes" userId="8e2f938975373b52" providerId="LiveId" clId="{DF2FC63B-DBE9-4F22-9128-38A814D0702B}" dt="2023-04-30T13:17:18.930" v="1065" actId="21"/>
          <ac:picMkLst>
            <pc:docMk/>
            <pc:sldMk cId="1357880025" sldId="284"/>
            <ac:picMk id="13" creationId="{3E7C3358-C829-4E54-1A95-A28D38BB395D}"/>
          </ac:picMkLst>
        </pc:picChg>
        <pc:picChg chg="del">
          <ac:chgData name="Alex Paredes" userId="8e2f938975373b52" providerId="LiveId" clId="{DF2FC63B-DBE9-4F22-9128-38A814D0702B}" dt="2023-04-30T13:17:16.618" v="1064" actId="21"/>
          <ac:picMkLst>
            <pc:docMk/>
            <pc:sldMk cId="1357880025" sldId="284"/>
            <ac:picMk id="191" creationId="{5EED624F-7F7C-3623-0481-0A96C198A7A2}"/>
          </ac:picMkLst>
        </pc:picChg>
        <pc:picChg chg="del">
          <ac:chgData name="Alex Paredes" userId="8e2f938975373b52" providerId="LiveId" clId="{DF2FC63B-DBE9-4F22-9128-38A814D0702B}" dt="2023-04-30T13:17:20.867" v="1066" actId="21"/>
          <ac:picMkLst>
            <pc:docMk/>
            <pc:sldMk cId="1357880025" sldId="284"/>
            <ac:picMk id="192" creationId="{C1E36B7A-251E-776F-062B-677FCFE777D1}"/>
          </ac:picMkLst>
        </pc:picChg>
      </pc:sldChg>
      <pc:sldChg chg="addSp delSp modSp new mod setBg setClrOvrMap">
        <pc:chgData name="Alex Paredes" userId="8e2f938975373b52" providerId="LiveId" clId="{DF2FC63B-DBE9-4F22-9128-38A814D0702B}" dt="2023-04-30T14:05:27.500" v="1547" actId="20577"/>
        <pc:sldMkLst>
          <pc:docMk/>
          <pc:sldMk cId="1169025869" sldId="285"/>
        </pc:sldMkLst>
        <pc:spChg chg="mod">
          <ac:chgData name="Alex Paredes" userId="8e2f938975373b52" providerId="LiveId" clId="{DF2FC63B-DBE9-4F22-9128-38A814D0702B}" dt="2023-04-30T14:05:27.500" v="1547" actId="20577"/>
          <ac:spMkLst>
            <pc:docMk/>
            <pc:sldMk cId="1169025869" sldId="285"/>
            <ac:spMk id="2" creationId="{3613C717-A0EE-386D-E37D-C2AB96C50EBB}"/>
          </ac:spMkLst>
        </pc:spChg>
        <pc:spChg chg="del">
          <ac:chgData name="Alex Paredes" userId="8e2f938975373b52" providerId="LiveId" clId="{DF2FC63B-DBE9-4F22-9128-38A814D0702B}" dt="2023-04-30T13:24:01.005" v="1109"/>
          <ac:spMkLst>
            <pc:docMk/>
            <pc:sldMk cId="1169025869" sldId="285"/>
            <ac:spMk id="3" creationId="{34F00484-6432-B996-1243-16CFA2C6BD89}"/>
          </ac:spMkLst>
        </pc:spChg>
        <pc:spChg chg="add mod">
          <ac:chgData name="Alex Paredes" userId="8e2f938975373b52" providerId="LiveId" clId="{DF2FC63B-DBE9-4F22-9128-38A814D0702B}" dt="2023-04-30T13:43:07.919" v="1345" actId="14100"/>
          <ac:spMkLst>
            <pc:docMk/>
            <pc:sldMk cId="1169025869" sldId="285"/>
            <ac:spMk id="7" creationId="{681A71F7-70FB-6EBE-48F0-F445C97D1951}"/>
          </ac:spMkLst>
        </pc:spChg>
        <pc:spChg chg="add del">
          <ac:chgData name="Alex Paredes" userId="8e2f938975373b52" providerId="LiveId" clId="{DF2FC63B-DBE9-4F22-9128-38A814D0702B}" dt="2023-04-30T13:26:59.121" v="1112" actId="26606"/>
          <ac:spMkLst>
            <pc:docMk/>
            <pc:sldMk cId="1169025869" sldId="285"/>
            <ac:spMk id="9" creationId="{26E8CD44-724B-83B3-F477-13894E265C0B}"/>
          </ac:spMkLst>
        </pc:spChg>
        <pc:spChg chg="add del">
          <ac:chgData name="Alex Paredes" userId="8e2f938975373b52" providerId="LiveId" clId="{DF2FC63B-DBE9-4F22-9128-38A814D0702B}" dt="2023-04-30T13:27:14.987" v="1114" actId="26606"/>
          <ac:spMkLst>
            <pc:docMk/>
            <pc:sldMk cId="1169025869" sldId="285"/>
            <ac:spMk id="11" creationId="{9A68B517-0752-D273-BC20-C9BE0D345B18}"/>
          </ac:spMkLst>
        </pc:spChg>
        <pc:spChg chg="add del">
          <ac:chgData name="Alex Paredes" userId="8e2f938975373b52" providerId="LiveId" clId="{DF2FC63B-DBE9-4F22-9128-38A814D0702B}" dt="2023-04-30T13:27:14.987" v="1114" actId="26606"/>
          <ac:spMkLst>
            <pc:docMk/>
            <pc:sldMk cId="1169025869" sldId="285"/>
            <ac:spMk id="12" creationId="{755AC138-9740-4218-B385-7212B06160F2}"/>
          </ac:spMkLst>
        </pc:spChg>
        <pc:spChg chg="add del">
          <ac:chgData name="Alex Paredes" userId="8e2f938975373b52" providerId="LiveId" clId="{DF2FC63B-DBE9-4F22-9128-38A814D0702B}" dt="2023-04-30T13:27:14.987" v="1114" actId="26606"/>
          <ac:spMkLst>
            <pc:docMk/>
            <pc:sldMk cId="1169025869" sldId="285"/>
            <ac:spMk id="14" creationId="{699F6335-0371-4F3F-930B-392D6D1DCDB0}"/>
          </ac:spMkLst>
        </pc:spChg>
        <pc:spChg chg="add del">
          <ac:chgData name="Alex Paredes" userId="8e2f938975373b52" providerId="LiveId" clId="{DF2FC63B-DBE9-4F22-9128-38A814D0702B}" dt="2023-04-30T13:27:14.987" v="1114" actId="26606"/>
          <ac:spMkLst>
            <pc:docMk/>
            <pc:sldMk cId="1169025869" sldId="285"/>
            <ac:spMk id="21" creationId="{DE382BA9-8DB2-490E-8211-937BEE4E4282}"/>
          </ac:spMkLst>
        </pc:spChg>
        <pc:spChg chg="add del">
          <ac:chgData name="Alex Paredes" userId="8e2f938975373b52" providerId="LiveId" clId="{DF2FC63B-DBE9-4F22-9128-38A814D0702B}" dt="2023-04-30T13:27:14.987" v="1114" actId="26606"/>
          <ac:spMkLst>
            <pc:docMk/>
            <pc:sldMk cId="1169025869" sldId="285"/>
            <ac:spMk id="23" creationId="{5B5933FC-E90C-4955-9297-DF099959ACB9}"/>
          </ac:spMkLst>
        </pc:spChg>
        <pc:spChg chg="add del">
          <ac:chgData name="Alex Paredes" userId="8e2f938975373b52" providerId="LiveId" clId="{DF2FC63B-DBE9-4F22-9128-38A814D0702B}" dt="2023-04-30T13:27:27.870" v="1116" actId="26606"/>
          <ac:spMkLst>
            <pc:docMk/>
            <pc:sldMk cId="1169025869" sldId="285"/>
            <ac:spMk id="25" creationId="{3BA5686C-50EC-4926-9B42-6F8906D45C4E}"/>
          </ac:spMkLst>
        </pc:spChg>
        <pc:spChg chg="add del">
          <ac:chgData name="Alex Paredes" userId="8e2f938975373b52" providerId="LiveId" clId="{DF2FC63B-DBE9-4F22-9128-38A814D0702B}" dt="2023-04-30T13:27:27.870" v="1116" actId="26606"/>
          <ac:spMkLst>
            <pc:docMk/>
            <pc:sldMk cId="1169025869" sldId="285"/>
            <ac:spMk id="28" creationId="{0B2DB8D2-06B1-923B-4D16-FA5EEC422075}"/>
          </ac:spMkLst>
        </pc:spChg>
        <pc:grpChg chg="add del">
          <ac:chgData name="Alex Paredes" userId="8e2f938975373b52" providerId="LiveId" clId="{DF2FC63B-DBE9-4F22-9128-38A814D0702B}" dt="2023-04-30T13:27:14.987" v="1114" actId="26606"/>
          <ac:grpSpMkLst>
            <pc:docMk/>
            <pc:sldMk cId="1169025869" sldId="285"/>
            <ac:grpSpMk id="16" creationId="{F033A71F-15C6-4BDB-9350-DD5976731275}"/>
          </ac:grpSpMkLst>
        </pc:grpChg>
        <pc:grpChg chg="add del">
          <ac:chgData name="Alex Paredes" userId="8e2f938975373b52" providerId="LiveId" clId="{DF2FC63B-DBE9-4F22-9128-38A814D0702B}" dt="2023-04-30T13:27:27.870" v="1116" actId="26606"/>
          <ac:grpSpMkLst>
            <pc:docMk/>
            <pc:sldMk cId="1169025869" sldId="285"/>
            <ac:grpSpMk id="26" creationId="{5C2E1712-70B3-487C-9199-BFC674657852}"/>
          </ac:grpSpMkLst>
        </pc:grpChg>
        <pc:picChg chg="add del mod ord">
          <ac:chgData name="Alex Paredes" userId="8e2f938975373b52" providerId="LiveId" clId="{DF2FC63B-DBE9-4F22-9128-38A814D0702B}" dt="2023-04-30T13:36:36.864" v="1263" actId="21"/>
          <ac:picMkLst>
            <pc:docMk/>
            <pc:sldMk cId="1169025869" sldId="285"/>
            <ac:picMk id="4" creationId="{0B3CF345-1E4F-7243-E83B-4C95F34CDD8F}"/>
          </ac:picMkLst>
        </pc:picChg>
        <pc:picChg chg="add del mod ord">
          <ac:chgData name="Alex Paredes" userId="8e2f938975373b52" providerId="LiveId" clId="{DF2FC63B-DBE9-4F22-9128-38A814D0702B}" dt="2023-04-30T13:36:34.845" v="1261" actId="21"/>
          <ac:picMkLst>
            <pc:docMk/>
            <pc:sldMk cId="1169025869" sldId="285"/>
            <ac:picMk id="5" creationId="{ACCE5D02-4703-9F3D-9C6E-83CCD5D918BC}"/>
          </ac:picMkLst>
        </pc:picChg>
        <pc:picChg chg="add mod">
          <ac:chgData name="Alex Paredes" userId="8e2f938975373b52" providerId="LiveId" clId="{DF2FC63B-DBE9-4F22-9128-38A814D0702B}" dt="2023-04-30T13:36:51.766" v="1267"/>
          <ac:picMkLst>
            <pc:docMk/>
            <pc:sldMk cId="1169025869" sldId="285"/>
            <ac:picMk id="6" creationId="{0B3CF345-1E4F-7243-E83B-4C95F34CDD8F}"/>
          </ac:picMkLst>
        </pc:picChg>
        <pc:picChg chg="add mod">
          <ac:chgData name="Alex Paredes" userId="8e2f938975373b52" providerId="LiveId" clId="{DF2FC63B-DBE9-4F22-9128-38A814D0702B}" dt="2023-04-30T13:41:02.454" v="1320" actId="1076"/>
          <ac:picMkLst>
            <pc:docMk/>
            <pc:sldMk cId="1169025869" sldId="285"/>
            <ac:picMk id="8" creationId="{0B3CF345-1E4F-7243-E83B-4C95F34CDD8F}"/>
          </ac:picMkLst>
        </pc:picChg>
        <pc:picChg chg="add mod">
          <ac:chgData name="Alex Paredes" userId="8e2f938975373b52" providerId="LiveId" clId="{DF2FC63B-DBE9-4F22-9128-38A814D0702B}" dt="2023-04-30T13:55:19.642" v="1449" actId="208"/>
          <ac:picMkLst>
            <pc:docMk/>
            <pc:sldMk cId="1169025869" sldId="285"/>
            <ac:picMk id="10" creationId="{ACCE5D02-4703-9F3D-9C6E-83CCD5D918BC}"/>
          </ac:picMkLst>
        </pc:picChg>
      </pc:sldChg>
      <pc:sldChg chg="new del">
        <pc:chgData name="Alex Paredes" userId="8e2f938975373b52" providerId="LiveId" clId="{DF2FC63B-DBE9-4F22-9128-38A814D0702B}" dt="2023-04-30T13:47:46.349" v="1376" actId="2696"/>
        <pc:sldMkLst>
          <pc:docMk/>
          <pc:sldMk cId="2256352309" sldId="286"/>
        </pc:sldMkLst>
      </pc:sldChg>
      <pc:sldChg chg="addSp delSp modSp add mod setBg delDesignElem">
        <pc:chgData name="Alex Paredes" userId="8e2f938975373b52" providerId="LiveId" clId="{DF2FC63B-DBE9-4F22-9128-38A814D0702B}" dt="2023-04-30T15:15:43.579" v="1941"/>
        <pc:sldMkLst>
          <pc:docMk/>
          <pc:sldMk cId="4189419891" sldId="287"/>
        </pc:sldMkLst>
        <pc:spChg chg="mod">
          <ac:chgData name="Alex Paredes" userId="8e2f938975373b52" providerId="LiveId" clId="{DF2FC63B-DBE9-4F22-9128-38A814D0702B}" dt="2023-04-30T14:05:56.838" v="1572" actId="14100"/>
          <ac:spMkLst>
            <pc:docMk/>
            <pc:sldMk cId="4189419891" sldId="287"/>
            <ac:spMk id="2" creationId="{F5F9F640-F066-FD46-1FE4-0B8A93A9D7A8}"/>
          </ac:spMkLst>
        </pc:spChg>
        <pc:spChg chg="mod ord">
          <ac:chgData name="Alex Paredes" userId="8e2f938975373b52" providerId="LiveId" clId="{DF2FC63B-DBE9-4F22-9128-38A814D0702B}" dt="2023-04-30T14:06:36.949" v="1576" actId="1076"/>
          <ac:spMkLst>
            <pc:docMk/>
            <pc:sldMk cId="4189419891" sldId="287"/>
            <ac:spMk id="12" creationId="{7D1D2B04-5CF7-5819-D296-2258D8A43065}"/>
          </ac:spMkLst>
        </pc:spChg>
        <pc:spChg chg="add del">
          <ac:chgData name="Alex Paredes" userId="8e2f938975373b52" providerId="LiveId" clId="{DF2FC63B-DBE9-4F22-9128-38A814D0702B}" dt="2023-04-30T15:15:43.579" v="1941"/>
          <ac:spMkLst>
            <pc:docMk/>
            <pc:sldMk cId="4189419891" sldId="287"/>
            <ac:spMk id="17" creationId="{C31BEE40-9750-4035-BFC7-0228EE7FE26E}"/>
          </ac:spMkLst>
        </pc:spChg>
        <pc:spChg chg="del">
          <ac:chgData name="Alex Paredes" userId="8e2f938975373b52" providerId="LiveId" clId="{DF2FC63B-DBE9-4F22-9128-38A814D0702B}" dt="2023-04-30T13:47:36.376" v="1375"/>
          <ac:spMkLst>
            <pc:docMk/>
            <pc:sldMk cId="4189419891" sldId="287"/>
            <ac:spMk id="205" creationId="{C31BEE40-9750-4035-BFC7-0228EE7FE26E}"/>
          </ac:spMkLst>
        </pc:spChg>
        <pc:grpChg chg="add del">
          <ac:chgData name="Alex Paredes" userId="8e2f938975373b52" providerId="LiveId" clId="{DF2FC63B-DBE9-4F22-9128-38A814D0702B}" dt="2023-04-30T15:15:43.579" v="1941"/>
          <ac:grpSpMkLst>
            <pc:docMk/>
            <pc:sldMk cId="4189419891" sldId="287"/>
            <ac:grpSpMk id="19" creationId="{689DE470-D3F7-4C9B-B30A-CDD6B6F9B140}"/>
          </ac:grpSpMkLst>
        </pc:grpChg>
        <pc:grpChg chg="del">
          <ac:chgData name="Alex Paredes" userId="8e2f938975373b52" providerId="LiveId" clId="{DF2FC63B-DBE9-4F22-9128-38A814D0702B}" dt="2023-04-30T13:47:36.376" v="1375"/>
          <ac:grpSpMkLst>
            <pc:docMk/>
            <pc:sldMk cId="4189419891" sldId="287"/>
            <ac:grpSpMk id="207" creationId="{689DE470-D3F7-4C9B-B30A-CDD6B6F9B140}"/>
          </ac:grpSpMkLst>
        </pc:grpChg>
        <pc:picChg chg="del mod">
          <ac:chgData name="Alex Paredes" userId="8e2f938975373b52" providerId="LiveId" clId="{DF2FC63B-DBE9-4F22-9128-38A814D0702B}" dt="2023-04-30T13:48:35.417" v="1384" actId="21"/>
          <ac:picMkLst>
            <pc:docMk/>
            <pc:sldMk cId="4189419891" sldId="287"/>
            <ac:picMk id="3" creationId="{3FBACBDC-937F-4131-B8B8-FB14D034AC4A}"/>
          </ac:picMkLst>
        </pc:picChg>
        <pc:picChg chg="del mod">
          <ac:chgData name="Alex Paredes" userId="8e2f938975373b52" providerId="LiveId" clId="{DF2FC63B-DBE9-4F22-9128-38A814D0702B}" dt="2023-04-30T13:48:46.509" v="1386" actId="21"/>
          <ac:picMkLst>
            <pc:docMk/>
            <pc:sldMk cId="4189419891" sldId="287"/>
            <ac:picMk id="4" creationId="{53B639D4-3D67-3E2F-CB63-C85701D49B4C}"/>
          </ac:picMkLst>
        </pc:picChg>
        <pc:picChg chg="add mod">
          <ac:chgData name="Alex Paredes" userId="8e2f938975373b52" providerId="LiveId" clId="{DF2FC63B-DBE9-4F22-9128-38A814D0702B}" dt="2023-04-30T13:55:50.375" v="1454" actId="1076"/>
          <ac:picMkLst>
            <pc:docMk/>
            <pc:sldMk cId="4189419891" sldId="287"/>
            <ac:picMk id="5" creationId="{B04D3BC4-41C4-303B-AE9B-2840567777E4}"/>
          </ac:picMkLst>
        </pc:picChg>
        <pc:picChg chg="add mod">
          <ac:chgData name="Alex Paredes" userId="8e2f938975373b52" providerId="LiveId" clId="{DF2FC63B-DBE9-4F22-9128-38A814D0702B}" dt="2023-04-30T13:55:02.199" v="1446" actId="208"/>
          <ac:picMkLst>
            <pc:docMk/>
            <pc:sldMk cId="4189419891" sldId="287"/>
            <ac:picMk id="6" creationId="{7D27F3CF-E6F0-BA92-5795-D3F46EBDCFFC}"/>
          </ac:picMkLst>
        </pc:picChg>
      </pc:sldChg>
      <pc:sldChg chg="addSp delSp modSp new mod setBg">
        <pc:chgData name="Alex Paredes" userId="8e2f938975373b52" providerId="LiveId" clId="{DF2FC63B-DBE9-4F22-9128-38A814D0702B}" dt="2023-04-30T15:15:43.579" v="1941"/>
        <pc:sldMkLst>
          <pc:docMk/>
          <pc:sldMk cId="1260753285" sldId="288"/>
        </pc:sldMkLst>
        <pc:spChg chg="mod">
          <ac:chgData name="Alex Paredes" userId="8e2f938975373b52" providerId="LiveId" clId="{DF2FC63B-DBE9-4F22-9128-38A814D0702B}" dt="2023-04-30T14:36:11.771" v="1622" actId="14100"/>
          <ac:spMkLst>
            <pc:docMk/>
            <pc:sldMk cId="1260753285" sldId="288"/>
            <ac:spMk id="2" creationId="{B0803ACB-69E0-8FCC-C15D-62DDFAF93848}"/>
          </ac:spMkLst>
        </pc:spChg>
        <pc:spChg chg="del">
          <ac:chgData name="Alex Paredes" userId="8e2f938975373b52" providerId="LiveId" clId="{DF2FC63B-DBE9-4F22-9128-38A814D0702B}" dt="2023-04-30T14:10:21.152" v="1586"/>
          <ac:spMkLst>
            <pc:docMk/>
            <pc:sldMk cId="1260753285" sldId="288"/>
            <ac:spMk id="3" creationId="{F15C531E-0528-5A31-CFA5-41CF63A0F4B5}"/>
          </ac:spMkLst>
        </pc:spChg>
        <pc:spChg chg="add mod">
          <ac:chgData name="Alex Paredes" userId="8e2f938975373b52" providerId="LiveId" clId="{DF2FC63B-DBE9-4F22-9128-38A814D0702B}" dt="2023-04-30T14:39:14.505" v="1647" actId="255"/>
          <ac:spMkLst>
            <pc:docMk/>
            <pc:sldMk cId="1260753285" sldId="288"/>
            <ac:spMk id="7" creationId="{F694AC3C-52D1-1CCB-3CE4-AC090D794B30}"/>
          </ac:spMkLst>
        </pc:spChg>
        <pc:spChg chg="add del">
          <ac:chgData name="Alex Paredes" userId="8e2f938975373b52" providerId="LiveId" clId="{DF2FC63B-DBE9-4F22-9128-38A814D0702B}" dt="2023-04-30T14:10:43.649" v="1589" actId="26606"/>
          <ac:spMkLst>
            <pc:docMk/>
            <pc:sldMk cId="1260753285" sldId="288"/>
            <ac:spMk id="9" creationId="{2D7DA0AA-B6D5-2C64-A235-C3A67D3E98F0}"/>
          </ac:spMkLst>
        </pc:spChg>
        <pc:spChg chg="add del">
          <ac:chgData name="Alex Paredes" userId="8e2f938975373b52" providerId="LiveId" clId="{DF2FC63B-DBE9-4F22-9128-38A814D0702B}" dt="2023-04-30T14:10:43.649" v="1589" actId="26606"/>
          <ac:spMkLst>
            <pc:docMk/>
            <pc:sldMk cId="1260753285" sldId="288"/>
            <ac:spMk id="12" creationId="{A3EB72A9-BFEE-4E48-A9A1-DDE1A29EE489}"/>
          </ac:spMkLst>
        </pc:spChg>
        <pc:spChg chg="add del">
          <ac:chgData name="Alex Paredes" userId="8e2f938975373b52" providerId="LiveId" clId="{DF2FC63B-DBE9-4F22-9128-38A814D0702B}" dt="2023-04-30T14:10:43.649" v="1589" actId="26606"/>
          <ac:spMkLst>
            <pc:docMk/>
            <pc:sldMk cId="1260753285" sldId="288"/>
            <ac:spMk id="14" creationId="{F2C4E3DA-8F70-4030-A5E2-2AF881D5A67C}"/>
          </ac:spMkLst>
        </pc:spChg>
        <pc:spChg chg="add del">
          <ac:chgData name="Alex Paredes" userId="8e2f938975373b52" providerId="LiveId" clId="{DF2FC63B-DBE9-4F22-9128-38A814D0702B}" dt="2023-04-30T14:10:43.649" v="1589" actId="26606"/>
          <ac:spMkLst>
            <pc:docMk/>
            <pc:sldMk cId="1260753285" sldId="288"/>
            <ac:spMk id="16" creationId="{1D065910-7F1F-4E33-B7F4-2021BFA77404}"/>
          </ac:spMkLst>
        </pc:spChg>
        <pc:spChg chg="add del">
          <ac:chgData name="Alex Paredes" userId="8e2f938975373b52" providerId="LiveId" clId="{DF2FC63B-DBE9-4F22-9128-38A814D0702B}" dt="2023-04-30T14:10:43.649" v="1589" actId="26606"/>
          <ac:spMkLst>
            <pc:docMk/>
            <pc:sldMk cId="1260753285" sldId="288"/>
            <ac:spMk id="18" creationId="{01FDD904-89A9-4187-909A-B182B160EBBC}"/>
          </ac:spMkLst>
        </pc:spChg>
        <pc:spChg chg="add del">
          <ac:chgData name="Alex Paredes" userId="8e2f938975373b52" providerId="LiveId" clId="{DF2FC63B-DBE9-4F22-9128-38A814D0702B}" dt="2023-04-30T14:10:43.649" v="1589" actId="26606"/>
          <ac:spMkLst>
            <pc:docMk/>
            <pc:sldMk cId="1260753285" sldId="288"/>
            <ac:spMk id="20" creationId="{A1112C27-5A03-4A8E-9C1C-14B9F42156B8}"/>
          </ac:spMkLst>
        </pc:spChg>
        <pc:picChg chg="add mod">
          <ac:chgData name="Alex Paredes" userId="8e2f938975373b52" providerId="LiveId" clId="{DF2FC63B-DBE9-4F22-9128-38A814D0702B}" dt="2023-04-30T15:15:43.579" v="1941"/>
          <ac:picMkLst>
            <pc:docMk/>
            <pc:sldMk cId="1260753285" sldId="288"/>
            <ac:picMk id="4" creationId="{DC5DCE3C-F04A-7FB6-3DBE-1823005BDD3C}"/>
          </ac:picMkLst>
        </pc:picChg>
        <pc:picChg chg="add mod">
          <ac:chgData name="Alex Paredes" userId="8e2f938975373b52" providerId="LiveId" clId="{DF2FC63B-DBE9-4F22-9128-38A814D0702B}" dt="2023-04-30T14:38:41.341" v="1644" actId="1076"/>
          <ac:picMkLst>
            <pc:docMk/>
            <pc:sldMk cId="1260753285" sldId="288"/>
            <ac:picMk id="5" creationId="{15F6A4A8-595A-5F7A-BC73-49B6CAB4B122}"/>
          </ac:picMkLst>
        </pc:picChg>
      </pc:sldChg>
      <pc:sldChg chg="addSp delSp modSp add mod ord setBg modClrScheme setClrOvrMap delDesignElem chgLayout">
        <pc:chgData name="Alex Paredes" userId="8e2f938975373b52" providerId="LiveId" clId="{DF2FC63B-DBE9-4F22-9128-38A814D0702B}" dt="2023-04-30T15:21:36.212" v="1982" actId="403"/>
        <pc:sldMkLst>
          <pc:docMk/>
          <pc:sldMk cId="510286259" sldId="289"/>
        </pc:sldMkLst>
        <pc:spChg chg="mod ord">
          <ac:chgData name="Alex Paredes" userId="8e2f938975373b52" providerId="LiveId" clId="{DF2FC63B-DBE9-4F22-9128-38A814D0702B}" dt="2023-04-30T15:07:47.730" v="1894" actId="1076"/>
          <ac:spMkLst>
            <pc:docMk/>
            <pc:sldMk cId="510286259" sldId="289"/>
            <ac:spMk id="2" creationId="{F5F9F640-F066-FD46-1FE4-0B8A93A9D7A8}"/>
          </ac:spMkLst>
        </pc:spChg>
        <pc:spChg chg="add del mod ord">
          <ac:chgData name="Alex Paredes" userId="8e2f938975373b52" providerId="LiveId" clId="{DF2FC63B-DBE9-4F22-9128-38A814D0702B}" dt="2023-04-30T14:58:59.437" v="1773" actId="700"/>
          <ac:spMkLst>
            <pc:docMk/>
            <pc:sldMk cId="510286259" sldId="289"/>
            <ac:spMk id="9" creationId="{FC7A7CFB-DE6A-2386-0612-E33E7261D0E7}"/>
          </ac:spMkLst>
        </pc:spChg>
        <pc:spChg chg="add mod">
          <ac:chgData name="Alex Paredes" userId="8e2f938975373b52" providerId="LiveId" clId="{DF2FC63B-DBE9-4F22-9128-38A814D0702B}" dt="2023-04-30T15:21:36.212" v="1982" actId="403"/>
          <ac:spMkLst>
            <pc:docMk/>
            <pc:sldMk cId="510286259" sldId="289"/>
            <ac:spMk id="10" creationId="{DACDC395-13AF-1BEB-9A0E-98E651620DA2}"/>
          </ac:spMkLst>
        </pc:spChg>
        <pc:spChg chg="add del mod ord">
          <ac:chgData name="Alex Paredes" userId="8e2f938975373b52" providerId="LiveId" clId="{DF2FC63B-DBE9-4F22-9128-38A814D0702B}" dt="2023-04-30T15:19:16.911" v="1963" actId="21"/>
          <ac:spMkLst>
            <pc:docMk/>
            <pc:sldMk cId="510286259" sldId="289"/>
            <ac:spMk id="12" creationId="{7D1D2B04-5CF7-5819-D296-2258D8A43065}"/>
          </ac:spMkLst>
        </pc:spChg>
        <pc:spChg chg="add del mod">
          <ac:chgData name="Alex Paredes" userId="8e2f938975373b52" providerId="LiveId" clId="{DF2FC63B-DBE9-4F22-9128-38A814D0702B}" dt="2023-04-30T15:19:34.964" v="1967" actId="21"/>
          <ac:spMkLst>
            <pc:docMk/>
            <pc:sldMk cId="510286259" sldId="289"/>
            <ac:spMk id="13" creationId="{21E89C24-02E2-E740-88A9-15ECD4F14789}"/>
          </ac:spMkLst>
        </pc:spChg>
        <pc:spChg chg="add del">
          <ac:chgData name="Alex Paredes" userId="8e2f938975373b52" providerId="LiveId" clId="{DF2FC63B-DBE9-4F22-9128-38A814D0702B}" dt="2023-04-30T14:52:01.819" v="1714" actId="26606"/>
          <ac:spMkLst>
            <pc:docMk/>
            <pc:sldMk cId="510286259" sldId="289"/>
            <ac:spMk id="14" creationId="{DFAEE973-9BA8-47FC-978E-9052735A5802}"/>
          </ac:spMkLst>
        </pc:spChg>
        <pc:spChg chg="add del">
          <ac:chgData name="Alex Paredes" userId="8e2f938975373b52" providerId="LiveId" clId="{DF2FC63B-DBE9-4F22-9128-38A814D0702B}" dt="2023-04-30T14:52:01.819" v="1714" actId="26606"/>
          <ac:spMkLst>
            <pc:docMk/>
            <pc:sldMk cId="510286259" sldId="289"/>
            <ac:spMk id="15" creationId="{B1ACEF87-056E-4E77-899B-9E9A04E9B574}"/>
          </ac:spMkLst>
        </pc:spChg>
        <pc:spChg chg="add del">
          <ac:chgData name="Alex Paredes" userId="8e2f938975373b52" providerId="LiveId" clId="{DF2FC63B-DBE9-4F22-9128-38A814D0702B}" dt="2023-04-30T14:52:01.819" v="1714" actId="26606"/>
          <ac:spMkLst>
            <pc:docMk/>
            <pc:sldMk cId="510286259" sldId="289"/>
            <ac:spMk id="16" creationId="{DD0C6C3A-73B1-4E33-AD0D-8BCD35B714CD}"/>
          </ac:spMkLst>
        </pc:spChg>
        <pc:spChg chg="add del">
          <ac:chgData name="Alex Paredes" userId="8e2f938975373b52" providerId="LiveId" clId="{DF2FC63B-DBE9-4F22-9128-38A814D0702B}" dt="2023-04-30T14:42:07.178" v="1662" actId="26606"/>
          <ac:spMkLst>
            <pc:docMk/>
            <pc:sldMk cId="510286259" sldId="289"/>
            <ac:spMk id="17" creationId="{C31BEE40-9750-4035-BFC7-0228EE7FE26E}"/>
          </ac:spMkLst>
        </pc:spChg>
        <pc:spChg chg="add del">
          <ac:chgData name="Alex Paredes" userId="8e2f938975373b52" providerId="LiveId" clId="{DF2FC63B-DBE9-4F22-9128-38A814D0702B}" dt="2023-04-30T14:52:26.321" v="1719"/>
          <ac:spMkLst>
            <pc:docMk/>
            <pc:sldMk cId="510286259" sldId="289"/>
            <ac:spMk id="18" creationId="{2A74EFE6-7F0E-4B59-B933-BFBD637C98AB}"/>
          </ac:spMkLst>
        </pc:spChg>
        <pc:spChg chg="add del">
          <ac:chgData name="Alex Paredes" userId="8e2f938975373b52" providerId="LiveId" clId="{DF2FC63B-DBE9-4F22-9128-38A814D0702B}" dt="2023-04-30T15:00:31.345" v="1785" actId="26606"/>
          <ac:spMkLst>
            <pc:docMk/>
            <pc:sldMk cId="510286259" sldId="289"/>
            <ac:spMk id="20" creationId="{1E5E4503-CC62-4DA9-9121-0A15719984CE}"/>
          </ac:spMkLst>
        </pc:spChg>
        <pc:spChg chg="add del">
          <ac:chgData name="Alex Paredes" userId="8e2f938975373b52" providerId="LiveId" clId="{DF2FC63B-DBE9-4F22-9128-38A814D0702B}" dt="2023-04-30T15:00:31.345" v="1785" actId="26606"/>
          <ac:spMkLst>
            <pc:docMk/>
            <pc:sldMk cId="510286259" sldId="289"/>
            <ac:spMk id="21" creationId="{00E56243-9701-44E8-8A92-319433305195}"/>
          </ac:spMkLst>
        </pc:spChg>
        <pc:spChg chg="add del">
          <ac:chgData name="Alex Paredes" userId="8e2f938975373b52" providerId="LiveId" clId="{DF2FC63B-DBE9-4F22-9128-38A814D0702B}" dt="2023-04-30T15:00:31.345" v="1785" actId="26606"/>
          <ac:spMkLst>
            <pc:docMk/>
            <pc:sldMk cId="510286259" sldId="289"/>
            <ac:spMk id="22" creationId="{D8D61A1B-3C4C-4F0E-965F-15837624CF5B}"/>
          </ac:spMkLst>
        </pc:spChg>
        <pc:spChg chg="add del">
          <ac:chgData name="Alex Paredes" userId="8e2f938975373b52" providerId="LiveId" clId="{DF2FC63B-DBE9-4F22-9128-38A814D0702B}" dt="2023-04-30T14:52:01.819" v="1714" actId="26606"/>
          <ac:spMkLst>
            <pc:docMk/>
            <pc:sldMk cId="510286259" sldId="289"/>
            <ac:spMk id="23" creationId="{303022F3-BFF5-4104-AE9A-399949DAFC26}"/>
          </ac:spMkLst>
        </pc:spChg>
        <pc:spChg chg="add del">
          <ac:chgData name="Alex Paredes" userId="8e2f938975373b52" providerId="LiveId" clId="{DF2FC63B-DBE9-4F22-9128-38A814D0702B}" dt="2023-04-30T14:52:26.321" v="1719"/>
          <ac:spMkLst>
            <pc:docMk/>
            <pc:sldMk cId="510286259" sldId="289"/>
            <ac:spMk id="24" creationId="{85EC3AD1-DA06-4E55-8EEF-07841996508B}"/>
          </ac:spMkLst>
        </pc:spChg>
        <pc:spChg chg="add del">
          <ac:chgData name="Alex Paredes" userId="8e2f938975373b52" providerId="LiveId" clId="{DF2FC63B-DBE9-4F22-9128-38A814D0702B}" dt="2023-04-30T14:52:26.321" v="1719"/>
          <ac:spMkLst>
            <pc:docMk/>
            <pc:sldMk cId="510286259" sldId="289"/>
            <ac:spMk id="26" creationId="{5EFD83C0-7D88-4396-8CF2-B807E97D61E7}"/>
          </ac:spMkLst>
        </pc:spChg>
        <pc:spChg chg="add del">
          <ac:chgData name="Alex Paredes" userId="8e2f938975373b52" providerId="LiveId" clId="{DF2FC63B-DBE9-4F22-9128-38A814D0702B}" dt="2023-04-30T14:42:07.170" v="1661" actId="26606"/>
          <ac:spMkLst>
            <pc:docMk/>
            <pc:sldMk cId="510286259" sldId="289"/>
            <ac:spMk id="27" creationId="{AD8034AD-3E16-4F15-BF5A-BE32C56EC472}"/>
          </ac:spMkLst>
        </pc:spChg>
        <pc:spChg chg="add del">
          <ac:chgData name="Alex Paredes" userId="8e2f938975373b52" providerId="LiveId" clId="{DF2FC63B-DBE9-4F22-9128-38A814D0702B}" dt="2023-04-30T14:45:40.522" v="1681" actId="26606"/>
          <ac:spMkLst>
            <pc:docMk/>
            <pc:sldMk cId="510286259" sldId="289"/>
            <ac:spMk id="28" creationId="{2A74EFE6-7F0E-4B59-B933-BFBD637C98AB}"/>
          </ac:spMkLst>
        </pc:spChg>
        <pc:spChg chg="add del">
          <ac:chgData name="Alex Paredes" userId="8e2f938975373b52" providerId="LiveId" clId="{DF2FC63B-DBE9-4F22-9128-38A814D0702B}" dt="2023-04-30T14:42:07.170" v="1661" actId="26606"/>
          <ac:spMkLst>
            <pc:docMk/>
            <pc:sldMk cId="510286259" sldId="289"/>
            <ac:spMk id="29" creationId="{DBA75D13-5FB1-44FA-A579-4DC5FD6B5FBA}"/>
          </ac:spMkLst>
        </pc:spChg>
        <pc:spChg chg="add del">
          <ac:chgData name="Alex Paredes" userId="8e2f938975373b52" providerId="LiveId" clId="{DF2FC63B-DBE9-4F22-9128-38A814D0702B}" dt="2023-04-30T14:42:07.170" v="1661" actId="26606"/>
          <ac:spMkLst>
            <pc:docMk/>
            <pc:sldMk cId="510286259" sldId="289"/>
            <ac:spMk id="31" creationId="{522F4070-BC79-40BC-883E-62300F991DAB}"/>
          </ac:spMkLst>
        </pc:spChg>
        <pc:spChg chg="add del">
          <ac:chgData name="Alex Paredes" userId="8e2f938975373b52" providerId="LiveId" clId="{DF2FC63B-DBE9-4F22-9128-38A814D0702B}" dt="2023-04-30T14:52:10.750" v="1716"/>
          <ac:spMkLst>
            <pc:docMk/>
            <pc:sldMk cId="510286259" sldId="289"/>
            <ac:spMk id="32" creationId="{522F4070-BC79-40BC-883E-62300F991DAB}"/>
          </ac:spMkLst>
        </pc:spChg>
        <pc:spChg chg="add del">
          <ac:chgData name="Alex Paredes" userId="8e2f938975373b52" providerId="LiveId" clId="{DF2FC63B-DBE9-4F22-9128-38A814D0702B}" dt="2023-04-30T14:51:48.775" v="1712"/>
          <ac:spMkLst>
            <pc:docMk/>
            <pc:sldMk cId="510286259" sldId="289"/>
            <ac:spMk id="33" creationId="{3EDD2002-342A-4DEE-B1BB-87CB9DCF86C3}"/>
          </ac:spMkLst>
        </pc:spChg>
        <pc:spChg chg="add del">
          <ac:chgData name="Alex Paredes" userId="8e2f938975373b52" providerId="LiveId" clId="{DF2FC63B-DBE9-4F22-9128-38A814D0702B}" dt="2023-04-30T14:51:48.775" v="1712"/>
          <ac:spMkLst>
            <pc:docMk/>
            <pc:sldMk cId="510286259" sldId="289"/>
            <ac:spMk id="34" creationId="{11135C5B-72D8-4C1C-BA40-5CC4630DD04B}"/>
          </ac:spMkLst>
        </pc:spChg>
        <pc:spChg chg="add del">
          <ac:chgData name="Alex Paredes" userId="8e2f938975373b52" providerId="LiveId" clId="{DF2FC63B-DBE9-4F22-9128-38A814D0702B}" dt="2023-04-30T14:51:48.775" v="1712"/>
          <ac:spMkLst>
            <pc:docMk/>
            <pc:sldMk cId="510286259" sldId="289"/>
            <ac:spMk id="36" creationId="{23D28D31-7FEF-44D4-9B96-B2705A8F2692}"/>
          </ac:spMkLst>
        </pc:spChg>
        <pc:spChg chg="add del">
          <ac:chgData name="Alex Paredes" userId="8e2f938975373b52" providerId="LiveId" clId="{DF2FC63B-DBE9-4F22-9128-38A814D0702B}" dt="2023-04-30T14:45:40.522" v="1681" actId="26606"/>
          <ac:spMkLst>
            <pc:docMk/>
            <pc:sldMk cId="510286259" sldId="289"/>
            <ac:spMk id="37" creationId="{5EFD83C0-7D88-4396-8CF2-B807E97D61E7}"/>
          </ac:spMkLst>
        </pc:spChg>
        <pc:spChg chg="add del">
          <ac:chgData name="Alex Paredes" userId="8e2f938975373b52" providerId="LiveId" clId="{DF2FC63B-DBE9-4F22-9128-38A814D0702B}" dt="2023-04-30T14:51:48.775" v="1712"/>
          <ac:spMkLst>
            <pc:docMk/>
            <pc:sldMk cId="510286259" sldId="289"/>
            <ac:spMk id="38" creationId="{89ACD4BE-6655-4697-8CF6-BC814A7D83BE}"/>
          </ac:spMkLst>
        </pc:spChg>
        <pc:spChg chg="add del">
          <ac:chgData name="Alex Paredes" userId="8e2f938975373b52" providerId="LiveId" clId="{DF2FC63B-DBE9-4F22-9128-38A814D0702B}" dt="2023-04-30T14:45:40.522" v="1681" actId="26606"/>
          <ac:spMkLst>
            <pc:docMk/>
            <pc:sldMk cId="510286259" sldId="289"/>
            <ac:spMk id="39" creationId="{E3A5CDF9-D53B-425C-8FFC-92ACC6A1C165}"/>
          </ac:spMkLst>
        </pc:spChg>
        <pc:spChg chg="add del">
          <ac:chgData name="Alex Paredes" userId="8e2f938975373b52" providerId="LiveId" clId="{DF2FC63B-DBE9-4F22-9128-38A814D0702B}" dt="2023-04-30T14:45:40.522" v="1681" actId="26606"/>
          <ac:spMkLst>
            <pc:docMk/>
            <pc:sldMk cId="510286259" sldId="289"/>
            <ac:spMk id="40" creationId="{85EC3AD1-DA06-4E55-8EEF-07841996508B}"/>
          </ac:spMkLst>
        </pc:spChg>
        <pc:spChg chg="add del">
          <ac:chgData name="Alex Paredes" userId="8e2f938975373b52" providerId="LiveId" clId="{DF2FC63B-DBE9-4F22-9128-38A814D0702B}" dt="2023-04-30T14:53:26.965" v="1732"/>
          <ac:spMkLst>
            <pc:docMk/>
            <pc:sldMk cId="510286259" sldId="289"/>
            <ac:spMk id="41" creationId="{3EDD2002-342A-4DEE-B1BB-87CB9DCF86C3}"/>
          </ac:spMkLst>
        </pc:spChg>
        <pc:spChg chg="add del">
          <ac:chgData name="Alex Paredes" userId="8e2f938975373b52" providerId="LiveId" clId="{DF2FC63B-DBE9-4F22-9128-38A814D0702B}" dt="2023-04-30T14:52:10.750" v="1716"/>
          <ac:spMkLst>
            <pc:docMk/>
            <pc:sldMk cId="510286259" sldId="289"/>
            <ac:spMk id="42" creationId="{AD8034AD-3E16-4F15-BF5A-BE32C56EC472}"/>
          </ac:spMkLst>
        </pc:spChg>
        <pc:spChg chg="add del">
          <ac:chgData name="Alex Paredes" userId="8e2f938975373b52" providerId="LiveId" clId="{DF2FC63B-DBE9-4F22-9128-38A814D0702B}" dt="2023-04-30T14:52:10.750" v="1716"/>
          <ac:spMkLst>
            <pc:docMk/>
            <pc:sldMk cId="510286259" sldId="289"/>
            <ac:spMk id="43" creationId="{DBA75D13-5FB1-44FA-A579-4DC5FD6B5FBA}"/>
          </ac:spMkLst>
        </pc:spChg>
        <pc:spChg chg="add del">
          <ac:chgData name="Alex Paredes" userId="8e2f938975373b52" providerId="LiveId" clId="{DF2FC63B-DBE9-4F22-9128-38A814D0702B}" dt="2023-04-30T14:53:13.631" v="1727" actId="26606"/>
          <ac:spMkLst>
            <pc:docMk/>
            <pc:sldMk cId="510286259" sldId="289"/>
            <ac:spMk id="46" creationId="{3EDD2002-342A-4DEE-B1BB-87CB9DCF86C3}"/>
          </ac:spMkLst>
        </pc:spChg>
        <pc:spChg chg="add del">
          <ac:chgData name="Alex Paredes" userId="8e2f938975373b52" providerId="LiveId" clId="{DF2FC63B-DBE9-4F22-9128-38A814D0702B}" dt="2023-04-30T14:49:19.763" v="1691" actId="26606"/>
          <ac:spMkLst>
            <pc:docMk/>
            <pc:sldMk cId="510286259" sldId="289"/>
            <ac:spMk id="47" creationId="{C1FA8F66-3B85-411D-A2A6-A50DF3026D9A}"/>
          </ac:spMkLst>
        </pc:spChg>
        <pc:spChg chg="add del">
          <ac:chgData name="Alex Paredes" userId="8e2f938975373b52" providerId="LiveId" clId="{DF2FC63B-DBE9-4F22-9128-38A814D0702B}" dt="2023-04-30T14:49:19.763" v="1691" actId="26606"/>
          <ac:spMkLst>
            <pc:docMk/>
            <pc:sldMk cId="510286259" sldId="289"/>
            <ac:spMk id="49" creationId="{4179E790-E691-4202-B7FA-62924FC8D195}"/>
          </ac:spMkLst>
        </pc:spChg>
        <pc:spChg chg="add del">
          <ac:chgData name="Alex Paredes" userId="8e2f938975373b52" providerId="LiveId" clId="{DF2FC63B-DBE9-4F22-9128-38A814D0702B}" dt="2023-04-30T14:48:19.750" v="1685" actId="26606"/>
          <ac:spMkLst>
            <pc:docMk/>
            <pc:sldMk cId="510286259" sldId="289"/>
            <ac:spMk id="50" creationId="{84F70134-6950-4AE4-964E-6F00549D3AEB}"/>
          </ac:spMkLst>
        </pc:spChg>
        <pc:spChg chg="add del">
          <ac:chgData name="Alex Paredes" userId="8e2f938975373b52" providerId="LiveId" clId="{DF2FC63B-DBE9-4F22-9128-38A814D0702B}" dt="2023-04-30T14:49:19.763" v="1691" actId="26606"/>
          <ac:spMkLst>
            <pc:docMk/>
            <pc:sldMk cId="510286259" sldId="289"/>
            <ac:spMk id="51" creationId="{065EE0A0-4DA6-4AA2-A475-14DB03C55AFA}"/>
          </ac:spMkLst>
        </pc:spChg>
        <pc:spChg chg="add del">
          <ac:chgData name="Alex Paredes" userId="8e2f938975373b52" providerId="LiveId" clId="{DF2FC63B-DBE9-4F22-9128-38A814D0702B}" dt="2023-04-30T14:48:19.750" v="1685" actId="26606"/>
          <ac:spMkLst>
            <pc:docMk/>
            <pc:sldMk cId="510286259" sldId="289"/>
            <ac:spMk id="52" creationId="{2EFFCCDB-505A-43A4-AE0D-3E230F603D96}"/>
          </ac:spMkLst>
        </pc:spChg>
        <pc:spChg chg="add del">
          <ac:chgData name="Alex Paredes" userId="8e2f938975373b52" providerId="LiveId" clId="{DF2FC63B-DBE9-4F22-9128-38A814D0702B}" dt="2023-04-30T14:48:19.750" v="1685" actId="26606"/>
          <ac:spMkLst>
            <pc:docMk/>
            <pc:sldMk cId="510286259" sldId="289"/>
            <ac:spMk id="54" creationId="{42835674-1537-41A7-AE0A-8A909BDD5823}"/>
          </ac:spMkLst>
        </pc:spChg>
        <pc:spChg chg="add del">
          <ac:chgData name="Alex Paredes" userId="8e2f938975373b52" providerId="LiveId" clId="{DF2FC63B-DBE9-4F22-9128-38A814D0702B}" dt="2023-04-30T14:52:26.321" v="1719"/>
          <ac:spMkLst>
            <pc:docMk/>
            <pc:sldMk cId="510286259" sldId="289"/>
            <ac:spMk id="55" creationId="{E3A5CDF9-D53B-425C-8FFC-92ACC6A1C165}"/>
          </ac:spMkLst>
        </pc:spChg>
        <pc:spChg chg="add del">
          <ac:chgData name="Alex Paredes" userId="8e2f938975373b52" providerId="LiveId" clId="{DF2FC63B-DBE9-4F22-9128-38A814D0702B}" dt="2023-04-30T14:48:19.750" v="1685" actId="26606"/>
          <ac:spMkLst>
            <pc:docMk/>
            <pc:sldMk cId="510286259" sldId="289"/>
            <ac:spMk id="56" creationId="{94DCB9C6-AA01-47E0-9A86-F91BDD17161F}"/>
          </ac:spMkLst>
        </pc:spChg>
        <pc:spChg chg="add del">
          <ac:chgData name="Alex Paredes" userId="8e2f938975373b52" providerId="LiveId" clId="{DF2FC63B-DBE9-4F22-9128-38A814D0702B}" dt="2023-04-30T14:51:08.579" v="1701" actId="26606"/>
          <ac:spMkLst>
            <pc:docMk/>
            <pc:sldMk cId="510286259" sldId="289"/>
            <ac:spMk id="57" creationId="{11135C5B-72D8-4C1C-BA40-5CC4630DD04B}"/>
          </ac:spMkLst>
        </pc:spChg>
        <pc:spChg chg="add del">
          <ac:chgData name="Alex Paredes" userId="8e2f938975373b52" providerId="LiveId" clId="{DF2FC63B-DBE9-4F22-9128-38A814D0702B}" dt="2023-04-30T14:48:19.750" v="1685" actId="26606"/>
          <ac:spMkLst>
            <pc:docMk/>
            <pc:sldMk cId="510286259" sldId="289"/>
            <ac:spMk id="58" creationId="{0E9FD230-E508-453F-9185-96C945771999}"/>
          </ac:spMkLst>
        </pc:spChg>
        <pc:spChg chg="add del">
          <ac:chgData name="Alex Paredes" userId="8e2f938975373b52" providerId="LiveId" clId="{DF2FC63B-DBE9-4F22-9128-38A814D0702B}" dt="2023-04-30T14:51:08.579" v="1701" actId="26606"/>
          <ac:spMkLst>
            <pc:docMk/>
            <pc:sldMk cId="510286259" sldId="289"/>
            <ac:spMk id="59" creationId="{23D28D31-7FEF-44D4-9B96-B2705A8F2692}"/>
          </ac:spMkLst>
        </pc:spChg>
        <pc:spChg chg="add del">
          <ac:chgData name="Alex Paredes" userId="8e2f938975373b52" providerId="LiveId" clId="{DF2FC63B-DBE9-4F22-9128-38A814D0702B}" dt="2023-04-30T14:48:19.750" v="1685" actId="26606"/>
          <ac:spMkLst>
            <pc:docMk/>
            <pc:sldMk cId="510286259" sldId="289"/>
            <ac:spMk id="60" creationId="{DF9D012A-EDCB-4157-B8DA-1C425D9FE922}"/>
          </ac:spMkLst>
        </pc:spChg>
        <pc:spChg chg="add del">
          <ac:chgData name="Alex Paredes" userId="8e2f938975373b52" providerId="LiveId" clId="{DF2FC63B-DBE9-4F22-9128-38A814D0702B}" dt="2023-04-30T14:51:08.579" v="1701" actId="26606"/>
          <ac:spMkLst>
            <pc:docMk/>
            <pc:sldMk cId="510286259" sldId="289"/>
            <ac:spMk id="61" creationId="{89ACD4BE-6655-4697-8CF6-BC814A7D83BE}"/>
          </ac:spMkLst>
        </pc:spChg>
        <pc:spChg chg="add del">
          <ac:chgData name="Alex Paredes" userId="8e2f938975373b52" providerId="LiveId" clId="{DF2FC63B-DBE9-4F22-9128-38A814D0702B}" dt="2023-04-30T14:48:19.750" v="1685" actId="26606"/>
          <ac:spMkLst>
            <pc:docMk/>
            <pc:sldMk cId="510286259" sldId="289"/>
            <ac:spMk id="62" creationId="{D731E598-F84A-41D4-873C-1BA1A39679D2}"/>
          </ac:spMkLst>
        </pc:spChg>
        <pc:spChg chg="add del">
          <ac:chgData name="Alex Paredes" userId="8e2f938975373b52" providerId="LiveId" clId="{DF2FC63B-DBE9-4F22-9128-38A814D0702B}" dt="2023-04-30T14:51:08.579" v="1701" actId="26606"/>
          <ac:spMkLst>
            <pc:docMk/>
            <pc:sldMk cId="510286259" sldId="289"/>
            <ac:spMk id="63" creationId="{3EDD2002-342A-4DEE-B1BB-87CB9DCF86C3}"/>
          </ac:spMkLst>
        </pc:spChg>
        <pc:spChg chg="add del">
          <ac:chgData name="Alex Paredes" userId="8e2f938975373b52" providerId="LiveId" clId="{DF2FC63B-DBE9-4F22-9128-38A814D0702B}" dt="2023-04-30T14:48:19.750" v="1685" actId="26606"/>
          <ac:spMkLst>
            <pc:docMk/>
            <pc:sldMk cId="510286259" sldId="289"/>
            <ac:spMk id="64" creationId="{0DEEFEFF-3F55-4B78-B0EC-F632682776D2}"/>
          </ac:spMkLst>
        </pc:spChg>
        <pc:spChg chg="add del">
          <ac:chgData name="Alex Paredes" userId="8e2f938975373b52" providerId="LiveId" clId="{DF2FC63B-DBE9-4F22-9128-38A814D0702B}" dt="2023-04-30T14:51:13.151" v="1704" actId="26606"/>
          <ac:spMkLst>
            <pc:docMk/>
            <pc:sldMk cId="510286259" sldId="289"/>
            <ac:spMk id="66" creationId="{C1FA8F66-3B85-411D-A2A6-A50DF3026D9A}"/>
          </ac:spMkLst>
        </pc:spChg>
        <pc:spChg chg="add del">
          <ac:chgData name="Alex Paredes" userId="8e2f938975373b52" providerId="LiveId" clId="{DF2FC63B-DBE9-4F22-9128-38A814D0702B}" dt="2023-04-30T14:51:13.151" v="1704" actId="26606"/>
          <ac:spMkLst>
            <pc:docMk/>
            <pc:sldMk cId="510286259" sldId="289"/>
            <ac:spMk id="68" creationId="{4179E790-E691-4202-B7FA-62924FC8D195}"/>
          </ac:spMkLst>
        </pc:spChg>
        <pc:spChg chg="add del">
          <ac:chgData name="Alex Paredes" userId="8e2f938975373b52" providerId="LiveId" clId="{DF2FC63B-DBE9-4F22-9128-38A814D0702B}" dt="2023-04-30T14:51:13.151" v="1704" actId="26606"/>
          <ac:spMkLst>
            <pc:docMk/>
            <pc:sldMk cId="510286259" sldId="289"/>
            <ac:spMk id="69" creationId="{065EE0A0-4DA6-4AA2-A475-14DB03C55AFA}"/>
          </ac:spMkLst>
        </pc:spChg>
        <pc:spChg chg="add del">
          <ac:chgData name="Alex Paredes" userId="8e2f938975373b52" providerId="LiveId" clId="{DF2FC63B-DBE9-4F22-9128-38A814D0702B}" dt="2023-04-30T15:00:31.345" v="1785" actId="26606"/>
          <ac:spMkLst>
            <pc:docMk/>
            <pc:sldMk cId="510286259" sldId="289"/>
            <ac:spMk id="72" creationId="{5B1F1915-E076-48EB-BB4A-EE9808EB40CB}"/>
          </ac:spMkLst>
        </pc:spChg>
        <pc:spChg chg="add del">
          <ac:chgData name="Alex Paredes" userId="8e2f938975373b52" providerId="LiveId" clId="{DF2FC63B-DBE9-4F22-9128-38A814D0702B}" dt="2023-04-30T14:53:26.965" v="1732"/>
          <ac:spMkLst>
            <pc:docMk/>
            <pc:sldMk cId="510286259" sldId="289"/>
            <ac:spMk id="73" creationId="{11135C5B-72D8-4C1C-BA40-5CC4630DD04B}"/>
          </ac:spMkLst>
        </pc:spChg>
        <pc:spChg chg="add del">
          <ac:chgData name="Alex Paredes" userId="8e2f938975373b52" providerId="LiveId" clId="{DF2FC63B-DBE9-4F22-9128-38A814D0702B}" dt="2023-04-30T14:53:26.965" v="1732"/>
          <ac:spMkLst>
            <pc:docMk/>
            <pc:sldMk cId="510286259" sldId="289"/>
            <ac:spMk id="74" creationId="{23D28D31-7FEF-44D4-9B96-B2705A8F2692}"/>
          </ac:spMkLst>
        </pc:spChg>
        <pc:spChg chg="add del">
          <ac:chgData name="Alex Paredes" userId="8e2f938975373b52" providerId="LiveId" clId="{DF2FC63B-DBE9-4F22-9128-38A814D0702B}" dt="2023-04-30T14:51:11.966" v="1703" actId="26606"/>
          <ac:spMkLst>
            <pc:docMk/>
            <pc:sldMk cId="510286259" sldId="289"/>
            <ac:spMk id="75" creationId="{DFAEE973-9BA8-47FC-978E-9052735A5802}"/>
          </ac:spMkLst>
        </pc:spChg>
        <pc:spChg chg="add del">
          <ac:chgData name="Alex Paredes" userId="8e2f938975373b52" providerId="LiveId" clId="{DF2FC63B-DBE9-4F22-9128-38A814D0702B}" dt="2023-04-30T14:53:26.965" v="1732"/>
          <ac:spMkLst>
            <pc:docMk/>
            <pc:sldMk cId="510286259" sldId="289"/>
            <ac:spMk id="76" creationId="{89ACD4BE-6655-4697-8CF6-BC814A7D83BE}"/>
          </ac:spMkLst>
        </pc:spChg>
        <pc:spChg chg="add del">
          <ac:chgData name="Alex Paredes" userId="8e2f938975373b52" providerId="LiveId" clId="{DF2FC63B-DBE9-4F22-9128-38A814D0702B}" dt="2023-04-30T14:51:11.966" v="1703" actId="26606"/>
          <ac:spMkLst>
            <pc:docMk/>
            <pc:sldMk cId="510286259" sldId="289"/>
            <ac:spMk id="77" creationId="{B1ACEF87-056E-4E77-899B-9E9A04E9B574}"/>
          </ac:spMkLst>
        </pc:spChg>
        <pc:spChg chg="add del">
          <ac:chgData name="Alex Paredes" userId="8e2f938975373b52" providerId="LiveId" clId="{DF2FC63B-DBE9-4F22-9128-38A814D0702B}" dt="2023-04-30T14:54:41.237" v="1739" actId="700"/>
          <ac:spMkLst>
            <pc:docMk/>
            <pc:sldMk cId="510286259" sldId="289"/>
            <ac:spMk id="78" creationId="{A21E7785-3D2D-4FF8-9C82-42CE9DBD7BB9}"/>
          </ac:spMkLst>
        </pc:spChg>
        <pc:spChg chg="add del">
          <ac:chgData name="Alex Paredes" userId="8e2f938975373b52" providerId="LiveId" clId="{DF2FC63B-DBE9-4F22-9128-38A814D0702B}" dt="2023-04-30T14:51:11.966" v="1703" actId="26606"/>
          <ac:spMkLst>
            <pc:docMk/>
            <pc:sldMk cId="510286259" sldId="289"/>
            <ac:spMk id="79" creationId="{DD0C6C3A-73B1-4E33-AD0D-8BCD35B714CD}"/>
          </ac:spMkLst>
        </pc:spChg>
        <pc:spChg chg="add del">
          <ac:chgData name="Alex Paredes" userId="8e2f938975373b52" providerId="LiveId" clId="{DF2FC63B-DBE9-4F22-9128-38A814D0702B}" dt="2023-04-30T14:54:41.237" v="1739" actId="700"/>
          <ac:spMkLst>
            <pc:docMk/>
            <pc:sldMk cId="510286259" sldId="289"/>
            <ac:spMk id="80" creationId="{9911E146-5AE8-4892-B0B5-42052873B9E5}"/>
          </ac:spMkLst>
        </pc:spChg>
        <pc:spChg chg="add del">
          <ac:chgData name="Alex Paredes" userId="8e2f938975373b52" providerId="LiveId" clId="{DF2FC63B-DBE9-4F22-9128-38A814D0702B}" dt="2023-04-30T14:51:11.966" v="1703" actId="26606"/>
          <ac:spMkLst>
            <pc:docMk/>
            <pc:sldMk cId="510286259" sldId="289"/>
            <ac:spMk id="81" creationId="{303022F3-BFF5-4104-AE9A-399949DAFC26}"/>
          </ac:spMkLst>
        </pc:spChg>
        <pc:spChg chg="add del">
          <ac:chgData name="Alex Paredes" userId="8e2f938975373b52" providerId="LiveId" clId="{DF2FC63B-DBE9-4F22-9128-38A814D0702B}" dt="2023-04-30T14:53:13.631" v="1727" actId="26606"/>
          <ac:spMkLst>
            <pc:docMk/>
            <pc:sldMk cId="510286259" sldId="289"/>
            <ac:spMk id="82" creationId="{11135C5B-72D8-4C1C-BA40-5CC4630DD04B}"/>
          </ac:spMkLst>
        </pc:spChg>
        <pc:spChg chg="add del">
          <ac:chgData name="Alex Paredes" userId="8e2f938975373b52" providerId="LiveId" clId="{DF2FC63B-DBE9-4F22-9128-38A814D0702B}" dt="2023-04-30T14:53:13.631" v="1727" actId="26606"/>
          <ac:spMkLst>
            <pc:docMk/>
            <pc:sldMk cId="510286259" sldId="289"/>
            <ac:spMk id="83" creationId="{23D28D31-7FEF-44D4-9B96-B2705A8F2692}"/>
          </ac:spMkLst>
        </pc:spChg>
        <pc:spChg chg="add del">
          <ac:chgData name="Alex Paredes" userId="8e2f938975373b52" providerId="LiveId" clId="{DF2FC63B-DBE9-4F22-9128-38A814D0702B}" dt="2023-04-30T14:53:13.631" v="1727" actId="26606"/>
          <ac:spMkLst>
            <pc:docMk/>
            <pc:sldMk cId="510286259" sldId="289"/>
            <ac:spMk id="84" creationId="{89ACD4BE-6655-4697-8CF6-BC814A7D83BE}"/>
          </ac:spMkLst>
        </pc:spChg>
        <pc:spChg chg="add del">
          <ac:chgData name="Alex Paredes" userId="8e2f938975373b52" providerId="LiveId" clId="{DF2FC63B-DBE9-4F22-9128-38A814D0702B}" dt="2023-04-30T14:54:41.237" v="1739" actId="700"/>
          <ac:spMkLst>
            <pc:docMk/>
            <pc:sldMk cId="510286259" sldId="289"/>
            <ac:spMk id="85" creationId="{978A552A-290C-474C-9CC8-401379CD133C}"/>
          </ac:spMkLst>
        </pc:spChg>
        <pc:spChg chg="add del">
          <ac:chgData name="Alex Paredes" userId="8e2f938975373b52" providerId="LiveId" clId="{DF2FC63B-DBE9-4F22-9128-38A814D0702B}" dt="2023-04-30T14:54:41.237" v="1739" actId="700"/>
          <ac:spMkLst>
            <pc:docMk/>
            <pc:sldMk cId="510286259" sldId="289"/>
            <ac:spMk id="86" creationId="{57D8432A-7050-43CE-AC0E-48F00C7D5232}"/>
          </ac:spMkLst>
        </pc:spChg>
        <pc:spChg chg="add del">
          <ac:chgData name="Alex Paredes" userId="8e2f938975373b52" providerId="LiveId" clId="{DF2FC63B-DBE9-4F22-9128-38A814D0702B}" dt="2023-04-30T14:54:41.237" v="1739" actId="700"/>
          <ac:spMkLst>
            <pc:docMk/>
            <pc:sldMk cId="510286259" sldId="289"/>
            <ac:spMk id="87" creationId="{55B5BA19-E267-49E0-A8F7-3435C91189DE}"/>
          </ac:spMkLst>
        </pc:spChg>
        <pc:spChg chg="add del">
          <ac:chgData name="Alex Paredes" userId="8e2f938975373b52" providerId="LiveId" clId="{DF2FC63B-DBE9-4F22-9128-38A814D0702B}" dt="2023-04-30T14:54:41.237" v="1739" actId="700"/>
          <ac:spMkLst>
            <pc:docMk/>
            <pc:sldMk cId="510286259" sldId="289"/>
            <ac:spMk id="88" creationId="{D19504FF-266B-4F6E-BAA1-DF9730E90020}"/>
          </ac:spMkLst>
        </pc:spChg>
        <pc:spChg chg="add del">
          <ac:chgData name="Alex Paredes" userId="8e2f938975373b52" providerId="LiveId" clId="{DF2FC63B-DBE9-4F22-9128-38A814D0702B}" dt="2023-04-30T14:54:41.237" v="1739" actId="700"/>
          <ac:spMkLst>
            <pc:docMk/>
            <pc:sldMk cId="510286259" sldId="289"/>
            <ac:spMk id="89" creationId="{6464F78D-891F-49EC-ADDE-5E581A66ACA9}"/>
          </ac:spMkLst>
        </pc:spChg>
        <pc:spChg chg="add del">
          <ac:chgData name="Alex Paredes" userId="8e2f938975373b52" providerId="LiveId" clId="{DF2FC63B-DBE9-4F22-9128-38A814D0702B}" dt="2023-04-30T14:54:41.237" v="1739" actId="700"/>
          <ac:spMkLst>
            <pc:docMk/>
            <pc:sldMk cId="510286259" sldId="289"/>
            <ac:spMk id="90" creationId="{E125488F-35F4-46B0-BDF0-AFAA3610078B}"/>
          </ac:spMkLst>
        </pc:spChg>
        <pc:spChg chg="add del">
          <ac:chgData name="Alex Paredes" userId="8e2f938975373b52" providerId="LiveId" clId="{DF2FC63B-DBE9-4F22-9128-38A814D0702B}" dt="2023-04-30T15:00:31.345" v="1785" actId="26606"/>
          <ac:spMkLst>
            <pc:docMk/>
            <pc:sldMk cId="510286259" sldId="289"/>
            <ac:spMk id="91" creationId="{4CFB7F65-9106-4CAB-B5F1-B6B1476E70A0}"/>
          </ac:spMkLst>
        </pc:spChg>
        <pc:spChg chg="add del">
          <ac:chgData name="Alex Paredes" userId="8e2f938975373b52" providerId="LiveId" clId="{DF2FC63B-DBE9-4F22-9128-38A814D0702B}" dt="2023-04-30T15:00:31.345" v="1785" actId="26606"/>
          <ac:spMkLst>
            <pc:docMk/>
            <pc:sldMk cId="510286259" sldId="289"/>
            <ac:spMk id="92" creationId="{E0996FEB-A7FD-41B5-AC7B-E2ED8B7623A2}"/>
          </ac:spMkLst>
        </pc:spChg>
        <pc:spChg chg="add del">
          <ac:chgData name="Alex Paredes" userId="8e2f938975373b52" providerId="LiveId" clId="{DF2FC63B-DBE9-4F22-9128-38A814D0702B}" dt="2023-04-30T15:00:31.345" v="1785" actId="26606"/>
          <ac:spMkLst>
            <pc:docMk/>
            <pc:sldMk cId="510286259" sldId="289"/>
            <ac:spMk id="93" creationId="{2F3AC5DB-7693-457F-ACCC-7E0B50B989B1}"/>
          </ac:spMkLst>
        </pc:spChg>
        <pc:spChg chg="add del">
          <ac:chgData name="Alex Paredes" userId="8e2f938975373b52" providerId="LiveId" clId="{DF2FC63B-DBE9-4F22-9128-38A814D0702B}" dt="2023-04-30T15:00:31.345" v="1785" actId="26606"/>
          <ac:spMkLst>
            <pc:docMk/>
            <pc:sldMk cId="510286259" sldId="289"/>
            <ac:spMk id="94" creationId="{7F9DE51B-4C99-46DA-BAA8-AFBACAA90C43}"/>
          </ac:spMkLst>
        </pc:spChg>
        <pc:spChg chg="add del">
          <ac:chgData name="Alex Paredes" userId="8e2f938975373b52" providerId="LiveId" clId="{DF2FC63B-DBE9-4F22-9128-38A814D0702B}" dt="2023-04-30T15:00:31.345" v="1785" actId="26606"/>
          <ac:spMkLst>
            <pc:docMk/>
            <pc:sldMk cId="510286259" sldId="289"/>
            <ac:spMk id="95" creationId="{1C96A87B-A6AF-49F9-A35C-DBCD32934F73}"/>
          </ac:spMkLst>
        </pc:spChg>
        <pc:spChg chg="add del">
          <ac:chgData name="Alex Paredes" userId="8e2f938975373b52" providerId="LiveId" clId="{DF2FC63B-DBE9-4F22-9128-38A814D0702B}" dt="2023-04-30T15:00:53.260" v="1788" actId="26606"/>
          <ac:spMkLst>
            <pc:docMk/>
            <pc:sldMk cId="510286259" sldId="289"/>
            <ac:spMk id="100" creationId="{1E5E4503-CC62-4DA9-9121-0A15719984CE}"/>
          </ac:spMkLst>
        </pc:spChg>
        <pc:spChg chg="add del">
          <ac:chgData name="Alex Paredes" userId="8e2f938975373b52" providerId="LiveId" clId="{DF2FC63B-DBE9-4F22-9128-38A814D0702B}" dt="2023-04-30T15:00:53.260" v="1788" actId="26606"/>
          <ac:spMkLst>
            <pc:docMk/>
            <pc:sldMk cId="510286259" sldId="289"/>
            <ac:spMk id="102" creationId="{D8D61A1B-3C4C-4F0E-965F-15837624CF5B}"/>
          </ac:spMkLst>
        </pc:spChg>
        <pc:spChg chg="add del">
          <ac:chgData name="Alex Paredes" userId="8e2f938975373b52" providerId="LiveId" clId="{DF2FC63B-DBE9-4F22-9128-38A814D0702B}" dt="2023-04-30T15:00:53.260" v="1788" actId="26606"/>
          <ac:spMkLst>
            <pc:docMk/>
            <pc:sldMk cId="510286259" sldId="289"/>
            <ac:spMk id="104" creationId="{00E56243-9701-44E8-8A92-319433305195}"/>
          </ac:spMkLst>
        </pc:spChg>
        <pc:spChg chg="add del">
          <ac:chgData name="Alex Paredes" userId="8e2f938975373b52" providerId="LiveId" clId="{DF2FC63B-DBE9-4F22-9128-38A814D0702B}" dt="2023-04-30T15:00:53.260" v="1788" actId="26606"/>
          <ac:spMkLst>
            <pc:docMk/>
            <pc:sldMk cId="510286259" sldId="289"/>
            <ac:spMk id="106" creationId="{5B1F1915-E076-48EB-BB4A-EE9808EB40CB}"/>
          </ac:spMkLst>
        </pc:spChg>
        <pc:spChg chg="add del">
          <ac:chgData name="Alex Paredes" userId="8e2f938975373b52" providerId="LiveId" clId="{DF2FC63B-DBE9-4F22-9128-38A814D0702B}" dt="2023-04-30T15:00:53.260" v="1788" actId="26606"/>
          <ac:spMkLst>
            <pc:docMk/>
            <pc:sldMk cId="510286259" sldId="289"/>
            <ac:spMk id="108" creationId="{4CFB7F65-9106-4CAB-B5F1-B6B1476E70A0}"/>
          </ac:spMkLst>
        </pc:spChg>
        <pc:spChg chg="add del">
          <ac:chgData name="Alex Paredes" userId="8e2f938975373b52" providerId="LiveId" clId="{DF2FC63B-DBE9-4F22-9128-38A814D0702B}" dt="2023-04-30T15:00:53.250" v="1787" actId="26606"/>
          <ac:spMkLst>
            <pc:docMk/>
            <pc:sldMk cId="510286259" sldId="289"/>
            <ac:spMk id="119" creationId="{1E5E4503-CC62-4DA9-9121-0A15719984CE}"/>
          </ac:spMkLst>
        </pc:spChg>
        <pc:spChg chg="add del">
          <ac:chgData name="Alex Paredes" userId="8e2f938975373b52" providerId="LiveId" clId="{DF2FC63B-DBE9-4F22-9128-38A814D0702B}" dt="2023-04-30T15:00:53.250" v="1787" actId="26606"/>
          <ac:spMkLst>
            <pc:docMk/>
            <pc:sldMk cId="510286259" sldId="289"/>
            <ac:spMk id="121" creationId="{D8D61A1B-3C4C-4F0E-965F-15837624CF5B}"/>
          </ac:spMkLst>
        </pc:spChg>
        <pc:spChg chg="add del">
          <ac:chgData name="Alex Paredes" userId="8e2f938975373b52" providerId="LiveId" clId="{DF2FC63B-DBE9-4F22-9128-38A814D0702B}" dt="2023-04-30T15:00:53.250" v="1787" actId="26606"/>
          <ac:spMkLst>
            <pc:docMk/>
            <pc:sldMk cId="510286259" sldId="289"/>
            <ac:spMk id="123" creationId="{00E56243-9701-44E8-8A92-319433305195}"/>
          </ac:spMkLst>
        </pc:spChg>
        <pc:spChg chg="add del">
          <ac:chgData name="Alex Paredes" userId="8e2f938975373b52" providerId="LiveId" clId="{DF2FC63B-DBE9-4F22-9128-38A814D0702B}" dt="2023-04-30T15:00:53.250" v="1787" actId="26606"/>
          <ac:spMkLst>
            <pc:docMk/>
            <pc:sldMk cId="510286259" sldId="289"/>
            <ac:spMk id="125" creationId="{5B1F1915-E076-48EB-BB4A-EE9808EB40CB}"/>
          </ac:spMkLst>
        </pc:spChg>
        <pc:spChg chg="add del">
          <ac:chgData name="Alex Paredes" userId="8e2f938975373b52" providerId="LiveId" clId="{DF2FC63B-DBE9-4F22-9128-38A814D0702B}" dt="2023-04-30T15:00:53.250" v="1787" actId="26606"/>
          <ac:spMkLst>
            <pc:docMk/>
            <pc:sldMk cId="510286259" sldId="289"/>
            <ac:spMk id="127" creationId="{7BB84176-588C-42EC-B359-A76802AF102D}"/>
          </ac:spMkLst>
        </pc:spChg>
        <pc:spChg chg="add del">
          <ac:chgData name="Alex Paredes" userId="8e2f938975373b52" providerId="LiveId" clId="{DF2FC63B-DBE9-4F22-9128-38A814D0702B}" dt="2023-04-30T15:00:53.250" v="1787" actId="26606"/>
          <ac:spMkLst>
            <pc:docMk/>
            <pc:sldMk cId="510286259" sldId="289"/>
            <ac:spMk id="129" creationId="{1F71763A-051A-44FE-AA97-53842C033A06}"/>
          </ac:spMkLst>
        </pc:spChg>
        <pc:spChg chg="add del">
          <ac:chgData name="Alex Paredes" userId="8e2f938975373b52" providerId="LiveId" clId="{DF2FC63B-DBE9-4F22-9128-38A814D0702B}" dt="2023-04-30T15:00:53.250" v="1787" actId="26606"/>
          <ac:spMkLst>
            <pc:docMk/>
            <pc:sldMk cId="510286259" sldId="289"/>
            <ac:spMk id="131" creationId="{A708D103-8672-4EB5-A491-552A7D9D4CB0}"/>
          </ac:spMkLst>
        </pc:spChg>
        <pc:spChg chg="add del">
          <ac:chgData name="Alex Paredes" userId="8e2f938975373b52" providerId="LiveId" clId="{DF2FC63B-DBE9-4F22-9128-38A814D0702B}" dt="2023-04-30T15:00:53.250" v="1787" actId="26606"/>
          <ac:spMkLst>
            <pc:docMk/>
            <pc:sldMk cId="510286259" sldId="289"/>
            <ac:spMk id="133" creationId="{11921AC5-F2E7-4775-A4AD-50FFA6F5E652}"/>
          </ac:spMkLst>
        </pc:spChg>
        <pc:spChg chg="add del">
          <ac:chgData name="Alex Paredes" userId="8e2f938975373b52" providerId="LiveId" clId="{DF2FC63B-DBE9-4F22-9128-38A814D0702B}" dt="2023-04-30T15:00:53.250" v="1787" actId="26606"/>
          <ac:spMkLst>
            <pc:docMk/>
            <pc:sldMk cId="510286259" sldId="289"/>
            <ac:spMk id="135" creationId="{E534FDBA-3A96-48D7-BCD9-6F9A16FA13C7}"/>
          </ac:spMkLst>
        </pc:spChg>
        <pc:spChg chg="add del">
          <ac:chgData name="Alex Paredes" userId="8e2f938975373b52" providerId="LiveId" clId="{DF2FC63B-DBE9-4F22-9128-38A814D0702B}" dt="2023-04-30T15:01:33.504" v="1793" actId="26606"/>
          <ac:spMkLst>
            <pc:docMk/>
            <pc:sldMk cId="510286259" sldId="289"/>
            <ac:spMk id="137" creationId="{1E5E4503-CC62-4DA9-9121-0A15719984CE}"/>
          </ac:spMkLst>
        </pc:spChg>
        <pc:spChg chg="add del">
          <ac:chgData name="Alex Paredes" userId="8e2f938975373b52" providerId="LiveId" clId="{DF2FC63B-DBE9-4F22-9128-38A814D0702B}" dt="2023-04-30T15:01:33.504" v="1793" actId="26606"/>
          <ac:spMkLst>
            <pc:docMk/>
            <pc:sldMk cId="510286259" sldId="289"/>
            <ac:spMk id="138" creationId="{D8D61A1B-3C4C-4F0E-965F-15837624CF5B}"/>
          </ac:spMkLst>
        </pc:spChg>
        <pc:spChg chg="add del">
          <ac:chgData name="Alex Paredes" userId="8e2f938975373b52" providerId="LiveId" clId="{DF2FC63B-DBE9-4F22-9128-38A814D0702B}" dt="2023-04-30T15:01:33.504" v="1793" actId="26606"/>
          <ac:spMkLst>
            <pc:docMk/>
            <pc:sldMk cId="510286259" sldId="289"/>
            <ac:spMk id="139" creationId="{00E56243-9701-44E8-8A92-319433305195}"/>
          </ac:spMkLst>
        </pc:spChg>
        <pc:spChg chg="add del">
          <ac:chgData name="Alex Paredes" userId="8e2f938975373b52" providerId="LiveId" clId="{DF2FC63B-DBE9-4F22-9128-38A814D0702B}" dt="2023-04-30T15:01:33.504" v="1793" actId="26606"/>
          <ac:spMkLst>
            <pc:docMk/>
            <pc:sldMk cId="510286259" sldId="289"/>
            <ac:spMk id="140" creationId="{5B1F1915-E076-48EB-BB4A-EE9808EB40CB}"/>
          </ac:spMkLst>
        </pc:spChg>
        <pc:spChg chg="add del">
          <ac:chgData name="Alex Paredes" userId="8e2f938975373b52" providerId="LiveId" clId="{DF2FC63B-DBE9-4F22-9128-38A814D0702B}" dt="2023-04-30T15:01:33.504" v="1793" actId="26606"/>
          <ac:spMkLst>
            <pc:docMk/>
            <pc:sldMk cId="510286259" sldId="289"/>
            <ac:spMk id="141" creationId="{464F52C5-CC90-4BFA-84AD-47DFD30D6D6F}"/>
          </ac:spMkLst>
        </pc:spChg>
        <pc:spChg chg="add del">
          <ac:chgData name="Alex Paredes" userId="8e2f938975373b52" providerId="LiveId" clId="{DF2FC63B-DBE9-4F22-9128-38A814D0702B}" dt="2023-04-30T15:01:33.504" v="1793" actId="26606"/>
          <ac:spMkLst>
            <pc:docMk/>
            <pc:sldMk cId="510286259" sldId="289"/>
            <ac:spMk id="142" creationId="{AE1578EE-AC37-4C94-98C6-4B322C6705C9}"/>
          </ac:spMkLst>
        </pc:spChg>
        <pc:spChg chg="add del">
          <ac:chgData name="Alex Paredes" userId="8e2f938975373b52" providerId="LiveId" clId="{DF2FC63B-DBE9-4F22-9128-38A814D0702B}" dt="2023-04-30T15:01:33.504" v="1793" actId="26606"/>
          <ac:spMkLst>
            <pc:docMk/>
            <pc:sldMk cId="510286259" sldId="289"/>
            <ac:spMk id="143" creationId="{0055CAD6-F214-46F5-8689-93CBDA717584}"/>
          </ac:spMkLst>
        </pc:spChg>
        <pc:spChg chg="add del">
          <ac:chgData name="Alex Paredes" userId="8e2f938975373b52" providerId="LiveId" clId="{DF2FC63B-DBE9-4F22-9128-38A814D0702B}" dt="2023-04-30T15:01:33.504" v="1793" actId="26606"/>
          <ac:spMkLst>
            <pc:docMk/>
            <pc:sldMk cId="510286259" sldId="289"/>
            <ac:spMk id="144" creationId="{F2A33DE3-FEF0-4DFE-9792-F2E4F5A13C18}"/>
          </ac:spMkLst>
        </pc:spChg>
        <pc:spChg chg="add del">
          <ac:chgData name="Alex Paredes" userId="8e2f938975373b52" providerId="LiveId" clId="{DF2FC63B-DBE9-4F22-9128-38A814D0702B}" dt="2023-04-30T15:01:33.504" v="1793" actId="26606"/>
          <ac:spMkLst>
            <pc:docMk/>
            <pc:sldMk cId="510286259" sldId="289"/>
            <ac:spMk id="145" creationId="{58F305D9-36FC-424E-A383-F1B4070059A9}"/>
          </ac:spMkLst>
        </pc:spChg>
        <pc:spChg chg="add del">
          <ac:chgData name="Alex Paredes" userId="8e2f938975373b52" providerId="LiveId" clId="{DF2FC63B-DBE9-4F22-9128-38A814D0702B}" dt="2023-04-30T15:15:43.579" v="1941"/>
          <ac:spMkLst>
            <pc:docMk/>
            <pc:sldMk cId="510286259" sldId="289"/>
            <ac:spMk id="147" creationId="{1E5E4503-CC62-4DA9-9121-0A15719984CE}"/>
          </ac:spMkLst>
        </pc:spChg>
        <pc:spChg chg="add del">
          <ac:chgData name="Alex Paredes" userId="8e2f938975373b52" providerId="LiveId" clId="{DF2FC63B-DBE9-4F22-9128-38A814D0702B}" dt="2023-04-30T15:15:43.579" v="1941"/>
          <ac:spMkLst>
            <pc:docMk/>
            <pc:sldMk cId="510286259" sldId="289"/>
            <ac:spMk id="148" creationId="{D8D61A1B-3C4C-4F0E-965F-15837624CF5B}"/>
          </ac:spMkLst>
        </pc:spChg>
        <pc:spChg chg="add del">
          <ac:chgData name="Alex Paredes" userId="8e2f938975373b52" providerId="LiveId" clId="{DF2FC63B-DBE9-4F22-9128-38A814D0702B}" dt="2023-04-30T15:15:43.579" v="1941"/>
          <ac:spMkLst>
            <pc:docMk/>
            <pc:sldMk cId="510286259" sldId="289"/>
            <ac:spMk id="149" creationId="{00E56243-9701-44E8-8A92-319433305195}"/>
          </ac:spMkLst>
        </pc:spChg>
        <pc:spChg chg="add del">
          <ac:chgData name="Alex Paredes" userId="8e2f938975373b52" providerId="LiveId" clId="{DF2FC63B-DBE9-4F22-9128-38A814D0702B}" dt="2023-04-30T15:01:18.604" v="1790" actId="26606"/>
          <ac:spMkLst>
            <pc:docMk/>
            <pc:sldMk cId="510286259" sldId="289"/>
            <ac:spMk id="150" creationId="{1E5E4503-CC62-4DA9-9121-0A15719984CE}"/>
          </ac:spMkLst>
        </pc:spChg>
        <pc:spChg chg="add del">
          <ac:chgData name="Alex Paredes" userId="8e2f938975373b52" providerId="LiveId" clId="{DF2FC63B-DBE9-4F22-9128-38A814D0702B}" dt="2023-04-30T15:15:43.579" v="1941"/>
          <ac:spMkLst>
            <pc:docMk/>
            <pc:sldMk cId="510286259" sldId="289"/>
            <ac:spMk id="151" creationId="{5B1F1915-E076-48EB-BB4A-EE9808EB40CB}"/>
          </ac:spMkLst>
        </pc:spChg>
        <pc:spChg chg="add del">
          <ac:chgData name="Alex Paredes" userId="8e2f938975373b52" providerId="LiveId" clId="{DF2FC63B-DBE9-4F22-9128-38A814D0702B}" dt="2023-04-30T15:01:18.604" v="1790" actId="26606"/>
          <ac:spMkLst>
            <pc:docMk/>
            <pc:sldMk cId="510286259" sldId="289"/>
            <ac:spMk id="152" creationId="{D8D61A1B-3C4C-4F0E-965F-15837624CF5B}"/>
          </ac:spMkLst>
        </pc:spChg>
        <pc:spChg chg="add del">
          <ac:chgData name="Alex Paredes" userId="8e2f938975373b52" providerId="LiveId" clId="{DF2FC63B-DBE9-4F22-9128-38A814D0702B}" dt="2023-04-30T15:15:43.579" v="1941"/>
          <ac:spMkLst>
            <pc:docMk/>
            <pc:sldMk cId="510286259" sldId="289"/>
            <ac:spMk id="153" creationId="{F517B8F1-2AEF-486F-B48E-B74ACD99D568}"/>
          </ac:spMkLst>
        </pc:spChg>
        <pc:spChg chg="add del">
          <ac:chgData name="Alex Paredes" userId="8e2f938975373b52" providerId="LiveId" clId="{DF2FC63B-DBE9-4F22-9128-38A814D0702B}" dt="2023-04-30T15:01:18.604" v="1790" actId="26606"/>
          <ac:spMkLst>
            <pc:docMk/>
            <pc:sldMk cId="510286259" sldId="289"/>
            <ac:spMk id="154" creationId="{00E56243-9701-44E8-8A92-319433305195}"/>
          </ac:spMkLst>
        </pc:spChg>
        <pc:spChg chg="add del">
          <ac:chgData name="Alex Paredes" userId="8e2f938975373b52" providerId="LiveId" clId="{DF2FC63B-DBE9-4F22-9128-38A814D0702B}" dt="2023-04-30T15:15:43.579" v="1941"/>
          <ac:spMkLst>
            <pc:docMk/>
            <pc:sldMk cId="510286259" sldId="289"/>
            <ac:spMk id="155" creationId="{CF90FA3E-29C5-4FF4-8E7C-F402393C4282}"/>
          </ac:spMkLst>
        </pc:spChg>
        <pc:spChg chg="add del">
          <ac:chgData name="Alex Paredes" userId="8e2f938975373b52" providerId="LiveId" clId="{DF2FC63B-DBE9-4F22-9128-38A814D0702B}" dt="2023-04-30T15:01:18.604" v="1790" actId="26606"/>
          <ac:spMkLst>
            <pc:docMk/>
            <pc:sldMk cId="510286259" sldId="289"/>
            <ac:spMk id="156" creationId="{5B1F1915-E076-48EB-BB4A-EE9808EB40CB}"/>
          </ac:spMkLst>
        </pc:spChg>
        <pc:spChg chg="add del">
          <ac:chgData name="Alex Paredes" userId="8e2f938975373b52" providerId="LiveId" clId="{DF2FC63B-DBE9-4F22-9128-38A814D0702B}" dt="2023-04-30T15:15:43.579" v="1941"/>
          <ac:spMkLst>
            <pc:docMk/>
            <pc:sldMk cId="510286259" sldId="289"/>
            <ac:spMk id="157" creationId="{A21EFF75-981B-45D2-8F70-7BCFA27098B7}"/>
          </ac:spMkLst>
        </pc:spChg>
        <pc:spChg chg="add del">
          <ac:chgData name="Alex Paredes" userId="8e2f938975373b52" providerId="LiveId" clId="{DF2FC63B-DBE9-4F22-9128-38A814D0702B}" dt="2023-04-30T15:01:18.604" v="1790" actId="26606"/>
          <ac:spMkLst>
            <pc:docMk/>
            <pc:sldMk cId="510286259" sldId="289"/>
            <ac:spMk id="158" creationId="{F517B8F1-2AEF-486F-B48E-B74ACD99D568}"/>
          </ac:spMkLst>
        </pc:spChg>
        <pc:spChg chg="add del">
          <ac:chgData name="Alex Paredes" userId="8e2f938975373b52" providerId="LiveId" clId="{DF2FC63B-DBE9-4F22-9128-38A814D0702B}" dt="2023-04-30T15:15:43.579" v="1941"/>
          <ac:spMkLst>
            <pc:docMk/>
            <pc:sldMk cId="510286259" sldId="289"/>
            <ac:spMk id="159" creationId="{1A96CF5F-7013-4811-A10D-28B204052C65}"/>
          </ac:spMkLst>
        </pc:spChg>
        <pc:spChg chg="add del">
          <ac:chgData name="Alex Paredes" userId="8e2f938975373b52" providerId="LiveId" clId="{DF2FC63B-DBE9-4F22-9128-38A814D0702B}" dt="2023-04-30T15:01:18.604" v="1790" actId="26606"/>
          <ac:spMkLst>
            <pc:docMk/>
            <pc:sldMk cId="510286259" sldId="289"/>
            <ac:spMk id="160" creationId="{CF90FA3E-29C5-4FF4-8E7C-F402393C4282}"/>
          </ac:spMkLst>
        </pc:spChg>
        <pc:spChg chg="add del">
          <ac:chgData name="Alex Paredes" userId="8e2f938975373b52" providerId="LiveId" clId="{DF2FC63B-DBE9-4F22-9128-38A814D0702B}" dt="2023-04-30T15:15:43.579" v="1941"/>
          <ac:spMkLst>
            <pc:docMk/>
            <pc:sldMk cId="510286259" sldId="289"/>
            <ac:spMk id="161" creationId="{38BFE626-6BBD-4067-B348-4FB65DD525DB}"/>
          </ac:spMkLst>
        </pc:spChg>
        <pc:spChg chg="add del">
          <ac:chgData name="Alex Paredes" userId="8e2f938975373b52" providerId="LiveId" clId="{DF2FC63B-DBE9-4F22-9128-38A814D0702B}" dt="2023-04-30T15:01:18.604" v="1790" actId="26606"/>
          <ac:spMkLst>
            <pc:docMk/>
            <pc:sldMk cId="510286259" sldId="289"/>
            <ac:spMk id="162" creationId="{A21EFF75-981B-45D2-8F70-7BCFA27098B7}"/>
          </ac:spMkLst>
        </pc:spChg>
        <pc:spChg chg="add del">
          <ac:chgData name="Alex Paredes" userId="8e2f938975373b52" providerId="LiveId" clId="{DF2FC63B-DBE9-4F22-9128-38A814D0702B}" dt="2023-04-30T15:01:18.604" v="1790" actId="26606"/>
          <ac:spMkLst>
            <pc:docMk/>
            <pc:sldMk cId="510286259" sldId="289"/>
            <ac:spMk id="164" creationId="{1A96CF5F-7013-4811-A10D-28B204052C65}"/>
          </ac:spMkLst>
        </pc:spChg>
        <pc:spChg chg="add del">
          <ac:chgData name="Alex Paredes" userId="8e2f938975373b52" providerId="LiveId" clId="{DF2FC63B-DBE9-4F22-9128-38A814D0702B}" dt="2023-04-30T15:01:18.604" v="1790" actId="26606"/>
          <ac:spMkLst>
            <pc:docMk/>
            <pc:sldMk cId="510286259" sldId="289"/>
            <ac:spMk id="166" creationId="{38BFE626-6BBD-4067-B348-4FB65DD525DB}"/>
          </ac:spMkLst>
        </pc:spChg>
        <pc:spChg chg="add del">
          <ac:chgData name="Alex Paredes" userId="8e2f938975373b52" providerId="LiveId" clId="{DF2FC63B-DBE9-4F22-9128-38A814D0702B}" dt="2023-04-30T15:01:24.866" v="1792" actId="26606"/>
          <ac:spMkLst>
            <pc:docMk/>
            <pc:sldMk cId="510286259" sldId="289"/>
            <ac:spMk id="168" creationId="{1E5E4503-CC62-4DA9-9121-0A15719984CE}"/>
          </ac:spMkLst>
        </pc:spChg>
        <pc:spChg chg="add del">
          <ac:chgData name="Alex Paredes" userId="8e2f938975373b52" providerId="LiveId" clId="{DF2FC63B-DBE9-4F22-9128-38A814D0702B}" dt="2023-04-30T15:01:24.866" v="1792" actId="26606"/>
          <ac:spMkLst>
            <pc:docMk/>
            <pc:sldMk cId="510286259" sldId="289"/>
            <ac:spMk id="169" creationId="{D8D61A1B-3C4C-4F0E-965F-15837624CF5B}"/>
          </ac:spMkLst>
        </pc:spChg>
        <pc:spChg chg="add del">
          <ac:chgData name="Alex Paredes" userId="8e2f938975373b52" providerId="LiveId" clId="{DF2FC63B-DBE9-4F22-9128-38A814D0702B}" dt="2023-04-30T15:01:24.866" v="1792" actId="26606"/>
          <ac:spMkLst>
            <pc:docMk/>
            <pc:sldMk cId="510286259" sldId="289"/>
            <ac:spMk id="170" creationId="{00E56243-9701-44E8-8A92-319433305195}"/>
          </ac:spMkLst>
        </pc:spChg>
        <pc:spChg chg="add del">
          <ac:chgData name="Alex Paredes" userId="8e2f938975373b52" providerId="LiveId" clId="{DF2FC63B-DBE9-4F22-9128-38A814D0702B}" dt="2023-04-30T15:01:24.866" v="1792" actId="26606"/>
          <ac:spMkLst>
            <pc:docMk/>
            <pc:sldMk cId="510286259" sldId="289"/>
            <ac:spMk id="171" creationId="{5B1F1915-E076-48EB-BB4A-EE9808EB40CB}"/>
          </ac:spMkLst>
        </pc:spChg>
        <pc:spChg chg="add del">
          <ac:chgData name="Alex Paredes" userId="8e2f938975373b52" providerId="LiveId" clId="{DF2FC63B-DBE9-4F22-9128-38A814D0702B}" dt="2023-04-30T15:01:24.866" v="1792" actId="26606"/>
          <ac:spMkLst>
            <pc:docMk/>
            <pc:sldMk cId="510286259" sldId="289"/>
            <ac:spMk id="172" creationId="{395E16AA-F2F3-47F4-8F20-A7EBF2CBFBBD}"/>
          </ac:spMkLst>
        </pc:spChg>
        <pc:spChg chg="add del">
          <ac:chgData name="Alex Paredes" userId="8e2f938975373b52" providerId="LiveId" clId="{DF2FC63B-DBE9-4F22-9128-38A814D0702B}" dt="2023-04-30T15:01:24.866" v="1792" actId="26606"/>
          <ac:spMkLst>
            <pc:docMk/>
            <pc:sldMk cId="510286259" sldId="289"/>
            <ac:spMk id="173" creationId="{3153DB13-2A89-45C7-B04E-D39BB86CD1F2}"/>
          </ac:spMkLst>
        </pc:spChg>
        <pc:spChg chg="add del">
          <ac:chgData name="Alex Paredes" userId="8e2f938975373b52" providerId="LiveId" clId="{DF2FC63B-DBE9-4F22-9128-38A814D0702B}" dt="2023-04-30T15:01:24.866" v="1792" actId="26606"/>
          <ac:spMkLst>
            <pc:docMk/>
            <pc:sldMk cId="510286259" sldId="289"/>
            <ac:spMk id="174" creationId="{1A2D50C0-5220-451B-877F-2EFF1378C7CE}"/>
          </ac:spMkLst>
        </pc:spChg>
        <pc:spChg chg="add del">
          <ac:chgData name="Alex Paredes" userId="8e2f938975373b52" providerId="LiveId" clId="{DF2FC63B-DBE9-4F22-9128-38A814D0702B}" dt="2023-04-30T15:01:24.866" v="1792" actId="26606"/>
          <ac:spMkLst>
            <pc:docMk/>
            <pc:sldMk cId="510286259" sldId="289"/>
            <ac:spMk id="175" creationId="{86031952-26F2-4AD4-85DA-3A9231F809E4}"/>
          </ac:spMkLst>
        </pc:spChg>
        <pc:spChg chg="add del">
          <ac:chgData name="Alex Paredes" userId="8e2f938975373b52" providerId="LiveId" clId="{DF2FC63B-DBE9-4F22-9128-38A814D0702B}" dt="2023-04-30T15:01:24.866" v="1792" actId="26606"/>
          <ac:spMkLst>
            <pc:docMk/>
            <pc:sldMk cId="510286259" sldId="289"/>
            <ac:spMk id="176" creationId="{F18349E2-797E-42BB-912F-CA4E0BA5A79C}"/>
          </ac:spMkLst>
        </pc:spChg>
        <pc:grpChg chg="add del">
          <ac:chgData name="Alex Paredes" userId="8e2f938975373b52" providerId="LiveId" clId="{DF2FC63B-DBE9-4F22-9128-38A814D0702B}" dt="2023-04-30T14:42:07.178" v="1662" actId="26606"/>
          <ac:grpSpMkLst>
            <pc:docMk/>
            <pc:sldMk cId="510286259" sldId="289"/>
            <ac:grpSpMk id="19" creationId="{689DE470-D3F7-4C9B-B30A-CDD6B6F9B140}"/>
          </ac:grpSpMkLst>
        </pc:grpChg>
        <pc:grpChg chg="add del">
          <ac:chgData name="Alex Paredes" userId="8e2f938975373b52" providerId="LiveId" clId="{DF2FC63B-DBE9-4F22-9128-38A814D0702B}" dt="2023-04-30T14:52:26.321" v="1719"/>
          <ac:grpSpMkLst>
            <pc:docMk/>
            <pc:sldMk cId="510286259" sldId="289"/>
            <ac:grpSpMk id="25" creationId="{020840DA-88D4-4E87-9CF9-3EDAEB794D02}"/>
          </ac:grpSpMkLst>
        </pc:grpChg>
        <pc:grpChg chg="add del">
          <ac:chgData name="Alex Paredes" userId="8e2f938975373b52" providerId="LiveId" clId="{DF2FC63B-DBE9-4F22-9128-38A814D0702B}" dt="2023-04-30T14:45:40.522" v="1681" actId="26606"/>
          <ac:grpSpMkLst>
            <pc:docMk/>
            <pc:sldMk cId="510286259" sldId="289"/>
            <ac:grpSpMk id="30" creationId="{020840DA-88D4-4E87-9CF9-3EDAEB794D02}"/>
          </ac:grpSpMkLst>
        </pc:grpChg>
        <pc:grpChg chg="add del">
          <ac:chgData name="Alex Paredes" userId="8e2f938975373b52" providerId="LiveId" clId="{DF2FC63B-DBE9-4F22-9128-38A814D0702B}" dt="2023-04-30T14:51:48.775" v="1712"/>
          <ac:grpSpMkLst>
            <pc:docMk/>
            <pc:sldMk cId="510286259" sldId="289"/>
            <ac:grpSpMk id="35" creationId="{38365B5E-72F8-4DDA-8C09-DB629252AB64}"/>
          </ac:grpSpMkLst>
        </pc:grpChg>
        <pc:grpChg chg="add del">
          <ac:chgData name="Alex Paredes" userId="8e2f938975373b52" providerId="LiveId" clId="{DF2FC63B-DBE9-4F22-9128-38A814D0702B}" dt="2023-04-30T14:53:26.965" v="1732"/>
          <ac:grpSpMkLst>
            <pc:docMk/>
            <pc:sldMk cId="510286259" sldId="289"/>
            <ac:grpSpMk id="44" creationId="{38365B5E-72F8-4DDA-8C09-DB629252AB64}"/>
          </ac:grpSpMkLst>
        </pc:grpChg>
        <pc:grpChg chg="add del">
          <ac:chgData name="Alex Paredes" userId="8e2f938975373b52" providerId="LiveId" clId="{DF2FC63B-DBE9-4F22-9128-38A814D0702B}" dt="2023-04-30T14:51:08.579" v="1701" actId="26606"/>
          <ac:grpSpMkLst>
            <pc:docMk/>
            <pc:sldMk cId="510286259" sldId="289"/>
            <ac:grpSpMk id="65" creationId="{38365B5E-72F8-4DDA-8C09-DB629252AB64}"/>
          </ac:grpSpMkLst>
        </pc:grpChg>
        <pc:grpChg chg="add del">
          <ac:chgData name="Alex Paredes" userId="8e2f938975373b52" providerId="LiveId" clId="{DF2FC63B-DBE9-4F22-9128-38A814D0702B}" dt="2023-04-30T14:53:13.631" v="1727" actId="26606"/>
          <ac:grpSpMkLst>
            <pc:docMk/>
            <pc:sldMk cId="510286259" sldId="289"/>
            <ac:grpSpMk id="71" creationId="{38365B5E-72F8-4DDA-8C09-DB629252AB64}"/>
          </ac:grpSpMkLst>
        </pc:grpChg>
        <pc:grpChg chg="add del">
          <ac:chgData name="Alex Paredes" userId="8e2f938975373b52" providerId="LiveId" clId="{DF2FC63B-DBE9-4F22-9128-38A814D0702B}" dt="2023-04-30T15:00:53.260" v="1788" actId="26606"/>
          <ac:grpSpMkLst>
            <pc:docMk/>
            <pc:sldMk cId="510286259" sldId="289"/>
            <ac:grpSpMk id="110" creationId="{DA46084B-0DB4-4217-8429-5BB07C713056}"/>
          </ac:grpSpMkLst>
        </pc:grpChg>
        <pc:graphicFrameChg chg="add del mod ord modGraphic">
          <ac:chgData name="Alex Paredes" userId="8e2f938975373b52" providerId="LiveId" clId="{DF2FC63B-DBE9-4F22-9128-38A814D0702B}" dt="2023-04-30T14:51:33.217" v="1708" actId="26606"/>
          <ac:graphicFrameMkLst>
            <pc:docMk/>
            <pc:sldMk cId="510286259" sldId="289"/>
            <ac:graphicFrameMk id="45" creationId="{76FD2315-0351-3D60-B8EC-44CA6073CEAB}"/>
          </ac:graphicFrameMkLst>
        </pc:graphicFrameChg>
        <pc:picChg chg="add mod ord">
          <ac:chgData name="Alex Paredes" userId="8e2f938975373b52" providerId="LiveId" clId="{DF2FC63B-DBE9-4F22-9128-38A814D0702B}" dt="2023-04-30T15:01:33.504" v="1793" actId="26606"/>
          <ac:picMkLst>
            <pc:docMk/>
            <pc:sldMk cId="510286259" sldId="289"/>
            <ac:picMk id="3" creationId="{2BF87E49-915D-BFF3-EB09-395A8E390B0F}"/>
          </ac:picMkLst>
        </pc:picChg>
        <pc:picChg chg="add del mod ord">
          <ac:chgData name="Alex Paredes" userId="8e2f938975373b52" providerId="LiveId" clId="{DF2FC63B-DBE9-4F22-9128-38A814D0702B}" dt="2023-04-30T14:57:57.466" v="1766" actId="21"/>
          <ac:picMkLst>
            <pc:docMk/>
            <pc:sldMk cId="510286259" sldId="289"/>
            <ac:picMk id="4" creationId="{37C9A3F7-3537-5A56-6D4F-EBF2F44DC8D4}"/>
          </ac:picMkLst>
        </pc:picChg>
        <pc:picChg chg="del">
          <ac:chgData name="Alex Paredes" userId="8e2f938975373b52" providerId="LiveId" clId="{DF2FC63B-DBE9-4F22-9128-38A814D0702B}" dt="2023-04-30T14:41:46.220" v="1657" actId="21"/>
          <ac:picMkLst>
            <pc:docMk/>
            <pc:sldMk cId="510286259" sldId="289"/>
            <ac:picMk id="5" creationId="{B04D3BC4-41C4-303B-AE9B-2840567777E4}"/>
          </ac:picMkLst>
        </pc:picChg>
        <pc:picChg chg="del">
          <ac:chgData name="Alex Paredes" userId="8e2f938975373b52" providerId="LiveId" clId="{DF2FC63B-DBE9-4F22-9128-38A814D0702B}" dt="2023-04-30T14:40:38.441" v="1655" actId="21"/>
          <ac:picMkLst>
            <pc:docMk/>
            <pc:sldMk cId="510286259" sldId="289"/>
            <ac:picMk id="6" creationId="{7D27F3CF-E6F0-BA92-5795-D3F46EBDCFFC}"/>
          </ac:picMkLst>
        </pc:picChg>
        <pc:picChg chg="add mod ord">
          <ac:chgData name="Alex Paredes" userId="8e2f938975373b52" providerId="LiveId" clId="{DF2FC63B-DBE9-4F22-9128-38A814D0702B}" dt="2023-04-30T15:01:33.504" v="1793" actId="26606"/>
          <ac:picMkLst>
            <pc:docMk/>
            <pc:sldMk cId="510286259" sldId="289"/>
            <ac:picMk id="7" creationId="{32F940AC-58CD-C8C4-AAA9-F81A464F4B59}"/>
          </ac:picMkLst>
        </pc:picChg>
        <pc:picChg chg="add mod ord">
          <ac:chgData name="Alex Paredes" userId="8e2f938975373b52" providerId="LiveId" clId="{DF2FC63B-DBE9-4F22-9128-38A814D0702B}" dt="2023-04-30T15:01:33.504" v="1793" actId="26606"/>
          <ac:picMkLst>
            <pc:docMk/>
            <pc:sldMk cId="510286259" sldId="289"/>
            <ac:picMk id="8" creationId="{AB9BACB2-41D7-769C-0E5D-17DDF321690E}"/>
          </ac:picMkLst>
        </pc:picChg>
        <pc:cxnChg chg="add del">
          <ac:chgData name="Alex Paredes" userId="8e2f938975373b52" providerId="LiveId" clId="{DF2FC63B-DBE9-4F22-9128-38A814D0702B}" dt="2023-04-30T14:49:19.763" v="1691" actId="26606"/>
          <ac:cxnSpMkLst>
            <pc:docMk/>
            <pc:sldMk cId="510286259" sldId="289"/>
            <ac:cxnSpMk id="48" creationId="{169958B5-5C27-4A9A-983B-AC6A83EFD542}"/>
          </ac:cxnSpMkLst>
        </pc:cxnChg>
        <pc:cxnChg chg="add del">
          <ac:chgData name="Alex Paredes" userId="8e2f938975373b52" providerId="LiveId" clId="{DF2FC63B-DBE9-4F22-9128-38A814D0702B}" dt="2023-04-30T14:49:19.763" v="1691" actId="26606"/>
          <ac:cxnSpMkLst>
            <pc:docMk/>
            <pc:sldMk cId="510286259" sldId="289"/>
            <ac:cxnSpMk id="53" creationId="{FF8BD25D-8B66-4F26-8257-6DC0736291E8}"/>
          </ac:cxnSpMkLst>
        </pc:cxnChg>
        <pc:cxnChg chg="add del">
          <ac:chgData name="Alex Paredes" userId="8e2f938975373b52" providerId="LiveId" clId="{DF2FC63B-DBE9-4F22-9128-38A814D0702B}" dt="2023-04-30T14:51:13.151" v="1704" actId="26606"/>
          <ac:cxnSpMkLst>
            <pc:docMk/>
            <pc:sldMk cId="510286259" sldId="289"/>
            <ac:cxnSpMk id="67" creationId="{169958B5-5C27-4A9A-983B-AC6A83EFD542}"/>
          </ac:cxnSpMkLst>
        </pc:cxnChg>
        <pc:cxnChg chg="add del">
          <ac:chgData name="Alex Paredes" userId="8e2f938975373b52" providerId="LiveId" clId="{DF2FC63B-DBE9-4F22-9128-38A814D0702B}" dt="2023-04-30T14:51:13.151" v="1704" actId="26606"/>
          <ac:cxnSpMkLst>
            <pc:docMk/>
            <pc:sldMk cId="510286259" sldId="289"/>
            <ac:cxnSpMk id="70" creationId="{FF8BD25D-8B66-4F26-8257-6DC0736291E8}"/>
          </ac:cxnSpMkLst>
        </pc:cxnChg>
      </pc:sldChg>
      <pc:sldChg chg="addSp delSp add del setBg delDesignElem">
        <pc:chgData name="Alex Paredes" userId="8e2f938975373b52" providerId="LiveId" clId="{DF2FC63B-DBE9-4F22-9128-38A814D0702B}" dt="2023-04-30T14:40:18.486" v="1650"/>
        <pc:sldMkLst>
          <pc:docMk/>
          <pc:sldMk cId="2002528327" sldId="289"/>
        </pc:sldMkLst>
        <pc:spChg chg="add del">
          <ac:chgData name="Alex Paredes" userId="8e2f938975373b52" providerId="LiveId" clId="{DF2FC63B-DBE9-4F22-9128-38A814D0702B}" dt="2023-04-30T14:40:18.486" v="1650"/>
          <ac:spMkLst>
            <pc:docMk/>
            <pc:sldMk cId="2002528327" sldId="289"/>
            <ac:spMk id="17" creationId="{C31BEE40-9750-4035-BFC7-0228EE7FE26E}"/>
          </ac:spMkLst>
        </pc:spChg>
        <pc:grpChg chg="add del">
          <ac:chgData name="Alex Paredes" userId="8e2f938975373b52" providerId="LiveId" clId="{DF2FC63B-DBE9-4F22-9128-38A814D0702B}" dt="2023-04-30T14:40:18.486" v="1650"/>
          <ac:grpSpMkLst>
            <pc:docMk/>
            <pc:sldMk cId="2002528327" sldId="289"/>
            <ac:grpSpMk id="19" creationId="{689DE470-D3F7-4C9B-B30A-CDD6B6F9B140}"/>
          </ac:grpSpMkLst>
        </pc:grpChg>
      </pc:sldChg>
      <pc:sldChg chg="addSp delSp modSp new mod setBg modClrScheme setClrOvrMap delDesignElem chgLayout">
        <pc:chgData name="Alex Paredes" userId="8e2f938975373b52" providerId="LiveId" clId="{DF2FC63B-DBE9-4F22-9128-38A814D0702B}" dt="2023-04-30T15:37:21.656" v="2083" actId="1076"/>
        <pc:sldMkLst>
          <pc:docMk/>
          <pc:sldMk cId="2732143367" sldId="290"/>
        </pc:sldMkLst>
        <pc:spChg chg="del mod ord">
          <ac:chgData name="Alex Paredes" userId="8e2f938975373b52" providerId="LiveId" clId="{DF2FC63B-DBE9-4F22-9128-38A814D0702B}" dt="2023-04-30T15:10:20.455" v="1901" actId="700"/>
          <ac:spMkLst>
            <pc:docMk/>
            <pc:sldMk cId="2732143367" sldId="290"/>
            <ac:spMk id="2" creationId="{C7708C9B-B8CF-87BB-E5A4-B7CF35958DC8}"/>
          </ac:spMkLst>
        </pc:spChg>
        <pc:spChg chg="del">
          <ac:chgData name="Alex Paredes" userId="8e2f938975373b52" providerId="LiveId" clId="{DF2FC63B-DBE9-4F22-9128-38A814D0702B}" dt="2023-04-30T15:10:20.455" v="1901" actId="700"/>
          <ac:spMkLst>
            <pc:docMk/>
            <pc:sldMk cId="2732143367" sldId="290"/>
            <ac:spMk id="3" creationId="{D0D2FC1B-428D-62D0-84AD-67D3DFF67EB6}"/>
          </ac:spMkLst>
        </pc:spChg>
        <pc:spChg chg="add del mod ord">
          <ac:chgData name="Alex Paredes" userId="8e2f938975373b52" providerId="LiveId" clId="{DF2FC63B-DBE9-4F22-9128-38A814D0702B}" dt="2023-04-30T15:10:33.113" v="1903" actId="700"/>
          <ac:spMkLst>
            <pc:docMk/>
            <pc:sldMk cId="2732143367" sldId="290"/>
            <ac:spMk id="6" creationId="{46785AF2-0AB8-40F0-FB19-38878540336B}"/>
          </ac:spMkLst>
        </pc:spChg>
        <pc:spChg chg="add mod">
          <ac:chgData name="Alex Paredes" userId="8e2f938975373b52" providerId="LiveId" clId="{DF2FC63B-DBE9-4F22-9128-38A814D0702B}" dt="2023-04-30T15:25:31.788" v="2050" actId="1076"/>
          <ac:spMkLst>
            <pc:docMk/>
            <pc:sldMk cId="2732143367" sldId="290"/>
            <ac:spMk id="8" creationId="{D89B1602-15DE-E80E-3B79-C37A6C15D5EF}"/>
          </ac:spMkLst>
        </pc:spChg>
        <pc:spChg chg="add mod">
          <ac:chgData name="Alex Paredes" userId="8e2f938975373b52" providerId="LiveId" clId="{DF2FC63B-DBE9-4F22-9128-38A814D0702B}" dt="2023-04-30T15:26:02.057" v="2052" actId="113"/>
          <ac:spMkLst>
            <pc:docMk/>
            <pc:sldMk cId="2732143367" sldId="290"/>
            <ac:spMk id="10" creationId="{CC0A0080-69B6-654A-3B63-3C80993D9D33}"/>
          </ac:spMkLst>
        </pc:spChg>
        <pc:spChg chg="add del mod ord">
          <ac:chgData name="Alex Paredes" userId="8e2f938975373b52" providerId="LiveId" clId="{DF2FC63B-DBE9-4F22-9128-38A814D0702B}" dt="2023-04-30T15:12:05.367" v="1916" actId="700"/>
          <ac:spMkLst>
            <pc:docMk/>
            <pc:sldMk cId="2732143367" sldId="290"/>
            <ac:spMk id="11" creationId="{13D7D211-3C9D-C229-57B5-626917A1B122}"/>
          </ac:spMkLst>
        </pc:spChg>
        <pc:spChg chg="add del mod ord">
          <ac:chgData name="Alex Paredes" userId="8e2f938975373b52" providerId="LiveId" clId="{DF2FC63B-DBE9-4F22-9128-38A814D0702B}" dt="2023-04-30T15:12:05.367" v="1916" actId="700"/>
          <ac:spMkLst>
            <pc:docMk/>
            <pc:sldMk cId="2732143367" sldId="290"/>
            <ac:spMk id="12" creationId="{744F1683-79C2-E851-AB16-946C1FDF3D54}"/>
          </ac:spMkLst>
        </pc:spChg>
        <pc:spChg chg="add del mod ord">
          <ac:chgData name="Alex Paredes" userId="8e2f938975373b52" providerId="LiveId" clId="{DF2FC63B-DBE9-4F22-9128-38A814D0702B}" dt="2023-04-30T15:12:05.367" v="1916" actId="700"/>
          <ac:spMkLst>
            <pc:docMk/>
            <pc:sldMk cId="2732143367" sldId="290"/>
            <ac:spMk id="13" creationId="{53D8EA13-21F9-499A-5B42-5C547896A4B7}"/>
          </ac:spMkLst>
        </pc:spChg>
        <pc:spChg chg="add del">
          <ac:chgData name="Alex Paredes" userId="8e2f938975373b52" providerId="LiveId" clId="{DF2FC63B-DBE9-4F22-9128-38A814D0702B}" dt="2023-04-30T15:13:42.307" v="1923" actId="26606"/>
          <ac:spMkLst>
            <pc:docMk/>
            <pc:sldMk cId="2732143367" sldId="290"/>
            <ac:spMk id="15" creationId="{20C97E5C-C165-417B-BBDE-6701E226BE3D}"/>
          </ac:spMkLst>
        </pc:spChg>
        <pc:spChg chg="add mod">
          <ac:chgData name="Alex Paredes" userId="8e2f938975373b52" providerId="LiveId" clId="{DF2FC63B-DBE9-4F22-9128-38A814D0702B}" dt="2023-04-30T15:25:10.730" v="2046" actId="948"/>
          <ac:spMkLst>
            <pc:docMk/>
            <pc:sldMk cId="2732143367" sldId="290"/>
            <ac:spMk id="16" creationId="{DD14C971-09EC-7AC2-D662-B7E914F1EF9A}"/>
          </ac:spMkLst>
        </pc:spChg>
        <pc:spChg chg="add del">
          <ac:chgData name="Alex Paredes" userId="8e2f938975373b52" providerId="LiveId" clId="{DF2FC63B-DBE9-4F22-9128-38A814D0702B}" dt="2023-04-30T15:13:42.307" v="1923" actId="26606"/>
          <ac:spMkLst>
            <pc:docMk/>
            <pc:sldMk cId="2732143367" sldId="290"/>
            <ac:spMk id="17" creationId="{95D0E1C6-221C-4835-B0D4-24184F6B6E21}"/>
          </ac:spMkLst>
        </pc:spChg>
        <pc:spChg chg="add del mod ord">
          <ac:chgData name="Alex Paredes" userId="8e2f938975373b52" providerId="LiveId" clId="{DF2FC63B-DBE9-4F22-9128-38A814D0702B}" dt="2023-04-30T15:16:53.496" v="1945" actId="700"/>
          <ac:spMkLst>
            <pc:docMk/>
            <pc:sldMk cId="2732143367" sldId="290"/>
            <ac:spMk id="18" creationId="{083015A3-0061-951C-A25B-6EC6F0B35029}"/>
          </ac:spMkLst>
        </pc:spChg>
        <pc:spChg chg="add del">
          <ac:chgData name="Alex Paredes" userId="8e2f938975373b52" providerId="LiveId" clId="{DF2FC63B-DBE9-4F22-9128-38A814D0702B}" dt="2023-04-30T15:13:42.307" v="1923" actId="26606"/>
          <ac:spMkLst>
            <pc:docMk/>
            <pc:sldMk cId="2732143367" sldId="290"/>
            <ac:spMk id="19" creationId="{A98F2782-0AD1-4AB6-BBB8-3BA1BB416CE2}"/>
          </ac:spMkLst>
        </pc:spChg>
        <pc:spChg chg="add del mod ord">
          <ac:chgData name="Alex Paredes" userId="8e2f938975373b52" providerId="LiveId" clId="{DF2FC63B-DBE9-4F22-9128-38A814D0702B}" dt="2023-04-30T15:16:53.496" v="1945" actId="700"/>
          <ac:spMkLst>
            <pc:docMk/>
            <pc:sldMk cId="2732143367" sldId="290"/>
            <ac:spMk id="20" creationId="{76DBF3A8-BFAE-4D24-7D8E-6EC7126F281E}"/>
          </ac:spMkLst>
        </pc:spChg>
        <pc:spChg chg="add del">
          <ac:chgData name="Alex Paredes" userId="8e2f938975373b52" providerId="LiveId" clId="{DF2FC63B-DBE9-4F22-9128-38A814D0702B}" dt="2023-04-30T15:13:45.718" v="1925" actId="26606"/>
          <ac:spMkLst>
            <pc:docMk/>
            <pc:sldMk cId="2732143367" sldId="290"/>
            <ac:spMk id="21" creationId="{1259A422-0023-4292-8200-E080556F30F9}"/>
          </ac:spMkLst>
        </pc:spChg>
        <pc:spChg chg="add del">
          <ac:chgData name="Alex Paredes" userId="8e2f938975373b52" providerId="LiveId" clId="{DF2FC63B-DBE9-4F22-9128-38A814D0702B}" dt="2023-04-30T15:13:45.718" v="1925" actId="26606"/>
          <ac:spMkLst>
            <pc:docMk/>
            <pc:sldMk cId="2732143367" sldId="290"/>
            <ac:spMk id="22" creationId="{A2413CA5-4739-4BC9-8BB3-B0A4928D314F}"/>
          </ac:spMkLst>
        </pc:spChg>
        <pc:spChg chg="add del">
          <ac:chgData name="Alex Paredes" userId="8e2f938975373b52" providerId="LiveId" clId="{DF2FC63B-DBE9-4F22-9128-38A814D0702B}" dt="2023-04-30T15:13:56.898" v="1927" actId="700"/>
          <ac:spMkLst>
            <pc:docMk/>
            <pc:sldMk cId="2732143367" sldId="290"/>
            <ac:spMk id="24" creationId="{587D26DA-9773-4A0E-B213-DDF20A1F1F27}"/>
          </ac:spMkLst>
        </pc:spChg>
        <pc:picChg chg="add mod">
          <ac:chgData name="Alex Paredes" userId="8e2f938975373b52" providerId="LiveId" clId="{DF2FC63B-DBE9-4F22-9128-38A814D0702B}" dt="2023-04-30T15:27:41.063" v="2056" actId="1076"/>
          <ac:picMkLst>
            <pc:docMk/>
            <pc:sldMk cId="2732143367" sldId="290"/>
            <ac:picMk id="4" creationId="{1B73935D-AF56-BA61-8956-AA7C4095698B}"/>
          </ac:picMkLst>
        </pc:picChg>
        <pc:picChg chg="add mod">
          <ac:chgData name="Alex Paredes" userId="8e2f938975373b52" providerId="LiveId" clId="{DF2FC63B-DBE9-4F22-9128-38A814D0702B}" dt="2023-04-30T15:27:44.424" v="2057" actId="1076"/>
          <ac:picMkLst>
            <pc:docMk/>
            <pc:sldMk cId="2732143367" sldId="290"/>
            <ac:picMk id="5" creationId="{C51AE965-15B6-1BE2-12C8-32E37205DCC1}"/>
          </ac:picMkLst>
        </pc:picChg>
        <pc:picChg chg="add mod">
          <ac:chgData name="Alex Paredes" userId="8e2f938975373b52" providerId="LiveId" clId="{DF2FC63B-DBE9-4F22-9128-38A814D0702B}" dt="2023-04-30T15:37:21.656" v="2083" actId="1076"/>
          <ac:picMkLst>
            <pc:docMk/>
            <pc:sldMk cId="2732143367" sldId="290"/>
            <ac:picMk id="23" creationId="{A4C21E4B-5DE4-8955-916D-0CF15C8298ED}"/>
          </ac:picMkLst>
        </pc:picChg>
        <pc:picChg chg="add mod">
          <ac:chgData name="Alex Paredes" userId="8e2f938975373b52" providerId="LiveId" clId="{DF2FC63B-DBE9-4F22-9128-38A814D0702B}" dt="2023-04-30T15:36:39.295" v="2074" actId="1076"/>
          <ac:picMkLst>
            <pc:docMk/>
            <pc:sldMk cId="2732143367" sldId="290"/>
            <ac:picMk id="26" creationId="{46CF4D7B-FA7B-2922-2286-F07473DAA50B}"/>
          </ac:picMkLst>
        </pc:picChg>
        <pc:picChg chg="add del mod">
          <ac:chgData name="Alex Paredes" userId="8e2f938975373b52" providerId="LiveId" clId="{DF2FC63B-DBE9-4F22-9128-38A814D0702B}" dt="2023-04-30T15:36:11.979" v="2066" actId="21"/>
          <ac:picMkLst>
            <pc:docMk/>
            <pc:sldMk cId="2732143367" sldId="290"/>
            <ac:picMk id="28" creationId="{C7604871-590C-A388-59B9-439184B5B7AE}"/>
          </ac:picMkLst>
        </pc:picChg>
      </pc:sldChg>
      <pc:sldChg chg="modSp new del">
        <pc:chgData name="Alex Paredes" userId="8e2f938975373b52" providerId="LiveId" clId="{DF2FC63B-DBE9-4F22-9128-38A814D0702B}" dt="2023-04-30T15:42:41.240" v="2088" actId="2696"/>
        <pc:sldMkLst>
          <pc:docMk/>
          <pc:sldMk cId="861944465" sldId="291"/>
        </pc:sldMkLst>
        <pc:spChg chg="mod">
          <ac:chgData name="Alex Paredes" userId="8e2f938975373b52" providerId="LiveId" clId="{DF2FC63B-DBE9-4F22-9128-38A814D0702B}" dt="2023-04-30T15:39:09.653" v="2085"/>
          <ac:spMkLst>
            <pc:docMk/>
            <pc:sldMk cId="861944465" sldId="291"/>
            <ac:spMk id="2" creationId="{8E36BED4-54C0-3DCA-D0AC-9EA250FD6C51}"/>
          </ac:spMkLst>
        </pc:spChg>
        <pc:spChg chg="mod">
          <ac:chgData name="Alex Paredes" userId="8e2f938975373b52" providerId="LiveId" clId="{DF2FC63B-DBE9-4F22-9128-38A814D0702B}" dt="2023-04-30T15:39:09.653" v="2085"/>
          <ac:spMkLst>
            <pc:docMk/>
            <pc:sldMk cId="861944465" sldId="291"/>
            <ac:spMk id="3" creationId="{BF3235D1-5D0F-7D84-DB75-8372A02EA6D3}"/>
          </ac:spMkLst>
        </pc:spChg>
      </pc:sldChg>
      <pc:sldChg chg="addSp delSp modSp add del mod setBg modClrScheme delDesignElem chgLayout">
        <pc:chgData name="Alex Paredes" userId="8e2f938975373b52" providerId="LiveId" clId="{DF2FC63B-DBE9-4F22-9128-38A814D0702B}" dt="2023-04-30T15:58:48.822" v="2167" actId="2696"/>
        <pc:sldMkLst>
          <pc:docMk/>
          <pc:sldMk cId="520686952" sldId="292"/>
        </pc:sldMkLst>
        <pc:spChg chg="del">
          <ac:chgData name="Alex Paredes" userId="8e2f938975373b52" providerId="LiveId" clId="{DF2FC63B-DBE9-4F22-9128-38A814D0702B}" dt="2023-04-30T15:43:11.971" v="2091" actId="21"/>
          <ac:spMkLst>
            <pc:docMk/>
            <pc:sldMk cId="520686952" sldId="292"/>
            <ac:spMk id="2" creationId="{5D95A211-B199-C99F-2D33-053D4C2F5CE5}"/>
          </ac:spMkLst>
        </pc:spChg>
        <pc:spChg chg="del mod">
          <ac:chgData name="Alex Paredes" userId="8e2f938975373b52" providerId="LiveId" clId="{DF2FC63B-DBE9-4F22-9128-38A814D0702B}" dt="2023-04-30T15:43:08.499" v="2090" actId="21"/>
          <ac:spMkLst>
            <pc:docMk/>
            <pc:sldMk cId="520686952" sldId="292"/>
            <ac:spMk id="3" creationId="{F16EEF9A-EDEF-1487-EB1C-0F9DF9362414}"/>
          </ac:spMkLst>
        </pc:spChg>
        <pc:spChg chg="add del mod">
          <ac:chgData name="Alex Paredes" userId="8e2f938975373b52" providerId="LiveId" clId="{DF2FC63B-DBE9-4F22-9128-38A814D0702B}" dt="2023-04-30T15:43:16.041" v="2092" actId="21"/>
          <ac:spMkLst>
            <pc:docMk/>
            <pc:sldMk cId="520686952" sldId="292"/>
            <ac:spMk id="7" creationId="{ECEE38F5-E3D3-3C16-239A-FF35EB683B73}"/>
          </ac:spMkLst>
        </pc:spChg>
        <pc:spChg chg="add del mod ord">
          <ac:chgData name="Alex Paredes" userId="8e2f938975373b52" providerId="LiveId" clId="{DF2FC63B-DBE9-4F22-9128-38A814D0702B}" dt="2023-04-30T15:43:41.494" v="2094" actId="700"/>
          <ac:spMkLst>
            <pc:docMk/>
            <pc:sldMk cId="520686952" sldId="292"/>
            <ac:spMk id="9" creationId="{E24846FD-F494-30C7-4D65-47602019C597}"/>
          </ac:spMkLst>
        </pc:spChg>
        <pc:spChg chg="add del mod ord">
          <ac:chgData name="Alex Paredes" userId="8e2f938975373b52" providerId="LiveId" clId="{DF2FC63B-DBE9-4F22-9128-38A814D0702B}" dt="2023-04-30T15:43:41.494" v="2094" actId="700"/>
          <ac:spMkLst>
            <pc:docMk/>
            <pc:sldMk cId="520686952" sldId="292"/>
            <ac:spMk id="10" creationId="{4EE26863-FC18-197E-8357-D0684FBDB49F}"/>
          </ac:spMkLst>
        </pc:spChg>
        <pc:spChg chg="del">
          <ac:chgData name="Alex Paredes" userId="8e2f938975373b52" providerId="LiveId" clId="{DF2FC63B-DBE9-4F22-9128-38A814D0702B}" dt="2023-04-30T15:42:37.105" v="2087"/>
          <ac:spMkLst>
            <pc:docMk/>
            <pc:sldMk cId="520686952" sldId="292"/>
            <ac:spMk id="24" creationId="{4FA4E651-C3D8-4DB8-A026-E8531C6AFACC}"/>
          </ac:spMkLst>
        </pc:spChg>
        <pc:picChg chg="del">
          <ac:chgData name="Alex Paredes" userId="8e2f938975373b52" providerId="LiveId" clId="{DF2FC63B-DBE9-4F22-9128-38A814D0702B}" dt="2023-04-30T15:44:08.060" v="2095" actId="21"/>
          <ac:picMkLst>
            <pc:docMk/>
            <pc:sldMk cId="520686952" sldId="292"/>
            <ac:picMk id="19" creationId="{A2F91CD6-1CC8-121B-B689-7D5CFDD808C8}"/>
          </ac:picMkLst>
        </pc:picChg>
      </pc:sldChg>
      <pc:sldChg chg="addSp delSp modSp new del mod setBg modClrScheme delDesignElem chgLayout">
        <pc:chgData name="Alex Paredes" userId="8e2f938975373b52" providerId="LiveId" clId="{DF2FC63B-DBE9-4F22-9128-38A814D0702B}" dt="2023-04-30T15:51:45.438" v="2127" actId="2696"/>
        <pc:sldMkLst>
          <pc:docMk/>
          <pc:sldMk cId="949264448" sldId="293"/>
        </pc:sldMkLst>
        <pc:spChg chg="del mod ord">
          <ac:chgData name="Alex Paredes" userId="8e2f938975373b52" providerId="LiveId" clId="{DF2FC63B-DBE9-4F22-9128-38A814D0702B}" dt="2023-04-30T15:46:15.894" v="2100" actId="700"/>
          <ac:spMkLst>
            <pc:docMk/>
            <pc:sldMk cId="949264448" sldId="293"/>
            <ac:spMk id="2" creationId="{37CA952E-E091-B20A-CC3B-F557E4F0705F}"/>
          </ac:spMkLst>
        </pc:spChg>
        <pc:spChg chg="del mod ord">
          <ac:chgData name="Alex Paredes" userId="8e2f938975373b52" providerId="LiveId" clId="{DF2FC63B-DBE9-4F22-9128-38A814D0702B}" dt="2023-04-30T15:46:15.894" v="2100" actId="700"/>
          <ac:spMkLst>
            <pc:docMk/>
            <pc:sldMk cId="949264448" sldId="293"/>
            <ac:spMk id="3" creationId="{F260BF4D-B47A-A9D3-C566-40F0F5372F0E}"/>
          </ac:spMkLst>
        </pc:spChg>
        <pc:spChg chg="add del mod ord">
          <ac:chgData name="Alex Paredes" userId="8e2f938975373b52" providerId="LiveId" clId="{DF2FC63B-DBE9-4F22-9128-38A814D0702B}" dt="2023-04-30T15:48:17.042" v="2109" actId="700"/>
          <ac:spMkLst>
            <pc:docMk/>
            <pc:sldMk cId="949264448" sldId="293"/>
            <ac:spMk id="4" creationId="{41C55B10-805E-C528-E422-0939FBFAAE40}"/>
          </ac:spMkLst>
        </pc:spChg>
        <pc:spChg chg="add del mod ord">
          <ac:chgData name="Alex Paredes" userId="8e2f938975373b52" providerId="LiveId" clId="{DF2FC63B-DBE9-4F22-9128-38A814D0702B}" dt="2023-04-30T15:48:17.042" v="2109" actId="700"/>
          <ac:spMkLst>
            <pc:docMk/>
            <pc:sldMk cId="949264448" sldId="293"/>
            <ac:spMk id="5" creationId="{8DEE9D68-1DD4-9AE7-280F-82727E458D58}"/>
          </ac:spMkLst>
        </pc:spChg>
        <pc:spChg chg="add del mod ord">
          <ac:chgData name="Alex Paredes" userId="8e2f938975373b52" providerId="LiveId" clId="{DF2FC63B-DBE9-4F22-9128-38A814D0702B}" dt="2023-04-30T15:50:23.783" v="2118" actId="700"/>
          <ac:spMkLst>
            <pc:docMk/>
            <pc:sldMk cId="949264448" sldId="293"/>
            <ac:spMk id="6" creationId="{CB8BC36A-46C8-C1BA-9158-446D0BE9604A}"/>
          </ac:spMkLst>
        </pc:spChg>
        <pc:spChg chg="add del">
          <ac:chgData name="Alex Paredes" userId="8e2f938975373b52" providerId="LiveId" clId="{DF2FC63B-DBE9-4F22-9128-38A814D0702B}" dt="2023-04-30T15:46:15.894" v="2100" actId="700"/>
          <ac:spMkLst>
            <pc:docMk/>
            <pc:sldMk cId="949264448" sldId="293"/>
            <ac:spMk id="8" creationId="{5A0118C5-4F8D-4CF4-BADD-53FEACC6C42A}"/>
          </ac:spMkLst>
        </pc:spChg>
        <pc:spChg chg="add del">
          <ac:chgData name="Alex Paredes" userId="8e2f938975373b52" providerId="LiveId" clId="{DF2FC63B-DBE9-4F22-9128-38A814D0702B}" dt="2023-04-30T15:47:39.037" v="2102" actId="26606"/>
          <ac:spMkLst>
            <pc:docMk/>
            <pc:sldMk cId="949264448" sldId="293"/>
            <ac:spMk id="9" creationId="{F35BC353-549C-47DC-9732-7E6961372840}"/>
          </ac:spMkLst>
        </pc:spChg>
        <pc:spChg chg="add del">
          <ac:chgData name="Alex Paredes" userId="8e2f938975373b52" providerId="LiveId" clId="{DF2FC63B-DBE9-4F22-9128-38A814D0702B}" dt="2023-04-30T15:46:15.894" v="2100" actId="700"/>
          <ac:spMkLst>
            <pc:docMk/>
            <pc:sldMk cId="949264448" sldId="293"/>
            <ac:spMk id="10" creationId="{A99050EE-26AF-4253-BD50-F0FCD965A8F6}"/>
          </ac:spMkLst>
        </pc:spChg>
        <pc:spChg chg="add del">
          <ac:chgData name="Alex Paredes" userId="8e2f938975373b52" providerId="LiveId" clId="{DF2FC63B-DBE9-4F22-9128-38A814D0702B}" dt="2023-04-30T15:47:39.037" v="2102" actId="26606"/>
          <ac:spMkLst>
            <pc:docMk/>
            <pc:sldMk cId="949264448" sldId="293"/>
            <ac:spMk id="11" creationId="{78E81931-EC11-4433-BB7B-ED42BAA2441E}"/>
          </ac:spMkLst>
        </pc:spChg>
        <pc:spChg chg="add del">
          <ac:chgData name="Alex Paredes" userId="8e2f938975373b52" providerId="LiveId" clId="{DF2FC63B-DBE9-4F22-9128-38A814D0702B}" dt="2023-04-30T15:47:56.695" v="2105"/>
          <ac:spMkLst>
            <pc:docMk/>
            <pc:sldMk cId="949264448" sldId="293"/>
            <ac:spMk id="15" creationId="{32E62931-8EB4-42BB-BAAB-D8757BE66D8E}"/>
          </ac:spMkLst>
        </pc:spChg>
        <pc:spChg chg="add del">
          <ac:chgData name="Alex Paredes" userId="8e2f938975373b52" providerId="LiveId" clId="{DF2FC63B-DBE9-4F22-9128-38A814D0702B}" dt="2023-04-30T15:46:15.894" v="2100" actId="700"/>
          <ac:spMkLst>
            <pc:docMk/>
            <pc:sldMk cId="949264448" sldId="293"/>
            <ac:spMk id="16" creationId="{D0C78466-EB6E-45A0-99A6-A00789ACD90A}"/>
          </ac:spMkLst>
        </pc:spChg>
        <pc:spChg chg="add del">
          <ac:chgData name="Alex Paredes" userId="8e2f938975373b52" providerId="LiveId" clId="{DF2FC63B-DBE9-4F22-9128-38A814D0702B}" dt="2023-04-30T15:46:15.894" v="2100" actId="700"/>
          <ac:spMkLst>
            <pc:docMk/>
            <pc:sldMk cId="949264448" sldId="293"/>
            <ac:spMk id="18" creationId="{E99F76E4-5DFD-4DBE-B042-66FBCD1182C9}"/>
          </ac:spMkLst>
        </pc:spChg>
        <pc:spChg chg="add del">
          <ac:chgData name="Alex Paredes" userId="8e2f938975373b52" providerId="LiveId" clId="{DF2FC63B-DBE9-4F22-9128-38A814D0702B}" dt="2023-04-30T15:48:02.834" v="2108"/>
          <ac:spMkLst>
            <pc:docMk/>
            <pc:sldMk cId="949264448" sldId="293"/>
            <ac:spMk id="19" creationId="{8B646C36-EEEC-4D52-8E8E-206F4CD8A3DA}"/>
          </ac:spMkLst>
        </pc:spChg>
        <pc:spChg chg="add del">
          <ac:chgData name="Alex Paredes" userId="8e2f938975373b52" providerId="LiveId" clId="{DF2FC63B-DBE9-4F22-9128-38A814D0702B}" dt="2023-04-30T15:48:02.834" v="2108"/>
          <ac:spMkLst>
            <pc:docMk/>
            <pc:sldMk cId="949264448" sldId="293"/>
            <ac:spMk id="363" creationId="{D6CA2F4C-8E9E-4BCD-B6E8-A68A311CA651}"/>
          </ac:spMkLst>
        </pc:spChg>
        <pc:spChg chg="add del">
          <ac:chgData name="Alex Paredes" userId="8e2f938975373b52" providerId="LiveId" clId="{DF2FC63B-DBE9-4F22-9128-38A814D0702B}" dt="2023-04-30T15:48:02.834" v="2108"/>
          <ac:spMkLst>
            <pc:docMk/>
            <pc:sldMk cId="949264448" sldId="293"/>
            <ac:spMk id="364" creationId="{4FB204DF-284E-45F6-A017-79A4DF57BCCB}"/>
          </ac:spMkLst>
        </pc:spChg>
        <pc:spChg chg="add del">
          <ac:chgData name="Alex Paredes" userId="8e2f938975373b52" providerId="LiveId" clId="{DF2FC63B-DBE9-4F22-9128-38A814D0702B}" dt="2023-04-30T15:48:02.834" v="2108"/>
          <ac:spMkLst>
            <pc:docMk/>
            <pc:sldMk cId="949264448" sldId="293"/>
            <ac:spMk id="365" creationId="{96FD6442-EB7D-4992-8D41-0B7FFDCB43E1}"/>
          </ac:spMkLst>
        </pc:spChg>
        <pc:spChg chg="add del">
          <ac:chgData name="Alex Paredes" userId="8e2f938975373b52" providerId="LiveId" clId="{DF2FC63B-DBE9-4F22-9128-38A814D0702B}" dt="2023-04-30T15:48:02.834" v="2108"/>
          <ac:spMkLst>
            <pc:docMk/>
            <pc:sldMk cId="949264448" sldId="293"/>
            <ac:spMk id="372" creationId="{4D1A5E71-B6B6-486A-8CDC-C7ABD9B903F6}"/>
          </ac:spMkLst>
        </pc:spChg>
        <pc:spChg chg="add del">
          <ac:chgData name="Alex Paredes" userId="8e2f938975373b52" providerId="LiveId" clId="{DF2FC63B-DBE9-4F22-9128-38A814D0702B}" dt="2023-04-30T15:48:02.834" v="2108"/>
          <ac:spMkLst>
            <pc:docMk/>
            <pc:sldMk cId="949264448" sldId="293"/>
            <ac:spMk id="373" creationId="{6004781B-698F-46D5-AADD-8AE9211719D8}"/>
          </ac:spMkLst>
        </pc:spChg>
        <pc:spChg chg="add del mod ord">
          <ac:chgData name="Alex Paredes" userId="8e2f938975373b52" providerId="LiveId" clId="{DF2FC63B-DBE9-4F22-9128-38A814D0702B}" dt="2023-04-30T15:50:23.783" v="2118" actId="700"/>
          <ac:spMkLst>
            <pc:docMk/>
            <pc:sldMk cId="949264448" sldId="293"/>
            <ac:spMk id="374" creationId="{C6282A81-5039-9628-3869-0602CD347B0E}"/>
          </ac:spMkLst>
        </pc:spChg>
        <pc:spChg chg="add mod ord">
          <ac:chgData name="Alex Paredes" userId="8e2f938975373b52" providerId="LiveId" clId="{DF2FC63B-DBE9-4F22-9128-38A814D0702B}" dt="2023-04-30T15:51:19.023" v="2123" actId="26606"/>
          <ac:spMkLst>
            <pc:docMk/>
            <pc:sldMk cId="949264448" sldId="293"/>
            <ac:spMk id="375" creationId="{CEAF4214-829C-FFAA-0B07-DFE44A1209FF}"/>
          </ac:spMkLst>
        </pc:spChg>
        <pc:spChg chg="add del">
          <ac:chgData name="Alex Paredes" userId="8e2f938975373b52" providerId="LiveId" clId="{DF2FC63B-DBE9-4F22-9128-38A814D0702B}" dt="2023-04-30T15:49:58.990" v="2117"/>
          <ac:spMkLst>
            <pc:docMk/>
            <pc:sldMk cId="949264448" sldId="293"/>
            <ac:spMk id="376" creationId="{3A397E3E-B90C-4D82-BAAA-36F7AC6A4565}"/>
          </ac:spMkLst>
        </pc:spChg>
        <pc:spChg chg="add del">
          <ac:chgData name="Alex Paredes" userId="8e2f938975373b52" providerId="LiveId" clId="{DF2FC63B-DBE9-4F22-9128-38A814D0702B}" dt="2023-04-30T15:49:58.990" v="2117"/>
          <ac:spMkLst>
            <pc:docMk/>
            <pc:sldMk cId="949264448" sldId="293"/>
            <ac:spMk id="377" creationId="{E16C8D8F-10E9-4498-ABDB-0F923F8B6837}"/>
          </ac:spMkLst>
        </pc:spChg>
        <pc:spChg chg="add del">
          <ac:chgData name="Alex Paredes" userId="8e2f938975373b52" providerId="LiveId" clId="{DF2FC63B-DBE9-4F22-9128-38A814D0702B}" dt="2023-04-30T15:49:58.990" v="2117"/>
          <ac:spMkLst>
            <pc:docMk/>
            <pc:sldMk cId="949264448" sldId="293"/>
            <ac:spMk id="378" creationId="{1E5A83E3-8A11-4492-BB6E-F5F2240316FB}"/>
          </ac:spMkLst>
        </pc:spChg>
        <pc:spChg chg="add del">
          <ac:chgData name="Alex Paredes" userId="8e2f938975373b52" providerId="LiveId" clId="{DF2FC63B-DBE9-4F22-9128-38A814D0702B}" dt="2023-04-30T15:49:35.169" v="2114"/>
          <ac:spMkLst>
            <pc:docMk/>
            <pc:sldMk cId="949264448" sldId="293"/>
            <ac:spMk id="379" creationId="{3A397E3E-B90C-4D82-BAAA-36F7AC6A4565}"/>
          </ac:spMkLst>
        </pc:spChg>
        <pc:spChg chg="add del">
          <ac:chgData name="Alex Paredes" userId="8e2f938975373b52" providerId="LiveId" clId="{DF2FC63B-DBE9-4F22-9128-38A814D0702B}" dt="2023-04-30T15:49:58.990" v="2117"/>
          <ac:spMkLst>
            <pc:docMk/>
            <pc:sldMk cId="949264448" sldId="293"/>
            <ac:spMk id="380" creationId="{8CF5E676-CA04-4CED-9F1E-5026ED66E66D}"/>
          </ac:spMkLst>
        </pc:spChg>
        <pc:spChg chg="add del">
          <ac:chgData name="Alex Paredes" userId="8e2f938975373b52" providerId="LiveId" clId="{DF2FC63B-DBE9-4F22-9128-38A814D0702B}" dt="2023-04-30T15:49:35.169" v="2114"/>
          <ac:spMkLst>
            <pc:docMk/>
            <pc:sldMk cId="949264448" sldId="293"/>
            <ac:spMk id="381" creationId="{8CF5E676-CA04-4CED-9F1E-5026ED66E66D}"/>
          </ac:spMkLst>
        </pc:spChg>
        <pc:spChg chg="add del">
          <ac:chgData name="Alex Paredes" userId="8e2f938975373b52" providerId="LiveId" clId="{DF2FC63B-DBE9-4F22-9128-38A814D0702B}" dt="2023-04-30T15:49:58.990" v="2117"/>
          <ac:spMkLst>
            <pc:docMk/>
            <pc:sldMk cId="949264448" sldId="293"/>
            <ac:spMk id="382" creationId="{6BA9E676-A8FC-4C2F-8D78-C13ED8ABDBA8}"/>
          </ac:spMkLst>
        </pc:spChg>
        <pc:spChg chg="add del">
          <ac:chgData name="Alex Paredes" userId="8e2f938975373b52" providerId="LiveId" clId="{DF2FC63B-DBE9-4F22-9128-38A814D0702B}" dt="2023-04-30T15:49:35.169" v="2114"/>
          <ac:spMkLst>
            <pc:docMk/>
            <pc:sldMk cId="949264448" sldId="293"/>
            <ac:spMk id="383" creationId="{AFD1189F-9598-4281-8056-2845388D4D05}"/>
          </ac:spMkLst>
        </pc:spChg>
        <pc:spChg chg="add del">
          <ac:chgData name="Alex Paredes" userId="8e2f938975373b52" providerId="LiveId" clId="{DF2FC63B-DBE9-4F22-9128-38A814D0702B}" dt="2023-04-30T15:49:58.990" v="2117"/>
          <ac:spMkLst>
            <pc:docMk/>
            <pc:sldMk cId="949264448" sldId="293"/>
            <ac:spMk id="384" creationId="{A2B5CBEA-F125-49B6-8335-227C325B112B}"/>
          </ac:spMkLst>
        </pc:spChg>
        <pc:spChg chg="add del">
          <ac:chgData name="Alex Paredes" userId="8e2f938975373b52" providerId="LiveId" clId="{DF2FC63B-DBE9-4F22-9128-38A814D0702B}" dt="2023-04-30T15:49:35.169" v="2114"/>
          <ac:spMkLst>
            <pc:docMk/>
            <pc:sldMk cId="949264448" sldId="293"/>
            <ac:spMk id="385" creationId="{583E04E1-D74F-4ED6-972C-035F4FEC4B88}"/>
          </ac:spMkLst>
        </pc:spChg>
        <pc:spChg chg="add del">
          <ac:chgData name="Alex Paredes" userId="8e2f938975373b52" providerId="LiveId" clId="{DF2FC63B-DBE9-4F22-9128-38A814D0702B}" dt="2023-04-30T15:49:58.990" v="2117"/>
          <ac:spMkLst>
            <pc:docMk/>
            <pc:sldMk cId="949264448" sldId="293"/>
            <ac:spMk id="386" creationId="{EECD79B5-5FC5-495F-BFD6-346C16E787A7}"/>
          </ac:spMkLst>
        </pc:spChg>
        <pc:spChg chg="add del">
          <ac:chgData name="Alex Paredes" userId="8e2f938975373b52" providerId="LiveId" clId="{DF2FC63B-DBE9-4F22-9128-38A814D0702B}" dt="2023-04-30T15:49:35.169" v="2114"/>
          <ac:spMkLst>
            <pc:docMk/>
            <pc:sldMk cId="949264448" sldId="293"/>
            <ac:spMk id="387" creationId="{A2B5CBEA-F125-49B6-8335-227C325B112B}"/>
          </ac:spMkLst>
        </pc:spChg>
        <pc:spChg chg="add del">
          <ac:chgData name="Alex Paredes" userId="8e2f938975373b52" providerId="LiveId" clId="{DF2FC63B-DBE9-4F22-9128-38A814D0702B}" dt="2023-04-30T15:49:58.990" v="2117"/>
          <ac:spMkLst>
            <pc:docMk/>
            <pc:sldMk cId="949264448" sldId="293"/>
            <ac:spMk id="388" creationId="{2C1D3151-5F97-4860-B56C-C98BD62CC255}"/>
          </ac:spMkLst>
        </pc:spChg>
        <pc:spChg chg="add del">
          <ac:chgData name="Alex Paredes" userId="8e2f938975373b52" providerId="LiveId" clId="{DF2FC63B-DBE9-4F22-9128-38A814D0702B}" dt="2023-04-30T15:49:35.169" v="2114"/>
          <ac:spMkLst>
            <pc:docMk/>
            <pc:sldMk cId="949264448" sldId="293"/>
            <ac:spMk id="389" creationId="{E51A97D9-C694-4307-818B-0C5BBF413609}"/>
          </ac:spMkLst>
        </pc:spChg>
        <pc:spChg chg="add del">
          <ac:chgData name="Alex Paredes" userId="8e2f938975373b52" providerId="LiveId" clId="{DF2FC63B-DBE9-4F22-9128-38A814D0702B}" dt="2023-04-30T15:49:58.990" v="2117"/>
          <ac:spMkLst>
            <pc:docMk/>
            <pc:sldMk cId="949264448" sldId="293"/>
            <ac:spMk id="390" creationId="{32D9D048-3063-435A-8C23-26C1907E9619}"/>
          </ac:spMkLst>
        </pc:spChg>
        <pc:spChg chg="add del">
          <ac:chgData name="Alex Paredes" userId="8e2f938975373b52" providerId="LiveId" clId="{DF2FC63B-DBE9-4F22-9128-38A814D0702B}" dt="2023-04-30T15:49:35.169" v="2114"/>
          <ac:spMkLst>
            <pc:docMk/>
            <pc:sldMk cId="949264448" sldId="293"/>
            <ac:spMk id="391" creationId="{2C1D3151-5F97-4860-B56C-C98BD62CC255}"/>
          </ac:spMkLst>
        </pc:spChg>
        <pc:spChg chg="add del">
          <ac:chgData name="Alex Paredes" userId="8e2f938975373b52" providerId="LiveId" clId="{DF2FC63B-DBE9-4F22-9128-38A814D0702B}" dt="2023-04-30T15:49:58.990" v="2117"/>
          <ac:spMkLst>
            <pc:docMk/>
            <pc:sldMk cId="949264448" sldId="293"/>
            <ac:spMk id="392" creationId="{8DE96824-E506-4448-8704-5EC7BF7BC51B}"/>
          </ac:spMkLst>
        </pc:spChg>
        <pc:spChg chg="add del">
          <ac:chgData name="Alex Paredes" userId="8e2f938975373b52" providerId="LiveId" clId="{DF2FC63B-DBE9-4F22-9128-38A814D0702B}" dt="2023-04-30T15:49:35.169" v="2114"/>
          <ac:spMkLst>
            <pc:docMk/>
            <pc:sldMk cId="949264448" sldId="293"/>
            <ac:spMk id="393" creationId="{8DE96824-E506-4448-8704-5EC7BF7BC51B}"/>
          </ac:spMkLst>
        </pc:spChg>
        <pc:spChg chg="add del">
          <ac:chgData name="Alex Paredes" userId="8e2f938975373b52" providerId="LiveId" clId="{DF2FC63B-DBE9-4F22-9128-38A814D0702B}" dt="2023-04-30T15:49:58.990" v="2117"/>
          <ac:spMkLst>
            <pc:docMk/>
            <pc:sldMk cId="949264448" sldId="293"/>
            <ac:spMk id="394" creationId="{4D1A5E71-B6B6-486A-8CDC-C7ABD9B903F6}"/>
          </ac:spMkLst>
        </pc:spChg>
        <pc:spChg chg="add del">
          <ac:chgData name="Alex Paredes" userId="8e2f938975373b52" providerId="LiveId" clId="{DF2FC63B-DBE9-4F22-9128-38A814D0702B}" dt="2023-04-30T15:49:35.169" v="2114"/>
          <ac:spMkLst>
            <pc:docMk/>
            <pc:sldMk cId="949264448" sldId="293"/>
            <ac:spMk id="395" creationId="{E16C8D8F-10E9-4498-ABDB-0F923F8B6837}"/>
          </ac:spMkLst>
        </pc:spChg>
        <pc:spChg chg="add del">
          <ac:chgData name="Alex Paredes" userId="8e2f938975373b52" providerId="LiveId" clId="{DF2FC63B-DBE9-4F22-9128-38A814D0702B}" dt="2023-04-30T15:49:58.990" v="2117"/>
          <ac:spMkLst>
            <pc:docMk/>
            <pc:sldMk cId="949264448" sldId="293"/>
            <ac:spMk id="396" creationId="{B6C541AE-9B02-44C0-B8C6-B2DEA7ED3813}"/>
          </ac:spMkLst>
        </pc:spChg>
        <pc:spChg chg="add del">
          <ac:chgData name="Alex Paredes" userId="8e2f938975373b52" providerId="LiveId" clId="{DF2FC63B-DBE9-4F22-9128-38A814D0702B}" dt="2023-04-30T15:49:35.169" v="2114"/>
          <ac:spMkLst>
            <pc:docMk/>
            <pc:sldMk cId="949264448" sldId="293"/>
            <ac:spMk id="397" creationId="{4FB204DF-284E-45F6-A017-79A4DF57BCCB}"/>
          </ac:spMkLst>
        </pc:spChg>
        <pc:spChg chg="add mod ord">
          <ac:chgData name="Alex Paredes" userId="8e2f938975373b52" providerId="LiveId" clId="{DF2FC63B-DBE9-4F22-9128-38A814D0702B}" dt="2023-04-30T15:51:19.023" v="2123" actId="26606"/>
          <ac:spMkLst>
            <pc:docMk/>
            <pc:sldMk cId="949264448" sldId="293"/>
            <ac:spMk id="398" creationId="{1BF67770-1674-2FA9-A082-96A45106B72F}"/>
          </ac:spMkLst>
        </pc:spChg>
        <pc:spChg chg="add del">
          <ac:chgData name="Alex Paredes" userId="8e2f938975373b52" providerId="LiveId" clId="{DF2FC63B-DBE9-4F22-9128-38A814D0702B}" dt="2023-04-30T15:49:35.169" v="2114"/>
          <ac:spMkLst>
            <pc:docMk/>
            <pc:sldMk cId="949264448" sldId="293"/>
            <ac:spMk id="399" creationId="{5EC6B544-8C84-47A6-885D-A4F09EF5C0F7}"/>
          </ac:spMkLst>
        </pc:spChg>
        <pc:spChg chg="add del">
          <ac:chgData name="Alex Paredes" userId="8e2f938975373b52" providerId="LiveId" clId="{DF2FC63B-DBE9-4F22-9128-38A814D0702B}" dt="2023-04-30T15:51:00.172" v="2120" actId="26606"/>
          <ac:spMkLst>
            <pc:docMk/>
            <pc:sldMk cId="949264448" sldId="293"/>
            <ac:spMk id="400" creationId="{3677BAFB-3BD3-41BB-9107-FAE224AE21C4}"/>
          </ac:spMkLst>
        </pc:spChg>
        <pc:spChg chg="add del">
          <ac:chgData name="Alex Paredes" userId="8e2f938975373b52" providerId="LiveId" clId="{DF2FC63B-DBE9-4F22-9128-38A814D0702B}" dt="2023-04-30T15:49:35.169" v="2114"/>
          <ac:spMkLst>
            <pc:docMk/>
            <pc:sldMk cId="949264448" sldId="293"/>
            <ac:spMk id="401" creationId="{1E5A83E3-8A11-4492-BB6E-F5F2240316FB}"/>
          </ac:spMkLst>
        </pc:spChg>
        <pc:spChg chg="add del">
          <ac:chgData name="Alex Paredes" userId="8e2f938975373b52" providerId="LiveId" clId="{DF2FC63B-DBE9-4F22-9128-38A814D0702B}" dt="2023-04-30T15:51:00.172" v="2120" actId="26606"/>
          <ac:spMkLst>
            <pc:docMk/>
            <pc:sldMk cId="949264448" sldId="293"/>
            <ac:spMk id="402" creationId="{E6823A9B-C188-42D4-847C-3AD928DB145C}"/>
          </ac:spMkLst>
        </pc:spChg>
        <pc:spChg chg="add del">
          <ac:chgData name="Alex Paredes" userId="8e2f938975373b52" providerId="LiveId" clId="{DF2FC63B-DBE9-4F22-9128-38A814D0702B}" dt="2023-04-30T15:49:35.169" v="2114"/>
          <ac:spMkLst>
            <pc:docMk/>
            <pc:sldMk cId="949264448" sldId="293"/>
            <ac:spMk id="403" creationId="{32C95C5C-6FBD-47FF-9CA6-066193539A10}"/>
          </ac:spMkLst>
        </pc:spChg>
        <pc:spChg chg="add del">
          <ac:chgData name="Alex Paredes" userId="8e2f938975373b52" providerId="LiveId" clId="{DF2FC63B-DBE9-4F22-9128-38A814D0702B}" dt="2023-04-30T15:51:00.172" v="2120" actId="26606"/>
          <ac:spMkLst>
            <pc:docMk/>
            <pc:sldMk cId="949264448" sldId="293"/>
            <ac:spMk id="404" creationId="{34B557F3-1A0C-4749-A6DB-EAC082DF390B}"/>
          </ac:spMkLst>
        </pc:spChg>
        <pc:spChg chg="add del">
          <ac:chgData name="Alex Paredes" userId="8e2f938975373b52" providerId="LiveId" clId="{DF2FC63B-DBE9-4F22-9128-38A814D0702B}" dt="2023-04-30T15:49:35.169" v="2114"/>
          <ac:spMkLst>
            <pc:docMk/>
            <pc:sldMk cId="949264448" sldId="293"/>
            <ac:spMk id="405" creationId="{4D1A5E71-B6B6-486A-8CDC-C7ABD9B903F6}"/>
          </ac:spMkLst>
        </pc:spChg>
        <pc:spChg chg="add del">
          <ac:chgData name="Alex Paredes" userId="8e2f938975373b52" providerId="LiveId" clId="{DF2FC63B-DBE9-4F22-9128-38A814D0702B}" dt="2023-04-30T15:51:00.172" v="2120" actId="26606"/>
          <ac:spMkLst>
            <pc:docMk/>
            <pc:sldMk cId="949264448" sldId="293"/>
            <ac:spMk id="406" creationId="{55D55AA6-3751-494F-868A-DCEDC5CE82BF}"/>
          </ac:spMkLst>
        </pc:spChg>
        <pc:spChg chg="add del">
          <ac:chgData name="Alex Paredes" userId="8e2f938975373b52" providerId="LiveId" clId="{DF2FC63B-DBE9-4F22-9128-38A814D0702B}" dt="2023-04-30T15:51:00.172" v="2120" actId="26606"/>
          <ac:spMkLst>
            <pc:docMk/>
            <pc:sldMk cId="949264448" sldId="293"/>
            <ac:spMk id="413" creationId="{D82AB1B2-7970-42CF-8BF5-567C69E9FFFB}"/>
          </ac:spMkLst>
        </pc:spChg>
        <pc:spChg chg="add del">
          <ac:chgData name="Alex Paredes" userId="8e2f938975373b52" providerId="LiveId" clId="{DF2FC63B-DBE9-4F22-9128-38A814D0702B}" dt="2023-04-30T15:51:00.172" v="2120" actId="26606"/>
          <ac:spMkLst>
            <pc:docMk/>
            <pc:sldMk cId="949264448" sldId="293"/>
            <ac:spMk id="414" creationId="{4D4C00DC-4DC6-4CD2-9E31-F17E6CEBC5A6}"/>
          </ac:spMkLst>
        </pc:spChg>
        <pc:spChg chg="add del">
          <ac:chgData name="Alex Paredes" userId="8e2f938975373b52" providerId="LiveId" clId="{DF2FC63B-DBE9-4F22-9128-38A814D0702B}" dt="2023-04-30T15:51:00.172" v="2120" actId="26606"/>
          <ac:spMkLst>
            <pc:docMk/>
            <pc:sldMk cId="949264448" sldId="293"/>
            <ac:spMk id="419" creationId="{C10FB9CA-E7FA-462C-B537-F1224ED1ACF4}"/>
          </ac:spMkLst>
        </pc:spChg>
        <pc:spChg chg="add del">
          <ac:chgData name="Alex Paredes" userId="8e2f938975373b52" providerId="LiveId" clId="{DF2FC63B-DBE9-4F22-9128-38A814D0702B}" dt="2023-04-30T15:51:00.172" v="2120" actId="26606"/>
          <ac:spMkLst>
            <pc:docMk/>
            <pc:sldMk cId="949264448" sldId="293"/>
            <ac:spMk id="421" creationId="{D8469AE7-A75B-4F37-850B-EF5974ABED2C}"/>
          </ac:spMkLst>
        </pc:spChg>
        <pc:spChg chg="add del">
          <ac:chgData name="Alex Paredes" userId="8e2f938975373b52" providerId="LiveId" clId="{DF2FC63B-DBE9-4F22-9128-38A814D0702B}" dt="2023-04-30T15:51:19.016" v="2122" actId="26606"/>
          <ac:spMkLst>
            <pc:docMk/>
            <pc:sldMk cId="949264448" sldId="293"/>
            <ac:spMk id="594" creationId="{489B7BFD-8F45-4093-AD9C-91B15B0503D9}"/>
          </ac:spMkLst>
        </pc:spChg>
        <pc:spChg chg="add del">
          <ac:chgData name="Alex Paredes" userId="8e2f938975373b52" providerId="LiveId" clId="{DF2FC63B-DBE9-4F22-9128-38A814D0702B}" dt="2023-04-30T15:51:19.016" v="2122" actId="26606"/>
          <ac:spMkLst>
            <pc:docMk/>
            <pc:sldMk cId="949264448" sldId="293"/>
            <ac:spMk id="598" creationId="{FDDE3270-A872-4E10-80BC-B93D6F0E3F66}"/>
          </ac:spMkLst>
        </pc:spChg>
        <pc:spChg chg="add del">
          <ac:chgData name="Alex Paredes" userId="8e2f938975373b52" providerId="LiveId" clId="{DF2FC63B-DBE9-4F22-9128-38A814D0702B}" dt="2023-04-30T15:51:19.016" v="2122" actId="26606"/>
          <ac:spMkLst>
            <pc:docMk/>
            <pc:sldMk cId="949264448" sldId="293"/>
            <ac:spMk id="599" creationId="{3B6E5F32-B5B2-45E3-9C18-BBC9005C4CFC}"/>
          </ac:spMkLst>
        </pc:spChg>
        <pc:spChg chg="add del">
          <ac:chgData name="Alex Paredes" userId="8e2f938975373b52" providerId="LiveId" clId="{DF2FC63B-DBE9-4F22-9128-38A814D0702B}" dt="2023-04-30T15:51:19.016" v="2122" actId="26606"/>
          <ac:spMkLst>
            <pc:docMk/>
            <pc:sldMk cId="949264448" sldId="293"/>
            <ac:spMk id="600" creationId="{9545E68B-E61B-4EAE-9672-3A52AEC2B81A}"/>
          </ac:spMkLst>
        </pc:spChg>
        <pc:spChg chg="add del">
          <ac:chgData name="Alex Paredes" userId="8e2f938975373b52" providerId="LiveId" clId="{DF2FC63B-DBE9-4F22-9128-38A814D0702B}" dt="2023-04-30T15:51:19.016" v="2122" actId="26606"/>
          <ac:spMkLst>
            <pc:docMk/>
            <pc:sldMk cId="949264448" sldId="293"/>
            <ac:spMk id="601" creationId="{63DD1BD1-81FE-4F15-A934-E9AE94AE94DD}"/>
          </ac:spMkLst>
        </pc:spChg>
        <pc:spChg chg="add del">
          <ac:chgData name="Alex Paredes" userId="8e2f938975373b52" providerId="LiveId" clId="{DF2FC63B-DBE9-4F22-9128-38A814D0702B}" dt="2023-04-30T15:51:19.016" v="2122" actId="26606"/>
          <ac:spMkLst>
            <pc:docMk/>
            <pc:sldMk cId="949264448" sldId="293"/>
            <ac:spMk id="602" creationId="{120AB9A0-C0C4-43DA-9A34-FA3A4079D67E}"/>
          </ac:spMkLst>
        </pc:spChg>
        <pc:spChg chg="add del">
          <ac:chgData name="Alex Paredes" userId="8e2f938975373b52" providerId="LiveId" clId="{DF2FC63B-DBE9-4F22-9128-38A814D0702B}" dt="2023-04-30T15:51:19.016" v="2122" actId="26606"/>
          <ac:spMkLst>
            <pc:docMk/>
            <pc:sldMk cId="949264448" sldId="293"/>
            <ac:spMk id="603" creationId="{98815DD1-EC9D-4BE1-846B-8BEF57D39839}"/>
          </ac:spMkLst>
        </pc:spChg>
        <pc:spChg chg="add del">
          <ac:chgData name="Alex Paredes" userId="8e2f938975373b52" providerId="LiveId" clId="{DF2FC63B-DBE9-4F22-9128-38A814D0702B}" dt="2023-04-30T15:51:19.016" v="2122" actId="26606"/>
          <ac:spMkLst>
            <pc:docMk/>
            <pc:sldMk cId="949264448" sldId="293"/>
            <ac:spMk id="604" creationId="{CB78D2B9-C9C4-4A37-A12C-A09FC11581E7}"/>
          </ac:spMkLst>
        </pc:spChg>
        <pc:spChg chg="add del">
          <ac:chgData name="Alex Paredes" userId="8e2f938975373b52" providerId="LiveId" clId="{DF2FC63B-DBE9-4F22-9128-38A814D0702B}" dt="2023-04-30T15:51:23.494" v="2125"/>
          <ac:spMkLst>
            <pc:docMk/>
            <pc:sldMk cId="949264448" sldId="293"/>
            <ac:spMk id="620" creationId="{32E62931-8EB4-42BB-BAAB-D8757BE66D8E}"/>
          </ac:spMkLst>
        </pc:spChg>
        <pc:grpChg chg="add del">
          <ac:chgData name="Alex Paredes" userId="8e2f938975373b52" providerId="LiveId" clId="{DF2FC63B-DBE9-4F22-9128-38A814D0702B}" dt="2023-04-30T15:46:15.894" v="2100" actId="700"/>
          <ac:grpSpMkLst>
            <pc:docMk/>
            <pc:sldMk cId="949264448" sldId="293"/>
            <ac:grpSpMk id="12" creationId="{00E015F5-1A99-4E40-BC3D-7707802996B5}"/>
          </ac:grpSpMkLst>
        </pc:grpChg>
        <pc:grpChg chg="add del">
          <ac:chgData name="Alex Paredes" userId="8e2f938975373b52" providerId="LiveId" clId="{DF2FC63B-DBE9-4F22-9128-38A814D0702B}" dt="2023-04-30T15:46:15.894" v="2100" actId="700"/>
          <ac:grpSpMkLst>
            <pc:docMk/>
            <pc:sldMk cId="949264448" sldId="293"/>
            <ac:grpSpMk id="20" creationId="{5468B3A9-705E-43C3-A742-0619B0D8F2EE}"/>
          </ac:grpSpMkLst>
        </pc:grpChg>
        <pc:grpChg chg="add del">
          <ac:chgData name="Alex Paredes" userId="8e2f938975373b52" providerId="LiveId" clId="{DF2FC63B-DBE9-4F22-9128-38A814D0702B}" dt="2023-04-30T15:48:02.834" v="2108"/>
          <ac:grpSpMkLst>
            <pc:docMk/>
            <pc:sldMk cId="949264448" sldId="293"/>
            <ac:grpSpMk id="190" creationId="{308C40F4-6A24-4867-B726-B552DB0807B5}"/>
          </ac:grpSpMkLst>
        </pc:grpChg>
        <pc:grpChg chg="add del">
          <ac:chgData name="Alex Paredes" userId="8e2f938975373b52" providerId="LiveId" clId="{DF2FC63B-DBE9-4F22-9128-38A814D0702B}" dt="2023-04-30T15:46:15.894" v="2100" actId="700"/>
          <ac:grpSpMkLst>
            <pc:docMk/>
            <pc:sldMk cId="949264448" sldId="293"/>
            <ac:grpSpMk id="191" creationId="{773717CC-ECEE-4ABF-BA61-C59F46801775}"/>
          </ac:grpSpMkLst>
        </pc:grpChg>
        <pc:grpChg chg="add del">
          <ac:chgData name="Alex Paredes" userId="8e2f938975373b52" providerId="LiveId" clId="{DF2FC63B-DBE9-4F22-9128-38A814D0702B}" dt="2023-04-30T15:48:02.834" v="2108"/>
          <ac:grpSpMkLst>
            <pc:docMk/>
            <pc:sldMk cId="949264448" sldId="293"/>
            <ac:grpSpMk id="366" creationId="{FB9739EB-7F66-433D-841F-AB3CD18700B7}"/>
          </ac:grpSpMkLst>
        </pc:grpChg>
        <pc:grpChg chg="add del">
          <ac:chgData name="Alex Paredes" userId="8e2f938975373b52" providerId="LiveId" clId="{DF2FC63B-DBE9-4F22-9128-38A814D0702B}" dt="2023-04-30T15:49:35.169" v="2114"/>
          <ac:grpSpMkLst>
            <pc:docMk/>
            <pc:sldMk cId="949264448" sldId="293"/>
            <ac:grpSpMk id="407" creationId="{FB9739EB-7F66-433D-841F-AB3CD18700B7}"/>
          </ac:grpSpMkLst>
        </pc:grpChg>
        <pc:grpChg chg="add del">
          <ac:chgData name="Alex Paredes" userId="8e2f938975373b52" providerId="LiveId" clId="{DF2FC63B-DBE9-4F22-9128-38A814D0702B}" dt="2023-04-30T15:51:00.172" v="2120" actId="26606"/>
          <ac:grpSpMkLst>
            <pc:docMk/>
            <pc:sldMk cId="949264448" sldId="293"/>
            <ac:grpSpMk id="415" creationId="{66FB5A75-BDE2-4F12-A95B-C48788A7685C}"/>
          </ac:grpSpMkLst>
        </pc:grpChg>
        <pc:grpChg chg="add del">
          <ac:chgData name="Alex Paredes" userId="8e2f938975373b52" providerId="LiveId" clId="{DF2FC63B-DBE9-4F22-9128-38A814D0702B}" dt="2023-04-30T15:51:00.172" v="2120" actId="26606"/>
          <ac:grpSpMkLst>
            <pc:docMk/>
            <pc:sldMk cId="949264448" sldId="293"/>
            <ac:grpSpMk id="423" creationId="{63301095-70B2-49AA-8DA9-A35629AD621C}"/>
          </ac:grpSpMkLst>
        </pc:grpChg>
        <pc:grpChg chg="add del">
          <ac:chgData name="Alex Paredes" userId="8e2f938975373b52" providerId="LiveId" clId="{DF2FC63B-DBE9-4F22-9128-38A814D0702B}" dt="2023-04-30T15:51:19.016" v="2122" actId="26606"/>
          <ac:grpSpMkLst>
            <pc:docMk/>
            <pc:sldMk cId="949264448" sldId="293"/>
            <ac:grpSpMk id="595" creationId="{F0E417D8-88AA-4184-A08D-DEF97C6C9E62}"/>
          </ac:grpSpMkLst>
        </pc:grpChg>
        <pc:grpChg chg="add del">
          <ac:chgData name="Alex Paredes" userId="8e2f938975373b52" providerId="LiveId" clId="{DF2FC63B-DBE9-4F22-9128-38A814D0702B}" dt="2023-04-30T15:51:19.016" v="2122" actId="26606"/>
          <ac:grpSpMkLst>
            <pc:docMk/>
            <pc:sldMk cId="949264448" sldId="293"/>
            <ac:grpSpMk id="605" creationId="{DFC7EBB5-848C-4B1C-BE84-4CF07E905DC8}"/>
          </ac:grpSpMkLst>
        </pc:grpChg>
        <pc:picChg chg="add del">
          <ac:chgData name="Alex Paredes" userId="8e2f938975373b52" providerId="LiveId" clId="{DF2FC63B-DBE9-4F22-9128-38A814D0702B}" dt="2023-04-30T15:47:39.037" v="2102" actId="26606"/>
          <ac:picMkLst>
            <pc:docMk/>
            <pc:sldMk cId="949264448" sldId="293"/>
            <ac:picMk id="7" creationId="{28ECCD68-04A5-06F9-DA09-AF27929D70C7}"/>
          </ac:picMkLst>
        </pc:picChg>
        <pc:picChg chg="add del mod">
          <ac:chgData name="Alex Paredes" userId="8e2f938975373b52" providerId="LiveId" clId="{DF2FC63B-DBE9-4F22-9128-38A814D0702B}" dt="2023-04-30T15:48:23.111" v="2110" actId="21"/>
          <ac:picMkLst>
            <pc:docMk/>
            <pc:sldMk cId="949264448" sldId="293"/>
            <ac:picMk id="17" creationId="{B3A8FCEB-89B6-1EB2-C784-61D79F0A2A4E}"/>
          </ac:picMkLst>
        </pc:picChg>
        <pc:picChg chg="add">
          <ac:chgData name="Alex Paredes" userId="8e2f938975373b52" providerId="LiveId" clId="{DF2FC63B-DBE9-4F22-9128-38A814D0702B}" dt="2023-04-30T15:51:19.023" v="2123" actId="26606"/>
          <ac:picMkLst>
            <pc:docMk/>
            <pc:sldMk cId="949264448" sldId="293"/>
            <ac:picMk id="621" creationId="{631235F3-45DB-BB3C-4E19-F00CF1DA53C1}"/>
          </ac:picMkLst>
        </pc:picChg>
      </pc:sldChg>
      <pc:sldChg chg="addSp delSp modSp new mod setBg modClrScheme setClrOvrMap delDesignElem chgLayout">
        <pc:chgData name="Alex Paredes" userId="8e2f938975373b52" providerId="LiveId" clId="{DF2FC63B-DBE9-4F22-9128-38A814D0702B}" dt="2023-04-30T16:09:28.214" v="2296"/>
        <pc:sldMkLst>
          <pc:docMk/>
          <pc:sldMk cId="1687463873" sldId="294"/>
        </pc:sldMkLst>
        <pc:spChg chg="mod ord">
          <ac:chgData name="Alex Paredes" userId="8e2f938975373b52" providerId="LiveId" clId="{DF2FC63B-DBE9-4F22-9128-38A814D0702B}" dt="2023-04-30T16:05:25.889" v="2240" actId="1076"/>
          <ac:spMkLst>
            <pc:docMk/>
            <pc:sldMk cId="1687463873" sldId="294"/>
            <ac:spMk id="2" creationId="{C25513C8-C82A-574A-29C4-95E657A1C7D2}"/>
          </ac:spMkLst>
        </pc:spChg>
        <pc:spChg chg="del mod">
          <ac:chgData name="Alex Paredes" userId="8e2f938975373b52" providerId="LiveId" clId="{DF2FC63B-DBE9-4F22-9128-38A814D0702B}" dt="2023-04-30T15:57:13.175" v="2154" actId="700"/>
          <ac:spMkLst>
            <pc:docMk/>
            <pc:sldMk cId="1687463873" sldId="294"/>
            <ac:spMk id="3" creationId="{2303FB5A-B1B8-5C41-4E2C-B3797F4D9EF8}"/>
          </ac:spMkLst>
        </pc:spChg>
        <pc:spChg chg="add del mod ord">
          <ac:chgData name="Alex Paredes" userId="8e2f938975373b52" providerId="LiveId" clId="{DF2FC63B-DBE9-4F22-9128-38A814D0702B}" dt="2023-04-30T15:57:24.634" v="2155" actId="26606"/>
          <ac:spMkLst>
            <pc:docMk/>
            <pc:sldMk cId="1687463873" sldId="294"/>
            <ac:spMk id="4" creationId="{401F8879-81A8-87DF-6AB3-8948F844CD75}"/>
          </ac:spMkLst>
        </pc:spChg>
        <pc:spChg chg="add del">
          <ac:chgData name="Alex Paredes" userId="8e2f938975373b52" providerId="LiveId" clId="{DF2FC63B-DBE9-4F22-9128-38A814D0702B}" dt="2023-04-30T15:53:16.300" v="2134"/>
          <ac:spMkLst>
            <pc:docMk/>
            <pc:sldMk cId="1687463873" sldId="294"/>
            <ac:spMk id="5" creationId="{B95B9BA8-1D69-4796-85F5-B6D0BD52354B}"/>
          </ac:spMkLst>
        </pc:spChg>
        <pc:spChg chg="add del">
          <ac:chgData name="Alex Paredes" userId="8e2f938975373b52" providerId="LiveId" clId="{DF2FC63B-DBE9-4F22-9128-38A814D0702B}" dt="2023-04-30T15:52:34.715" v="2131"/>
          <ac:spMkLst>
            <pc:docMk/>
            <pc:sldMk cId="1687463873" sldId="294"/>
            <ac:spMk id="8" creationId="{A9CB0874-88B8-43D3-B0B6-C32F790F790D}"/>
          </ac:spMkLst>
        </pc:spChg>
        <pc:spChg chg="add del">
          <ac:chgData name="Alex Paredes" userId="8e2f938975373b52" providerId="LiveId" clId="{DF2FC63B-DBE9-4F22-9128-38A814D0702B}" dt="2023-04-30T15:57:13.175" v="2154" actId="700"/>
          <ac:spMkLst>
            <pc:docMk/>
            <pc:sldMk cId="1687463873" sldId="294"/>
            <ac:spMk id="13" creationId="{D70130DC-F780-43D2-B26A-92EACD78951B}"/>
          </ac:spMkLst>
        </pc:spChg>
        <pc:spChg chg="add del">
          <ac:chgData name="Alex Paredes" userId="8e2f938975373b52" providerId="LiveId" clId="{DF2FC63B-DBE9-4F22-9128-38A814D0702B}" dt="2023-04-30T15:57:13.175" v="2154" actId="700"/>
          <ac:spMkLst>
            <pc:docMk/>
            <pc:sldMk cId="1687463873" sldId="294"/>
            <ac:spMk id="17" creationId="{17676E0E-5B44-4166-8EDD-CFDBAC622C26}"/>
          </ac:spMkLst>
        </pc:spChg>
        <pc:spChg chg="add del">
          <ac:chgData name="Alex Paredes" userId="8e2f938975373b52" providerId="LiveId" clId="{DF2FC63B-DBE9-4F22-9128-38A814D0702B}" dt="2023-04-30T16:01:31.890" v="2173" actId="700"/>
          <ac:spMkLst>
            <pc:docMk/>
            <pc:sldMk cId="1687463873" sldId="294"/>
            <ac:spMk id="18" creationId="{48E96387-12F1-45E4-9322-ABBF2EE040E9}"/>
          </ac:spMkLst>
        </pc:spChg>
        <pc:spChg chg="add del">
          <ac:chgData name="Alex Paredes" userId="8e2f938975373b52" providerId="LiveId" clId="{DF2FC63B-DBE9-4F22-9128-38A814D0702B}" dt="2023-04-30T16:01:31.890" v="2173" actId="700"/>
          <ac:spMkLst>
            <pc:docMk/>
            <pc:sldMk cId="1687463873" sldId="294"/>
            <ac:spMk id="19" creationId="{A56981F2-287B-4FF9-ADF9-BA62CF2DBF13}"/>
          </ac:spMkLst>
        </pc:spChg>
        <pc:spChg chg="add del">
          <ac:chgData name="Alex Paredes" userId="8e2f938975373b52" providerId="LiveId" clId="{DF2FC63B-DBE9-4F22-9128-38A814D0702B}" dt="2023-04-30T16:01:31.890" v="2173" actId="700"/>
          <ac:spMkLst>
            <pc:docMk/>
            <pc:sldMk cId="1687463873" sldId="294"/>
            <ac:spMk id="20" creationId="{A9F421DD-DE4E-4547-A904-3F80E25E3F35}"/>
          </ac:spMkLst>
        </pc:spChg>
        <pc:spChg chg="add del">
          <ac:chgData name="Alex Paredes" userId="8e2f938975373b52" providerId="LiveId" clId="{DF2FC63B-DBE9-4F22-9128-38A814D0702B}" dt="2023-04-30T16:01:31.890" v="2173" actId="700"/>
          <ac:spMkLst>
            <pc:docMk/>
            <pc:sldMk cId="1687463873" sldId="294"/>
            <ac:spMk id="21" creationId="{09985DEC-1215-4209-9708-B45CC977402E}"/>
          </ac:spMkLst>
        </pc:spChg>
        <pc:spChg chg="add del">
          <ac:chgData name="Alex Paredes" userId="8e2f938975373b52" providerId="LiveId" clId="{DF2FC63B-DBE9-4F22-9128-38A814D0702B}" dt="2023-04-30T16:01:31.890" v="2173" actId="700"/>
          <ac:spMkLst>
            <pc:docMk/>
            <pc:sldMk cId="1687463873" sldId="294"/>
            <ac:spMk id="22" creationId="{90EB7086-616E-4D44-94BE-D0F763561782}"/>
          </ac:spMkLst>
        </pc:spChg>
        <pc:spChg chg="add del mod ord">
          <ac:chgData name="Alex Paredes" userId="8e2f938975373b52" providerId="LiveId" clId="{DF2FC63B-DBE9-4F22-9128-38A814D0702B}" dt="2023-04-30T16:01:22.867" v="2171" actId="700"/>
          <ac:spMkLst>
            <pc:docMk/>
            <pc:sldMk cId="1687463873" sldId="294"/>
            <ac:spMk id="29" creationId="{77D9C43A-A06C-9528-C1C2-967AAD02133D}"/>
          </ac:spMkLst>
        </pc:spChg>
        <pc:spChg chg="add del mod ord">
          <ac:chgData name="Alex Paredes" userId="8e2f938975373b52" providerId="LiveId" clId="{DF2FC63B-DBE9-4F22-9128-38A814D0702B}" dt="2023-04-30T16:01:31.890" v="2173" actId="700"/>
          <ac:spMkLst>
            <pc:docMk/>
            <pc:sldMk cId="1687463873" sldId="294"/>
            <ac:spMk id="30" creationId="{47508357-BE05-36F7-7791-733777C13703}"/>
          </ac:spMkLst>
        </pc:spChg>
        <pc:spChg chg="add mod">
          <ac:chgData name="Alex Paredes" userId="8e2f938975373b52" providerId="LiveId" clId="{DF2FC63B-DBE9-4F22-9128-38A814D0702B}" dt="2023-04-30T16:06:31.380" v="2282" actId="1076"/>
          <ac:spMkLst>
            <pc:docMk/>
            <pc:sldMk cId="1687463873" sldId="294"/>
            <ac:spMk id="31" creationId="{CF4A0634-4E89-B0C7-8F6A-A509EE663B49}"/>
          </ac:spMkLst>
        </pc:spChg>
        <pc:grpChg chg="add del">
          <ac:chgData name="Alex Paredes" userId="8e2f938975373b52" providerId="LiveId" clId="{DF2FC63B-DBE9-4F22-9128-38A814D0702B}" dt="2023-04-30T15:53:16.300" v="2134"/>
          <ac:grpSpMkLst>
            <pc:docMk/>
            <pc:sldMk cId="1687463873" sldId="294"/>
            <ac:grpSpMk id="6" creationId="{207EE6D2-B8A8-4EA6-879E-705FC91778E0}"/>
          </ac:grpSpMkLst>
        </pc:grpChg>
        <pc:grpChg chg="add del">
          <ac:chgData name="Alex Paredes" userId="8e2f938975373b52" providerId="LiveId" clId="{DF2FC63B-DBE9-4F22-9128-38A814D0702B}" dt="2023-04-30T15:52:34.715" v="2131"/>
          <ac:grpSpMkLst>
            <pc:docMk/>
            <pc:sldMk cId="1687463873" sldId="294"/>
            <ac:grpSpMk id="10" creationId="{4BFD067A-52BE-40EE-B7CA-391830B9A265}"/>
          </ac:grpSpMkLst>
        </pc:grpChg>
        <pc:grpChg chg="add del">
          <ac:chgData name="Alex Paredes" userId="8e2f938975373b52" providerId="LiveId" clId="{DF2FC63B-DBE9-4F22-9128-38A814D0702B}" dt="2023-04-30T15:52:34.715" v="2131"/>
          <ac:grpSpMkLst>
            <pc:docMk/>
            <pc:sldMk cId="1687463873" sldId="294"/>
            <ac:grpSpMk id="14" creationId="{C15B8CC4-8CCE-428F-AE7E-28D178984CEC}"/>
          </ac:grpSpMkLst>
        </pc:grpChg>
        <pc:picChg chg="add mod">
          <ac:chgData name="Alex Paredes" userId="8e2f938975373b52" providerId="LiveId" clId="{DF2FC63B-DBE9-4F22-9128-38A814D0702B}" dt="2023-04-30T16:07:30.590" v="2291" actId="1076"/>
          <ac:picMkLst>
            <pc:docMk/>
            <pc:sldMk cId="1687463873" sldId="294"/>
            <ac:picMk id="23" creationId="{8C74BDE8-1C89-BA40-58A9-1AC2BEBD404C}"/>
          </ac:picMkLst>
        </pc:picChg>
        <pc:picChg chg="add mod">
          <ac:chgData name="Alex Paredes" userId="8e2f938975373b52" providerId="LiveId" clId="{DF2FC63B-DBE9-4F22-9128-38A814D0702B}" dt="2023-04-30T16:07:50.049" v="2294" actId="1076"/>
          <ac:picMkLst>
            <pc:docMk/>
            <pc:sldMk cId="1687463873" sldId="294"/>
            <ac:picMk id="24" creationId="{780215A5-8EAD-2B66-A4B6-6E083E4BCBB4}"/>
          </ac:picMkLst>
        </pc:picChg>
        <pc:picChg chg="add mod">
          <ac:chgData name="Alex Paredes" userId="8e2f938975373b52" providerId="LiveId" clId="{DF2FC63B-DBE9-4F22-9128-38A814D0702B}" dt="2023-04-30T16:07:47.571" v="2293" actId="1076"/>
          <ac:picMkLst>
            <pc:docMk/>
            <pc:sldMk cId="1687463873" sldId="294"/>
            <ac:picMk id="25" creationId="{35ECE041-4860-CE4F-4833-A44BB01C99DC}"/>
          </ac:picMkLst>
        </pc:picChg>
        <pc:picChg chg="add mod">
          <ac:chgData name="Alex Paredes" userId="8e2f938975373b52" providerId="LiveId" clId="{DF2FC63B-DBE9-4F22-9128-38A814D0702B}" dt="2023-04-30T16:07:52.342" v="2295" actId="1076"/>
          <ac:picMkLst>
            <pc:docMk/>
            <pc:sldMk cId="1687463873" sldId="294"/>
            <ac:picMk id="26" creationId="{198C69F8-0658-312F-CE14-F9E06D4F88C0}"/>
          </ac:picMkLst>
        </pc:picChg>
        <pc:picChg chg="add mod">
          <ac:chgData name="Alex Paredes" userId="8e2f938975373b52" providerId="LiveId" clId="{DF2FC63B-DBE9-4F22-9128-38A814D0702B}" dt="2023-04-30T16:09:28.214" v="2296"/>
          <ac:picMkLst>
            <pc:docMk/>
            <pc:sldMk cId="1687463873" sldId="294"/>
            <ac:picMk id="28" creationId="{57620638-3585-F38D-0519-34FCD7739232}"/>
          </ac:picMkLst>
        </pc:picChg>
      </pc:sldChg>
    </pc:docChg>
  </pc:docChgLst>
  <pc:docChgLst>
    <pc:chgData name="Alex Paredes" userId="8e2f938975373b52" providerId="LiveId" clId="{C042E4CD-9CA1-44A2-8DC4-FB91B50B28C3}"/>
    <pc:docChg chg="undo redo custSel addSld delSld modSld sldOrd delMainMaster">
      <pc:chgData name="Alex Paredes" userId="8e2f938975373b52" providerId="LiveId" clId="{C042E4CD-9CA1-44A2-8DC4-FB91B50B28C3}" dt="2023-06-18T22:01:13.173" v="2281" actId="27107"/>
      <pc:docMkLst>
        <pc:docMk/>
      </pc:docMkLst>
      <pc:sldChg chg="addSp delSp modSp del mod">
        <pc:chgData name="Alex Paredes" userId="8e2f938975373b52" providerId="LiveId" clId="{C042E4CD-9CA1-44A2-8DC4-FB91B50B28C3}" dt="2023-06-15T00:37:33.342" v="720" actId="2696"/>
        <pc:sldMkLst>
          <pc:docMk/>
          <pc:sldMk cId="1939126393" sldId="257"/>
        </pc:sldMkLst>
        <pc:spChg chg="mod topLvl">
          <ac:chgData name="Alex Paredes" userId="8e2f938975373b52" providerId="LiveId" clId="{C042E4CD-9CA1-44A2-8DC4-FB91B50B28C3}" dt="2023-06-14T17:08:33.035" v="34" actId="21"/>
          <ac:spMkLst>
            <pc:docMk/>
            <pc:sldMk cId="1939126393" sldId="257"/>
            <ac:spMk id="15" creationId="{65A40567-FE1A-F126-A158-2861846DE086}"/>
          </ac:spMkLst>
        </pc:spChg>
        <pc:spChg chg="add del mod topLvl">
          <ac:chgData name="Alex Paredes" userId="8e2f938975373b52" providerId="LiveId" clId="{C042E4CD-9CA1-44A2-8DC4-FB91B50B28C3}" dt="2023-06-14T17:08:33.035" v="34" actId="21"/>
          <ac:spMkLst>
            <pc:docMk/>
            <pc:sldMk cId="1939126393" sldId="257"/>
            <ac:spMk id="17" creationId="{CD397FFC-F174-F144-1B48-BC720AC40A84}"/>
          </ac:spMkLst>
        </pc:spChg>
        <pc:spChg chg="mod">
          <ac:chgData name="Alex Paredes" userId="8e2f938975373b52" providerId="LiveId" clId="{C042E4CD-9CA1-44A2-8DC4-FB91B50B28C3}" dt="2023-06-14T16:54:46.518" v="16" actId="1076"/>
          <ac:spMkLst>
            <pc:docMk/>
            <pc:sldMk cId="1939126393" sldId="257"/>
            <ac:spMk id="37" creationId="{DDD35CD1-3395-F246-83AC-3442367E6A77}"/>
          </ac:spMkLst>
        </pc:spChg>
        <pc:spChg chg="mod">
          <ac:chgData name="Alex Paredes" userId="8e2f938975373b52" providerId="LiveId" clId="{C042E4CD-9CA1-44A2-8DC4-FB91B50B28C3}" dt="2023-06-14T16:57:36.589" v="22" actId="1076"/>
          <ac:spMkLst>
            <pc:docMk/>
            <pc:sldMk cId="1939126393" sldId="257"/>
            <ac:spMk id="45" creationId="{53E8B759-4BA8-E13A-7C28-B2119FC19B68}"/>
          </ac:spMkLst>
        </pc:spChg>
        <pc:spChg chg="mod">
          <ac:chgData name="Alex Paredes" userId="8e2f938975373b52" providerId="LiveId" clId="{C042E4CD-9CA1-44A2-8DC4-FB91B50B28C3}" dt="2023-06-14T16:54:58.818" v="18" actId="1076"/>
          <ac:spMkLst>
            <pc:docMk/>
            <pc:sldMk cId="1939126393" sldId="257"/>
            <ac:spMk id="47" creationId="{CF4C627B-A32A-A844-30FE-F71BD6CE2BF6}"/>
          </ac:spMkLst>
        </pc:spChg>
        <pc:spChg chg="mod">
          <ac:chgData name="Alex Paredes" userId="8e2f938975373b52" providerId="LiveId" clId="{C042E4CD-9CA1-44A2-8DC4-FB91B50B28C3}" dt="2023-06-14T16:57:41.046" v="23" actId="1076"/>
          <ac:spMkLst>
            <pc:docMk/>
            <pc:sldMk cId="1939126393" sldId="257"/>
            <ac:spMk id="48" creationId="{99FE0A41-37CE-FBBC-0E6F-79195FE34779}"/>
          </ac:spMkLst>
        </pc:spChg>
        <pc:grpChg chg="add del mod">
          <ac:chgData name="Alex Paredes" userId="8e2f938975373b52" providerId="LiveId" clId="{C042E4CD-9CA1-44A2-8DC4-FB91B50B28C3}" dt="2023-06-14T17:08:33.035" v="34" actId="21"/>
          <ac:grpSpMkLst>
            <pc:docMk/>
            <pc:sldMk cId="1939126393" sldId="257"/>
            <ac:grpSpMk id="4" creationId="{21F85DFB-2577-0B9D-55FB-001C786D5C26}"/>
          </ac:grpSpMkLst>
        </pc:grpChg>
        <pc:grpChg chg="mod">
          <ac:chgData name="Alex Paredes" userId="8e2f938975373b52" providerId="LiveId" clId="{C042E4CD-9CA1-44A2-8DC4-FB91B50B28C3}" dt="2023-06-14T16:57:33.162" v="21" actId="1076"/>
          <ac:grpSpMkLst>
            <pc:docMk/>
            <pc:sldMk cId="1939126393" sldId="257"/>
            <ac:grpSpMk id="35" creationId="{9A6E6C96-E8B4-15E6-D6DD-356896D88B77}"/>
          </ac:grpSpMkLst>
        </pc:grpChg>
      </pc:sldChg>
      <pc:sldChg chg="modSp mod">
        <pc:chgData name="Alex Paredes" userId="8e2f938975373b52" providerId="LiveId" clId="{C042E4CD-9CA1-44A2-8DC4-FB91B50B28C3}" dt="2023-06-14T18:23:11.768" v="203" actId="27107"/>
        <pc:sldMkLst>
          <pc:docMk/>
          <pc:sldMk cId="3500222076" sldId="283"/>
        </pc:sldMkLst>
        <pc:spChg chg="mod">
          <ac:chgData name="Alex Paredes" userId="8e2f938975373b52" providerId="LiveId" clId="{C042E4CD-9CA1-44A2-8DC4-FB91B50B28C3}" dt="2023-06-14T18:23:11.768" v="203" actId="27107"/>
          <ac:spMkLst>
            <pc:docMk/>
            <pc:sldMk cId="3500222076" sldId="283"/>
            <ac:spMk id="12" creationId="{7D1D2B04-5CF7-5819-D296-2258D8A43065}"/>
          </ac:spMkLst>
        </pc:spChg>
      </pc:sldChg>
      <pc:sldChg chg="modSp mod">
        <pc:chgData name="Alex Paredes" userId="8e2f938975373b52" providerId="LiveId" clId="{C042E4CD-9CA1-44A2-8DC4-FB91B50B28C3}" dt="2023-06-14T18:44:19.753" v="218" actId="27107"/>
        <pc:sldMkLst>
          <pc:docMk/>
          <pc:sldMk cId="1357880025" sldId="284"/>
        </pc:sldMkLst>
        <pc:spChg chg="mod">
          <ac:chgData name="Alex Paredes" userId="8e2f938975373b52" providerId="LiveId" clId="{C042E4CD-9CA1-44A2-8DC4-FB91B50B28C3}" dt="2023-06-14T18:44:19.753" v="218" actId="27107"/>
          <ac:spMkLst>
            <pc:docMk/>
            <pc:sldMk cId="1357880025" sldId="284"/>
            <ac:spMk id="12" creationId="{7D1D2B04-5CF7-5819-D296-2258D8A43065}"/>
          </ac:spMkLst>
        </pc:spChg>
      </pc:sldChg>
      <pc:sldChg chg="addSp delSp modSp add mod">
        <pc:chgData name="Alex Paredes" userId="8e2f938975373b52" providerId="LiveId" clId="{C042E4CD-9CA1-44A2-8DC4-FB91B50B28C3}" dt="2023-06-16T03:27:33.093" v="1966" actId="1076"/>
        <pc:sldMkLst>
          <pc:docMk/>
          <pc:sldMk cId="4028527182" sldId="286"/>
        </pc:sldMkLst>
        <pc:spChg chg="mod">
          <ac:chgData name="Alex Paredes" userId="8e2f938975373b52" providerId="LiveId" clId="{C042E4CD-9CA1-44A2-8DC4-FB91B50B28C3}" dt="2023-06-16T03:27:33.093" v="1966" actId="1076"/>
          <ac:spMkLst>
            <pc:docMk/>
            <pc:sldMk cId="4028527182" sldId="286"/>
            <ac:spMk id="3" creationId="{A2590167-6F25-B93E-9276-EE4C89825942}"/>
          </ac:spMkLst>
        </pc:spChg>
        <pc:spChg chg="add del">
          <ac:chgData name="Alex Paredes" userId="8e2f938975373b52" providerId="LiveId" clId="{C042E4CD-9CA1-44A2-8DC4-FB91B50B28C3}" dt="2023-06-16T03:21:04.875" v="1915" actId="26606"/>
          <ac:spMkLst>
            <pc:docMk/>
            <pc:sldMk cId="4028527182" sldId="286"/>
            <ac:spMk id="116" creationId="{92BC33F8-5102-41E6-9AA8-AA650AE71A87}"/>
          </ac:spMkLst>
        </pc:spChg>
        <pc:spChg chg="add del">
          <ac:chgData name="Alex Paredes" userId="8e2f938975373b52" providerId="LiveId" clId="{C042E4CD-9CA1-44A2-8DC4-FB91B50B28C3}" dt="2023-06-16T03:21:04.875" v="1915" actId="26606"/>
          <ac:spMkLst>
            <pc:docMk/>
            <pc:sldMk cId="4028527182" sldId="286"/>
            <ac:spMk id="117" creationId="{C6A1F535-D9FE-4663-B399-D8304D549FEE}"/>
          </ac:spMkLst>
        </pc:spChg>
        <pc:spChg chg="add del">
          <ac:chgData name="Alex Paredes" userId="8e2f938975373b52" providerId="LiveId" clId="{C042E4CD-9CA1-44A2-8DC4-FB91B50B28C3}" dt="2023-06-16T03:21:04.875" v="1915" actId="26606"/>
          <ac:spMkLst>
            <pc:docMk/>
            <pc:sldMk cId="4028527182" sldId="286"/>
            <ac:spMk id="118" creationId="{4B564A6F-CD1C-4E21-8B7C-E52718BD1350}"/>
          </ac:spMkLst>
        </pc:spChg>
        <pc:spChg chg="add del">
          <ac:chgData name="Alex Paredes" userId="8e2f938975373b52" providerId="LiveId" clId="{C042E4CD-9CA1-44A2-8DC4-FB91B50B28C3}" dt="2023-06-16T03:21:04.875" v="1915" actId="26606"/>
          <ac:spMkLst>
            <pc:docMk/>
            <pc:sldMk cId="4028527182" sldId="286"/>
            <ac:spMk id="119" creationId="{D86B2B02-56DB-4217-B7A6-F9AAC8463D5D}"/>
          </ac:spMkLst>
        </pc:spChg>
        <pc:spChg chg="add del">
          <ac:chgData name="Alex Paredes" userId="8e2f938975373b52" providerId="LiveId" clId="{C042E4CD-9CA1-44A2-8DC4-FB91B50B28C3}" dt="2023-06-16T03:21:04.875" v="1915" actId="26606"/>
          <ac:spMkLst>
            <pc:docMk/>
            <pc:sldMk cId="4028527182" sldId="286"/>
            <ac:spMk id="120" creationId="{ED227F3F-1545-4AE5-93F2-0DC5EEF3D543}"/>
          </ac:spMkLst>
        </pc:spChg>
        <pc:spChg chg="add del">
          <ac:chgData name="Alex Paredes" userId="8e2f938975373b52" providerId="LiveId" clId="{C042E4CD-9CA1-44A2-8DC4-FB91B50B28C3}" dt="2023-06-16T03:21:07.103" v="1917" actId="26606"/>
          <ac:spMkLst>
            <pc:docMk/>
            <pc:sldMk cId="4028527182" sldId="286"/>
            <ac:spMk id="125" creationId="{18A0B39D-673D-47DB-AF94-2D15174D5D0F}"/>
          </ac:spMkLst>
        </pc:spChg>
        <pc:spChg chg="add del">
          <ac:chgData name="Alex Paredes" userId="8e2f938975373b52" providerId="LiveId" clId="{C042E4CD-9CA1-44A2-8DC4-FB91B50B28C3}" dt="2023-06-16T03:21:07.103" v="1917" actId="26606"/>
          <ac:spMkLst>
            <pc:docMk/>
            <pc:sldMk cId="4028527182" sldId="286"/>
            <ac:spMk id="127" creationId="{0BBAAC85-3967-456F-858E-A7B6600769DB}"/>
          </ac:spMkLst>
        </pc:spChg>
        <pc:spChg chg="add del">
          <ac:chgData name="Alex Paredes" userId="8e2f938975373b52" providerId="LiveId" clId="{C042E4CD-9CA1-44A2-8DC4-FB91B50B28C3}" dt="2023-06-16T03:21:07.103" v="1917" actId="26606"/>
          <ac:spMkLst>
            <pc:docMk/>
            <pc:sldMk cId="4028527182" sldId="286"/>
            <ac:spMk id="129" creationId="{56124464-57E5-400F-B084-340F5F0E3363}"/>
          </ac:spMkLst>
        </pc:spChg>
        <pc:spChg chg="add del">
          <ac:chgData name="Alex Paredes" userId="8e2f938975373b52" providerId="LiveId" clId="{C042E4CD-9CA1-44A2-8DC4-FB91B50B28C3}" dt="2023-06-16T03:21:07.103" v="1917" actId="26606"/>
          <ac:spMkLst>
            <pc:docMk/>
            <pc:sldMk cId="4028527182" sldId="286"/>
            <ac:spMk id="131" creationId="{FA6E32EF-B747-4030-94EF-6F934F60A8F1}"/>
          </ac:spMkLst>
        </pc:spChg>
        <pc:spChg chg="add del">
          <ac:chgData name="Alex Paredes" userId="8e2f938975373b52" providerId="LiveId" clId="{C042E4CD-9CA1-44A2-8DC4-FB91B50B28C3}" dt="2023-06-16T03:21:07.103" v="1917" actId="26606"/>
          <ac:spMkLst>
            <pc:docMk/>
            <pc:sldMk cId="4028527182" sldId="286"/>
            <ac:spMk id="133" creationId="{F369FDCD-F584-4986-A2C9-113681584463}"/>
          </ac:spMkLst>
        </pc:spChg>
        <pc:spChg chg="add del">
          <ac:chgData name="Alex Paredes" userId="8e2f938975373b52" providerId="LiveId" clId="{C042E4CD-9CA1-44A2-8DC4-FB91B50B28C3}" dt="2023-06-16T03:21:07.103" v="1917" actId="26606"/>
          <ac:spMkLst>
            <pc:docMk/>
            <pc:sldMk cId="4028527182" sldId="286"/>
            <ac:spMk id="135" creationId="{14E53EF6-D3F7-4F57-935F-D8D7AD462DB8}"/>
          </ac:spMkLst>
        </pc:spChg>
        <pc:spChg chg="add del">
          <ac:chgData name="Alex Paredes" userId="8e2f938975373b52" providerId="LiveId" clId="{C042E4CD-9CA1-44A2-8DC4-FB91B50B28C3}" dt="2023-06-16T03:21:07.103" v="1917" actId="26606"/>
          <ac:spMkLst>
            <pc:docMk/>
            <pc:sldMk cId="4028527182" sldId="286"/>
            <ac:spMk id="137" creationId="{72A0934C-4ECD-4447-AA40-F3384968C7F5}"/>
          </ac:spMkLst>
        </pc:spChg>
        <pc:spChg chg="add del">
          <ac:chgData name="Alex Paredes" userId="8e2f938975373b52" providerId="LiveId" clId="{C042E4CD-9CA1-44A2-8DC4-FB91B50B28C3}" dt="2023-06-16T03:21:07.103" v="1917" actId="26606"/>
          <ac:spMkLst>
            <pc:docMk/>
            <pc:sldMk cId="4028527182" sldId="286"/>
            <ac:spMk id="139" creationId="{B7D77770-C668-4AE3-B353-154495A63FAB}"/>
          </ac:spMkLst>
        </pc:spChg>
        <pc:spChg chg="add del">
          <ac:chgData name="Alex Paredes" userId="8e2f938975373b52" providerId="LiveId" clId="{C042E4CD-9CA1-44A2-8DC4-FB91B50B28C3}" dt="2023-06-16T03:21:07.103" v="1917" actId="26606"/>
          <ac:spMkLst>
            <pc:docMk/>
            <pc:sldMk cId="4028527182" sldId="286"/>
            <ac:spMk id="141" creationId="{B059F4A9-1423-4EA6-AE91-F407A2B39B81}"/>
          </ac:spMkLst>
        </pc:spChg>
        <pc:spChg chg="add del">
          <ac:chgData name="Alex Paredes" userId="8e2f938975373b52" providerId="LiveId" clId="{C042E4CD-9CA1-44A2-8DC4-FB91B50B28C3}" dt="2023-06-16T03:21:37.931" v="1925" actId="26606"/>
          <ac:spMkLst>
            <pc:docMk/>
            <pc:sldMk cId="4028527182" sldId="286"/>
            <ac:spMk id="146" creationId="{92BC33F8-5102-41E6-9AA8-AA650AE71A87}"/>
          </ac:spMkLst>
        </pc:spChg>
        <pc:spChg chg="add del">
          <ac:chgData name="Alex Paredes" userId="8e2f938975373b52" providerId="LiveId" clId="{C042E4CD-9CA1-44A2-8DC4-FB91B50B28C3}" dt="2023-06-16T03:21:37.931" v="1925" actId="26606"/>
          <ac:spMkLst>
            <pc:docMk/>
            <pc:sldMk cId="4028527182" sldId="286"/>
            <ac:spMk id="148" creationId="{C6A1F535-D9FE-4663-B399-D8304D549FEE}"/>
          </ac:spMkLst>
        </pc:spChg>
        <pc:spChg chg="add del">
          <ac:chgData name="Alex Paredes" userId="8e2f938975373b52" providerId="LiveId" clId="{C042E4CD-9CA1-44A2-8DC4-FB91B50B28C3}" dt="2023-06-16T03:21:37.931" v="1925" actId="26606"/>
          <ac:spMkLst>
            <pc:docMk/>
            <pc:sldMk cId="4028527182" sldId="286"/>
            <ac:spMk id="150" creationId="{4B564A6F-CD1C-4E21-8B7C-E52718BD1350}"/>
          </ac:spMkLst>
        </pc:spChg>
        <pc:spChg chg="add del">
          <ac:chgData name="Alex Paredes" userId="8e2f938975373b52" providerId="LiveId" clId="{C042E4CD-9CA1-44A2-8DC4-FB91B50B28C3}" dt="2023-06-16T03:21:37.931" v="1925" actId="26606"/>
          <ac:spMkLst>
            <pc:docMk/>
            <pc:sldMk cId="4028527182" sldId="286"/>
            <ac:spMk id="152" creationId="{D86B2B02-56DB-4217-B7A6-F9AAC8463D5D}"/>
          </ac:spMkLst>
        </pc:spChg>
        <pc:spChg chg="add del">
          <ac:chgData name="Alex Paredes" userId="8e2f938975373b52" providerId="LiveId" clId="{C042E4CD-9CA1-44A2-8DC4-FB91B50B28C3}" dt="2023-06-16T03:21:37.931" v="1925" actId="26606"/>
          <ac:spMkLst>
            <pc:docMk/>
            <pc:sldMk cId="4028527182" sldId="286"/>
            <ac:spMk id="154" creationId="{9CC71004-4857-4A19-A21E-1B076C964AC8}"/>
          </ac:spMkLst>
        </pc:spChg>
        <pc:spChg chg="add del">
          <ac:chgData name="Alex Paredes" userId="8e2f938975373b52" providerId="LiveId" clId="{C042E4CD-9CA1-44A2-8DC4-FB91B50B28C3}" dt="2023-06-16T03:21:37.931" v="1925" actId="26606"/>
          <ac:spMkLst>
            <pc:docMk/>
            <pc:sldMk cId="4028527182" sldId="286"/>
            <ac:spMk id="156" creationId="{2B14E333-FAB1-44AC-84BF-00B233C44AFB}"/>
          </ac:spMkLst>
        </pc:spChg>
        <pc:spChg chg="add del">
          <ac:chgData name="Alex Paredes" userId="8e2f938975373b52" providerId="LiveId" clId="{C042E4CD-9CA1-44A2-8DC4-FB91B50B28C3}" dt="2023-06-16T03:21:37.931" v="1925" actId="26606"/>
          <ac:spMkLst>
            <pc:docMk/>
            <pc:sldMk cId="4028527182" sldId="286"/>
            <ac:spMk id="158" creationId="{BA855E77-7332-4432-9A24-8898883C8ACB}"/>
          </ac:spMkLst>
        </pc:spChg>
        <pc:spChg chg="add del">
          <ac:chgData name="Alex Paredes" userId="8e2f938975373b52" providerId="LiveId" clId="{C042E4CD-9CA1-44A2-8DC4-FB91B50B28C3}" dt="2023-06-16T03:21:37.931" v="1925" actId="26606"/>
          <ac:spMkLst>
            <pc:docMk/>
            <pc:sldMk cId="4028527182" sldId="286"/>
            <ac:spMk id="160" creationId="{1EEA3C1A-3AE6-4ABA-B1A2-BE9AC420840F}"/>
          </ac:spMkLst>
        </pc:spChg>
        <pc:spChg chg="add del">
          <ac:chgData name="Alex Paredes" userId="8e2f938975373b52" providerId="LiveId" clId="{C042E4CD-9CA1-44A2-8DC4-FB91B50B28C3}" dt="2023-06-16T03:22:38.063" v="1930" actId="26606"/>
          <ac:spMkLst>
            <pc:docMk/>
            <pc:sldMk cId="4028527182" sldId="286"/>
            <ac:spMk id="162" creationId="{18A0B39D-673D-47DB-AF94-2D15174D5D0F}"/>
          </ac:spMkLst>
        </pc:spChg>
        <pc:spChg chg="add del">
          <ac:chgData name="Alex Paredes" userId="8e2f938975373b52" providerId="LiveId" clId="{C042E4CD-9CA1-44A2-8DC4-FB91B50B28C3}" dt="2023-06-16T03:22:38.063" v="1930" actId="26606"/>
          <ac:spMkLst>
            <pc:docMk/>
            <pc:sldMk cId="4028527182" sldId="286"/>
            <ac:spMk id="163" creationId="{0BBAAC85-3967-456F-858E-A7B6600769DB}"/>
          </ac:spMkLst>
        </pc:spChg>
        <pc:spChg chg="add del">
          <ac:chgData name="Alex Paredes" userId="8e2f938975373b52" providerId="LiveId" clId="{C042E4CD-9CA1-44A2-8DC4-FB91B50B28C3}" dt="2023-06-16T03:22:38.063" v="1930" actId="26606"/>
          <ac:spMkLst>
            <pc:docMk/>
            <pc:sldMk cId="4028527182" sldId="286"/>
            <ac:spMk id="164" creationId="{56124464-57E5-400F-B084-340F5F0E3363}"/>
          </ac:spMkLst>
        </pc:spChg>
        <pc:spChg chg="add del">
          <ac:chgData name="Alex Paredes" userId="8e2f938975373b52" providerId="LiveId" clId="{C042E4CD-9CA1-44A2-8DC4-FB91B50B28C3}" dt="2023-06-16T03:21:20.029" v="1920" actId="26606"/>
          <ac:spMkLst>
            <pc:docMk/>
            <pc:sldMk cId="4028527182" sldId="286"/>
            <ac:spMk id="165" creationId="{92BC33F8-5102-41E6-9AA8-AA650AE71A87}"/>
          </ac:spMkLst>
        </pc:spChg>
        <pc:spChg chg="add del">
          <ac:chgData name="Alex Paredes" userId="8e2f938975373b52" providerId="LiveId" clId="{C042E4CD-9CA1-44A2-8DC4-FB91B50B28C3}" dt="2023-06-16T03:22:38.063" v="1930" actId="26606"/>
          <ac:spMkLst>
            <pc:docMk/>
            <pc:sldMk cId="4028527182" sldId="286"/>
            <ac:spMk id="166" creationId="{FA6E32EF-B747-4030-94EF-6F934F60A8F1}"/>
          </ac:spMkLst>
        </pc:spChg>
        <pc:spChg chg="add del">
          <ac:chgData name="Alex Paredes" userId="8e2f938975373b52" providerId="LiveId" clId="{C042E4CD-9CA1-44A2-8DC4-FB91B50B28C3}" dt="2023-06-16T03:21:20.029" v="1920" actId="26606"/>
          <ac:spMkLst>
            <pc:docMk/>
            <pc:sldMk cId="4028527182" sldId="286"/>
            <ac:spMk id="167" creationId="{C6A1F535-D9FE-4663-B399-D8304D549FEE}"/>
          </ac:spMkLst>
        </pc:spChg>
        <pc:spChg chg="add del">
          <ac:chgData name="Alex Paredes" userId="8e2f938975373b52" providerId="LiveId" clId="{C042E4CD-9CA1-44A2-8DC4-FB91B50B28C3}" dt="2023-06-16T03:22:38.063" v="1930" actId="26606"/>
          <ac:spMkLst>
            <pc:docMk/>
            <pc:sldMk cId="4028527182" sldId="286"/>
            <ac:spMk id="168" creationId="{F369FDCD-F584-4986-A2C9-113681584463}"/>
          </ac:spMkLst>
        </pc:spChg>
        <pc:spChg chg="add del">
          <ac:chgData name="Alex Paredes" userId="8e2f938975373b52" providerId="LiveId" clId="{C042E4CD-9CA1-44A2-8DC4-FB91B50B28C3}" dt="2023-06-16T03:21:20.029" v="1920" actId="26606"/>
          <ac:spMkLst>
            <pc:docMk/>
            <pc:sldMk cId="4028527182" sldId="286"/>
            <ac:spMk id="169" creationId="{4B564A6F-CD1C-4E21-8B7C-E52718BD1350}"/>
          </ac:spMkLst>
        </pc:spChg>
        <pc:spChg chg="add del">
          <ac:chgData name="Alex Paredes" userId="8e2f938975373b52" providerId="LiveId" clId="{C042E4CD-9CA1-44A2-8DC4-FB91B50B28C3}" dt="2023-06-16T03:22:38.063" v="1930" actId="26606"/>
          <ac:spMkLst>
            <pc:docMk/>
            <pc:sldMk cId="4028527182" sldId="286"/>
            <ac:spMk id="170" creationId="{14E53EF6-D3F7-4F57-935F-D8D7AD462DB8}"/>
          </ac:spMkLst>
        </pc:spChg>
        <pc:spChg chg="add del">
          <ac:chgData name="Alex Paredes" userId="8e2f938975373b52" providerId="LiveId" clId="{C042E4CD-9CA1-44A2-8DC4-FB91B50B28C3}" dt="2023-06-16T03:21:20.029" v="1920" actId="26606"/>
          <ac:spMkLst>
            <pc:docMk/>
            <pc:sldMk cId="4028527182" sldId="286"/>
            <ac:spMk id="171" creationId="{D86B2B02-56DB-4217-B7A6-F9AAC8463D5D}"/>
          </ac:spMkLst>
        </pc:spChg>
        <pc:spChg chg="add del">
          <ac:chgData name="Alex Paredes" userId="8e2f938975373b52" providerId="LiveId" clId="{C042E4CD-9CA1-44A2-8DC4-FB91B50B28C3}" dt="2023-06-16T03:22:38.063" v="1930" actId="26606"/>
          <ac:spMkLst>
            <pc:docMk/>
            <pc:sldMk cId="4028527182" sldId="286"/>
            <ac:spMk id="172" creationId="{72A0934C-4ECD-4447-AA40-F3384968C7F5}"/>
          </ac:spMkLst>
        </pc:spChg>
        <pc:spChg chg="add del">
          <ac:chgData name="Alex Paredes" userId="8e2f938975373b52" providerId="LiveId" clId="{C042E4CD-9CA1-44A2-8DC4-FB91B50B28C3}" dt="2023-06-16T03:21:20.029" v="1920" actId="26606"/>
          <ac:spMkLst>
            <pc:docMk/>
            <pc:sldMk cId="4028527182" sldId="286"/>
            <ac:spMk id="173" creationId="{74650351-12B1-42A7-89E6-3E99BD6C4AD5}"/>
          </ac:spMkLst>
        </pc:spChg>
        <pc:spChg chg="add del">
          <ac:chgData name="Alex Paredes" userId="8e2f938975373b52" providerId="LiveId" clId="{C042E4CD-9CA1-44A2-8DC4-FB91B50B28C3}" dt="2023-06-16T03:22:38.063" v="1930" actId="26606"/>
          <ac:spMkLst>
            <pc:docMk/>
            <pc:sldMk cId="4028527182" sldId="286"/>
            <ac:spMk id="174" creationId="{B7D77770-C668-4AE3-B353-154495A63FAB}"/>
          </ac:spMkLst>
        </pc:spChg>
        <pc:spChg chg="add del">
          <ac:chgData name="Alex Paredes" userId="8e2f938975373b52" providerId="LiveId" clId="{C042E4CD-9CA1-44A2-8DC4-FB91B50B28C3}" dt="2023-06-16T03:21:22.779" v="1922" actId="26606"/>
          <ac:spMkLst>
            <pc:docMk/>
            <pc:sldMk cId="4028527182" sldId="286"/>
            <ac:spMk id="175" creationId="{14E53EF6-D3F7-4F57-935F-D8D7AD462DB8}"/>
          </ac:spMkLst>
        </pc:spChg>
        <pc:spChg chg="add del">
          <ac:chgData name="Alex Paredes" userId="8e2f938975373b52" providerId="LiveId" clId="{C042E4CD-9CA1-44A2-8DC4-FB91B50B28C3}" dt="2023-06-16T03:21:22.779" v="1922" actId="26606"/>
          <ac:spMkLst>
            <pc:docMk/>
            <pc:sldMk cId="4028527182" sldId="286"/>
            <ac:spMk id="176" creationId="{18A0B39D-673D-47DB-AF94-2D15174D5D0F}"/>
          </ac:spMkLst>
        </pc:spChg>
        <pc:spChg chg="add del">
          <ac:chgData name="Alex Paredes" userId="8e2f938975373b52" providerId="LiveId" clId="{C042E4CD-9CA1-44A2-8DC4-FB91B50B28C3}" dt="2023-06-16T03:21:22.779" v="1922" actId="26606"/>
          <ac:spMkLst>
            <pc:docMk/>
            <pc:sldMk cId="4028527182" sldId="286"/>
            <ac:spMk id="177" creationId="{72A0934C-4ECD-4447-AA40-F3384968C7F5}"/>
          </ac:spMkLst>
        </pc:spChg>
        <pc:spChg chg="add del">
          <ac:chgData name="Alex Paredes" userId="8e2f938975373b52" providerId="LiveId" clId="{C042E4CD-9CA1-44A2-8DC4-FB91B50B28C3}" dt="2023-06-16T03:21:22.779" v="1922" actId="26606"/>
          <ac:spMkLst>
            <pc:docMk/>
            <pc:sldMk cId="4028527182" sldId="286"/>
            <ac:spMk id="178" creationId="{0BBAAC85-3967-456F-858E-A7B6600769DB}"/>
          </ac:spMkLst>
        </pc:spChg>
        <pc:spChg chg="add del">
          <ac:chgData name="Alex Paredes" userId="8e2f938975373b52" providerId="LiveId" clId="{C042E4CD-9CA1-44A2-8DC4-FB91B50B28C3}" dt="2023-06-16T03:21:22.779" v="1922" actId="26606"/>
          <ac:spMkLst>
            <pc:docMk/>
            <pc:sldMk cId="4028527182" sldId="286"/>
            <ac:spMk id="179" creationId="{B7D77770-C668-4AE3-B353-154495A63FAB}"/>
          </ac:spMkLst>
        </pc:spChg>
        <pc:spChg chg="add del">
          <ac:chgData name="Alex Paredes" userId="8e2f938975373b52" providerId="LiveId" clId="{C042E4CD-9CA1-44A2-8DC4-FB91B50B28C3}" dt="2023-06-16T03:21:22.779" v="1922" actId="26606"/>
          <ac:spMkLst>
            <pc:docMk/>
            <pc:sldMk cId="4028527182" sldId="286"/>
            <ac:spMk id="180" creationId="{56124464-57E5-400F-B084-340F5F0E3363}"/>
          </ac:spMkLst>
        </pc:spChg>
        <pc:spChg chg="add del">
          <ac:chgData name="Alex Paredes" userId="8e2f938975373b52" providerId="LiveId" clId="{C042E4CD-9CA1-44A2-8DC4-FB91B50B28C3}" dt="2023-06-16T03:21:22.779" v="1922" actId="26606"/>
          <ac:spMkLst>
            <pc:docMk/>
            <pc:sldMk cId="4028527182" sldId="286"/>
            <ac:spMk id="181" creationId="{B059F4A9-1423-4EA6-AE91-F407A2B39B81}"/>
          </ac:spMkLst>
        </pc:spChg>
        <pc:spChg chg="add del">
          <ac:chgData name="Alex Paredes" userId="8e2f938975373b52" providerId="LiveId" clId="{C042E4CD-9CA1-44A2-8DC4-FB91B50B28C3}" dt="2023-06-16T03:21:22.779" v="1922" actId="26606"/>
          <ac:spMkLst>
            <pc:docMk/>
            <pc:sldMk cId="4028527182" sldId="286"/>
            <ac:spMk id="182" creationId="{FA6E32EF-B747-4030-94EF-6F934F60A8F1}"/>
          </ac:spMkLst>
        </pc:spChg>
        <pc:spChg chg="add del">
          <ac:chgData name="Alex Paredes" userId="8e2f938975373b52" providerId="LiveId" clId="{C042E4CD-9CA1-44A2-8DC4-FB91B50B28C3}" dt="2023-06-16T03:21:22.779" v="1922" actId="26606"/>
          <ac:spMkLst>
            <pc:docMk/>
            <pc:sldMk cId="4028527182" sldId="286"/>
            <ac:spMk id="183" creationId="{F369FDCD-F584-4986-A2C9-113681584463}"/>
          </ac:spMkLst>
        </pc:spChg>
        <pc:spChg chg="add del">
          <ac:chgData name="Alex Paredes" userId="8e2f938975373b52" providerId="LiveId" clId="{C042E4CD-9CA1-44A2-8DC4-FB91B50B28C3}" dt="2023-06-16T03:22:38.063" v="1930" actId="26606"/>
          <ac:spMkLst>
            <pc:docMk/>
            <pc:sldMk cId="4028527182" sldId="286"/>
            <ac:spMk id="184" creationId="{B059F4A9-1423-4EA6-AE91-F407A2B39B81}"/>
          </ac:spMkLst>
        </pc:spChg>
        <pc:spChg chg="add del">
          <ac:chgData name="Alex Paredes" userId="8e2f938975373b52" providerId="LiveId" clId="{C042E4CD-9CA1-44A2-8DC4-FB91B50B28C3}" dt="2023-06-16T03:21:31.324" v="1924" actId="26606"/>
          <ac:spMkLst>
            <pc:docMk/>
            <pc:sldMk cId="4028527182" sldId="286"/>
            <ac:spMk id="185" creationId="{18A0B39D-673D-47DB-AF94-2D15174D5D0F}"/>
          </ac:spMkLst>
        </pc:spChg>
        <pc:spChg chg="add del">
          <ac:chgData name="Alex Paredes" userId="8e2f938975373b52" providerId="LiveId" clId="{C042E4CD-9CA1-44A2-8DC4-FB91B50B28C3}" dt="2023-06-16T03:21:31.324" v="1924" actId="26606"/>
          <ac:spMkLst>
            <pc:docMk/>
            <pc:sldMk cId="4028527182" sldId="286"/>
            <ac:spMk id="186" creationId="{0BBAAC85-3967-456F-858E-A7B6600769DB}"/>
          </ac:spMkLst>
        </pc:spChg>
        <pc:spChg chg="add del">
          <ac:chgData name="Alex Paredes" userId="8e2f938975373b52" providerId="LiveId" clId="{C042E4CD-9CA1-44A2-8DC4-FB91B50B28C3}" dt="2023-06-16T03:21:31.324" v="1924" actId="26606"/>
          <ac:spMkLst>
            <pc:docMk/>
            <pc:sldMk cId="4028527182" sldId="286"/>
            <ac:spMk id="187" creationId="{56124464-57E5-400F-B084-340F5F0E3363}"/>
          </ac:spMkLst>
        </pc:spChg>
        <pc:spChg chg="add del">
          <ac:chgData name="Alex Paredes" userId="8e2f938975373b52" providerId="LiveId" clId="{C042E4CD-9CA1-44A2-8DC4-FB91B50B28C3}" dt="2023-06-16T03:21:31.324" v="1924" actId="26606"/>
          <ac:spMkLst>
            <pc:docMk/>
            <pc:sldMk cId="4028527182" sldId="286"/>
            <ac:spMk id="188" creationId="{FA6E32EF-B747-4030-94EF-6F934F60A8F1}"/>
          </ac:spMkLst>
        </pc:spChg>
        <pc:spChg chg="add del">
          <ac:chgData name="Alex Paredes" userId="8e2f938975373b52" providerId="LiveId" clId="{C042E4CD-9CA1-44A2-8DC4-FB91B50B28C3}" dt="2023-06-16T03:21:31.324" v="1924" actId="26606"/>
          <ac:spMkLst>
            <pc:docMk/>
            <pc:sldMk cId="4028527182" sldId="286"/>
            <ac:spMk id="189" creationId="{F369FDCD-F584-4986-A2C9-113681584463}"/>
          </ac:spMkLst>
        </pc:spChg>
        <pc:spChg chg="add del">
          <ac:chgData name="Alex Paredes" userId="8e2f938975373b52" providerId="LiveId" clId="{C042E4CD-9CA1-44A2-8DC4-FB91B50B28C3}" dt="2023-06-16T03:21:31.324" v="1924" actId="26606"/>
          <ac:spMkLst>
            <pc:docMk/>
            <pc:sldMk cId="4028527182" sldId="286"/>
            <ac:spMk id="190" creationId="{14E53EF6-D3F7-4F57-935F-D8D7AD462DB8}"/>
          </ac:spMkLst>
        </pc:spChg>
        <pc:spChg chg="add del">
          <ac:chgData name="Alex Paredes" userId="8e2f938975373b52" providerId="LiveId" clId="{C042E4CD-9CA1-44A2-8DC4-FB91B50B28C3}" dt="2023-06-16T03:21:31.324" v="1924" actId="26606"/>
          <ac:spMkLst>
            <pc:docMk/>
            <pc:sldMk cId="4028527182" sldId="286"/>
            <ac:spMk id="191" creationId="{72A0934C-4ECD-4447-AA40-F3384968C7F5}"/>
          </ac:spMkLst>
        </pc:spChg>
        <pc:spChg chg="add del">
          <ac:chgData name="Alex Paredes" userId="8e2f938975373b52" providerId="LiveId" clId="{C042E4CD-9CA1-44A2-8DC4-FB91B50B28C3}" dt="2023-06-16T03:21:31.324" v="1924" actId="26606"/>
          <ac:spMkLst>
            <pc:docMk/>
            <pc:sldMk cId="4028527182" sldId="286"/>
            <ac:spMk id="192" creationId="{B7D77770-C668-4AE3-B353-154495A63FAB}"/>
          </ac:spMkLst>
        </pc:spChg>
        <pc:spChg chg="add del">
          <ac:chgData name="Alex Paredes" userId="8e2f938975373b52" providerId="LiveId" clId="{C042E4CD-9CA1-44A2-8DC4-FB91B50B28C3}" dt="2023-06-16T03:21:31.324" v="1924" actId="26606"/>
          <ac:spMkLst>
            <pc:docMk/>
            <pc:sldMk cId="4028527182" sldId="286"/>
            <ac:spMk id="193" creationId="{B059F4A9-1423-4EA6-AE91-F407A2B39B81}"/>
          </ac:spMkLst>
        </pc:spChg>
        <pc:spChg chg="add del">
          <ac:chgData name="Alex Paredes" userId="8e2f938975373b52" providerId="LiveId" clId="{C042E4CD-9CA1-44A2-8DC4-FB91B50B28C3}" dt="2023-06-16T03:22:22.802" v="1929" actId="26606"/>
          <ac:spMkLst>
            <pc:docMk/>
            <pc:sldMk cId="4028527182" sldId="286"/>
            <ac:spMk id="194" creationId="{18A0B39D-673D-47DB-AF94-2D15174D5D0F}"/>
          </ac:spMkLst>
        </pc:spChg>
        <pc:spChg chg="add del">
          <ac:chgData name="Alex Paredes" userId="8e2f938975373b52" providerId="LiveId" clId="{C042E4CD-9CA1-44A2-8DC4-FB91B50B28C3}" dt="2023-06-16T03:22:22.802" v="1929" actId="26606"/>
          <ac:spMkLst>
            <pc:docMk/>
            <pc:sldMk cId="4028527182" sldId="286"/>
            <ac:spMk id="195" creationId="{FA6E32EF-B747-4030-94EF-6F934F60A8F1}"/>
          </ac:spMkLst>
        </pc:spChg>
        <pc:spChg chg="add del">
          <ac:chgData name="Alex Paredes" userId="8e2f938975373b52" providerId="LiveId" clId="{C042E4CD-9CA1-44A2-8DC4-FB91B50B28C3}" dt="2023-06-16T03:22:22.802" v="1929" actId="26606"/>
          <ac:spMkLst>
            <pc:docMk/>
            <pc:sldMk cId="4028527182" sldId="286"/>
            <ac:spMk id="196" creationId="{0BBAAC85-3967-456F-858E-A7B6600769DB}"/>
          </ac:spMkLst>
        </pc:spChg>
        <pc:spChg chg="add del">
          <ac:chgData name="Alex Paredes" userId="8e2f938975373b52" providerId="LiveId" clId="{C042E4CD-9CA1-44A2-8DC4-FB91B50B28C3}" dt="2023-06-16T03:22:22.802" v="1929" actId="26606"/>
          <ac:spMkLst>
            <pc:docMk/>
            <pc:sldMk cId="4028527182" sldId="286"/>
            <ac:spMk id="197" creationId="{F875149D-F692-45DA-8324-D5E0193D5FC4}"/>
          </ac:spMkLst>
        </pc:spChg>
        <pc:spChg chg="add del">
          <ac:chgData name="Alex Paredes" userId="8e2f938975373b52" providerId="LiveId" clId="{C042E4CD-9CA1-44A2-8DC4-FB91B50B28C3}" dt="2023-06-16T03:22:22.802" v="1929" actId="26606"/>
          <ac:spMkLst>
            <pc:docMk/>
            <pc:sldMk cId="4028527182" sldId="286"/>
            <ac:spMk id="198" creationId="{56124464-57E5-400F-B084-340F5F0E3363}"/>
          </ac:spMkLst>
        </pc:spChg>
        <pc:spChg chg="add del">
          <ac:chgData name="Alex Paredes" userId="8e2f938975373b52" providerId="LiveId" clId="{C042E4CD-9CA1-44A2-8DC4-FB91B50B28C3}" dt="2023-06-16T03:22:22.802" v="1929" actId="26606"/>
          <ac:spMkLst>
            <pc:docMk/>
            <pc:sldMk cId="4028527182" sldId="286"/>
            <ac:spMk id="199" creationId="{7B89EEFD-93BC-4ACF-962C-E6279E72B00B}"/>
          </ac:spMkLst>
        </pc:spChg>
        <pc:spChg chg="add del">
          <ac:chgData name="Alex Paredes" userId="8e2f938975373b52" providerId="LiveId" clId="{C042E4CD-9CA1-44A2-8DC4-FB91B50B28C3}" dt="2023-06-16T03:23:50.778" v="1942" actId="26606"/>
          <ac:spMkLst>
            <pc:docMk/>
            <pc:sldMk cId="4028527182" sldId="286"/>
            <ac:spMk id="200" creationId="{18A0B39D-673D-47DB-AF94-2D15174D5D0F}"/>
          </ac:spMkLst>
        </pc:spChg>
        <pc:spChg chg="add del">
          <ac:chgData name="Alex Paredes" userId="8e2f938975373b52" providerId="LiveId" clId="{C042E4CD-9CA1-44A2-8DC4-FB91B50B28C3}" dt="2023-06-16T03:22:22.802" v="1929" actId="26606"/>
          <ac:spMkLst>
            <pc:docMk/>
            <pc:sldMk cId="4028527182" sldId="286"/>
            <ac:spMk id="201" creationId="{C0B19935-C760-4698-9DD1-973C8A428D26}"/>
          </ac:spMkLst>
        </pc:spChg>
        <pc:spChg chg="add del">
          <ac:chgData name="Alex Paredes" userId="8e2f938975373b52" providerId="LiveId" clId="{C042E4CD-9CA1-44A2-8DC4-FB91B50B28C3}" dt="2023-06-16T03:23:50.778" v="1942" actId="26606"/>
          <ac:spMkLst>
            <pc:docMk/>
            <pc:sldMk cId="4028527182" sldId="286"/>
            <ac:spMk id="202" creationId="{0BBAAC85-3967-456F-858E-A7B6600769DB}"/>
          </ac:spMkLst>
        </pc:spChg>
        <pc:spChg chg="add del">
          <ac:chgData name="Alex Paredes" userId="8e2f938975373b52" providerId="LiveId" clId="{C042E4CD-9CA1-44A2-8DC4-FB91B50B28C3}" dt="2023-06-16T03:22:22.802" v="1929" actId="26606"/>
          <ac:spMkLst>
            <pc:docMk/>
            <pc:sldMk cId="4028527182" sldId="286"/>
            <ac:spMk id="203" creationId="{08990612-E008-4F02-AEBB-B140BE753558}"/>
          </ac:spMkLst>
        </pc:spChg>
        <pc:spChg chg="add del">
          <ac:chgData name="Alex Paredes" userId="8e2f938975373b52" providerId="LiveId" clId="{C042E4CD-9CA1-44A2-8DC4-FB91B50B28C3}" dt="2023-06-16T03:23:50.778" v="1942" actId="26606"/>
          <ac:spMkLst>
            <pc:docMk/>
            <pc:sldMk cId="4028527182" sldId="286"/>
            <ac:spMk id="204" creationId="{56124464-57E5-400F-B084-340F5F0E3363}"/>
          </ac:spMkLst>
        </pc:spChg>
        <pc:spChg chg="add del">
          <ac:chgData name="Alex Paredes" userId="8e2f938975373b52" providerId="LiveId" clId="{C042E4CD-9CA1-44A2-8DC4-FB91B50B28C3}" dt="2023-06-16T03:22:22.802" v="1929" actId="26606"/>
          <ac:spMkLst>
            <pc:docMk/>
            <pc:sldMk cId="4028527182" sldId="286"/>
            <ac:spMk id="205" creationId="{A310A41F-3A14-4150-B6CF-0A577DDDEAD2}"/>
          </ac:spMkLst>
        </pc:spChg>
        <pc:spChg chg="add del">
          <ac:chgData name="Alex Paredes" userId="8e2f938975373b52" providerId="LiveId" clId="{C042E4CD-9CA1-44A2-8DC4-FB91B50B28C3}" dt="2023-06-16T03:23:50.778" v="1942" actId="26606"/>
          <ac:spMkLst>
            <pc:docMk/>
            <pc:sldMk cId="4028527182" sldId="286"/>
            <ac:spMk id="206" creationId="{FA6E32EF-B747-4030-94EF-6F934F60A8F1}"/>
          </ac:spMkLst>
        </pc:spChg>
        <pc:spChg chg="add del">
          <ac:chgData name="Alex Paredes" userId="8e2f938975373b52" providerId="LiveId" clId="{C042E4CD-9CA1-44A2-8DC4-FB91B50B28C3}" dt="2023-06-16T03:23:50.778" v="1942" actId="26606"/>
          <ac:spMkLst>
            <pc:docMk/>
            <pc:sldMk cId="4028527182" sldId="286"/>
            <ac:spMk id="207" creationId="{F875149D-F692-45DA-8324-D5E0193D5FC4}"/>
          </ac:spMkLst>
        </pc:spChg>
        <pc:spChg chg="add del">
          <ac:chgData name="Alex Paredes" userId="8e2f938975373b52" providerId="LiveId" clId="{C042E4CD-9CA1-44A2-8DC4-FB91B50B28C3}" dt="2023-06-16T03:23:50.778" v="1942" actId="26606"/>
          <ac:spMkLst>
            <pc:docMk/>
            <pc:sldMk cId="4028527182" sldId="286"/>
            <ac:spMk id="208" creationId="{7B89EEFD-93BC-4ACF-962C-E6279E72B00B}"/>
          </ac:spMkLst>
        </pc:spChg>
        <pc:spChg chg="add del">
          <ac:chgData name="Alex Paredes" userId="8e2f938975373b52" providerId="LiveId" clId="{C042E4CD-9CA1-44A2-8DC4-FB91B50B28C3}" dt="2023-06-16T03:23:50.778" v="1942" actId="26606"/>
          <ac:spMkLst>
            <pc:docMk/>
            <pc:sldMk cId="4028527182" sldId="286"/>
            <ac:spMk id="209" creationId="{C0B19935-C760-4698-9DD1-973C8A428D26}"/>
          </ac:spMkLst>
        </pc:spChg>
        <pc:spChg chg="add del">
          <ac:chgData name="Alex Paredes" userId="8e2f938975373b52" providerId="LiveId" clId="{C042E4CD-9CA1-44A2-8DC4-FB91B50B28C3}" dt="2023-06-16T03:23:50.778" v="1942" actId="26606"/>
          <ac:spMkLst>
            <pc:docMk/>
            <pc:sldMk cId="4028527182" sldId="286"/>
            <ac:spMk id="210" creationId="{08990612-E008-4F02-AEBB-B140BE753558}"/>
          </ac:spMkLst>
        </pc:spChg>
        <pc:spChg chg="add del">
          <ac:chgData name="Alex Paredes" userId="8e2f938975373b52" providerId="LiveId" clId="{C042E4CD-9CA1-44A2-8DC4-FB91B50B28C3}" dt="2023-06-16T03:23:50.778" v="1942" actId="26606"/>
          <ac:spMkLst>
            <pc:docMk/>
            <pc:sldMk cId="4028527182" sldId="286"/>
            <ac:spMk id="211" creationId="{A310A41F-3A14-4150-B6CF-0A577DDDEAD2}"/>
          </ac:spMkLst>
        </pc:spChg>
        <pc:spChg chg="add del">
          <ac:chgData name="Alex Paredes" userId="8e2f938975373b52" providerId="LiveId" clId="{C042E4CD-9CA1-44A2-8DC4-FB91B50B28C3}" dt="2023-06-16T03:23:22.812" v="1933" actId="26606"/>
          <ac:spMkLst>
            <pc:docMk/>
            <pc:sldMk cId="4028527182" sldId="286"/>
            <ac:spMk id="216" creationId="{92BC33F8-5102-41E6-9AA8-AA650AE71A87}"/>
          </ac:spMkLst>
        </pc:spChg>
        <pc:spChg chg="add del">
          <ac:chgData name="Alex Paredes" userId="8e2f938975373b52" providerId="LiveId" clId="{C042E4CD-9CA1-44A2-8DC4-FB91B50B28C3}" dt="2023-06-16T03:23:22.812" v="1933" actId="26606"/>
          <ac:spMkLst>
            <pc:docMk/>
            <pc:sldMk cId="4028527182" sldId="286"/>
            <ac:spMk id="218" creationId="{C6A1F535-D9FE-4663-B399-D8304D549FEE}"/>
          </ac:spMkLst>
        </pc:spChg>
        <pc:spChg chg="add del">
          <ac:chgData name="Alex Paredes" userId="8e2f938975373b52" providerId="LiveId" clId="{C042E4CD-9CA1-44A2-8DC4-FB91B50B28C3}" dt="2023-06-16T03:23:22.812" v="1933" actId="26606"/>
          <ac:spMkLst>
            <pc:docMk/>
            <pc:sldMk cId="4028527182" sldId="286"/>
            <ac:spMk id="220" creationId="{4B564A6F-CD1C-4E21-8B7C-E52718BD1350}"/>
          </ac:spMkLst>
        </pc:spChg>
        <pc:spChg chg="add del">
          <ac:chgData name="Alex Paredes" userId="8e2f938975373b52" providerId="LiveId" clId="{C042E4CD-9CA1-44A2-8DC4-FB91B50B28C3}" dt="2023-06-16T03:23:22.812" v="1933" actId="26606"/>
          <ac:spMkLst>
            <pc:docMk/>
            <pc:sldMk cId="4028527182" sldId="286"/>
            <ac:spMk id="222" creationId="{D86B2B02-56DB-4217-B7A6-F9AAC8463D5D}"/>
          </ac:spMkLst>
        </pc:spChg>
        <pc:spChg chg="add del">
          <ac:chgData name="Alex Paredes" userId="8e2f938975373b52" providerId="LiveId" clId="{C042E4CD-9CA1-44A2-8DC4-FB91B50B28C3}" dt="2023-06-16T03:23:22.812" v="1933" actId="26606"/>
          <ac:spMkLst>
            <pc:docMk/>
            <pc:sldMk cId="4028527182" sldId="286"/>
            <ac:spMk id="224" creationId="{74650351-12B1-42A7-89E6-3E99BD6C4AD5}"/>
          </ac:spMkLst>
        </pc:spChg>
        <pc:spChg chg="add del">
          <ac:chgData name="Alex Paredes" userId="8e2f938975373b52" providerId="LiveId" clId="{C042E4CD-9CA1-44A2-8DC4-FB91B50B28C3}" dt="2023-06-16T03:23:28.024" v="1935" actId="26606"/>
          <ac:spMkLst>
            <pc:docMk/>
            <pc:sldMk cId="4028527182" sldId="286"/>
            <ac:spMk id="226" creationId="{C487790A-E9D7-438A-90BB-9361BEF14B29}"/>
          </ac:spMkLst>
        </pc:spChg>
        <pc:spChg chg="add del">
          <ac:chgData name="Alex Paredes" userId="8e2f938975373b52" providerId="LiveId" clId="{C042E4CD-9CA1-44A2-8DC4-FB91B50B28C3}" dt="2023-06-16T03:23:28.024" v="1935" actId="26606"/>
          <ac:spMkLst>
            <pc:docMk/>
            <pc:sldMk cId="4028527182" sldId="286"/>
            <ac:spMk id="227" creationId="{92BC33F8-5102-41E6-9AA8-AA650AE71A87}"/>
          </ac:spMkLst>
        </pc:spChg>
        <pc:spChg chg="add del">
          <ac:chgData name="Alex Paredes" userId="8e2f938975373b52" providerId="LiveId" clId="{C042E4CD-9CA1-44A2-8DC4-FB91B50B28C3}" dt="2023-06-16T03:23:28.024" v="1935" actId="26606"/>
          <ac:spMkLst>
            <pc:docMk/>
            <pc:sldMk cId="4028527182" sldId="286"/>
            <ac:spMk id="228" creationId="{C84847AE-0FEA-43E8-8AA1-4169A6FDB9B9}"/>
          </ac:spMkLst>
        </pc:spChg>
        <pc:spChg chg="add del">
          <ac:chgData name="Alex Paredes" userId="8e2f938975373b52" providerId="LiveId" clId="{C042E4CD-9CA1-44A2-8DC4-FB91B50B28C3}" dt="2023-06-16T03:23:28.024" v="1935" actId="26606"/>
          <ac:spMkLst>
            <pc:docMk/>
            <pc:sldMk cId="4028527182" sldId="286"/>
            <ac:spMk id="229" creationId="{C6A1F535-D9FE-4663-B399-D8304D549FEE}"/>
          </ac:spMkLst>
        </pc:spChg>
        <pc:spChg chg="add del">
          <ac:chgData name="Alex Paredes" userId="8e2f938975373b52" providerId="LiveId" clId="{C042E4CD-9CA1-44A2-8DC4-FB91B50B28C3}" dt="2023-06-16T03:23:28.024" v="1935" actId="26606"/>
          <ac:spMkLst>
            <pc:docMk/>
            <pc:sldMk cId="4028527182" sldId="286"/>
            <ac:spMk id="230" creationId="{0C0E6C8D-508A-44F8-BB9B-7911B0118D5C}"/>
          </ac:spMkLst>
        </pc:spChg>
        <pc:spChg chg="add del">
          <ac:chgData name="Alex Paredes" userId="8e2f938975373b52" providerId="LiveId" clId="{C042E4CD-9CA1-44A2-8DC4-FB91B50B28C3}" dt="2023-06-16T03:23:28.024" v="1935" actId="26606"/>
          <ac:spMkLst>
            <pc:docMk/>
            <pc:sldMk cId="4028527182" sldId="286"/>
            <ac:spMk id="231" creationId="{4B564A6F-CD1C-4E21-8B7C-E52718BD1350}"/>
          </ac:spMkLst>
        </pc:spChg>
        <pc:spChg chg="add del">
          <ac:chgData name="Alex Paredes" userId="8e2f938975373b52" providerId="LiveId" clId="{C042E4CD-9CA1-44A2-8DC4-FB91B50B28C3}" dt="2023-06-16T03:23:28.024" v="1935" actId="26606"/>
          <ac:spMkLst>
            <pc:docMk/>
            <pc:sldMk cId="4028527182" sldId="286"/>
            <ac:spMk id="232" creationId="{D86B2B02-56DB-4217-B7A6-F9AAC8463D5D}"/>
          </ac:spMkLst>
        </pc:spChg>
        <pc:spChg chg="add del">
          <ac:chgData name="Alex Paredes" userId="8e2f938975373b52" providerId="LiveId" clId="{C042E4CD-9CA1-44A2-8DC4-FB91B50B28C3}" dt="2023-06-16T03:23:28.024" v="1935" actId="26606"/>
          <ac:spMkLst>
            <pc:docMk/>
            <pc:sldMk cId="4028527182" sldId="286"/>
            <ac:spMk id="233" creationId="{7D541204-B666-420C-9DF1-C06950D2F0DA}"/>
          </ac:spMkLst>
        </pc:spChg>
        <pc:spChg chg="add del">
          <ac:chgData name="Alex Paredes" userId="8e2f938975373b52" providerId="LiveId" clId="{C042E4CD-9CA1-44A2-8DC4-FB91B50B28C3}" dt="2023-06-16T03:23:40.591" v="1937" actId="26606"/>
          <ac:spMkLst>
            <pc:docMk/>
            <pc:sldMk cId="4028527182" sldId="286"/>
            <ac:spMk id="235" creationId="{92BC33F8-5102-41E6-9AA8-AA650AE71A87}"/>
          </ac:spMkLst>
        </pc:spChg>
        <pc:spChg chg="add del">
          <ac:chgData name="Alex Paredes" userId="8e2f938975373b52" providerId="LiveId" clId="{C042E4CD-9CA1-44A2-8DC4-FB91B50B28C3}" dt="2023-06-16T03:23:40.591" v="1937" actId="26606"/>
          <ac:spMkLst>
            <pc:docMk/>
            <pc:sldMk cId="4028527182" sldId="286"/>
            <ac:spMk id="236" creationId="{C6A1F535-D9FE-4663-B399-D8304D549FEE}"/>
          </ac:spMkLst>
        </pc:spChg>
        <pc:spChg chg="add del">
          <ac:chgData name="Alex Paredes" userId="8e2f938975373b52" providerId="LiveId" clId="{C042E4CD-9CA1-44A2-8DC4-FB91B50B28C3}" dt="2023-06-16T03:23:40.591" v="1937" actId="26606"/>
          <ac:spMkLst>
            <pc:docMk/>
            <pc:sldMk cId="4028527182" sldId="286"/>
            <ac:spMk id="237" creationId="{4B564A6F-CD1C-4E21-8B7C-E52718BD1350}"/>
          </ac:spMkLst>
        </pc:spChg>
        <pc:spChg chg="add del">
          <ac:chgData name="Alex Paredes" userId="8e2f938975373b52" providerId="LiveId" clId="{C042E4CD-9CA1-44A2-8DC4-FB91B50B28C3}" dt="2023-06-16T03:23:40.591" v="1937" actId="26606"/>
          <ac:spMkLst>
            <pc:docMk/>
            <pc:sldMk cId="4028527182" sldId="286"/>
            <ac:spMk id="238" creationId="{D86B2B02-56DB-4217-B7A6-F9AAC8463D5D}"/>
          </ac:spMkLst>
        </pc:spChg>
        <pc:spChg chg="add del">
          <ac:chgData name="Alex Paredes" userId="8e2f938975373b52" providerId="LiveId" clId="{C042E4CD-9CA1-44A2-8DC4-FB91B50B28C3}" dt="2023-06-16T03:23:40.591" v="1937" actId="26606"/>
          <ac:spMkLst>
            <pc:docMk/>
            <pc:sldMk cId="4028527182" sldId="286"/>
            <ac:spMk id="239" creationId="{208C7B0D-4AC3-45B0-B6FB-9121AD8897BA}"/>
          </ac:spMkLst>
        </pc:spChg>
        <pc:spChg chg="add del">
          <ac:chgData name="Alex Paredes" userId="8e2f938975373b52" providerId="LiveId" clId="{C042E4CD-9CA1-44A2-8DC4-FB91B50B28C3}" dt="2023-06-16T03:23:40.591" v="1937" actId="26606"/>
          <ac:spMkLst>
            <pc:docMk/>
            <pc:sldMk cId="4028527182" sldId="286"/>
            <ac:spMk id="240" creationId="{F009CCE6-9706-43F2-900B-9FF21570B656}"/>
          </ac:spMkLst>
        </pc:spChg>
        <pc:spChg chg="add del">
          <ac:chgData name="Alex Paredes" userId="8e2f938975373b52" providerId="LiveId" clId="{C042E4CD-9CA1-44A2-8DC4-FB91B50B28C3}" dt="2023-06-16T03:23:40.591" v="1937" actId="26606"/>
          <ac:spMkLst>
            <pc:docMk/>
            <pc:sldMk cId="4028527182" sldId="286"/>
            <ac:spMk id="241" creationId="{DF4F391A-7620-4244-9E33-D492E22E4F8D}"/>
          </ac:spMkLst>
        </pc:spChg>
        <pc:spChg chg="add del">
          <ac:chgData name="Alex Paredes" userId="8e2f938975373b52" providerId="LiveId" clId="{C042E4CD-9CA1-44A2-8DC4-FB91B50B28C3}" dt="2023-06-16T03:23:40.591" v="1937" actId="26606"/>
          <ac:spMkLst>
            <pc:docMk/>
            <pc:sldMk cId="4028527182" sldId="286"/>
            <ac:spMk id="242" creationId="{ECD38522-5E8C-4DCD-9067-495274CF94A6}"/>
          </ac:spMkLst>
        </pc:spChg>
        <pc:spChg chg="add del">
          <ac:chgData name="Alex Paredes" userId="8e2f938975373b52" providerId="LiveId" clId="{C042E4CD-9CA1-44A2-8DC4-FB91B50B28C3}" dt="2023-06-16T03:23:48.928" v="1939" actId="26606"/>
          <ac:spMkLst>
            <pc:docMk/>
            <pc:sldMk cId="4028527182" sldId="286"/>
            <ac:spMk id="244" creationId="{92BC33F8-5102-41E6-9AA8-AA650AE71A87}"/>
          </ac:spMkLst>
        </pc:spChg>
        <pc:spChg chg="add del">
          <ac:chgData name="Alex Paredes" userId="8e2f938975373b52" providerId="LiveId" clId="{C042E4CD-9CA1-44A2-8DC4-FB91B50B28C3}" dt="2023-06-16T03:23:48.928" v="1939" actId="26606"/>
          <ac:spMkLst>
            <pc:docMk/>
            <pc:sldMk cId="4028527182" sldId="286"/>
            <ac:spMk id="245" creationId="{C6A1F535-D9FE-4663-B399-D8304D549FEE}"/>
          </ac:spMkLst>
        </pc:spChg>
        <pc:spChg chg="add del">
          <ac:chgData name="Alex Paredes" userId="8e2f938975373b52" providerId="LiveId" clId="{C042E4CD-9CA1-44A2-8DC4-FB91B50B28C3}" dt="2023-06-16T03:23:48.928" v="1939" actId="26606"/>
          <ac:spMkLst>
            <pc:docMk/>
            <pc:sldMk cId="4028527182" sldId="286"/>
            <ac:spMk id="246" creationId="{4B564A6F-CD1C-4E21-8B7C-E52718BD1350}"/>
          </ac:spMkLst>
        </pc:spChg>
        <pc:spChg chg="add del">
          <ac:chgData name="Alex Paredes" userId="8e2f938975373b52" providerId="LiveId" clId="{C042E4CD-9CA1-44A2-8DC4-FB91B50B28C3}" dt="2023-06-16T03:23:48.928" v="1939" actId="26606"/>
          <ac:spMkLst>
            <pc:docMk/>
            <pc:sldMk cId="4028527182" sldId="286"/>
            <ac:spMk id="247" creationId="{D86B2B02-56DB-4217-B7A6-F9AAC8463D5D}"/>
          </ac:spMkLst>
        </pc:spChg>
        <pc:spChg chg="add del">
          <ac:chgData name="Alex Paredes" userId="8e2f938975373b52" providerId="LiveId" clId="{C042E4CD-9CA1-44A2-8DC4-FB91B50B28C3}" dt="2023-06-16T03:23:48.928" v="1939" actId="26606"/>
          <ac:spMkLst>
            <pc:docMk/>
            <pc:sldMk cId="4028527182" sldId="286"/>
            <ac:spMk id="248" creationId="{9CC71004-4857-4A19-A21E-1B076C964AC8}"/>
          </ac:spMkLst>
        </pc:spChg>
        <pc:spChg chg="add del">
          <ac:chgData name="Alex Paredes" userId="8e2f938975373b52" providerId="LiveId" clId="{C042E4CD-9CA1-44A2-8DC4-FB91B50B28C3}" dt="2023-06-16T03:23:48.928" v="1939" actId="26606"/>
          <ac:spMkLst>
            <pc:docMk/>
            <pc:sldMk cId="4028527182" sldId="286"/>
            <ac:spMk id="249" creationId="{2B14E333-FAB1-44AC-84BF-00B233C44AFB}"/>
          </ac:spMkLst>
        </pc:spChg>
        <pc:spChg chg="add del">
          <ac:chgData name="Alex Paredes" userId="8e2f938975373b52" providerId="LiveId" clId="{C042E4CD-9CA1-44A2-8DC4-FB91B50B28C3}" dt="2023-06-16T03:23:48.928" v="1939" actId="26606"/>
          <ac:spMkLst>
            <pc:docMk/>
            <pc:sldMk cId="4028527182" sldId="286"/>
            <ac:spMk id="250" creationId="{BA855E77-7332-4432-9A24-8898883C8ACB}"/>
          </ac:spMkLst>
        </pc:spChg>
        <pc:spChg chg="add del">
          <ac:chgData name="Alex Paredes" userId="8e2f938975373b52" providerId="LiveId" clId="{C042E4CD-9CA1-44A2-8DC4-FB91B50B28C3}" dt="2023-06-16T03:23:48.928" v="1939" actId="26606"/>
          <ac:spMkLst>
            <pc:docMk/>
            <pc:sldMk cId="4028527182" sldId="286"/>
            <ac:spMk id="251" creationId="{1EEA3C1A-3AE6-4ABA-B1A2-BE9AC420840F}"/>
          </ac:spMkLst>
        </pc:spChg>
        <pc:spChg chg="add del">
          <ac:chgData name="Alex Paredes" userId="8e2f938975373b52" providerId="LiveId" clId="{C042E4CD-9CA1-44A2-8DC4-FB91B50B28C3}" dt="2023-06-16T03:23:50.683" v="1941" actId="26606"/>
          <ac:spMkLst>
            <pc:docMk/>
            <pc:sldMk cId="4028527182" sldId="286"/>
            <ac:spMk id="253" creationId="{18A0B39D-673D-47DB-AF94-2D15174D5D0F}"/>
          </ac:spMkLst>
        </pc:spChg>
        <pc:spChg chg="add del">
          <ac:chgData name="Alex Paredes" userId="8e2f938975373b52" providerId="LiveId" clId="{C042E4CD-9CA1-44A2-8DC4-FB91B50B28C3}" dt="2023-06-16T03:23:50.683" v="1941" actId="26606"/>
          <ac:spMkLst>
            <pc:docMk/>
            <pc:sldMk cId="4028527182" sldId="286"/>
            <ac:spMk id="254" creationId="{0BBAAC85-3967-456F-858E-A7B6600769DB}"/>
          </ac:spMkLst>
        </pc:spChg>
        <pc:spChg chg="add del">
          <ac:chgData name="Alex Paredes" userId="8e2f938975373b52" providerId="LiveId" clId="{C042E4CD-9CA1-44A2-8DC4-FB91B50B28C3}" dt="2023-06-16T03:23:50.683" v="1941" actId="26606"/>
          <ac:spMkLst>
            <pc:docMk/>
            <pc:sldMk cId="4028527182" sldId="286"/>
            <ac:spMk id="255" creationId="{56124464-57E5-400F-B084-340F5F0E3363}"/>
          </ac:spMkLst>
        </pc:spChg>
        <pc:spChg chg="add del">
          <ac:chgData name="Alex Paredes" userId="8e2f938975373b52" providerId="LiveId" clId="{C042E4CD-9CA1-44A2-8DC4-FB91B50B28C3}" dt="2023-06-16T03:23:50.683" v="1941" actId="26606"/>
          <ac:spMkLst>
            <pc:docMk/>
            <pc:sldMk cId="4028527182" sldId="286"/>
            <ac:spMk id="256" creationId="{FA6E32EF-B747-4030-94EF-6F934F60A8F1}"/>
          </ac:spMkLst>
        </pc:spChg>
        <pc:spChg chg="add del">
          <ac:chgData name="Alex Paredes" userId="8e2f938975373b52" providerId="LiveId" clId="{C042E4CD-9CA1-44A2-8DC4-FB91B50B28C3}" dt="2023-06-16T03:23:50.683" v="1941" actId="26606"/>
          <ac:spMkLst>
            <pc:docMk/>
            <pc:sldMk cId="4028527182" sldId="286"/>
            <ac:spMk id="257" creationId="{F875149D-F692-45DA-8324-D5E0193D5FC4}"/>
          </ac:spMkLst>
        </pc:spChg>
        <pc:spChg chg="add del">
          <ac:chgData name="Alex Paredes" userId="8e2f938975373b52" providerId="LiveId" clId="{C042E4CD-9CA1-44A2-8DC4-FB91B50B28C3}" dt="2023-06-16T03:23:50.683" v="1941" actId="26606"/>
          <ac:spMkLst>
            <pc:docMk/>
            <pc:sldMk cId="4028527182" sldId="286"/>
            <ac:spMk id="258" creationId="{7B89EEFD-93BC-4ACF-962C-E6279E72B00B}"/>
          </ac:spMkLst>
        </pc:spChg>
        <pc:spChg chg="add del">
          <ac:chgData name="Alex Paredes" userId="8e2f938975373b52" providerId="LiveId" clId="{C042E4CD-9CA1-44A2-8DC4-FB91B50B28C3}" dt="2023-06-16T03:23:50.683" v="1941" actId="26606"/>
          <ac:spMkLst>
            <pc:docMk/>
            <pc:sldMk cId="4028527182" sldId="286"/>
            <ac:spMk id="259" creationId="{C0B19935-C760-4698-9DD1-973C8A428D26}"/>
          </ac:spMkLst>
        </pc:spChg>
        <pc:spChg chg="add del">
          <ac:chgData name="Alex Paredes" userId="8e2f938975373b52" providerId="LiveId" clId="{C042E4CD-9CA1-44A2-8DC4-FB91B50B28C3}" dt="2023-06-16T03:23:50.683" v="1941" actId="26606"/>
          <ac:spMkLst>
            <pc:docMk/>
            <pc:sldMk cId="4028527182" sldId="286"/>
            <ac:spMk id="260" creationId="{08990612-E008-4F02-AEBB-B140BE753558}"/>
          </ac:spMkLst>
        </pc:spChg>
        <pc:spChg chg="add del">
          <ac:chgData name="Alex Paredes" userId="8e2f938975373b52" providerId="LiveId" clId="{C042E4CD-9CA1-44A2-8DC4-FB91B50B28C3}" dt="2023-06-16T03:23:50.683" v="1941" actId="26606"/>
          <ac:spMkLst>
            <pc:docMk/>
            <pc:sldMk cId="4028527182" sldId="286"/>
            <ac:spMk id="261" creationId="{A310A41F-3A14-4150-B6CF-0A577DDDEAD2}"/>
          </ac:spMkLst>
        </pc:spChg>
        <pc:spChg chg="add">
          <ac:chgData name="Alex Paredes" userId="8e2f938975373b52" providerId="LiveId" clId="{C042E4CD-9CA1-44A2-8DC4-FB91B50B28C3}" dt="2023-06-16T03:23:50.778" v="1942" actId="26606"/>
          <ac:spMkLst>
            <pc:docMk/>
            <pc:sldMk cId="4028527182" sldId="286"/>
            <ac:spMk id="263" creationId="{92BC33F8-5102-41E6-9AA8-AA650AE71A87}"/>
          </ac:spMkLst>
        </pc:spChg>
        <pc:spChg chg="add">
          <ac:chgData name="Alex Paredes" userId="8e2f938975373b52" providerId="LiveId" clId="{C042E4CD-9CA1-44A2-8DC4-FB91B50B28C3}" dt="2023-06-16T03:23:50.778" v="1942" actId="26606"/>
          <ac:spMkLst>
            <pc:docMk/>
            <pc:sldMk cId="4028527182" sldId="286"/>
            <ac:spMk id="264" creationId="{C6A1F535-D9FE-4663-B399-D8304D549FEE}"/>
          </ac:spMkLst>
        </pc:spChg>
        <pc:spChg chg="add">
          <ac:chgData name="Alex Paredes" userId="8e2f938975373b52" providerId="LiveId" clId="{C042E4CD-9CA1-44A2-8DC4-FB91B50B28C3}" dt="2023-06-16T03:23:50.778" v="1942" actId="26606"/>
          <ac:spMkLst>
            <pc:docMk/>
            <pc:sldMk cId="4028527182" sldId="286"/>
            <ac:spMk id="265" creationId="{4B564A6F-CD1C-4E21-8B7C-E52718BD1350}"/>
          </ac:spMkLst>
        </pc:spChg>
        <pc:spChg chg="add">
          <ac:chgData name="Alex Paredes" userId="8e2f938975373b52" providerId="LiveId" clId="{C042E4CD-9CA1-44A2-8DC4-FB91B50B28C3}" dt="2023-06-16T03:23:50.778" v="1942" actId="26606"/>
          <ac:spMkLst>
            <pc:docMk/>
            <pc:sldMk cId="4028527182" sldId="286"/>
            <ac:spMk id="266" creationId="{D86B2B02-56DB-4217-B7A6-F9AAC8463D5D}"/>
          </ac:spMkLst>
        </pc:spChg>
        <pc:spChg chg="add">
          <ac:chgData name="Alex Paredes" userId="8e2f938975373b52" providerId="LiveId" clId="{C042E4CD-9CA1-44A2-8DC4-FB91B50B28C3}" dt="2023-06-16T03:23:50.778" v="1942" actId="26606"/>
          <ac:spMkLst>
            <pc:docMk/>
            <pc:sldMk cId="4028527182" sldId="286"/>
            <ac:spMk id="267" creationId="{74650351-12B1-42A7-89E6-3E99BD6C4AD5}"/>
          </ac:spMkLst>
        </pc:spChg>
        <pc:graphicFrameChg chg="mod modGraphic">
          <ac:chgData name="Alex Paredes" userId="8e2f938975373b52" providerId="LiveId" clId="{C042E4CD-9CA1-44A2-8DC4-FB91B50B28C3}" dt="2023-06-16T03:26:17.903" v="1947" actId="12100"/>
          <ac:graphicFrameMkLst>
            <pc:docMk/>
            <pc:sldMk cId="4028527182" sldId="286"/>
            <ac:graphicFrameMk id="10" creationId="{30A7D37F-88C0-4A40-7E49-77432336D9C5}"/>
          </ac:graphicFrameMkLst>
        </pc:graphicFrameChg>
        <pc:picChg chg="mod ord">
          <ac:chgData name="Alex Paredes" userId="8e2f938975373b52" providerId="LiveId" clId="{C042E4CD-9CA1-44A2-8DC4-FB91B50B28C3}" dt="2023-06-16T03:23:50.778" v="1942" actId="26606"/>
          <ac:picMkLst>
            <pc:docMk/>
            <pc:sldMk cId="4028527182" sldId="286"/>
            <ac:picMk id="6" creationId="{7A6D8510-9D21-00EE-0245-183B28145121}"/>
          </ac:picMkLst>
        </pc:picChg>
        <pc:picChg chg="mod ord">
          <ac:chgData name="Alex Paredes" userId="8e2f938975373b52" providerId="LiveId" clId="{C042E4CD-9CA1-44A2-8DC4-FB91B50B28C3}" dt="2023-06-16T03:23:50.778" v="1942" actId="26606"/>
          <ac:picMkLst>
            <pc:docMk/>
            <pc:sldMk cId="4028527182" sldId="286"/>
            <ac:picMk id="9" creationId="{3C8DC436-5C0F-2C74-D7DC-D457D83FD45A}"/>
          </ac:picMkLst>
        </pc:picChg>
      </pc:sldChg>
      <pc:sldChg chg="modSp mod">
        <pc:chgData name="Alex Paredes" userId="8e2f938975373b52" providerId="LiveId" clId="{C042E4CD-9CA1-44A2-8DC4-FB91B50B28C3}" dt="2023-06-18T22:01:13.173" v="2281" actId="27107"/>
        <pc:sldMkLst>
          <pc:docMk/>
          <pc:sldMk cId="1260753285" sldId="288"/>
        </pc:sldMkLst>
        <pc:spChg chg="mod">
          <ac:chgData name="Alex Paredes" userId="8e2f938975373b52" providerId="LiveId" clId="{C042E4CD-9CA1-44A2-8DC4-FB91B50B28C3}" dt="2023-06-18T22:01:13.173" v="2281" actId="27107"/>
          <ac:spMkLst>
            <pc:docMk/>
            <pc:sldMk cId="1260753285" sldId="288"/>
            <ac:spMk id="7" creationId="{F694AC3C-52D1-1CCB-3CE4-AC090D794B30}"/>
          </ac:spMkLst>
        </pc:spChg>
      </pc:sldChg>
      <pc:sldChg chg="modSp mod">
        <pc:chgData name="Alex Paredes" userId="8e2f938975373b52" providerId="LiveId" clId="{C042E4CD-9CA1-44A2-8DC4-FB91B50B28C3}" dt="2023-06-14T18:21:50.976" v="202" actId="27107"/>
        <pc:sldMkLst>
          <pc:docMk/>
          <pc:sldMk cId="2732143367" sldId="290"/>
        </pc:sldMkLst>
        <pc:spChg chg="mod">
          <ac:chgData name="Alex Paredes" userId="8e2f938975373b52" providerId="LiveId" clId="{C042E4CD-9CA1-44A2-8DC4-FB91B50B28C3}" dt="2023-06-14T18:21:50.976" v="202" actId="27107"/>
          <ac:spMkLst>
            <pc:docMk/>
            <pc:sldMk cId="2732143367" sldId="290"/>
            <ac:spMk id="10" creationId="{CC0A0080-69B6-654A-3B63-3C80993D9D33}"/>
          </ac:spMkLst>
        </pc:spChg>
      </pc:sldChg>
      <pc:sldChg chg="addSp delSp modSp new del mod ord setBg">
        <pc:chgData name="Alex Paredes" userId="8e2f938975373b52" providerId="LiveId" clId="{C042E4CD-9CA1-44A2-8DC4-FB91B50B28C3}" dt="2023-06-14T21:50:37.543" v="716" actId="2696"/>
        <pc:sldMkLst>
          <pc:docMk/>
          <pc:sldMk cId="3192098337" sldId="295"/>
        </pc:sldMkLst>
        <pc:spChg chg="mod">
          <ac:chgData name="Alex Paredes" userId="8e2f938975373b52" providerId="LiveId" clId="{C042E4CD-9CA1-44A2-8DC4-FB91B50B28C3}" dt="2023-06-14T19:31:14.802" v="698" actId="108"/>
          <ac:spMkLst>
            <pc:docMk/>
            <pc:sldMk cId="3192098337" sldId="295"/>
            <ac:spMk id="2" creationId="{51B68E63-A3A2-470A-892E-874DED4DB706}"/>
          </ac:spMkLst>
        </pc:spChg>
        <pc:spChg chg="del mod">
          <ac:chgData name="Alex Paredes" userId="8e2f938975373b52" providerId="LiveId" clId="{C042E4CD-9CA1-44A2-8DC4-FB91B50B28C3}" dt="2023-06-14T19:04:16.582" v="555"/>
          <ac:spMkLst>
            <pc:docMk/>
            <pc:sldMk cId="3192098337" sldId="295"/>
            <ac:spMk id="3" creationId="{664992E3-A1C9-6751-95FE-1AB38C106574}"/>
          </ac:spMkLst>
        </pc:spChg>
        <pc:spChg chg="add del mod">
          <ac:chgData name="Alex Paredes" userId="8e2f938975373b52" providerId="LiveId" clId="{C042E4CD-9CA1-44A2-8DC4-FB91B50B28C3}" dt="2023-06-14T19:07:28.367" v="581"/>
          <ac:spMkLst>
            <pc:docMk/>
            <pc:sldMk cId="3192098337" sldId="295"/>
            <ac:spMk id="10" creationId="{687D2D04-C894-4E7A-6A74-84B76F583C0C}"/>
          </ac:spMkLst>
        </pc:spChg>
        <pc:spChg chg="add del mod">
          <ac:chgData name="Alex Paredes" userId="8e2f938975373b52" providerId="LiveId" clId="{C042E4CD-9CA1-44A2-8DC4-FB91B50B28C3}" dt="2023-06-14T19:32:10.979" v="710" actId="27636"/>
          <ac:spMkLst>
            <pc:docMk/>
            <pc:sldMk cId="3192098337" sldId="295"/>
            <ac:spMk id="19" creationId="{41C4BE9A-6A33-508C-0E93-F03EF61085EC}"/>
          </ac:spMkLst>
        </pc:spChg>
        <pc:picChg chg="add del mod">
          <ac:chgData name="Alex Paredes" userId="8e2f938975373b52" providerId="LiveId" clId="{C042E4CD-9CA1-44A2-8DC4-FB91B50B28C3}" dt="2023-06-14T19:07:20.733" v="580" actId="21"/>
          <ac:picMkLst>
            <pc:docMk/>
            <pc:sldMk cId="3192098337" sldId="295"/>
            <ac:picMk id="5" creationId="{80AE04BC-CFF4-CB3E-F4B0-BC202773281B}"/>
          </ac:picMkLst>
        </pc:picChg>
        <pc:picChg chg="add del mod">
          <ac:chgData name="Alex Paredes" userId="8e2f938975373b52" providerId="LiveId" clId="{C042E4CD-9CA1-44A2-8DC4-FB91B50B28C3}" dt="2023-06-14T19:06:27.867" v="571" actId="21"/>
          <ac:picMkLst>
            <pc:docMk/>
            <pc:sldMk cId="3192098337" sldId="295"/>
            <ac:picMk id="7" creationId="{E8CE7840-2BCA-0D05-9978-B8C0AF20D1DA}"/>
          </ac:picMkLst>
        </pc:picChg>
        <pc:picChg chg="add del mod">
          <ac:chgData name="Alex Paredes" userId="8e2f938975373b52" providerId="LiveId" clId="{C042E4CD-9CA1-44A2-8DC4-FB91B50B28C3}" dt="2023-06-14T19:31:39.299" v="703" actId="1076"/>
          <ac:picMkLst>
            <pc:docMk/>
            <pc:sldMk cId="3192098337" sldId="295"/>
            <ac:picMk id="8" creationId="{D4671703-8BF9-2D6E-AE18-949B6DB3C9D6}"/>
          </ac:picMkLst>
        </pc:picChg>
        <pc:picChg chg="add del mod">
          <ac:chgData name="Alex Paredes" userId="8e2f938975373b52" providerId="LiveId" clId="{C042E4CD-9CA1-44A2-8DC4-FB91B50B28C3}" dt="2023-06-14T19:28:35.472" v="689" actId="21"/>
          <ac:picMkLst>
            <pc:docMk/>
            <pc:sldMk cId="3192098337" sldId="295"/>
            <ac:picMk id="12" creationId="{2E11B76C-746F-83C0-AF47-915FA1FC2938}"/>
          </ac:picMkLst>
        </pc:picChg>
        <pc:picChg chg="add del mod">
          <ac:chgData name="Alex Paredes" userId="8e2f938975373b52" providerId="LiveId" clId="{C042E4CD-9CA1-44A2-8DC4-FB91B50B28C3}" dt="2023-06-14T19:27:03.209" v="686" actId="21"/>
          <ac:picMkLst>
            <pc:docMk/>
            <pc:sldMk cId="3192098337" sldId="295"/>
            <ac:picMk id="14" creationId="{DB223420-5510-4B60-B314-4ED15BF4C173}"/>
          </ac:picMkLst>
        </pc:picChg>
        <pc:picChg chg="add del mod">
          <ac:chgData name="Alex Paredes" userId="8e2f938975373b52" providerId="LiveId" clId="{C042E4CD-9CA1-44A2-8DC4-FB91B50B28C3}" dt="2023-06-14T19:17:05.643" v="639"/>
          <ac:picMkLst>
            <pc:docMk/>
            <pc:sldMk cId="3192098337" sldId="295"/>
            <ac:picMk id="16" creationId="{777092CD-70D8-DEEB-A433-41F11E9F3916}"/>
          </ac:picMkLst>
        </pc:picChg>
        <pc:picChg chg="add mod">
          <ac:chgData name="Alex Paredes" userId="8e2f938975373b52" providerId="LiveId" clId="{C042E4CD-9CA1-44A2-8DC4-FB91B50B28C3}" dt="2023-06-14T19:31:34.976" v="702" actId="1076"/>
          <ac:picMkLst>
            <pc:docMk/>
            <pc:sldMk cId="3192098337" sldId="295"/>
            <ac:picMk id="17" creationId="{B540FE22-D3A1-32A5-AB54-9ADC6ECCB780}"/>
          </ac:picMkLst>
        </pc:picChg>
      </pc:sldChg>
      <pc:sldChg chg="new del">
        <pc:chgData name="Alex Paredes" userId="8e2f938975373b52" providerId="LiveId" clId="{C042E4CD-9CA1-44A2-8DC4-FB91B50B28C3}" dt="2023-06-14T19:59:51.099" v="715" actId="2696"/>
        <pc:sldMkLst>
          <pc:docMk/>
          <pc:sldMk cId="4231435719" sldId="296"/>
        </pc:sldMkLst>
      </pc:sldChg>
      <pc:sldChg chg="new del">
        <pc:chgData name="Alex Paredes" userId="8e2f938975373b52" providerId="LiveId" clId="{C042E4CD-9CA1-44A2-8DC4-FB91B50B28C3}" dt="2023-06-14T19:59:44.772" v="714" actId="2696"/>
        <pc:sldMkLst>
          <pc:docMk/>
          <pc:sldMk cId="1643431460" sldId="297"/>
        </pc:sldMkLst>
      </pc:sldChg>
      <pc:sldChg chg="new del">
        <pc:chgData name="Alex Paredes" userId="8e2f938975373b52" providerId="LiveId" clId="{C042E4CD-9CA1-44A2-8DC4-FB91B50B28C3}" dt="2023-06-14T19:59:39.333" v="712" actId="2696"/>
        <pc:sldMkLst>
          <pc:docMk/>
          <pc:sldMk cId="924271192" sldId="298"/>
        </pc:sldMkLst>
      </pc:sldChg>
      <pc:sldChg chg="addSp delSp modSp new del mod setBg delDesignElem chgLayout">
        <pc:chgData name="Alex Paredes" userId="8e2f938975373b52" providerId="LiveId" clId="{C042E4CD-9CA1-44A2-8DC4-FB91B50B28C3}" dt="2023-06-14T17:21:52.461" v="125" actId="2696"/>
        <pc:sldMkLst>
          <pc:docMk/>
          <pc:sldMk cId="1025851823" sldId="299"/>
        </pc:sldMkLst>
        <pc:spChg chg="mod ord">
          <ac:chgData name="Alex Paredes" userId="8e2f938975373b52" providerId="LiveId" clId="{C042E4CD-9CA1-44A2-8DC4-FB91B50B28C3}" dt="2023-06-14T17:21:33.195" v="111" actId="255"/>
          <ac:spMkLst>
            <pc:docMk/>
            <pc:sldMk cId="1025851823" sldId="299"/>
            <ac:spMk id="2" creationId="{CFD94256-8E2F-99AB-AE67-C0C1FDEB2E05}"/>
          </ac:spMkLst>
        </pc:spChg>
        <pc:spChg chg="del">
          <ac:chgData name="Alex Paredes" userId="8e2f938975373b52" providerId="LiveId" clId="{C042E4CD-9CA1-44A2-8DC4-FB91B50B28C3}" dt="2023-06-14T17:12:08.161" v="37"/>
          <ac:spMkLst>
            <pc:docMk/>
            <pc:sldMk cId="1025851823" sldId="299"/>
            <ac:spMk id="3" creationId="{93E89646-57D4-2953-E33A-9378F8BE83E8}"/>
          </ac:spMkLst>
        </pc:spChg>
        <pc:spChg chg="mod">
          <ac:chgData name="Alex Paredes" userId="8e2f938975373b52" providerId="LiveId" clId="{C042E4CD-9CA1-44A2-8DC4-FB91B50B28C3}" dt="2023-06-14T17:11:52.489" v="36"/>
          <ac:spMkLst>
            <pc:docMk/>
            <pc:sldMk cId="1025851823" sldId="299"/>
            <ac:spMk id="5" creationId="{406B117B-0FBD-28E8-24F1-3989DBC7E83E}"/>
          </ac:spMkLst>
        </pc:spChg>
        <pc:spChg chg="mod">
          <ac:chgData name="Alex Paredes" userId="8e2f938975373b52" providerId="LiveId" clId="{C042E4CD-9CA1-44A2-8DC4-FB91B50B28C3}" dt="2023-06-14T17:11:52.489" v="36"/>
          <ac:spMkLst>
            <pc:docMk/>
            <pc:sldMk cId="1025851823" sldId="299"/>
            <ac:spMk id="6" creationId="{4F19A824-7C7E-17A2-5571-5092411B0EC6}"/>
          </ac:spMkLst>
        </pc:spChg>
        <pc:spChg chg="add del mod ord">
          <ac:chgData name="Alex Paredes" userId="8e2f938975373b52" providerId="LiveId" clId="{C042E4CD-9CA1-44A2-8DC4-FB91B50B28C3}" dt="2023-06-14T17:21:42.338" v="123" actId="20577"/>
          <ac:spMkLst>
            <pc:docMk/>
            <pc:sldMk cId="1025851823" sldId="299"/>
            <ac:spMk id="7" creationId="{9D353DDA-3FE1-0D97-4BDC-21DBB95B0331}"/>
          </ac:spMkLst>
        </pc:spChg>
        <pc:spChg chg="mod">
          <ac:chgData name="Alex Paredes" userId="8e2f938975373b52" providerId="LiveId" clId="{C042E4CD-9CA1-44A2-8DC4-FB91B50B28C3}" dt="2023-06-14T17:12:17.951" v="38"/>
          <ac:spMkLst>
            <pc:docMk/>
            <pc:sldMk cId="1025851823" sldId="299"/>
            <ac:spMk id="9" creationId="{ABB1F4DC-A172-53AB-842C-17714A665BCB}"/>
          </ac:spMkLst>
        </pc:spChg>
        <pc:spChg chg="mod">
          <ac:chgData name="Alex Paredes" userId="8e2f938975373b52" providerId="LiveId" clId="{C042E4CD-9CA1-44A2-8DC4-FB91B50B28C3}" dt="2023-06-14T17:12:17.951" v="38"/>
          <ac:spMkLst>
            <pc:docMk/>
            <pc:sldMk cId="1025851823" sldId="299"/>
            <ac:spMk id="10" creationId="{D8AAAE29-0481-49B5-B2F6-41FB3DE06366}"/>
          </ac:spMkLst>
        </pc:spChg>
        <pc:spChg chg="add del">
          <ac:chgData name="Alex Paredes" userId="8e2f938975373b52" providerId="LiveId" clId="{C042E4CD-9CA1-44A2-8DC4-FB91B50B28C3}" dt="2023-06-14T17:21:30.888" v="108"/>
          <ac:spMkLst>
            <pc:docMk/>
            <pc:sldMk cId="1025851823" sldId="299"/>
            <ac:spMk id="13" creationId="{BABD8CBF-1782-456F-AF12-36CD021CCCF6}"/>
          </ac:spMkLst>
        </pc:spChg>
        <pc:spChg chg="add del">
          <ac:chgData name="Alex Paredes" userId="8e2f938975373b52" providerId="LiveId" clId="{C042E4CD-9CA1-44A2-8DC4-FB91B50B28C3}" dt="2023-06-14T17:21:30.888" v="108"/>
          <ac:spMkLst>
            <pc:docMk/>
            <pc:sldMk cId="1025851823" sldId="299"/>
            <ac:spMk id="15" creationId="{18A186C0-DD3C-4FF4-B165-943244CBD116}"/>
          </ac:spMkLst>
        </pc:spChg>
        <pc:spChg chg="add del">
          <ac:chgData name="Alex Paredes" userId="8e2f938975373b52" providerId="LiveId" clId="{C042E4CD-9CA1-44A2-8DC4-FB91B50B28C3}" dt="2023-06-14T17:20:38.303" v="100" actId="26606"/>
          <ac:spMkLst>
            <pc:docMk/>
            <pc:sldMk cId="1025851823" sldId="299"/>
            <ac:spMk id="16" creationId="{BABD8CBF-1782-456F-AF12-36CD021CCCF6}"/>
          </ac:spMkLst>
        </pc:spChg>
        <pc:spChg chg="add del">
          <ac:chgData name="Alex Paredes" userId="8e2f938975373b52" providerId="LiveId" clId="{C042E4CD-9CA1-44A2-8DC4-FB91B50B28C3}" dt="2023-06-14T17:20:38.303" v="100" actId="26606"/>
          <ac:spMkLst>
            <pc:docMk/>
            <pc:sldMk cId="1025851823" sldId="299"/>
            <ac:spMk id="18" creationId="{18A186C0-DD3C-4FF4-B165-943244CBD116}"/>
          </ac:spMkLst>
        </pc:spChg>
        <pc:spChg chg="add del">
          <ac:chgData name="Alex Paredes" userId="8e2f938975373b52" providerId="LiveId" clId="{C042E4CD-9CA1-44A2-8DC4-FB91B50B28C3}" dt="2023-06-14T17:21:28.406" v="107" actId="26606"/>
          <ac:spMkLst>
            <pc:docMk/>
            <pc:sldMk cId="1025851823" sldId="299"/>
            <ac:spMk id="25" creationId="{EE15E636-2C9E-42CB-B482-436AA81BF93B}"/>
          </ac:spMkLst>
        </pc:spChg>
        <pc:grpChg chg="add del mod">
          <ac:chgData name="Alex Paredes" userId="8e2f938975373b52" providerId="LiveId" clId="{C042E4CD-9CA1-44A2-8DC4-FB91B50B28C3}" dt="2023-06-14T17:13:22.532" v="47" actId="21"/>
          <ac:grpSpMkLst>
            <pc:docMk/>
            <pc:sldMk cId="1025851823" sldId="299"/>
            <ac:grpSpMk id="4" creationId="{33E30EF5-C95B-8D7B-D251-F521F8B72A5D}"/>
          </ac:grpSpMkLst>
        </pc:grpChg>
        <pc:grpChg chg="add del mod">
          <ac:chgData name="Alex Paredes" userId="8e2f938975373b52" providerId="LiveId" clId="{C042E4CD-9CA1-44A2-8DC4-FB91B50B28C3}" dt="2023-06-14T17:13:34.131" v="48" actId="21"/>
          <ac:grpSpMkLst>
            <pc:docMk/>
            <pc:sldMk cId="1025851823" sldId="299"/>
            <ac:grpSpMk id="8" creationId="{03FEBB72-0FCC-030E-C7C4-620800D147EC}"/>
          </ac:grpSpMkLst>
        </pc:grpChg>
        <pc:grpChg chg="add del">
          <ac:chgData name="Alex Paredes" userId="8e2f938975373b52" providerId="LiveId" clId="{C042E4CD-9CA1-44A2-8DC4-FB91B50B28C3}" dt="2023-06-14T17:21:30.888" v="108"/>
          <ac:grpSpMkLst>
            <pc:docMk/>
            <pc:sldMk cId="1025851823" sldId="299"/>
            <ac:grpSpMk id="17" creationId="{7E6B15A5-F4B5-4786-934F-E57C7FA30298}"/>
          </ac:grpSpMkLst>
        </pc:grpChg>
        <pc:grpChg chg="add del">
          <ac:chgData name="Alex Paredes" userId="8e2f938975373b52" providerId="LiveId" clId="{C042E4CD-9CA1-44A2-8DC4-FB91B50B28C3}" dt="2023-06-14T17:20:38.303" v="100" actId="26606"/>
          <ac:grpSpMkLst>
            <pc:docMk/>
            <pc:sldMk cId="1025851823" sldId="299"/>
            <ac:grpSpMk id="20" creationId="{7E6B15A5-F4B5-4786-934F-E57C7FA30298}"/>
          </ac:grpSpMkLst>
        </pc:grpChg>
        <pc:grpChg chg="add del">
          <ac:chgData name="Alex Paredes" userId="8e2f938975373b52" providerId="LiveId" clId="{C042E4CD-9CA1-44A2-8DC4-FB91B50B28C3}" dt="2023-06-14T17:21:28.406" v="107" actId="26606"/>
          <ac:grpSpMkLst>
            <pc:docMk/>
            <pc:sldMk cId="1025851823" sldId="299"/>
            <ac:grpSpMk id="26" creationId="{01D4AEDF-0CF9-4271-ABB7-3D3489BB42D0}"/>
          </ac:grpSpMkLst>
        </pc:grpChg>
        <pc:graphicFrameChg chg="add del">
          <ac:chgData name="Alex Paredes" userId="8e2f938975373b52" providerId="LiveId" clId="{C042E4CD-9CA1-44A2-8DC4-FB91B50B28C3}" dt="2023-06-14T17:19:32.535" v="94" actId="26606"/>
          <ac:graphicFrameMkLst>
            <pc:docMk/>
            <pc:sldMk cId="1025851823" sldId="299"/>
            <ac:graphicFrameMk id="22" creationId="{5C4E86C8-722C-0404-F1E1-9490D80E604D}"/>
          </ac:graphicFrameMkLst>
        </pc:graphicFrameChg>
        <pc:picChg chg="add mod">
          <ac:chgData name="Alex Paredes" userId="8e2f938975373b52" providerId="LiveId" clId="{C042E4CD-9CA1-44A2-8DC4-FB91B50B28C3}" dt="2023-06-14T17:21:28.406" v="107" actId="26606"/>
          <ac:picMkLst>
            <pc:docMk/>
            <pc:sldMk cId="1025851823" sldId="299"/>
            <ac:picMk id="11" creationId="{7F15B669-6F85-21C0-092E-22EF26078E19}"/>
          </ac:picMkLst>
        </pc:picChg>
      </pc:sldChg>
      <pc:sldChg chg="addSp delSp modSp new mod setBg setClrOvrMap">
        <pc:chgData name="Alex Paredes" userId="8e2f938975373b52" providerId="LiveId" clId="{C042E4CD-9CA1-44A2-8DC4-FB91B50B28C3}" dt="2023-06-15T04:44:13.073" v="867" actId="20577"/>
        <pc:sldMkLst>
          <pc:docMk/>
          <pc:sldMk cId="508038119" sldId="300"/>
        </pc:sldMkLst>
        <pc:spChg chg="mod">
          <ac:chgData name="Alex Paredes" userId="8e2f938975373b52" providerId="LiveId" clId="{C042E4CD-9CA1-44A2-8DC4-FB91B50B28C3}" dt="2023-06-15T00:57:38.696" v="730" actId="122"/>
          <ac:spMkLst>
            <pc:docMk/>
            <pc:sldMk cId="508038119" sldId="300"/>
            <ac:spMk id="2" creationId="{2F80FEA1-502F-0792-3E55-0B68FE986710}"/>
          </ac:spMkLst>
        </pc:spChg>
        <pc:spChg chg="add del mod">
          <ac:chgData name="Alex Paredes" userId="8e2f938975373b52" providerId="LiveId" clId="{C042E4CD-9CA1-44A2-8DC4-FB91B50B28C3}" dt="2023-06-14T18:08:26.199" v="147" actId="26606"/>
          <ac:spMkLst>
            <pc:docMk/>
            <pc:sldMk cId="508038119" sldId="300"/>
            <ac:spMk id="3" creationId="{9908A5D1-5B5E-B6B9-9B00-668838FCBDE6}"/>
          </ac:spMkLst>
        </pc:spChg>
        <pc:spChg chg="add del">
          <ac:chgData name="Alex Paredes" userId="8e2f938975373b52" providerId="LiveId" clId="{C042E4CD-9CA1-44A2-8DC4-FB91B50B28C3}" dt="2023-06-14T18:08:19.347" v="144" actId="26606"/>
          <ac:spMkLst>
            <pc:docMk/>
            <pc:sldMk cId="508038119" sldId="300"/>
            <ac:spMk id="9" creationId="{CE8BCA1D-ACDF-4D63-9AA0-366C4F8553DD}"/>
          </ac:spMkLst>
        </pc:spChg>
        <pc:spChg chg="add del">
          <ac:chgData name="Alex Paredes" userId="8e2f938975373b52" providerId="LiveId" clId="{C042E4CD-9CA1-44A2-8DC4-FB91B50B28C3}" dt="2023-06-14T18:08:19.347" v="144" actId="26606"/>
          <ac:spMkLst>
            <pc:docMk/>
            <pc:sldMk cId="508038119" sldId="300"/>
            <ac:spMk id="11" creationId="{5DB82E3F-D9C4-42E7-AABF-D760C2F5615B}"/>
          </ac:spMkLst>
        </pc:spChg>
        <pc:spChg chg="add del">
          <ac:chgData name="Alex Paredes" userId="8e2f938975373b52" providerId="LiveId" clId="{C042E4CD-9CA1-44A2-8DC4-FB91B50B28C3}" dt="2023-06-14T18:08:19.347" v="144" actId="26606"/>
          <ac:spMkLst>
            <pc:docMk/>
            <pc:sldMk cId="508038119" sldId="300"/>
            <ac:spMk id="13" creationId="{5F145784-B126-48E6-B33B-0BEA2EBF1884}"/>
          </ac:spMkLst>
        </pc:spChg>
        <pc:spChg chg="add del">
          <ac:chgData name="Alex Paredes" userId="8e2f938975373b52" providerId="LiveId" clId="{C042E4CD-9CA1-44A2-8DC4-FB91B50B28C3}" dt="2023-06-14T18:08:19.347" v="144" actId="26606"/>
          <ac:spMkLst>
            <pc:docMk/>
            <pc:sldMk cId="508038119" sldId="300"/>
            <ac:spMk id="15" creationId="{06AD7FED-ECA8-4F84-9067-C1B1E9610F13}"/>
          </ac:spMkLst>
        </pc:spChg>
        <pc:spChg chg="add del">
          <ac:chgData name="Alex Paredes" userId="8e2f938975373b52" providerId="LiveId" clId="{C042E4CD-9CA1-44A2-8DC4-FB91B50B28C3}" dt="2023-06-14T18:08:19.347" v="144" actId="26606"/>
          <ac:spMkLst>
            <pc:docMk/>
            <pc:sldMk cId="508038119" sldId="300"/>
            <ac:spMk id="17" creationId="{74DF12F2-5059-41AC-A8BD-D5E115CDC266}"/>
          </ac:spMkLst>
        </pc:spChg>
        <pc:spChg chg="add del">
          <ac:chgData name="Alex Paredes" userId="8e2f938975373b52" providerId="LiveId" clId="{C042E4CD-9CA1-44A2-8DC4-FB91B50B28C3}" dt="2023-06-14T18:09:06.259" v="148" actId="26606"/>
          <ac:spMkLst>
            <pc:docMk/>
            <pc:sldMk cId="508038119" sldId="300"/>
            <ac:spMk id="21" creationId="{EE15E636-2C9E-42CB-B482-436AA81BF93B}"/>
          </ac:spMkLst>
        </pc:spChg>
        <pc:spChg chg="add mod">
          <ac:chgData name="Alex Paredes" userId="8e2f938975373b52" providerId="LiveId" clId="{C042E4CD-9CA1-44A2-8DC4-FB91B50B28C3}" dt="2023-06-15T04:44:13.073" v="867" actId="20577"/>
          <ac:spMkLst>
            <pc:docMk/>
            <pc:sldMk cId="508038119" sldId="300"/>
            <ac:spMk id="25" creationId="{9908A5D1-5B5E-B6B9-9B00-668838FCBDE6}"/>
          </ac:spMkLst>
        </pc:spChg>
        <pc:spChg chg="add">
          <ac:chgData name="Alex Paredes" userId="8e2f938975373b52" providerId="LiveId" clId="{C042E4CD-9CA1-44A2-8DC4-FB91B50B28C3}" dt="2023-06-14T18:09:06.259" v="148" actId="26606"/>
          <ac:spMkLst>
            <pc:docMk/>
            <pc:sldMk cId="508038119" sldId="300"/>
            <ac:spMk id="30" creationId="{4AE9D071-98CF-435C-BD2B-976514544DC5}"/>
          </ac:spMkLst>
        </pc:spChg>
        <pc:grpChg chg="add del">
          <ac:chgData name="Alex Paredes" userId="8e2f938975373b52" providerId="LiveId" clId="{C042E4CD-9CA1-44A2-8DC4-FB91B50B28C3}" dt="2023-06-14T18:09:06.259" v="148" actId="26606"/>
          <ac:grpSpMkLst>
            <pc:docMk/>
            <pc:sldMk cId="508038119" sldId="300"/>
            <ac:grpSpMk id="23" creationId="{01D4AEDF-0CF9-4271-ABB7-3D3489BB42D0}"/>
          </ac:grpSpMkLst>
        </pc:grpChg>
        <pc:grpChg chg="add">
          <ac:chgData name="Alex Paredes" userId="8e2f938975373b52" providerId="LiveId" clId="{C042E4CD-9CA1-44A2-8DC4-FB91B50B28C3}" dt="2023-06-14T18:09:06.259" v="148" actId="26606"/>
          <ac:grpSpMkLst>
            <pc:docMk/>
            <pc:sldMk cId="508038119" sldId="300"/>
            <ac:grpSpMk id="32" creationId="{D619FC33-16ED-4246-9596-BEFEB55E4CF6}"/>
          </ac:grpSpMkLst>
        </pc:grpChg>
        <pc:graphicFrameChg chg="add del">
          <ac:chgData name="Alex Paredes" userId="8e2f938975373b52" providerId="LiveId" clId="{C042E4CD-9CA1-44A2-8DC4-FB91B50B28C3}" dt="2023-06-14T18:08:19.347" v="144" actId="26606"/>
          <ac:graphicFrameMkLst>
            <pc:docMk/>
            <pc:sldMk cId="508038119" sldId="300"/>
            <ac:graphicFrameMk id="5" creationId="{45FA241C-38C3-0156-198F-D1FA37F89039}"/>
          </ac:graphicFrameMkLst>
        </pc:graphicFrameChg>
        <pc:graphicFrameChg chg="add del">
          <ac:chgData name="Alex Paredes" userId="8e2f938975373b52" providerId="LiveId" clId="{C042E4CD-9CA1-44A2-8DC4-FB91B50B28C3}" dt="2023-06-14T18:08:26.190" v="146" actId="26606"/>
          <ac:graphicFrameMkLst>
            <pc:docMk/>
            <pc:sldMk cId="508038119" sldId="300"/>
            <ac:graphicFrameMk id="19" creationId="{889405F7-19A0-003D-839E-6667140DF232}"/>
          </ac:graphicFrameMkLst>
        </pc:graphicFrameChg>
        <pc:picChg chg="add mod">
          <ac:chgData name="Alex Paredes" userId="8e2f938975373b52" providerId="LiveId" clId="{C042E4CD-9CA1-44A2-8DC4-FB91B50B28C3}" dt="2023-06-14T18:09:06.259" v="148" actId="26606"/>
          <ac:picMkLst>
            <pc:docMk/>
            <pc:sldMk cId="508038119" sldId="300"/>
            <ac:picMk id="22" creationId="{4BCB259D-8140-4A98-DCF7-A501F58A5B1A}"/>
          </ac:picMkLst>
        </pc:picChg>
      </pc:sldChg>
      <pc:sldChg chg="modSp mod ord">
        <pc:chgData name="Alex Paredes" userId="8e2f938975373b52" providerId="LiveId" clId="{C042E4CD-9CA1-44A2-8DC4-FB91B50B28C3}" dt="2023-06-15T00:42:43.020" v="727" actId="20577"/>
        <pc:sldMkLst>
          <pc:docMk/>
          <pc:sldMk cId="2861590897" sldId="301"/>
        </pc:sldMkLst>
        <pc:spChg chg="mod">
          <ac:chgData name="Alex Paredes" userId="8e2f938975373b52" providerId="LiveId" clId="{C042E4CD-9CA1-44A2-8DC4-FB91B50B28C3}" dt="2023-06-15T00:42:43.020" v="727" actId="20577"/>
          <ac:spMkLst>
            <pc:docMk/>
            <pc:sldMk cId="2861590897" sldId="301"/>
            <ac:spMk id="3" creationId="{2CECDDD1-7E94-AACC-D890-E4FD1C03024D}"/>
          </ac:spMkLst>
        </pc:spChg>
      </pc:sldChg>
      <pc:sldChg chg="addSp delSp modSp mod">
        <pc:chgData name="Alex Paredes" userId="8e2f938975373b52" providerId="LiveId" clId="{C042E4CD-9CA1-44A2-8DC4-FB91B50B28C3}" dt="2023-06-16T02:09:19.403" v="944" actId="12"/>
        <pc:sldMkLst>
          <pc:docMk/>
          <pc:sldMk cId="1448445913" sldId="302"/>
        </pc:sldMkLst>
        <pc:spChg chg="mod">
          <ac:chgData name="Alex Paredes" userId="8e2f938975373b52" providerId="LiveId" clId="{C042E4CD-9CA1-44A2-8DC4-FB91B50B28C3}" dt="2023-06-16T02:09:19.403" v="944" actId="12"/>
          <ac:spMkLst>
            <pc:docMk/>
            <pc:sldMk cId="1448445913" sldId="302"/>
            <ac:spMk id="12" creationId="{7D1D2B04-5CF7-5819-D296-2258D8A43065}"/>
          </ac:spMkLst>
        </pc:spChg>
        <pc:picChg chg="del mod">
          <ac:chgData name="Alex Paredes" userId="8e2f938975373b52" providerId="LiveId" clId="{C042E4CD-9CA1-44A2-8DC4-FB91B50B28C3}" dt="2023-06-16T01:43:52.081" v="881" actId="21"/>
          <ac:picMkLst>
            <pc:docMk/>
            <pc:sldMk cId="1448445913" sldId="302"/>
            <ac:picMk id="3" creationId="{C03D0CC0-DC51-D03D-BE06-61CFBA7599BC}"/>
          </ac:picMkLst>
        </pc:picChg>
        <pc:picChg chg="add del mod">
          <ac:chgData name="Alex Paredes" userId="8e2f938975373b52" providerId="LiveId" clId="{C042E4CD-9CA1-44A2-8DC4-FB91B50B28C3}" dt="2023-06-16T01:48:38.882" v="935" actId="1076"/>
          <ac:picMkLst>
            <pc:docMk/>
            <pc:sldMk cId="1448445913" sldId="302"/>
            <ac:picMk id="5" creationId="{C45FB7B5-866C-DC29-65FC-DC63404CC160}"/>
          </ac:picMkLst>
        </pc:picChg>
      </pc:sldChg>
      <pc:sldChg chg="add del">
        <pc:chgData name="Alex Paredes" userId="8e2f938975373b52" providerId="LiveId" clId="{C042E4CD-9CA1-44A2-8DC4-FB91B50B28C3}" dt="2023-06-14T19:59:41.633" v="713" actId="2696"/>
        <pc:sldMkLst>
          <pc:docMk/>
          <pc:sldMk cId="3574316100" sldId="302"/>
        </pc:sldMkLst>
      </pc:sldChg>
      <pc:sldChg chg="addSp delSp modSp new del mod ord setBg">
        <pc:chgData name="Alex Paredes" userId="8e2f938975373b52" providerId="LiveId" clId="{C042E4CD-9CA1-44A2-8DC4-FB91B50B28C3}" dt="2023-06-14T19:30:42.109" v="695" actId="2696"/>
        <pc:sldMkLst>
          <pc:docMk/>
          <pc:sldMk cId="4052587190" sldId="302"/>
        </pc:sldMkLst>
        <pc:spChg chg="mod">
          <ac:chgData name="Alex Paredes" userId="8e2f938975373b52" providerId="LiveId" clId="{C042E4CD-9CA1-44A2-8DC4-FB91B50B28C3}" dt="2023-06-14T19:24:53.922" v="683"/>
          <ac:spMkLst>
            <pc:docMk/>
            <pc:sldMk cId="4052587190" sldId="302"/>
            <ac:spMk id="2" creationId="{5722A9DC-77A2-3766-B360-3C370DD7F82E}"/>
          </ac:spMkLst>
        </pc:spChg>
        <pc:spChg chg="del mod">
          <ac:chgData name="Alex Paredes" userId="8e2f938975373b52" providerId="LiveId" clId="{C042E4CD-9CA1-44A2-8DC4-FB91B50B28C3}" dt="2023-06-14T19:10:04.437" v="598"/>
          <ac:spMkLst>
            <pc:docMk/>
            <pc:sldMk cId="4052587190" sldId="302"/>
            <ac:spMk id="3" creationId="{7A67F204-8705-88BB-EE58-952FFAB2B09D}"/>
          </ac:spMkLst>
        </pc:spChg>
        <pc:spChg chg="add del mod">
          <ac:chgData name="Alex Paredes" userId="8e2f938975373b52" providerId="LiveId" clId="{C042E4CD-9CA1-44A2-8DC4-FB91B50B28C3}" dt="2023-06-14T19:17:11.292" v="640"/>
          <ac:spMkLst>
            <pc:docMk/>
            <pc:sldMk cId="4052587190" sldId="302"/>
            <ac:spMk id="8" creationId="{3AC3E38F-CF9B-87FB-FB60-71B8DD80604E}"/>
          </ac:spMkLst>
        </pc:spChg>
        <pc:spChg chg="add mod">
          <ac:chgData name="Alex Paredes" userId="8e2f938975373b52" providerId="LiveId" clId="{C042E4CD-9CA1-44A2-8DC4-FB91B50B28C3}" dt="2023-06-14T19:24:54.625" v="684" actId="20577"/>
          <ac:spMkLst>
            <pc:docMk/>
            <pc:sldMk cId="4052587190" sldId="302"/>
            <ac:spMk id="12" creationId="{E40D9A49-B6BE-AF53-DC22-8E1CFE4DD481}"/>
          </ac:spMkLst>
        </pc:spChg>
        <pc:spChg chg="add del">
          <ac:chgData name="Alex Paredes" userId="8e2f938975373b52" providerId="LiveId" clId="{C042E4CD-9CA1-44A2-8DC4-FB91B50B28C3}" dt="2023-06-14T19:24:50.506" v="681" actId="26606"/>
          <ac:spMkLst>
            <pc:docMk/>
            <pc:sldMk cId="4052587190" sldId="302"/>
            <ac:spMk id="14" creationId="{0C1F6B00-30FF-455F-8A86-682BDAB0E904}"/>
          </ac:spMkLst>
        </pc:spChg>
        <pc:spChg chg="add del">
          <ac:chgData name="Alex Paredes" userId="8e2f938975373b52" providerId="LiveId" clId="{C042E4CD-9CA1-44A2-8DC4-FB91B50B28C3}" dt="2023-06-14T19:24:50.506" v="681" actId="26606"/>
          <ac:spMkLst>
            <pc:docMk/>
            <pc:sldMk cId="4052587190" sldId="302"/>
            <ac:spMk id="15" creationId="{2561E8E6-AA1F-4231-B807-0A5C932E64BC}"/>
          </ac:spMkLst>
        </pc:spChg>
        <pc:spChg chg="add del">
          <ac:chgData name="Alex Paredes" userId="8e2f938975373b52" providerId="LiveId" clId="{C042E4CD-9CA1-44A2-8DC4-FB91B50B28C3}" dt="2023-06-14T19:24:50.506" v="681" actId="26606"/>
          <ac:spMkLst>
            <pc:docMk/>
            <pc:sldMk cId="4052587190" sldId="302"/>
            <ac:spMk id="16" creationId="{42AAD8A7-0F68-4CE2-8E37-98629D1C4132}"/>
          </ac:spMkLst>
        </pc:spChg>
        <pc:spChg chg="add del">
          <ac:chgData name="Alex Paredes" userId="8e2f938975373b52" providerId="LiveId" clId="{C042E4CD-9CA1-44A2-8DC4-FB91B50B28C3}" dt="2023-06-14T19:23:39.580" v="679" actId="26606"/>
          <ac:spMkLst>
            <pc:docMk/>
            <pc:sldMk cId="4052587190" sldId="302"/>
            <ac:spMk id="17" creationId="{0C1F6B00-30FF-455F-8A86-682BDAB0E904}"/>
          </ac:spMkLst>
        </pc:spChg>
        <pc:spChg chg="add del">
          <ac:chgData name="Alex Paredes" userId="8e2f938975373b52" providerId="LiveId" clId="{C042E4CD-9CA1-44A2-8DC4-FB91B50B28C3}" dt="2023-06-14T19:24:50.506" v="681" actId="26606"/>
          <ac:spMkLst>
            <pc:docMk/>
            <pc:sldMk cId="4052587190" sldId="302"/>
            <ac:spMk id="18" creationId="{2DFDF5BA-2109-45EC-AA28-9585297F9A92}"/>
          </ac:spMkLst>
        </pc:spChg>
        <pc:spChg chg="add del">
          <ac:chgData name="Alex Paredes" userId="8e2f938975373b52" providerId="LiveId" clId="{C042E4CD-9CA1-44A2-8DC4-FB91B50B28C3}" dt="2023-06-14T19:23:39.580" v="679" actId="26606"/>
          <ac:spMkLst>
            <pc:docMk/>
            <pc:sldMk cId="4052587190" sldId="302"/>
            <ac:spMk id="19" creationId="{2561E8E6-AA1F-4231-B807-0A5C932E64BC}"/>
          </ac:spMkLst>
        </pc:spChg>
        <pc:spChg chg="add del">
          <ac:chgData name="Alex Paredes" userId="8e2f938975373b52" providerId="LiveId" clId="{C042E4CD-9CA1-44A2-8DC4-FB91B50B28C3}" dt="2023-06-14T19:23:39.580" v="679" actId="26606"/>
          <ac:spMkLst>
            <pc:docMk/>
            <pc:sldMk cId="4052587190" sldId="302"/>
            <ac:spMk id="21" creationId="{42AAD8A7-0F68-4CE2-8E37-98629D1C4132}"/>
          </ac:spMkLst>
        </pc:spChg>
        <pc:spChg chg="add del">
          <ac:chgData name="Alex Paredes" userId="8e2f938975373b52" providerId="LiveId" clId="{C042E4CD-9CA1-44A2-8DC4-FB91B50B28C3}" dt="2023-06-14T19:23:39.580" v="679" actId="26606"/>
          <ac:spMkLst>
            <pc:docMk/>
            <pc:sldMk cId="4052587190" sldId="302"/>
            <ac:spMk id="23" creationId="{2DFDF5BA-2109-45EC-AA28-9585297F9A92}"/>
          </ac:spMkLst>
        </pc:spChg>
        <pc:picChg chg="add del mod">
          <ac:chgData name="Alex Paredes" userId="8e2f938975373b52" providerId="LiveId" clId="{C042E4CD-9CA1-44A2-8DC4-FB91B50B28C3}" dt="2023-06-14T19:16:49.578" v="634" actId="21"/>
          <ac:picMkLst>
            <pc:docMk/>
            <pc:sldMk cId="4052587190" sldId="302"/>
            <ac:picMk id="5" creationId="{50212316-284A-E4C0-2BA0-58D39B07BD43}"/>
          </ac:picMkLst>
        </pc:picChg>
        <pc:picChg chg="add mod ord">
          <ac:chgData name="Alex Paredes" userId="8e2f938975373b52" providerId="LiveId" clId="{C042E4CD-9CA1-44A2-8DC4-FB91B50B28C3}" dt="2023-06-14T19:24:50.506" v="681" actId="26606"/>
          <ac:picMkLst>
            <pc:docMk/>
            <pc:sldMk cId="4052587190" sldId="302"/>
            <ac:picMk id="6" creationId="{C2087DEF-6622-754F-D422-E2FF8B9DDBFA}"/>
          </ac:picMkLst>
        </pc:picChg>
        <pc:picChg chg="add mod ord">
          <ac:chgData name="Alex Paredes" userId="8e2f938975373b52" providerId="LiveId" clId="{C042E4CD-9CA1-44A2-8DC4-FB91B50B28C3}" dt="2023-06-14T19:24:50.506" v="681" actId="26606"/>
          <ac:picMkLst>
            <pc:docMk/>
            <pc:sldMk cId="4052587190" sldId="302"/>
            <ac:picMk id="10" creationId="{00523FEF-046F-26E6-49DD-2E3C30B77E4E}"/>
          </ac:picMkLst>
        </pc:picChg>
      </pc:sldChg>
      <pc:sldChg chg="new del">
        <pc:chgData name="Alex Paredes" userId="8e2f938975373b52" providerId="LiveId" clId="{C042E4CD-9CA1-44A2-8DC4-FB91B50B28C3}" dt="2023-06-15T03:13:10.473" v="756" actId="2696"/>
        <pc:sldMkLst>
          <pc:docMk/>
          <pc:sldMk cId="1420632127" sldId="303"/>
        </pc:sldMkLst>
      </pc:sldChg>
      <pc:sldChg chg="modSp add mod">
        <pc:chgData name="Alex Paredes" userId="8e2f938975373b52" providerId="LiveId" clId="{C042E4CD-9CA1-44A2-8DC4-FB91B50B28C3}" dt="2023-06-16T03:05:28.925" v="1906" actId="1076"/>
        <pc:sldMkLst>
          <pc:docMk/>
          <pc:sldMk cId="2259253908" sldId="304"/>
        </pc:sldMkLst>
        <pc:spChg chg="mod">
          <ac:chgData name="Alex Paredes" userId="8e2f938975373b52" providerId="LiveId" clId="{C042E4CD-9CA1-44A2-8DC4-FB91B50B28C3}" dt="2023-06-16T03:05:28.925" v="1906" actId="1076"/>
          <ac:spMkLst>
            <pc:docMk/>
            <pc:sldMk cId="2259253908" sldId="304"/>
            <ac:spMk id="3" creationId="{1409B714-768E-5399-218A-A488AA9475DB}"/>
          </ac:spMkLst>
        </pc:spChg>
        <pc:spChg chg="mod">
          <ac:chgData name="Alex Paredes" userId="8e2f938975373b52" providerId="LiveId" clId="{C042E4CD-9CA1-44A2-8DC4-FB91B50B28C3}" dt="2023-06-16T03:04:40.941" v="1901" actId="14100"/>
          <ac:spMkLst>
            <pc:docMk/>
            <pc:sldMk cId="2259253908" sldId="304"/>
            <ac:spMk id="14" creationId="{2CDDE3C1-8FC6-8402-9580-B887C1682A76}"/>
          </ac:spMkLst>
        </pc:spChg>
        <pc:spChg chg="mod">
          <ac:chgData name="Alex Paredes" userId="8e2f938975373b52" providerId="LiveId" clId="{C042E4CD-9CA1-44A2-8DC4-FB91B50B28C3}" dt="2023-06-16T03:00:19.307" v="1862" actId="1076"/>
          <ac:spMkLst>
            <pc:docMk/>
            <pc:sldMk cId="2259253908" sldId="304"/>
            <ac:spMk id="15" creationId="{D0525C74-3745-35E0-1AA4-5107A39A4FFE}"/>
          </ac:spMkLst>
        </pc:spChg>
        <pc:spChg chg="mod">
          <ac:chgData name="Alex Paredes" userId="8e2f938975373b52" providerId="LiveId" clId="{C042E4CD-9CA1-44A2-8DC4-FB91B50B28C3}" dt="2023-06-16T02:59:38.085" v="1856" actId="12"/>
          <ac:spMkLst>
            <pc:docMk/>
            <pc:sldMk cId="2259253908" sldId="304"/>
            <ac:spMk id="17" creationId="{652D0A0B-B352-4850-103E-3918888EBED2}"/>
          </ac:spMkLst>
        </pc:spChg>
        <pc:picChg chg="mod">
          <ac:chgData name="Alex Paredes" userId="8e2f938975373b52" providerId="LiveId" clId="{C042E4CD-9CA1-44A2-8DC4-FB91B50B28C3}" dt="2023-06-16T03:03:24.623" v="1888" actId="1076"/>
          <ac:picMkLst>
            <pc:docMk/>
            <pc:sldMk cId="2259253908" sldId="304"/>
            <ac:picMk id="7" creationId="{6551A0CB-C919-76E8-71CA-E29F8DEEE8B5}"/>
          </ac:picMkLst>
        </pc:picChg>
        <pc:picChg chg="mod">
          <ac:chgData name="Alex Paredes" userId="8e2f938975373b52" providerId="LiveId" clId="{C042E4CD-9CA1-44A2-8DC4-FB91B50B28C3}" dt="2023-06-16T02:45:23.467" v="1675" actId="1076"/>
          <ac:picMkLst>
            <pc:docMk/>
            <pc:sldMk cId="2259253908" sldId="304"/>
            <ac:picMk id="9" creationId="{CE49EAF8-FBE1-7160-9E2E-F4387C5F929E}"/>
          </ac:picMkLst>
        </pc:picChg>
        <pc:picChg chg="mod">
          <ac:chgData name="Alex Paredes" userId="8e2f938975373b52" providerId="LiveId" clId="{C042E4CD-9CA1-44A2-8DC4-FB91B50B28C3}" dt="2023-06-16T02:45:13.043" v="1671" actId="1076"/>
          <ac:picMkLst>
            <pc:docMk/>
            <pc:sldMk cId="2259253908" sldId="304"/>
            <ac:picMk id="19" creationId="{4CE2BC7D-2803-E95C-9DED-AB6742EEA96C}"/>
          </ac:picMkLst>
        </pc:picChg>
      </pc:sldChg>
      <pc:sldChg chg="new del">
        <pc:chgData name="Alex Paredes" userId="8e2f938975373b52" providerId="LiveId" clId="{C042E4CD-9CA1-44A2-8DC4-FB91B50B28C3}" dt="2023-06-15T04:35:47.168" v="758" actId="2696"/>
        <pc:sldMkLst>
          <pc:docMk/>
          <pc:sldMk cId="1572224947" sldId="305"/>
        </pc:sldMkLst>
      </pc:sldChg>
      <pc:sldChg chg="addSp delSp modSp add mod setClrOvrMap">
        <pc:chgData name="Alex Paredes" userId="8e2f938975373b52" providerId="LiveId" clId="{C042E4CD-9CA1-44A2-8DC4-FB91B50B28C3}" dt="2023-06-16T04:11:28.667" v="2280"/>
        <pc:sldMkLst>
          <pc:docMk/>
          <pc:sldMk cId="191043761" sldId="306"/>
        </pc:sldMkLst>
        <pc:spChg chg="del mod ord">
          <ac:chgData name="Alex Paredes" userId="8e2f938975373b52" providerId="LiveId" clId="{C042E4CD-9CA1-44A2-8DC4-FB91B50B28C3}" dt="2023-06-16T03:51:09.776" v="2095" actId="21"/>
          <ac:spMkLst>
            <pc:docMk/>
            <pc:sldMk cId="191043761" sldId="306"/>
            <ac:spMk id="2" creationId="{561C6A88-825C-8054-79B2-017C85E81206}"/>
          </ac:spMkLst>
        </pc:spChg>
        <pc:spChg chg="add del mod">
          <ac:chgData name="Alex Paredes" userId="8e2f938975373b52" providerId="LiveId" clId="{C042E4CD-9CA1-44A2-8DC4-FB91B50B28C3}" dt="2023-06-16T03:51:28.291" v="2098" actId="21"/>
          <ac:spMkLst>
            <pc:docMk/>
            <pc:sldMk cId="191043761" sldId="306"/>
            <ac:spMk id="5" creationId="{B63D734C-F210-1164-DB93-4BA5F06D6CD0}"/>
          </ac:spMkLst>
        </pc:spChg>
        <pc:spChg chg="add del mod">
          <ac:chgData name="Alex Paredes" userId="8e2f938975373b52" providerId="LiveId" clId="{C042E4CD-9CA1-44A2-8DC4-FB91B50B28C3}" dt="2023-06-16T03:57:55.089" v="2112" actId="21"/>
          <ac:spMkLst>
            <pc:docMk/>
            <pc:sldMk cId="191043761" sldId="306"/>
            <ac:spMk id="7" creationId="{6CA16A03-1772-BB33-957C-686782A6028A}"/>
          </ac:spMkLst>
        </pc:spChg>
        <pc:spChg chg="add mod">
          <ac:chgData name="Alex Paredes" userId="8e2f938975373b52" providerId="LiveId" clId="{C042E4CD-9CA1-44A2-8DC4-FB91B50B28C3}" dt="2023-06-16T04:02:04.404" v="2198" actId="255"/>
          <ac:spMkLst>
            <pc:docMk/>
            <pc:sldMk cId="191043761" sldId="306"/>
            <ac:spMk id="8" creationId="{D369E327-9040-FC8A-8790-B9E791119675}"/>
          </ac:spMkLst>
        </pc:spChg>
        <pc:spChg chg="add">
          <ac:chgData name="Alex Paredes" userId="8e2f938975373b52" providerId="LiveId" clId="{C042E4CD-9CA1-44A2-8DC4-FB91B50B28C3}" dt="2023-06-16T03:55:23.647" v="2110" actId="26606"/>
          <ac:spMkLst>
            <pc:docMk/>
            <pc:sldMk cId="191043761" sldId="306"/>
            <ac:spMk id="11" creationId="{FDC7779A-9005-4ACB-88D0-3FD9FAD1CE59}"/>
          </ac:spMkLst>
        </pc:spChg>
        <pc:spChg chg="add del mod">
          <ac:chgData name="Alex Paredes" userId="8e2f938975373b52" providerId="LiveId" clId="{C042E4CD-9CA1-44A2-8DC4-FB91B50B28C3}" dt="2023-06-16T04:02:04.943" v="2199" actId="47"/>
          <ac:spMkLst>
            <pc:docMk/>
            <pc:sldMk cId="191043761" sldId="306"/>
            <ac:spMk id="12" creationId="{CFC5272E-CEF7-FD18-1519-1F76881E01C9}"/>
          </ac:spMkLst>
        </pc:spChg>
        <pc:spChg chg="add">
          <ac:chgData name="Alex Paredes" userId="8e2f938975373b52" providerId="LiveId" clId="{C042E4CD-9CA1-44A2-8DC4-FB91B50B28C3}" dt="2023-06-16T03:55:23.647" v="2110" actId="26606"/>
          <ac:spMkLst>
            <pc:docMk/>
            <pc:sldMk cId="191043761" sldId="306"/>
            <ac:spMk id="13" creationId="{6CB3D817-4A59-4D06-8F9E-68F77518C3C7}"/>
          </ac:spMkLst>
        </pc:spChg>
        <pc:spChg chg="add">
          <ac:chgData name="Alex Paredes" userId="8e2f938975373b52" providerId="LiveId" clId="{C042E4CD-9CA1-44A2-8DC4-FB91B50B28C3}" dt="2023-06-16T03:55:23.647" v="2110" actId="26606"/>
          <ac:spMkLst>
            <pc:docMk/>
            <pc:sldMk cId="191043761" sldId="306"/>
            <ac:spMk id="15" creationId="{F3311EAF-9FD3-4276-9BBC-72C8CB2EB182}"/>
          </ac:spMkLst>
        </pc:spChg>
        <pc:spChg chg="add mod">
          <ac:chgData name="Alex Paredes" userId="8e2f938975373b52" providerId="LiveId" clId="{C042E4CD-9CA1-44A2-8DC4-FB91B50B28C3}" dt="2023-06-16T04:06:12.907" v="2261" actId="1076"/>
          <ac:spMkLst>
            <pc:docMk/>
            <pc:sldMk cId="191043761" sldId="306"/>
            <ac:spMk id="16" creationId="{F990C1DB-3008-E328-8773-F7FE13FE0E23}"/>
          </ac:spMkLst>
        </pc:spChg>
        <pc:spChg chg="add">
          <ac:chgData name="Alex Paredes" userId="8e2f938975373b52" providerId="LiveId" clId="{C042E4CD-9CA1-44A2-8DC4-FB91B50B28C3}" dt="2023-06-16T03:55:23.647" v="2110" actId="26606"/>
          <ac:spMkLst>
            <pc:docMk/>
            <pc:sldMk cId="191043761" sldId="306"/>
            <ac:spMk id="17" creationId="{A9A5279D-D5E5-4B0D-B328-83E844545EAC}"/>
          </ac:spMkLst>
        </pc:spChg>
        <pc:spChg chg="add">
          <ac:chgData name="Alex Paredes" userId="8e2f938975373b52" providerId="LiveId" clId="{C042E4CD-9CA1-44A2-8DC4-FB91B50B28C3}" dt="2023-06-16T03:55:23.647" v="2110" actId="26606"/>
          <ac:spMkLst>
            <pc:docMk/>
            <pc:sldMk cId="191043761" sldId="306"/>
            <ac:spMk id="19" creationId="{50C38188-DAEF-490F-8CEF-C940936BEFD0}"/>
          </ac:spMkLst>
        </pc:spChg>
        <pc:spChg chg="add del">
          <ac:chgData name="Alex Paredes" userId="8e2f938975373b52" providerId="LiveId" clId="{C042E4CD-9CA1-44A2-8DC4-FB91B50B28C3}" dt="2023-06-16T03:39:39.080" v="1984" actId="26606"/>
          <ac:spMkLst>
            <pc:docMk/>
            <pc:sldMk cId="191043761" sldId="306"/>
            <ac:spMk id="53" creationId="{208C7B0D-4AC3-45B0-B6FB-9121AD8897BA}"/>
          </ac:spMkLst>
        </pc:spChg>
        <pc:spChg chg="add del">
          <ac:chgData name="Alex Paredes" userId="8e2f938975373b52" providerId="LiveId" clId="{C042E4CD-9CA1-44A2-8DC4-FB91B50B28C3}" dt="2023-06-16T03:39:39.080" v="1984" actId="26606"/>
          <ac:spMkLst>
            <pc:docMk/>
            <pc:sldMk cId="191043761" sldId="306"/>
            <ac:spMk id="55" creationId="{F009CCE6-9706-43F2-900B-9FF21570B656}"/>
          </ac:spMkLst>
        </pc:spChg>
        <pc:spChg chg="add del">
          <ac:chgData name="Alex Paredes" userId="8e2f938975373b52" providerId="LiveId" clId="{C042E4CD-9CA1-44A2-8DC4-FB91B50B28C3}" dt="2023-06-16T03:39:39.080" v="1984" actId="26606"/>
          <ac:spMkLst>
            <pc:docMk/>
            <pc:sldMk cId="191043761" sldId="306"/>
            <ac:spMk id="57" creationId="{DF4F391A-7620-4244-9E33-D492E22E4F8D}"/>
          </ac:spMkLst>
        </pc:spChg>
        <pc:spChg chg="add del">
          <ac:chgData name="Alex Paredes" userId="8e2f938975373b52" providerId="LiveId" clId="{C042E4CD-9CA1-44A2-8DC4-FB91B50B28C3}" dt="2023-06-16T03:39:39.080" v="1984" actId="26606"/>
          <ac:spMkLst>
            <pc:docMk/>
            <pc:sldMk cId="191043761" sldId="306"/>
            <ac:spMk id="59" creationId="{ECD38522-5E8C-4DCD-9067-495274CF94A6}"/>
          </ac:spMkLst>
        </pc:spChg>
        <pc:spChg chg="add del">
          <ac:chgData name="Alex Paredes" userId="8e2f938975373b52" providerId="LiveId" clId="{C042E4CD-9CA1-44A2-8DC4-FB91B50B28C3}" dt="2023-06-16T03:39:28.573" v="1979" actId="26606"/>
          <ac:spMkLst>
            <pc:docMk/>
            <pc:sldMk cId="191043761" sldId="306"/>
            <ac:spMk id="64" creationId="{19080B67-B754-42DD-A48D-9F9825B8BC74}"/>
          </ac:spMkLst>
        </pc:spChg>
        <pc:spChg chg="add del">
          <ac:chgData name="Alex Paredes" userId="8e2f938975373b52" providerId="LiveId" clId="{C042E4CD-9CA1-44A2-8DC4-FB91B50B28C3}" dt="2023-06-16T03:39:28.573" v="1979" actId="26606"/>
          <ac:spMkLst>
            <pc:docMk/>
            <pc:sldMk cId="191043761" sldId="306"/>
            <ac:spMk id="66" creationId="{9C27EDFD-C02F-4070-BDA1-2A0746244CA9}"/>
          </ac:spMkLst>
        </pc:spChg>
        <pc:spChg chg="add del">
          <ac:chgData name="Alex Paredes" userId="8e2f938975373b52" providerId="LiveId" clId="{C042E4CD-9CA1-44A2-8DC4-FB91B50B28C3}" dt="2023-06-16T03:39:28.573" v="1979" actId="26606"/>
          <ac:spMkLst>
            <pc:docMk/>
            <pc:sldMk cId="191043761" sldId="306"/>
            <ac:spMk id="68" creationId="{3ED1230F-A795-4397-9AB6-7FDC98B726BF}"/>
          </ac:spMkLst>
        </pc:spChg>
        <pc:spChg chg="add del">
          <ac:chgData name="Alex Paredes" userId="8e2f938975373b52" providerId="LiveId" clId="{C042E4CD-9CA1-44A2-8DC4-FB91B50B28C3}" dt="2023-06-16T03:39:28.573" v="1979" actId="26606"/>
          <ac:spMkLst>
            <pc:docMk/>
            <pc:sldMk cId="191043761" sldId="306"/>
            <ac:spMk id="70" creationId="{41182216-581B-4394-806B-79D6D40614F7}"/>
          </ac:spMkLst>
        </pc:spChg>
        <pc:spChg chg="add del">
          <ac:chgData name="Alex Paredes" userId="8e2f938975373b52" providerId="LiveId" clId="{C042E4CD-9CA1-44A2-8DC4-FB91B50B28C3}" dt="2023-06-16T03:39:28.573" v="1979" actId="26606"/>
          <ac:spMkLst>
            <pc:docMk/>
            <pc:sldMk cId="191043761" sldId="306"/>
            <ac:spMk id="72" creationId="{1678ABD2-2F95-4A50-936B-1A18BD7ED4EF}"/>
          </ac:spMkLst>
        </pc:spChg>
        <pc:spChg chg="add del">
          <ac:chgData name="Alex Paredes" userId="8e2f938975373b52" providerId="LiveId" clId="{C042E4CD-9CA1-44A2-8DC4-FB91B50B28C3}" dt="2023-06-16T03:39:28.573" v="1979" actId="26606"/>
          <ac:spMkLst>
            <pc:docMk/>
            <pc:sldMk cId="191043761" sldId="306"/>
            <ac:spMk id="74" creationId="{04C78D19-92E9-4BAF-986C-B007349BE667}"/>
          </ac:spMkLst>
        </pc:spChg>
        <pc:spChg chg="add del">
          <ac:chgData name="Alex Paredes" userId="8e2f938975373b52" providerId="LiveId" clId="{C042E4CD-9CA1-44A2-8DC4-FB91B50B28C3}" dt="2023-06-16T03:39:28.573" v="1979" actId="26606"/>
          <ac:spMkLst>
            <pc:docMk/>
            <pc:sldMk cId="191043761" sldId="306"/>
            <ac:spMk id="76" creationId="{DEEF1D81-170C-4CAD-9246-D18D8D4501E0}"/>
          </ac:spMkLst>
        </pc:spChg>
        <pc:spChg chg="add del">
          <ac:chgData name="Alex Paredes" userId="8e2f938975373b52" providerId="LiveId" clId="{C042E4CD-9CA1-44A2-8DC4-FB91B50B28C3}" dt="2023-06-16T03:39:33.518" v="1981" actId="26606"/>
          <ac:spMkLst>
            <pc:docMk/>
            <pc:sldMk cId="191043761" sldId="306"/>
            <ac:spMk id="78" creationId="{19080B67-B754-42DD-A48D-9F9825B8BC74}"/>
          </ac:spMkLst>
        </pc:spChg>
        <pc:spChg chg="add del">
          <ac:chgData name="Alex Paredes" userId="8e2f938975373b52" providerId="LiveId" clId="{C042E4CD-9CA1-44A2-8DC4-FB91B50B28C3}" dt="2023-06-16T03:39:33.518" v="1981" actId="26606"/>
          <ac:spMkLst>
            <pc:docMk/>
            <pc:sldMk cId="191043761" sldId="306"/>
            <ac:spMk id="79" creationId="{9C27EDFD-C02F-4070-BDA1-2A0746244CA9}"/>
          </ac:spMkLst>
        </pc:spChg>
        <pc:spChg chg="add del">
          <ac:chgData name="Alex Paredes" userId="8e2f938975373b52" providerId="LiveId" clId="{C042E4CD-9CA1-44A2-8DC4-FB91B50B28C3}" dt="2023-06-16T03:39:33.518" v="1981" actId="26606"/>
          <ac:spMkLst>
            <pc:docMk/>
            <pc:sldMk cId="191043761" sldId="306"/>
            <ac:spMk id="80" creationId="{3ED1230F-A795-4397-9AB6-7FDC98B726BF}"/>
          </ac:spMkLst>
        </pc:spChg>
        <pc:spChg chg="add del">
          <ac:chgData name="Alex Paredes" userId="8e2f938975373b52" providerId="LiveId" clId="{C042E4CD-9CA1-44A2-8DC4-FB91B50B28C3}" dt="2023-06-16T03:39:33.518" v="1981" actId="26606"/>
          <ac:spMkLst>
            <pc:docMk/>
            <pc:sldMk cId="191043761" sldId="306"/>
            <ac:spMk id="81" creationId="{41182216-581B-4394-806B-79D6D40614F7}"/>
          </ac:spMkLst>
        </pc:spChg>
        <pc:spChg chg="add del">
          <ac:chgData name="Alex Paredes" userId="8e2f938975373b52" providerId="LiveId" clId="{C042E4CD-9CA1-44A2-8DC4-FB91B50B28C3}" dt="2023-06-16T03:39:33.518" v="1981" actId="26606"/>
          <ac:spMkLst>
            <pc:docMk/>
            <pc:sldMk cId="191043761" sldId="306"/>
            <ac:spMk id="82" creationId="{1678ABD2-2F95-4A50-936B-1A18BD7ED4EF}"/>
          </ac:spMkLst>
        </pc:spChg>
        <pc:spChg chg="add del">
          <ac:chgData name="Alex Paredes" userId="8e2f938975373b52" providerId="LiveId" clId="{C042E4CD-9CA1-44A2-8DC4-FB91B50B28C3}" dt="2023-06-16T03:39:33.518" v="1981" actId="26606"/>
          <ac:spMkLst>
            <pc:docMk/>
            <pc:sldMk cId="191043761" sldId="306"/>
            <ac:spMk id="83" creationId="{04C78D19-92E9-4BAF-986C-B007349BE667}"/>
          </ac:spMkLst>
        </pc:spChg>
        <pc:spChg chg="add del">
          <ac:chgData name="Alex Paredes" userId="8e2f938975373b52" providerId="LiveId" clId="{C042E4CD-9CA1-44A2-8DC4-FB91B50B28C3}" dt="2023-06-16T03:39:33.518" v="1981" actId="26606"/>
          <ac:spMkLst>
            <pc:docMk/>
            <pc:sldMk cId="191043761" sldId="306"/>
            <ac:spMk id="84" creationId="{DEEF1D81-170C-4CAD-9246-D18D8D4501E0}"/>
          </ac:spMkLst>
        </pc:spChg>
        <pc:spChg chg="add del">
          <ac:chgData name="Alex Paredes" userId="8e2f938975373b52" providerId="LiveId" clId="{C042E4CD-9CA1-44A2-8DC4-FB91B50B28C3}" dt="2023-06-16T03:39:39.034" v="1983" actId="26606"/>
          <ac:spMkLst>
            <pc:docMk/>
            <pc:sldMk cId="191043761" sldId="306"/>
            <ac:spMk id="86" creationId="{208C7B0D-4AC3-45B0-B6FB-9121AD8897BA}"/>
          </ac:spMkLst>
        </pc:spChg>
        <pc:spChg chg="add del">
          <ac:chgData name="Alex Paredes" userId="8e2f938975373b52" providerId="LiveId" clId="{C042E4CD-9CA1-44A2-8DC4-FB91B50B28C3}" dt="2023-06-16T03:39:39.034" v="1983" actId="26606"/>
          <ac:spMkLst>
            <pc:docMk/>
            <pc:sldMk cId="191043761" sldId="306"/>
            <ac:spMk id="87" creationId="{F009CCE6-9706-43F2-900B-9FF21570B656}"/>
          </ac:spMkLst>
        </pc:spChg>
        <pc:spChg chg="add del">
          <ac:chgData name="Alex Paredes" userId="8e2f938975373b52" providerId="LiveId" clId="{C042E4CD-9CA1-44A2-8DC4-FB91B50B28C3}" dt="2023-06-16T03:39:39.034" v="1983" actId="26606"/>
          <ac:spMkLst>
            <pc:docMk/>
            <pc:sldMk cId="191043761" sldId="306"/>
            <ac:spMk id="88" creationId="{DF4F391A-7620-4244-9E33-D492E22E4F8D}"/>
          </ac:spMkLst>
        </pc:spChg>
        <pc:spChg chg="add del">
          <ac:chgData name="Alex Paredes" userId="8e2f938975373b52" providerId="LiveId" clId="{C042E4CD-9CA1-44A2-8DC4-FB91B50B28C3}" dt="2023-06-16T03:39:39.034" v="1983" actId="26606"/>
          <ac:spMkLst>
            <pc:docMk/>
            <pc:sldMk cId="191043761" sldId="306"/>
            <ac:spMk id="89" creationId="{ECD38522-5E8C-4DCD-9067-495274CF94A6}"/>
          </ac:spMkLst>
        </pc:spChg>
        <pc:spChg chg="add del">
          <ac:chgData name="Alex Paredes" userId="8e2f938975373b52" providerId="LiveId" clId="{C042E4CD-9CA1-44A2-8DC4-FB91B50B28C3}" dt="2023-06-16T03:39:55.578" v="1989" actId="26606"/>
          <ac:spMkLst>
            <pc:docMk/>
            <pc:sldMk cId="191043761" sldId="306"/>
            <ac:spMk id="91" creationId="{ED227F3F-1545-4AE5-93F2-0DC5EEF3D543}"/>
          </ac:spMkLst>
        </pc:spChg>
        <pc:spChg chg="add del">
          <ac:chgData name="Alex Paredes" userId="8e2f938975373b52" providerId="LiveId" clId="{C042E4CD-9CA1-44A2-8DC4-FB91B50B28C3}" dt="2023-06-16T03:39:54.116" v="1986" actId="26606"/>
          <ac:spMkLst>
            <pc:docMk/>
            <pc:sldMk cId="191043761" sldId="306"/>
            <ac:spMk id="96" creationId="{0785C4E7-545B-4D43-81C9-76F75297C274}"/>
          </ac:spMkLst>
        </pc:spChg>
        <pc:spChg chg="add del">
          <ac:chgData name="Alex Paredes" userId="8e2f938975373b52" providerId="LiveId" clId="{C042E4CD-9CA1-44A2-8DC4-FB91B50B28C3}" dt="2023-06-16T03:39:54.116" v="1986" actId="26606"/>
          <ac:spMkLst>
            <pc:docMk/>
            <pc:sldMk cId="191043761" sldId="306"/>
            <ac:spMk id="98" creationId="{2EFA499E-F4DC-4889-A998-1AB63657FEDE}"/>
          </ac:spMkLst>
        </pc:spChg>
        <pc:spChg chg="add del">
          <ac:chgData name="Alex Paredes" userId="8e2f938975373b52" providerId="LiveId" clId="{C042E4CD-9CA1-44A2-8DC4-FB91B50B28C3}" dt="2023-06-16T03:39:54.116" v="1986" actId="26606"/>
          <ac:spMkLst>
            <pc:docMk/>
            <pc:sldMk cId="191043761" sldId="306"/>
            <ac:spMk id="100" creationId="{1B15585B-D7B8-40C2-A1F2-598467789885}"/>
          </ac:spMkLst>
        </pc:spChg>
        <pc:spChg chg="add del">
          <ac:chgData name="Alex Paredes" userId="8e2f938975373b52" providerId="LiveId" clId="{C042E4CD-9CA1-44A2-8DC4-FB91B50B28C3}" dt="2023-06-16T03:39:54.116" v="1986" actId="26606"/>
          <ac:spMkLst>
            <pc:docMk/>
            <pc:sldMk cId="191043761" sldId="306"/>
            <ac:spMk id="102" creationId="{5F8E3B12-4ED7-4DDE-A720-58DAD716A4ED}"/>
          </ac:spMkLst>
        </pc:spChg>
        <pc:spChg chg="add del">
          <ac:chgData name="Alex Paredes" userId="8e2f938975373b52" providerId="LiveId" clId="{C042E4CD-9CA1-44A2-8DC4-FB91B50B28C3}" dt="2023-06-16T03:39:54.116" v="1986" actId="26606"/>
          <ac:spMkLst>
            <pc:docMk/>
            <pc:sldMk cId="191043761" sldId="306"/>
            <ac:spMk id="104" creationId="{E48E5443-80E7-4AE3-B50F-9B6837BE09B5}"/>
          </ac:spMkLst>
        </pc:spChg>
        <pc:spChg chg="add del">
          <ac:chgData name="Alex Paredes" userId="8e2f938975373b52" providerId="LiveId" clId="{C042E4CD-9CA1-44A2-8DC4-FB91B50B28C3}" dt="2023-06-16T03:39:55.534" v="1988" actId="26606"/>
          <ac:spMkLst>
            <pc:docMk/>
            <pc:sldMk cId="191043761" sldId="306"/>
            <ac:spMk id="106" creationId="{0785C4E7-545B-4D43-81C9-76F75297C274}"/>
          </ac:spMkLst>
        </pc:spChg>
        <pc:spChg chg="add del">
          <ac:chgData name="Alex Paredes" userId="8e2f938975373b52" providerId="LiveId" clId="{C042E4CD-9CA1-44A2-8DC4-FB91B50B28C3}" dt="2023-06-16T03:39:55.534" v="1988" actId="26606"/>
          <ac:spMkLst>
            <pc:docMk/>
            <pc:sldMk cId="191043761" sldId="306"/>
            <ac:spMk id="107" creationId="{2EFA499E-F4DC-4889-A998-1AB63657FEDE}"/>
          </ac:spMkLst>
        </pc:spChg>
        <pc:spChg chg="add del">
          <ac:chgData name="Alex Paredes" userId="8e2f938975373b52" providerId="LiveId" clId="{C042E4CD-9CA1-44A2-8DC4-FB91B50B28C3}" dt="2023-06-16T03:39:55.534" v="1988" actId="26606"/>
          <ac:spMkLst>
            <pc:docMk/>
            <pc:sldMk cId="191043761" sldId="306"/>
            <ac:spMk id="108" creationId="{1B15585B-D7B8-40C2-A1F2-598467789885}"/>
          </ac:spMkLst>
        </pc:spChg>
        <pc:spChg chg="add del">
          <ac:chgData name="Alex Paredes" userId="8e2f938975373b52" providerId="LiveId" clId="{C042E4CD-9CA1-44A2-8DC4-FB91B50B28C3}" dt="2023-06-16T03:39:55.534" v="1988" actId="26606"/>
          <ac:spMkLst>
            <pc:docMk/>
            <pc:sldMk cId="191043761" sldId="306"/>
            <ac:spMk id="109" creationId="{5F8E3B12-4ED7-4DDE-A720-58DAD716A4ED}"/>
          </ac:spMkLst>
        </pc:spChg>
        <pc:spChg chg="add del">
          <ac:chgData name="Alex Paredes" userId="8e2f938975373b52" providerId="LiveId" clId="{C042E4CD-9CA1-44A2-8DC4-FB91B50B28C3}" dt="2023-06-16T03:39:55.534" v="1988" actId="26606"/>
          <ac:spMkLst>
            <pc:docMk/>
            <pc:sldMk cId="191043761" sldId="306"/>
            <ac:spMk id="110" creationId="{E48E5443-80E7-4AE3-B50F-9B6837BE09B5}"/>
          </ac:spMkLst>
        </pc:spChg>
        <pc:spChg chg="add del">
          <ac:chgData name="Alex Paredes" userId="8e2f938975373b52" providerId="LiveId" clId="{C042E4CD-9CA1-44A2-8DC4-FB91B50B28C3}" dt="2023-06-16T03:40:52.740" v="1998" actId="26606"/>
          <ac:spMkLst>
            <pc:docMk/>
            <pc:sldMk cId="191043761" sldId="306"/>
            <ac:spMk id="112" creationId="{ADB08581-279A-478B-83DD-945E4CB34E45}"/>
          </ac:spMkLst>
        </pc:spChg>
        <pc:spChg chg="add del">
          <ac:chgData name="Alex Paredes" userId="8e2f938975373b52" providerId="LiveId" clId="{C042E4CD-9CA1-44A2-8DC4-FB91B50B28C3}" dt="2023-06-16T03:40:52.740" v="1998" actId="26606"/>
          <ac:spMkLst>
            <pc:docMk/>
            <pc:sldMk cId="191043761" sldId="306"/>
            <ac:spMk id="113" creationId="{21E40D98-2DD7-4DBC-9170-584D5BA2D395}"/>
          </ac:spMkLst>
        </pc:spChg>
        <pc:spChg chg="add del">
          <ac:chgData name="Alex Paredes" userId="8e2f938975373b52" providerId="LiveId" clId="{C042E4CD-9CA1-44A2-8DC4-FB91B50B28C3}" dt="2023-06-16T03:40:52.740" v="1998" actId="26606"/>
          <ac:spMkLst>
            <pc:docMk/>
            <pc:sldMk cId="191043761" sldId="306"/>
            <ac:spMk id="114" creationId="{46AEF311-A22C-4647-8027-341043048FA2}"/>
          </ac:spMkLst>
        </pc:spChg>
        <pc:spChg chg="add del">
          <ac:chgData name="Alex Paredes" userId="8e2f938975373b52" providerId="LiveId" clId="{C042E4CD-9CA1-44A2-8DC4-FB91B50B28C3}" dt="2023-06-16T03:40:52.740" v="1998" actId="26606"/>
          <ac:spMkLst>
            <pc:docMk/>
            <pc:sldMk cId="191043761" sldId="306"/>
            <ac:spMk id="115" creationId="{56F5A787-B406-4A79-B561-57041C4B02A0}"/>
          </ac:spMkLst>
        </pc:spChg>
        <pc:spChg chg="add del">
          <ac:chgData name="Alex Paredes" userId="8e2f938975373b52" providerId="LiveId" clId="{C042E4CD-9CA1-44A2-8DC4-FB91B50B28C3}" dt="2023-06-16T03:40:52.740" v="1998" actId="26606"/>
          <ac:spMkLst>
            <pc:docMk/>
            <pc:sldMk cId="191043761" sldId="306"/>
            <ac:spMk id="116" creationId="{955181D4-11EC-4956-A2C8-692F817F9B20}"/>
          </ac:spMkLst>
        </pc:spChg>
        <pc:spChg chg="add del">
          <ac:chgData name="Alex Paredes" userId="8e2f938975373b52" providerId="LiveId" clId="{C042E4CD-9CA1-44A2-8DC4-FB91B50B28C3}" dt="2023-06-16T03:40:10.713" v="1991" actId="26606"/>
          <ac:spMkLst>
            <pc:docMk/>
            <pc:sldMk cId="191043761" sldId="306"/>
            <ac:spMk id="121" creationId="{ADB08581-279A-478B-83DD-945E4CB34E45}"/>
          </ac:spMkLst>
        </pc:spChg>
        <pc:spChg chg="add del">
          <ac:chgData name="Alex Paredes" userId="8e2f938975373b52" providerId="LiveId" clId="{C042E4CD-9CA1-44A2-8DC4-FB91B50B28C3}" dt="2023-06-16T03:40:10.713" v="1991" actId="26606"/>
          <ac:spMkLst>
            <pc:docMk/>
            <pc:sldMk cId="191043761" sldId="306"/>
            <ac:spMk id="123" creationId="{21E40D98-2DD7-4DBC-9170-584D5BA2D395}"/>
          </ac:spMkLst>
        </pc:spChg>
        <pc:spChg chg="add del">
          <ac:chgData name="Alex Paredes" userId="8e2f938975373b52" providerId="LiveId" clId="{C042E4CD-9CA1-44A2-8DC4-FB91B50B28C3}" dt="2023-06-16T03:40:10.713" v="1991" actId="26606"/>
          <ac:spMkLst>
            <pc:docMk/>
            <pc:sldMk cId="191043761" sldId="306"/>
            <ac:spMk id="125" creationId="{46AEF311-A22C-4647-8027-341043048FA2}"/>
          </ac:spMkLst>
        </pc:spChg>
        <pc:spChg chg="add del">
          <ac:chgData name="Alex Paredes" userId="8e2f938975373b52" providerId="LiveId" clId="{C042E4CD-9CA1-44A2-8DC4-FB91B50B28C3}" dt="2023-06-16T03:40:10.713" v="1991" actId="26606"/>
          <ac:spMkLst>
            <pc:docMk/>
            <pc:sldMk cId="191043761" sldId="306"/>
            <ac:spMk id="127" creationId="{56F5A787-B406-4A79-B561-57041C4B02A0}"/>
          </ac:spMkLst>
        </pc:spChg>
        <pc:spChg chg="add del">
          <ac:chgData name="Alex Paredes" userId="8e2f938975373b52" providerId="LiveId" clId="{C042E4CD-9CA1-44A2-8DC4-FB91B50B28C3}" dt="2023-06-16T03:40:10.713" v="1991" actId="26606"/>
          <ac:spMkLst>
            <pc:docMk/>
            <pc:sldMk cId="191043761" sldId="306"/>
            <ac:spMk id="129" creationId="{955181D4-11EC-4956-A2C8-692F817F9B20}"/>
          </ac:spMkLst>
        </pc:spChg>
        <pc:spChg chg="add del">
          <ac:chgData name="Alex Paredes" userId="8e2f938975373b52" providerId="LiveId" clId="{C042E4CD-9CA1-44A2-8DC4-FB91B50B28C3}" dt="2023-06-16T03:40:23.747" v="1993" actId="26606"/>
          <ac:spMkLst>
            <pc:docMk/>
            <pc:sldMk cId="191043761" sldId="306"/>
            <ac:spMk id="131" creationId="{AA4FE125-ADDD-40EF-B8BC-D5E1A1332802}"/>
          </ac:spMkLst>
        </pc:spChg>
        <pc:spChg chg="add del">
          <ac:chgData name="Alex Paredes" userId="8e2f938975373b52" providerId="LiveId" clId="{C042E4CD-9CA1-44A2-8DC4-FB91B50B28C3}" dt="2023-06-16T03:40:23.747" v="1993" actId="26606"/>
          <ac:spMkLst>
            <pc:docMk/>
            <pc:sldMk cId="191043761" sldId="306"/>
            <ac:spMk id="132" creationId="{61E61835-07E4-4FCB-B0D2-F2C6A7775A02}"/>
          </ac:spMkLst>
        </pc:spChg>
        <pc:spChg chg="add del">
          <ac:chgData name="Alex Paredes" userId="8e2f938975373b52" providerId="LiveId" clId="{C042E4CD-9CA1-44A2-8DC4-FB91B50B28C3}" dt="2023-06-16T03:40:23.747" v="1993" actId="26606"/>
          <ac:spMkLst>
            <pc:docMk/>
            <pc:sldMk cId="191043761" sldId="306"/>
            <ac:spMk id="133" creationId="{C29247D6-0E14-4188-9206-E04FA81B80BB}"/>
          </ac:spMkLst>
        </pc:spChg>
        <pc:spChg chg="add del">
          <ac:chgData name="Alex Paredes" userId="8e2f938975373b52" providerId="LiveId" clId="{C042E4CD-9CA1-44A2-8DC4-FB91B50B28C3}" dt="2023-06-16T03:40:23.747" v="1993" actId="26606"/>
          <ac:spMkLst>
            <pc:docMk/>
            <pc:sldMk cId="191043761" sldId="306"/>
            <ac:spMk id="134" creationId="{A3EC7E55-1680-47C5-B854-24E60C8D3028}"/>
          </ac:spMkLst>
        </pc:spChg>
        <pc:spChg chg="add del">
          <ac:chgData name="Alex Paredes" userId="8e2f938975373b52" providerId="LiveId" clId="{C042E4CD-9CA1-44A2-8DC4-FB91B50B28C3}" dt="2023-06-16T03:40:23.747" v="1993" actId="26606"/>
          <ac:spMkLst>
            <pc:docMk/>
            <pc:sldMk cId="191043761" sldId="306"/>
            <ac:spMk id="135" creationId="{278ECB70-0D6E-4BED-8700-76BB5DA55EB4}"/>
          </ac:spMkLst>
        </pc:spChg>
        <pc:spChg chg="add del">
          <ac:chgData name="Alex Paredes" userId="8e2f938975373b52" providerId="LiveId" clId="{C042E4CD-9CA1-44A2-8DC4-FB91B50B28C3}" dt="2023-06-16T03:40:40.498" v="1995" actId="26606"/>
          <ac:spMkLst>
            <pc:docMk/>
            <pc:sldMk cId="191043761" sldId="306"/>
            <ac:spMk id="137" creationId="{208C7B0D-4AC3-45B0-B6FB-9121AD8897BA}"/>
          </ac:spMkLst>
        </pc:spChg>
        <pc:spChg chg="add del">
          <ac:chgData name="Alex Paredes" userId="8e2f938975373b52" providerId="LiveId" clId="{C042E4CD-9CA1-44A2-8DC4-FB91B50B28C3}" dt="2023-06-16T03:40:40.498" v="1995" actId="26606"/>
          <ac:spMkLst>
            <pc:docMk/>
            <pc:sldMk cId="191043761" sldId="306"/>
            <ac:spMk id="138" creationId="{F009CCE6-9706-43F2-900B-9FF21570B656}"/>
          </ac:spMkLst>
        </pc:spChg>
        <pc:spChg chg="add del">
          <ac:chgData name="Alex Paredes" userId="8e2f938975373b52" providerId="LiveId" clId="{C042E4CD-9CA1-44A2-8DC4-FB91B50B28C3}" dt="2023-06-16T03:40:40.498" v="1995" actId="26606"/>
          <ac:spMkLst>
            <pc:docMk/>
            <pc:sldMk cId="191043761" sldId="306"/>
            <ac:spMk id="139" creationId="{DF4F391A-7620-4244-9E33-D492E22E4F8D}"/>
          </ac:spMkLst>
        </pc:spChg>
        <pc:spChg chg="add del">
          <ac:chgData name="Alex Paredes" userId="8e2f938975373b52" providerId="LiveId" clId="{C042E4CD-9CA1-44A2-8DC4-FB91B50B28C3}" dt="2023-06-16T03:40:40.498" v="1995" actId="26606"/>
          <ac:spMkLst>
            <pc:docMk/>
            <pc:sldMk cId="191043761" sldId="306"/>
            <ac:spMk id="140" creationId="{ECD38522-5E8C-4DCD-9067-495274CF94A6}"/>
          </ac:spMkLst>
        </pc:spChg>
        <pc:spChg chg="add del">
          <ac:chgData name="Alex Paredes" userId="8e2f938975373b52" providerId="LiveId" clId="{C042E4CD-9CA1-44A2-8DC4-FB91B50B28C3}" dt="2023-06-16T03:40:52.630" v="1997" actId="26606"/>
          <ac:spMkLst>
            <pc:docMk/>
            <pc:sldMk cId="191043761" sldId="306"/>
            <ac:spMk id="142" creationId="{A912D1D6-F9E8-4BF1-A9C5-3B002AA3249B}"/>
          </ac:spMkLst>
        </pc:spChg>
        <pc:spChg chg="add del">
          <ac:chgData name="Alex Paredes" userId="8e2f938975373b52" providerId="LiveId" clId="{C042E4CD-9CA1-44A2-8DC4-FB91B50B28C3}" dt="2023-06-16T03:40:52.630" v="1997" actId="26606"/>
          <ac:spMkLst>
            <pc:docMk/>
            <pc:sldMk cId="191043761" sldId="306"/>
            <ac:spMk id="143" creationId="{0A7B8BBB-5B34-401F-9483-EB5DC6DFA89C}"/>
          </ac:spMkLst>
        </pc:spChg>
        <pc:spChg chg="add del">
          <ac:chgData name="Alex Paredes" userId="8e2f938975373b52" providerId="LiveId" clId="{C042E4CD-9CA1-44A2-8DC4-FB91B50B28C3}" dt="2023-06-16T03:41:00.265" v="1999" actId="26606"/>
          <ac:spMkLst>
            <pc:docMk/>
            <pc:sldMk cId="191043761" sldId="306"/>
            <ac:spMk id="145" creationId="{F875149D-F692-45DA-8324-D5E0193D5FC4}"/>
          </ac:spMkLst>
        </pc:spChg>
        <pc:spChg chg="add del">
          <ac:chgData name="Alex Paredes" userId="8e2f938975373b52" providerId="LiveId" clId="{C042E4CD-9CA1-44A2-8DC4-FB91B50B28C3}" dt="2023-06-16T03:41:00.265" v="1999" actId="26606"/>
          <ac:spMkLst>
            <pc:docMk/>
            <pc:sldMk cId="191043761" sldId="306"/>
            <ac:spMk id="146" creationId="{7B89EEFD-93BC-4ACF-962C-E6279E72B00B}"/>
          </ac:spMkLst>
        </pc:spChg>
        <pc:spChg chg="add del">
          <ac:chgData name="Alex Paredes" userId="8e2f938975373b52" providerId="LiveId" clId="{C042E4CD-9CA1-44A2-8DC4-FB91B50B28C3}" dt="2023-06-16T03:41:00.265" v="1999" actId="26606"/>
          <ac:spMkLst>
            <pc:docMk/>
            <pc:sldMk cId="191043761" sldId="306"/>
            <ac:spMk id="147" creationId="{C0B19935-C760-4698-9DD1-973C8A428D26}"/>
          </ac:spMkLst>
        </pc:spChg>
        <pc:spChg chg="add del">
          <ac:chgData name="Alex Paredes" userId="8e2f938975373b52" providerId="LiveId" clId="{C042E4CD-9CA1-44A2-8DC4-FB91B50B28C3}" dt="2023-06-16T03:41:00.265" v="1999" actId="26606"/>
          <ac:spMkLst>
            <pc:docMk/>
            <pc:sldMk cId="191043761" sldId="306"/>
            <ac:spMk id="148" creationId="{08990612-E008-4F02-AEBB-B140BE753558}"/>
          </ac:spMkLst>
        </pc:spChg>
        <pc:spChg chg="add del">
          <ac:chgData name="Alex Paredes" userId="8e2f938975373b52" providerId="LiveId" clId="{C042E4CD-9CA1-44A2-8DC4-FB91B50B28C3}" dt="2023-06-16T03:41:00.265" v="1999" actId="26606"/>
          <ac:spMkLst>
            <pc:docMk/>
            <pc:sldMk cId="191043761" sldId="306"/>
            <ac:spMk id="149" creationId="{A310A41F-3A14-4150-B6CF-0A577DDDEAD2}"/>
          </ac:spMkLst>
        </pc:spChg>
        <pc:spChg chg="add del">
          <ac:chgData name="Alex Paredes" userId="8e2f938975373b52" providerId="LiveId" clId="{C042E4CD-9CA1-44A2-8DC4-FB91B50B28C3}" dt="2023-06-16T03:41:10.320" v="2000" actId="26606"/>
          <ac:spMkLst>
            <pc:docMk/>
            <pc:sldMk cId="191043761" sldId="306"/>
            <ac:spMk id="154" creationId="{F875149D-F692-45DA-8324-D5E0193D5FC4}"/>
          </ac:spMkLst>
        </pc:spChg>
        <pc:spChg chg="add del">
          <ac:chgData name="Alex Paredes" userId="8e2f938975373b52" providerId="LiveId" clId="{C042E4CD-9CA1-44A2-8DC4-FB91B50B28C3}" dt="2023-06-16T03:41:10.320" v="2000" actId="26606"/>
          <ac:spMkLst>
            <pc:docMk/>
            <pc:sldMk cId="191043761" sldId="306"/>
            <ac:spMk id="156" creationId="{7B89EEFD-93BC-4ACF-962C-E6279E72B00B}"/>
          </ac:spMkLst>
        </pc:spChg>
        <pc:spChg chg="add del">
          <ac:chgData name="Alex Paredes" userId="8e2f938975373b52" providerId="LiveId" clId="{C042E4CD-9CA1-44A2-8DC4-FB91B50B28C3}" dt="2023-06-16T03:41:10.320" v="2000" actId="26606"/>
          <ac:spMkLst>
            <pc:docMk/>
            <pc:sldMk cId="191043761" sldId="306"/>
            <ac:spMk id="158" creationId="{C0B19935-C760-4698-9DD1-973C8A428D26}"/>
          </ac:spMkLst>
        </pc:spChg>
        <pc:spChg chg="add del">
          <ac:chgData name="Alex Paredes" userId="8e2f938975373b52" providerId="LiveId" clId="{C042E4CD-9CA1-44A2-8DC4-FB91B50B28C3}" dt="2023-06-16T03:41:10.320" v="2000" actId="26606"/>
          <ac:spMkLst>
            <pc:docMk/>
            <pc:sldMk cId="191043761" sldId="306"/>
            <ac:spMk id="160" creationId="{08990612-E008-4F02-AEBB-B140BE753558}"/>
          </ac:spMkLst>
        </pc:spChg>
        <pc:spChg chg="add del">
          <ac:chgData name="Alex Paredes" userId="8e2f938975373b52" providerId="LiveId" clId="{C042E4CD-9CA1-44A2-8DC4-FB91B50B28C3}" dt="2023-06-16T03:41:10.320" v="2000" actId="26606"/>
          <ac:spMkLst>
            <pc:docMk/>
            <pc:sldMk cId="191043761" sldId="306"/>
            <ac:spMk id="162" creationId="{A310A41F-3A14-4150-B6CF-0A577DDDEAD2}"/>
          </ac:spMkLst>
        </pc:spChg>
        <pc:spChg chg="add del">
          <ac:chgData name="Alex Paredes" userId="8e2f938975373b52" providerId="LiveId" clId="{C042E4CD-9CA1-44A2-8DC4-FB91B50B28C3}" dt="2023-06-16T03:41:53.150" v="2001" actId="26606"/>
          <ac:spMkLst>
            <pc:docMk/>
            <pc:sldMk cId="191043761" sldId="306"/>
            <ac:spMk id="167" creationId="{19080B67-B754-42DD-A48D-9F9825B8BC74}"/>
          </ac:spMkLst>
        </pc:spChg>
        <pc:spChg chg="add del">
          <ac:chgData name="Alex Paredes" userId="8e2f938975373b52" providerId="LiveId" clId="{C042E4CD-9CA1-44A2-8DC4-FB91B50B28C3}" dt="2023-06-16T03:41:53.150" v="2001" actId="26606"/>
          <ac:spMkLst>
            <pc:docMk/>
            <pc:sldMk cId="191043761" sldId="306"/>
            <ac:spMk id="169" creationId="{9C27EDFD-C02F-4070-BDA1-2A0746244CA9}"/>
          </ac:spMkLst>
        </pc:spChg>
        <pc:spChg chg="add del">
          <ac:chgData name="Alex Paredes" userId="8e2f938975373b52" providerId="LiveId" clId="{C042E4CD-9CA1-44A2-8DC4-FB91B50B28C3}" dt="2023-06-16T03:41:53.150" v="2001" actId="26606"/>
          <ac:spMkLst>
            <pc:docMk/>
            <pc:sldMk cId="191043761" sldId="306"/>
            <ac:spMk id="171" creationId="{3ED1230F-A795-4397-9AB6-7FDC98B726BF}"/>
          </ac:spMkLst>
        </pc:spChg>
        <pc:spChg chg="add del">
          <ac:chgData name="Alex Paredes" userId="8e2f938975373b52" providerId="LiveId" clId="{C042E4CD-9CA1-44A2-8DC4-FB91B50B28C3}" dt="2023-06-16T03:41:53.150" v="2001" actId="26606"/>
          <ac:spMkLst>
            <pc:docMk/>
            <pc:sldMk cId="191043761" sldId="306"/>
            <ac:spMk id="173" creationId="{41182216-581B-4394-806B-79D6D40614F7}"/>
          </ac:spMkLst>
        </pc:spChg>
        <pc:spChg chg="add del">
          <ac:chgData name="Alex Paredes" userId="8e2f938975373b52" providerId="LiveId" clId="{C042E4CD-9CA1-44A2-8DC4-FB91B50B28C3}" dt="2023-06-16T03:41:53.150" v="2001" actId="26606"/>
          <ac:spMkLst>
            <pc:docMk/>
            <pc:sldMk cId="191043761" sldId="306"/>
            <ac:spMk id="175" creationId="{1678ABD2-2F95-4A50-936B-1A18BD7ED4EF}"/>
          </ac:spMkLst>
        </pc:spChg>
        <pc:spChg chg="add del">
          <ac:chgData name="Alex Paredes" userId="8e2f938975373b52" providerId="LiveId" clId="{C042E4CD-9CA1-44A2-8DC4-FB91B50B28C3}" dt="2023-06-16T03:41:53.150" v="2001" actId="26606"/>
          <ac:spMkLst>
            <pc:docMk/>
            <pc:sldMk cId="191043761" sldId="306"/>
            <ac:spMk id="177" creationId="{04C78D19-92E9-4BAF-986C-B007349BE667}"/>
          </ac:spMkLst>
        </pc:spChg>
        <pc:spChg chg="add del">
          <ac:chgData name="Alex Paredes" userId="8e2f938975373b52" providerId="LiveId" clId="{C042E4CD-9CA1-44A2-8DC4-FB91B50B28C3}" dt="2023-06-16T03:41:53.150" v="2001" actId="26606"/>
          <ac:spMkLst>
            <pc:docMk/>
            <pc:sldMk cId="191043761" sldId="306"/>
            <ac:spMk id="179" creationId="{DEEF1D81-170C-4CAD-9246-D18D8D4501E0}"/>
          </ac:spMkLst>
        </pc:spChg>
        <pc:spChg chg="add del">
          <ac:chgData name="Alex Paredes" userId="8e2f938975373b52" providerId="LiveId" clId="{C042E4CD-9CA1-44A2-8DC4-FB91B50B28C3}" dt="2023-06-16T03:43:29.356" v="2030" actId="26606"/>
          <ac:spMkLst>
            <pc:docMk/>
            <pc:sldMk cId="191043761" sldId="306"/>
            <ac:spMk id="184" creationId="{208C7B0D-4AC3-45B0-B6FB-9121AD8897BA}"/>
          </ac:spMkLst>
        </pc:spChg>
        <pc:spChg chg="add del">
          <ac:chgData name="Alex Paredes" userId="8e2f938975373b52" providerId="LiveId" clId="{C042E4CD-9CA1-44A2-8DC4-FB91B50B28C3}" dt="2023-06-16T03:43:29.356" v="2030" actId="26606"/>
          <ac:spMkLst>
            <pc:docMk/>
            <pc:sldMk cId="191043761" sldId="306"/>
            <ac:spMk id="186" creationId="{F009CCE6-9706-43F2-900B-9FF21570B656}"/>
          </ac:spMkLst>
        </pc:spChg>
        <pc:spChg chg="add del">
          <ac:chgData name="Alex Paredes" userId="8e2f938975373b52" providerId="LiveId" clId="{C042E4CD-9CA1-44A2-8DC4-FB91B50B28C3}" dt="2023-06-16T03:43:29.356" v="2030" actId="26606"/>
          <ac:spMkLst>
            <pc:docMk/>
            <pc:sldMk cId="191043761" sldId="306"/>
            <ac:spMk id="188" creationId="{DF4F391A-7620-4244-9E33-D492E22E4F8D}"/>
          </ac:spMkLst>
        </pc:spChg>
        <pc:spChg chg="add del">
          <ac:chgData name="Alex Paredes" userId="8e2f938975373b52" providerId="LiveId" clId="{C042E4CD-9CA1-44A2-8DC4-FB91B50B28C3}" dt="2023-06-16T03:43:29.356" v="2030" actId="26606"/>
          <ac:spMkLst>
            <pc:docMk/>
            <pc:sldMk cId="191043761" sldId="306"/>
            <ac:spMk id="190" creationId="{ECD38522-5E8C-4DCD-9067-495274CF94A6}"/>
          </ac:spMkLst>
        </pc:spChg>
        <pc:spChg chg="add del">
          <ac:chgData name="Alex Paredes" userId="8e2f938975373b52" providerId="LiveId" clId="{C042E4CD-9CA1-44A2-8DC4-FB91B50B28C3}" dt="2023-06-16T03:44:42.966" v="2041" actId="26606"/>
          <ac:spMkLst>
            <pc:docMk/>
            <pc:sldMk cId="191043761" sldId="306"/>
            <ac:spMk id="195" creationId="{208C7B0D-4AC3-45B0-B6FB-9121AD8897BA}"/>
          </ac:spMkLst>
        </pc:spChg>
        <pc:spChg chg="add del">
          <ac:chgData name="Alex Paredes" userId="8e2f938975373b52" providerId="LiveId" clId="{C042E4CD-9CA1-44A2-8DC4-FB91B50B28C3}" dt="2023-06-16T03:44:42.966" v="2041" actId="26606"/>
          <ac:spMkLst>
            <pc:docMk/>
            <pc:sldMk cId="191043761" sldId="306"/>
            <ac:spMk id="197" creationId="{F009CCE6-9706-43F2-900B-9FF21570B656}"/>
          </ac:spMkLst>
        </pc:spChg>
        <pc:spChg chg="add del">
          <ac:chgData name="Alex Paredes" userId="8e2f938975373b52" providerId="LiveId" clId="{C042E4CD-9CA1-44A2-8DC4-FB91B50B28C3}" dt="2023-06-16T03:44:42.966" v="2041" actId="26606"/>
          <ac:spMkLst>
            <pc:docMk/>
            <pc:sldMk cId="191043761" sldId="306"/>
            <ac:spMk id="199" creationId="{DF4F391A-7620-4244-9E33-D492E22E4F8D}"/>
          </ac:spMkLst>
        </pc:spChg>
        <pc:spChg chg="add del">
          <ac:chgData name="Alex Paredes" userId="8e2f938975373b52" providerId="LiveId" clId="{C042E4CD-9CA1-44A2-8DC4-FB91B50B28C3}" dt="2023-06-16T03:44:42.966" v="2041" actId="26606"/>
          <ac:spMkLst>
            <pc:docMk/>
            <pc:sldMk cId="191043761" sldId="306"/>
            <ac:spMk id="201" creationId="{ECD38522-5E8C-4DCD-9067-495274CF94A6}"/>
          </ac:spMkLst>
        </pc:spChg>
        <pc:spChg chg="add del">
          <ac:chgData name="Alex Paredes" userId="8e2f938975373b52" providerId="LiveId" clId="{C042E4CD-9CA1-44A2-8DC4-FB91B50B28C3}" dt="2023-06-16T03:44:39.471" v="2038" actId="26606"/>
          <ac:spMkLst>
            <pc:docMk/>
            <pc:sldMk cId="191043761" sldId="306"/>
            <ac:spMk id="203" creationId="{71FD2598-B6E5-40DA-A543-7B439DA21CA8}"/>
          </ac:spMkLst>
        </pc:spChg>
        <pc:spChg chg="add del">
          <ac:chgData name="Alex Paredes" userId="8e2f938975373b52" providerId="LiveId" clId="{C042E4CD-9CA1-44A2-8DC4-FB91B50B28C3}" dt="2023-06-16T03:44:39.471" v="2038" actId="26606"/>
          <ac:spMkLst>
            <pc:docMk/>
            <pc:sldMk cId="191043761" sldId="306"/>
            <ac:spMk id="204" creationId="{0052F2BF-2127-45CE-AA14-A5693AFFC72E}"/>
          </ac:spMkLst>
        </pc:spChg>
        <pc:spChg chg="add del">
          <ac:chgData name="Alex Paredes" userId="8e2f938975373b52" providerId="LiveId" clId="{C042E4CD-9CA1-44A2-8DC4-FB91B50B28C3}" dt="2023-06-16T03:43:58.949" v="2036" actId="26606"/>
          <ac:spMkLst>
            <pc:docMk/>
            <pc:sldMk cId="191043761" sldId="306"/>
            <ac:spMk id="206" creationId="{9CC71004-4857-4A19-A21E-1B076C964AC8}"/>
          </ac:spMkLst>
        </pc:spChg>
        <pc:spChg chg="add del">
          <ac:chgData name="Alex Paredes" userId="8e2f938975373b52" providerId="LiveId" clId="{C042E4CD-9CA1-44A2-8DC4-FB91B50B28C3}" dt="2023-06-16T03:44:42.900" v="2040" actId="26606"/>
          <ac:spMkLst>
            <pc:docMk/>
            <pc:sldMk cId="191043761" sldId="306"/>
            <ac:spMk id="207" creationId="{2C2811D4-5347-4268-B736-DF29160D758D}"/>
          </ac:spMkLst>
        </pc:spChg>
        <pc:spChg chg="add del">
          <ac:chgData name="Alex Paredes" userId="8e2f938975373b52" providerId="LiveId" clId="{C042E4CD-9CA1-44A2-8DC4-FB91B50B28C3}" dt="2023-06-16T03:43:58.949" v="2036" actId="26606"/>
          <ac:spMkLst>
            <pc:docMk/>
            <pc:sldMk cId="191043761" sldId="306"/>
            <ac:spMk id="208" creationId="{2B14E333-FAB1-44AC-84BF-00B233C44AFB}"/>
          </ac:spMkLst>
        </pc:spChg>
        <pc:spChg chg="add del">
          <ac:chgData name="Alex Paredes" userId="8e2f938975373b52" providerId="LiveId" clId="{C042E4CD-9CA1-44A2-8DC4-FB91B50B28C3}" dt="2023-06-16T03:44:42.900" v="2040" actId="26606"/>
          <ac:spMkLst>
            <pc:docMk/>
            <pc:sldMk cId="191043761" sldId="306"/>
            <ac:spMk id="209" creationId="{74EFA34C-3CB6-4E42-AA45-8B85EB878A70}"/>
          </ac:spMkLst>
        </pc:spChg>
        <pc:spChg chg="add del">
          <ac:chgData name="Alex Paredes" userId="8e2f938975373b52" providerId="LiveId" clId="{C042E4CD-9CA1-44A2-8DC4-FB91B50B28C3}" dt="2023-06-16T03:43:58.949" v="2036" actId="26606"/>
          <ac:spMkLst>
            <pc:docMk/>
            <pc:sldMk cId="191043761" sldId="306"/>
            <ac:spMk id="210" creationId="{BA855E77-7332-4432-9A24-8898883C8ACB}"/>
          </ac:spMkLst>
        </pc:spChg>
        <pc:spChg chg="add del">
          <ac:chgData name="Alex Paredes" userId="8e2f938975373b52" providerId="LiveId" clId="{C042E4CD-9CA1-44A2-8DC4-FB91B50B28C3}" dt="2023-06-16T03:44:42.900" v="2040" actId="26606"/>
          <ac:spMkLst>
            <pc:docMk/>
            <pc:sldMk cId="191043761" sldId="306"/>
            <ac:spMk id="211" creationId="{C9313C9E-0227-4919-B36E-DE3343267ED9}"/>
          </ac:spMkLst>
        </pc:spChg>
        <pc:spChg chg="add del">
          <ac:chgData name="Alex Paredes" userId="8e2f938975373b52" providerId="LiveId" clId="{C042E4CD-9CA1-44A2-8DC4-FB91B50B28C3}" dt="2023-06-16T03:43:58.949" v="2036" actId="26606"/>
          <ac:spMkLst>
            <pc:docMk/>
            <pc:sldMk cId="191043761" sldId="306"/>
            <ac:spMk id="212" creationId="{1EEA3C1A-3AE6-4ABA-B1A2-BE9AC420840F}"/>
          </ac:spMkLst>
        </pc:spChg>
        <pc:spChg chg="add del">
          <ac:chgData name="Alex Paredes" userId="8e2f938975373b52" providerId="LiveId" clId="{C042E4CD-9CA1-44A2-8DC4-FB91B50B28C3}" dt="2023-06-16T03:44:52.419" v="2042" actId="26606"/>
          <ac:spMkLst>
            <pc:docMk/>
            <pc:sldMk cId="191043761" sldId="306"/>
            <ac:spMk id="213" creationId="{BEAA39D2-1B3F-46C9-81E8-D441A0A36357}"/>
          </ac:spMkLst>
        </pc:spChg>
        <pc:spChg chg="add del">
          <ac:chgData name="Alex Paredes" userId="8e2f938975373b52" providerId="LiveId" clId="{C042E4CD-9CA1-44A2-8DC4-FB91B50B28C3}" dt="2023-06-16T03:43:58.083" v="2035" actId="26606"/>
          <ac:spMkLst>
            <pc:docMk/>
            <pc:sldMk cId="191043761" sldId="306"/>
            <ac:spMk id="217" creationId="{9CC71004-4857-4A19-A21E-1B076C964AC8}"/>
          </ac:spMkLst>
        </pc:spChg>
        <pc:spChg chg="add del">
          <ac:chgData name="Alex Paredes" userId="8e2f938975373b52" providerId="LiveId" clId="{C042E4CD-9CA1-44A2-8DC4-FB91B50B28C3}" dt="2023-06-16T03:44:52.419" v="2042" actId="26606"/>
          <ac:spMkLst>
            <pc:docMk/>
            <pc:sldMk cId="191043761" sldId="306"/>
            <ac:spMk id="218" creationId="{217F91DA-D3E2-447F-B742-90CF4B6485FE}"/>
          </ac:spMkLst>
        </pc:spChg>
        <pc:spChg chg="add del">
          <ac:chgData name="Alex Paredes" userId="8e2f938975373b52" providerId="LiveId" clId="{C042E4CD-9CA1-44A2-8DC4-FB91B50B28C3}" dt="2023-06-16T03:43:58.083" v="2035" actId="26606"/>
          <ac:spMkLst>
            <pc:docMk/>
            <pc:sldMk cId="191043761" sldId="306"/>
            <ac:spMk id="219" creationId="{2B14E333-FAB1-44AC-84BF-00B233C44AFB}"/>
          </ac:spMkLst>
        </pc:spChg>
        <pc:spChg chg="add del">
          <ac:chgData name="Alex Paredes" userId="8e2f938975373b52" providerId="LiveId" clId="{C042E4CD-9CA1-44A2-8DC4-FB91B50B28C3}" dt="2023-06-16T03:44:57.594" v="2043" actId="26606"/>
          <ac:spMkLst>
            <pc:docMk/>
            <pc:sldMk cId="191043761" sldId="306"/>
            <ac:spMk id="220" creationId="{19080B67-B754-42DD-A48D-9F9825B8BC74}"/>
          </ac:spMkLst>
        </pc:spChg>
        <pc:spChg chg="add del">
          <ac:chgData name="Alex Paredes" userId="8e2f938975373b52" providerId="LiveId" clId="{C042E4CD-9CA1-44A2-8DC4-FB91B50B28C3}" dt="2023-06-16T03:43:58.083" v="2035" actId="26606"/>
          <ac:spMkLst>
            <pc:docMk/>
            <pc:sldMk cId="191043761" sldId="306"/>
            <ac:spMk id="221" creationId="{BA855E77-7332-4432-9A24-8898883C8ACB}"/>
          </ac:spMkLst>
        </pc:spChg>
        <pc:spChg chg="add del">
          <ac:chgData name="Alex Paredes" userId="8e2f938975373b52" providerId="LiveId" clId="{C042E4CD-9CA1-44A2-8DC4-FB91B50B28C3}" dt="2023-06-16T03:43:58.083" v="2035" actId="26606"/>
          <ac:spMkLst>
            <pc:docMk/>
            <pc:sldMk cId="191043761" sldId="306"/>
            <ac:spMk id="223" creationId="{1EEA3C1A-3AE6-4ABA-B1A2-BE9AC420840F}"/>
          </ac:spMkLst>
        </pc:spChg>
        <pc:spChg chg="add del">
          <ac:chgData name="Alex Paredes" userId="8e2f938975373b52" providerId="LiveId" clId="{C042E4CD-9CA1-44A2-8DC4-FB91B50B28C3}" dt="2023-06-16T03:44:57.594" v="2043" actId="26606"/>
          <ac:spMkLst>
            <pc:docMk/>
            <pc:sldMk cId="191043761" sldId="306"/>
            <ac:spMk id="225" creationId="{9C27EDFD-C02F-4070-BDA1-2A0746244CA9}"/>
          </ac:spMkLst>
        </pc:spChg>
        <pc:spChg chg="add del">
          <ac:chgData name="Alex Paredes" userId="8e2f938975373b52" providerId="LiveId" clId="{C042E4CD-9CA1-44A2-8DC4-FB91B50B28C3}" dt="2023-06-16T03:44:57.594" v="2043" actId="26606"/>
          <ac:spMkLst>
            <pc:docMk/>
            <pc:sldMk cId="191043761" sldId="306"/>
            <ac:spMk id="227" creationId="{3ED1230F-A795-4397-9AB6-7FDC98B726BF}"/>
          </ac:spMkLst>
        </pc:spChg>
        <pc:spChg chg="add del">
          <ac:chgData name="Alex Paredes" userId="8e2f938975373b52" providerId="LiveId" clId="{C042E4CD-9CA1-44A2-8DC4-FB91B50B28C3}" dt="2023-06-16T03:43:56.986" v="2034" actId="26606"/>
          <ac:spMkLst>
            <pc:docMk/>
            <pc:sldMk cId="191043761" sldId="306"/>
            <ac:spMk id="228" creationId="{19080B67-B754-42DD-A48D-9F9825B8BC74}"/>
          </ac:spMkLst>
        </pc:spChg>
        <pc:spChg chg="add del">
          <ac:chgData name="Alex Paredes" userId="8e2f938975373b52" providerId="LiveId" clId="{C042E4CD-9CA1-44A2-8DC4-FB91B50B28C3}" dt="2023-06-16T03:44:57.594" v="2043" actId="26606"/>
          <ac:spMkLst>
            <pc:docMk/>
            <pc:sldMk cId="191043761" sldId="306"/>
            <ac:spMk id="229" creationId="{41182216-581B-4394-806B-79D6D40614F7}"/>
          </ac:spMkLst>
        </pc:spChg>
        <pc:spChg chg="add del">
          <ac:chgData name="Alex Paredes" userId="8e2f938975373b52" providerId="LiveId" clId="{C042E4CD-9CA1-44A2-8DC4-FB91B50B28C3}" dt="2023-06-16T03:43:56.986" v="2034" actId="26606"/>
          <ac:spMkLst>
            <pc:docMk/>
            <pc:sldMk cId="191043761" sldId="306"/>
            <ac:spMk id="230" creationId="{9C27EDFD-C02F-4070-BDA1-2A0746244CA9}"/>
          </ac:spMkLst>
        </pc:spChg>
        <pc:spChg chg="add del">
          <ac:chgData name="Alex Paredes" userId="8e2f938975373b52" providerId="LiveId" clId="{C042E4CD-9CA1-44A2-8DC4-FB91B50B28C3}" dt="2023-06-16T03:44:57.594" v="2043" actId="26606"/>
          <ac:spMkLst>
            <pc:docMk/>
            <pc:sldMk cId="191043761" sldId="306"/>
            <ac:spMk id="231" creationId="{1678ABD2-2F95-4A50-936B-1A18BD7ED4EF}"/>
          </ac:spMkLst>
        </pc:spChg>
        <pc:spChg chg="add del">
          <ac:chgData name="Alex Paredes" userId="8e2f938975373b52" providerId="LiveId" clId="{C042E4CD-9CA1-44A2-8DC4-FB91B50B28C3}" dt="2023-06-16T03:43:56.986" v="2034" actId="26606"/>
          <ac:spMkLst>
            <pc:docMk/>
            <pc:sldMk cId="191043761" sldId="306"/>
            <ac:spMk id="232" creationId="{3ED1230F-A795-4397-9AB6-7FDC98B726BF}"/>
          </ac:spMkLst>
        </pc:spChg>
        <pc:spChg chg="add del">
          <ac:chgData name="Alex Paredes" userId="8e2f938975373b52" providerId="LiveId" clId="{C042E4CD-9CA1-44A2-8DC4-FB91B50B28C3}" dt="2023-06-16T03:44:57.594" v="2043" actId="26606"/>
          <ac:spMkLst>
            <pc:docMk/>
            <pc:sldMk cId="191043761" sldId="306"/>
            <ac:spMk id="233" creationId="{04C78D19-92E9-4BAF-986C-B007349BE667}"/>
          </ac:spMkLst>
        </pc:spChg>
        <pc:spChg chg="add del">
          <ac:chgData name="Alex Paredes" userId="8e2f938975373b52" providerId="LiveId" clId="{C042E4CD-9CA1-44A2-8DC4-FB91B50B28C3}" dt="2023-06-16T03:43:56.986" v="2034" actId="26606"/>
          <ac:spMkLst>
            <pc:docMk/>
            <pc:sldMk cId="191043761" sldId="306"/>
            <ac:spMk id="234" creationId="{41182216-581B-4394-806B-79D6D40614F7}"/>
          </ac:spMkLst>
        </pc:spChg>
        <pc:spChg chg="add del">
          <ac:chgData name="Alex Paredes" userId="8e2f938975373b52" providerId="LiveId" clId="{C042E4CD-9CA1-44A2-8DC4-FB91B50B28C3}" dt="2023-06-16T03:44:57.594" v="2043" actId="26606"/>
          <ac:spMkLst>
            <pc:docMk/>
            <pc:sldMk cId="191043761" sldId="306"/>
            <ac:spMk id="235" creationId="{DEEF1D81-170C-4CAD-9246-D18D8D4501E0}"/>
          </ac:spMkLst>
        </pc:spChg>
        <pc:spChg chg="add del">
          <ac:chgData name="Alex Paredes" userId="8e2f938975373b52" providerId="LiveId" clId="{C042E4CD-9CA1-44A2-8DC4-FB91B50B28C3}" dt="2023-06-16T03:43:56.986" v="2034" actId="26606"/>
          <ac:spMkLst>
            <pc:docMk/>
            <pc:sldMk cId="191043761" sldId="306"/>
            <ac:spMk id="236" creationId="{1678ABD2-2F95-4A50-936B-1A18BD7ED4EF}"/>
          </ac:spMkLst>
        </pc:spChg>
        <pc:spChg chg="add del">
          <ac:chgData name="Alex Paredes" userId="8e2f938975373b52" providerId="LiveId" clId="{C042E4CD-9CA1-44A2-8DC4-FB91B50B28C3}" dt="2023-06-16T03:45:27.608" v="2048" actId="26606"/>
          <ac:spMkLst>
            <pc:docMk/>
            <pc:sldMk cId="191043761" sldId="306"/>
            <ac:spMk id="237" creationId="{19080B67-B754-42DD-A48D-9F9825B8BC74}"/>
          </ac:spMkLst>
        </pc:spChg>
        <pc:spChg chg="add del">
          <ac:chgData name="Alex Paredes" userId="8e2f938975373b52" providerId="LiveId" clId="{C042E4CD-9CA1-44A2-8DC4-FB91B50B28C3}" dt="2023-06-16T03:43:56.986" v="2034" actId="26606"/>
          <ac:spMkLst>
            <pc:docMk/>
            <pc:sldMk cId="191043761" sldId="306"/>
            <ac:spMk id="238" creationId="{04C78D19-92E9-4BAF-986C-B007349BE667}"/>
          </ac:spMkLst>
        </pc:spChg>
        <pc:spChg chg="add del">
          <ac:chgData name="Alex Paredes" userId="8e2f938975373b52" providerId="LiveId" clId="{C042E4CD-9CA1-44A2-8DC4-FB91B50B28C3}" dt="2023-06-16T03:43:56.986" v="2034" actId="26606"/>
          <ac:spMkLst>
            <pc:docMk/>
            <pc:sldMk cId="191043761" sldId="306"/>
            <ac:spMk id="240" creationId="{DEEF1D81-170C-4CAD-9246-D18D8D4501E0}"/>
          </ac:spMkLst>
        </pc:spChg>
        <pc:spChg chg="add del">
          <ac:chgData name="Alex Paredes" userId="8e2f938975373b52" providerId="LiveId" clId="{C042E4CD-9CA1-44A2-8DC4-FB91B50B28C3}" dt="2023-06-16T03:45:27.608" v="2048" actId="26606"/>
          <ac:spMkLst>
            <pc:docMk/>
            <pc:sldMk cId="191043761" sldId="306"/>
            <ac:spMk id="242" creationId="{9C27EDFD-C02F-4070-BDA1-2A0746244CA9}"/>
          </ac:spMkLst>
        </pc:spChg>
        <pc:spChg chg="add del">
          <ac:chgData name="Alex Paredes" userId="8e2f938975373b52" providerId="LiveId" clId="{C042E4CD-9CA1-44A2-8DC4-FB91B50B28C3}" dt="2023-06-16T03:45:27.608" v="2048" actId="26606"/>
          <ac:spMkLst>
            <pc:docMk/>
            <pc:sldMk cId="191043761" sldId="306"/>
            <ac:spMk id="244" creationId="{3ED1230F-A795-4397-9AB6-7FDC98B726BF}"/>
          </ac:spMkLst>
        </pc:spChg>
        <pc:spChg chg="add del">
          <ac:chgData name="Alex Paredes" userId="8e2f938975373b52" providerId="LiveId" clId="{C042E4CD-9CA1-44A2-8DC4-FB91B50B28C3}" dt="2023-06-16T03:45:27.608" v="2048" actId="26606"/>
          <ac:spMkLst>
            <pc:docMk/>
            <pc:sldMk cId="191043761" sldId="306"/>
            <ac:spMk id="246" creationId="{41182216-581B-4394-806B-79D6D40614F7}"/>
          </ac:spMkLst>
        </pc:spChg>
        <pc:spChg chg="add del">
          <ac:chgData name="Alex Paredes" userId="8e2f938975373b52" providerId="LiveId" clId="{C042E4CD-9CA1-44A2-8DC4-FB91B50B28C3}" dt="2023-06-16T03:45:27.608" v="2048" actId="26606"/>
          <ac:spMkLst>
            <pc:docMk/>
            <pc:sldMk cId="191043761" sldId="306"/>
            <ac:spMk id="248" creationId="{1678ABD2-2F95-4A50-936B-1A18BD7ED4EF}"/>
          </ac:spMkLst>
        </pc:spChg>
        <pc:spChg chg="add del">
          <ac:chgData name="Alex Paredes" userId="8e2f938975373b52" providerId="LiveId" clId="{C042E4CD-9CA1-44A2-8DC4-FB91B50B28C3}" dt="2023-06-16T03:45:27.608" v="2048" actId="26606"/>
          <ac:spMkLst>
            <pc:docMk/>
            <pc:sldMk cId="191043761" sldId="306"/>
            <ac:spMk id="250" creationId="{04C78D19-92E9-4BAF-986C-B007349BE667}"/>
          </ac:spMkLst>
        </pc:spChg>
        <pc:spChg chg="add del">
          <ac:chgData name="Alex Paredes" userId="8e2f938975373b52" providerId="LiveId" clId="{C042E4CD-9CA1-44A2-8DC4-FB91B50B28C3}" dt="2023-06-16T03:45:27.608" v="2048" actId="26606"/>
          <ac:spMkLst>
            <pc:docMk/>
            <pc:sldMk cId="191043761" sldId="306"/>
            <ac:spMk id="252" creationId="{DEEF1D81-170C-4CAD-9246-D18D8D4501E0}"/>
          </ac:spMkLst>
        </pc:spChg>
        <pc:spChg chg="add del">
          <ac:chgData name="Alex Paredes" userId="8e2f938975373b52" providerId="LiveId" clId="{C042E4CD-9CA1-44A2-8DC4-FB91B50B28C3}" dt="2023-06-16T03:45:24.992" v="2045" actId="26606"/>
          <ac:spMkLst>
            <pc:docMk/>
            <pc:sldMk cId="191043761" sldId="306"/>
            <ac:spMk id="257" creationId="{19080B67-B754-42DD-A48D-9F9825B8BC74}"/>
          </ac:spMkLst>
        </pc:spChg>
        <pc:spChg chg="add del">
          <ac:chgData name="Alex Paredes" userId="8e2f938975373b52" providerId="LiveId" clId="{C042E4CD-9CA1-44A2-8DC4-FB91B50B28C3}" dt="2023-06-16T03:45:24.992" v="2045" actId="26606"/>
          <ac:spMkLst>
            <pc:docMk/>
            <pc:sldMk cId="191043761" sldId="306"/>
            <ac:spMk id="259" creationId="{9C27EDFD-C02F-4070-BDA1-2A0746244CA9}"/>
          </ac:spMkLst>
        </pc:spChg>
        <pc:spChg chg="add del">
          <ac:chgData name="Alex Paredes" userId="8e2f938975373b52" providerId="LiveId" clId="{C042E4CD-9CA1-44A2-8DC4-FB91B50B28C3}" dt="2023-06-16T03:45:24.992" v="2045" actId="26606"/>
          <ac:spMkLst>
            <pc:docMk/>
            <pc:sldMk cId="191043761" sldId="306"/>
            <ac:spMk id="261" creationId="{3ED1230F-A795-4397-9AB6-7FDC98B726BF}"/>
          </ac:spMkLst>
        </pc:spChg>
        <pc:spChg chg="add del">
          <ac:chgData name="Alex Paredes" userId="8e2f938975373b52" providerId="LiveId" clId="{C042E4CD-9CA1-44A2-8DC4-FB91B50B28C3}" dt="2023-06-16T03:45:24.992" v="2045" actId="26606"/>
          <ac:spMkLst>
            <pc:docMk/>
            <pc:sldMk cId="191043761" sldId="306"/>
            <ac:spMk id="263" creationId="{41182216-581B-4394-806B-79D6D40614F7}"/>
          </ac:spMkLst>
        </pc:spChg>
        <pc:spChg chg="add del">
          <ac:chgData name="Alex Paredes" userId="8e2f938975373b52" providerId="LiveId" clId="{C042E4CD-9CA1-44A2-8DC4-FB91B50B28C3}" dt="2023-06-16T03:45:24.992" v="2045" actId="26606"/>
          <ac:spMkLst>
            <pc:docMk/>
            <pc:sldMk cId="191043761" sldId="306"/>
            <ac:spMk id="265" creationId="{1678ABD2-2F95-4A50-936B-1A18BD7ED4EF}"/>
          </ac:spMkLst>
        </pc:spChg>
        <pc:spChg chg="add del">
          <ac:chgData name="Alex Paredes" userId="8e2f938975373b52" providerId="LiveId" clId="{C042E4CD-9CA1-44A2-8DC4-FB91B50B28C3}" dt="2023-06-16T03:45:24.992" v="2045" actId="26606"/>
          <ac:spMkLst>
            <pc:docMk/>
            <pc:sldMk cId="191043761" sldId="306"/>
            <ac:spMk id="267" creationId="{04C78D19-92E9-4BAF-986C-B007349BE667}"/>
          </ac:spMkLst>
        </pc:spChg>
        <pc:spChg chg="add del">
          <ac:chgData name="Alex Paredes" userId="8e2f938975373b52" providerId="LiveId" clId="{C042E4CD-9CA1-44A2-8DC4-FB91B50B28C3}" dt="2023-06-16T03:45:24.992" v="2045" actId="26606"/>
          <ac:spMkLst>
            <pc:docMk/>
            <pc:sldMk cId="191043761" sldId="306"/>
            <ac:spMk id="269" creationId="{DEEF1D81-170C-4CAD-9246-D18D8D4501E0}"/>
          </ac:spMkLst>
        </pc:spChg>
        <pc:spChg chg="add del">
          <ac:chgData name="Alex Paredes" userId="8e2f938975373b52" providerId="LiveId" clId="{C042E4CD-9CA1-44A2-8DC4-FB91B50B28C3}" dt="2023-06-16T03:45:27.572" v="2047" actId="26606"/>
          <ac:spMkLst>
            <pc:docMk/>
            <pc:sldMk cId="191043761" sldId="306"/>
            <ac:spMk id="271" creationId="{19080B67-B754-42DD-A48D-9F9825B8BC74}"/>
          </ac:spMkLst>
        </pc:spChg>
        <pc:spChg chg="add del">
          <ac:chgData name="Alex Paredes" userId="8e2f938975373b52" providerId="LiveId" clId="{C042E4CD-9CA1-44A2-8DC4-FB91B50B28C3}" dt="2023-06-16T03:45:27.572" v="2047" actId="26606"/>
          <ac:spMkLst>
            <pc:docMk/>
            <pc:sldMk cId="191043761" sldId="306"/>
            <ac:spMk id="272" creationId="{9C27EDFD-C02F-4070-BDA1-2A0746244CA9}"/>
          </ac:spMkLst>
        </pc:spChg>
        <pc:spChg chg="add del">
          <ac:chgData name="Alex Paredes" userId="8e2f938975373b52" providerId="LiveId" clId="{C042E4CD-9CA1-44A2-8DC4-FB91B50B28C3}" dt="2023-06-16T03:45:27.572" v="2047" actId="26606"/>
          <ac:spMkLst>
            <pc:docMk/>
            <pc:sldMk cId="191043761" sldId="306"/>
            <ac:spMk id="273" creationId="{3ED1230F-A795-4397-9AB6-7FDC98B726BF}"/>
          </ac:spMkLst>
        </pc:spChg>
        <pc:spChg chg="add del">
          <ac:chgData name="Alex Paredes" userId="8e2f938975373b52" providerId="LiveId" clId="{C042E4CD-9CA1-44A2-8DC4-FB91B50B28C3}" dt="2023-06-16T03:45:27.572" v="2047" actId="26606"/>
          <ac:spMkLst>
            <pc:docMk/>
            <pc:sldMk cId="191043761" sldId="306"/>
            <ac:spMk id="274" creationId="{41182216-581B-4394-806B-79D6D40614F7}"/>
          </ac:spMkLst>
        </pc:spChg>
        <pc:spChg chg="add del">
          <ac:chgData name="Alex Paredes" userId="8e2f938975373b52" providerId="LiveId" clId="{C042E4CD-9CA1-44A2-8DC4-FB91B50B28C3}" dt="2023-06-16T03:45:27.572" v="2047" actId="26606"/>
          <ac:spMkLst>
            <pc:docMk/>
            <pc:sldMk cId="191043761" sldId="306"/>
            <ac:spMk id="275" creationId="{1678ABD2-2F95-4A50-936B-1A18BD7ED4EF}"/>
          </ac:spMkLst>
        </pc:spChg>
        <pc:spChg chg="add del">
          <ac:chgData name="Alex Paredes" userId="8e2f938975373b52" providerId="LiveId" clId="{C042E4CD-9CA1-44A2-8DC4-FB91B50B28C3}" dt="2023-06-16T03:45:27.572" v="2047" actId="26606"/>
          <ac:spMkLst>
            <pc:docMk/>
            <pc:sldMk cId="191043761" sldId="306"/>
            <ac:spMk id="276" creationId="{04C78D19-92E9-4BAF-986C-B007349BE667}"/>
          </ac:spMkLst>
        </pc:spChg>
        <pc:spChg chg="add del">
          <ac:chgData name="Alex Paredes" userId="8e2f938975373b52" providerId="LiveId" clId="{C042E4CD-9CA1-44A2-8DC4-FB91B50B28C3}" dt="2023-06-16T03:45:27.572" v="2047" actId="26606"/>
          <ac:spMkLst>
            <pc:docMk/>
            <pc:sldMk cId="191043761" sldId="306"/>
            <ac:spMk id="277" creationId="{DEEF1D81-170C-4CAD-9246-D18D8D4501E0}"/>
          </ac:spMkLst>
        </pc:spChg>
        <pc:spChg chg="add del">
          <ac:chgData name="Alex Paredes" userId="8e2f938975373b52" providerId="LiveId" clId="{C042E4CD-9CA1-44A2-8DC4-FB91B50B28C3}" dt="2023-06-16T03:45:32.941" v="2049" actId="26606"/>
          <ac:spMkLst>
            <pc:docMk/>
            <pc:sldMk cId="191043761" sldId="306"/>
            <ac:spMk id="279" creationId="{19080B67-B754-42DD-A48D-9F9825B8BC74}"/>
          </ac:spMkLst>
        </pc:spChg>
        <pc:spChg chg="add del">
          <ac:chgData name="Alex Paredes" userId="8e2f938975373b52" providerId="LiveId" clId="{C042E4CD-9CA1-44A2-8DC4-FB91B50B28C3}" dt="2023-06-16T03:45:32.941" v="2049" actId="26606"/>
          <ac:spMkLst>
            <pc:docMk/>
            <pc:sldMk cId="191043761" sldId="306"/>
            <ac:spMk id="280" creationId="{9C27EDFD-C02F-4070-BDA1-2A0746244CA9}"/>
          </ac:spMkLst>
        </pc:spChg>
        <pc:spChg chg="add del">
          <ac:chgData name="Alex Paredes" userId="8e2f938975373b52" providerId="LiveId" clId="{C042E4CD-9CA1-44A2-8DC4-FB91B50B28C3}" dt="2023-06-16T03:45:32.941" v="2049" actId="26606"/>
          <ac:spMkLst>
            <pc:docMk/>
            <pc:sldMk cId="191043761" sldId="306"/>
            <ac:spMk id="281" creationId="{3ED1230F-A795-4397-9AB6-7FDC98B726BF}"/>
          </ac:spMkLst>
        </pc:spChg>
        <pc:spChg chg="add del">
          <ac:chgData name="Alex Paredes" userId="8e2f938975373b52" providerId="LiveId" clId="{C042E4CD-9CA1-44A2-8DC4-FB91B50B28C3}" dt="2023-06-16T03:45:32.941" v="2049" actId="26606"/>
          <ac:spMkLst>
            <pc:docMk/>
            <pc:sldMk cId="191043761" sldId="306"/>
            <ac:spMk id="282" creationId="{41182216-581B-4394-806B-79D6D40614F7}"/>
          </ac:spMkLst>
        </pc:spChg>
        <pc:spChg chg="add del">
          <ac:chgData name="Alex Paredes" userId="8e2f938975373b52" providerId="LiveId" clId="{C042E4CD-9CA1-44A2-8DC4-FB91B50B28C3}" dt="2023-06-16T03:45:32.941" v="2049" actId="26606"/>
          <ac:spMkLst>
            <pc:docMk/>
            <pc:sldMk cId="191043761" sldId="306"/>
            <ac:spMk id="283" creationId="{1678ABD2-2F95-4A50-936B-1A18BD7ED4EF}"/>
          </ac:spMkLst>
        </pc:spChg>
        <pc:spChg chg="add del">
          <ac:chgData name="Alex Paredes" userId="8e2f938975373b52" providerId="LiveId" clId="{C042E4CD-9CA1-44A2-8DC4-FB91B50B28C3}" dt="2023-06-16T03:45:32.941" v="2049" actId="26606"/>
          <ac:spMkLst>
            <pc:docMk/>
            <pc:sldMk cId="191043761" sldId="306"/>
            <ac:spMk id="284" creationId="{04C78D19-92E9-4BAF-986C-B007349BE667}"/>
          </ac:spMkLst>
        </pc:spChg>
        <pc:spChg chg="add del">
          <ac:chgData name="Alex Paredes" userId="8e2f938975373b52" providerId="LiveId" clId="{C042E4CD-9CA1-44A2-8DC4-FB91B50B28C3}" dt="2023-06-16T03:45:32.941" v="2049" actId="26606"/>
          <ac:spMkLst>
            <pc:docMk/>
            <pc:sldMk cId="191043761" sldId="306"/>
            <ac:spMk id="285" creationId="{DEEF1D81-170C-4CAD-9246-D18D8D4501E0}"/>
          </ac:spMkLst>
        </pc:spChg>
        <pc:spChg chg="add del">
          <ac:chgData name="Alex Paredes" userId="8e2f938975373b52" providerId="LiveId" clId="{C042E4CD-9CA1-44A2-8DC4-FB91B50B28C3}" dt="2023-06-16T03:47:19.265" v="2062" actId="26606"/>
          <ac:spMkLst>
            <pc:docMk/>
            <pc:sldMk cId="191043761" sldId="306"/>
            <ac:spMk id="290" creationId="{19080B67-B754-42DD-A48D-9F9825B8BC74}"/>
          </ac:spMkLst>
        </pc:spChg>
        <pc:spChg chg="add del">
          <ac:chgData name="Alex Paredes" userId="8e2f938975373b52" providerId="LiveId" clId="{C042E4CD-9CA1-44A2-8DC4-FB91B50B28C3}" dt="2023-06-16T03:47:19.265" v="2062" actId="26606"/>
          <ac:spMkLst>
            <pc:docMk/>
            <pc:sldMk cId="191043761" sldId="306"/>
            <ac:spMk id="292" creationId="{9C27EDFD-C02F-4070-BDA1-2A0746244CA9}"/>
          </ac:spMkLst>
        </pc:spChg>
        <pc:spChg chg="add del">
          <ac:chgData name="Alex Paredes" userId="8e2f938975373b52" providerId="LiveId" clId="{C042E4CD-9CA1-44A2-8DC4-FB91B50B28C3}" dt="2023-06-16T03:47:19.265" v="2062" actId="26606"/>
          <ac:spMkLst>
            <pc:docMk/>
            <pc:sldMk cId="191043761" sldId="306"/>
            <ac:spMk id="294" creationId="{3ED1230F-A795-4397-9AB6-7FDC98B726BF}"/>
          </ac:spMkLst>
        </pc:spChg>
        <pc:spChg chg="add del">
          <ac:chgData name="Alex Paredes" userId="8e2f938975373b52" providerId="LiveId" clId="{C042E4CD-9CA1-44A2-8DC4-FB91B50B28C3}" dt="2023-06-16T03:47:19.265" v="2062" actId="26606"/>
          <ac:spMkLst>
            <pc:docMk/>
            <pc:sldMk cId="191043761" sldId="306"/>
            <ac:spMk id="296" creationId="{41182216-581B-4394-806B-79D6D40614F7}"/>
          </ac:spMkLst>
        </pc:spChg>
        <pc:spChg chg="add del">
          <ac:chgData name="Alex Paredes" userId="8e2f938975373b52" providerId="LiveId" clId="{C042E4CD-9CA1-44A2-8DC4-FB91B50B28C3}" dt="2023-06-16T03:47:19.265" v="2062" actId="26606"/>
          <ac:spMkLst>
            <pc:docMk/>
            <pc:sldMk cId="191043761" sldId="306"/>
            <ac:spMk id="298" creationId="{1678ABD2-2F95-4A50-936B-1A18BD7ED4EF}"/>
          </ac:spMkLst>
        </pc:spChg>
        <pc:spChg chg="add del">
          <ac:chgData name="Alex Paredes" userId="8e2f938975373b52" providerId="LiveId" clId="{C042E4CD-9CA1-44A2-8DC4-FB91B50B28C3}" dt="2023-06-16T03:47:19.265" v="2062" actId="26606"/>
          <ac:spMkLst>
            <pc:docMk/>
            <pc:sldMk cId="191043761" sldId="306"/>
            <ac:spMk id="300" creationId="{04C78D19-92E9-4BAF-986C-B007349BE667}"/>
          </ac:spMkLst>
        </pc:spChg>
        <pc:spChg chg="add del">
          <ac:chgData name="Alex Paredes" userId="8e2f938975373b52" providerId="LiveId" clId="{C042E4CD-9CA1-44A2-8DC4-FB91B50B28C3}" dt="2023-06-16T03:47:19.265" v="2062" actId="26606"/>
          <ac:spMkLst>
            <pc:docMk/>
            <pc:sldMk cId="191043761" sldId="306"/>
            <ac:spMk id="302" creationId="{DEEF1D81-170C-4CAD-9246-D18D8D4501E0}"/>
          </ac:spMkLst>
        </pc:spChg>
        <pc:spChg chg="add del">
          <ac:chgData name="Alex Paredes" userId="8e2f938975373b52" providerId="LiveId" clId="{C042E4CD-9CA1-44A2-8DC4-FB91B50B28C3}" dt="2023-06-16T03:46:26.940" v="2055" actId="26606"/>
          <ac:spMkLst>
            <pc:docMk/>
            <pc:sldMk cId="191043761" sldId="306"/>
            <ac:spMk id="307" creationId="{19080B67-B754-42DD-A48D-9F9825B8BC74}"/>
          </ac:spMkLst>
        </pc:spChg>
        <pc:spChg chg="add del">
          <ac:chgData name="Alex Paredes" userId="8e2f938975373b52" providerId="LiveId" clId="{C042E4CD-9CA1-44A2-8DC4-FB91B50B28C3}" dt="2023-06-16T03:46:26.940" v="2055" actId="26606"/>
          <ac:spMkLst>
            <pc:docMk/>
            <pc:sldMk cId="191043761" sldId="306"/>
            <ac:spMk id="309" creationId="{9C27EDFD-C02F-4070-BDA1-2A0746244CA9}"/>
          </ac:spMkLst>
        </pc:spChg>
        <pc:spChg chg="add del">
          <ac:chgData name="Alex Paredes" userId="8e2f938975373b52" providerId="LiveId" clId="{C042E4CD-9CA1-44A2-8DC4-FB91B50B28C3}" dt="2023-06-16T03:46:26.940" v="2055" actId="26606"/>
          <ac:spMkLst>
            <pc:docMk/>
            <pc:sldMk cId="191043761" sldId="306"/>
            <ac:spMk id="311" creationId="{3ED1230F-A795-4397-9AB6-7FDC98B726BF}"/>
          </ac:spMkLst>
        </pc:spChg>
        <pc:spChg chg="add del">
          <ac:chgData name="Alex Paredes" userId="8e2f938975373b52" providerId="LiveId" clId="{C042E4CD-9CA1-44A2-8DC4-FB91B50B28C3}" dt="2023-06-16T03:46:26.940" v="2055" actId="26606"/>
          <ac:spMkLst>
            <pc:docMk/>
            <pc:sldMk cId="191043761" sldId="306"/>
            <ac:spMk id="313" creationId="{41182216-581B-4394-806B-79D6D40614F7}"/>
          </ac:spMkLst>
        </pc:spChg>
        <pc:spChg chg="add del">
          <ac:chgData name="Alex Paredes" userId="8e2f938975373b52" providerId="LiveId" clId="{C042E4CD-9CA1-44A2-8DC4-FB91B50B28C3}" dt="2023-06-16T03:46:26.940" v="2055" actId="26606"/>
          <ac:spMkLst>
            <pc:docMk/>
            <pc:sldMk cId="191043761" sldId="306"/>
            <ac:spMk id="315" creationId="{1678ABD2-2F95-4A50-936B-1A18BD7ED4EF}"/>
          </ac:spMkLst>
        </pc:spChg>
        <pc:spChg chg="add del">
          <ac:chgData name="Alex Paredes" userId="8e2f938975373b52" providerId="LiveId" clId="{C042E4CD-9CA1-44A2-8DC4-FB91B50B28C3}" dt="2023-06-16T03:46:26.940" v="2055" actId="26606"/>
          <ac:spMkLst>
            <pc:docMk/>
            <pc:sldMk cId="191043761" sldId="306"/>
            <ac:spMk id="317" creationId="{04C78D19-92E9-4BAF-986C-B007349BE667}"/>
          </ac:spMkLst>
        </pc:spChg>
        <pc:spChg chg="add del">
          <ac:chgData name="Alex Paredes" userId="8e2f938975373b52" providerId="LiveId" clId="{C042E4CD-9CA1-44A2-8DC4-FB91B50B28C3}" dt="2023-06-16T03:46:26.940" v="2055" actId="26606"/>
          <ac:spMkLst>
            <pc:docMk/>
            <pc:sldMk cId="191043761" sldId="306"/>
            <ac:spMk id="319" creationId="{DEEF1D81-170C-4CAD-9246-D18D8D4501E0}"/>
          </ac:spMkLst>
        </pc:spChg>
        <pc:spChg chg="add del">
          <ac:chgData name="Alex Paredes" userId="8e2f938975373b52" providerId="LiveId" clId="{C042E4CD-9CA1-44A2-8DC4-FB91B50B28C3}" dt="2023-06-16T03:46:36.676" v="2057" actId="26606"/>
          <ac:spMkLst>
            <pc:docMk/>
            <pc:sldMk cId="191043761" sldId="306"/>
            <ac:spMk id="321" creationId="{19080B67-B754-42DD-A48D-9F9825B8BC74}"/>
          </ac:spMkLst>
        </pc:spChg>
        <pc:spChg chg="add del">
          <ac:chgData name="Alex Paredes" userId="8e2f938975373b52" providerId="LiveId" clId="{C042E4CD-9CA1-44A2-8DC4-FB91B50B28C3}" dt="2023-06-16T03:46:36.676" v="2057" actId="26606"/>
          <ac:spMkLst>
            <pc:docMk/>
            <pc:sldMk cId="191043761" sldId="306"/>
            <ac:spMk id="322" creationId="{9C27EDFD-C02F-4070-BDA1-2A0746244CA9}"/>
          </ac:spMkLst>
        </pc:spChg>
        <pc:spChg chg="add del">
          <ac:chgData name="Alex Paredes" userId="8e2f938975373b52" providerId="LiveId" clId="{C042E4CD-9CA1-44A2-8DC4-FB91B50B28C3}" dt="2023-06-16T03:46:36.676" v="2057" actId="26606"/>
          <ac:spMkLst>
            <pc:docMk/>
            <pc:sldMk cId="191043761" sldId="306"/>
            <ac:spMk id="323" creationId="{3ED1230F-A795-4397-9AB6-7FDC98B726BF}"/>
          </ac:spMkLst>
        </pc:spChg>
        <pc:spChg chg="add del">
          <ac:chgData name="Alex Paredes" userId="8e2f938975373b52" providerId="LiveId" clId="{C042E4CD-9CA1-44A2-8DC4-FB91B50B28C3}" dt="2023-06-16T03:46:36.676" v="2057" actId="26606"/>
          <ac:spMkLst>
            <pc:docMk/>
            <pc:sldMk cId="191043761" sldId="306"/>
            <ac:spMk id="324" creationId="{41182216-581B-4394-806B-79D6D40614F7}"/>
          </ac:spMkLst>
        </pc:spChg>
        <pc:spChg chg="add del">
          <ac:chgData name="Alex Paredes" userId="8e2f938975373b52" providerId="LiveId" clId="{C042E4CD-9CA1-44A2-8DC4-FB91B50B28C3}" dt="2023-06-16T03:46:36.676" v="2057" actId="26606"/>
          <ac:spMkLst>
            <pc:docMk/>
            <pc:sldMk cId="191043761" sldId="306"/>
            <ac:spMk id="325" creationId="{1678ABD2-2F95-4A50-936B-1A18BD7ED4EF}"/>
          </ac:spMkLst>
        </pc:spChg>
        <pc:spChg chg="add del">
          <ac:chgData name="Alex Paredes" userId="8e2f938975373b52" providerId="LiveId" clId="{C042E4CD-9CA1-44A2-8DC4-FB91B50B28C3}" dt="2023-06-16T03:46:36.676" v="2057" actId="26606"/>
          <ac:spMkLst>
            <pc:docMk/>
            <pc:sldMk cId="191043761" sldId="306"/>
            <ac:spMk id="326" creationId="{04C78D19-92E9-4BAF-986C-B007349BE667}"/>
          </ac:spMkLst>
        </pc:spChg>
        <pc:spChg chg="add del">
          <ac:chgData name="Alex Paredes" userId="8e2f938975373b52" providerId="LiveId" clId="{C042E4CD-9CA1-44A2-8DC4-FB91B50B28C3}" dt="2023-06-16T03:46:36.676" v="2057" actId="26606"/>
          <ac:spMkLst>
            <pc:docMk/>
            <pc:sldMk cId="191043761" sldId="306"/>
            <ac:spMk id="327" creationId="{DEEF1D81-170C-4CAD-9246-D18D8D4501E0}"/>
          </ac:spMkLst>
        </pc:spChg>
        <pc:spChg chg="add del">
          <ac:chgData name="Alex Paredes" userId="8e2f938975373b52" providerId="LiveId" clId="{C042E4CD-9CA1-44A2-8DC4-FB91B50B28C3}" dt="2023-06-16T03:46:46.568" v="2059" actId="26606"/>
          <ac:spMkLst>
            <pc:docMk/>
            <pc:sldMk cId="191043761" sldId="306"/>
            <ac:spMk id="329" creationId="{F369FDCD-F584-4986-A2C9-113681584463}"/>
          </ac:spMkLst>
        </pc:spChg>
        <pc:spChg chg="add del">
          <ac:chgData name="Alex Paredes" userId="8e2f938975373b52" providerId="LiveId" clId="{C042E4CD-9CA1-44A2-8DC4-FB91B50B28C3}" dt="2023-06-16T03:46:46.568" v="2059" actId="26606"/>
          <ac:spMkLst>
            <pc:docMk/>
            <pc:sldMk cId="191043761" sldId="306"/>
            <ac:spMk id="330" creationId="{14E53EF6-D3F7-4F57-935F-D8D7AD462DB8}"/>
          </ac:spMkLst>
        </pc:spChg>
        <pc:spChg chg="add del">
          <ac:chgData name="Alex Paredes" userId="8e2f938975373b52" providerId="LiveId" clId="{C042E4CD-9CA1-44A2-8DC4-FB91B50B28C3}" dt="2023-06-16T03:46:46.568" v="2059" actId="26606"/>
          <ac:spMkLst>
            <pc:docMk/>
            <pc:sldMk cId="191043761" sldId="306"/>
            <ac:spMk id="331" creationId="{72A0934C-4ECD-4447-AA40-F3384968C7F5}"/>
          </ac:spMkLst>
        </pc:spChg>
        <pc:spChg chg="add del">
          <ac:chgData name="Alex Paredes" userId="8e2f938975373b52" providerId="LiveId" clId="{C042E4CD-9CA1-44A2-8DC4-FB91B50B28C3}" dt="2023-06-16T03:46:46.568" v="2059" actId="26606"/>
          <ac:spMkLst>
            <pc:docMk/>
            <pc:sldMk cId="191043761" sldId="306"/>
            <ac:spMk id="332" creationId="{B7D77770-C668-4AE3-B353-154495A63FAB}"/>
          </ac:spMkLst>
        </pc:spChg>
        <pc:spChg chg="add del">
          <ac:chgData name="Alex Paredes" userId="8e2f938975373b52" providerId="LiveId" clId="{C042E4CD-9CA1-44A2-8DC4-FB91B50B28C3}" dt="2023-06-16T03:46:46.568" v="2059" actId="26606"/>
          <ac:spMkLst>
            <pc:docMk/>
            <pc:sldMk cId="191043761" sldId="306"/>
            <ac:spMk id="333" creationId="{B059F4A9-1423-4EA6-AE91-F407A2B39B81}"/>
          </ac:spMkLst>
        </pc:spChg>
        <pc:spChg chg="add del">
          <ac:chgData name="Alex Paredes" userId="8e2f938975373b52" providerId="LiveId" clId="{C042E4CD-9CA1-44A2-8DC4-FB91B50B28C3}" dt="2023-06-16T03:47:19.206" v="2061" actId="26606"/>
          <ac:spMkLst>
            <pc:docMk/>
            <pc:sldMk cId="191043761" sldId="306"/>
            <ac:spMk id="335" creationId="{0060324B-FB00-4C3A-8E6D-9A822E5A71EA}"/>
          </ac:spMkLst>
        </pc:spChg>
        <pc:spChg chg="add del">
          <ac:chgData name="Alex Paredes" userId="8e2f938975373b52" providerId="LiveId" clId="{C042E4CD-9CA1-44A2-8DC4-FB91B50B28C3}" dt="2023-06-16T03:48:49.918" v="2073" actId="26606"/>
          <ac:spMkLst>
            <pc:docMk/>
            <pc:sldMk cId="191043761" sldId="306"/>
            <ac:spMk id="337" creationId="{74650351-12B1-42A7-89E6-3E99BD6C4AD5}"/>
          </ac:spMkLst>
        </pc:spChg>
        <pc:spChg chg="add del">
          <ac:chgData name="Alex Paredes" userId="8e2f938975373b52" providerId="LiveId" clId="{C042E4CD-9CA1-44A2-8DC4-FB91B50B28C3}" dt="2023-06-16T03:49:46.386" v="2082" actId="26606"/>
          <ac:spMkLst>
            <pc:docMk/>
            <pc:sldMk cId="191043761" sldId="306"/>
            <ac:spMk id="342" creationId="{13BF3125-F829-42AD-9499-2E1E6857395C}"/>
          </ac:spMkLst>
        </pc:spChg>
        <pc:spChg chg="add del">
          <ac:chgData name="Alex Paredes" userId="8e2f938975373b52" providerId="LiveId" clId="{C042E4CD-9CA1-44A2-8DC4-FB91B50B28C3}" dt="2023-06-16T03:49:46.386" v="2082" actId="26606"/>
          <ac:spMkLst>
            <pc:docMk/>
            <pc:sldMk cId="191043761" sldId="306"/>
            <ac:spMk id="344" creationId="{0755048A-E386-4898-B0AD-98A6A29F6A24}"/>
          </ac:spMkLst>
        </pc:spChg>
        <pc:spChg chg="add del">
          <ac:chgData name="Alex Paredes" userId="8e2f938975373b52" providerId="LiveId" clId="{C042E4CD-9CA1-44A2-8DC4-FB91B50B28C3}" dt="2023-06-16T03:49:46.386" v="2082" actId="26606"/>
          <ac:spMkLst>
            <pc:docMk/>
            <pc:sldMk cId="191043761" sldId="306"/>
            <ac:spMk id="346" creationId="{0A21A1F8-0202-47A2-AA30-21B1B3ED6D76}"/>
          </ac:spMkLst>
        </pc:spChg>
        <pc:spChg chg="add del">
          <ac:chgData name="Alex Paredes" userId="8e2f938975373b52" providerId="LiveId" clId="{C042E4CD-9CA1-44A2-8DC4-FB91B50B28C3}" dt="2023-06-16T03:49:46.386" v="2082" actId="26606"/>
          <ac:spMkLst>
            <pc:docMk/>
            <pc:sldMk cId="191043761" sldId="306"/>
            <ac:spMk id="348" creationId="{58016B9E-A476-43D0-AA13-88A0A84D44A2}"/>
          </ac:spMkLst>
        </pc:spChg>
        <pc:spChg chg="add del">
          <ac:chgData name="Alex Paredes" userId="8e2f938975373b52" providerId="LiveId" clId="{C042E4CD-9CA1-44A2-8DC4-FB91B50B28C3}" dt="2023-06-16T03:49:46.329" v="2081" actId="26606"/>
          <ac:spMkLst>
            <pc:docMk/>
            <pc:sldMk cId="191043761" sldId="306"/>
            <ac:spMk id="353" creationId="{13BF3125-F829-42AD-9499-2E1E6857395C}"/>
          </ac:spMkLst>
        </pc:spChg>
        <pc:spChg chg="add del">
          <ac:chgData name="Alex Paredes" userId="8e2f938975373b52" providerId="LiveId" clId="{C042E4CD-9CA1-44A2-8DC4-FB91B50B28C3}" dt="2023-06-16T03:49:46.329" v="2081" actId="26606"/>
          <ac:spMkLst>
            <pc:docMk/>
            <pc:sldMk cId="191043761" sldId="306"/>
            <ac:spMk id="355" creationId="{0755048A-E386-4898-B0AD-98A6A29F6A24}"/>
          </ac:spMkLst>
        </pc:spChg>
        <pc:spChg chg="add del">
          <ac:chgData name="Alex Paredes" userId="8e2f938975373b52" providerId="LiveId" clId="{C042E4CD-9CA1-44A2-8DC4-FB91B50B28C3}" dt="2023-06-16T03:49:46.329" v="2081" actId="26606"/>
          <ac:spMkLst>
            <pc:docMk/>
            <pc:sldMk cId="191043761" sldId="306"/>
            <ac:spMk id="357" creationId="{0A21A1F8-0202-47A2-AA30-21B1B3ED6D76}"/>
          </ac:spMkLst>
        </pc:spChg>
        <pc:spChg chg="add del">
          <ac:chgData name="Alex Paredes" userId="8e2f938975373b52" providerId="LiveId" clId="{C042E4CD-9CA1-44A2-8DC4-FB91B50B28C3}" dt="2023-06-16T03:49:46.329" v="2081" actId="26606"/>
          <ac:spMkLst>
            <pc:docMk/>
            <pc:sldMk cId="191043761" sldId="306"/>
            <ac:spMk id="359" creationId="{58016B9E-A476-43D0-AA13-88A0A84D44A2}"/>
          </ac:spMkLst>
        </pc:spChg>
        <pc:spChg chg="add del">
          <ac:chgData name="Alex Paredes" userId="8e2f938975373b52" providerId="LiveId" clId="{C042E4CD-9CA1-44A2-8DC4-FB91B50B28C3}" dt="2023-06-16T03:53:31.313" v="2105" actId="26606"/>
          <ac:spMkLst>
            <pc:docMk/>
            <pc:sldMk cId="191043761" sldId="306"/>
            <ac:spMk id="361" creationId="{13BF3125-F829-42AD-9499-2E1E6857395C}"/>
          </ac:spMkLst>
        </pc:spChg>
        <pc:spChg chg="add del">
          <ac:chgData name="Alex Paredes" userId="8e2f938975373b52" providerId="LiveId" clId="{C042E4CD-9CA1-44A2-8DC4-FB91B50B28C3}" dt="2023-06-16T03:53:31.313" v="2105" actId="26606"/>
          <ac:spMkLst>
            <pc:docMk/>
            <pc:sldMk cId="191043761" sldId="306"/>
            <ac:spMk id="362" creationId="{0755048A-E386-4898-B0AD-98A6A29F6A24}"/>
          </ac:spMkLst>
        </pc:spChg>
        <pc:spChg chg="add del">
          <ac:chgData name="Alex Paredes" userId="8e2f938975373b52" providerId="LiveId" clId="{C042E4CD-9CA1-44A2-8DC4-FB91B50B28C3}" dt="2023-06-16T03:53:31.313" v="2105" actId="26606"/>
          <ac:spMkLst>
            <pc:docMk/>
            <pc:sldMk cId="191043761" sldId="306"/>
            <ac:spMk id="363" creationId="{0A21A1F8-0202-47A2-AA30-21B1B3ED6D76}"/>
          </ac:spMkLst>
        </pc:spChg>
        <pc:spChg chg="add del">
          <ac:chgData name="Alex Paredes" userId="8e2f938975373b52" providerId="LiveId" clId="{C042E4CD-9CA1-44A2-8DC4-FB91B50B28C3}" dt="2023-06-16T03:53:31.313" v="2105" actId="26606"/>
          <ac:spMkLst>
            <pc:docMk/>
            <pc:sldMk cId="191043761" sldId="306"/>
            <ac:spMk id="364" creationId="{58016B9E-A476-43D0-AA13-88A0A84D44A2}"/>
          </ac:spMkLst>
        </pc:spChg>
        <pc:spChg chg="add del">
          <ac:chgData name="Alex Paredes" userId="8e2f938975373b52" providerId="LiveId" clId="{C042E4CD-9CA1-44A2-8DC4-FB91B50B28C3}" dt="2023-06-16T03:51:37.602" v="2100" actId="26606"/>
          <ac:spMkLst>
            <pc:docMk/>
            <pc:sldMk cId="191043761" sldId="306"/>
            <ac:spMk id="369" creationId="{A88E2400-FAC4-468B-846D-75E60D0A0D72}"/>
          </ac:spMkLst>
        </pc:spChg>
        <pc:spChg chg="add del">
          <ac:chgData name="Alex Paredes" userId="8e2f938975373b52" providerId="LiveId" clId="{C042E4CD-9CA1-44A2-8DC4-FB91B50B28C3}" dt="2023-06-16T03:51:37.602" v="2100" actId="26606"/>
          <ac:spMkLst>
            <pc:docMk/>
            <pc:sldMk cId="191043761" sldId="306"/>
            <ac:spMk id="371" creationId="{FAD2CA5C-E1A7-4B7C-8BD8-21068927153A}"/>
          </ac:spMkLst>
        </pc:spChg>
        <pc:spChg chg="add del">
          <ac:chgData name="Alex Paredes" userId="8e2f938975373b52" providerId="LiveId" clId="{C042E4CD-9CA1-44A2-8DC4-FB91B50B28C3}" dt="2023-06-16T03:53:27.693" v="2102" actId="26606"/>
          <ac:spMkLst>
            <pc:docMk/>
            <pc:sldMk cId="191043761" sldId="306"/>
            <ac:spMk id="373" creationId="{13BF3125-F829-42AD-9499-2E1E6857395C}"/>
          </ac:spMkLst>
        </pc:spChg>
        <pc:spChg chg="add del">
          <ac:chgData name="Alex Paredes" userId="8e2f938975373b52" providerId="LiveId" clId="{C042E4CD-9CA1-44A2-8DC4-FB91B50B28C3}" dt="2023-06-16T03:53:27.693" v="2102" actId="26606"/>
          <ac:spMkLst>
            <pc:docMk/>
            <pc:sldMk cId="191043761" sldId="306"/>
            <ac:spMk id="374" creationId="{0755048A-E386-4898-B0AD-98A6A29F6A24}"/>
          </ac:spMkLst>
        </pc:spChg>
        <pc:spChg chg="add del">
          <ac:chgData name="Alex Paredes" userId="8e2f938975373b52" providerId="LiveId" clId="{C042E4CD-9CA1-44A2-8DC4-FB91B50B28C3}" dt="2023-06-16T03:53:27.693" v="2102" actId="26606"/>
          <ac:spMkLst>
            <pc:docMk/>
            <pc:sldMk cId="191043761" sldId="306"/>
            <ac:spMk id="375" creationId="{0A21A1F8-0202-47A2-AA30-21B1B3ED6D76}"/>
          </ac:spMkLst>
        </pc:spChg>
        <pc:spChg chg="add del">
          <ac:chgData name="Alex Paredes" userId="8e2f938975373b52" providerId="LiveId" clId="{C042E4CD-9CA1-44A2-8DC4-FB91B50B28C3}" dt="2023-06-16T03:53:27.693" v="2102" actId="26606"/>
          <ac:spMkLst>
            <pc:docMk/>
            <pc:sldMk cId="191043761" sldId="306"/>
            <ac:spMk id="376" creationId="{58016B9E-A476-43D0-AA13-88A0A84D44A2}"/>
          </ac:spMkLst>
        </pc:spChg>
        <pc:spChg chg="add del">
          <ac:chgData name="Alex Paredes" userId="8e2f938975373b52" providerId="LiveId" clId="{C042E4CD-9CA1-44A2-8DC4-FB91B50B28C3}" dt="2023-06-16T03:54:48.984" v="2108" actId="26606"/>
          <ac:spMkLst>
            <pc:docMk/>
            <pc:sldMk cId="191043761" sldId="306"/>
            <ac:spMk id="377" creationId="{6B695AA2-4B70-477F-AF90-536B720A1343}"/>
          </ac:spMkLst>
        </pc:spChg>
        <pc:spChg chg="add del">
          <ac:chgData name="Alex Paredes" userId="8e2f938975373b52" providerId="LiveId" clId="{C042E4CD-9CA1-44A2-8DC4-FB91B50B28C3}" dt="2023-06-16T03:53:31.304" v="2104" actId="26606"/>
          <ac:spMkLst>
            <pc:docMk/>
            <pc:sldMk cId="191043761" sldId="306"/>
            <ac:spMk id="378" creationId="{B8DD2392-397B-48BF-BEFA-EA1FB881CA85}"/>
          </ac:spMkLst>
        </pc:spChg>
        <pc:spChg chg="add del">
          <ac:chgData name="Alex Paredes" userId="8e2f938975373b52" providerId="LiveId" clId="{C042E4CD-9CA1-44A2-8DC4-FB91B50B28C3}" dt="2023-06-16T03:54:48.984" v="2108" actId="26606"/>
          <ac:spMkLst>
            <pc:docMk/>
            <pc:sldMk cId="191043761" sldId="306"/>
            <ac:spMk id="380" creationId="{6BFF1E8A-3E3F-4A67-97F8-32C8D4123807}"/>
          </ac:spMkLst>
        </pc:spChg>
        <pc:spChg chg="add del">
          <ac:chgData name="Alex Paredes" userId="8e2f938975373b52" providerId="LiveId" clId="{C042E4CD-9CA1-44A2-8DC4-FB91B50B28C3}" dt="2023-06-16T03:54:48.984" v="2108" actId="26606"/>
          <ac:spMkLst>
            <pc:docMk/>
            <pc:sldMk cId="191043761" sldId="306"/>
            <ac:spMk id="381" creationId="{D0BBA9C7-5B8B-474E-9392-E742C78ED5D2}"/>
          </ac:spMkLst>
        </pc:spChg>
        <pc:spChg chg="add del">
          <ac:chgData name="Alex Paredes" userId="8e2f938975373b52" providerId="LiveId" clId="{C042E4CD-9CA1-44A2-8DC4-FB91B50B28C3}" dt="2023-06-16T03:54:48.984" v="2108" actId="26606"/>
          <ac:spMkLst>
            <pc:docMk/>
            <pc:sldMk cId="191043761" sldId="306"/>
            <ac:spMk id="382" creationId="{1D52F3B2-AFE1-41E8-9E34-D2B02A65826D}"/>
          </ac:spMkLst>
        </pc:spChg>
        <pc:spChg chg="add del">
          <ac:chgData name="Alex Paredes" userId="8e2f938975373b52" providerId="LiveId" clId="{C042E4CD-9CA1-44A2-8DC4-FB91B50B28C3}" dt="2023-06-16T03:54:48.984" v="2108" actId="26606"/>
          <ac:spMkLst>
            <pc:docMk/>
            <pc:sldMk cId="191043761" sldId="306"/>
            <ac:spMk id="383" creationId="{7A8E2F28-54A2-432C-AAF7-7154C3D579CE}"/>
          </ac:spMkLst>
        </pc:spChg>
        <pc:spChg chg="add del">
          <ac:chgData name="Alex Paredes" userId="8e2f938975373b52" providerId="LiveId" clId="{C042E4CD-9CA1-44A2-8DC4-FB91B50B28C3}" dt="2023-06-16T03:54:48.921" v="2107" actId="26606"/>
          <ac:spMkLst>
            <pc:docMk/>
            <pc:sldMk cId="191043761" sldId="306"/>
            <ac:spMk id="388" creationId="{E8BED655-2EC5-4704-ADD4-A91564533138}"/>
          </ac:spMkLst>
        </pc:spChg>
        <pc:spChg chg="add del">
          <ac:chgData name="Alex Paredes" userId="8e2f938975373b52" providerId="LiveId" clId="{C042E4CD-9CA1-44A2-8DC4-FB91B50B28C3}" dt="2023-06-16T03:54:48.921" v="2107" actId="26606"/>
          <ac:spMkLst>
            <pc:docMk/>
            <pc:sldMk cId="191043761" sldId="306"/>
            <ac:spMk id="390" creationId="{CBA419E7-4B43-4FA7-846D-76D394A32F0C}"/>
          </ac:spMkLst>
        </pc:spChg>
        <pc:spChg chg="add del">
          <ac:chgData name="Alex Paredes" userId="8e2f938975373b52" providerId="LiveId" clId="{C042E4CD-9CA1-44A2-8DC4-FB91B50B28C3}" dt="2023-06-16T03:54:48.921" v="2107" actId="26606"/>
          <ac:spMkLst>
            <pc:docMk/>
            <pc:sldMk cId="191043761" sldId="306"/>
            <ac:spMk id="392" creationId="{F7D34090-8F5C-4A49-8452-7328D66324D1}"/>
          </ac:spMkLst>
        </pc:spChg>
        <pc:spChg chg="add del">
          <ac:chgData name="Alex Paredes" userId="8e2f938975373b52" providerId="LiveId" clId="{C042E4CD-9CA1-44A2-8DC4-FB91B50B28C3}" dt="2023-06-16T03:54:48.921" v="2107" actId="26606"/>
          <ac:spMkLst>
            <pc:docMk/>
            <pc:sldMk cId="191043761" sldId="306"/>
            <ac:spMk id="394" creationId="{1B55B7B2-03F9-46F2-AE7C-2AC5156F40D3}"/>
          </ac:spMkLst>
        </pc:spChg>
        <pc:spChg chg="add del">
          <ac:chgData name="Alex Paredes" userId="8e2f938975373b52" providerId="LiveId" clId="{C042E4CD-9CA1-44A2-8DC4-FB91B50B28C3}" dt="2023-06-16T03:54:48.921" v="2107" actId="26606"/>
          <ac:spMkLst>
            <pc:docMk/>
            <pc:sldMk cId="191043761" sldId="306"/>
            <ac:spMk id="396" creationId="{E08D4B6A-8113-4DFB-B82E-B60CAC8E0A50}"/>
          </ac:spMkLst>
        </pc:spChg>
        <pc:spChg chg="add del">
          <ac:chgData name="Alex Paredes" userId="8e2f938975373b52" providerId="LiveId" clId="{C042E4CD-9CA1-44A2-8DC4-FB91B50B28C3}" dt="2023-06-16T03:54:48.921" v="2107" actId="26606"/>
          <ac:spMkLst>
            <pc:docMk/>
            <pc:sldMk cId="191043761" sldId="306"/>
            <ac:spMk id="398" creationId="{9822E561-F97C-4CBB-A9A6-A6BF6317BC84}"/>
          </ac:spMkLst>
        </pc:spChg>
        <pc:spChg chg="add del">
          <ac:chgData name="Alex Paredes" userId="8e2f938975373b52" providerId="LiveId" clId="{C042E4CD-9CA1-44A2-8DC4-FB91B50B28C3}" dt="2023-06-16T03:54:48.921" v="2107" actId="26606"/>
          <ac:spMkLst>
            <pc:docMk/>
            <pc:sldMk cId="191043761" sldId="306"/>
            <ac:spMk id="400" creationId="{B01B0E58-A5C8-4CDA-A2E0-35DF94E59857}"/>
          </ac:spMkLst>
        </pc:spChg>
        <pc:spChg chg="add del">
          <ac:chgData name="Alex Paredes" userId="8e2f938975373b52" providerId="LiveId" clId="{C042E4CD-9CA1-44A2-8DC4-FB91B50B28C3}" dt="2023-06-16T03:54:57.202" v="2109" actId="26606"/>
          <ac:spMkLst>
            <pc:docMk/>
            <pc:sldMk cId="191043761" sldId="306"/>
            <ac:spMk id="402" creationId="{F875149D-F692-45DA-8324-D5E0193D5FC4}"/>
          </ac:spMkLst>
        </pc:spChg>
        <pc:spChg chg="add del">
          <ac:chgData name="Alex Paredes" userId="8e2f938975373b52" providerId="LiveId" clId="{C042E4CD-9CA1-44A2-8DC4-FB91B50B28C3}" dt="2023-06-16T03:54:57.202" v="2109" actId="26606"/>
          <ac:spMkLst>
            <pc:docMk/>
            <pc:sldMk cId="191043761" sldId="306"/>
            <ac:spMk id="403" creationId="{7B89EEFD-93BC-4ACF-962C-E6279E72B00B}"/>
          </ac:spMkLst>
        </pc:spChg>
        <pc:spChg chg="add del">
          <ac:chgData name="Alex Paredes" userId="8e2f938975373b52" providerId="LiveId" clId="{C042E4CD-9CA1-44A2-8DC4-FB91B50B28C3}" dt="2023-06-16T03:54:57.202" v="2109" actId="26606"/>
          <ac:spMkLst>
            <pc:docMk/>
            <pc:sldMk cId="191043761" sldId="306"/>
            <ac:spMk id="404" creationId="{C0B19935-C760-4698-9DD1-973C8A428D26}"/>
          </ac:spMkLst>
        </pc:spChg>
        <pc:spChg chg="add del">
          <ac:chgData name="Alex Paredes" userId="8e2f938975373b52" providerId="LiveId" clId="{C042E4CD-9CA1-44A2-8DC4-FB91B50B28C3}" dt="2023-06-16T03:54:57.202" v="2109" actId="26606"/>
          <ac:spMkLst>
            <pc:docMk/>
            <pc:sldMk cId="191043761" sldId="306"/>
            <ac:spMk id="405" creationId="{08990612-E008-4F02-AEBB-B140BE753558}"/>
          </ac:spMkLst>
        </pc:spChg>
        <pc:spChg chg="add del">
          <ac:chgData name="Alex Paredes" userId="8e2f938975373b52" providerId="LiveId" clId="{C042E4CD-9CA1-44A2-8DC4-FB91B50B28C3}" dt="2023-06-16T03:54:57.202" v="2109" actId="26606"/>
          <ac:spMkLst>
            <pc:docMk/>
            <pc:sldMk cId="191043761" sldId="306"/>
            <ac:spMk id="406" creationId="{A310A41F-3A14-4150-B6CF-0A577DDDEAD2}"/>
          </ac:spMkLst>
        </pc:spChg>
        <pc:grpChg chg="add del">
          <ac:chgData name="Alex Paredes" userId="8e2f938975373b52" providerId="LiveId" clId="{C042E4CD-9CA1-44A2-8DC4-FB91B50B28C3}" dt="2023-06-16T03:44:52.419" v="2042" actId="26606"/>
          <ac:grpSpMkLst>
            <pc:docMk/>
            <pc:sldMk cId="191043761" sldId="306"/>
            <ac:grpSpMk id="214" creationId="{AFD69A9A-1BA6-4710-93DE-81808C2A3258}"/>
          </ac:grpSpMkLst>
        </pc:grpChg>
        <pc:graphicFrameChg chg="mod modGraphic">
          <ac:chgData name="Alex Paredes" userId="8e2f938975373b52" providerId="LiveId" clId="{C042E4CD-9CA1-44A2-8DC4-FB91B50B28C3}" dt="2023-06-16T03:59:37.531" v="2170" actId="14100"/>
          <ac:graphicFrameMkLst>
            <pc:docMk/>
            <pc:sldMk cId="191043761" sldId="306"/>
            <ac:graphicFrameMk id="6" creationId="{11728F29-9A56-F809-84CD-0CADC91359D3}"/>
          </ac:graphicFrameMkLst>
        </pc:graphicFrameChg>
        <pc:picChg chg="del mod ord">
          <ac:chgData name="Alex Paredes" userId="8e2f938975373b52" providerId="LiveId" clId="{C042E4CD-9CA1-44A2-8DC4-FB91B50B28C3}" dt="2023-06-16T03:50:37.002" v="2091" actId="21"/>
          <ac:picMkLst>
            <pc:docMk/>
            <pc:sldMk cId="191043761" sldId="306"/>
            <ac:picMk id="4" creationId="{169E7A33-AFBD-14AE-DEBF-8BC93CC63455}"/>
          </ac:picMkLst>
        </pc:picChg>
        <pc:picChg chg="del mod ord">
          <ac:chgData name="Alex Paredes" userId="8e2f938975373b52" providerId="LiveId" clId="{C042E4CD-9CA1-44A2-8DC4-FB91B50B28C3}" dt="2023-06-16T03:50:30.344" v="2089" actId="21"/>
          <ac:picMkLst>
            <pc:docMk/>
            <pc:sldMk cId="191043761" sldId="306"/>
            <ac:picMk id="10" creationId="{51927B39-DF7E-1D55-35B0-5CC42463EC60}"/>
          </ac:picMkLst>
        </pc:picChg>
        <pc:picChg chg="add del mod">
          <ac:chgData name="Alex Paredes" userId="8e2f938975373b52" providerId="LiveId" clId="{C042E4CD-9CA1-44A2-8DC4-FB91B50B28C3}" dt="2023-06-16T04:07:59.221" v="2266" actId="21"/>
          <ac:picMkLst>
            <pc:docMk/>
            <pc:sldMk cId="191043761" sldId="306"/>
            <ac:picMk id="18" creationId="{0B0A981F-A646-BF14-39C4-2697C49BC51C}"/>
          </ac:picMkLst>
        </pc:picChg>
        <pc:picChg chg="add mod">
          <ac:chgData name="Alex Paredes" userId="8e2f938975373b52" providerId="LiveId" clId="{C042E4CD-9CA1-44A2-8DC4-FB91B50B28C3}" dt="2023-06-16T04:11:28.667" v="2280"/>
          <ac:picMkLst>
            <pc:docMk/>
            <pc:sldMk cId="191043761" sldId="306"/>
            <ac:picMk id="20" creationId="{AF73B9EB-4FAD-C883-73EF-4071C7715B84}"/>
          </ac:picMkLst>
        </pc:picChg>
        <pc:picChg chg="add mod">
          <ac:chgData name="Alex Paredes" userId="8e2f938975373b52" providerId="LiveId" clId="{C042E4CD-9CA1-44A2-8DC4-FB91B50B28C3}" dt="2023-06-16T04:10:22.601" v="2279"/>
          <ac:picMkLst>
            <pc:docMk/>
            <pc:sldMk cId="191043761" sldId="306"/>
            <ac:picMk id="21" creationId="{14F91446-F737-C0E3-D051-2991377F0A63}"/>
          </ac:picMkLst>
        </pc:picChg>
      </pc:sldChg>
      <pc:sldChg chg="modSp new del mod">
        <pc:chgData name="Alex Paredes" userId="8e2f938975373b52" providerId="LiveId" clId="{C042E4CD-9CA1-44A2-8DC4-FB91B50B28C3}" dt="2023-06-16T04:06:31.298" v="2262" actId="2696"/>
        <pc:sldMkLst>
          <pc:docMk/>
          <pc:sldMk cId="1635932637" sldId="307"/>
        </pc:sldMkLst>
        <pc:spChg chg="mod">
          <ac:chgData name="Alex Paredes" userId="8e2f938975373b52" providerId="LiveId" clId="{C042E4CD-9CA1-44A2-8DC4-FB91B50B28C3}" dt="2023-06-16T03:51:02.730" v="2094" actId="5793"/>
          <ac:spMkLst>
            <pc:docMk/>
            <pc:sldMk cId="1635932637" sldId="307"/>
            <ac:spMk id="3" creationId="{B11DC840-E6AC-A75B-3C6B-6F70973DECD4}"/>
          </ac:spMkLst>
        </pc:spChg>
      </pc:sldChg>
      <pc:sldMasterChg chg="del delSldLayout">
        <pc:chgData name="Alex Paredes" userId="8e2f938975373b52" providerId="LiveId" clId="{C042E4CD-9CA1-44A2-8DC4-FB91B50B28C3}" dt="2023-06-14T19:30:42.109" v="695" actId="2696"/>
        <pc:sldMasterMkLst>
          <pc:docMk/>
          <pc:sldMasterMk cId="4112518852" sldId="2147484226"/>
        </pc:sldMasterMkLst>
        <pc:sldLayoutChg chg="del">
          <pc:chgData name="Alex Paredes" userId="8e2f938975373b52" providerId="LiveId" clId="{C042E4CD-9CA1-44A2-8DC4-FB91B50B28C3}" dt="2023-06-14T19:30:42.109" v="695" actId="2696"/>
          <pc:sldLayoutMkLst>
            <pc:docMk/>
            <pc:sldMasterMk cId="4112518852" sldId="2147484226"/>
            <pc:sldLayoutMk cId="1029267693" sldId="2147484227"/>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4022162237" sldId="2147484228"/>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091550805" sldId="2147484229"/>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399020750" sldId="2147484230"/>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2948346692" sldId="2147484231"/>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290947910" sldId="2147484232"/>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662962656" sldId="2147484233"/>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195961139" sldId="2147484234"/>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4089529030" sldId="2147484235"/>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1396473236" sldId="2147484236"/>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2652893799" sldId="214748423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alexbp\Documents\Intro%20to%20Data%20Analytics\Data%20Analytics%20Exercise%201.10\Task\Dummy%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lexbp\Documents\Intro%20to%20Data%20Analytics\Data%20Analytics%20Exercise%201.10\Task\Dummy%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lexbp\Documents\Intro%20to%20Data%20Analytics\Data%20Analytics%20Exercise%201.10\Task\Dummy%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lexbp\Documents\Intro%20to%20Data%20Analytics\Data%20Analytics%20Exercise%201.10\Task\Dummy%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[Dummy Data.xlsx]Line!PivotTable2</c:name>
    <c:fmtId val="11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Units Sold</a:t>
            </a:r>
            <a:r>
              <a:rPr lang="en-US" b="1" baseline="0"/>
              <a:t> in Geographic Region</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Line!$B$3</c:f>
              <c:strCache>
                <c:ptCount val="1"/>
                <c:pt idx="0">
                  <c:v>North American (NA) Sales</c:v>
                </c:pt>
              </c:strCache>
            </c:strRef>
          </c:tx>
          <c:spPr>
            <a:ln w="28575" cap="rnd">
              <a:solidFill>
                <a:schemeClr val="accent1">
                  <a:lumMod val="60000"/>
                  <a:lumOff val="40000"/>
                </a:schemeClr>
              </a:solidFill>
              <a:round/>
            </a:ln>
            <a:effectLst/>
          </c:spPr>
          <c:marker>
            <c:symbol val="none"/>
          </c:marker>
          <c:cat>
            <c:strRef>
              <c:f>Line!$A$4:$A$41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Line!$B$4:$B$41</c:f>
              <c:numCache>
                <c:formatCode>General</c:formatCode>
                <c:ptCount val="37"/>
                <c:pt idx="0">
                  <c:v>10.590000000000003</c:v>
                </c:pt>
                <c:pt idx="1">
                  <c:v>33.4</c:v>
                </c:pt>
                <c:pt idx="2">
                  <c:v>26.920000000000005</c:v>
                </c:pt>
                <c:pt idx="3">
                  <c:v>7.76</c:v>
                </c:pt>
                <c:pt idx="4">
                  <c:v>33.28</c:v>
                </c:pt>
                <c:pt idx="5">
                  <c:v>33.729999999999997</c:v>
                </c:pt>
                <c:pt idx="6">
                  <c:v>12.5</c:v>
                </c:pt>
                <c:pt idx="7">
                  <c:v>8.4600000000000026</c:v>
                </c:pt>
                <c:pt idx="8">
                  <c:v>23.869999999999997</c:v>
                </c:pt>
                <c:pt idx="9">
                  <c:v>45.15</c:v>
                </c:pt>
                <c:pt idx="10">
                  <c:v>25.46</c:v>
                </c:pt>
                <c:pt idx="11">
                  <c:v>12.76</c:v>
                </c:pt>
                <c:pt idx="12">
                  <c:v>33.869999999999997</c:v>
                </c:pt>
                <c:pt idx="13">
                  <c:v>15.120000000000001</c:v>
                </c:pt>
                <c:pt idx="14">
                  <c:v>28.150000000000002</c:v>
                </c:pt>
                <c:pt idx="15">
                  <c:v>24.820000000000011</c:v>
                </c:pt>
                <c:pt idx="16">
                  <c:v>86.759999999999991</c:v>
                </c:pt>
                <c:pt idx="17">
                  <c:v>94.750000000000071</c:v>
                </c:pt>
                <c:pt idx="18">
                  <c:v>128.35999999999999</c:v>
                </c:pt>
                <c:pt idx="19">
                  <c:v>126.06000000000004</c:v>
                </c:pt>
                <c:pt idx="20">
                  <c:v>94.490000000000038</c:v>
                </c:pt>
                <c:pt idx="21">
                  <c:v>173.98000000000039</c:v>
                </c:pt>
                <c:pt idx="22">
                  <c:v>216.19000000000014</c:v>
                </c:pt>
                <c:pt idx="23">
                  <c:v>193.59000000000069</c:v>
                </c:pt>
                <c:pt idx="24">
                  <c:v>222.5900000000004</c:v>
                </c:pt>
                <c:pt idx="25">
                  <c:v>242.6100000000005</c:v>
                </c:pt>
                <c:pt idx="26">
                  <c:v>263.11999999999887</c:v>
                </c:pt>
                <c:pt idx="27">
                  <c:v>312.04999999999836</c:v>
                </c:pt>
                <c:pt idx="28">
                  <c:v>351.43999999999915</c:v>
                </c:pt>
                <c:pt idx="29">
                  <c:v>338.84999999999889</c:v>
                </c:pt>
                <c:pt idx="30">
                  <c:v>304.24</c:v>
                </c:pt>
                <c:pt idx="31">
                  <c:v>241.06000000000094</c:v>
                </c:pt>
                <c:pt idx="32">
                  <c:v>154.96000000000004</c:v>
                </c:pt>
                <c:pt idx="33">
                  <c:v>154.7700000000001</c:v>
                </c:pt>
                <c:pt idx="34">
                  <c:v>131.9700000000002</c:v>
                </c:pt>
                <c:pt idx="35">
                  <c:v>102.81999999999992</c:v>
                </c:pt>
                <c:pt idx="36">
                  <c:v>22.660000000000057</c:v>
                </c:pt>
              </c:numCache>
            </c:numRef>
          </c:val>
          <c:smooth val="0"/>
          <c:extLst>
            <c:ext xmlns:c16="http://schemas.microsoft.com/office/drawing/2014/chart" uri="{C3380CC4-5D6E-409C-BE32-E72D297353CC}">
              <c16:uniqueId val="{00000000-6836-B94B-B8F4-5ECFEB0A1D52}"/>
            </c:ext>
          </c:extLst>
        </c:ser>
        <c:ser>
          <c:idx val="1"/>
          <c:order val="1"/>
          <c:tx>
            <c:strRef>
              <c:f>Line!$C$3</c:f>
              <c:strCache>
                <c:ptCount val="1"/>
                <c:pt idx="0">
                  <c:v>European (EU) Sales</c:v>
                </c:pt>
              </c:strCache>
            </c:strRef>
          </c:tx>
          <c:spPr>
            <a:ln w="28575" cap="rnd">
              <a:solidFill>
                <a:srgbClr val="FF9C00"/>
              </a:solidFill>
              <a:round/>
            </a:ln>
            <a:effectLst/>
          </c:spPr>
          <c:marker>
            <c:symbol val="none"/>
          </c:marker>
          <c:cat>
            <c:strRef>
              <c:f>Line!$A$4:$A$41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Line!$C$4:$C$41</c:f>
              <c:numCache>
                <c:formatCode>General</c:formatCode>
                <c:ptCount val="37"/>
                <c:pt idx="0">
                  <c:v>0.67000000000000015</c:v>
                </c:pt>
                <c:pt idx="1">
                  <c:v>1.9600000000000006</c:v>
                </c:pt>
                <c:pt idx="2">
                  <c:v>1.6500000000000008</c:v>
                </c:pt>
                <c:pt idx="3">
                  <c:v>0.80000000000000027</c:v>
                </c:pt>
                <c:pt idx="4">
                  <c:v>2.0999999999999996</c:v>
                </c:pt>
                <c:pt idx="5">
                  <c:v>4.74</c:v>
                </c:pt>
                <c:pt idx="6">
                  <c:v>2.8400000000000007</c:v>
                </c:pt>
                <c:pt idx="7">
                  <c:v>1.4100000000000001</c:v>
                </c:pt>
                <c:pt idx="8">
                  <c:v>6.5900000000000007</c:v>
                </c:pt>
                <c:pt idx="9">
                  <c:v>8.44</c:v>
                </c:pt>
                <c:pt idx="10">
                  <c:v>7.6299999999999981</c:v>
                </c:pt>
                <c:pt idx="11">
                  <c:v>3.9499999999999993</c:v>
                </c:pt>
                <c:pt idx="12">
                  <c:v>11.710000000000003</c:v>
                </c:pt>
                <c:pt idx="13">
                  <c:v>4.6499999999999995</c:v>
                </c:pt>
                <c:pt idx="14">
                  <c:v>14.879999999999997</c:v>
                </c:pt>
                <c:pt idx="15">
                  <c:v>14.899999999999981</c:v>
                </c:pt>
                <c:pt idx="16">
                  <c:v>47.259999999999984</c:v>
                </c:pt>
                <c:pt idx="17">
                  <c:v>48.319999999999986</c:v>
                </c:pt>
                <c:pt idx="18">
                  <c:v>66.900000000000119</c:v>
                </c:pt>
                <c:pt idx="19">
                  <c:v>62.67000000000003</c:v>
                </c:pt>
                <c:pt idx="20">
                  <c:v>52.750000000000028</c:v>
                </c:pt>
                <c:pt idx="21">
                  <c:v>94.889999999999858</c:v>
                </c:pt>
                <c:pt idx="22">
                  <c:v>109.74000000000032</c:v>
                </c:pt>
                <c:pt idx="23">
                  <c:v>103.8100000000003</c:v>
                </c:pt>
                <c:pt idx="24">
                  <c:v>107.32000000000035</c:v>
                </c:pt>
                <c:pt idx="25">
                  <c:v>121.94000000000041</c:v>
                </c:pt>
                <c:pt idx="26">
                  <c:v>129.23999999999992</c:v>
                </c:pt>
                <c:pt idx="27">
                  <c:v>160.64999999999972</c:v>
                </c:pt>
                <c:pt idx="28">
                  <c:v>184.69999999999982</c:v>
                </c:pt>
                <c:pt idx="29">
                  <c:v>191.73999999999984</c:v>
                </c:pt>
                <c:pt idx="30">
                  <c:v>176.88000000000017</c:v>
                </c:pt>
                <c:pt idx="31">
                  <c:v>167.44000000000025</c:v>
                </c:pt>
                <c:pt idx="32">
                  <c:v>118.78000000000002</c:v>
                </c:pt>
                <c:pt idx="33">
                  <c:v>125.95000000000005</c:v>
                </c:pt>
                <c:pt idx="34">
                  <c:v>125.65000000000011</c:v>
                </c:pt>
                <c:pt idx="35">
                  <c:v>97.710000000000022</c:v>
                </c:pt>
                <c:pt idx="36">
                  <c:v>26.760000000000062</c:v>
                </c:pt>
              </c:numCache>
            </c:numRef>
          </c:val>
          <c:smooth val="0"/>
          <c:extLst>
            <c:ext xmlns:c16="http://schemas.microsoft.com/office/drawing/2014/chart" uri="{C3380CC4-5D6E-409C-BE32-E72D297353CC}">
              <c16:uniqueId val="{00000001-6836-B94B-B8F4-5ECFEB0A1D52}"/>
            </c:ext>
          </c:extLst>
        </c:ser>
        <c:ser>
          <c:idx val="2"/>
          <c:order val="2"/>
          <c:tx>
            <c:strRef>
              <c:f>Line!$D$3</c:f>
              <c:strCache>
                <c:ptCount val="1"/>
                <c:pt idx="0">
                  <c:v>Japan (JP) Sales</c:v>
                </c:pt>
              </c:strCache>
            </c:strRef>
          </c:tx>
          <c:spPr>
            <a:ln w="28575" cap="rnd">
              <a:solidFill>
                <a:schemeClr val="bg1">
                  <a:lumMod val="65000"/>
                </a:schemeClr>
              </a:solidFill>
              <a:round/>
            </a:ln>
            <a:effectLst/>
          </c:spPr>
          <c:marker>
            <c:symbol val="none"/>
          </c:marker>
          <c:cat>
            <c:strRef>
              <c:f>Line!$A$4:$A$41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Line!$D$4:$D$41</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14.880000000000003</c:v>
                </c:pt>
                <c:pt idx="11">
                  <c:v>14.780000000000001</c:v>
                </c:pt>
                <c:pt idx="12">
                  <c:v>28.91</c:v>
                </c:pt>
                <c:pt idx="13">
                  <c:v>25.330000000000009</c:v>
                </c:pt>
                <c:pt idx="14">
                  <c:v>33.990000000000016</c:v>
                </c:pt>
                <c:pt idx="15">
                  <c:v>45.750000000000014</c:v>
                </c:pt>
                <c:pt idx="16">
                  <c:v>57.439999999999969</c:v>
                </c:pt>
                <c:pt idx="17">
                  <c:v>48.869999999999969</c:v>
                </c:pt>
                <c:pt idx="18">
                  <c:v>50.04</c:v>
                </c:pt>
                <c:pt idx="19">
                  <c:v>52.34</c:v>
                </c:pt>
                <c:pt idx="20">
                  <c:v>42.770000000000046</c:v>
                </c:pt>
                <c:pt idx="21">
                  <c:v>39.859999999999992</c:v>
                </c:pt>
                <c:pt idx="22">
                  <c:v>41.760000000000019</c:v>
                </c:pt>
                <c:pt idx="23">
                  <c:v>34.200000000000031</c:v>
                </c:pt>
                <c:pt idx="24">
                  <c:v>41.649999999999991</c:v>
                </c:pt>
                <c:pt idx="25">
                  <c:v>54.280000000000008</c:v>
                </c:pt>
                <c:pt idx="26">
                  <c:v>73.729999999999947</c:v>
                </c:pt>
                <c:pt idx="27">
                  <c:v>61.030000000000108</c:v>
                </c:pt>
                <c:pt idx="28">
                  <c:v>61.780000000000037</c:v>
                </c:pt>
                <c:pt idx="29">
                  <c:v>62.629999999999981</c:v>
                </c:pt>
                <c:pt idx="30">
                  <c:v>60.230000000000217</c:v>
                </c:pt>
                <c:pt idx="31">
                  <c:v>53.040000000000092</c:v>
                </c:pt>
                <c:pt idx="32">
                  <c:v>51.74000000000013</c:v>
                </c:pt>
                <c:pt idx="33">
                  <c:v>48.330000000000062</c:v>
                </c:pt>
                <c:pt idx="34">
                  <c:v>39.460000000000107</c:v>
                </c:pt>
                <c:pt idx="35">
                  <c:v>33.670000000000151</c:v>
                </c:pt>
                <c:pt idx="36">
                  <c:v>13.699999999999969</c:v>
                </c:pt>
              </c:numCache>
            </c:numRef>
          </c:val>
          <c:smooth val="0"/>
          <c:extLst>
            <c:ext xmlns:c16="http://schemas.microsoft.com/office/drawing/2014/chart" uri="{C3380CC4-5D6E-409C-BE32-E72D297353CC}">
              <c16:uniqueId val="{00000002-6836-B94B-B8F4-5ECFEB0A1D52}"/>
            </c:ext>
          </c:extLst>
        </c:ser>
        <c:ser>
          <c:idx val="3"/>
          <c:order val="3"/>
          <c:tx>
            <c:strRef>
              <c:f>Line!$E$3</c:f>
              <c:strCache>
                <c:ptCount val="1"/>
                <c:pt idx="0">
                  <c:v>Other Sales</c:v>
                </c:pt>
              </c:strCache>
            </c:strRef>
          </c:tx>
          <c:spPr>
            <a:ln w="28575" cap="rnd">
              <a:solidFill>
                <a:srgbClr val="FFE000"/>
              </a:solidFill>
              <a:round/>
            </a:ln>
            <a:effectLst/>
          </c:spPr>
          <c:marker>
            <c:symbol val="none"/>
          </c:marker>
          <c:cat>
            <c:strRef>
              <c:f>Line!$A$4:$A$41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Line!$E$4:$E$41</c:f>
              <c:numCache>
                <c:formatCode>General</c:formatCode>
                <c:ptCount val="37"/>
                <c:pt idx="0">
                  <c:v>0.11999999999999998</c:v>
                </c:pt>
                <c:pt idx="1">
                  <c:v>0.32000000000000012</c:v>
                </c:pt>
                <c:pt idx="2">
                  <c:v>0.31000000000000016</c:v>
                </c:pt>
                <c:pt idx="3">
                  <c:v>0.13999999999999999</c:v>
                </c:pt>
                <c:pt idx="4">
                  <c:v>0.70000000000000018</c:v>
                </c:pt>
                <c:pt idx="5">
                  <c:v>0.92000000000000015</c:v>
                </c:pt>
                <c:pt idx="6">
                  <c:v>1.9300000000000002</c:v>
                </c:pt>
                <c:pt idx="7">
                  <c:v>0.20000000000000004</c:v>
                </c:pt>
                <c:pt idx="8">
                  <c:v>0.9900000000000001</c:v>
                </c:pt>
                <c:pt idx="9">
                  <c:v>1.5000000000000002</c:v>
                </c:pt>
                <c:pt idx="10">
                  <c:v>1.4000000000000004</c:v>
                </c:pt>
                <c:pt idx="11">
                  <c:v>0.7400000000000001</c:v>
                </c:pt>
                <c:pt idx="12">
                  <c:v>1.6500000000000004</c:v>
                </c:pt>
                <c:pt idx="13">
                  <c:v>0.89000000000000012</c:v>
                </c:pt>
                <c:pt idx="14">
                  <c:v>2.1999999999999988</c:v>
                </c:pt>
                <c:pt idx="15">
                  <c:v>2.6899999999999924</c:v>
                </c:pt>
                <c:pt idx="16">
                  <c:v>7.6899999999999791</c:v>
                </c:pt>
                <c:pt idx="17">
                  <c:v>9.1299999999999777</c:v>
                </c:pt>
                <c:pt idx="18">
                  <c:v>11.329999999999945</c:v>
                </c:pt>
                <c:pt idx="19">
                  <c:v>10.649999999999958</c:v>
                </c:pt>
                <c:pt idx="20">
                  <c:v>12.469999999999949</c:v>
                </c:pt>
                <c:pt idx="21">
                  <c:v>23.160000000000192</c:v>
                </c:pt>
                <c:pt idx="22">
                  <c:v>27.330000000000254</c:v>
                </c:pt>
                <c:pt idx="23">
                  <c:v>26.010000000000247</c:v>
                </c:pt>
                <c:pt idx="24">
                  <c:v>47.429999999999808</c:v>
                </c:pt>
                <c:pt idx="25">
                  <c:v>41.049999999999798</c:v>
                </c:pt>
                <c:pt idx="26">
                  <c:v>55.529999999999731</c:v>
                </c:pt>
                <c:pt idx="27">
                  <c:v>79.580000000000879</c:v>
                </c:pt>
                <c:pt idx="28">
                  <c:v>84.840000000001183</c:v>
                </c:pt>
                <c:pt idx="29">
                  <c:v>76.330000000001306</c:v>
                </c:pt>
                <c:pt idx="30">
                  <c:v>60.96999999999985</c:v>
                </c:pt>
                <c:pt idx="31">
                  <c:v>56.519999999999705</c:v>
                </c:pt>
                <c:pt idx="32">
                  <c:v>40.159999999999876</c:v>
                </c:pt>
                <c:pt idx="33">
                  <c:v>42.379999999999868</c:v>
                </c:pt>
                <c:pt idx="34">
                  <c:v>42.259999999999899</c:v>
                </c:pt>
                <c:pt idx="35">
                  <c:v>32.640000000000114</c:v>
                </c:pt>
                <c:pt idx="36">
                  <c:v>9.0199999999999907</c:v>
                </c:pt>
              </c:numCache>
            </c:numRef>
          </c:val>
          <c:smooth val="0"/>
          <c:extLst>
            <c:ext xmlns:c16="http://schemas.microsoft.com/office/drawing/2014/chart" uri="{C3380CC4-5D6E-409C-BE32-E72D297353CC}">
              <c16:uniqueId val="{00000003-6836-B94B-B8F4-5ECFEB0A1D52}"/>
            </c:ext>
          </c:extLst>
        </c:ser>
        <c:dLbls>
          <c:showLegendKey val="0"/>
          <c:showVal val="0"/>
          <c:showCatName val="0"/>
          <c:showSerName val="0"/>
          <c:showPercent val="0"/>
          <c:showBubbleSize val="0"/>
        </c:dLbls>
        <c:smooth val="0"/>
        <c:axId val="1775180704"/>
        <c:axId val="1774953472"/>
      </c:lineChart>
      <c:catAx>
        <c:axId val="177518070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Year</a:t>
                </a:r>
              </a:p>
            </c:rich>
          </c:tx>
          <c:layout>
            <c:manualLayout>
              <c:xMode val="edge"/>
              <c:yMode val="edge"/>
              <c:x val="0.43738607093822102"/>
              <c:y val="0.9227714864059261"/>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4953472"/>
        <c:crosses val="autoZero"/>
        <c:auto val="1"/>
        <c:lblAlgn val="ctr"/>
        <c:lblOffset val="100"/>
        <c:noMultiLvlLbl val="0"/>
      </c:catAx>
      <c:valAx>
        <c:axId val="1774953472"/>
        <c:scaling>
          <c:orientation val="minMax"/>
        </c:scaling>
        <c:delete val="0"/>
        <c:axPos val="l"/>
        <c:majorGridlines>
          <c:spPr>
            <a:ln w="6350"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Units</a:t>
                </a:r>
                <a:r>
                  <a:rPr lang="en-US" b="1" baseline="0"/>
                  <a:t> Sold (in millions)</a:t>
                </a:r>
                <a:endParaRPr lang="en-US"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180704"/>
        <c:crosses val="autoZero"/>
        <c:crossBetween val="between"/>
      </c:valAx>
      <c:spPr>
        <a:noFill/>
        <a:ln w="3175">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[Dummy Data.xlsx]Line 2!PivotTable4</c:name>
    <c:fmtId val="4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Proportion</a:t>
            </a:r>
            <a:r>
              <a:rPr lang="en-US" b="1" baseline="0"/>
              <a:t> of Sales for Geographic Regions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'Line 2'!$B$1</c:f>
              <c:strCache>
                <c:ptCount val="1"/>
                <c:pt idx="0">
                  <c:v>North America</c:v>
                </c:pt>
              </c:strCache>
            </c:strRef>
          </c:tx>
          <c:spPr>
            <a:ln w="28575" cap="rnd">
              <a:solidFill>
                <a:schemeClr val="accent1">
                  <a:lumMod val="60000"/>
                  <a:lumOff val="40000"/>
                </a:schemeClr>
              </a:solidFill>
              <a:round/>
            </a:ln>
            <a:effectLst/>
          </c:spPr>
          <c:marker>
            <c:symbol val="none"/>
          </c:marker>
          <c:cat>
            <c:strRef>
              <c:f>'Line 2'!$A$2:$A$39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 2'!$B$2:$B$39</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0.51019407157922558</c:v>
                </c:pt>
                <c:pt idx="28">
                  <c:v>0.51689954405059801</c:v>
                </c:pt>
                <c:pt idx="29">
                  <c:v>0.50741239892183521</c:v>
                </c:pt>
                <c:pt idx="30">
                  <c:v>0.50626508028954598</c:v>
                </c:pt>
                <c:pt idx="31">
                  <c:v>0.46717959650381302</c:v>
                </c:pt>
                <c:pt idx="32">
                  <c:v>0.42625295703361593</c:v>
                </c:pt>
                <c:pt idx="33">
                  <c:v>0.41987466427932141</c:v>
                </c:pt>
                <c:pt idx="34">
                  <c:v>0.39154428126390978</c:v>
                </c:pt>
                <c:pt idx="35">
                  <c:v>0.38889519270774509</c:v>
                </c:pt>
                <c:pt idx="36">
                  <c:v>0.3194698999013118</c:v>
                </c:pt>
              </c:numCache>
            </c:numRef>
          </c:val>
          <c:smooth val="0"/>
          <c:extLst>
            <c:ext xmlns:c16="http://schemas.microsoft.com/office/drawing/2014/chart" uri="{C3380CC4-5D6E-409C-BE32-E72D297353CC}">
              <c16:uniqueId val="{00000000-39BF-CC48-809C-5286198A8146}"/>
            </c:ext>
          </c:extLst>
        </c:ser>
        <c:ser>
          <c:idx val="1"/>
          <c:order val="1"/>
          <c:tx>
            <c:strRef>
              <c:f>'Line 2'!$C$1</c:f>
              <c:strCache>
                <c:ptCount val="1"/>
                <c:pt idx="0">
                  <c:v>Europe</c:v>
                </c:pt>
              </c:strCache>
            </c:strRef>
          </c:tx>
          <c:spPr>
            <a:ln w="28575" cap="rnd">
              <a:solidFill>
                <a:srgbClr val="FF8A00"/>
              </a:solidFill>
              <a:round/>
            </a:ln>
            <a:effectLst/>
          </c:spPr>
          <c:marker>
            <c:symbol val="none"/>
          </c:marker>
          <c:cat>
            <c:strRef>
              <c:f>'Line 2'!$A$2:$A$39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 2'!$C$2:$C$39</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0.26265879698510775</c:v>
                </c:pt>
                <c:pt idx="28">
                  <c:v>0.27165759670539952</c:v>
                </c:pt>
                <c:pt idx="29">
                  <c:v>0.28712189278227218</c:v>
                </c:pt>
                <c:pt idx="30">
                  <c:v>0.29433397121225008</c:v>
                </c:pt>
                <c:pt idx="31">
                  <c:v>0.32450241283746067</c:v>
                </c:pt>
                <c:pt idx="32">
                  <c:v>0.326731583869727</c:v>
                </c:pt>
                <c:pt idx="33">
                  <c:v>0.34168904804536099</c:v>
                </c:pt>
                <c:pt idx="34">
                  <c:v>0.37279335410176734</c:v>
                </c:pt>
                <c:pt idx="35">
                  <c:v>0.36956768410303259</c:v>
                </c:pt>
                <c:pt idx="36">
                  <c:v>0.37727336810940432</c:v>
                </c:pt>
              </c:numCache>
            </c:numRef>
          </c:val>
          <c:smooth val="0"/>
          <c:extLst>
            <c:ext xmlns:c16="http://schemas.microsoft.com/office/drawing/2014/chart" uri="{C3380CC4-5D6E-409C-BE32-E72D297353CC}">
              <c16:uniqueId val="{00000001-39BF-CC48-809C-5286198A8146}"/>
            </c:ext>
          </c:extLst>
        </c:ser>
        <c:ser>
          <c:idx val="2"/>
          <c:order val="2"/>
          <c:tx>
            <c:strRef>
              <c:f>'Line 2'!$D$1</c:f>
              <c:strCache>
                <c:ptCount val="1"/>
                <c:pt idx="0">
                  <c:v>Japan</c:v>
                </c:pt>
              </c:strCache>
            </c:strRef>
          </c:tx>
          <c:spPr>
            <a:ln w="28575" cap="rnd">
              <a:solidFill>
                <a:schemeClr val="bg1">
                  <a:lumMod val="65000"/>
                </a:schemeClr>
              </a:solidFill>
              <a:round/>
            </a:ln>
            <a:effectLst/>
          </c:spPr>
          <c:marker>
            <c:symbol val="none"/>
          </c:marker>
          <c:cat>
            <c:strRef>
              <c:f>'Line 2'!$A$2:$A$39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 2'!$D$2:$D$39</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9.9782548272649749E-2</c:v>
                </c:pt>
                <c:pt idx="28">
                  <c:v>9.0866303868216605E-2</c:v>
                </c:pt>
                <c:pt idx="29">
                  <c:v>9.3785564540282237E-2</c:v>
                </c:pt>
                <c:pt idx="30">
                  <c:v>0.10022464431317205</c:v>
                </c:pt>
                <c:pt idx="31">
                  <c:v>0.10279268978081053</c:v>
                </c:pt>
                <c:pt idx="32">
                  <c:v>0.1423227155196137</c:v>
                </c:pt>
                <c:pt idx="33">
                  <c:v>0.13111418572475039</c:v>
                </c:pt>
                <c:pt idx="34">
                  <c:v>0.1170746180091983</c:v>
                </c:pt>
                <c:pt idx="35">
                  <c:v>0.12734974847762931</c:v>
                </c:pt>
                <c:pt idx="36">
                  <c:v>0.19314817425630851</c:v>
                </c:pt>
              </c:numCache>
            </c:numRef>
          </c:val>
          <c:smooth val="0"/>
          <c:extLst>
            <c:ext xmlns:c16="http://schemas.microsoft.com/office/drawing/2014/chart" uri="{C3380CC4-5D6E-409C-BE32-E72D297353CC}">
              <c16:uniqueId val="{00000002-39BF-CC48-809C-5286198A8146}"/>
            </c:ext>
          </c:extLst>
        </c:ser>
        <c:ser>
          <c:idx val="3"/>
          <c:order val="3"/>
          <c:tx>
            <c:strRef>
              <c:f>'Line 2'!$E$1</c:f>
              <c:strCache>
                <c:ptCount val="1"/>
                <c:pt idx="0">
                  <c:v>Other</c:v>
                </c:pt>
              </c:strCache>
            </c:strRef>
          </c:tx>
          <c:spPr>
            <a:ln w="28575" cap="rnd">
              <a:solidFill>
                <a:srgbClr val="FFE000"/>
              </a:solidFill>
              <a:round/>
            </a:ln>
            <a:effectLst/>
          </c:spPr>
          <c:marker>
            <c:symbol val="none"/>
          </c:marker>
          <c:cat>
            <c:strRef>
              <c:f>'Line 2'!$A$2:$A$39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 2'!$E$2:$E$39</c:f>
              <c:numCache>
                <c:formatCode>0%</c:formatCode>
                <c:ptCount val="37"/>
                <c:pt idx="0">
                  <c:v>1.0544815465729348E-2</c:v>
                </c:pt>
                <c:pt idx="1">
                  <c:v>8.9460441710930948E-3</c:v>
                </c:pt>
                <c:pt idx="2">
                  <c:v>1.0741510741510748E-2</c:v>
                </c:pt>
                <c:pt idx="3">
                  <c:v>8.338296605122095E-3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2.2959975178405211E-2</c:v>
                </c:pt>
                <c:pt idx="12">
                  <c:v>2.1664915966386564E-2</c:v>
                </c:pt>
                <c:pt idx="13">
                  <c:v>1.9356241844280125E-2</c:v>
                </c:pt>
                <c:pt idx="14">
                  <c:v>2.7788303650372589E-2</c:v>
                </c:pt>
                <c:pt idx="15">
                  <c:v>3.0530019294064181E-2</c:v>
                </c:pt>
                <c:pt idx="16">
                  <c:v>3.8614109967361192E-2</c:v>
                </c:pt>
                <c:pt idx="17">
                  <c:v>4.5427405712011003E-2</c:v>
                </c:pt>
                <c:pt idx="18">
                  <c:v>4.4176706827309085E-2</c:v>
                </c:pt>
                <c:pt idx="19">
                  <c:v>4.2384685796155334E-2</c:v>
                </c:pt>
                <c:pt idx="20">
                  <c:v>6.1867434014685134E-2</c:v>
                </c:pt>
                <c:pt idx="21">
                  <c:v>6.9870576522763003E-2</c:v>
                </c:pt>
                <c:pt idx="22">
                  <c:v>6.9098907766991235E-2</c:v>
                </c:pt>
                <c:pt idx="23">
                  <c:v>7.2684085510689736E-2</c:v>
                </c:pt>
                <c:pt idx="24">
                  <c:v>0.11311440223223859</c:v>
                </c:pt>
                <c:pt idx="25">
                  <c:v>8.9250771839805218E-2</c:v>
                </c:pt>
                <c:pt idx="26">
                  <c:v>0.1065753109166295</c:v>
                </c:pt>
                <c:pt idx="27">
                  <c:v>0.13011134182430839</c:v>
                </c:pt>
                <c:pt idx="28">
                  <c:v>0.12478305633181612</c:v>
                </c:pt>
                <c:pt idx="29">
                  <c:v>0.11430068882899358</c:v>
                </c:pt>
                <c:pt idx="30">
                  <c:v>0.10145602795573737</c:v>
                </c:pt>
                <c:pt idx="31">
                  <c:v>0.10953700653113445</c:v>
                </c:pt>
                <c:pt idx="32">
                  <c:v>0.11046927435770494</c:v>
                </c:pt>
                <c:pt idx="33">
                  <c:v>0.11497246412197179</c:v>
                </c:pt>
                <c:pt idx="34">
                  <c:v>0.12538199080255183</c:v>
                </c:pt>
                <c:pt idx="35">
                  <c:v>0.12345398842618997</c:v>
                </c:pt>
                <c:pt idx="36">
                  <c:v>0.12716763005780327</c:v>
                </c:pt>
              </c:numCache>
            </c:numRef>
          </c:val>
          <c:smooth val="0"/>
          <c:extLst>
            <c:ext xmlns:c16="http://schemas.microsoft.com/office/drawing/2014/chart" uri="{C3380CC4-5D6E-409C-BE32-E72D297353CC}">
              <c16:uniqueId val="{00000003-39BF-CC48-809C-5286198A8146}"/>
            </c:ext>
          </c:extLst>
        </c:ser>
        <c:dLbls>
          <c:showLegendKey val="0"/>
          <c:showVal val="0"/>
          <c:showCatName val="0"/>
          <c:showSerName val="0"/>
          <c:showPercent val="0"/>
          <c:showBubbleSize val="0"/>
        </c:dLbls>
        <c:smooth val="0"/>
        <c:axId val="1969136496"/>
        <c:axId val="1965242688"/>
      </c:lineChart>
      <c:catAx>
        <c:axId val="196913649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Year</a:t>
                </a:r>
              </a:p>
            </c:rich>
          </c:tx>
          <c:layout>
            <c:manualLayout>
              <c:xMode val="edge"/>
              <c:yMode val="edge"/>
              <c:x val="0.40002892731722273"/>
              <c:y val="0.93466925945997636"/>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5242688"/>
        <c:crosses val="autoZero"/>
        <c:auto val="1"/>
        <c:lblAlgn val="ctr"/>
        <c:lblOffset val="100"/>
        <c:noMultiLvlLbl val="0"/>
      </c:catAx>
      <c:valAx>
        <c:axId val="19652426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136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800" b="1">
                <a:effectLst/>
              </a:rPr>
              <a:t>Popularity of genre by geographic regions 1980-2016</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'Genre 2'!$B$20</c:f>
              <c:strCache>
                <c:ptCount val="1"/>
                <c:pt idx="0">
                  <c:v>North America</c:v>
                </c:pt>
              </c:strCache>
            </c:strRef>
          </c:tx>
          <c:spPr>
            <a:solidFill>
              <a:schemeClr val="accent1">
                <a:lumMod val="60000"/>
                <a:lumOff val="40000"/>
              </a:schemeClr>
            </a:solidFill>
            <a:ln>
              <a:noFill/>
            </a:ln>
            <a:effectLst/>
          </c:spPr>
          <c:invertIfNegative val="0"/>
          <c:cat>
            <c:strRef>
              <c:f>'Genre 2'!$A$21:$A$32</c:f>
              <c:strCache>
                <c:ptCount val="12"/>
                <c:pt idx="0">
                  <c:v>Strategy</c:v>
                </c:pt>
                <c:pt idx="1">
                  <c:v>Adventure</c:v>
                </c:pt>
                <c:pt idx="2">
                  <c:v>Puzzle</c:v>
                </c:pt>
                <c:pt idx="3">
                  <c:v>Simulation</c:v>
                </c:pt>
                <c:pt idx="4">
                  <c:v>Fighting</c:v>
                </c:pt>
                <c:pt idx="5">
                  <c:v>Role-Playing</c:v>
                </c:pt>
                <c:pt idx="6">
                  <c:v>Racing</c:v>
                </c:pt>
                <c:pt idx="7">
                  <c:v>Misc</c:v>
                </c:pt>
                <c:pt idx="8">
                  <c:v>Platform</c:v>
                </c:pt>
                <c:pt idx="9">
                  <c:v>Shooter</c:v>
                </c:pt>
                <c:pt idx="10">
                  <c:v>Sports</c:v>
                </c:pt>
                <c:pt idx="11">
                  <c:v>Action</c:v>
                </c:pt>
              </c:strCache>
            </c:strRef>
          </c:cat>
          <c:val>
            <c:numRef>
              <c:f>'Genre 2'!$B$21:$B$32</c:f>
              <c:numCache>
                <c:formatCode>General</c:formatCode>
                <c:ptCount val="12"/>
                <c:pt idx="0">
                  <c:v>68.700000000000188</c:v>
                </c:pt>
                <c:pt idx="1">
                  <c:v>105.76999999999998</c:v>
                </c:pt>
                <c:pt idx="2">
                  <c:v>123.78000000000009</c:v>
                </c:pt>
                <c:pt idx="3">
                  <c:v>183.31000000000068</c:v>
                </c:pt>
                <c:pt idx="4">
                  <c:v>223.59000000000017</c:v>
                </c:pt>
                <c:pt idx="5">
                  <c:v>327.27999999999901</c:v>
                </c:pt>
                <c:pt idx="6">
                  <c:v>359.41999999999774</c:v>
                </c:pt>
                <c:pt idx="7">
                  <c:v>410.23999999999904</c:v>
                </c:pt>
                <c:pt idx="8">
                  <c:v>447.0499999999991</c:v>
                </c:pt>
                <c:pt idx="9">
                  <c:v>582.59999999999502</c:v>
                </c:pt>
                <c:pt idx="10">
                  <c:v>683.34999999999673</c:v>
                </c:pt>
                <c:pt idx="11">
                  <c:v>877.82999999999163</c:v>
                </c:pt>
              </c:numCache>
            </c:numRef>
          </c:val>
          <c:extLst>
            <c:ext xmlns:c16="http://schemas.microsoft.com/office/drawing/2014/chart" uri="{C3380CC4-5D6E-409C-BE32-E72D297353CC}">
              <c16:uniqueId val="{00000000-20DE-3F4E-B48F-0AA5FF1A9273}"/>
            </c:ext>
          </c:extLst>
        </c:ser>
        <c:ser>
          <c:idx val="1"/>
          <c:order val="1"/>
          <c:tx>
            <c:strRef>
              <c:f>'Genre 2'!$C$20</c:f>
              <c:strCache>
                <c:ptCount val="1"/>
                <c:pt idx="0">
                  <c:v>Europe</c:v>
                </c:pt>
              </c:strCache>
            </c:strRef>
          </c:tx>
          <c:spPr>
            <a:solidFill>
              <a:srgbClr val="FF9C00"/>
            </a:solidFill>
            <a:ln>
              <a:noFill/>
            </a:ln>
            <a:effectLst/>
          </c:spPr>
          <c:invertIfNegative val="0"/>
          <c:dPt>
            <c:idx val="11"/>
            <c:invertIfNegative val="0"/>
            <c:bubble3D val="0"/>
            <c:spPr>
              <a:solidFill>
                <a:srgbClr val="FF8A00"/>
              </a:solidFill>
              <a:ln>
                <a:noFill/>
              </a:ln>
              <a:effectLst/>
            </c:spPr>
            <c:extLst>
              <c:ext xmlns:c16="http://schemas.microsoft.com/office/drawing/2014/chart" uri="{C3380CC4-5D6E-409C-BE32-E72D297353CC}">
                <c16:uniqueId val="{00000000-02DA-5449-A341-E1D5E82DC308}"/>
              </c:ext>
            </c:extLst>
          </c:dPt>
          <c:cat>
            <c:strRef>
              <c:f>'Genre 2'!$A$21:$A$32</c:f>
              <c:strCache>
                <c:ptCount val="12"/>
                <c:pt idx="0">
                  <c:v>Strategy</c:v>
                </c:pt>
                <c:pt idx="1">
                  <c:v>Adventure</c:v>
                </c:pt>
                <c:pt idx="2">
                  <c:v>Puzzle</c:v>
                </c:pt>
                <c:pt idx="3">
                  <c:v>Simulation</c:v>
                </c:pt>
                <c:pt idx="4">
                  <c:v>Fighting</c:v>
                </c:pt>
                <c:pt idx="5">
                  <c:v>Role-Playing</c:v>
                </c:pt>
                <c:pt idx="6">
                  <c:v>Racing</c:v>
                </c:pt>
                <c:pt idx="7">
                  <c:v>Misc</c:v>
                </c:pt>
                <c:pt idx="8">
                  <c:v>Platform</c:v>
                </c:pt>
                <c:pt idx="9">
                  <c:v>Shooter</c:v>
                </c:pt>
                <c:pt idx="10">
                  <c:v>Sports</c:v>
                </c:pt>
                <c:pt idx="11">
                  <c:v>Action</c:v>
                </c:pt>
              </c:strCache>
            </c:strRef>
          </c:cat>
          <c:val>
            <c:numRef>
              <c:f>'Genre 2'!$C$21:$C$32</c:f>
              <c:numCache>
                <c:formatCode>General</c:formatCode>
                <c:ptCount val="12"/>
                <c:pt idx="0">
                  <c:v>45.340000000000053</c:v>
                </c:pt>
                <c:pt idx="1">
                  <c:v>64.100000000000065</c:v>
                </c:pt>
                <c:pt idx="2">
                  <c:v>50.77999999999998</c:v>
                </c:pt>
                <c:pt idx="3">
                  <c:v>113.38000000000019</c:v>
                </c:pt>
                <c:pt idx="4">
                  <c:v>101.32000000000025</c:v>
                </c:pt>
                <c:pt idx="5">
                  <c:v>188.06000000000031</c:v>
                </c:pt>
                <c:pt idx="6">
                  <c:v>238.39000000000024</c:v>
                </c:pt>
                <c:pt idx="7">
                  <c:v>215.98000000000036</c:v>
                </c:pt>
                <c:pt idx="8">
                  <c:v>201.63000000000017</c:v>
                </c:pt>
                <c:pt idx="9">
                  <c:v>313.26999999999668</c:v>
                </c:pt>
                <c:pt idx="10">
                  <c:v>376.84999999999457</c:v>
                </c:pt>
                <c:pt idx="11">
                  <c:v>524.99999999998545</c:v>
                </c:pt>
              </c:numCache>
            </c:numRef>
          </c:val>
          <c:extLst>
            <c:ext xmlns:c16="http://schemas.microsoft.com/office/drawing/2014/chart" uri="{C3380CC4-5D6E-409C-BE32-E72D297353CC}">
              <c16:uniqueId val="{00000001-20DE-3F4E-B48F-0AA5FF1A9273}"/>
            </c:ext>
          </c:extLst>
        </c:ser>
        <c:ser>
          <c:idx val="2"/>
          <c:order val="2"/>
          <c:tx>
            <c:strRef>
              <c:f>'Genre 2'!$D$20</c:f>
              <c:strCache>
                <c:ptCount val="1"/>
                <c:pt idx="0">
                  <c:v>Japan</c:v>
                </c:pt>
              </c:strCache>
            </c:strRef>
          </c:tx>
          <c:spPr>
            <a:solidFill>
              <a:schemeClr val="bg1">
                <a:lumMod val="65000"/>
              </a:schemeClr>
            </a:solidFill>
            <a:ln>
              <a:noFill/>
            </a:ln>
            <a:effectLst/>
          </c:spPr>
          <c:invertIfNegative val="0"/>
          <c:cat>
            <c:strRef>
              <c:f>'Genre 2'!$A$21:$A$32</c:f>
              <c:strCache>
                <c:ptCount val="12"/>
                <c:pt idx="0">
                  <c:v>Strategy</c:v>
                </c:pt>
                <c:pt idx="1">
                  <c:v>Adventure</c:v>
                </c:pt>
                <c:pt idx="2">
                  <c:v>Puzzle</c:v>
                </c:pt>
                <c:pt idx="3">
                  <c:v>Simulation</c:v>
                </c:pt>
                <c:pt idx="4">
                  <c:v>Fighting</c:v>
                </c:pt>
                <c:pt idx="5">
                  <c:v>Role-Playing</c:v>
                </c:pt>
                <c:pt idx="6">
                  <c:v>Racing</c:v>
                </c:pt>
                <c:pt idx="7">
                  <c:v>Misc</c:v>
                </c:pt>
                <c:pt idx="8">
                  <c:v>Platform</c:v>
                </c:pt>
                <c:pt idx="9">
                  <c:v>Shooter</c:v>
                </c:pt>
                <c:pt idx="10">
                  <c:v>Sports</c:v>
                </c:pt>
                <c:pt idx="11">
                  <c:v>Action</c:v>
                </c:pt>
              </c:strCache>
            </c:strRef>
          </c:cat>
          <c:val>
            <c:numRef>
              <c:f>'Genre 2'!$D$21:$D$32</c:f>
              <c:numCache>
                <c:formatCode>General</c:formatCode>
                <c:ptCount val="12"/>
                <c:pt idx="0">
                  <c:v>49.460000000000029</c:v>
                </c:pt>
                <c:pt idx="1">
                  <c:v>51.500000000000313</c:v>
                </c:pt>
                <c:pt idx="2">
                  <c:v>57.309999999999967</c:v>
                </c:pt>
                <c:pt idx="3">
                  <c:v>63.700000000000067</c:v>
                </c:pt>
                <c:pt idx="4">
                  <c:v>87.350000000000136</c:v>
                </c:pt>
                <c:pt idx="5">
                  <c:v>352.3099999999979</c:v>
                </c:pt>
                <c:pt idx="6">
                  <c:v>56.690000000000019</c:v>
                </c:pt>
                <c:pt idx="7">
                  <c:v>107.75999999999995</c:v>
                </c:pt>
                <c:pt idx="8">
                  <c:v>130.77000000000012</c:v>
                </c:pt>
                <c:pt idx="9">
                  <c:v>38.260000000000069</c:v>
                </c:pt>
                <c:pt idx="10">
                  <c:v>135.3700000000004</c:v>
                </c:pt>
                <c:pt idx="11">
                  <c:v>159.95000000000087</c:v>
                </c:pt>
              </c:numCache>
            </c:numRef>
          </c:val>
          <c:extLst>
            <c:ext xmlns:c16="http://schemas.microsoft.com/office/drawing/2014/chart" uri="{C3380CC4-5D6E-409C-BE32-E72D297353CC}">
              <c16:uniqueId val="{00000002-20DE-3F4E-B48F-0AA5FF1A9273}"/>
            </c:ext>
          </c:extLst>
        </c:ser>
        <c:ser>
          <c:idx val="3"/>
          <c:order val="3"/>
          <c:tx>
            <c:strRef>
              <c:f>'Genre 2'!$E$20</c:f>
              <c:strCache>
                <c:ptCount val="1"/>
                <c:pt idx="0">
                  <c:v>Other</c:v>
                </c:pt>
              </c:strCache>
            </c:strRef>
          </c:tx>
          <c:spPr>
            <a:solidFill>
              <a:srgbClr val="FFE000"/>
            </a:solidFill>
            <a:ln>
              <a:noFill/>
            </a:ln>
            <a:effectLst/>
          </c:spPr>
          <c:invertIfNegative val="0"/>
          <c:cat>
            <c:strRef>
              <c:f>'Genre 2'!$A$21:$A$32</c:f>
              <c:strCache>
                <c:ptCount val="12"/>
                <c:pt idx="0">
                  <c:v>Strategy</c:v>
                </c:pt>
                <c:pt idx="1">
                  <c:v>Adventure</c:v>
                </c:pt>
                <c:pt idx="2">
                  <c:v>Puzzle</c:v>
                </c:pt>
                <c:pt idx="3">
                  <c:v>Simulation</c:v>
                </c:pt>
                <c:pt idx="4">
                  <c:v>Fighting</c:v>
                </c:pt>
                <c:pt idx="5">
                  <c:v>Role-Playing</c:v>
                </c:pt>
                <c:pt idx="6">
                  <c:v>Racing</c:v>
                </c:pt>
                <c:pt idx="7">
                  <c:v>Misc</c:v>
                </c:pt>
                <c:pt idx="8">
                  <c:v>Platform</c:v>
                </c:pt>
                <c:pt idx="9">
                  <c:v>Shooter</c:v>
                </c:pt>
                <c:pt idx="10">
                  <c:v>Sports</c:v>
                </c:pt>
                <c:pt idx="11">
                  <c:v>Action</c:v>
                </c:pt>
              </c:strCache>
            </c:strRef>
          </c:cat>
          <c:val>
            <c:numRef>
              <c:f>'Genre 2'!$E$21:$E$32</c:f>
              <c:numCache>
                <c:formatCode>General</c:formatCode>
                <c:ptCount val="12"/>
                <c:pt idx="0">
                  <c:v>12.139999999999944</c:v>
                </c:pt>
                <c:pt idx="1">
                  <c:v>19.220000000000173</c:v>
                </c:pt>
                <c:pt idx="2">
                  <c:v>13.719999999999963</c:v>
                </c:pt>
                <c:pt idx="3">
                  <c:v>33.649999999999913</c:v>
                </c:pt>
                <c:pt idx="4">
                  <c:v>37.879999999999917</c:v>
                </c:pt>
                <c:pt idx="5">
                  <c:v>63.219999999999771</c:v>
                </c:pt>
                <c:pt idx="6">
                  <c:v>77.82000000000113</c:v>
                </c:pt>
                <c:pt idx="7">
                  <c:v>79.510000000001099</c:v>
                </c:pt>
                <c:pt idx="8">
                  <c:v>52.06999999999973</c:v>
                </c:pt>
                <c:pt idx="9">
                  <c:v>103.0900000000011</c:v>
                </c:pt>
                <c:pt idx="10">
                  <c:v>136.72999999999783</c:v>
                </c:pt>
                <c:pt idx="11">
                  <c:v>192.78999999999849</c:v>
                </c:pt>
              </c:numCache>
            </c:numRef>
          </c:val>
          <c:extLst>
            <c:ext xmlns:c16="http://schemas.microsoft.com/office/drawing/2014/chart" uri="{C3380CC4-5D6E-409C-BE32-E72D297353CC}">
              <c16:uniqueId val="{00000003-20DE-3F4E-B48F-0AA5FF1A9273}"/>
            </c:ext>
          </c:extLst>
        </c:ser>
        <c:dLbls>
          <c:showLegendKey val="0"/>
          <c:showVal val="0"/>
          <c:showCatName val="0"/>
          <c:showSerName val="0"/>
          <c:showPercent val="0"/>
          <c:showBubbleSize val="0"/>
        </c:dLbls>
        <c:gapWidth val="150"/>
        <c:axId val="1321582304"/>
        <c:axId val="1277453744"/>
      </c:barChart>
      <c:catAx>
        <c:axId val="13215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7453744"/>
        <c:crosses val="autoZero"/>
        <c:auto val="1"/>
        <c:lblAlgn val="ctr"/>
        <c:lblOffset val="100"/>
        <c:noMultiLvlLbl val="0"/>
      </c:catAx>
      <c:valAx>
        <c:axId val="1277453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Units</a:t>
                </a:r>
                <a:r>
                  <a:rPr lang="en-US" b="1" baseline="0"/>
                  <a:t> sold (in millions)</a:t>
                </a:r>
                <a:endParaRPr lang="en-US" b="1"/>
              </a:p>
            </c:rich>
          </c:tx>
          <c:layout>
            <c:manualLayout>
              <c:xMode val="edge"/>
              <c:yMode val="edge"/>
              <c:x val="6.5217391304347824E-2"/>
              <c:y val="0.3346951156883942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15823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[Dummy Data.xlsx]Publisher!PivotTable12</c:name>
    <c:fmtId val="80"/>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Top Publishers in the gaming market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Publisher!$B$3</c:f>
              <c:strCache>
                <c:ptCount val="1"/>
                <c:pt idx="0">
                  <c:v>North American (NA) Sales</c:v>
                </c:pt>
              </c:strCache>
            </c:strRef>
          </c:tx>
          <c:spPr>
            <a:solidFill>
              <a:schemeClr val="accent1">
                <a:lumMod val="60000"/>
                <a:lumOff val="40000"/>
              </a:schemeClr>
            </a:solidFill>
            <a:ln>
              <a:noFill/>
            </a:ln>
            <a:effectLst/>
          </c:spPr>
          <c:invertIfNegative val="0"/>
          <c:cat>
            <c:strRef>
              <c:f>Publisher!$A$4:$A$14</c:f>
              <c:strCache>
                <c:ptCount val="10"/>
                <c:pt idx="0">
                  <c:v>Nintendo</c:v>
                </c:pt>
                <c:pt idx="1">
                  <c:v>Electronic Arts</c:v>
                </c:pt>
                <c:pt idx="2">
                  <c:v>Activision</c:v>
                </c:pt>
                <c:pt idx="3">
                  <c:v>Sony Computer Entertainment</c:v>
                </c:pt>
                <c:pt idx="4">
                  <c:v>Ubisoft</c:v>
                </c:pt>
                <c:pt idx="5">
                  <c:v>Take-Two Interactive</c:v>
                </c:pt>
                <c:pt idx="6">
                  <c:v>THQ</c:v>
                </c:pt>
                <c:pt idx="7">
                  <c:v>Microsoft Game Studios</c:v>
                </c:pt>
                <c:pt idx="8">
                  <c:v>Atari</c:v>
                </c:pt>
                <c:pt idx="9">
                  <c:v>Sega</c:v>
                </c:pt>
              </c:strCache>
            </c:strRef>
          </c:cat>
          <c:val>
            <c:numRef>
              <c:f>Publisher!$B$4:$B$14</c:f>
              <c:numCache>
                <c:formatCode>General</c:formatCode>
                <c:ptCount val="10"/>
                <c:pt idx="0">
                  <c:v>816.87000000000012</c:v>
                </c:pt>
                <c:pt idx="1">
                  <c:v>595.069999999998</c:v>
                </c:pt>
                <c:pt idx="2">
                  <c:v>429.69999999999908</c:v>
                </c:pt>
                <c:pt idx="3">
                  <c:v>265.21999999999929</c:v>
                </c:pt>
                <c:pt idx="4">
                  <c:v>253.40000000000043</c:v>
                </c:pt>
                <c:pt idx="5">
                  <c:v>220.49000000000049</c:v>
                </c:pt>
                <c:pt idx="6">
                  <c:v>208.77000000000041</c:v>
                </c:pt>
                <c:pt idx="7">
                  <c:v>155.35000000000008</c:v>
                </c:pt>
                <c:pt idx="8">
                  <c:v>110.03999999999991</c:v>
                </c:pt>
                <c:pt idx="9">
                  <c:v>109.39999999999996</c:v>
                </c:pt>
              </c:numCache>
            </c:numRef>
          </c:val>
          <c:extLst>
            <c:ext xmlns:c16="http://schemas.microsoft.com/office/drawing/2014/chart" uri="{C3380CC4-5D6E-409C-BE32-E72D297353CC}">
              <c16:uniqueId val="{00000000-1742-BE4D-A134-415B8DC9E2CD}"/>
            </c:ext>
          </c:extLst>
        </c:ser>
        <c:ser>
          <c:idx val="1"/>
          <c:order val="1"/>
          <c:tx>
            <c:strRef>
              <c:f>Publisher!$C$3</c:f>
              <c:strCache>
                <c:ptCount val="1"/>
                <c:pt idx="0">
                  <c:v>European (EU) Sales</c:v>
                </c:pt>
              </c:strCache>
            </c:strRef>
          </c:tx>
          <c:spPr>
            <a:solidFill>
              <a:srgbClr val="FF8A00"/>
            </a:solidFill>
            <a:ln>
              <a:noFill/>
            </a:ln>
            <a:effectLst/>
          </c:spPr>
          <c:invertIfNegative val="0"/>
          <c:cat>
            <c:strRef>
              <c:f>Publisher!$A$4:$A$14</c:f>
              <c:strCache>
                <c:ptCount val="10"/>
                <c:pt idx="0">
                  <c:v>Nintendo</c:v>
                </c:pt>
                <c:pt idx="1">
                  <c:v>Electronic Arts</c:v>
                </c:pt>
                <c:pt idx="2">
                  <c:v>Activision</c:v>
                </c:pt>
                <c:pt idx="3">
                  <c:v>Sony Computer Entertainment</c:v>
                </c:pt>
                <c:pt idx="4">
                  <c:v>Ubisoft</c:v>
                </c:pt>
                <c:pt idx="5">
                  <c:v>Take-Two Interactive</c:v>
                </c:pt>
                <c:pt idx="6">
                  <c:v>THQ</c:v>
                </c:pt>
                <c:pt idx="7">
                  <c:v>Microsoft Game Studios</c:v>
                </c:pt>
                <c:pt idx="8">
                  <c:v>Atari</c:v>
                </c:pt>
                <c:pt idx="9">
                  <c:v>Sega</c:v>
                </c:pt>
              </c:strCache>
            </c:strRef>
          </c:cat>
          <c:val>
            <c:numRef>
              <c:f>Publisher!$C$4:$C$14</c:f>
              <c:numCache>
                <c:formatCode>General</c:formatCode>
                <c:ptCount val="10"/>
                <c:pt idx="0">
                  <c:v>418.74000000000018</c:v>
                </c:pt>
                <c:pt idx="1">
                  <c:v>371.26999999999651</c:v>
                </c:pt>
                <c:pt idx="2">
                  <c:v>215.53000000000037</c:v>
                </c:pt>
                <c:pt idx="3">
                  <c:v>187.72000000000017</c:v>
                </c:pt>
                <c:pt idx="4">
                  <c:v>163.30999999999969</c:v>
                </c:pt>
                <c:pt idx="5">
                  <c:v>118.14000000000017</c:v>
                </c:pt>
                <c:pt idx="6">
                  <c:v>94.730000000000189</c:v>
                </c:pt>
                <c:pt idx="7">
                  <c:v>68.610000000000056</c:v>
                </c:pt>
                <c:pt idx="8">
                  <c:v>27.120000000000065</c:v>
                </c:pt>
                <c:pt idx="9">
                  <c:v>82.000000000000128</c:v>
                </c:pt>
              </c:numCache>
            </c:numRef>
          </c:val>
          <c:extLst>
            <c:ext xmlns:c16="http://schemas.microsoft.com/office/drawing/2014/chart" uri="{C3380CC4-5D6E-409C-BE32-E72D297353CC}">
              <c16:uniqueId val="{00000001-1742-BE4D-A134-415B8DC9E2CD}"/>
            </c:ext>
          </c:extLst>
        </c:ser>
        <c:ser>
          <c:idx val="2"/>
          <c:order val="2"/>
          <c:tx>
            <c:strRef>
              <c:f>Publisher!$D$3</c:f>
              <c:strCache>
                <c:ptCount val="1"/>
                <c:pt idx="0">
                  <c:v>Japan (JP) Sales</c:v>
                </c:pt>
              </c:strCache>
            </c:strRef>
          </c:tx>
          <c:spPr>
            <a:solidFill>
              <a:schemeClr val="bg1">
                <a:lumMod val="65000"/>
              </a:schemeClr>
            </a:solidFill>
            <a:ln>
              <a:noFill/>
            </a:ln>
            <a:effectLst/>
          </c:spPr>
          <c:invertIfNegative val="0"/>
          <c:cat>
            <c:strRef>
              <c:f>Publisher!$A$4:$A$14</c:f>
              <c:strCache>
                <c:ptCount val="10"/>
                <c:pt idx="0">
                  <c:v>Nintendo</c:v>
                </c:pt>
                <c:pt idx="1">
                  <c:v>Electronic Arts</c:v>
                </c:pt>
                <c:pt idx="2">
                  <c:v>Activision</c:v>
                </c:pt>
                <c:pt idx="3">
                  <c:v>Sony Computer Entertainment</c:v>
                </c:pt>
                <c:pt idx="4">
                  <c:v>Ubisoft</c:v>
                </c:pt>
                <c:pt idx="5">
                  <c:v>Take-Two Interactive</c:v>
                </c:pt>
                <c:pt idx="6">
                  <c:v>THQ</c:v>
                </c:pt>
                <c:pt idx="7">
                  <c:v>Microsoft Game Studios</c:v>
                </c:pt>
                <c:pt idx="8">
                  <c:v>Atari</c:v>
                </c:pt>
                <c:pt idx="9">
                  <c:v>Sega</c:v>
                </c:pt>
              </c:strCache>
            </c:strRef>
          </c:cat>
          <c:val>
            <c:numRef>
              <c:f>Publisher!$D$4:$D$14</c:f>
              <c:numCache>
                <c:formatCode>General</c:formatCode>
                <c:ptCount val="10"/>
                <c:pt idx="0">
                  <c:v>455.39999999999952</c:v>
                </c:pt>
                <c:pt idx="1">
                  <c:v>14.039999999999958</c:v>
                </c:pt>
                <c:pt idx="2">
                  <c:v>6.5399999999999867</c:v>
                </c:pt>
                <c:pt idx="3">
                  <c:v>74.100000000000037</c:v>
                </c:pt>
                <c:pt idx="4">
                  <c:v>7.4999999999999929</c:v>
                </c:pt>
                <c:pt idx="5">
                  <c:v>5.8299999999999921</c:v>
                </c:pt>
                <c:pt idx="6">
                  <c:v>5.009999999999998</c:v>
                </c:pt>
                <c:pt idx="7">
                  <c:v>3.2599999999999976</c:v>
                </c:pt>
                <c:pt idx="8">
                  <c:v>10.709999999999997</c:v>
                </c:pt>
                <c:pt idx="9">
                  <c:v>57.030000000000015</c:v>
                </c:pt>
              </c:numCache>
            </c:numRef>
          </c:val>
          <c:extLst>
            <c:ext xmlns:c16="http://schemas.microsoft.com/office/drawing/2014/chart" uri="{C3380CC4-5D6E-409C-BE32-E72D297353CC}">
              <c16:uniqueId val="{00000002-1742-BE4D-A134-415B8DC9E2CD}"/>
            </c:ext>
          </c:extLst>
        </c:ser>
        <c:ser>
          <c:idx val="3"/>
          <c:order val="3"/>
          <c:tx>
            <c:strRef>
              <c:f>Publisher!$E$3</c:f>
              <c:strCache>
                <c:ptCount val="1"/>
                <c:pt idx="0">
                  <c:v>Other Sales</c:v>
                </c:pt>
              </c:strCache>
            </c:strRef>
          </c:tx>
          <c:spPr>
            <a:solidFill>
              <a:srgbClr val="FFE000"/>
            </a:solidFill>
            <a:ln>
              <a:noFill/>
            </a:ln>
            <a:effectLst/>
          </c:spPr>
          <c:invertIfNegative val="0"/>
          <c:cat>
            <c:strRef>
              <c:f>Publisher!$A$4:$A$14</c:f>
              <c:strCache>
                <c:ptCount val="10"/>
                <c:pt idx="0">
                  <c:v>Nintendo</c:v>
                </c:pt>
                <c:pt idx="1">
                  <c:v>Electronic Arts</c:v>
                </c:pt>
                <c:pt idx="2">
                  <c:v>Activision</c:v>
                </c:pt>
                <c:pt idx="3">
                  <c:v>Sony Computer Entertainment</c:v>
                </c:pt>
                <c:pt idx="4">
                  <c:v>Ubisoft</c:v>
                </c:pt>
                <c:pt idx="5">
                  <c:v>Take-Two Interactive</c:v>
                </c:pt>
                <c:pt idx="6">
                  <c:v>THQ</c:v>
                </c:pt>
                <c:pt idx="7">
                  <c:v>Microsoft Game Studios</c:v>
                </c:pt>
                <c:pt idx="8">
                  <c:v>Atari</c:v>
                </c:pt>
                <c:pt idx="9">
                  <c:v>Sega</c:v>
                </c:pt>
              </c:strCache>
            </c:strRef>
          </c:cat>
          <c:val>
            <c:numRef>
              <c:f>Publisher!$E$4:$E$14</c:f>
              <c:numCache>
                <c:formatCode>General</c:formatCode>
                <c:ptCount val="10"/>
                <c:pt idx="0">
                  <c:v>97.260000000000247</c:v>
                </c:pt>
                <c:pt idx="1">
                  <c:v>130.13999999999939</c:v>
                </c:pt>
                <c:pt idx="2">
                  <c:v>76.19000000000085</c:v>
                </c:pt>
                <c:pt idx="3">
                  <c:v>80.450000000000202</c:v>
                </c:pt>
                <c:pt idx="4">
                  <c:v>51.239999999999824</c:v>
                </c:pt>
                <c:pt idx="5">
                  <c:v>55.409999999999897</c:v>
                </c:pt>
                <c:pt idx="6">
                  <c:v>32.59000000000011</c:v>
                </c:pt>
                <c:pt idx="7">
                  <c:v>18.560000000000073</c:v>
                </c:pt>
                <c:pt idx="8">
                  <c:v>9.1699999999999644</c:v>
                </c:pt>
                <c:pt idx="9">
                  <c:v>26.720000000000155</c:v>
                </c:pt>
              </c:numCache>
            </c:numRef>
          </c:val>
          <c:extLst>
            <c:ext xmlns:c16="http://schemas.microsoft.com/office/drawing/2014/chart" uri="{C3380CC4-5D6E-409C-BE32-E72D297353CC}">
              <c16:uniqueId val="{00000003-1742-BE4D-A134-415B8DC9E2CD}"/>
            </c:ext>
          </c:extLst>
        </c:ser>
        <c:dLbls>
          <c:showLegendKey val="0"/>
          <c:showVal val="0"/>
          <c:showCatName val="0"/>
          <c:showSerName val="0"/>
          <c:showPercent val="0"/>
          <c:showBubbleSize val="0"/>
        </c:dLbls>
        <c:gapWidth val="219"/>
        <c:overlap val="-27"/>
        <c:axId val="71854128"/>
        <c:axId val="72033328"/>
      </c:barChart>
      <c:catAx>
        <c:axId val="7185412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Publisher</a:t>
                </a:r>
              </a:p>
            </c:rich>
          </c:tx>
          <c:layout>
            <c:manualLayout>
              <c:xMode val="edge"/>
              <c:yMode val="edge"/>
              <c:x val="0.42984167724209288"/>
              <c:y val="0.95178963071209977"/>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33328"/>
        <c:crosses val="autoZero"/>
        <c:auto val="1"/>
        <c:lblAlgn val="ctr"/>
        <c:lblOffset val="100"/>
        <c:noMultiLvlLbl val="0"/>
      </c:catAx>
      <c:valAx>
        <c:axId val="7203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Units Sold</a:t>
                </a:r>
                <a:r>
                  <a:rPr lang="en-US" b="1" baseline="0"/>
                  <a:t> (in millions)</a:t>
                </a:r>
                <a:endParaRPr lang="en-US" b="1"/>
              </a:p>
            </c:rich>
          </c:tx>
          <c:layout>
            <c:manualLayout>
              <c:xMode val="edge"/>
              <c:yMode val="edge"/>
              <c:x val="8.2955903929224899E-3"/>
              <c:y val="0.39759433669541755"/>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54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images.careerfoundry.com/public/courses/intro-to-data/E1/vgsales.xlsx" TargetMode="External"/><Relationship Id="rId7" Type="http://schemas.openxmlformats.org/officeDocument/2006/relationships/image" Target="../media/image4.svg"/><Relationship Id="rId2" Type="http://schemas.openxmlformats.org/officeDocument/2006/relationships/hyperlink" Target="https://www.vgchartz.com/methodology.php" TargetMode="External"/><Relationship Id="rId1" Type="http://schemas.openxmlformats.org/officeDocument/2006/relationships/hyperlink" Target="https://images.careerfoundry.com/public/courses/intro-to-data/Project-Brief_Intro_to_Data_Analytics.pdf" TargetMode="Externa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2.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images.careerfoundry.com/public/courses/intro-to-data/Project-Brief_Intro_to_Data_Analytics.pdf" TargetMode="External"/><Relationship Id="rId7" Type="http://schemas.openxmlformats.org/officeDocument/2006/relationships/hyperlink" Target="https://images.careerfoundry.com/public/courses/intro-to-data/E1/vgsales.xlsx"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hyperlink" Target="https://www.vgchartz.com/methodology.php" TargetMode="External"/><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2.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F8489-CE82-495A-AE57-0BFC0693B9D7}"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C9DD477-DFD8-4F86-AEBF-6E6E39681EC2}">
      <dgm:prSet custT="1"/>
      <dgm:spPr/>
      <dgm:t>
        <a:bodyPr/>
        <a:lstStyle/>
        <a:p>
          <a:pPr algn="l">
            <a:lnSpc>
              <a:spcPct val="100000"/>
            </a:lnSpc>
            <a:defRPr b="1"/>
          </a:pPr>
          <a:r>
            <a:rPr lang="en-US" sz="2400" b="1" u="none" dirty="0">
              <a:latin typeface="Gill Sans MT" panose="020B0502020104020203" pitchFamily="34" charset="77"/>
            </a:rPr>
            <a:t>Objective</a:t>
          </a:r>
          <a:endParaRPr lang="en-US" sz="3200" u="none" dirty="0">
            <a:latin typeface="Gill Sans MT" panose="020B0502020104020203" pitchFamily="34" charset="77"/>
          </a:endParaRPr>
        </a:p>
      </dgm:t>
    </dgm:pt>
    <dgm:pt modelId="{C7752B85-ABD1-4E69-9006-0FBDD5DB9234}" type="parTrans" cxnId="{02F9786E-8DC0-4EBB-BCAB-27BA4D319EB6}">
      <dgm:prSet/>
      <dgm:spPr/>
      <dgm:t>
        <a:bodyPr/>
        <a:lstStyle/>
        <a:p>
          <a:endParaRPr lang="en-US"/>
        </a:p>
      </dgm:t>
    </dgm:pt>
    <dgm:pt modelId="{82A4A9FD-3A70-400B-BF8B-19368C6BFCB9}" type="sibTrans" cxnId="{02F9786E-8DC0-4EBB-BCAB-27BA4D319EB6}">
      <dgm:prSet/>
      <dgm:spPr/>
      <dgm:t>
        <a:bodyPr/>
        <a:lstStyle/>
        <a:p>
          <a:endParaRPr lang="en-US"/>
        </a:p>
      </dgm:t>
    </dgm:pt>
    <dgm:pt modelId="{5064B5CB-6C31-47B2-BD7C-4C7AF2D2E08D}">
      <dgm:prSet custT="1"/>
      <dgm:spPr/>
      <dgm:t>
        <a:bodyPr lIns="0"/>
        <a:lstStyle/>
        <a:p>
          <a:pPr algn="l">
            <a:lnSpc>
              <a:spcPct val="100000"/>
            </a:lnSpc>
          </a:pPr>
          <a:r>
            <a:rPr lang="en-US" sz="2000" dirty="0"/>
            <a:t>To perform a descriptive analysis of a </a:t>
          </a:r>
          <a:r>
            <a:rPr lang="en-US" sz="20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video game data set</a:t>
          </a:r>
          <a:r>
            <a:rPr lang="en-US" sz="2000" dirty="0">
              <a:solidFill>
                <a:schemeClr val="tx1"/>
              </a:solidFill>
            </a:rPr>
            <a:t> (click for project brief)</a:t>
          </a:r>
          <a:r>
            <a:rPr lang="en-US" sz="2000" dirty="0"/>
            <a:t> to foster a better understanding of how GameCo’s new games might fare in the market.</a:t>
          </a:r>
        </a:p>
      </dgm:t>
    </dgm:pt>
    <dgm:pt modelId="{D7CCF8DC-089D-4853-AD44-73F13FD41AB4}" type="parTrans" cxnId="{A3ADE0C8-A317-4001-9C57-B46E680DFE34}">
      <dgm:prSet/>
      <dgm:spPr/>
      <dgm:t>
        <a:bodyPr/>
        <a:lstStyle/>
        <a:p>
          <a:endParaRPr lang="en-US"/>
        </a:p>
      </dgm:t>
    </dgm:pt>
    <dgm:pt modelId="{59CB8117-CC60-4873-A5A2-2719E4A49AAC}" type="sibTrans" cxnId="{A3ADE0C8-A317-4001-9C57-B46E680DFE34}">
      <dgm:prSet/>
      <dgm:spPr/>
      <dgm:t>
        <a:bodyPr/>
        <a:lstStyle/>
        <a:p>
          <a:endParaRPr lang="en-US"/>
        </a:p>
      </dgm:t>
    </dgm:pt>
    <dgm:pt modelId="{AE2BEA78-55C7-433E-B3E7-1F9E404BE53F}">
      <dgm:prSet custT="1"/>
      <dgm:spPr/>
      <dgm:t>
        <a:bodyPr lIns="0" rIns="0"/>
        <a:lstStyle/>
        <a:p>
          <a:pPr marL="0" lvl="0" indent="0" algn="l" defTabSz="889000">
            <a:lnSpc>
              <a:spcPct val="100000"/>
            </a:lnSpc>
            <a:spcBef>
              <a:spcPct val="0"/>
            </a:spcBef>
            <a:spcAft>
              <a:spcPct val="35000"/>
            </a:spcAft>
            <a:buNone/>
            <a:defRPr b="1"/>
          </a:pPr>
          <a:r>
            <a:rPr lang="en-US" sz="2400" b="1" u="none" kern="1200" dirty="0">
              <a:solidFill>
                <a:prstClr val="black">
                  <a:hueOff val="0"/>
                  <a:satOff val="0"/>
                  <a:lumOff val="0"/>
                  <a:alphaOff val="0"/>
                </a:prstClr>
              </a:solidFill>
              <a:latin typeface="Gill Sans MT" panose="020B0502020104020203"/>
              <a:ea typeface="+mn-ea"/>
              <a:cs typeface="+mn-cs"/>
            </a:rPr>
            <a:t>Data Set</a:t>
          </a:r>
        </a:p>
      </dgm:t>
    </dgm:pt>
    <dgm:pt modelId="{32E924CA-1884-48B6-B669-FFA4D0D945C4}" type="parTrans" cxnId="{B5D0B3F1-0CD2-4EDB-960F-C0A37E964B19}">
      <dgm:prSet/>
      <dgm:spPr/>
      <dgm:t>
        <a:bodyPr/>
        <a:lstStyle/>
        <a:p>
          <a:endParaRPr lang="en-US"/>
        </a:p>
      </dgm:t>
    </dgm:pt>
    <dgm:pt modelId="{B65C7515-1B19-48DE-A91F-26CFFA2B49CE}" type="sibTrans" cxnId="{B5D0B3F1-0CD2-4EDB-960F-C0A37E964B19}">
      <dgm:prSet/>
      <dgm:spPr/>
      <dgm:t>
        <a:bodyPr/>
        <a:lstStyle/>
        <a:p>
          <a:endParaRPr lang="en-US"/>
        </a:p>
      </dgm:t>
    </dgm:pt>
    <dgm:pt modelId="{68BCC616-9BBE-4488-91AB-7D361F2506ED}">
      <dgm:prSet custT="1"/>
      <dgm:spPr/>
      <dgm:t>
        <a:bodyPr/>
        <a:lstStyle/>
        <a:p>
          <a:pPr algn="l">
            <a:lnSpc>
              <a:spcPct val="100000"/>
            </a:lnSpc>
          </a:pPr>
          <a:r>
            <a:rPr lang="en-US" sz="2000" dirty="0"/>
            <a:t>Data was drawn from the website </a:t>
          </a:r>
          <a:r>
            <a:rPr lang="en-US" sz="20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VGChartz</a:t>
          </a:r>
          <a:r>
            <a:rPr lang="en-US" sz="2000" dirty="0">
              <a:solidFill>
                <a:schemeClr val="tx1"/>
              </a:solidFill>
            </a:rPr>
            <a:t> that covers historical sales of video games (for games that sold more than 100,000 copies spanning different platforms, genres, and publishing studios.</a:t>
          </a:r>
        </a:p>
        <a:p>
          <a:pPr algn="l">
            <a:lnSpc>
              <a:spcPct val="100000"/>
            </a:lnSpc>
          </a:pPr>
          <a:r>
            <a:rPr lang="en-US" sz="2000" b="1" dirty="0">
              <a:solidFill>
                <a:schemeClr val="tx1"/>
              </a:solidFill>
            </a:rPr>
            <a:t>Note: </a:t>
          </a:r>
          <a:r>
            <a:rPr lang="en-US" sz="2000" dirty="0">
              <a:solidFill>
                <a:schemeClr val="tx1"/>
              </a:solidFill>
            </a:rPr>
            <a:t>Data set tracks the total number of units of games sold (not financial figures) from 1980 to 2016.</a:t>
          </a:r>
        </a:p>
        <a:p>
          <a:pPr algn="l">
            <a:lnSpc>
              <a:spcPct val="100000"/>
            </a:lnSpc>
          </a:pPr>
          <a:r>
            <a:rPr lang="en-US" sz="2000" dirty="0">
              <a:solidFill>
                <a:schemeClr val="tx1"/>
              </a:solidFill>
            </a:rPr>
            <a:t>Video game sales data set can be found </a:t>
          </a:r>
          <a:r>
            <a:rPr lang="en-US" sz="20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here</a:t>
          </a:r>
          <a:r>
            <a:rPr lang="en-US" sz="2000" dirty="0">
              <a:solidFill>
                <a:schemeClr val="tx1"/>
              </a:solidFill>
            </a:rPr>
            <a:t>.</a:t>
          </a:r>
        </a:p>
      </dgm:t>
    </dgm:pt>
    <dgm:pt modelId="{11D5D906-AFCE-480B-9777-84BB63B88B74}" type="parTrans" cxnId="{97CBACA1-4450-4E50-9106-F7AD90F2F7F3}">
      <dgm:prSet/>
      <dgm:spPr/>
      <dgm:t>
        <a:bodyPr/>
        <a:lstStyle/>
        <a:p>
          <a:endParaRPr lang="en-US"/>
        </a:p>
      </dgm:t>
    </dgm:pt>
    <dgm:pt modelId="{394DB8F8-9BD8-449A-909D-CC9B3F491BAF}" type="sibTrans" cxnId="{97CBACA1-4450-4E50-9106-F7AD90F2F7F3}">
      <dgm:prSet/>
      <dgm:spPr/>
      <dgm:t>
        <a:bodyPr/>
        <a:lstStyle/>
        <a:p>
          <a:endParaRPr lang="en-US"/>
        </a:p>
      </dgm:t>
    </dgm:pt>
    <dgm:pt modelId="{07F1D253-2111-42A3-97DE-BB70BB532A8D}">
      <dgm:prSet custT="1"/>
      <dgm:spPr/>
      <dgm:t>
        <a:bodyPr/>
        <a:lstStyle/>
        <a:p>
          <a:pPr marL="0" lvl="0" indent="0" algn="l" defTabSz="889000">
            <a:lnSpc>
              <a:spcPct val="100000"/>
            </a:lnSpc>
            <a:spcBef>
              <a:spcPct val="0"/>
            </a:spcBef>
            <a:spcAft>
              <a:spcPct val="35000"/>
            </a:spcAft>
            <a:buNone/>
            <a:defRPr b="1"/>
          </a:pPr>
          <a:r>
            <a:rPr lang="en-US" sz="2400" b="1" u="none" kern="1200" dirty="0">
              <a:solidFill>
                <a:prstClr val="black">
                  <a:hueOff val="0"/>
                  <a:satOff val="0"/>
                  <a:lumOff val="0"/>
                  <a:alphaOff val="0"/>
                </a:prstClr>
              </a:solidFill>
              <a:latin typeface="Gill Sans MT" panose="020B0502020104020203" pitchFamily="34" charset="77"/>
              <a:ea typeface="+mn-ea"/>
              <a:cs typeface="+mn-cs"/>
            </a:rPr>
            <a:t>Tools</a:t>
          </a:r>
          <a:endParaRPr lang="en-US" sz="2000" b="1" u="none" kern="1200" dirty="0">
            <a:solidFill>
              <a:prstClr val="black">
                <a:hueOff val="0"/>
                <a:satOff val="0"/>
                <a:lumOff val="0"/>
                <a:alphaOff val="0"/>
              </a:prstClr>
            </a:solidFill>
            <a:latin typeface="Gill Sans MT" panose="020B0502020104020203" pitchFamily="34" charset="77"/>
            <a:ea typeface="+mn-ea"/>
            <a:cs typeface="+mn-cs"/>
          </a:endParaRPr>
        </a:p>
      </dgm:t>
    </dgm:pt>
    <dgm:pt modelId="{10A3BD97-E1A1-436A-A0A7-EF12905F4BF0}" type="parTrans" cxnId="{305123EA-13E1-41D1-9DF7-DC7D290C645E}">
      <dgm:prSet/>
      <dgm:spPr/>
      <dgm:t>
        <a:bodyPr/>
        <a:lstStyle/>
        <a:p>
          <a:endParaRPr lang="en-US"/>
        </a:p>
      </dgm:t>
    </dgm:pt>
    <dgm:pt modelId="{D44C9F54-42FB-469F-B726-8B04CE5FC706}" type="sibTrans" cxnId="{305123EA-13E1-41D1-9DF7-DC7D290C645E}">
      <dgm:prSet/>
      <dgm:spPr/>
      <dgm:t>
        <a:bodyPr/>
        <a:lstStyle/>
        <a:p>
          <a:endParaRPr lang="en-US"/>
        </a:p>
      </dgm:t>
    </dgm:pt>
    <dgm:pt modelId="{C85967BB-2FF1-4EF8-93CB-FCA74A0A9C7C}">
      <dgm:prSet custT="1"/>
      <dgm:spPr/>
      <dgm:t>
        <a:bodyPr/>
        <a:lstStyle/>
        <a:p>
          <a:pPr marL="0" lvl="0" algn="l" defTabSz="711200">
            <a:lnSpc>
              <a:spcPct val="100000"/>
            </a:lnSpc>
            <a:spcBef>
              <a:spcPct val="0"/>
            </a:spcBef>
            <a:spcAft>
              <a:spcPct val="35000"/>
            </a:spcAft>
            <a:buNone/>
          </a:pPr>
          <a:r>
            <a:rPr lang="en-US" sz="2000" kern="1200" dirty="0"/>
            <a:t>MS Excel</a:t>
          </a:r>
        </a:p>
        <a:p>
          <a:pPr marL="0" lvl="0" algn="l" defTabSz="711200">
            <a:lnSpc>
              <a:spcPct val="100000"/>
            </a:lnSpc>
            <a:spcBef>
              <a:spcPct val="0"/>
            </a:spcBef>
            <a:spcAft>
              <a:spcPct val="35000"/>
            </a:spcAft>
            <a:buNone/>
          </a:pPr>
          <a:r>
            <a:rPr lang="en-US" sz="2000" kern="1200" dirty="0"/>
            <a:t>MS PowerPoint</a:t>
          </a:r>
        </a:p>
        <a:p>
          <a:pPr marL="0" lvl="0" indent="0" algn="l" defTabSz="889000">
            <a:lnSpc>
              <a:spcPct val="100000"/>
            </a:lnSpc>
            <a:spcBef>
              <a:spcPct val="0"/>
            </a:spcBef>
            <a:spcAft>
              <a:spcPct val="35000"/>
            </a:spcAft>
            <a:buNone/>
            <a:defRPr b="1"/>
          </a:pPr>
          <a:r>
            <a:rPr lang="en-US" sz="2400" b="1" u="none" kern="1200" dirty="0">
              <a:solidFill>
                <a:prstClr val="black">
                  <a:hueOff val="0"/>
                  <a:satOff val="0"/>
                  <a:lumOff val="0"/>
                  <a:alphaOff val="0"/>
                </a:prstClr>
              </a:solidFill>
              <a:latin typeface="Gill Sans MT" panose="020B0502020104020203" pitchFamily="34" charset="77"/>
              <a:ea typeface="+mn-ea"/>
              <a:cs typeface="+mn-cs"/>
            </a:rPr>
            <a:t>Procedures</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Grouping data</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Summarizing data</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Descriptive analysis</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Visualizing results in Excel</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Presenting results</a:t>
          </a:r>
        </a:p>
        <a:p>
          <a:pPr marL="0" lvl="0" indent="0" algn="l" defTabSz="889000">
            <a:lnSpc>
              <a:spcPct val="100000"/>
            </a:lnSpc>
            <a:spcBef>
              <a:spcPct val="0"/>
            </a:spcBef>
            <a:spcAft>
              <a:spcPct val="35000"/>
            </a:spcAft>
            <a:buNone/>
            <a:defRPr b="1"/>
          </a:pPr>
          <a:endParaRPr lang="en-US" sz="1600" b="0" u="none" kern="1200" dirty="0">
            <a:solidFill>
              <a:prstClr val="black">
                <a:hueOff val="0"/>
                <a:satOff val="0"/>
                <a:lumOff val="0"/>
                <a:alphaOff val="0"/>
              </a:prstClr>
            </a:solidFill>
            <a:latin typeface="+mn-lt"/>
            <a:ea typeface="+mn-ea"/>
            <a:cs typeface="+mn-cs"/>
          </a:endParaRPr>
        </a:p>
        <a:p>
          <a:pPr marL="0" lvl="0" indent="0" algn="l" defTabSz="889000">
            <a:lnSpc>
              <a:spcPct val="100000"/>
            </a:lnSpc>
            <a:spcBef>
              <a:spcPct val="0"/>
            </a:spcBef>
            <a:spcAft>
              <a:spcPct val="35000"/>
            </a:spcAft>
            <a:buNone/>
            <a:defRPr b="1"/>
          </a:pPr>
          <a:endParaRPr lang="en-US" sz="2000" b="1" u="none" kern="1200" dirty="0">
            <a:solidFill>
              <a:prstClr val="black">
                <a:hueOff val="0"/>
                <a:satOff val="0"/>
                <a:lumOff val="0"/>
                <a:alphaOff val="0"/>
              </a:prstClr>
            </a:solidFill>
            <a:latin typeface="Gill Sans MT" panose="020B0502020104020203" pitchFamily="34" charset="77"/>
            <a:ea typeface="+mn-ea"/>
            <a:cs typeface="+mn-cs"/>
          </a:endParaRPr>
        </a:p>
      </dgm:t>
    </dgm:pt>
    <dgm:pt modelId="{D93C2DD8-CDD4-4C1D-91E7-62D83AB47C44}" type="parTrans" cxnId="{B126159E-26C0-495F-821E-7DF624C13090}">
      <dgm:prSet/>
      <dgm:spPr/>
      <dgm:t>
        <a:bodyPr/>
        <a:lstStyle/>
        <a:p>
          <a:endParaRPr lang="en-US"/>
        </a:p>
      </dgm:t>
    </dgm:pt>
    <dgm:pt modelId="{EB481012-AA47-4A47-92C3-6AA348150A4E}" type="sibTrans" cxnId="{B126159E-26C0-495F-821E-7DF624C13090}">
      <dgm:prSet/>
      <dgm:spPr/>
      <dgm:t>
        <a:bodyPr/>
        <a:lstStyle/>
        <a:p>
          <a:endParaRPr lang="en-US"/>
        </a:p>
      </dgm:t>
    </dgm:pt>
    <dgm:pt modelId="{7E225FAD-459F-4169-8931-D126A40759BB}" type="pres">
      <dgm:prSet presAssocID="{A17F8489-CE82-495A-AE57-0BFC0693B9D7}" presName="root" presStyleCnt="0">
        <dgm:presLayoutVars>
          <dgm:dir/>
          <dgm:resizeHandles val="exact"/>
        </dgm:presLayoutVars>
      </dgm:prSet>
      <dgm:spPr/>
    </dgm:pt>
    <dgm:pt modelId="{2BBA38A1-E123-4848-90DE-A354B1B38BB4}" type="pres">
      <dgm:prSet presAssocID="{1C9DD477-DFD8-4F86-AEBF-6E6E39681EC2}" presName="compNode" presStyleCnt="0"/>
      <dgm:spPr/>
    </dgm:pt>
    <dgm:pt modelId="{E70444A1-DE4A-4D54-A148-733695B0A60A}" type="pres">
      <dgm:prSet presAssocID="{1C9DD477-DFD8-4F86-AEBF-6E6E39681EC2}" presName="iconRect" presStyleLbl="node1" presStyleIdx="0" presStyleCnt="3" custScaleX="99831" custLinFactX="41109" custLinFactY="37968" custLinFactNeighborX="100000" custLinFactNeighborY="100000"/>
      <dgm:spPr>
        <a:blipFill>
          <a:blip xmlns:r="http://schemas.openxmlformats.org/officeDocument/2006/relationships" r:embed="rId4">
            <a:extLst>
              <a:ext uri="{96DAC541-7B7A-43D3-8B79-37D633B846F1}">
                <asvg:svgBlip xmlns:asvg="http://schemas.microsoft.com/office/drawing/2016/SVG/main" r:embed="rId5"/>
              </a:ext>
            </a:extLst>
          </a:blip>
          <a:srcRect/>
          <a:stretch>
            <a:fillRect t="-10000" b="-10000"/>
          </a:stretch>
        </a:blipFill>
        <a:ln>
          <a:noFill/>
        </a:ln>
      </dgm:spPr>
      <dgm:extLst>
        <a:ext uri="{E40237B7-FDA0-4F09-8148-C483321AD2D9}">
          <dgm14:cNvPr xmlns:dgm14="http://schemas.microsoft.com/office/drawing/2010/diagram" id="0" name="" descr="Game controller with solid fill"/>
        </a:ext>
      </dgm:extLst>
    </dgm:pt>
    <dgm:pt modelId="{3CD7DC46-CA40-412E-AA95-FE24296EC41A}" type="pres">
      <dgm:prSet presAssocID="{1C9DD477-DFD8-4F86-AEBF-6E6E39681EC2}" presName="iconSpace" presStyleCnt="0"/>
      <dgm:spPr/>
    </dgm:pt>
    <dgm:pt modelId="{6C067D5F-5136-46D5-BA72-702639DD112C}" type="pres">
      <dgm:prSet presAssocID="{1C9DD477-DFD8-4F86-AEBF-6E6E39681EC2}" presName="parTx" presStyleLbl="revTx" presStyleIdx="0" presStyleCnt="6" custLinFactY="-200000" custLinFactNeighborX="18711" custLinFactNeighborY="-288160">
        <dgm:presLayoutVars>
          <dgm:chMax val="0"/>
          <dgm:chPref val="0"/>
        </dgm:presLayoutVars>
      </dgm:prSet>
      <dgm:spPr/>
    </dgm:pt>
    <dgm:pt modelId="{DA3907A8-3C7B-4818-8079-99C9DC68F74F}" type="pres">
      <dgm:prSet presAssocID="{1C9DD477-DFD8-4F86-AEBF-6E6E39681EC2}" presName="txSpace" presStyleCnt="0"/>
      <dgm:spPr/>
    </dgm:pt>
    <dgm:pt modelId="{1F5EF3AE-54C0-4EA4-BEB5-3E3D76491729}" type="pres">
      <dgm:prSet presAssocID="{1C9DD477-DFD8-4F86-AEBF-6E6E39681EC2}" presName="desTx" presStyleLbl="revTx" presStyleIdx="1" presStyleCnt="6" custScaleX="99266" custScaleY="46305" custLinFactY="-100000" custLinFactNeighborX="19155" custLinFactNeighborY="-135445">
        <dgm:presLayoutVars/>
      </dgm:prSet>
      <dgm:spPr/>
    </dgm:pt>
    <dgm:pt modelId="{B7C53E5C-B81F-4353-A97A-A3F01E444B6A}" type="pres">
      <dgm:prSet presAssocID="{82A4A9FD-3A70-400B-BF8B-19368C6BFCB9}" presName="sibTrans" presStyleCnt="0"/>
      <dgm:spPr/>
    </dgm:pt>
    <dgm:pt modelId="{FD2F6D45-64FC-44AF-9245-301BD78B03B6}" type="pres">
      <dgm:prSet presAssocID="{AE2BEA78-55C7-433E-B3E7-1F9E404BE53F}" presName="compNode" presStyleCnt="0"/>
      <dgm:spPr/>
    </dgm:pt>
    <dgm:pt modelId="{11F511D0-891E-4926-9F3F-AF33C0BED3A4}" type="pres">
      <dgm:prSet presAssocID="{AE2BEA78-55C7-433E-B3E7-1F9E404BE53F}" presName="iconRect" presStyleLbl="node1" presStyleIdx="1" presStyleCnt="3" custLinFactX="-100000" custLinFactY="52036" custLinFactNeighborX="-189132" custLinFactNeighborY="100000"/>
      <dgm:spPr>
        <a:blipFill>
          <a:blip xmlns:r="http://schemas.openxmlformats.org/officeDocument/2006/relationships" r:embed="rId6">
            <a:extLst>
              <a:ext uri="{96DAC541-7B7A-43D3-8B79-37D633B846F1}">
                <asvg:svgBlip xmlns:asvg="http://schemas.microsoft.com/office/drawing/2016/SVG/main" r:embed="rId7"/>
              </a:ext>
            </a:extLst>
          </a:blip>
          <a:srcRect/>
          <a:stretch>
            <a:fillRect t="-10000" b="-10000"/>
          </a:stretch>
        </a:blipFill>
        <a:ln>
          <a:noFill/>
        </a:ln>
      </dgm:spPr>
      <dgm:extLst>
        <a:ext uri="{E40237B7-FDA0-4F09-8148-C483321AD2D9}">
          <dgm14:cNvPr xmlns:dgm14="http://schemas.microsoft.com/office/drawing/2010/diagram" id="0" name="" descr="Tic Tac Toe with solid fill"/>
        </a:ext>
      </dgm:extLst>
    </dgm:pt>
    <dgm:pt modelId="{0AFE0C6D-D696-48DC-B5D4-2F46BDA02DFC}" type="pres">
      <dgm:prSet presAssocID="{AE2BEA78-55C7-433E-B3E7-1F9E404BE53F}" presName="iconSpace" presStyleCnt="0"/>
      <dgm:spPr/>
    </dgm:pt>
    <dgm:pt modelId="{6AFB7B6A-636C-4F5F-9FB6-F237FB20F9B1}" type="pres">
      <dgm:prSet presAssocID="{AE2BEA78-55C7-433E-B3E7-1F9E404BE53F}" presName="parTx" presStyleLbl="revTx" presStyleIdx="2" presStyleCnt="6" custLinFactY="-200000" custLinFactNeighborX="9690" custLinFactNeighborY="-255813">
        <dgm:presLayoutVars>
          <dgm:chMax val="0"/>
          <dgm:chPref val="0"/>
        </dgm:presLayoutVars>
      </dgm:prSet>
      <dgm:spPr/>
    </dgm:pt>
    <dgm:pt modelId="{DA19D348-C451-4DA2-944D-9C4119018D60}" type="pres">
      <dgm:prSet presAssocID="{AE2BEA78-55C7-433E-B3E7-1F9E404BE53F}" presName="txSpace" presStyleCnt="0"/>
      <dgm:spPr/>
    </dgm:pt>
    <dgm:pt modelId="{4743691A-C564-4D26-97EE-BB0E2564F8D4}" type="pres">
      <dgm:prSet presAssocID="{AE2BEA78-55C7-433E-B3E7-1F9E404BE53F}" presName="desTx" presStyleLbl="revTx" presStyleIdx="3" presStyleCnt="6" custLinFactY="-91849" custLinFactNeighborX="9690" custLinFactNeighborY="-100000">
        <dgm:presLayoutVars/>
      </dgm:prSet>
      <dgm:spPr/>
    </dgm:pt>
    <dgm:pt modelId="{66BC59F1-22AE-40DA-AEA1-54CA5D76BB31}" type="pres">
      <dgm:prSet presAssocID="{B65C7515-1B19-48DE-A91F-26CFFA2B49CE}" presName="sibTrans" presStyleCnt="0"/>
      <dgm:spPr/>
    </dgm:pt>
    <dgm:pt modelId="{F7A88F88-2CD4-49BF-8660-0776EA1266E2}" type="pres">
      <dgm:prSet presAssocID="{07F1D253-2111-42A3-97DE-BB70BB532A8D}" presName="compNode" presStyleCnt="0"/>
      <dgm:spPr/>
    </dgm:pt>
    <dgm:pt modelId="{086D0558-95AA-4847-8E50-6AB5EA1ADE53}" type="pres">
      <dgm:prSet presAssocID="{07F1D253-2111-42A3-97DE-BB70BB532A8D}" presName="iconRect" presStyleLbl="node1" presStyleIdx="2" presStyleCnt="3" custScaleY="99790" custLinFactX="-319457" custLinFactY="50263" custLinFactNeighborX="-400000" custLinFactNeighborY="100000"/>
      <dgm:spPr>
        <a:blipFill>
          <a:blip xmlns:r="http://schemas.openxmlformats.org/officeDocument/2006/relationships" r:embed="rId8">
            <a:extLst>
              <a:ext uri="{96DAC541-7B7A-43D3-8B79-37D633B846F1}">
                <asvg:svgBlip xmlns:asvg="http://schemas.microsoft.com/office/drawing/2016/SVG/main" r:embed="rId9"/>
              </a:ext>
            </a:extLst>
          </a:blip>
          <a:srcRect/>
          <a:stretch>
            <a:fillRect t="-10000" b="-10000"/>
          </a:stretch>
        </a:blipFill>
        <a:ln>
          <a:noFill/>
        </a:ln>
      </dgm:spPr>
      <dgm:extLst>
        <a:ext uri="{E40237B7-FDA0-4F09-8148-C483321AD2D9}">
          <dgm14:cNvPr xmlns:dgm14="http://schemas.microsoft.com/office/drawing/2010/diagram" id="0" name="" descr="DVD player with solid fill"/>
        </a:ext>
      </dgm:extLst>
    </dgm:pt>
    <dgm:pt modelId="{232F617F-1F73-4BF5-8221-13EFA21CE9B6}" type="pres">
      <dgm:prSet presAssocID="{07F1D253-2111-42A3-97DE-BB70BB532A8D}" presName="iconSpace" presStyleCnt="0"/>
      <dgm:spPr/>
    </dgm:pt>
    <dgm:pt modelId="{A9D94D1D-81C3-49A8-AE99-F8D9B945CC94}" type="pres">
      <dgm:prSet presAssocID="{07F1D253-2111-42A3-97DE-BB70BB532A8D}" presName="parTx" presStyleLbl="revTx" presStyleIdx="4" presStyleCnt="6" custScaleX="66950" custLinFactY="-200000" custLinFactNeighborX="2123" custLinFactNeighborY="-259703">
        <dgm:presLayoutVars>
          <dgm:chMax val="0"/>
          <dgm:chPref val="0"/>
        </dgm:presLayoutVars>
      </dgm:prSet>
      <dgm:spPr/>
    </dgm:pt>
    <dgm:pt modelId="{54D673AC-0C33-4384-A50C-7B0D5F747366}" type="pres">
      <dgm:prSet presAssocID="{07F1D253-2111-42A3-97DE-BB70BB532A8D}" presName="txSpace" presStyleCnt="0"/>
      <dgm:spPr/>
    </dgm:pt>
    <dgm:pt modelId="{7B5DEC87-961E-4EB6-806F-4560CB357DFA}" type="pres">
      <dgm:prSet presAssocID="{07F1D253-2111-42A3-97DE-BB70BB532A8D}" presName="desTx" presStyleLbl="revTx" presStyleIdx="5" presStyleCnt="6" custScaleX="75525" custScaleY="92785" custLinFactY="-96309" custLinFactNeighborX="5118" custLinFactNeighborY="-100000">
        <dgm:presLayoutVars/>
      </dgm:prSet>
      <dgm:spPr/>
    </dgm:pt>
  </dgm:ptLst>
  <dgm:cxnLst>
    <dgm:cxn modelId="{E632C215-EEA0-7046-8702-F022FB45907E}" type="presOf" srcId="{C85967BB-2FF1-4EF8-93CB-FCA74A0A9C7C}" destId="{7B5DEC87-961E-4EB6-806F-4560CB357DFA}" srcOrd="0" destOrd="0" presId="urn:microsoft.com/office/officeart/2018/5/layout/CenteredIconLabelDescriptionList"/>
    <dgm:cxn modelId="{2B5FBD1D-DB0A-1C4B-8A3C-70B793606CA5}" type="presOf" srcId="{68BCC616-9BBE-4488-91AB-7D361F2506ED}" destId="{4743691A-C564-4D26-97EE-BB0E2564F8D4}" srcOrd="0" destOrd="0" presId="urn:microsoft.com/office/officeart/2018/5/layout/CenteredIconLabelDescriptionList"/>
    <dgm:cxn modelId="{94D84131-6A28-C54E-9261-6D4F9B319390}" type="presOf" srcId="{5064B5CB-6C31-47B2-BD7C-4C7AF2D2E08D}" destId="{1F5EF3AE-54C0-4EA4-BEB5-3E3D76491729}" srcOrd="0" destOrd="0" presId="urn:microsoft.com/office/officeart/2018/5/layout/CenteredIconLabelDescriptionList"/>
    <dgm:cxn modelId="{02F9786E-8DC0-4EBB-BCAB-27BA4D319EB6}" srcId="{A17F8489-CE82-495A-AE57-0BFC0693B9D7}" destId="{1C9DD477-DFD8-4F86-AEBF-6E6E39681EC2}" srcOrd="0" destOrd="0" parTransId="{C7752B85-ABD1-4E69-9006-0FBDD5DB9234}" sibTransId="{82A4A9FD-3A70-400B-BF8B-19368C6BFCB9}"/>
    <dgm:cxn modelId="{4337A354-E56A-BB46-B21F-CB7F7E5D509B}" type="presOf" srcId="{A17F8489-CE82-495A-AE57-0BFC0693B9D7}" destId="{7E225FAD-459F-4169-8931-D126A40759BB}" srcOrd="0" destOrd="0" presId="urn:microsoft.com/office/officeart/2018/5/layout/CenteredIconLabelDescriptionList"/>
    <dgm:cxn modelId="{E17E5A7F-1516-3742-8469-F45CD3CD990F}" type="presOf" srcId="{07F1D253-2111-42A3-97DE-BB70BB532A8D}" destId="{A9D94D1D-81C3-49A8-AE99-F8D9B945CC94}" srcOrd="0" destOrd="0" presId="urn:microsoft.com/office/officeart/2018/5/layout/CenteredIconLabelDescriptionList"/>
    <dgm:cxn modelId="{B126159E-26C0-495F-821E-7DF624C13090}" srcId="{07F1D253-2111-42A3-97DE-BB70BB532A8D}" destId="{C85967BB-2FF1-4EF8-93CB-FCA74A0A9C7C}" srcOrd="0" destOrd="0" parTransId="{D93C2DD8-CDD4-4C1D-91E7-62D83AB47C44}" sibTransId="{EB481012-AA47-4A47-92C3-6AA348150A4E}"/>
    <dgm:cxn modelId="{97CBACA1-4450-4E50-9106-F7AD90F2F7F3}" srcId="{AE2BEA78-55C7-433E-B3E7-1F9E404BE53F}" destId="{68BCC616-9BBE-4488-91AB-7D361F2506ED}" srcOrd="0" destOrd="0" parTransId="{11D5D906-AFCE-480B-9777-84BB63B88B74}" sibTransId="{394DB8F8-9BD8-449A-909D-CC9B3F491BAF}"/>
    <dgm:cxn modelId="{2F79FEB6-76AA-FA4C-8169-89AD52180D1C}" type="presOf" srcId="{AE2BEA78-55C7-433E-B3E7-1F9E404BE53F}" destId="{6AFB7B6A-636C-4F5F-9FB6-F237FB20F9B1}" srcOrd="0" destOrd="0" presId="urn:microsoft.com/office/officeart/2018/5/layout/CenteredIconLabelDescriptionList"/>
    <dgm:cxn modelId="{A3ADE0C8-A317-4001-9C57-B46E680DFE34}" srcId="{1C9DD477-DFD8-4F86-AEBF-6E6E39681EC2}" destId="{5064B5CB-6C31-47B2-BD7C-4C7AF2D2E08D}" srcOrd="0" destOrd="0" parTransId="{D7CCF8DC-089D-4853-AD44-73F13FD41AB4}" sibTransId="{59CB8117-CC60-4873-A5A2-2719E4A49AAC}"/>
    <dgm:cxn modelId="{D924CDD7-ADEB-ED48-AE9F-1BB1398304DA}" type="presOf" srcId="{1C9DD477-DFD8-4F86-AEBF-6E6E39681EC2}" destId="{6C067D5F-5136-46D5-BA72-702639DD112C}" srcOrd="0" destOrd="0" presId="urn:microsoft.com/office/officeart/2018/5/layout/CenteredIconLabelDescriptionList"/>
    <dgm:cxn modelId="{305123EA-13E1-41D1-9DF7-DC7D290C645E}" srcId="{A17F8489-CE82-495A-AE57-0BFC0693B9D7}" destId="{07F1D253-2111-42A3-97DE-BB70BB532A8D}" srcOrd="2" destOrd="0" parTransId="{10A3BD97-E1A1-436A-A0A7-EF12905F4BF0}" sibTransId="{D44C9F54-42FB-469F-B726-8B04CE5FC706}"/>
    <dgm:cxn modelId="{B5D0B3F1-0CD2-4EDB-960F-C0A37E964B19}" srcId="{A17F8489-CE82-495A-AE57-0BFC0693B9D7}" destId="{AE2BEA78-55C7-433E-B3E7-1F9E404BE53F}" srcOrd="1" destOrd="0" parTransId="{32E924CA-1884-48B6-B669-FFA4D0D945C4}" sibTransId="{B65C7515-1B19-48DE-A91F-26CFFA2B49CE}"/>
    <dgm:cxn modelId="{B02A38BD-56E0-A74D-B90C-4E4034BD7FBA}" type="presParOf" srcId="{7E225FAD-459F-4169-8931-D126A40759BB}" destId="{2BBA38A1-E123-4848-90DE-A354B1B38BB4}" srcOrd="0" destOrd="0" presId="urn:microsoft.com/office/officeart/2018/5/layout/CenteredIconLabelDescriptionList"/>
    <dgm:cxn modelId="{44FF2506-A106-9F47-A08B-FD8C69EE6158}" type="presParOf" srcId="{2BBA38A1-E123-4848-90DE-A354B1B38BB4}" destId="{E70444A1-DE4A-4D54-A148-733695B0A60A}" srcOrd="0" destOrd="0" presId="urn:microsoft.com/office/officeart/2018/5/layout/CenteredIconLabelDescriptionList"/>
    <dgm:cxn modelId="{261C8E86-358B-D14E-83A9-70BF5E438E15}" type="presParOf" srcId="{2BBA38A1-E123-4848-90DE-A354B1B38BB4}" destId="{3CD7DC46-CA40-412E-AA95-FE24296EC41A}" srcOrd="1" destOrd="0" presId="urn:microsoft.com/office/officeart/2018/5/layout/CenteredIconLabelDescriptionList"/>
    <dgm:cxn modelId="{9CE7ECDA-E79F-914B-B126-D9AB11D368C8}" type="presParOf" srcId="{2BBA38A1-E123-4848-90DE-A354B1B38BB4}" destId="{6C067D5F-5136-46D5-BA72-702639DD112C}" srcOrd="2" destOrd="0" presId="urn:microsoft.com/office/officeart/2018/5/layout/CenteredIconLabelDescriptionList"/>
    <dgm:cxn modelId="{15B3D1F7-9221-354D-92CF-AD380560E6B9}" type="presParOf" srcId="{2BBA38A1-E123-4848-90DE-A354B1B38BB4}" destId="{DA3907A8-3C7B-4818-8079-99C9DC68F74F}" srcOrd="3" destOrd="0" presId="urn:microsoft.com/office/officeart/2018/5/layout/CenteredIconLabelDescriptionList"/>
    <dgm:cxn modelId="{89B35761-D216-CD48-8A5D-586CB0DD8EE0}" type="presParOf" srcId="{2BBA38A1-E123-4848-90DE-A354B1B38BB4}" destId="{1F5EF3AE-54C0-4EA4-BEB5-3E3D76491729}" srcOrd="4" destOrd="0" presId="urn:microsoft.com/office/officeart/2018/5/layout/CenteredIconLabelDescriptionList"/>
    <dgm:cxn modelId="{8DF18FB2-2C6B-2447-BA2F-008F9AC26110}" type="presParOf" srcId="{7E225FAD-459F-4169-8931-D126A40759BB}" destId="{B7C53E5C-B81F-4353-A97A-A3F01E444B6A}" srcOrd="1" destOrd="0" presId="urn:microsoft.com/office/officeart/2018/5/layout/CenteredIconLabelDescriptionList"/>
    <dgm:cxn modelId="{A4F1005E-9A78-9E43-909B-3FC3C997289E}" type="presParOf" srcId="{7E225FAD-459F-4169-8931-D126A40759BB}" destId="{FD2F6D45-64FC-44AF-9245-301BD78B03B6}" srcOrd="2" destOrd="0" presId="urn:microsoft.com/office/officeart/2018/5/layout/CenteredIconLabelDescriptionList"/>
    <dgm:cxn modelId="{BCFC49A3-6ADB-1847-8940-2A80D90F2C06}" type="presParOf" srcId="{FD2F6D45-64FC-44AF-9245-301BD78B03B6}" destId="{11F511D0-891E-4926-9F3F-AF33C0BED3A4}" srcOrd="0" destOrd="0" presId="urn:microsoft.com/office/officeart/2018/5/layout/CenteredIconLabelDescriptionList"/>
    <dgm:cxn modelId="{26AC1520-DDE6-3A45-B16C-5C68AE5BC026}" type="presParOf" srcId="{FD2F6D45-64FC-44AF-9245-301BD78B03B6}" destId="{0AFE0C6D-D696-48DC-B5D4-2F46BDA02DFC}" srcOrd="1" destOrd="0" presId="urn:microsoft.com/office/officeart/2018/5/layout/CenteredIconLabelDescriptionList"/>
    <dgm:cxn modelId="{72676013-C4E6-D64C-8265-885FB332D557}" type="presParOf" srcId="{FD2F6D45-64FC-44AF-9245-301BD78B03B6}" destId="{6AFB7B6A-636C-4F5F-9FB6-F237FB20F9B1}" srcOrd="2" destOrd="0" presId="urn:microsoft.com/office/officeart/2018/5/layout/CenteredIconLabelDescriptionList"/>
    <dgm:cxn modelId="{11057091-13F1-1F42-BF6E-1D7EC17B96AF}" type="presParOf" srcId="{FD2F6D45-64FC-44AF-9245-301BD78B03B6}" destId="{DA19D348-C451-4DA2-944D-9C4119018D60}" srcOrd="3" destOrd="0" presId="urn:microsoft.com/office/officeart/2018/5/layout/CenteredIconLabelDescriptionList"/>
    <dgm:cxn modelId="{564F14C8-2F81-CB43-A65A-A6B825A6534F}" type="presParOf" srcId="{FD2F6D45-64FC-44AF-9245-301BD78B03B6}" destId="{4743691A-C564-4D26-97EE-BB0E2564F8D4}" srcOrd="4" destOrd="0" presId="urn:microsoft.com/office/officeart/2018/5/layout/CenteredIconLabelDescriptionList"/>
    <dgm:cxn modelId="{2CA9000B-A954-264B-8925-AC72CBB68F16}" type="presParOf" srcId="{7E225FAD-459F-4169-8931-D126A40759BB}" destId="{66BC59F1-22AE-40DA-AEA1-54CA5D76BB31}" srcOrd="3" destOrd="0" presId="urn:microsoft.com/office/officeart/2018/5/layout/CenteredIconLabelDescriptionList"/>
    <dgm:cxn modelId="{36CD27A4-C53C-114F-8BD6-1BB14CFAFEE6}" type="presParOf" srcId="{7E225FAD-459F-4169-8931-D126A40759BB}" destId="{F7A88F88-2CD4-49BF-8660-0776EA1266E2}" srcOrd="4" destOrd="0" presId="urn:microsoft.com/office/officeart/2018/5/layout/CenteredIconLabelDescriptionList"/>
    <dgm:cxn modelId="{B3F0171F-2A16-3648-93EA-8B4751E2E23F}" type="presParOf" srcId="{F7A88F88-2CD4-49BF-8660-0776EA1266E2}" destId="{086D0558-95AA-4847-8E50-6AB5EA1ADE53}" srcOrd="0" destOrd="0" presId="urn:microsoft.com/office/officeart/2018/5/layout/CenteredIconLabelDescriptionList"/>
    <dgm:cxn modelId="{FC7FB192-D51D-DE4F-9C1E-AFCBE0F4562D}" type="presParOf" srcId="{F7A88F88-2CD4-49BF-8660-0776EA1266E2}" destId="{232F617F-1F73-4BF5-8221-13EFA21CE9B6}" srcOrd="1" destOrd="0" presId="urn:microsoft.com/office/officeart/2018/5/layout/CenteredIconLabelDescriptionList"/>
    <dgm:cxn modelId="{AA854948-BD7E-F441-A5E5-9E9392CB67BD}" type="presParOf" srcId="{F7A88F88-2CD4-49BF-8660-0776EA1266E2}" destId="{A9D94D1D-81C3-49A8-AE99-F8D9B945CC94}" srcOrd="2" destOrd="0" presId="urn:microsoft.com/office/officeart/2018/5/layout/CenteredIconLabelDescriptionList"/>
    <dgm:cxn modelId="{3B0CE9BE-10EF-CC41-9A02-8213FC6CB965}" type="presParOf" srcId="{F7A88F88-2CD4-49BF-8660-0776EA1266E2}" destId="{54D673AC-0C33-4384-A50C-7B0D5F747366}" srcOrd="3" destOrd="0" presId="urn:microsoft.com/office/officeart/2018/5/layout/CenteredIconLabelDescriptionList"/>
    <dgm:cxn modelId="{1BDFFC1D-6E2F-D845-918C-489D9C457D60}" type="presParOf" srcId="{F7A88F88-2CD4-49BF-8660-0776EA1266E2}" destId="{7B5DEC87-961E-4EB6-806F-4560CB357DF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F64A4-829D-4C7D-AFAC-2CFD2B89DC6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B8BFF2F-A124-46B6-90F1-605A7462AA78}">
      <dgm:prSet custT="1"/>
      <dgm:spPr/>
      <dgm:t>
        <a:bodyPr/>
        <a:lstStyle/>
        <a:p>
          <a:pPr>
            <a:lnSpc>
              <a:spcPct val="100000"/>
            </a:lnSpc>
          </a:pPr>
          <a:r>
            <a:rPr lang="en-US" sz="1200" dirty="0">
              <a:solidFill>
                <a:schemeClr val="tx1"/>
              </a:solidFill>
            </a:rPr>
            <a:t>North American sales declined after 2008; it is recommended that GameCo investigate the reason behind the big drop since North America has dominated the market from 1996 to 2015.</a:t>
          </a:r>
        </a:p>
      </dgm:t>
    </dgm:pt>
    <dgm:pt modelId="{846B9ADB-1D39-4BCC-8758-076446053A5B}" type="parTrans" cxnId="{4D526F64-A8BA-4802-BFC4-C1A99EE1A73C}">
      <dgm:prSet/>
      <dgm:spPr/>
      <dgm:t>
        <a:bodyPr/>
        <a:lstStyle/>
        <a:p>
          <a:endParaRPr lang="en-US"/>
        </a:p>
      </dgm:t>
    </dgm:pt>
    <dgm:pt modelId="{0E0ADEA8-D005-44C9-BA09-DC9807395A22}" type="sibTrans" cxnId="{4D526F64-A8BA-4802-BFC4-C1A99EE1A73C}">
      <dgm:prSet/>
      <dgm:spPr/>
      <dgm:t>
        <a:bodyPr/>
        <a:lstStyle/>
        <a:p>
          <a:pPr>
            <a:lnSpc>
              <a:spcPct val="100000"/>
            </a:lnSpc>
          </a:pPr>
          <a:endParaRPr lang="en-US"/>
        </a:p>
      </dgm:t>
    </dgm:pt>
    <dgm:pt modelId="{1CB753AE-0D78-4624-A235-6A2CF6473E27}">
      <dgm:prSet custT="1"/>
      <dgm:spPr/>
      <dgm:t>
        <a:bodyPr/>
        <a:lstStyle/>
        <a:p>
          <a:pPr>
            <a:lnSpc>
              <a:spcPct val="100000"/>
            </a:lnSpc>
          </a:pPr>
          <a:r>
            <a:rPr lang="en-US" sz="1200" dirty="0"/>
            <a:t>Since role-playing is the top genre for Japan with 352.31 units sold in millions; it is recommended that GameCo’s Vice President of Marketing allocate marketing resources for role-playing games to enhance Japan sales.</a:t>
          </a:r>
        </a:p>
      </dgm:t>
    </dgm:pt>
    <dgm:pt modelId="{0A830FE6-FAB6-4179-83CF-6CDE3A4F647C}" type="parTrans" cxnId="{233B8365-9427-4A03-8383-1B1C07BB7A63}">
      <dgm:prSet/>
      <dgm:spPr/>
      <dgm:t>
        <a:bodyPr/>
        <a:lstStyle/>
        <a:p>
          <a:endParaRPr lang="en-US"/>
        </a:p>
      </dgm:t>
    </dgm:pt>
    <dgm:pt modelId="{966AA28C-5805-4818-9517-B8EB3FF98EBC}" type="sibTrans" cxnId="{233B8365-9427-4A03-8383-1B1C07BB7A63}">
      <dgm:prSet/>
      <dgm:spPr/>
      <dgm:t>
        <a:bodyPr/>
        <a:lstStyle/>
        <a:p>
          <a:pPr>
            <a:lnSpc>
              <a:spcPct val="100000"/>
            </a:lnSpc>
          </a:pPr>
          <a:endParaRPr lang="en-US"/>
        </a:p>
      </dgm:t>
    </dgm:pt>
    <dgm:pt modelId="{0FA67C5A-4CEF-4746-BF82-8886A803A4AF}">
      <dgm:prSet custT="1"/>
      <dgm:spPr/>
      <dgm:t>
        <a:bodyPr/>
        <a:lstStyle/>
        <a:p>
          <a:pPr>
            <a:lnSpc>
              <a:spcPct val="100000"/>
            </a:lnSpc>
          </a:pPr>
          <a:r>
            <a:rPr lang="en-US" sz="1200" dirty="0"/>
            <a:t>Since European sales has surpassed North American sales in 2016 by 6%; it is recommended that GameCo redistribute its marketing budget for Europe to maximize return on investment.</a:t>
          </a:r>
        </a:p>
      </dgm:t>
    </dgm:pt>
    <dgm:pt modelId="{15910E5F-5484-4894-8A72-E553484C7798}" type="parTrans" cxnId="{FBF27235-AA85-43CD-A355-B02AF560DD2D}">
      <dgm:prSet/>
      <dgm:spPr/>
      <dgm:t>
        <a:bodyPr/>
        <a:lstStyle/>
        <a:p>
          <a:endParaRPr lang="en-US"/>
        </a:p>
      </dgm:t>
    </dgm:pt>
    <dgm:pt modelId="{6D645139-8FFF-45AD-9379-9B0DF9C606C8}" type="sibTrans" cxnId="{FBF27235-AA85-43CD-A355-B02AF560DD2D}">
      <dgm:prSet/>
      <dgm:spPr/>
      <dgm:t>
        <a:bodyPr/>
        <a:lstStyle/>
        <a:p>
          <a:pPr>
            <a:lnSpc>
              <a:spcPct val="100000"/>
            </a:lnSpc>
          </a:pPr>
          <a:endParaRPr lang="en-US"/>
        </a:p>
      </dgm:t>
    </dgm:pt>
    <dgm:pt modelId="{A96ABA44-3235-46F2-AC6C-F99B9364F347}">
      <dgm:prSet custT="1"/>
      <dgm:spPr/>
      <dgm:t>
        <a:bodyPr/>
        <a:lstStyle/>
        <a:p>
          <a:pPr>
            <a:lnSpc>
              <a:spcPct val="100000"/>
            </a:lnSpc>
          </a:pPr>
          <a:r>
            <a:rPr lang="en-US" sz="1200" dirty="0"/>
            <a:t>Other sales has shown consistent growth from 1980 to 2016; it is recommended that GameCo provide a marketing strategy to see what they can invest in for other regions and understand their preferences in genre and platform.</a:t>
          </a:r>
        </a:p>
      </dgm:t>
    </dgm:pt>
    <dgm:pt modelId="{9C1C1DC7-5A17-4A38-A2FA-8591BC0CC920}" type="parTrans" cxnId="{FD0ADB69-ED5A-4686-B8EA-D71F7D980231}">
      <dgm:prSet/>
      <dgm:spPr/>
      <dgm:t>
        <a:bodyPr/>
        <a:lstStyle/>
        <a:p>
          <a:endParaRPr lang="en-US"/>
        </a:p>
      </dgm:t>
    </dgm:pt>
    <dgm:pt modelId="{124D050F-A6EB-4E78-B30D-7AA2FA1C57CC}" type="sibTrans" cxnId="{FD0ADB69-ED5A-4686-B8EA-D71F7D980231}">
      <dgm:prSet/>
      <dgm:spPr/>
      <dgm:t>
        <a:bodyPr/>
        <a:lstStyle/>
        <a:p>
          <a:pPr>
            <a:lnSpc>
              <a:spcPct val="100000"/>
            </a:lnSpc>
          </a:pPr>
          <a:endParaRPr lang="en-US"/>
        </a:p>
      </dgm:t>
    </dgm:pt>
    <dgm:pt modelId="{81912A65-77B9-460E-B852-BBE4290C50CB}">
      <dgm:prSet custT="1"/>
      <dgm:spPr/>
      <dgm:t>
        <a:bodyPr/>
        <a:lstStyle/>
        <a:p>
          <a:pPr>
            <a:lnSpc>
              <a:spcPct val="100000"/>
            </a:lnSpc>
          </a:pPr>
          <a:r>
            <a:rPr lang="en-US" sz="1200" dirty="0"/>
            <a:t>Since Nintendo, Electronic Arts, Activision, Sony, and Ubisoft are the top 5 publishers for North American and European sales; it is recommended that GameCo work with these publishers to improve sales in Japan and other regions.</a:t>
          </a:r>
        </a:p>
      </dgm:t>
    </dgm:pt>
    <dgm:pt modelId="{370C85DC-8A05-475A-85E1-5B64C17E1025}" type="parTrans" cxnId="{63E9531A-32EE-48E1-ABB3-E9CC6A2F8B86}">
      <dgm:prSet/>
      <dgm:spPr/>
      <dgm:t>
        <a:bodyPr/>
        <a:lstStyle/>
        <a:p>
          <a:endParaRPr lang="en-US"/>
        </a:p>
      </dgm:t>
    </dgm:pt>
    <dgm:pt modelId="{E80DA1C0-3808-4F2B-8656-87C098C41E16}" type="sibTrans" cxnId="{63E9531A-32EE-48E1-ABB3-E9CC6A2F8B86}">
      <dgm:prSet/>
      <dgm:spPr/>
      <dgm:t>
        <a:bodyPr/>
        <a:lstStyle/>
        <a:p>
          <a:endParaRPr lang="en-US"/>
        </a:p>
      </dgm:t>
    </dgm:pt>
    <dgm:pt modelId="{995C7784-AFE2-4632-9E0B-68D731642BC8}" type="pres">
      <dgm:prSet presAssocID="{B83F64A4-829D-4C7D-AFAC-2CFD2B89DC60}" presName="root" presStyleCnt="0">
        <dgm:presLayoutVars>
          <dgm:dir/>
          <dgm:resizeHandles val="exact"/>
        </dgm:presLayoutVars>
      </dgm:prSet>
      <dgm:spPr/>
    </dgm:pt>
    <dgm:pt modelId="{77C5DD56-86A2-45FD-A75B-276DCEC487BB}" type="pres">
      <dgm:prSet presAssocID="{B83F64A4-829D-4C7D-AFAC-2CFD2B89DC60}" presName="container" presStyleCnt="0">
        <dgm:presLayoutVars>
          <dgm:dir/>
          <dgm:resizeHandles val="exact"/>
        </dgm:presLayoutVars>
      </dgm:prSet>
      <dgm:spPr/>
    </dgm:pt>
    <dgm:pt modelId="{88BED669-D12D-4E5C-86D9-AF3FDB9A3125}" type="pres">
      <dgm:prSet presAssocID="{DB8BFF2F-A124-46B6-90F1-605A7462AA78}" presName="compNode" presStyleCnt="0"/>
      <dgm:spPr/>
    </dgm:pt>
    <dgm:pt modelId="{091844D2-2C53-461D-8C3E-4AF7EB074035}" type="pres">
      <dgm:prSet presAssocID="{DB8BFF2F-A124-46B6-90F1-605A7462AA78}" presName="iconBgRect" presStyleLbl="bgShp" presStyleIdx="0" presStyleCnt="5"/>
      <dgm:spPr/>
    </dgm:pt>
    <dgm:pt modelId="{48BC2BB7-D89E-45BB-A278-64D1EBCC0827}" type="pres">
      <dgm:prSet presAssocID="{DB8BFF2F-A124-46B6-90F1-605A7462AA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6EB48607-A209-4ADA-9B41-54DDBA03D59C}" type="pres">
      <dgm:prSet presAssocID="{DB8BFF2F-A124-46B6-90F1-605A7462AA78}" presName="spaceRect" presStyleCnt="0"/>
      <dgm:spPr/>
    </dgm:pt>
    <dgm:pt modelId="{38CE0543-3EDF-4DFA-A380-355B2B037CC8}" type="pres">
      <dgm:prSet presAssocID="{DB8BFF2F-A124-46B6-90F1-605A7462AA78}" presName="textRect" presStyleLbl="revTx" presStyleIdx="0" presStyleCnt="5" custLinFactNeighborY="14773">
        <dgm:presLayoutVars>
          <dgm:chMax val="1"/>
          <dgm:chPref val="1"/>
        </dgm:presLayoutVars>
      </dgm:prSet>
      <dgm:spPr/>
    </dgm:pt>
    <dgm:pt modelId="{34DB2A23-8091-4FBC-B97A-195A8B8AE02E}" type="pres">
      <dgm:prSet presAssocID="{0E0ADEA8-D005-44C9-BA09-DC9807395A22}" presName="sibTrans" presStyleLbl="sibTrans2D1" presStyleIdx="0" presStyleCnt="0"/>
      <dgm:spPr/>
    </dgm:pt>
    <dgm:pt modelId="{BFD19D57-8600-480D-AC95-55A577A8DD9E}" type="pres">
      <dgm:prSet presAssocID="{1CB753AE-0D78-4624-A235-6A2CF6473E27}" presName="compNode" presStyleCnt="0"/>
      <dgm:spPr/>
    </dgm:pt>
    <dgm:pt modelId="{77C649E7-29AE-443C-A84C-7857E6AE7D2D}" type="pres">
      <dgm:prSet presAssocID="{1CB753AE-0D78-4624-A235-6A2CF6473E27}" presName="iconBgRect" presStyleLbl="bgShp" presStyleIdx="1" presStyleCnt="5"/>
      <dgm:spPr/>
    </dgm:pt>
    <dgm:pt modelId="{DB487F8D-FC80-4301-AB94-AF2E0891D9D7}" type="pres">
      <dgm:prSet presAssocID="{1CB753AE-0D78-4624-A235-6A2CF6473E27}"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ame controller with solid fill"/>
        </a:ext>
      </dgm:extLst>
    </dgm:pt>
    <dgm:pt modelId="{74F97006-BB26-451B-AC84-73529CB85C60}" type="pres">
      <dgm:prSet presAssocID="{1CB753AE-0D78-4624-A235-6A2CF6473E27}" presName="spaceRect" presStyleCnt="0"/>
      <dgm:spPr/>
    </dgm:pt>
    <dgm:pt modelId="{0610DA9E-DCF7-40B4-B44D-8C7BA7088736}" type="pres">
      <dgm:prSet presAssocID="{1CB753AE-0D78-4624-A235-6A2CF6473E27}" presName="textRect" presStyleLbl="revTx" presStyleIdx="1" presStyleCnt="5" custLinFactNeighborY="25084">
        <dgm:presLayoutVars>
          <dgm:chMax val="1"/>
          <dgm:chPref val="1"/>
        </dgm:presLayoutVars>
      </dgm:prSet>
      <dgm:spPr/>
    </dgm:pt>
    <dgm:pt modelId="{671AC394-CCEF-4813-ABBF-BCDCA9AD6253}" type="pres">
      <dgm:prSet presAssocID="{966AA28C-5805-4818-9517-B8EB3FF98EBC}" presName="sibTrans" presStyleLbl="sibTrans2D1" presStyleIdx="0" presStyleCnt="0"/>
      <dgm:spPr/>
    </dgm:pt>
    <dgm:pt modelId="{F71CECC3-4F00-458E-92A4-187F836F403A}" type="pres">
      <dgm:prSet presAssocID="{0FA67C5A-4CEF-4746-BF82-8886A803A4AF}" presName="compNode" presStyleCnt="0"/>
      <dgm:spPr/>
    </dgm:pt>
    <dgm:pt modelId="{64816167-06AD-496A-BE37-B520D498736A}" type="pres">
      <dgm:prSet presAssocID="{0FA67C5A-4CEF-4746-BF82-8886A803A4AF}" presName="iconBgRect" presStyleLbl="bgShp" presStyleIdx="2" presStyleCnt="5"/>
      <dgm:spPr/>
    </dgm:pt>
    <dgm:pt modelId="{E91CC2A2-963A-4020-8F4F-C37B9BE797AE}" type="pres">
      <dgm:prSet presAssocID="{0FA67C5A-4CEF-4746-BF82-8886A803A4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07A3EF2A-5977-491B-9EE0-83E239451700}" type="pres">
      <dgm:prSet presAssocID="{0FA67C5A-4CEF-4746-BF82-8886A803A4AF}" presName="spaceRect" presStyleCnt="0"/>
      <dgm:spPr/>
    </dgm:pt>
    <dgm:pt modelId="{A1D92D02-6739-435C-95B7-FBBCE0FDBAF3}" type="pres">
      <dgm:prSet presAssocID="{0FA67C5A-4CEF-4746-BF82-8886A803A4AF}" presName="textRect" presStyleLbl="revTx" presStyleIdx="2" presStyleCnt="5" custLinFactNeighborY="16490">
        <dgm:presLayoutVars>
          <dgm:chMax val="1"/>
          <dgm:chPref val="1"/>
        </dgm:presLayoutVars>
      </dgm:prSet>
      <dgm:spPr/>
    </dgm:pt>
    <dgm:pt modelId="{65870AD4-FA8E-4B1A-9E6D-E6A2C1046FC3}" type="pres">
      <dgm:prSet presAssocID="{6D645139-8FFF-45AD-9379-9B0DF9C606C8}" presName="sibTrans" presStyleLbl="sibTrans2D1" presStyleIdx="0" presStyleCnt="0"/>
      <dgm:spPr/>
    </dgm:pt>
    <dgm:pt modelId="{01138A82-0541-40CF-8C9A-B1A8CA5529AF}" type="pres">
      <dgm:prSet presAssocID="{A96ABA44-3235-46F2-AC6C-F99B9364F347}" presName="compNode" presStyleCnt="0"/>
      <dgm:spPr/>
    </dgm:pt>
    <dgm:pt modelId="{662C9A91-4C7C-46BD-B845-3285CE13A348}" type="pres">
      <dgm:prSet presAssocID="{A96ABA44-3235-46F2-AC6C-F99B9364F347}" presName="iconBgRect" presStyleLbl="bgShp" presStyleIdx="3" presStyleCnt="5"/>
      <dgm:spPr/>
    </dgm:pt>
    <dgm:pt modelId="{07DDF976-0A6D-4FA9-A6C4-D2C4FB74BCD7}" type="pres">
      <dgm:prSet presAssocID="{A96ABA44-3235-46F2-AC6C-F99B9364F34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Upward Trend"/>
        </a:ext>
      </dgm:extLst>
    </dgm:pt>
    <dgm:pt modelId="{A7B8168D-056B-4C1A-8B09-76906A98FE73}" type="pres">
      <dgm:prSet presAssocID="{A96ABA44-3235-46F2-AC6C-F99B9364F347}" presName="spaceRect" presStyleCnt="0"/>
      <dgm:spPr/>
    </dgm:pt>
    <dgm:pt modelId="{4D55F531-72B3-48EE-96B3-09A51F3E3CCD}" type="pres">
      <dgm:prSet presAssocID="{A96ABA44-3235-46F2-AC6C-F99B9364F347}" presName="textRect" presStyleLbl="revTx" presStyleIdx="3" presStyleCnt="5" custLinFactNeighborY="37111">
        <dgm:presLayoutVars>
          <dgm:chMax val="1"/>
          <dgm:chPref val="1"/>
        </dgm:presLayoutVars>
      </dgm:prSet>
      <dgm:spPr/>
    </dgm:pt>
    <dgm:pt modelId="{ED2B1707-3E86-4AC8-8932-EFD61D3A0410}" type="pres">
      <dgm:prSet presAssocID="{124D050F-A6EB-4E78-B30D-7AA2FA1C57CC}" presName="sibTrans" presStyleLbl="sibTrans2D1" presStyleIdx="0" presStyleCnt="0"/>
      <dgm:spPr/>
    </dgm:pt>
    <dgm:pt modelId="{F5A516AC-65F0-43C2-9449-B71075B38133}" type="pres">
      <dgm:prSet presAssocID="{81912A65-77B9-460E-B852-BBE4290C50CB}" presName="compNode" presStyleCnt="0"/>
      <dgm:spPr/>
    </dgm:pt>
    <dgm:pt modelId="{52CD6510-60B2-4B80-9D8D-8948F05E5516}" type="pres">
      <dgm:prSet presAssocID="{81912A65-77B9-460E-B852-BBE4290C50CB}" presName="iconBgRect" presStyleLbl="bgShp" presStyleIdx="4" presStyleCnt="5"/>
      <dgm:spPr/>
    </dgm:pt>
    <dgm:pt modelId="{C7500035-F20B-45E0-8EB8-7F16D184723A}" type="pres">
      <dgm:prSet presAssocID="{81912A65-77B9-460E-B852-BBE4290C50C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VD player"/>
        </a:ext>
      </dgm:extLst>
    </dgm:pt>
    <dgm:pt modelId="{0BABDC29-993F-4EFD-80DA-7CAC03E4BDCE}" type="pres">
      <dgm:prSet presAssocID="{81912A65-77B9-460E-B852-BBE4290C50CB}" presName="spaceRect" presStyleCnt="0"/>
      <dgm:spPr/>
    </dgm:pt>
    <dgm:pt modelId="{F7B217EA-8321-4431-88BF-F0269D54593C}" type="pres">
      <dgm:prSet presAssocID="{81912A65-77B9-460E-B852-BBE4290C50CB}" presName="textRect" presStyleLbl="revTx" presStyleIdx="4" presStyleCnt="5" custLinFactNeighborY="38828">
        <dgm:presLayoutVars>
          <dgm:chMax val="1"/>
          <dgm:chPref val="1"/>
        </dgm:presLayoutVars>
      </dgm:prSet>
      <dgm:spPr/>
    </dgm:pt>
  </dgm:ptLst>
  <dgm:cxnLst>
    <dgm:cxn modelId="{C3285705-C9C6-43D1-A13D-1FC4712CE07D}" type="presOf" srcId="{B83F64A4-829D-4C7D-AFAC-2CFD2B89DC60}" destId="{995C7784-AFE2-4632-9E0B-68D731642BC8}" srcOrd="0" destOrd="0" presId="urn:microsoft.com/office/officeart/2018/2/layout/IconCircleList"/>
    <dgm:cxn modelId="{63E9531A-32EE-48E1-ABB3-E9CC6A2F8B86}" srcId="{B83F64A4-829D-4C7D-AFAC-2CFD2B89DC60}" destId="{81912A65-77B9-460E-B852-BBE4290C50CB}" srcOrd="4" destOrd="0" parTransId="{370C85DC-8A05-475A-85E1-5B64C17E1025}" sibTransId="{E80DA1C0-3808-4F2B-8656-87C098C41E16}"/>
    <dgm:cxn modelId="{75491123-B295-43F9-A1E5-42DF1BFF6E45}" type="presOf" srcId="{124D050F-A6EB-4E78-B30D-7AA2FA1C57CC}" destId="{ED2B1707-3E86-4AC8-8932-EFD61D3A0410}" srcOrd="0" destOrd="0" presId="urn:microsoft.com/office/officeart/2018/2/layout/IconCircleList"/>
    <dgm:cxn modelId="{E883762F-7CE9-4B36-88F2-966ECD574B49}" type="presOf" srcId="{1CB753AE-0D78-4624-A235-6A2CF6473E27}" destId="{0610DA9E-DCF7-40B4-B44D-8C7BA7088736}" srcOrd="0" destOrd="0" presId="urn:microsoft.com/office/officeart/2018/2/layout/IconCircleList"/>
    <dgm:cxn modelId="{2F26AA31-4659-495E-A873-130393AB177A}" type="presOf" srcId="{0FA67C5A-4CEF-4746-BF82-8886A803A4AF}" destId="{A1D92D02-6739-435C-95B7-FBBCE0FDBAF3}" srcOrd="0" destOrd="0" presId="urn:microsoft.com/office/officeart/2018/2/layout/IconCircleList"/>
    <dgm:cxn modelId="{3E7EEB33-4775-44D6-9066-E5D6DFA8DE55}" type="presOf" srcId="{6D645139-8FFF-45AD-9379-9B0DF9C606C8}" destId="{65870AD4-FA8E-4B1A-9E6D-E6A2C1046FC3}" srcOrd="0" destOrd="0" presId="urn:microsoft.com/office/officeart/2018/2/layout/IconCircleList"/>
    <dgm:cxn modelId="{FBF27235-AA85-43CD-A355-B02AF560DD2D}" srcId="{B83F64A4-829D-4C7D-AFAC-2CFD2B89DC60}" destId="{0FA67C5A-4CEF-4746-BF82-8886A803A4AF}" srcOrd="2" destOrd="0" parTransId="{15910E5F-5484-4894-8A72-E553484C7798}" sibTransId="{6D645139-8FFF-45AD-9379-9B0DF9C606C8}"/>
    <dgm:cxn modelId="{D528D461-213F-4A23-AF0A-50D09434520D}" type="presOf" srcId="{A96ABA44-3235-46F2-AC6C-F99B9364F347}" destId="{4D55F531-72B3-48EE-96B3-09A51F3E3CCD}" srcOrd="0" destOrd="0" presId="urn:microsoft.com/office/officeart/2018/2/layout/IconCircleList"/>
    <dgm:cxn modelId="{4D526F64-A8BA-4802-BFC4-C1A99EE1A73C}" srcId="{B83F64A4-829D-4C7D-AFAC-2CFD2B89DC60}" destId="{DB8BFF2F-A124-46B6-90F1-605A7462AA78}" srcOrd="0" destOrd="0" parTransId="{846B9ADB-1D39-4BCC-8758-076446053A5B}" sibTransId="{0E0ADEA8-D005-44C9-BA09-DC9807395A22}"/>
    <dgm:cxn modelId="{233B8365-9427-4A03-8383-1B1C07BB7A63}" srcId="{B83F64A4-829D-4C7D-AFAC-2CFD2B89DC60}" destId="{1CB753AE-0D78-4624-A235-6A2CF6473E27}" srcOrd="1" destOrd="0" parTransId="{0A830FE6-FAB6-4179-83CF-6CDE3A4F647C}" sibTransId="{966AA28C-5805-4818-9517-B8EB3FF98EBC}"/>
    <dgm:cxn modelId="{FC3DA368-4310-40C9-BC5E-27FFBB927BD2}" type="presOf" srcId="{0E0ADEA8-D005-44C9-BA09-DC9807395A22}" destId="{34DB2A23-8091-4FBC-B97A-195A8B8AE02E}" srcOrd="0" destOrd="0" presId="urn:microsoft.com/office/officeart/2018/2/layout/IconCircleList"/>
    <dgm:cxn modelId="{FD0ADB69-ED5A-4686-B8EA-D71F7D980231}" srcId="{B83F64A4-829D-4C7D-AFAC-2CFD2B89DC60}" destId="{A96ABA44-3235-46F2-AC6C-F99B9364F347}" srcOrd="3" destOrd="0" parTransId="{9C1C1DC7-5A17-4A38-A2FA-8591BC0CC920}" sibTransId="{124D050F-A6EB-4E78-B30D-7AA2FA1C57CC}"/>
    <dgm:cxn modelId="{73FD0F59-698B-4BFE-B676-60688A0D2671}" type="presOf" srcId="{DB8BFF2F-A124-46B6-90F1-605A7462AA78}" destId="{38CE0543-3EDF-4DFA-A380-355B2B037CC8}" srcOrd="0" destOrd="0" presId="urn:microsoft.com/office/officeart/2018/2/layout/IconCircleList"/>
    <dgm:cxn modelId="{2A2BB99C-9BC9-4A3B-A2B1-7201375DBCC8}" type="presOf" srcId="{966AA28C-5805-4818-9517-B8EB3FF98EBC}" destId="{671AC394-CCEF-4813-ABBF-BCDCA9AD6253}" srcOrd="0" destOrd="0" presId="urn:microsoft.com/office/officeart/2018/2/layout/IconCircleList"/>
    <dgm:cxn modelId="{FAF183A6-63F2-4194-87FA-881044ACA6B9}" type="presOf" srcId="{81912A65-77B9-460E-B852-BBE4290C50CB}" destId="{F7B217EA-8321-4431-88BF-F0269D54593C}" srcOrd="0" destOrd="0" presId="urn:microsoft.com/office/officeart/2018/2/layout/IconCircleList"/>
    <dgm:cxn modelId="{9A3D2B36-C1C9-4937-ABC7-572035ADC5F0}" type="presParOf" srcId="{995C7784-AFE2-4632-9E0B-68D731642BC8}" destId="{77C5DD56-86A2-45FD-A75B-276DCEC487BB}" srcOrd="0" destOrd="0" presId="urn:microsoft.com/office/officeart/2018/2/layout/IconCircleList"/>
    <dgm:cxn modelId="{037F1235-8BD3-4F4F-A7A5-E2319D753CD1}" type="presParOf" srcId="{77C5DD56-86A2-45FD-A75B-276DCEC487BB}" destId="{88BED669-D12D-4E5C-86D9-AF3FDB9A3125}" srcOrd="0" destOrd="0" presId="urn:microsoft.com/office/officeart/2018/2/layout/IconCircleList"/>
    <dgm:cxn modelId="{30C916F6-34AA-4C35-B063-246A7B3ACC51}" type="presParOf" srcId="{88BED669-D12D-4E5C-86D9-AF3FDB9A3125}" destId="{091844D2-2C53-461D-8C3E-4AF7EB074035}" srcOrd="0" destOrd="0" presId="urn:microsoft.com/office/officeart/2018/2/layout/IconCircleList"/>
    <dgm:cxn modelId="{BC15BE8E-620B-49F7-A3B6-012EBF463372}" type="presParOf" srcId="{88BED669-D12D-4E5C-86D9-AF3FDB9A3125}" destId="{48BC2BB7-D89E-45BB-A278-64D1EBCC0827}" srcOrd="1" destOrd="0" presId="urn:microsoft.com/office/officeart/2018/2/layout/IconCircleList"/>
    <dgm:cxn modelId="{3595EBA1-D27B-4279-9A89-79AC20D1157E}" type="presParOf" srcId="{88BED669-D12D-4E5C-86D9-AF3FDB9A3125}" destId="{6EB48607-A209-4ADA-9B41-54DDBA03D59C}" srcOrd="2" destOrd="0" presId="urn:microsoft.com/office/officeart/2018/2/layout/IconCircleList"/>
    <dgm:cxn modelId="{A68B3363-23CD-4678-AFE6-A8EA571B88F8}" type="presParOf" srcId="{88BED669-D12D-4E5C-86D9-AF3FDB9A3125}" destId="{38CE0543-3EDF-4DFA-A380-355B2B037CC8}" srcOrd="3" destOrd="0" presId="urn:microsoft.com/office/officeart/2018/2/layout/IconCircleList"/>
    <dgm:cxn modelId="{981CE15C-BB11-4936-ABA1-DB443373217C}" type="presParOf" srcId="{77C5DD56-86A2-45FD-A75B-276DCEC487BB}" destId="{34DB2A23-8091-4FBC-B97A-195A8B8AE02E}" srcOrd="1" destOrd="0" presId="urn:microsoft.com/office/officeart/2018/2/layout/IconCircleList"/>
    <dgm:cxn modelId="{8B78466A-FD87-44A7-B460-77A8B95B2FE8}" type="presParOf" srcId="{77C5DD56-86A2-45FD-A75B-276DCEC487BB}" destId="{BFD19D57-8600-480D-AC95-55A577A8DD9E}" srcOrd="2" destOrd="0" presId="urn:microsoft.com/office/officeart/2018/2/layout/IconCircleList"/>
    <dgm:cxn modelId="{0D98F6EA-FC58-47CC-A4BC-2B1116A0F65E}" type="presParOf" srcId="{BFD19D57-8600-480D-AC95-55A577A8DD9E}" destId="{77C649E7-29AE-443C-A84C-7857E6AE7D2D}" srcOrd="0" destOrd="0" presId="urn:microsoft.com/office/officeart/2018/2/layout/IconCircleList"/>
    <dgm:cxn modelId="{BEBEE041-3289-473A-8E3A-174DAD1DB10E}" type="presParOf" srcId="{BFD19D57-8600-480D-AC95-55A577A8DD9E}" destId="{DB487F8D-FC80-4301-AB94-AF2E0891D9D7}" srcOrd="1" destOrd="0" presId="urn:microsoft.com/office/officeart/2018/2/layout/IconCircleList"/>
    <dgm:cxn modelId="{377E7497-5B6C-4216-92DB-00BF58EEAEA8}" type="presParOf" srcId="{BFD19D57-8600-480D-AC95-55A577A8DD9E}" destId="{74F97006-BB26-451B-AC84-73529CB85C60}" srcOrd="2" destOrd="0" presId="urn:microsoft.com/office/officeart/2018/2/layout/IconCircleList"/>
    <dgm:cxn modelId="{3F51BF92-75DB-49FA-8F2F-98791ECDEBF7}" type="presParOf" srcId="{BFD19D57-8600-480D-AC95-55A577A8DD9E}" destId="{0610DA9E-DCF7-40B4-B44D-8C7BA7088736}" srcOrd="3" destOrd="0" presId="urn:microsoft.com/office/officeart/2018/2/layout/IconCircleList"/>
    <dgm:cxn modelId="{DC36E8EB-137C-4E7E-AABA-E18561A5CC6C}" type="presParOf" srcId="{77C5DD56-86A2-45FD-A75B-276DCEC487BB}" destId="{671AC394-CCEF-4813-ABBF-BCDCA9AD6253}" srcOrd="3" destOrd="0" presId="urn:microsoft.com/office/officeart/2018/2/layout/IconCircleList"/>
    <dgm:cxn modelId="{B0ED734E-AAE8-4D1C-92B0-18B34F659B53}" type="presParOf" srcId="{77C5DD56-86A2-45FD-A75B-276DCEC487BB}" destId="{F71CECC3-4F00-458E-92A4-187F836F403A}" srcOrd="4" destOrd="0" presId="urn:microsoft.com/office/officeart/2018/2/layout/IconCircleList"/>
    <dgm:cxn modelId="{AD803158-5FC3-48CC-ACCB-43F9C6C02535}" type="presParOf" srcId="{F71CECC3-4F00-458E-92A4-187F836F403A}" destId="{64816167-06AD-496A-BE37-B520D498736A}" srcOrd="0" destOrd="0" presId="urn:microsoft.com/office/officeart/2018/2/layout/IconCircleList"/>
    <dgm:cxn modelId="{DC8CB621-B0EC-4FA5-A621-65CE4C9877ED}" type="presParOf" srcId="{F71CECC3-4F00-458E-92A4-187F836F403A}" destId="{E91CC2A2-963A-4020-8F4F-C37B9BE797AE}" srcOrd="1" destOrd="0" presId="urn:microsoft.com/office/officeart/2018/2/layout/IconCircleList"/>
    <dgm:cxn modelId="{0B925E36-B145-4902-AB2E-9C297DE8D8B2}" type="presParOf" srcId="{F71CECC3-4F00-458E-92A4-187F836F403A}" destId="{07A3EF2A-5977-491B-9EE0-83E239451700}" srcOrd="2" destOrd="0" presId="urn:microsoft.com/office/officeart/2018/2/layout/IconCircleList"/>
    <dgm:cxn modelId="{DA5B8158-F656-4B53-BA00-FDE9292DE1BD}" type="presParOf" srcId="{F71CECC3-4F00-458E-92A4-187F836F403A}" destId="{A1D92D02-6739-435C-95B7-FBBCE0FDBAF3}" srcOrd="3" destOrd="0" presId="urn:microsoft.com/office/officeart/2018/2/layout/IconCircleList"/>
    <dgm:cxn modelId="{B0D50FD5-6854-445D-98BA-C296CCAD6331}" type="presParOf" srcId="{77C5DD56-86A2-45FD-A75B-276DCEC487BB}" destId="{65870AD4-FA8E-4B1A-9E6D-E6A2C1046FC3}" srcOrd="5" destOrd="0" presId="urn:microsoft.com/office/officeart/2018/2/layout/IconCircleList"/>
    <dgm:cxn modelId="{353A1C0F-AF11-4B3B-8A06-F55A8E073703}" type="presParOf" srcId="{77C5DD56-86A2-45FD-A75B-276DCEC487BB}" destId="{01138A82-0541-40CF-8C9A-B1A8CA5529AF}" srcOrd="6" destOrd="0" presId="urn:microsoft.com/office/officeart/2018/2/layout/IconCircleList"/>
    <dgm:cxn modelId="{33E17116-447F-484C-A93C-918DE3FA7F55}" type="presParOf" srcId="{01138A82-0541-40CF-8C9A-B1A8CA5529AF}" destId="{662C9A91-4C7C-46BD-B845-3285CE13A348}" srcOrd="0" destOrd="0" presId="urn:microsoft.com/office/officeart/2018/2/layout/IconCircleList"/>
    <dgm:cxn modelId="{B8FB77BF-C532-42FE-8CF6-50899D20F677}" type="presParOf" srcId="{01138A82-0541-40CF-8C9A-B1A8CA5529AF}" destId="{07DDF976-0A6D-4FA9-A6C4-D2C4FB74BCD7}" srcOrd="1" destOrd="0" presId="urn:microsoft.com/office/officeart/2018/2/layout/IconCircleList"/>
    <dgm:cxn modelId="{D159020F-01FE-4D64-86C1-540289D90BFF}" type="presParOf" srcId="{01138A82-0541-40CF-8C9A-B1A8CA5529AF}" destId="{A7B8168D-056B-4C1A-8B09-76906A98FE73}" srcOrd="2" destOrd="0" presId="urn:microsoft.com/office/officeart/2018/2/layout/IconCircleList"/>
    <dgm:cxn modelId="{E3950EA2-808B-49E6-9A36-F3F00BE4FB0C}" type="presParOf" srcId="{01138A82-0541-40CF-8C9A-B1A8CA5529AF}" destId="{4D55F531-72B3-48EE-96B3-09A51F3E3CCD}" srcOrd="3" destOrd="0" presId="urn:microsoft.com/office/officeart/2018/2/layout/IconCircleList"/>
    <dgm:cxn modelId="{8CC24C93-FC97-44FB-BF02-C7381572196F}" type="presParOf" srcId="{77C5DD56-86A2-45FD-A75B-276DCEC487BB}" destId="{ED2B1707-3E86-4AC8-8932-EFD61D3A0410}" srcOrd="7" destOrd="0" presId="urn:microsoft.com/office/officeart/2018/2/layout/IconCircleList"/>
    <dgm:cxn modelId="{82D46068-7E01-41F0-B026-F0464DC6580A}" type="presParOf" srcId="{77C5DD56-86A2-45FD-A75B-276DCEC487BB}" destId="{F5A516AC-65F0-43C2-9449-B71075B38133}" srcOrd="8" destOrd="0" presId="urn:microsoft.com/office/officeart/2018/2/layout/IconCircleList"/>
    <dgm:cxn modelId="{0FC54297-3E58-42A2-BFED-9C774BA3B783}" type="presParOf" srcId="{F5A516AC-65F0-43C2-9449-B71075B38133}" destId="{52CD6510-60B2-4B80-9D8D-8948F05E5516}" srcOrd="0" destOrd="0" presId="urn:microsoft.com/office/officeart/2018/2/layout/IconCircleList"/>
    <dgm:cxn modelId="{B41CC6FD-DD3B-4AA6-8763-C1106BE2EF67}" type="presParOf" srcId="{F5A516AC-65F0-43C2-9449-B71075B38133}" destId="{C7500035-F20B-45E0-8EB8-7F16D184723A}" srcOrd="1" destOrd="0" presId="urn:microsoft.com/office/officeart/2018/2/layout/IconCircleList"/>
    <dgm:cxn modelId="{761668A6-7DF8-4E7D-97DC-1EE2E1636C47}" type="presParOf" srcId="{F5A516AC-65F0-43C2-9449-B71075B38133}" destId="{0BABDC29-993F-4EFD-80DA-7CAC03E4BDCE}" srcOrd="2" destOrd="0" presId="urn:microsoft.com/office/officeart/2018/2/layout/IconCircleList"/>
    <dgm:cxn modelId="{F95B2253-1684-45BF-B3E3-40A9959E60A9}" type="presParOf" srcId="{F5A516AC-65F0-43C2-9449-B71075B38133}" destId="{F7B217EA-8321-4431-88BF-F0269D54593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444A1-DE4A-4D54-A148-733695B0A60A}">
      <dsp:nvSpPr>
        <dsp:cNvPr id="0" name=""/>
        <dsp:cNvSpPr/>
      </dsp:nvSpPr>
      <dsp:spPr>
        <a:xfrm>
          <a:off x="2987038" y="2697476"/>
          <a:ext cx="1265118" cy="106070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067D5F-5136-46D5-BA72-702639DD112C}">
      <dsp:nvSpPr>
        <dsp:cNvPr id="0" name=""/>
        <dsp:cNvSpPr/>
      </dsp:nvSpPr>
      <dsp:spPr>
        <a:xfrm>
          <a:off x="695757" y="190883"/>
          <a:ext cx="3629463" cy="45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u="none" kern="1200" dirty="0">
              <a:latin typeface="Gill Sans MT" panose="020B0502020104020203" pitchFamily="34" charset="77"/>
            </a:rPr>
            <a:t>Objective</a:t>
          </a:r>
          <a:endParaRPr lang="en-US" sz="3200" u="none" kern="1200" dirty="0">
            <a:latin typeface="Gill Sans MT" panose="020B0502020104020203" pitchFamily="34" charset="77"/>
          </a:endParaRPr>
        </a:p>
      </dsp:txBody>
      <dsp:txXfrm>
        <a:off x="695757" y="190883"/>
        <a:ext cx="3629463" cy="455546"/>
      </dsp:txXfrm>
    </dsp:sp>
    <dsp:sp modelId="{1F5EF3AE-54C0-4EA4-BEB5-3E3D76491729}">
      <dsp:nvSpPr>
        <dsp:cNvPr id="0" name=""/>
        <dsp:cNvSpPr/>
      </dsp:nvSpPr>
      <dsp:spPr>
        <a:xfrm>
          <a:off x="720679" y="638402"/>
          <a:ext cx="3579874" cy="507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t>To perform a descriptive analysis of a </a:t>
          </a:r>
          <a:r>
            <a:rPr lang="en-US" sz="2000" kern="12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video game data set</a:t>
          </a:r>
          <a:r>
            <a:rPr lang="en-US" sz="2000" kern="1200" dirty="0">
              <a:solidFill>
                <a:schemeClr val="tx1"/>
              </a:solidFill>
            </a:rPr>
            <a:t> (click for project brief)</a:t>
          </a:r>
          <a:r>
            <a:rPr lang="en-US" sz="2000" kern="1200" dirty="0"/>
            <a:t> to foster a better understanding of how GameCo’s new games might fare in the market.</a:t>
          </a:r>
        </a:p>
      </dsp:txBody>
      <dsp:txXfrm>
        <a:off x="720679" y="638402"/>
        <a:ext cx="3579874" cy="507808"/>
      </dsp:txXfrm>
    </dsp:sp>
    <dsp:sp modelId="{11F511D0-891E-4926-9F3F-AF33C0BED3A4}">
      <dsp:nvSpPr>
        <dsp:cNvPr id="0" name=""/>
        <dsp:cNvSpPr/>
      </dsp:nvSpPr>
      <dsp:spPr>
        <a:xfrm>
          <a:off x="1798316" y="2699248"/>
          <a:ext cx="1267259" cy="1060709"/>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t="-10000" b="-10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FB7B6A-636C-4F5F-9FB6-F237FB20F9B1}">
      <dsp:nvSpPr>
        <dsp:cNvPr id="0" name=""/>
        <dsp:cNvSpPr/>
      </dsp:nvSpPr>
      <dsp:spPr>
        <a:xfrm>
          <a:off x="4632962" y="190789"/>
          <a:ext cx="3629463" cy="45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400" b="1" u="none" kern="1200" dirty="0">
              <a:solidFill>
                <a:prstClr val="black">
                  <a:hueOff val="0"/>
                  <a:satOff val="0"/>
                  <a:lumOff val="0"/>
                  <a:alphaOff val="0"/>
                </a:prstClr>
              </a:solidFill>
              <a:latin typeface="Gill Sans MT" panose="020B0502020104020203"/>
              <a:ea typeface="+mn-ea"/>
              <a:cs typeface="+mn-cs"/>
            </a:rPr>
            <a:t>Data Set</a:t>
          </a:r>
        </a:p>
      </dsp:txBody>
      <dsp:txXfrm>
        <a:off x="4632962" y="190789"/>
        <a:ext cx="3629463" cy="455546"/>
      </dsp:txXfrm>
    </dsp:sp>
    <dsp:sp modelId="{4743691A-C564-4D26-97EE-BB0E2564F8D4}">
      <dsp:nvSpPr>
        <dsp:cNvPr id="0" name=""/>
        <dsp:cNvSpPr/>
      </dsp:nvSpPr>
      <dsp:spPr>
        <a:xfrm>
          <a:off x="4632962" y="673721"/>
          <a:ext cx="3629463" cy="10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t>Data was drawn from the website </a:t>
          </a:r>
          <a:r>
            <a:rPr lang="en-US" sz="2000" kern="1200" dirty="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VGChartz</a:t>
          </a:r>
          <a:r>
            <a:rPr lang="en-US" sz="2000" kern="1200" dirty="0">
              <a:solidFill>
                <a:schemeClr val="tx1"/>
              </a:solidFill>
            </a:rPr>
            <a:t> that covers historical sales of video games (for games that sold more than 100,000 copies spanning different platforms, genres, and publishing studios.</a:t>
          </a:r>
        </a:p>
        <a:p>
          <a:pPr marL="0" lvl="0" indent="0" algn="l" defTabSz="889000">
            <a:lnSpc>
              <a:spcPct val="100000"/>
            </a:lnSpc>
            <a:spcBef>
              <a:spcPct val="0"/>
            </a:spcBef>
            <a:spcAft>
              <a:spcPct val="35000"/>
            </a:spcAft>
            <a:buNone/>
          </a:pPr>
          <a:r>
            <a:rPr lang="en-US" sz="2000" b="1" kern="1200" dirty="0">
              <a:solidFill>
                <a:schemeClr val="tx1"/>
              </a:solidFill>
            </a:rPr>
            <a:t>Note: </a:t>
          </a:r>
          <a:r>
            <a:rPr lang="en-US" sz="2000" kern="1200" dirty="0">
              <a:solidFill>
                <a:schemeClr val="tx1"/>
              </a:solidFill>
            </a:rPr>
            <a:t>Data set tracks the total number of units of games sold (not financial figures) from 1980 to 2016.</a:t>
          </a:r>
        </a:p>
        <a:p>
          <a:pPr marL="0" lvl="0" indent="0" algn="l" defTabSz="889000">
            <a:lnSpc>
              <a:spcPct val="100000"/>
            </a:lnSpc>
            <a:spcBef>
              <a:spcPct val="0"/>
            </a:spcBef>
            <a:spcAft>
              <a:spcPct val="35000"/>
            </a:spcAft>
            <a:buNone/>
          </a:pPr>
          <a:r>
            <a:rPr lang="en-US" sz="2000" kern="1200" dirty="0">
              <a:solidFill>
                <a:schemeClr val="tx1"/>
              </a:solidFill>
            </a:rPr>
            <a:t>Video game sales data set can be found </a:t>
          </a:r>
          <a:r>
            <a:rPr lang="en-US" sz="2000" kern="1200" dirty="0">
              <a:solidFill>
                <a:schemeClr val="tx1"/>
              </a:solidFill>
              <a:hlinkClick xmlns:r="http://schemas.openxmlformats.org/officeDocument/2006/relationships" r:id="rId7">
                <a:extLst>
                  <a:ext uri="{A12FA001-AC4F-418D-AE19-62706E023703}">
                    <ahyp:hlinkClr xmlns:ahyp="http://schemas.microsoft.com/office/drawing/2018/hyperlinkcolor" val="tx"/>
                  </a:ext>
                </a:extLst>
              </a:hlinkClick>
            </a:rPr>
            <a:t>here</a:t>
          </a:r>
          <a:r>
            <a:rPr lang="en-US" sz="2000" kern="1200" dirty="0">
              <a:solidFill>
                <a:schemeClr val="tx1"/>
              </a:solidFill>
            </a:rPr>
            <a:t>.</a:t>
          </a:r>
        </a:p>
      </dsp:txBody>
      <dsp:txXfrm>
        <a:off x="4632962" y="673721"/>
        <a:ext cx="3629463" cy="1097131"/>
      </dsp:txXfrm>
    </dsp:sp>
    <dsp:sp modelId="{086D0558-95AA-4847-8E50-6AB5EA1ADE53}">
      <dsp:nvSpPr>
        <dsp:cNvPr id="0" name=""/>
        <dsp:cNvSpPr/>
      </dsp:nvSpPr>
      <dsp:spPr>
        <a:xfrm>
          <a:off x="609600" y="2697480"/>
          <a:ext cx="1267259" cy="1056258"/>
        </a:xfrm>
        <a:prstGeom prst="rect">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t="-10000" b="-10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D94D1D-81C3-49A8-AE99-F8D9B945CC94}">
      <dsp:nvSpPr>
        <dsp:cNvPr id="0" name=""/>
        <dsp:cNvSpPr/>
      </dsp:nvSpPr>
      <dsp:spPr>
        <a:xfrm>
          <a:off x="8999462" y="190115"/>
          <a:ext cx="1628425" cy="45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400" b="1" u="none" kern="1200" dirty="0">
              <a:solidFill>
                <a:prstClr val="black">
                  <a:hueOff val="0"/>
                  <a:satOff val="0"/>
                  <a:lumOff val="0"/>
                  <a:alphaOff val="0"/>
                </a:prstClr>
              </a:solidFill>
              <a:latin typeface="Gill Sans MT" panose="020B0502020104020203" pitchFamily="34" charset="77"/>
              <a:ea typeface="+mn-ea"/>
              <a:cs typeface="+mn-cs"/>
            </a:rPr>
            <a:t>Tools</a:t>
          </a:r>
          <a:endParaRPr lang="en-US" sz="2000" b="1" u="none" kern="1200" dirty="0">
            <a:solidFill>
              <a:prstClr val="black">
                <a:hueOff val="0"/>
                <a:satOff val="0"/>
                <a:lumOff val="0"/>
                <a:alphaOff val="0"/>
              </a:prstClr>
            </a:solidFill>
            <a:latin typeface="Gill Sans MT" panose="020B0502020104020203" pitchFamily="34" charset="77"/>
            <a:ea typeface="+mn-ea"/>
            <a:cs typeface="+mn-cs"/>
          </a:endParaRPr>
        </a:p>
      </dsp:txBody>
      <dsp:txXfrm>
        <a:off x="8999462" y="190115"/>
        <a:ext cx="1628425" cy="455546"/>
      </dsp:txXfrm>
    </dsp:sp>
    <dsp:sp modelId="{7B5DEC87-961E-4EB6-806F-4560CB357DFA}">
      <dsp:nvSpPr>
        <dsp:cNvPr id="0" name=""/>
        <dsp:cNvSpPr/>
      </dsp:nvSpPr>
      <dsp:spPr>
        <a:xfrm>
          <a:off x="9022092" y="677122"/>
          <a:ext cx="2072278" cy="102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algn="l" defTabSz="711200">
            <a:lnSpc>
              <a:spcPct val="100000"/>
            </a:lnSpc>
            <a:spcBef>
              <a:spcPct val="0"/>
            </a:spcBef>
            <a:spcAft>
              <a:spcPct val="35000"/>
            </a:spcAft>
            <a:buNone/>
          </a:pPr>
          <a:r>
            <a:rPr lang="en-US" sz="2000" kern="1200" dirty="0"/>
            <a:t>MS Excel</a:t>
          </a:r>
        </a:p>
        <a:p>
          <a:pPr marL="0" lvl="0" algn="l" defTabSz="711200">
            <a:lnSpc>
              <a:spcPct val="100000"/>
            </a:lnSpc>
            <a:spcBef>
              <a:spcPct val="0"/>
            </a:spcBef>
            <a:spcAft>
              <a:spcPct val="35000"/>
            </a:spcAft>
            <a:buNone/>
          </a:pPr>
          <a:r>
            <a:rPr lang="en-US" sz="2000" kern="1200" dirty="0"/>
            <a:t>MS PowerPoint</a:t>
          </a:r>
        </a:p>
        <a:p>
          <a:pPr marL="0" lvl="0" indent="0" algn="l" defTabSz="889000">
            <a:lnSpc>
              <a:spcPct val="100000"/>
            </a:lnSpc>
            <a:spcBef>
              <a:spcPct val="0"/>
            </a:spcBef>
            <a:spcAft>
              <a:spcPct val="35000"/>
            </a:spcAft>
            <a:buNone/>
            <a:defRPr b="1"/>
          </a:pPr>
          <a:r>
            <a:rPr lang="en-US" sz="2400" b="1" u="none" kern="1200" dirty="0">
              <a:solidFill>
                <a:prstClr val="black">
                  <a:hueOff val="0"/>
                  <a:satOff val="0"/>
                  <a:lumOff val="0"/>
                  <a:alphaOff val="0"/>
                </a:prstClr>
              </a:solidFill>
              <a:latin typeface="Gill Sans MT" panose="020B0502020104020203" pitchFamily="34" charset="77"/>
              <a:ea typeface="+mn-ea"/>
              <a:cs typeface="+mn-cs"/>
            </a:rPr>
            <a:t>Procedures</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Grouping data</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Summarizing data</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Descriptive analysis</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Visualizing results in Excel</a:t>
          </a:r>
        </a:p>
        <a:p>
          <a:pPr marL="0" lvl="0" indent="0" algn="l" defTabSz="889000">
            <a:lnSpc>
              <a:spcPct val="100000"/>
            </a:lnSpc>
            <a:spcBef>
              <a:spcPct val="0"/>
            </a:spcBef>
            <a:spcAft>
              <a:spcPct val="35000"/>
            </a:spcAft>
            <a:buNone/>
            <a:defRPr b="1"/>
          </a:pPr>
          <a:r>
            <a:rPr lang="en-US" sz="2000" b="0" u="none" kern="1200" dirty="0">
              <a:solidFill>
                <a:prstClr val="black">
                  <a:hueOff val="0"/>
                  <a:satOff val="0"/>
                  <a:lumOff val="0"/>
                  <a:alphaOff val="0"/>
                </a:prstClr>
              </a:solidFill>
              <a:latin typeface="+mn-lt"/>
              <a:ea typeface="+mn-ea"/>
              <a:cs typeface="+mn-cs"/>
            </a:rPr>
            <a:t>Presenting results</a:t>
          </a:r>
        </a:p>
        <a:p>
          <a:pPr marL="0" lvl="0" indent="0" algn="l" defTabSz="889000">
            <a:lnSpc>
              <a:spcPct val="100000"/>
            </a:lnSpc>
            <a:spcBef>
              <a:spcPct val="0"/>
            </a:spcBef>
            <a:spcAft>
              <a:spcPct val="35000"/>
            </a:spcAft>
            <a:buNone/>
            <a:defRPr b="1"/>
          </a:pPr>
          <a:endParaRPr lang="en-US" sz="1600" b="0" u="none" kern="1200" dirty="0">
            <a:solidFill>
              <a:prstClr val="black">
                <a:hueOff val="0"/>
                <a:satOff val="0"/>
                <a:lumOff val="0"/>
                <a:alphaOff val="0"/>
              </a:prstClr>
            </a:solidFill>
            <a:latin typeface="+mn-lt"/>
            <a:ea typeface="+mn-ea"/>
            <a:cs typeface="+mn-cs"/>
          </a:endParaRPr>
        </a:p>
        <a:p>
          <a:pPr marL="0" lvl="0" indent="0" algn="l" defTabSz="889000">
            <a:lnSpc>
              <a:spcPct val="100000"/>
            </a:lnSpc>
            <a:spcBef>
              <a:spcPct val="0"/>
            </a:spcBef>
            <a:spcAft>
              <a:spcPct val="35000"/>
            </a:spcAft>
            <a:buNone/>
            <a:defRPr b="1"/>
          </a:pPr>
          <a:endParaRPr lang="en-US" sz="2000" b="1" u="none" kern="1200" dirty="0">
            <a:solidFill>
              <a:prstClr val="black">
                <a:hueOff val="0"/>
                <a:satOff val="0"/>
                <a:lumOff val="0"/>
                <a:alphaOff val="0"/>
              </a:prstClr>
            </a:solidFill>
            <a:latin typeface="Gill Sans MT" panose="020B0502020104020203" pitchFamily="34" charset="77"/>
            <a:ea typeface="+mn-ea"/>
            <a:cs typeface="+mn-cs"/>
          </a:endParaRPr>
        </a:p>
      </dsp:txBody>
      <dsp:txXfrm>
        <a:off x="9022092" y="677122"/>
        <a:ext cx="2072278" cy="1020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844D2-2C53-461D-8C3E-4AF7EB074035}">
      <dsp:nvSpPr>
        <dsp:cNvPr id="0" name=""/>
        <dsp:cNvSpPr/>
      </dsp:nvSpPr>
      <dsp:spPr>
        <a:xfrm>
          <a:off x="32924" y="646228"/>
          <a:ext cx="886831" cy="8868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BC2BB7-D89E-45BB-A278-64D1EBCC0827}">
      <dsp:nvSpPr>
        <dsp:cNvPr id="0" name=""/>
        <dsp:cNvSpPr/>
      </dsp:nvSpPr>
      <dsp:spPr>
        <a:xfrm>
          <a:off x="219159" y="832463"/>
          <a:ext cx="514362" cy="5143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E0543-3EDF-4DFA-A380-355B2B037CC8}">
      <dsp:nvSpPr>
        <dsp:cNvPr id="0" name=""/>
        <dsp:cNvSpPr/>
      </dsp:nvSpPr>
      <dsp:spPr>
        <a:xfrm>
          <a:off x="1109791" y="777240"/>
          <a:ext cx="2090388" cy="8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solidFill>
                <a:schemeClr val="tx1"/>
              </a:solidFill>
            </a:rPr>
            <a:t>North American sales declined after 2008; it is recommended that GameCo investigate the reason behind the big drop since North America has dominated the market from 1996 to 2015.</a:t>
          </a:r>
        </a:p>
      </dsp:txBody>
      <dsp:txXfrm>
        <a:off x="1109791" y="777240"/>
        <a:ext cx="2090388" cy="886831"/>
      </dsp:txXfrm>
    </dsp:sp>
    <dsp:sp modelId="{77C649E7-29AE-443C-A84C-7857E6AE7D2D}">
      <dsp:nvSpPr>
        <dsp:cNvPr id="0" name=""/>
        <dsp:cNvSpPr/>
      </dsp:nvSpPr>
      <dsp:spPr>
        <a:xfrm>
          <a:off x="3564413" y="646228"/>
          <a:ext cx="886831" cy="8868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87F8D-FC80-4301-AB94-AF2E0891D9D7}">
      <dsp:nvSpPr>
        <dsp:cNvPr id="0" name=""/>
        <dsp:cNvSpPr/>
      </dsp:nvSpPr>
      <dsp:spPr>
        <a:xfrm>
          <a:off x="3750648" y="832463"/>
          <a:ext cx="514362" cy="5143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10DA9E-DCF7-40B4-B44D-8C7BA7088736}">
      <dsp:nvSpPr>
        <dsp:cNvPr id="0" name=""/>
        <dsp:cNvSpPr/>
      </dsp:nvSpPr>
      <dsp:spPr>
        <a:xfrm>
          <a:off x="4641280" y="868681"/>
          <a:ext cx="2090388" cy="8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Since role-playing is the top genre for Japan with 352.31 units sold in millions; it is recommended that GameCo’s Vice President of Marketing allocate marketing resources for role-playing games to enhance Japan sales.</a:t>
          </a:r>
        </a:p>
      </dsp:txBody>
      <dsp:txXfrm>
        <a:off x="4641280" y="868681"/>
        <a:ext cx="2090388" cy="886831"/>
      </dsp:txXfrm>
    </dsp:sp>
    <dsp:sp modelId="{64816167-06AD-496A-BE37-B520D498736A}">
      <dsp:nvSpPr>
        <dsp:cNvPr id="0" name=""/>
        <dsp:cNvSpPr/>
      </dsp:nvSpPr>
      <dsp:spPr>
        <a:xfrm>
          <a:off x="32924" y="2551244"/>
          <a:ext cx="886831" cy="8868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1CC2A2-963A-4020-8F4F-C37B9BE797AE}">
      <dsp:nvSpPr>
        <dsp:cNvPr id="0" name=""/>
        <dsp:cNvSpPr/>
      </dsp:nvSpPr>
      <dsp:spPr>
        <a:xfrm>
          <a:off x="219159" y="2737478"/>
          <a:ext cx="514362" cy="5143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D92D02-6739-435C-95B7-FBBCE0FDBAF3}">
      <dsp:nvSpPr>
        <dsp:cNvPr id="0" name=""/>
        <dsp:cNvSpPr/>
      </dsp:nvSpPr>
      <dsp:spPr>
        <a:xfrm>
          <a:off x="1109791" y="2697482"/>
          <a:ext cx="2090388" cy="8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Since European sales has surpassed North American sales in 2016 by 6%; it is recommended that GameCo redistribute its marketing budget for Europe to maximize return on investment.</a:t>
          </a:r>
        </a:p>
      </dsp:txBody>
      <dsp:txXfrm>
        <a:off x="1109791" y="2697482"/>
        <a:ext cx="2090388" cy="886831"/>
      </dsp:txXfrm>
    </dsp:sp>
    <dsp:sp modelId="{662C9A91-4C7C-46BD-B845-3285CE13A348}">
      <dsp:nvSpPr>
        <dsp:cNvPr id="0" name=""/>
        <dsp:cNvSpPr/>
      </dsp:nvSpPr>
      <dsp:spPr>
        <a:xfrm>
          <a:off x="3564413" y="2551244"/>
          <a:ext cx="886831" cy="8868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DF976-0A6D-4FA9-A6C4-D2C4FB74BCD7}">
      <dsp:nvSpPr>
        <dsp:cNvPr id="0" name=""/>
        <dsp:cNvSpPr/>
      </dsp:nvSpPr>
      <dsp:spPr>
        <a:xfrm>
          <a:off x="3750648" y="2737478"/>
          <a:ext cx="514362" cy="5143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5F531-72B3-48EE-96B3-09A51F3E3CCD}">
      <dsp:nvSpPr>
        <dsp:cNvPr id="0" name=""/>
        <dsp:cNvSpPr/>
      </dsp:nvSpPr>
      <dsp:spPr>
        <a:xfrm>
          <a:off x="4641280" y="2880356"/>
          <a:ext cx="2090388" cy="8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Other sales has shown consistent growth from 1980 to 2016; it is recommended that GameCo provide a marketing strategy to see what they can invest in for other regions and understand their preferences in genre and platform.</a:t>
          </a:r>
        </a:p>
      </dsp:txBody>
      <dsp:txXfrm>
        <a:off x="4641280" y="2880356"/>
        <a:ext cx="2090388" cy="886831"/>
      </dsp:txXfrm>
    </dsp:sp>
    <dsp:sp modelId="{52CD6510-60B2-4B80-9D8D-8948F05E5516}">
      <dsp:nvSpPr>
        <dsp:cNvPr id="0" name=""/>
        <dsp:cNvSpPr/>
      </dsp:nvSpPr>
      <dsp:spPr>
        <a:xfrm>
          <a:off x="32924" y="4456260"/>
          <a:ext cx="886831" cy="8868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00035-F20B-45E0-8EB8-7F16D184723A}">
      <dsp:nvSpPr>
        <dsp:cNvPr id="0" name=""/>
        <dsp:cNvSpPr/>
      </dsp:nvSpPr>
      <dsp:spPr>
        <a:xfrm>
          <a:off x="219159" y="4642494"/>
          <a:ext cx="514362" cy="5143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217EA-8321-4431-88BF-F0269D54593C}">
      <dsp:nvSpPr>
        <dsp:cNvPr id="0" name=""/>
        <dsp:cNvSpPr/>
      </dsp:nvSpPr>
      <dsp:spPr>
        <a:xfrm>
          <a:off x="1109791" y="4800598"/>
          <a:ext cx="2090388" cy="8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Since Nintendo, Electronic Arts, Activision, Sony, and Ubisoft are the top 5 publishers for North American and European sales; it is recommended that GameCo work with these publishers to improve sales in Japan and other regions.</a:t>
          </a:r>
        </a:p>
      </dsp:txBody>
      <dsp:txXfrm>
        <a:off x="1109791" y="4800598"/>
        <a:ext cx="2090388" cy="88683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C831C-2DC0-8140-9CB2-1967D3D67CCA}"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1F158-C67E-A04A-9D0D-A89CEDD5B766}" type="slidenum">
              <a:rPr lang="en-US" smtClean="0"/>
              <a:t>‹#›</a:t>
            </a:fld>
            <a:endParaRPr lang="en-US"/>
          </a:p>
        </p:txBody>
      </p:sp>
    </p:spTree>
    <p:extLst>
      <p:ext uri="{BB962C8B-B14F-4D97-AF65-F5344CB8AC3E}">
        <p14:creationId xmlns:p14="http://schemas.microsoft.com/office/powerpoint/2010/main" val="131166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859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156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008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56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C1E1FAD-7351-4908-963A-08EA8E4AB7A0}" type="datetimeFigureOut">
              <a:rPr lang="en-US" smtClean="0"/>
              <a:t>6/21/2023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573520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59912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C1E1FAD-7351-4908-963A-08EA8E4AB7A0}" type="datetimeFigureOut">
              <a:rPr lang="en-US" smtClean="0"/>
              <a:t>6/21/2023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2747912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28979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09248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C1E1FAD-7351-4908-963A-08EA8E4AB7A0}"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518122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0179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54710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C04E684-10F4-4CC3-A0B9-F03AA7BE37CF}" type="datetimeFigureOut">
              <a:rPr lang="en-US" smtClean="0"/>
              <a:t>6/21/2023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129374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88785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99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C04E684-10F4-4CC3-A0B9-F03AA7BE37CF}" type="datetimeFigureOut">
              <a:rPr lang="en-US" smtClean="0"/>
              <a:t>6/21/2023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98663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924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161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308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2055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9586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498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782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555119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14" r:id="rId5"/>
    <p:sldLayoutId id="2147483715" r:id="rId6"/>
    <p:sldLayoutId id="2147483721"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C04E684-10F4-4CC3-A0B9-F03AA7BE37CF}" type="datetimeFigureOut">
              <a:rPr lang="en-US" smtClean="0"/>
              <a:t>6/21/2023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1845F5A-061D-4825-9AE9-D7794091C6C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2462568"/>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20.svg"/><Relationship Id="rId3" Type="http://schemas.openxmlformats.org/officeDocument/2006/relationships/image" Target="../media/image8.svg"/><Relationship Id="rId7" Type="http://schemas.openxmlformats.org/officeDocument/2006/relationships/diagramColors" Target="../diagrams/colors2.xml"/><Relationship Id="rId12"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diagramQuickStyle" Target="../diagrams/quickStyle2.xml"/><Relationship Id="rId11" Type="http://schemas.openxmlformats.org/officeDocument/2006/relationships/image" Target="../media/image18.svg"/><Relationship Id="rId5" Type="http://schemas.openxmlformats.org/officeDocument/2006/relationships/diagramLayout" Target="../diagrams/layout2.xml"/><Relationship Id="rId10" Type="http://schemas.openxmlformats.org/officeDocument/2006/relationships/image" Target="../media/image17.png"/><Relationship Id="rId4" Type="http://schemas.openxmlformats.org/officeDocument/2006/relationships/diagramData" Target="../diagrams/data2.xml"/><Relationship Id="rId9" Type="http://schemas.openxmlformats.org/officeDocument/2006/relationships/hyperlink" Target="https://docs.google.com/presentation/d/1gE_YX7docncNcyl1f5UUkMoITyMkaGCS/edit?usp=sharing&amp;ouid=116073076084541924046&amp;rtpof=true&amp;sd=tr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BD3D-C8CF-040D-BC28-0A4D4B9A1194}"/>
              </a:ext>
            </a:extLst>
          </p:cNvPr>
          <p:cNvSpPr>
            <a:spLocks noGrp="1"/>
          </p:cNvSpPr>
          <p:nvPr>
            <p:ph type="title"/>
          </p:nvPr>
        </p:nvSpPr>
        <p:spPr>
          <a:xfrm>
            <a:off x="822804" y="228600"/>
            <a:ext cx="10171427" cy="1415035"/>
          </a:xfrm>
        </p:spPr>
        <p:txBody>
          <a:bodyPr>
            <a:normAutofit/>
          </a:bodyPr>
          <a:lstStyle/>
          <a:p>
            <a:pPr algn="ctr"/>
            <a:r>
              <a:rPr lang="en-US" sz="4800" b="1" dirty="0"/>
              <a:t>GameCO</a:t>
            </a:r>
          </a:p>
        </p:txBody>
      </p:sp>
      <p:graphicFrame>
        <p:nvGraphicFramePr>
          <p:cNvPr id="21" name="Content Placeholder 2">
            <a:extLst>
              <a:ext uri="{FF2B5EF4-FFF2-40B4-BE49-F238E27FC236}">
                <a16:creationId xmlns:a16="http://schemas.microsoft.com/office/drawing/2014/main" id="{63CCD853-F781-0F30-FEF7-A7C8E632EB01}"/>
              </a:ext>
            </a:extLst>
          </p:cNvPr>
          <p:cNvGraphicFramePr>
            <a:graphicFrameLocks noGrp="1"/>
          </p:cNvGraphicFramePr>
          <p:nvPr>
            <p:ph idx="1"/>
            <p:extLst>
              <p:ext uri="{D42A27DB-BD31-4B8C-83A1-F6EECF244321}">
                <p14:modId xmlns:p14="http://schemas.microsoft.com/office/powerpoint/2010/main" val="54955015"/>
              </p:ext>
            </p:extLst>
          </p:nvPr>
        </p:nvGraphicFramePr>
        <p:xfrm>
          <a:off x="0" y="1895723"/>
          <a:ext cx="12191999" cy="4962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988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821B-1C7C-6D77-F3E0-658707EB4CCF}"/>
              </a:ext>
            </a:extLst>
          </p:cNvPr>
          <p:cNvSpPr>
            <a:spLocks noGrp="1"/>
          </p:cNvSpPr>
          <p:nvPr>
            <p:ph type="title"/>
          </p:nvPr>
        </p:nvSpPr>
        <p:spPr>
          <a:xfrm>
            <a:off x="581192" y="594360"/>
            <a:ext cx="11029616" cy="1013800"/>
          </a:xfrm>
        </p:spPr>
        <p:txBody>
          <a:bodyPr>
            <a:normAutofit/>
          </a:bodyPr>
          <a:lstStyle/>
          <a:p>
            <a:pPr algn="ctr"/>
            <a:r>
              <a:rPr lang="en-US" sz="4800" b="1" dirty="0"/>
              <a:t>analysis</a:t>
            </a:r>
            <a:endParaRPr lang="en-US" sz="4800" dirty="0"/>
          </a:p>
        </p:txBody>
      </p:sp>
      <p:graphicFrame>
        <p:nvGraphicFramePr>
          <p:cNvPr id="4" name="Content Placeholder 3">
            <a:extLst>
              <a:ext uri="{FF2B5EF4-FFF2-40B4-BE49-F238E27FC236}">
                <a16:creationId xmlns:a16="http://schemas.microsoft.com/office/drawing/2014/main" id="{D5204ABD-F42C-7243-BA03-CDA82E2BC1D8}"/>
              </a:ext>
            </a:extLst>
          </p:cNvPr>
          <p:cNvGraphicFramePr>
            <a:graphicFrameLocks noGrp="1"/>
          </p:cNvGraphicFramePr>
          <p:nvPr>
            <p:ph idx="1"/>
            <p:extLst>
              <p:ext uri="{D42A27DB-BD31-4B8C-83A1-F6EECF244321}">
                <p14:modId xmlns:p14="http://schemas.microsoft.com/office/powerpoint/2010/main" val="2789061057"/>
              </p:ext>
            </p:extLst>
          </p:nvPr>
        </p:nvGraphicFramePr>
        <p:xfrm>
          <a:off x="4998720" y="2057400"/>
          <a:ext cx="6743682" cy="452437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0823ACA-2A54-85CE-4F42-69390E4A504C}"/>
              </a:ext>
            </a:extLst>
          </p:cNvPr>
          <p:cNvSpPr txBox="1"/>
          <p:nvPr/>
        </p:nvSpPr>
        <p:spPr>
          <a:xfrm>
            <a:off x="446649" y="1858059"/>
            <a:ext cx="4951261" cy="707886"/>
          </a:xfrm>
          <a:prstGeom prst="rect">
            <a:avLst/>
          </a:prstGeom>
          <a:noFill/>
        </p:spPr>
        <p:txBody>
          <a:bodyPr wrap="square" rtlCol="0">
            <a:spAutoFit/>
          </a:bodyPr>
          <a:lstStyle/>
          <a:p>
            <a:r>
              <a:rPr lang="en-US" sz="2000" b="1" dirty="0">
                <a:solidFill>
                  <a:schemeClr val="tx1"/>
                </a:solidFill>
              </a:rPr>
              <a:t>Sales figures between geographic regions over time</a:t>
            </a:r>
            <a:endParaRPr lang="en-US" sz="2000" dirty="0"/>
          </a:p>
        </p:txBody>
      </p:sp>
      <p:sp>
        <p:nvSpPr>
          <p:cNvPr id="6" name="TextBox 5">
            <a:extLst>
              <a:ext uri="{FF2B5EF4-FFF2-40B4-BE49-F238E27FC236}">
                <a16:creationId xmlns:a16="http://schemas.microsoft.com/office/drawing/2014/main" id="{A9A18769-649D-F259-F180-2CFED8E922F6}"/>
              </a:ext>
            </a:extLst>
          </p:cNvPr>
          <p:cNvSpPr txBox="1"/>
          <p:nvPr/>
        </p:nvSpPr>
        <p:spPr>
          <a:xfrm>
            <a:off x="426720" y="2514600"/>
            <a:ext cx="4381214" cy="4447371"/>
          </a:xfrm>
          <a:prstGeom prst="rect">
            <a:avLst/>
          </a:prstGeom>
          <a:noFill/>
        </p:spPr>
        <p:txBody>
          <a:bodyPr wrap="square" rtlCol="0">
            <a:spAutoFit/>
          </a:bodyPr>
          <a:lstStyle/>
          <a:p>
            <a:pPr marL="285750" indent="-285750">
              <a:spcAft>
                <a:spcPts val="600"/>
              </a:spcAft>
              <a:buFont typeface="Wingdings" pitchFamily="2" charset="2"/>
              <a:buChar char="§"/>
            </a:pPr>
            <a:r>
              <a:rPr lang="en-US" sz="1700" dirty="0">
                <a:solidFill>
                  <a:srgbClr val="000000"/>
                </a:solidFill>
                <a:effectLst/>
                <a:ea typeface="Calibri" panose="020F0502020204030204" pitchFamily="34" charset="0"/>
                <a:cs typeface="Times New Roman" panose="02020603050405020304" pitchFamily="18" charset="0"/>
              </a:rPr>
              <a:t>From 1980 to 1995, the average video game sales </a:t>
            </a:r>
            <a:r>
              <a:rPr lang="en-US" sz="1700" dirty="0">
                <a:solidFill>
                  <a:srgbClr val="000000"/>
                </a:solidFill>
                <a:ea typeface="Calibri" panose="020F0502020204030204" pitchFamily="34" charset="0"/>
                <a:cs typeface="Times New Roman" panose="02020603050405020304" pitchFamily="18" charset="0"/>
              </a:rPr>
              <a:t>were 46.7 units sold in millions which is low compared to </a:t>
            </a:r>
            <a:r>
              <a:rPr lang="en-US" sz="1700" dirty="0">
                <a:solidFill>
                  <a:srgbClr val="000000"/>
                </a:solidFill>
                <a:cs typeface="Times New Roman" panose="02020603050405020304" pitchFamily="18" charset="0"/>
              </a:rPr>
              <a:t>the average sales from 1996 to 1999 being 226.9 units sold in millions. </a:t>
            </a:r>
          </a:p>
          <a:p>
            <a:pPr marL="285750" indent="-285750">
              <a:spcAft>
                <a:spcPts val="600"/>
              </a:spcAft>
              <a:buFont typeface="Wingdings" pitchFamily="2" charset="2"/>
              <a:buChar char="§"/>
            </a:pPr>
            <a:r>
              <a:rPr lang="en-US" sz="1700" dirty="0">
                <a:solidFill>
                  <a:srgbClr val="000000"/>
                </a:solidFill>
                <a:cs typeface="Times New Roman" panose="02020603050405020304" pitchFamily="18" charset="0"/>
              </a:rPr>
              <a:t>In the 2000s, video game sales began to rise, reaching its peak in 2008 with North America (NA) having the highest sales in 2008 by 351.44, Europe (EU) coming in second with 184.7 units sold in millions.</a:t>
            </a:r>
          </a:p>
          <a:p>
            <a:pPr marL="285750" indent="-285750">
              <a:buFont typeface="Wingdings" pitchFamily="2" charset="2"/>
              <a:buChar char="§"/>
            </a:pPr>
            <a:r>
              <a:rPr lang="en-US" sz="1700" dirty="0">
                <a:ea typeface="Calibri" panose="020F0502020204030204" pitchFamily="34" charset="0"/>
                <a:cs typeface="Times New Roman" panose="02020603050405020304" pitchFamily="18" charset="0"/>
              </a:rPr>
              <a:t>After 2008, there was a decline in video game sales; 2016 had the lowest video game sales with </a:t>
            </a:r>
            <a:r>
              <a:rPr lang="en-US" sz="1700" dirty="0">
                <a:effectLst/>
                <a:ea typeface="Calibri" panose="020F0502020204030204" pitchFamily="34" charset="0"/>
                <a:cs typeface="Times New Roman" panose="02020603050405020304" pitchFamily="18" charset="0"/>
              </a:rPr>
              <a:t>North American (NA) sales averaging 22.66 units and European sales averaging in 26.76 units sold in millions.</a:t>
            </a:r>
            <a:br>
              <a:rPr lang="en-US" sz="1800" dirty="0">
                <a:effectLst/>
                <a:latin typeface="Rockwell" panose="02060603020205020403" pitchFamily="18" charset="77"/>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63008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832847-6418-533C-2446-57C8302B1969}"/>
              </a:ext>
            </a:extLst>
          </p:cNvPr>
          <p:cNvSpPr>
            <a:spLocks noGrp="1"/>
          </p:cNvSpPr>
          <p:nvPr>
            <p:ph type="title"/>
          </p:nvPr>
        </p:nvSpPr>
        <p:spPr>
          <a:xfrm>
            <a:off x="601255" y="702156"/>
            <a:ext cx="3409783" cy="1013800"/>
          </a:xfrm>
        </p:spPr>
        <p:txBody>
          <a:bodyPr vert="horz" lIns="91440" tIns="45720" rIns="91440" bIns="45720" rtlCol="0" anchor="b">
            <a:normAutofit/>
          </a:bodyPr>
          <a:lstStyle/>
          <a:p>
            <a:pPr>
              <a:spcAft>
                <a:spcPts val="600"/>
              </a:spcAft>
            </a:pPr>
            <a:br>
              <a:rPr lang="en-US"/>
            </a:br>
            <a:endParaRPr lang="en-US"/>
          </a:p>
        </p:txBody>
      </p:sp>
      <p:sp>
        <p:nvSpPr>
          <p:cNvPr id="5" name="TextBox 4">
            <a:extLst>
              <a:ext uri="{FF2B5EF4-FFF2-40B4-BE49-F238E27FC236}">
                <a16:creationId xmlns:a16="http://schemas.microsoft.com/office/drawing/2014/main" id="{175FC756-F3C8-A03C-D2C9-0846B7F2D865}"/>
              </a:ext>
            </a:extLst>
          </p:cNvPr>
          <p:cNvSpPr txBox="1"/>
          <p:nvPr/>
        </p:nvSpPr>
        <p:spPr>
          <a:xfrm>
            <a:off x="442377" y="502920"/>
            <a:ext cx="3707478" cy="5740673"/>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2"/>
              </a:buClr>
              <a:buSzPct val="92000"/>
            </a:pPr>
            <a:r>
              <a:rPr lang="en-US" sz="2200" b="1" dirty="0">
                <a:solidFill>
                  <a:schemeClr val="bg1"/>
                </a:solidFill>
              </a:rPr>
              <a:t>Global proportion of sales between geographic regions over time</a:t>
            </a:r>
          </a:p>
          <a:p>
            <a:pPr indent="-228600" defTabSz="457200">
              <a:lnSpc>
                <a:spcPct val="90000"/>
              </a:lnSpc>
              <a:spcBef>
                <a:spcPct val="20000"/>
              </a:spcBef>
              <a:spcAft>
                <a:spcPts val="600"/>
              </a:spcAft>
              <a:buSzPct val="92000"/>
              <a:buFont typeface="Wingdings 2" panose="05020102010507070707" pitchFamily="18" charset="2"/>
              <a:buChar char=""/>
            </a:pPr>
            <a:r>
              <a:rPr lang="en-US" sz="1700" dirty="0">
                <a:solidFill>
                  <a:schemeClr val="bg1"/>
                </a:solidFill>
              </a:rPr>
              <a:t>Japan had more sales than North American (NA) in the following years: 1983 (by 2%), 1986 (19%), 1987 (14%), 1991 (6%), 1993 (20%), 1994 (7%), and 1995 (24%).</a:t>
            </a:r>
          </a:p>
          <a:p>
            <a:pPr indent="-228600" defTabSz="457200">
              <a:lnSpc>
                <a:spcPct val="90000"/>
              </a:lnSpc>
              <a:spcBef>
                <a:spcPct val="20000"/>
              </a:spcBef>
              <a:spcAft>
                <a:spcPts val="600"/>
              </a:spcAft>
              <a:buSzPct val="92000"/>
              <a:buFont typeface="Wingdings 2" panose="05020102010507070707" pitchFamily="18" charset="2"/>
              <a:buChar char=""/>
            </a:pPr>
            <a:r>
              <a:rPr lang="en-US" sz="1700" dirty="0">
                <a:solidFill>
                  <a:schemeClr val="bg1"/>
                </a:solidFill>
              </a:rPr>
              <a:t>European sales (38%) surpassed North American sales (32%) in 2016 by 6%.</a:t>
            </a:r>
          </a:p>
          <a:p>
            <a:pPr indent="-228600" defTabSz="457200">
              <a:lnSpc>
                <a:spcPct val="90000"/>
              </a:lnSpc>
              <a:spcBef>
                <a:spcPct val="20000"/>
              </a:spcBef>
              <a:spcAft>
                <a:spcPts val="600"/>
              </a:spcAft>
              <a:buSzPct val="92000"/>
              <a:buFont typeface="Wingdings 2" panose="05020102010507070707" pitchFamily="18" charset="2"/>
              <a:buChar char=""/>
            </a:pPr>
            <a:r>
              <a:rPr lang="en-US" sz="1700" dirty="0">
                <a:solidFill>
                  <a:schemeClr val="bg1"/>
                </a:solidFill>
              </a:rPr>
              <a:t>Decline in North American sales began in 2009 (51%), the drop continued until 2016 to 32%.</a:t>
            </a:r>
          </a:p>
          <a:p>
            <a:pPr indent="-228600" defTabSz="457200">
              <a:lnSpc>
                <a:spcPct val="90000"/>
              </a:lnSpc>
              <a:spcBef>
                <a:spcPct val="20000"/>
              </a:spcBef>
              <a:spcAft>
                <a:spcPts val="600"/>
              </a:spcAft>
              <a:buSzPct val="92000"/>
              <a:buFont typeface="Wingdings 2" panose="05020102010507070707" pitchFamily="18" charset="2"/>
              <a:buChar char=""/>
            </a:pPr>
            <a:r>
              <a:rPr lang="en-US" sz="1700" dirty="0">
                <a:solidFill>
                  <a:schemeClr val="bg1"/>
                </a:solidFill>
              </a:rPr>
              <a:t>Other sales has shown consistent growth; starting in 1980 with 1%, you can clearly see that other regions of the world are growing in market shares, reaching to 13% in 2016.</a:t>
            </a:r>
          </a:p>
        </p:txBody>
      </p:sp>
      <p:graphicFrame>
        <p:nvGraphicFramePr>
          <p:cNvPr id="4" name="Content Placeholder 3">
            <a:extLst>
              <a:ext uri="{FF2B5EF4-FFF2-40B4-BE49-F238E27FC236}">
                <a16:creationId xmlns:a16="http://schemas.microsoft.com/office/drawing/2014/main" id="{7232A7FF-BCEA-4C51-15FA-2248DBA3A6D2}"/>
              </a:ext>
            </a:extLst>
          </p:cNvPr>
          <p:cNvGraphicFramePr>
            <a:graphicFrameLocks noGrp="1"/>
          </p:cNvGraphicFramePr>
          <p:nvPr>
            <p:ph idx="1"/>
            <p:extLst>
              <p:ext uri="{D42A27DB-BD31-4B8C-83A1-F6EECF244321}">
                <p14:modId xmlns:p14="http://schemas.microsoft.com/office/powerpoint/2010/main" val="3498456202"/>
              </p:ext>
            </p:extLst>
          </p:nvPr>
        </p:nvGraphicFramePr>
        <p:xfrm>
          <a:off x="4541520" y="868680"/>
          <a:ext cx="7049225" cy="51320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385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FE0D956A-E545-8C06-58E9-BC1AE2CFFA62}"/>
              </a:ext>
            </a:extLst>
          </p:cNvPr>
          <p:cNvSpPr txBox="1"/>
          <p:nvPr/>
        </p:nvSpPr>
        <p:spPr>
          <a:xfrm>
            <a:off x="442378" y="614404"/>
            <a:ext cx="3628178" cy="5611771"/>
          </a:xfrm>
          <a:prstGeom prst="rect">
            <a:avLst/>
          </a:prstGeom>
        </p:spPr>
        <p:txBody>
          <a:bodyPr vert="horz" lIns="91440" tIns="45720" rIns="91440" bIns="45720" rtlCol="0" anchor="ctr">
            <a:noAutofit/>
          </a:bodyPr>
          <a:lstStyle/>
          <a:p>
            <a:pPr marL="285750" indent="-285750" defTabSz="457200">
              <a:lnSpc>
                <a:spcPct val="90000"/>
              </a:lnSpc>
              <a:spcBef>
                <a:spcPct val="20000"/>
              </a:spcBef>
              <a:spcAft>
                <a:spcPts val="600"/>
              </a:spcAft>
              <a:buClr>
                <a:schemeClr val="bg1"/>
              </a:buClr>
              <a:buSzPct val="92000"/>
              <a:buFont typeface="Wingdings 2" panose="05020102010507070707" pitchFamily="18" charset="2"/>
              <a:buChar char=""/>
            </a:pPr>
            <a:r>
              <a:rPr lang="en-US" sz="2000" dirty="0">
                <a:solidFill>
                  <a:schemeClr val="bg1"/>
                </a:solidFill>
                <a:effectLst/>
              </a:rPr>
              <a:t>Japan prefers role-playing games more than shooter games due having more sales (352.31) on role-playing games than North America (327.28), Europe (188.06) and other regional sales (63.22).</a:t>
            </a:r>
          </a:p>
          <a:p>
            <a:pPr marL="285750" indent="-285750" defTabSz="457200">
              <a:lnSpc>
                <a:spcPct val="90000"/>
              </a:lnSpc>
              <a:spcBef>
                <a:spcPct val="20000"/>
              </a:spcBef>
              <a:spcAft>
                <a:spcPts val="600"/>
              </a:spcAft>
              <a:buClr>
                <a:schemeClr val="bg1"/>
              </a:buClr>
              <a:buSzPct val="92000"/>
              <a:buFont typeface="Wingdings 2" panose="05020102010507070707" pitchFamily="18" charset="2"/>
              <a:buChar char=""/>
            </a:pPr>
            <a:r>
              <a:rPr lang="en-US" sz="2000" dirty="0">
                <a:solidFill>
                  <a:schemeClr val="bg1"/>
                </a:solidFill>
                <a:effectLst/>
              </a:rPr>
              <a:t>Sports is the top seller in genre for European </a:t>
            </a:r>
            <a:r>
              <a:rPr lang="en-US" sz="2000" dirty="0">
                <a:solidFill>
                  <a:schemeClr val="bg1"/>
                </a:solidFill>
              </a:rPr>
              <a:t>s</a:t>
            </a:r>
            <a:r>
              <a:rPr lang="en-US" sz="2000" dirty="0">
                <a:solidFill>
                  <a:schemeClr val="bg1"/>
                </a:solidFill>
                <a:effectLst/>
              </a:rPr>
              <a:t>ales with 376.85 units sold in millions.</a:t>
            </a:r>
          </a:p>
          <a:p>
            <a:pPr marL="285750" indent="-285750" defTabSz="457200">
              <a:lnSpc>
                <a:spcPct val="90000"/>
              </a:lnSpc>
              <a:spcBef>
                <a:spcPct val="20000"/>
              </a:spcBef>
              <a:spcAft>
                <a:spcPts val="600"/>
              </a:spcAft>
              <a:buClr>
                <a:schemeClr val="bg1"/>
              </a:buClr>
              <a:buSzPct val="92000"/>
              <a:buFont typeface="Wingdings 2" panose="05020102010507070707" pitchFamily="18" charset="2"/>
              <a:buChar char=""/>
            </a:pPr>
            <a:r>
              <a:rPr lang="en-US" sz="2000" dirty="0">
                <a:solidFill>
                  <a:schemeClr val="bg1"/>
                </a:solidFill>
              </a:rPr>
              <a:t>Lowest video game sales are Strategy, Adventure, and Puzzle.</a:t>
            </a:r>
            <a:endParaRPr lang="en-US" sz="2000" dirty="0">
              <a:solidFill>
                <a:schemeClr val="bg1"/>
              </a:solidFill>
              <a:effectLst/>
            </a:endParaRPr>
          </a:p>
          <a:p>
            <a:pPr marL="285750" indent="-285750" defTabSz="457200">
              <a:lnSpc>
                <a:spcPct val="90000"/>
              </a:lnSpc>
              <a:spcBef>
                <a:spcPct val="20000"/>
              </a:spcBef>
              <a:spcAft>
                <a:spcPts val="600"/>
              </a:spcAft>
              <a:buClr>
                <a:schemeClr val="bg1"/>
              </a:buClr>
              <a:buSzPct val="92000"/>
              <a:buFont typeface="Wingdings 2" panose="05020102010507070707" pitchFamily="18" charset="2"/>
              <a:buChar char=""/>
            </a:pPr>
            <a:r>
              <a:rPr lang="en-US" sz="2000" dirty="0">
                <a:solidFill>
                  <a:schemeClr val="bg1"/>
                </a:solidFill>
              </a:rPr>
              <a:t>Action, Sports, and Shooter are among the top 3 genre for North American, European, and Other video game sales.</a:t>
            </a:r>
          </a:p>
        </p:txBody>
      </p:sp>
      <p:graphicFrame>
        <p:nvGraphicFramePr>
          <p:cNvPr id="9" name="Content Placeholder 8">
            <a:extLst>
              <a:ext uri="{FF2B5EF4-FFF2-40B4-BE49-F238E27FC236}">
                <a16:creationId xmlns:a16="http://schemas.microsoft.com/office/drawing/2014/main" id="{26C06F13-0616-48BE-B881-8A050B9F7033}"/>
              </a:ext>
            </a:extLst>
          </p:cNvPr>
          <p:cNvGraphicFramePr>
            <a:graphicFrameLocks noGrp="1"/>
          </p:cNvGraphicFramePr>
          <p:nvPr>
            <p:ph idx="1"/>
            <p:extLst>
              <p:ext uri="{D42A27DB-BD31-4B8C-83A1-F6EECF244321}">
                <p14:modId xmlns:p14="http://schemas.microsoft.com/office/powerpoint/2010/main" val="3561303019"/>
              </p:ext>
            </p:extLst>
          </p:nvPr>
        </p:nvGraphicFramePr>
        <p:xfrm>
          <a:off x="4267200" y="704088"/>
          <a:ext cx="7745616" cy="5452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02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B49E44D-23F7-3F6B-448D-B0B31F363AC4}"/>
              </a:ext>
            </a:extLst>
          </p:cNvPr>
          <p:cNvSpPr txBox="1"/>
          <p:nvPr/>
        </p:nvSpPr>
        <p:spPr>
          <a:xfrm>
            <a:off x="7376160" y="868680"/>
            <a:ext cx="4174744" cy="5402569"/>
          </a:xfrm>
          <a:prstGeom prst="rect">
            <a:avLst/>
          </a:prstGeom>
          <a:noFill/>
        </p:spPr>
        <p:txBody>
          <a:bodyPr wrap="square" rtlCol="0">
            <a:spAutoFit/>
          </a:bodyPr>
          <a:lstStyle/>
          <a:p>
            <a:pPr marL="571500" indent="-285750">
              <a:lnSpc>
                <a:spcPct val="110000"/>
              </a:lnSpc>
              <a:spcAft>
                <a:spcPts val="600"/>
              </a:spcAft>
              <a:buClr>
                <a:schemeClr val="bg1"/>
              </a:buClr>
              <a:buFont typeface="Wingdings" pitchFamily="2" charset="2"/>
              <a:buChar char="§"/>
            </a:pPr>
            <a:r>
              <a:rPr lang="en-US" sz="2200" dirty="0">
                <a:solidFill>
                  <a:schemeClr val="bg1"/>
                </a:solidFill>
              </a:rPr>
              <a:t>Nintendo is the top publisher in the gaming market for North American (816.87), European (418.74), and Japan (455.4) sales.</a:t>
            </a:r>
          </a:p>
          <a:p>
            <a:pPr marL="571500" indent="-285750">
              <a:lnSpc>
                <a:spcPct val="110000"/>
              </a:lnSpc>
              <a:spcAft>
                <a:spcPts val="600"/>
              </a:spcAft>
              <a:buClr>
                <a:schemeClr val="bg1"/>
              </a:buClr>
              <a:buFont typeface="Wingdings" pitchFamily="2" charset="2"/>
              <a:buChar char="§"/>
            </a:pPr>
            <a:r>
              <a:rPr lang="en-US" sz="2200" dirty="0">
                <a:solidFill>
                  <a:schemeClr val="bg1"/>
                </a:solidFill>
              </a:rPr>
              <a:t>Electronic Arts (130.14) is the top publisher for Other regional sales.</a:t>
            </a:r>
          </a:p>
          <a:p>
            <a:pPr marL="571500" indent="-285750">
              <a:lnSpc>
                <a:spcPct val="110000"/>
              </a:lnSpc>
              <a:spcAft>
                <a:spcPts val="600"/>
              </a:spcAft>
              <a:buClr>
                <a:schemeClr val="bg1"/>
              </a:buClr>
              <a:buFont typeface="Wingdings" pitchFamily="2" charset="2"/>
              <a:buChar char="§"/>
            </a:pPr>
            <a:r>
              <a:rPr lang="en-US" sz="2200" dirty="0">
                <a:solidFill>
                  <a:schemeClr val="bg1"/>
                </a:solidFill>
              </a:rPr>
              <a:t>Nintendo, Electronic Arts, Activision, Sony, and Ubisoft are the top 5 publishers for North American and European sales.</a:t>
            </a:r>
            <a:br>
              <a:rPr lang="en-US" sz="2000" dirty="0">
                <a:effectLst/>
                <a:ea typeface="Calibri" panose="020F0502020204030204" pitchFamily="34" charset="0"/>
                <a:cs typeface="Times New Roman" panose="02020603050405020304" pitchFamily="18" charset="0"/>
              </a:rPr>
            </a:br>
            <a:endParaRPr lang="en-US" sz="2000" dirty="0"/>
          </a:p>
        </p:txBody>
      </p:sp>
      <p:graphicFrame>
        <p:nvGraphicFramePr>
          <p:cNvPr id="9" name="Content Placeholder 8">
            <a:extLst>
              <a:ext uri="{FF2B5EF4-FFF2-40B4-BE49-F238E27FC236}">
                <a16:creationId xmlns:a16="http://schemas.microsoft.com/office/drawing/2014/main" id="{EB61F6DA-FF34-FC54-42D5-006855EBDE89}"/>
              </a:ext>
            </a:extLst>
          </p:cNvPr>
          <p:cNvGraphicFramePr>
            <a:graphicFrameLocks noGrp="1"/>
          </p:cNvGraphicFramePr>
          <p:nvPr>
            <p:ph idx="1"/>
            <p:extLst>
              <p:ext uri="{D42A27DB-BD31-4B8C-83A1-F6EECF244321}">
                <p14:modId xmlns:p14="http://schemas.microsoft.com/office/powerpoint/2010/main" val="3784704251"/>
              </p:ext>
            </p:extLst>
          </p:nvPr>
        </p:nvGraphicFramePr>
        <p:xfrm>
          <a:off x="198120" y="777240"/>
          <a:ext cx="7178040" cy="53192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382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55C18-5541-577D-F2B4-8D3D0565906D}"/>
              </a:ext>
            </a:extLst>
          </p:cNvPr>
          <p:cNvSpPr>
            <a:spLocks noGrp="1"/>
          </p:cNvSpPr>
          <p:nvPr>
            <p:ph type="title"/>
          </p:nvPr>
        </p:nvSpPr>
        <p:spPr>
          <a:xfrm>
            <a:off x="60960" y="777240"/>
            <a:ext cx="4816719" cy="684817"/>
          </a:xfrm>
        </p:spPr>
        <p:txBody>
          <a:bodyPr vert="horz" lIns="91440" tIns="45720" rIns="91440" bIns="45720" rtlCol="0" anchor="b">
            <a:normAutofit/>
          </a:bodyPr>
          <a:lstStyle/>
          <a:p>
            <a:pPr algn="ctr"/>
            <a:r>
              <a:rPr lang="en-US" sz="3300" dirty="0">
                <a:solidFill>
                  <a:schemeClr val="accent1"/>
                </a:solidFill>
              </a:rPr>
              <a:t>Recommendations</a:t>
            </a:r>
          </a:p>
        </p:txBody>
      </p:sp>
      <p:pic>
        <p:nvPicPr>
          <p:cNvPr id="7" name="Graphic 5" descr="A lightbulb">
            <a:extLst>
              <a:ext uri="{FF2B5EF4-FFF2-40B4-BE49-F238E27FC236}">
                <a16:creationId xmlns:a16="http://schemas.microsoft.com/office/drawing/2014/main" id="{1D67250B-7882-1F25-8028-35ADB2F8C08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58240" y="1417320"/>
            <a:ext cx="1940595" cy="1940595"/>
          </a:xfrm>
          <a:prstGeom prst="rect">
            <a:avLst/>
          </a:prstGeom>
        </p:spPr>
      </p:pic>
      <p:graphicFrame>
        <p:nvGraphicFramePr>
          <p:cNvPr id="59" name="TextBox 53">
            <a:extLst>
              <a:ext uri="{FF2B5EF4-FFF2-40B4-BE49-F238E27FC236}">
                <a16:creationId xmlns:a16="http://schemas.microsoft.com/office/drawing/2014/main" id="{8333D264-3414-79C1-633F-9D2F76DC8B56}"/>
              </a:ext>
            </a:extLst>
          </p:cNvPr>
          <p:cNvGraphicFramePr/>
          <p:nvPr>
            <p:extLst>
              <p:ext uri="{D42A27DB-BD31-4B8C-83A1-F6EECF244321}">
                <p14:modId xmlns:p14="http://schemas.microsoft.com/office/powerpoint/2010/main" val="624878722"/>
              </p:ext>
            </p:extLst>
          </p:nvPr>
        </p:nvGraphicFramePr>
        <p:xfrm>
          <a:off x="4907280" y="594360"/>
          <a:ext cx="6764593" cy="5989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4" name="Graphic 5" descr="Teacher with solid fill">
            <a:hlinkClick r:id="rId9"/>
            <a:extLst>
              <a:ext uri="{FF2B5EF4-FFF2-40B4-BE49-F238E27FC236}">
                <a16:creationId xmlns:a16="http://schemas.microsoft.com/office/drawing/2014/main" id="{44EF0E8F-C081-0B19-07BC-A57E0813CBB0}"/>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066800" y="3903744"/>
            <a:ext cx="1940595" cy="1940595"/>
          </a:xfrm>
          <a:prstGeom prst="rect">
            <a:avLst/>
          </a:prstGeom>
        </p:spPr>
      </p:pic>
      <p:pic>
        <p:nvPicPr>
          <p:cNvPr id="66" name="Graphic 5" descr="Cursor with solid fill">
            <a:hlinkClick r:id="rId9"/>
            <a:extLst>
              <a:ext uri="{FF2B5EF4-FFF2-40B4-BE49-F238E27FC236}">
                <a16:creationId xmlns:a16="http://schemas.microsoft.com/office/drawing/2014/main" id="{84FAE4E2-6BE6-9F67-9A08-46F448524AC5}"/>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2164080" y="4522839"/>
            <a:ext cx="648930" cy="648930"/>
          </a:xfrm>
          <a:prstGeom prst="rect">
            <a:avLst/>
          </a:prstGeom>
        </p:spPr>
      </p:pic>
      <p:sp>
        <p:nvSpPr>
          <p:cNvPr id="68" name="TextBox 67">
            <a:extLst>
              <a:ext uri="{FF2B5EF4-FFF2-40B4-BE49-F238E27FC236}">
                <a16:creationId xmlns:a16="http://schemas.microsoft.com/office/drawing/2014/main" id="{F2344F91-5275-07CA-F05E-1D65678F4D18}"/>
              </a:ext>
            </a:extLst>
          </p:cNvPr>
          <p:cNvSpPr txBox="1"/>
          <p:nvPr/>
        </p:nvSpPr>
        <p:spPr>
          <a:xfrm>
            <a:off x="2895600" y="4434840"/>
            <a:ext cx="1940595" cy="646331"/>
          </a:xfrm>
          <a:prstGeom prst="rect">
            <a:avLst/>
          </a:prstGeom>
          <a:noFill/>
        </p:spPr>
        <p:txBody>
          <a:bodyPr wrap="square" rtlCol="0">
            <a:spAutoFit/>
          </a:bodyPr>
          <a:lstStyle/>
          <a:p>
            <a:r>
              <a:rPr lang="en-US" dirty="0"/>
              <a:t>Click on arrow for final presentation</a:t>
            </a:r>
          </a:p>
        </p:txBody>
      </p:sp>
    </p:spTree>
    <p:extLst>
      <p:ext uri="{BB962C8B-B14F-4D97-AF65-F5344CB8AC3E}">
        <p14:creationId xmlns:p14="http://schemas.microsoft.com/office/powerpoint/2010/main" val="3371394031"/>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5392</TotalTime>
  <Words>758</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Calibri</vt:lpstr>
      <vt:lpstr>Century Gothic</vt:lpstr>
      <vt:lpstr>Elephant</vt:lpstr>
      <vt:lpstr>Gill Sans MT</vt:lpstr>
      <vt:lpstr>Rockwell</vt:lpstr>
      <vt:lpstr>Wingdings</vt:lpstr>
      <vt:lpstr>Wingdings 2</vt:lpstr>
      <vt:lpstr>BrushVTI</vt:lpstr>
      <vt:lpstr>Dividend</vt:lpstr>
      <vt:lpstr>GameCO</vt:lpstr>
      <vt:lpstr>analysis</vt:lpstr>
      <vt:lpstr> </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Portfolio</dc:title>
  <dc:creator>Alex Paredes</dc:creator>
  <cp:lastModifiedBy>Alex Paredes</cp:lastModifiedBy>
  <cp:revision>88</cp:revision>
  <dcterms:created xsi:type="dcterms:W3CDTF">2023-04-27T15:01:00Z</dcterms:created>
  <dcterms:modified xsi:type="dcterms:W3CDTF">2023-06-21T19:29:50Z</dcterms:modified>
</cp:coreProperties>
</file>