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4202" r:id="rId2"/>
  </p:sldMasterIdLst>
  <p:notesMasterIdLst>
    <p:notesMasterId r:id="rId11"/>
  </p:notesMasterIdLst>
  <p:sldIdLst>
    <p:sldId id="282" r:id="rId3"/>
    <p:sldId id="283" r:id="rId4"/>
    <p:sldId id="284" r:id="rId5"/>
    <p:sldId id="285" r:id="rId6"/>
    <p:sldId id="287" r:id="rId7"/>
    <p:sldId id="288" r:id="rId8"/>
    <p:sldId id="289" r:id="rId9"/>
    <p:sldId id="29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33C1959-6380-EDD3-54A0-D8198BEB8DFD}" name="Alex Paredes" initials="AP" userId="8e2f938975373b5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C00"/>
    <a:srgbClr val="FF8A00"/>
    <a:srgbClr val="FFE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5"/>
    <p:restoredTop sz="96029"/>
  </p:normalViewPr>
  <p:slideViewPr>
    <p:cSldViewPr snapToGrid="0">
      <p:cViewPr varScale="1">
        <p:scale>
          <a:sx n="95" d="100"/>
          <a:sy n="95" d="100"/>
        </p:scale>
        <p:origin x="4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Paredes" userId="8e2f938975373b52" providerId="LiveId" clId="{C5B7CF6F-C813-4BE3-B4E4-283A45D6F4BD}"/>
    <pc:docChg chg="custSel delSld modSld delMainMaster">
      <pc:chgData name="Alex Paredes" userId="8e2f938975373b52" providerId="LiveId" clId="{C5B7CF6F-C813-4BE3-B4E4-283A45D6F4BD}" dt="2023-06-21T19:44:33.424" v="6" actId="20577"/>
      <pc:docMkLst>
        <pc:docMk/>
      </pc:docMkLst>
      <pc:sldChg chg="del">
        <pc:chgData name="Alex Paredes" userId="8e2f938975373b52" providerId="LiveId" clId="{C5B7CF6F-C813-4BE3-B4E4-283A45D6F4BD}" dt="2023-06-21T19:43:29.777" v="0" actId="47"/>
        <pc:sldMkLst>
          <pc:docMk/>
          <pc:sldMk cId="2740307798" sldId="256"/>
        </pc:sldMkLst>
      </pc:sldChg>
      <pc:sldChg chg="del">
        <pc:chgData name="Alex Paredes" userId="8e2f938975373b52" providerId="LiveId" clId="{C5B7CF6F-C813-4BE3-B4E4-283A45D6F4BD}" dt="2023-06-21T19:43:29.777" v="0" actId="47"/>
        <pc:sldMkLst>
          <pc:docMk/>
          <pc:sldMk cId="2039889068" sldId="258"/>
        </pc:sldMkLst>
      </pc:sldChg>
      <pc:sldChg chg="del">
        <pc:chgData name="Alex Paredes" userId="8e2f938975373b52" providerId="LiveId" clId="{C5B7CF6F-C813-4BE3-B4E4-283A45D6F4BD}" dt="2023-06-21T19:43:29.777" v="0" actId="47"/>
        <pc:sldMkLst>
          <pc:docMk/>
          <pc:sldMk cId="2630086089" sldId="259"/>
        </pc:sldMkLst>
      </pc:sldChg>
      <pc:sldChg chg="del">
        <pc:chgData name="Alex Paredes" userId="8e2f938975373b52" providerId="LiveId" clId="{C5B7CF6F-C813-4BE3-B4E4-283A45D6F4BD}" dt="2023-06-21T19:43:29.777" v="0" actId="47"/>
        <pc:sldMkLst>
          <pc:docMk/>
          <pc:sldMk cId="2913850822" sldId="260"/>
        </pc:sldMkLst>
      </pc:sldChg>
      <pc:sldChg chg="del">
        <pc:chgData name="Alex Paredes" userId="8e2f938975373b52" providerId="LiveId" clId="{C5B7CF6F-C813-4BE3-B4E4-283A45D6F4BD}" dt="2023-06-21T19:43:29.777" v="0" actId="47"/>
        <pc:sldMkLst>
          <pc:docMk/>
          <pc:sldMk cId="299021958" sldId="261"/>
        </pc:sldMkLst>
      </pc:sldChg>
      <pc:sldChg chg="del">
        <pc:chgData name="Alex Paredes" userId="8e2f938975373b52" providerId="LiveId" clId="{C5B7CF6F-C813-4BE3-B4E4-283A45D6F4BD}" dt="2023-06-21T19:43:34.218" v="1" actId="47"/>
        <pc:sldMkLst>
          <pc:docMk/>
          <pc:sldMk cId="1363823781" sldId="262"/>
        </pc:sldMkLst>
      </pc:sldChg>
      <pc:sldChg chg="del">
        <pc:chgData name="Alex Paredes" userId="8e2f938975373b52" providerId="LiveId" clId="{C5B7CF6F-C813-4BE3-B4E4-283A45D6F4BD}" dt="2023-06-21T19:43:34.218" v="1" actId="47"/>
        <pc:sldMkLst>
          <pc:docMk/>
          <pc:sldMk cId="3371394031" sldId="263"/>
        </pc:sldMkLst>
      </pc:sldChg>
      <pc:sldChg chg="del">
        <pc:chgData name="Alex Paredes" userId="8e2f938975373b52" providerId="LiveId" clId="{C5B7CF6F-C813-4BE3-B4E4-283A45D6F4BD}" dt="2023-06-21T19:43:34.218" v="1" actId="47"/>
        <pc:sldMkLst>
          <pc:docMk/>
          <pc:sldMk cId="821124527" sldId="264"/>
        </pc:sldMkLst>
      </pc:sldChg>
      <pc:sldChg chg="del">
        <pc:chgData name="Alex Paredes" userId="8e2f938975373b52" providerId="LiveId" clId="{C5B7CF6F-C813-4BE3-B4E4-283A45D6F4BD}" dt="2023-06-21T19:43:34.218" v="1" actId="47"/>
        <pc:sldMkLst>
          <pc:docMk/>
          <pc:sldMk cId="3699041242" sldId="265"/>
        </pc:sldMkLst>
      </pc:sldChg>
      <pc:sldChg chg="del">
        <pc:chgData name="Alex Paredes" userId="8e2f938975373b52" providerId="LiveId" clId="{C5B7CF6F-C813-4BE3-B4E4-283A45D6F4BD}" dt="2023-06-21T19:43:34.218" v="1" actId="47"/>
        <pc:sldMkLst>
          <pc:docMk/>
          <pc:sldMk cId="3528864086" sldId="268"/>
        </pc:sldMkLst>
      </pc:sldChg>
      <pc:sldChg chg="del">
        <pc:chgData name="Alex Paredes" userId="8e2f938975373b52" providerId="LiveId" clId="{C5B7CF6F-C813-4BE3-B4E4-283A45D6F4BD}" dt="2023-06-21T19:43:34.218" v="1" actId="47"/>
        <pc:sldMkLst>
          <pc:docMk/>
          <pc:sldMk cId="226166736" sldId="269"/>
        </pc:sldMkLst>
      </pc:sldChg>
      <pc:sldChg chg="del">
        <pc:chgData name="Alex Paredes" userId="8e2f938975373b52" providerId="LiveId" clId="{C5B7CF6F-C813-4BE3-B4E4-283A45D6F4BD}" dt="2023-06-21T19:43:34.218" v="1" actId="47"/>
        <pc:sldMkLst>
          <pc:docMk/>
          <pc:sldMk cId="3741379496" sldId="270"/>
        </pc:sldMkLst>
      </pc:sldChg>
      <pc:sldChg chg="del">
        <pc:chgData name="Alex Paredes" userId="8e2f938975373b52" providerId="LiveId" clId="{C5B7CF6F-C813-4BE3-B4E4-283A45D6F4BD}" dt="2023-06-21T19:43:34.218" v="1" actId="47"/>
        <pc:sldMkLst>
          <pc:docMk/>
          <pc:sldMk cId="3074684232" sldId="271"/>
        </pc:sldMkLst>
      </pc:sldChg>
      <pc:sldChg chg="del">
        <pc:chgData name="Alex Paredes" userId="8e2f938975373b52" providerId="LiveId" clId="{C5B7CF6F-C813-4BE3-B4E4-283A45D6F4BD}" dt="2023-06-21T19:43:34.218" v="1" actId="47"/>
        <pc:sldMkLst>
          <pc:docMk/>
          <pc:sldMk cId="729401460" sldId="273"/>
        </pc:sldMkLst>
      </pc:sldChg>
      <pc:sldChg chg="del">
        <pc:chgData name="Alex Paredes" userId="8e2f938975373b52" providerId="LiveId" clId="{C5B7CF6F-C813-4BE3-B4E4-283A45D6F4BD}" dt="2023-06-21T19:43:34.218" v="1" actId="47"/>
        <pc:sldMkLst>
          <pc:docMk/>
          <pc:sldMk cId="736502416" sldId="274"/>
        </pc:sldMkLst>
      </pc:sldChg>
      <pc:sldChg chg="del">
        <pc:chgData name="Alex Paredes" userId="8e2f938975373b52" providerId="LiveId" clId="{C5B7CF6F-C813-4BE3-B4E4-283A45D6F4BD}" dt="2023-06-21T19:43:34.218" v="1" actId="47"/>
        <pc:sldMkLst>
          <pc:docMk/>
          <pc:sldMk cId="3693602183" sldId="276"/>
        </pc:sldMkLst>
      </pc:sldChg>
      <pc:sldChg chg="del">
        <pc:chgData name="Alex Paredes" userId="8e2f938975373b52" providerId="LiveId" clId="{C5B7CF6F-C813-4BE3-B4E4-283A45D6F4BD}" dt="2023-06-21T19:43:34.218" v="1" actId="47"/>
        <pc:sldMkLst>
          <pc:docMk/>
          <pc:sldMk cId="643091557" sldId="278"/>
        </pc:sldMkLst>
      </pc:sldChg>
      <pc:sldChg chg="del">
        <pc:chgData name="Alex Paredes" userId="8e2f938975373b52" providerId="LiveId" clId="{C5B7CF6F-C813-4BE3-B4E4-283A45D6F4BD}" dt="2023-06-21T19:43:34.218" v="1" actId="47"/>
        <pc:sldMkLst>
          <pc:docMk/>
          <pc:sldMk cId="3955574082" sldId="279"/>
        </pc:sldMkLst>
      </pc:sldChg>
      <pc:sldChg chg="del">
        <pc:chgData name="Alex Paredes" userId="8e2f938975373b52" providerId="LiveId" clId="{C5B7CF6F-C813-4BE3-B4E4-283A45D6F4BD}" dt="2023-06-21T19:43:37.771" v="2" actId="47"/>
        <pc:sldMkLst>
          <pc:docMk/>
          <pc:sldMk cId="2597939700" sldId="280"/>
        </pc:sldMkLst>
      </pc:sldChg>
      <pc:sldChg chg="del">
        <pc:chgData name="Alex Paredes" userId="8e2f938975373b52" providerId="LiveId" clId="{C5B7CF6F-C813-4BE3-B4E4-283A45D6F4BD}" dt="2023-06-21T19:44:12.045" v="3" actId="47"/>
        <pc:sldMkLst>
          <pc:docMk/>
          <pc:sldMk cId="4028527182" sldId="286"/>
        </pc:sldMkLst>
      </pc:sldChg>
      <pc:sldChg chg="modSp mod">
        <pc:chgData name="Alex Paredes" userId="8e2f938975373b52" providerId="LiveId" clId="{C5B7CF6F-C813-4BE3-B4E4-283A45D6F4BD}" dt="2023-06-21T19:44:33.424" v="6" actId="20577"/>
        <pc:sldMkLst>
          <pc:docMk/>
          <pc:sldMk cId="2732143367" sldId="290"/>
        </pc:sldMkLst>
        <pc:spChg chg="mod">
          <ac:chgData name="Alex Paredes" userId="8e2f938975373b52" providerId="LiveId" clId="{C5B7CF6F-C813-4BE3-B4E4-283A45D6F4BD}" dt="2023-06-21T19:44:33.424" v="6" actId="20577"/>
          <ac:spMkLst>
            <pc:docMk/>
            <pc:sldMk cId="2732143367" sldId="290"/>
            <ac:spMk id="10" creationId="{CC0A0080-69B6-654A-3B63-3C80993D9D33}"/>
          </ac:spMkLst>
        </pc:spChg>
      </pc:sldChg>
      <pc:sldChg chg="del">
        <pc:chgData name="Alex Paredes" userId="8e2f938975373b52" providerId="LiveId" clId="{C5B7CF6F-C813-4BE3-B4E4-283A45D6F4BD}" dt="2023-06-21T19:44:12.045" v="3" actId="47"/>
        <pc:sldMkLst>
          <pc:docMk/>
          <pc:sldMk cId="1687463873" sldId="294"/>
        </pc:sldMkLst>
      </pc:sldChg>
      <pc:sldChg chg="del">
        <pc:chgData name="Alex Paredes" userId="8e2f938975373b52" providerId="LiveId" clId="{C5B7CF6F-C813-4BE3-B4E4-283A45D6F4BD}" dt="2023-06-21T19:43:29.777" v="0" actId="47"/>
        <pc:sldMkLst>
          <pc:docMk/>
          <pc:sldMk cId="508038119" sldId="300"/>
        </pc:sldMkLst>
      </pc:sldChg>
      <pc:sldChg chg="del">
        <pc:chgData name="Alex Paredes" userId="8e2f938975373b52" providerId="LiveId" clId="{C5B7CF6F-C813-4BE3-B4E4-283A45D6F4BD}" dt="2023-06-21T19:44:12.045" v="3" actId="47"/>
        <pc:sldMkLst>
          <pc:docMk/>
          <pc:sldMk cId="2861590897" sldId="301"/>
        </pc:sldMkLst>
      </pc:sldChg>
      <pc:sldChg chg="del">
        <pc:chgData name="Alex Paredes" userId="8e2f938975373b52" providerId="LiveId" clId="{C5B7CF6F-C813-4BE3-B4E4-283A45D6F4BD}" dt="2023-06-21T19:44:12.045" v="3" actId="47"/>
        <pc:sldMkLst>
          <pc:docMk/>
          <pc:sldMk cId="1448445913" sldId="302"/>
        </pc:sldMkLst>
      </pc:sldChg>
      <pc:sldChg chg="del">
        <pc:chgData name="Alex Paredes" userId="8e2f938975373b52" providerId="LiveId" clId="{C5B7CF6F-C813-4BE3-B4E4-283A45D6F4BD}" dt="2023-06-21T19:44:12.045" v="3" actId="47"/>
        <pc:sldMkLst>
          <pc:docMk/>
          <pc:sldMk cId="2259253908" sldId="304"/>
        </pc:sldMkLst>
      </pc:sldChg>
      <pc:sldChg chg="del">
        <pc:chgData name="Alex Paredes" userId="8e2f938975373b52" providerId="LiveId" clId="{C5B7CF6F-C813-4BE3-B4E4-283A45D6F4BD}" dt="2023-06-21T19:44:12.045" v="3" actId="47"/>
        <pc:sldMkLst>
          <pc:docMk/>
          <pc:sldMk cId="191043761" sldId="306"/>
        </pc:sldMkLst>
      </pc:sldChg>
      <pc:sldMasterChg chg="del delSldLayout">
        <pc:chgData name="Alex Paredes" userId="8e2f938975373b52" providerId="LiveId" clId="{C5B7CF6F-C813-4BE3-B4E4-283A45D6F4BD}" dt="2023-06-21T19:43:29.777" v="0" actId="47"/>
        <pc:sldMasterMkLst>
          <pc:docMk/>
          <pc:sldMasterMk cId="1277516667" sldId="2147483853"/>
        </pc:sldMasterMkLst>
        <pc:sldLayoutChg chg="del">
          <pc:chgData name="Alex Paredes" userId="8e2f938975373b52" providerId="LiveId" clId="{C5B7CF6F-C813-4BE3-B4E4-283A45D6F4BD}" dt="2023-06-21T19:43:29.777" v="0" actId="47"/>
          <pc:sldLayoutMkLst>
            <pc:docMk/>
            <pc:sldMasterMk cId="1277516667" sldId="2147483853"/>
            <pc:sldLayoutMk cId="2845646383" sldId="2147483854"/>
          </pc:sldLayoutMkLst>
        </pc:sldLayoutChg>
        <pc:sldLayoutChg chg="del">
          <pc:chgData name="Alex Paredes" userId="8e2f938975373b52" providerId="LiveId" clId="{C5B7CF6F-C813-4BE3-B4E4-283A45D6F4BD}" dt="2023-06-21T19:43:29.777" v="0" actId="47"/>
          <pc:sldLayoutMkLst>
            <pc:docMk/>
            <pc:sldMasterMk cId="1277516667" sldId="2147483853"/>
            <pc:sldLayoutMk cId="3527482752" sldId="2147483855"/>
          </pc:sldLayoutMkLst>
        </pc:sldLayoutChg>
        <pc:sldLayoutChg chg="del">
          <pc:chgData name="Alex Paredes" userId="8e2f938975373b52" providerId="LiveId" clId="{C5B7CF6F-C813-4BE3-B4E4-283A45D6F4BD}" dt="2023-06-21T19:43:29.777" v="0" actId="47"/>
          <pc:sldLayoutMkLst>
            <pc:docMk/>
            <pc:sldMasterMk cId="1277516667" sldId="2147483853"/>
            <pc:sldLayoutMk cId="3540994995" sldId="2147483856"/>
          </pc:sldLayoutMkLst>
        </pc:sldLayoutChg>
        <pc:sldLayoutChg chg="del">
          <pc:chgData name="Alex Paredes" userId="8e2f938975373b52" providerId="LiveId" clId="{C5B7CF6F-C813-4BE3-B4E4-283A45D6F4BD}" dt="2023-06-21T19:43:29.777" v="0" actId="47"/>
          <pc:sldLayoutMkLst>
            <pc:docMk/>
            <pc:sldMasterMk cId="1277516667" sldId="2147483853"/>
            <pc:sldLayoutMk cId="2613169644" sldId="2147483857"/>
          </pc:sldLayoutMkLst>
        </pc:sldLayoutChg>
        <pc:sldLayoutChg chg="del">
          <pc:chgData name="Alex Paredes" userId="8e2f938975373b52" providerId="LiveId" clId="{C5B7CF6F-C813-4BE3-B4E4-283A45D6F4BD}" dt="2023-06-21T19:43:29.777" v="0" actId="47"/>
          <pc:sldLayoutMkLst>
            <pc:docMk/>
            <pc:sldMasterMk cId="1277516667" sldId="2147483853"/>
            <pc:sldLayoutMk cId="1528962802" sldId="2147483858"/>
          </pc:sldLayoutMkLst>
        </pc:sldLayoutChg>
        <pc:sldLayoutChg chg="del">
          <pc:chgData name="Alex Paredes" userId="8e2f938975373b52" providerId="LiveId" clId="{C5B7CF6F-C813-4BE3-B4E4-283A45D6F4BD}" dt="2023-06-21T19:43:29.777" v="0" actId="47"/>
          <pc:sldLayoutMkLst>
            <pc:docMk/>
            <pc:sldMasterMk cId="1277516667" sldId="2147483853"/>
            <pc:sldLayoutMk cId="123906912" sldId="2147483859"/>
          </pc:sldLayoutMkLst>
        </pc:sldLayoutChg>
        <pc:sldLayoutChg chg="del">
          <pc:chgData name="Alex Paredes" userId="8e2f938975373b52" providerId="LiveId" clId="{C5B7CF6F-C813-4BE3-B4E4-283A45D6F4BD}" dt="2023-06-21T19:43:29.777" v="0" actId="47"/>
          <pc:sldLayoutMkLst>
            <pc:docMk/>
            <pc:sldMasterMk cId="1277516667" sldId="2147483853"/>
            <pc:sldLayoutMk cId="3209374344" sldId="2147483860"/>
          </pc:sldLayoutMkLst>
        </pc:sldLayoutChg>
        <pc:sldLayoutChg chg="del">
          <pc:chgData name="Alex Paredes" userId="8e2f938975373b52" providerId="LiveId" clId="{C5B7CF6F-C813-4BE3-B4E4-283A45D6F4BD}" dt="2023-06-21T19:43:29.777" v="0" actId="47"/>
          <pc:sldLayoutMkLst>
            <pc:docMk/>
            <pc:sldMasterMk cId="1277516667" sldId="2147483853"/>
            <pc:sldLayoutMk cId="3186073440" sldId="2147483861"/>
          </pc:sldLayoutMkLst>
        </pc:sldLayoutChg>
        <pc:sldLayoutChg chg="del">
          <pc:chgData name="Alex Paredes" userId="8e2f938975373b52" providerId="LiveId" clId="{C5B7CF6F-C813-4BE3-B4E4-283A45D6F4BD}" dt="2023-06-21T19:43:29.777" v="0" actId="47"/>
          <pc:sldLayoutMkLst>
            <pc:docMk/>
            <pc:sldMasterMk cId="1277516667" sldId="2147483853"/>
            <pc:sldLayoutMk cId="160299418" sldId="2147483862"/>
          </pc:sldLayoutMkLst>
        </pc:sldLayoutChg>
        <pc:sldLayoutChg chg="del">
          <pc:chgData name="Alex Paredes" userId="8e2f938975373b52" providerId="LiveId" clId="{C5B7CF6F-C813-4BE3-B4E4-283A45D6F4BD}" dt="2023-06-21T19:43:29.777" v="0" actId="47"/>
          <pc:sldLayoutMkLst>
            <pc:docMk/>
            <pc:sldMasterMk cId="1277516667" sldId="2147483853"/>
            <pc:sldLayoutMk cId="81787199" sldId="2147483863"/>
          </pc:sldLayoutMkLst>
        </pc:sldLayoutChg>
        <pc:sldLayoutChg chg="del">
          <pc:chgData name="Alex Paredes" userId="8e2f938975373b52" providerId="LiveId" clId="{C5B7CF6F-C813-4BE3-B4E4-283A45D6F4BD}" dt="2023-06-21T19:43:29.777" v="0" actId="47"/>
          <pc:sldLayoutMkLst>
            <pc:docMk/>
            <pc:sldMasterMk cId="1277516667" sldId="2147483853"/>
            <pc:sldLayoutMk cId="180470066" sldId="2147483864"/>
          </pc:sldLayoutMkLst>
        </pc:sldLayoutChg>
      </pc:sldMasterChg>
      <pc:sldMasterChg chg="del delSldLayout">
        <pc:chgData name="Alex Paredes" userId="8e2f938975373b52" providerId="LiveId" clId="{C5B7CF6F-C813-4BE3-B4E4-283A45D6F4BD}" dt="2023-06-21T19:44:12.045" v="3" actId="47"/>
        <pc:sldMasterMkLst>
          <pc:docMk/>
          <pc:sldMasterMk cId="3512462568" sldId="2147484142"/>
        </pc:sldMasterMkLst>
        <pc:sldLayoutChg chg="del">
          <pc:chgData name="Alex Paredes" userId="8e2f938975373b52" providerId="LiveId" clId="{C5B7CF6F-C813-4BE3-B4E4-283A45D6F4BD}" dt="2023-06-21T19:44:12.045" v="3" actId="47"/>
          <pc:sldLayoutMkLst>
            <pc:docMk/>
            <pc:sldMasterMk cId="3512462568" sldId="2147484142"/>
            <pc:sldLayoutMk cId="573520891" sldId="2147484143"/>
          </pc:sldLayoutMkLst>
        </pc:sldLayoutChg>
        <pc:sldLayoutChg chg="del">
          <pc:chgData name="Alex Paredes" userId="8e2f938975373b52" providerId="LiveId" clId="{C5B7CF6F-C813-4BE3-B4E4-283A45D6F4BD}" dt="2023-06-21T19:44:12.045" v="3" actId="47"/>
          <pc:sldLayoutMkLst>
            <pc:docMk/>
            <pc:sldMasterMk cId="3512462568" sldId="2147484142"/>
            <pc:sldLayoutMk cId="2459912796" sldId="2147484144"/>
          </pc:sldLayoutMkLst>
        </pc:sldLayoutChg>
        <pc:sldLayoutChg chg="del">
          <pc:chgData name="Alex Paredes" userId="8e2f938975373b52" providerId="LiveId" clId="{C5B7CF6F-C813-4BE3-B4E4-283A45D6F4BD}" dt="2023-06-21T19:44:12.045" v="3" actId="47"/>
          <pc:sldLayoutMkLst>
            <pc:docMk/>
            <pc:sldMasterMk cId="3512462568" sldId="2147484142"/>
            <pc:sldLayoutMk cId="2747912887" sldId="2147484145"/>
          </pc:sldLayoutMkLst>
        </pc:sldLayoutChg>
        <pc:sldLayoutChg chg="del">
          <pc:chgData name="Alex Paredes" userId="8e2f938975373b52" providerId="LiveId" clId="{C5B7CF6F-C813-4BE3-B4E4-283A45D6F4BD}" dt="2023-06-21T19:44:12.045" v="3" actId="47"/>
          <pc:sldLayoutMkLst>
            <pc:docMk/>
            <pc:sldMasterMk cId="3512462568" sldId="2147484142"/>
            <pc:sldLayoutMk cId="2228979055" sldId="2147484146"/>
          </pc:sldLayoutMkLst>
        </pc:sldLayoutChg>
        <pc:sldLayoutChg chg="del">
          <pc:chgData name="Alex Paredes" userId="8e2f938975373b52" providerId="LiveId" clId="{C5B7CF6F-C813-4BE3-B4E4-283A45D6F4BD}" dt="2023-06-21T19:44:12.045" v="3" actId="47"/>
          <pc:sldLayoutMkLst>
            <pc:docMk/>
            <pc:sldMasterMk cId="3512462568" sldId="2147484142"/>
            <pc:sldLayoutMk cId="3309248732" sldId="2147484147"/>
          </pc:sldLayoutMkLst>
        </pc:sldLayoutChg>
        <pc:sldLayoutChg chg="del">
          <pc:chgData name="Alex Paredes" userId="8e2f938975373b52" providerId="LiveId" clId="{C5B7CF6F-C813-4BE3-B4E4-283A45D6F4BD}" dt="2023-06-21T19:44:12.045" v="3" actId="47"/>
          <pc:sldLayoutMkLst>
            <pc:docMk/>
            <pc:sldMasterMk cId="3512462568" sldId="2147484142"/>
            <pc:sldLayoutMk cId="3518122802" sldId="2147484148"/>
          </pc:sldLayoutMkLst>
        </pc:sldLayoutChg>
        <pc:sldLayoutChg chg="del">
          <pc:chgData name="Alex Paredes" userId="8e2f938975373b52" providerId="LiveId" clId="{C5B7CF6F-C813-4BE3-B4E4-283A45D6F4BD}" dt="2023-06-21T19:44:12.045" v="3" actId="47"/>
          <pc:sldLayoutMkLst>
            <pc:docMk/>
            <pc:sldMasterMk cId="3512462568" sldId="2147484142"/>
            <pc:sldLayoutMk cId="3501797429" sldId="2147484149"/>
          </pc:sldLayoutMkLst>
        </pc:sldLayoutChg>
        <pc:sldLayoutChg chg="del">
          <pc:chgData name="Alex Paredes" userId="8e2f938975373b52" providerId="LiveId" clId="{C5B7CF6F-C813-4BE3-B4E4-283A45D6F4BD}" dt="2023-06-21T19:44:12.045" v="3" actId="47"/>
          <pc:sldLayoutMkLst>
            <pc:docMk/>
            <pc:sldMasterMk cId="3512462568" sldId="2147484142"/>
            <pc:sldLayoutMk cId="4129374891" sldId="2147484150"/>
          </pc:sldLayoutMkLst>
        </pc:sldLayoutChg>
        <pc:sldLayoutChg chg="del">
          <pc:chgData name="Alex Paredes" userId="8e2f938975373b52" providerId="LiveId" clId="{C5B7CF6F-C813-4BE3-B4E4-283A45D6F4BD}" dt="2023-06-21T19:44:12.045" v="3" actId="47"/>
          <pc:sldLayoutMkLst>
            <pc:docMk/>
            <pc:sldMasterMk cId="3512462568" sldId="2147484142"/>
            <pc:sldLayoutMk cId="1288785779" sldId="2147484151"/>
          </pc:sldLayoutMkLst>
        </pc:sldLayoutChg>
        <pc:sldLayoutChg chg="del">
          <pc:chgData name="Alex Paredes" userId="8e2f938975373b52" providerId="LiveId" clId="{C5B7CF6F-C813-4BE3-B4E4-283A45D6F4BD}" dt="2023-06-21T19:44:12.045" v="3" actId="47"/>
          <pc:sldLayoutMkLst>
            <pc:docMk/>
            <pc:sldMasterMk cId="3512462568" sldId="2147484142"/>
            <pc:sldLayoutMk cId="421699145" sldId="2147484152"/>
          </pc:sldLayoutMkLst>
        </pc:sldLayoutChg>
        <pc:sldLayoutChg chg="del">
          <pc:chgData name="Alex Paredes" userId="8e2f938975373b52" providerId="LiveId" clId="{C5B7CF6F-C813-4BE3-B4E4-283A45D6F4BD}" dt="2023-06-21T19:44:12.045" v="3" actId="47"/>
          <pc:sldLayoutMkLst>
            <pc:docMk/>
            <pc:sldMasterMk cId="3512462568" sldId="2147484142"/>
            <pc:sldLayoutMk cId="1986636423" sldId="2147484153"/>
          </pc:sldLayoutMkLst>
        </pc:sldLayoutChg>
      </pc:sldMasterChg>
      <pc:sldMasterChg chg="del delSldLayout">
        <pc:chgData name="Alex Paredes" userId="8e2f938975373b52" providerId="LiveId" clId="{C5B7CF6F-C813-4BE3-B4E4-283A45D6F4BD}" dt="2023-06-21T19:43:34.218" v="1" actId="47"/>
        <pc:sldMasterMkLst>
          <pc:docMk/>
          <pc:sldMasterMk cId="1247863930" sldId="2147484166"/>
        </pc:sldMasterMkLst>
        <pc:sldLayoutChg chg="del">
          <pc:chgData name="Alex Paredes" userId="8e2f938975373b52" providerId="LiveId" clId="{C5B7CF6F-C813-4BE3-B4E4-283A45D6F4BD}" dt="2023-06-21T19:43:34.218" v="1" actId="47"/>
          <pc:sldLayoutMkLst>
            <pc:docMk/>
            <pc:sldMasterMk cId="1247863930" sldId="2147484166"/>
            <pc:sldLayoutMk cId="560100664" sldId="2147484167"/>
          </pc:sldLayoutMkLst>
        </pc:sldLayoutChg>
        <pc:sldLayoutChg chg="del">
          <pc:chgData name="Alex Paredes" userId="8e2f938975373b52" providerId="LiveId" clId="{C5B7CF6F-C813-4BE3-B4E4-283A45D6F4BD}" dt="2023-06-21T19:43:34.218" v="1" actId="47"/>
          <pc:sldLayoutMkLst>
            <pc:docMk/>
            <pc:sldMasterMk cId="1247863930" sldId="2147484166"/>
            <pc:sldLayoutMk cId="3930197151" sldId="2147484168"/>
          </pc:sldLayoutMkLst>
        </pc:sldLayoutChg>
        <pc:sldLayoutChg chg="del">
          <pc:chgData name="Alex Paredes" userId="8e2f938975373b52" providerId="LiveId" clId="{C5B7CF6F-C813-4BE3-B4E4-283A45D6F4BD}" dt="2023-06-21T19:43:34.218" v="1" actId="47"/>
          <pc:sldLayoutMkLst>
            <pc:docMk/>
            <pc:sldMasterMk cId="1247863930" sldId="2147484166"/>
            <pc:sldLayoutMk cId="1905525826" sldId="2147484169"/>
          </pc:sldLayoutMkLst>
        </pc:sldLayoutChg>
        <pc:sldLayoutChg chg="del">
          <pc:chgData name="Alex Paredes" userId="8e2f938975373b52" providerId="LiveId" clId="{C5B7CF6F-C813-4BE3-B4E4-283A45D6F4BD}" dt="2023-06-21T19:43:34.218" v="1" actId="47"/>
          <pc:sldLayoutMkLst>
            <pc:docMk/>
            <pc:sldMasterMk cId="1247863930" sldId="2147484166"/>
            <pc:sldLayoutMk cId="650063750" sldId="2147484170"/>
          </pc:sldLayoutMkLst>
        </pc:sldLayoutChg>
        <pc:sldLayoutChg chg="del">
          <pc:chgData name="Alex Paredes" userId="8e2f938975373b52" providerId="LiveId" clId="{C5B7CF6F-C813-4BE3-B4E4-283A45D6F4BD}" dt="2023-06-21T19:43:34.218" v="1" actId="47"/>
          <pc:sldLayoutMkLst>
            <pc:docMk/>
            <pc:sldMasterMk cId="1247863930" sldId="2147484166"/>
            <pc:sldLayoutMk cId="2116837185" sldId="2147484171"/>
          </pc:sldLayoutMkLst>
        </pc:sldLayoutChg>
        <pc:sldLayoutChg chg="del">
          <pc:chgData name="Alex Paredes" userId="8e2f938975373b52" providerId="LiveId" clId="{C5B7CF6F-C813-4BE3-B4E4-283A45D6F4BD}" dt="2023-06-21T19:43:34.218" v="1" actId="47"/>
          <pc:sldLayoutMkLst>
            <pc:docMk/>
            <pc:sldMasterMk cId="1247863930" sldId="2147484166"/>
            <pc:sldLayoutMk cId="2074539830" sldId="2147484172"/>
          </pc:sldLayoutMkLst>
        </pc:sldLayoutChg>
        <pc:sldLayoutChg chg="del">
          <pc:chgData name="Alex Paredes" userId="8e2f938975373b52" providerId="LiveId" clId="{C5B7CF6F-C813-4BE3-B4E4-283A45D6F4BD}" dt="2023-06-21T19:43:34.218" v="1" actId="47"/>
          <pc:sldLayoutMkLst>
            <pc:docMk/>
            <pc:sldMasterMk cId="1247863930" sldId="2147484166"/>
            <pc:sldLayoutMk cId="1127106949" sldId="2147484173"/>
          </pc:sldLayoutMkLst>
        </pc:sldLayoutChg>
        <pc:sldLayoutChg chg="del">
          <pc:chgData name="Alex Paredes" userId="8e2f938975373b52" providerId="LiveId" clId="{C5B7CF6F-C813-4BE3-B4E4-283A45D6F4BD}" dt="2023-06-21T19:43:34.218" v="1" actId="47"/>
          <pc:sldLayoutMkLst>
            <pc:docMk/>
            <pc:sldMasterMk cId="1247863930" sldId="2147484166"/>
            <pc:sldLayoutMk cId="1095911534" sldId="2147484174"/>
          </pc:sldLayoutMkLst>
        </pc:sldLayoutChg>
        <pc:sldLayoutChg chg="del">
          <pc:chgData name="Alex Paredes" userId="8e2f938975373b52" providerId="LiveId" clId="{C5B7CF6F-C813-4BE3-B4E4-283A45D6F4BD}" dt="2023-06-21T19:43:34.218" v="1" actId="47"/>
          <pc:sldLayoutMkLst>
            <pc:docMk/>
            <pc:sldMasterMk cId="1247863930" sldId="2147484166"/>
            <pc:sldLayoutMk cId="532477785" sldId="2147484175"/>
          </pc:sldLayoutMkLst>
        </pc:sldLayoutChg>
        <pc:sldLayoutChg chg="del">
          <pc:chgData name="Alex Paredes" userId="8e2f938975373b52" providerId="LiveId" clId="{C5B7CF6F-C813-4BE3-B4E4-283A45D6F4BD}" dt="2023-06-21T19:43:34.218" v="1" actId="47"/>
          <pc:sldLayoutMkLst>
            <pc:docMk/>
            <pc:sldMasterMk cId="1247863930" sldId="2147484166"/>
            <pc:sldLayoutMk cId="1656115745" sldId="2147484176"/>
          </pc:sldLayoutMkLst>
        </pc:sldLayoutChg>
        <pc:sldLayoutChg chg="del">
          <pc:chgData name="Alex Paredes" userId="8e2f938975373b52" providerId="LiveId" clId="{C5B7CF6F-C813-4BE3-B4E4-283A45D6F4BD}" dt="2023-06-21T19:43:34.218" v="1" actId="47"/>
          <pc:sldLayoutMkLst>
            <pc:docMk/>
            <pc:sldMasterMk cId="1247863930" sldId="2147484166"/>
            <pc:sldLayoutMk cId="3764442350" sldId="2147484177"/>
          </pc:sldLayoutMkLst>
        </pc:sldLayoutChg>
      </pc:sldMasterChg>
      <pc:sldMasterChg chg="del delSldLayout">
        <pc:chgData name="Alex Paredes" userId="8e2f938975373b52" providerId="LiveId" clId="{C5B7CF6F-C813-4BE3-B4E4-283A45D6F4BD}" dt="2023-06-21T19:43:34.218" v="1" actId="47"/>
        <pc:sldMasterMkLst>
          <pc:docMk/>
          <pc:sldMasterMk cId="1454843400" sldId="2147484178"/>
        </pc:sldMasterMkLst>
        <pc:sldLayoutChg chg="del">
          <pc:chgData name="Alex Paredes" userId="8e2f938975373b52" providerId="LiveId" clId="{C5B7CF6F-C813-4BE3-B4E4-283A45D6F4BD}" dt="2023-06-21T19:43:34.218" v="1" actId="47"/>
          <pc:sldLayoutMkLst>
            <pc:docMk/>
            <pc:sldMasterMk cId="1454843400" sldId="2147484178"/>
            <pc:sldLayoutMk cId="707654166" sldId="2147484179"/>
          </pc:sldLayoutMkLst>
        </pc:sldLayoutChg>
        <pc:sldLayoutChg chg="del">
          <pc:chgData name="Alex Paredes" userId="8e2f938975373b52" providerId="LiveId" clId="{C5B7CF6F-C813-4BE3-B4E4-283A45D6F4BD}" dt="2023-06-21T19:43:34.218" v="1" actId="47"/>
          <pc:sldLayoutMkLst>
            <pc:docMk/>
            <pc:sldMasterMk cId="1454843400" sldId="2147484178"/>
            <pc:sldLayoutMk cId="29585582" sldId="2147484180"/>
          </pc:sldLayoutMkLst>
        </pc:sldLayoutChg>
        <pc:sldLayoutChg chg="del">
          <pc:chgData name="Alex Paredes" userId="8e2f938975373b52" providerId="LiveId" clId="{C5B7CF6F-C813-4BE3-B4E4-283A45D6F4BD}" dt="2023-06-21T19:43:34.218" v="1" actId="47"/>
          <pc:sldLayoutMkLst>
            <pc:docMk/>
            <pc:sldMasterMk cId="1454843400" sldId="2147484178"/>
            <pc:sldLayoutMk cId="4244650606" sldId="2147484181"/>
          </pc:sldLayoutMkLst>
        </pc:sldLayoutChg>
        <pc:sldLayoutChg chg="del">
          <pc:chgData name="Alex Paredes" userId="8e2f938975373b52" providerId="LiveId" clId="{C5B7CF6F-C813-4BE3-B4E4-283A45D6F4BD}" dt="2023-06-21T19:43:34.218" v="1" actId="47"/>
          <pc:sldLayoutMkLst>
            <pc:docMk/>
            <pc:sldMasterMk cId="1454843400" sldId="2147484178"/>
            <pc:sldLayoutMk cId="1930331620" sldId="2147484182"/>
          </pc:sldLayoutMkLst>
        </pc:sldLayoutChg>
        <pc:sldLayoutChg chg="del">
          <pc:chgData name="Alex Paredes" userId="8e2f938975373b52" providerId="LiveId" clId="{C5B7CF6F-C813-4BE3-B4E4-283A45D6F4BD}" dt="2023-06-21T19:43:34.218" v="1" actId="47"/>
          <pc:sldLayoutMkLst>
            <pc:docMk/>
            <pc:sldMasterMk cId="1454843400" sldId="2147484178"/>
            <pc:sldLayoutMk cId="551401741" sldId="2147484183"/>
          </pc:sldLayoutMkLst>
        </pc:sldLayoutChg>
        <pc:sldLayoutChg chg="del">
          <pc:chgData name="Alex Paredes" userId="8e2f938975373b52" providerId="LiveId" clId="{C5B7CF6F-C813-4BE3-B4E4-283A45D6F4BD}" dt="2023-06-21T19:43:34.218" v="1" actId="47"/>
          <pc:sldLayoutMkLst>
            <pc:docMk/>
            <pc:sldMasterMk cId="1454843400" sldId="2147484178"/>
            <pc:sldLayoutMk cId="3953386574" sldId="2147484184"/>
          </pc:sldLayoutMkLst>
        </pc:sldLayoutChg>
        <pc:sldLayoutChg chg="del">
          <pc:chgData name="Alex Paredes" userId="8e2f938975373b52" providerId="LiveId" clId="{C5B7CF6F-C813-4BE3-B4E4-283A45D6F4BD}" dt="2023-06-21T19:43:34.218" v="1" actId="47"/>
          <pc:sldLayoutMkLst>
            <pc:docMk/>
            <pc:sldMasterMk cId="1454843400" sldId="2147484178"/>
            <pc:sldLayoutMk cId="3419517924" sldId="2147484185"/>
          </pc:sldLayoutMkLst>
        </pc:sldLayoutChg>
        <pc:sldLayoutChg chg="del">
          <pc:chgData name="Alex Paredes" userId="8e2f938975373b52" providerId="LiveId" clId="{C5B7CF6F-C813-4BE3-B4E4-283A45D6F4BD}" dt="2023-06-21T19:43:34.218" v="1" actId="47"/>
          <pc:sldLayoutMkLst>
            <pc:docMk/>
            <pc:sldMasterMk cId="1454843400" sldId="2147484178"/>
            <pc:sldLayoutMk cId="3791651497" sldId="2147484186"/>
          </pc:sldLayoutMkLst>
        </pc:sldLayoutChg>
        <pc:sldLayoutChg chg="del">
          <pc:chgData name="Alex Paredes" userId="8e2f938975373b52" providerId="LiveId" clId="{C5B7CF6F-C813-4BE3-B4E4-283A45D6F4BD}" dt="2023-06-21T19:43:34.218" v="1" actId="47"/>
          <pc:sldLayoutMkLst>
            <pc:docMk/>
            <pc:sldMasterMk cId="1454843400" sldId="2147484178"/>
            <pc:sldLayoutMk cId="600893304" sldId="2147484187"/>
          </pc:sldLayoutMkLst>
        </pc:sldLayoutChg>
        <pc:sldLayoutChg chg="del">
          <pc:chgData name="Alex Paredes" userId="8e2f938975373b52" providerId="LiveId" clId="{C5B7CF6F-C813-4BE3-B4E4-283A45D6F4BD}" dt="2023-06-21T19:43:34.218" v="1" actId="47"/>
          <pc:sldLayoutMkLst>
            <pc:docMk/>
            <pc:sldMasterMk cId="1454843400" sldId="2147484178"/>
            <pc:sldLayoutMk cId="1501424593" sldId="2147484188"/>
          </pc:sldLayoutMkLst>
        </pc:sldLayoutChg>
        <pc:sldLayoutChg chg="del">
          <pc:chgData name="Alex Paredes" userId="8e2f938975373b52" providerId="LiveId" clId="{C5B7CF6F-C813-4BE3-B4E4-283A45D6F4BD}" dt="2023-06-21T19:43:34.218" v="1" actId="47"/>
          <pc:sldLayoutMkLst>
            <pc:docMk/>
            <pc:sldMasterMk cId="1454843400" sldId="2147484178"/>
            <pc:sldLayoutMk cId="692446559" sldId="2147484189"/>
          </pc:sldLayoutMkLst>
        </pc:sldLayoutChg>
      </pc:sldMasterChg>
      <pc:sldMasterChg chg="del delSldLayout">
        <pc:chgData name="Alex Paredes" userId="8e2f938975373b52" providerId="LiveId" clId="{C5B7CF6F-C813-4BE3-B4E4-283A45D6F4BD}" dt="2023-06-21T19:43:37.771" v="2" actId="47"/>
        <pc:sldMasterMkLst>
          <pc:docMk/>
          <pc:sldMasterMk cId="4026808668" sldId="2147484190"/>
        </pc:sldMasterMkLst>
        <pc:sldLayoutChg chg="del">
          <pc:chgData name="Alex Paredes" userId="8e2f938975373b52" providerId="LiveId" clId="{C5B7CF6F-C813-4BE3-B4E4-283A45D6F4BD}" dt="2023-06-21T19:43:37.771" v="2" actId="47"/>
          <pc:sldLayoutMkLst>
            <pc:docMk/>
            <pc:sldMasterMk cId="4026808668" sldId="2147484190"/>
            <pc:sldLayoutMk cId="151677085" sldId="2147484191"/>
          </pc:sldLayoutMkLst>
        </pc:sldLayoutChg>
        <pc:sldLayoutChg chg="del">
          <pc:chgData name="Alex Paredes" userId="8e2f938975373b52" providerId="LiveId" clId="{C5B7CF6F-C813-4BE3-B4E4-283A45D6F4BD}" dt="2023-06-21T19:43:37.771" v="2" actId="47"/>
          <pc:sldLayoutMkLst>
            <pc:docMk/>
            <pc:sldMasterMk cId="4026808668" sldId="2147484190"/>
            <pc:sldLayoutMk cId="3419862400" sldId="2147484192"/>
          </pc:sldLayoutMkLst>
        </pc:sldLayoutChg>
        <pc:sldLayoutChg chg="del">
          <pc:chgData name="Alex Paredes" userId="8e2f938975373b52" providerId="LiveId" clId="{C5B7CF6F-C813-4BE3-B4E4-283A45D6F4BD}" dt="2023-06-21T19:43:37.771" v="2" actId="47"/>
          <pc:sldLayoutMkLst>
            <pc:docMk/>
            <pc:sldMasterMk cId="4026808668" sldId="2147484190"/>
            <pc:sldLayoutMk cId="2026324233" sldId="2147484193"/>
          </pc:sldLayoutMkLst>
        </pc:sldLayoutChg>
        <pc:sldLayoutChg chg="del">
          <pc:chgData name="Alex Paredes" userId="8e2f938975373b52" providerId="LiveId" clId="{C5B7CF6F-C813-4BE3-B4E4-283A45D6F4BD}" dt="2023-06-21T19:43:37.771" v="2" actId="47"/>
          <pc:sldLayoutMkLst>
            <pc:docMk/>
            <pc:sldMasterMk cId="4026808668" sldId="2147484190"/>
            <pc:sldLayoutMk cId="1183579801" sldId="2147484194"/>
          </pc:sldLayoutMkLst>
        </pc:sldLayoutChg>
        <pc:sldLayoutChg chg="del">
          <pc:chgData name="Alex Paredes" userId="8e2f938975373b52" providerId="LiveId" clId="{C5B7CF6F-C813-4BE3-B4E4-283A45D6F4BD}" dt="2023-06-21T19:43:37.771" v="2" actId="47"/>
          <pc:sldLayoutMkLst>
            <pc:docMk/>
            <pc:sldMasterMk cId="4026808668" sldId="2147484190"/>
            <pc:sldLayoutMk cId="4152817005" sldId="2147484195"/>
          </pc:sldLayoutMkLst>
        </pc:sldLayoutChg>
        <pc:sldLayoutChg chg="del">
          <pc:chgData name="Alex Paredes" userId="8e2f938975373b52" providerId="LiveId" clId="{C5B7CF6F-C813-4BE3-B4E4-283A45D6F4BD}" dt="2023-06-21T19:43:37.771" v="2" actId="47"/>
          <pc:sldLayoutMkLst>
            <pc:docMk/>
            <pc:sldMasterMk cId="4026808668" sldId="2147484190"/>
            <pc:sldLayoutMk cId="3730552649" sldId="2147484196"/>
          </pc:sldLayoutMkLst>
        </pc:sldLayoutChg>
        <pc:sldLayoutChg chg="del">
          <pc:chgData name="Alex Paredes" userId="8e2f938975373b52" providerId="LiveId" clId="{C5B7CF6F-C813-4BE3-B4E4-283A45D6F4BD}" dt="2023-06-21T19:43:37.771" v="2" actId="47"/>
          <pc:sldLayoutMkLst>
            <pc:docMk/>
            <pc:sldMasterMk cId="4026808668" sldId="2147484190"/>
            <pc:sldLayoutMk cId="533621833" sldId="2147484197"/>
          </pc:sldLayoutMkLst>
        </pc:sldLayoutChg>
        <pc:sldLayoutChg chg="del">
          <pc:chgData name="Alex Paredes" userId="8e2f938975373b52" providerId="LiveId" clId="{C5B7CF6F-C813-4BE3-B4E4-283A45D6F4BD}" dt="2023-06-21T19:43:37.771" v="2" actId="47"/>
          <pc:sldLayoutMkLst>
            <pc:docMk/>
            <pc:sldMasterMk cId="4026808668" sldId="2147484190"/>
            <pc:sldLayoutMk cId="1559718588" sldId="2147484198"/>
          </pc:sldLayoutMkLst>
        </pc:sldLayoutChg>
        <pc:sldLayoutChg chg="del">
          <pc:chgData name="Alex Paredes" userId="8e2f938975373b52" providerId="LiveId" clId="{C5B7CF6F-C813-4BE3-B4E4-283A45D6F4BD}" dt="2023-06-21T19:43:37.771" v="2" actId="47"/>
          <pc:sldLayoutMkLst>
            <pc:docMk/>
            <pc:sldMasterMk cId="4026808668" sldId="2147484190"/>
            <pc:sldLayoutMk cId="2380004177" sldId="2147484199"/>
          </pc:sldLayoutMkLst>
        </pc:sldLayoutChg>
        <pc:sldLayoutChg chg="del">
          <pc:chgData name="Alex Paredes" userId="8e2f938975373b52" providerId="LiveId" clId="{C5B7CF6F-C813-4BE3-B4E4-283A45D6F4BD}" dt="2023-06-21T19:43:37.771" v="2" actId="47"/>
          <pc:sldLayoutMkLst>
            <pc:docMk/>
            <pc:sldMasterMk cId="4026808668" sldId="2147484190"/>
            <pc:sldLayoutMk cId="870043301" sldId="2147484200"/>
          </pc:sldLayoutMkLst>
        </pc:sldLayoutChg>
        <pc:sldLayoutChg chg="del">
          <pc:chgData name="Alex Paredes" userId="8e2f938975373b52" providerId="LiveId" clId="{C5B7CF6F-C813-4BE3-B4E4-283A45D6F4BD}" dt="2023-06-21T19:43:37.771" v="2" actId="47"/>
          <pc:sldLayoutMkLst>
            <pc:docMk/>
            <pc:sldMasterMk cId="4026808668" sldId="2147484190"/>
            <pc:sldLayoutMk cId="1156371766" sldId="2147484201"/>
          </pc:sldLayoutMkLst>
        </pc:sldLayoutChg>
      </pc:sldMasterChg>
      <pc:sldMasterChg chg="del delSldLayout">
        <pc:chgData name="Alex Paredes" userId="8e2f938975373b52" providerId="LiveId" clId="{C5B7CF6F-C813-4BE3-B4E4-283A45D6F4BD}" dt="2023-06-21T19:44:12.045" v="3" actId="47"/>
        <pc:sldMasterMkLst>
          <pc:docMk/>
          <pc:sldMasterMk cId="1334802136" sldId="2147484214"/>
        </pc:sldMasterMkLst>
        <pc:sldLayoutChg chg="del">
          <pc:chgData name="Alex Paredes" userId="8e2f938975373b52" providerId="LiveId" clId="{C5B7CF6F-C813-4BE3-B4E4-283A45D6F4BD}" dt="2023-06-21T19:44:12.045" v="3" actId="47"/>
          <pc:sldLayoutMkLst>
            <pc:docMk/>
            <pc:sldMasterMk cId="1334802136" sldId="2147484214"/>
            <pc:sldLayoutMk cId="3085481366" sldId="2147484215"/>
          </pc:sldLayoutMkLst>
        </pc:sldLayoutChg>
        <pc:sldLayoutChg chg="del">
          <pc:chgData name="Alex Paredes" userId="8e2f938975373b52" providerId="LiveId" clId="{C5B7CF6F-C813-4BE3-B4E4-283A45D6F4BD}" dt="2023-06-21T19:44:12.045" v="3" actId="47"/>
          <pc:sldLayoutMkLst>
            <pc:docMk/>
            <pc:sldMasterMk cId="1334802136" sldId="2147484214"/>
            <pc:sldLayoutMk cId="3778733451" sldId="2147484216"/>
          </pc:sldLayoutMkLst>
        </pc:sldLayoutChg>
        <pc:sldLayoutChg chg="del">
          <pc:chgData name="Alex Paredes" userId="8e2f938975373b52" providerId="LiveId" clId="{C5B7CF6F-C813-4BE3-B4E4-283A45D6F4BD}" dt="2023-06-21T19:44:12.045" v="3" actId="47"/>
          <pc:sldLayoutMkLst>
            <pc:docMk/>
            <pc:sldMasterMk cId="1334802136" sldId="2147484214"/>
            <pc:sldLayoutMk cId="2248846529" sldId="2147484217"/>
          </pc:sldLayoutMkLst>
        </pc:sldLayoutChg>
        <pc:sldLayoutChg chg="del">
          <pc:chgData name="Alex Paredes" userId="8e2f938975373b52" providerId="LiveId" clId="{C5B7CF6F-C813-4BE3-B4E4-283A45D6F4BD}" dt="2023-06-21T19:44:12.045" v="3" actId="47"/>
          <pc:sldLayoutMkLst>
            <pc:docMk/>
            <pc:sldMasterMk cId="1334802136" sldId="2147484214"/>
            <pc:sldLayoutMk cId="2345584178" sldId="2147484218"/>
          </pc:sldLayoutMkLst>
        </pc:sldLayoutChg>
        <pc:sldLayoutChg chg="del">
          <pc:chgData name="Alex Paredes" userId="8e2f938975373b52" providerId="LiveId" clId="{C5B7CF6F-C813-4BE3-B4E4-283A45D6F4BD}" dt="2023-06-21T19:44:12.045" v="3" actId="47"/>
          <pc:sldLayoutMkLst>
            <pc:docMk/>
            <pc:sldMasterMk cId="1334802136" sldId="2147484214"/>
            <pc:sldLayoutMk cId="138017581" sldId="2147484219"/>
          </pc:sldLayoutMkLst>
        </pc:sldLayoutChg>
        <pc:sldLayoutChg chg="del">
          <pc:chgData name="Alex Paredes" userId="8e2f938975373b52" providerId="LiveId" clId="{C5B7CF6F-C813-4BE3-B4E4-283A45D6F4BD}" dt="2023-06-21T19:44:12.045" v="3" actId="47"/>
          <pc:sldLayoutMkLst>
            <pc:docMk/>
            <pc:sldMasterMk cId="1334802136" sldId="2147484214"/>
            <pc:sldLayoutMk cId="736845141" sldId="2147484220"/>
          </pc:sldLayoutMkLst>
        </pc:sldLayoutChg>
        <pc:sldLayoutChg chg="del">
          <pc:chgData name="Alex Paredes" userId="8e2f938975373b52" providerId="LiveId" clId="{C5B7CF6F-C813-4BE3-B4E4-283A45D6F4BD}" dt="2023-06-21T19:44:12.045" v="3" actId="47"/>
          <pc:sldLayoutMkLst>
            <pc:docMk/>
            <pc:sldMasterMk cId="1334802136" sldId="2147484214"/>
            <pc:sldLayoutMk cId="858172403" sldId="2147484221"/>
          </pc:sldLayoutMkLst>
        </pc:sldLayoutChg>
        <pc:sldLayoutChg chg="del">
          <pc:chgData name="Alex Paredes" userId="8e2f938975373b52" providerId="LiveId" clId="{C5B7CF6F-C813-4BE3-B4E4-283A45D6F4BD}" dt="2023-06-21T19:44:12.045" v="3" actId="47"/>
          <pc:sldLayoutMkLst>
            <pc:docMk/>
            <pc:sldMasterMk cId="1334802136" sldId="2147484214"/>
            <pc:sldLayoutMk cId="4166224799" sldId="2147484222"/>
          </pc:sldLayoutMkLst>
        </pc:sldLayoutChg>
        <pc:sldLayoutChg chg="del">
          <pc:chgData name="Alex Paredes" userId="8e2f938975373b52" providerId="LiveId" clId="{C5B7CF6F-C813-4BE3-B4E4-283A45D6F4BD}" dt="2023-06-21T19:44:12.045" v="3" actId="47"/>
          <pc:sldLayoutMkLst>
            <pc:docMk/>
            <pc:sldMasterMk cId="1334802136" sldId="2147484214"/>
            <pc:sldLayoutMk cId="54912131" sldId="2147484223"/>
          </pc:sldLayoutMkLst>
        </pc:sldLayoutChg>
        <pc:sldLayoutChg chg="del">
          <pc:chgData name="Alex Paredes" userId="8e2f938975373b52" providerId="LiveId" clId="{C5B7CF6F-C813-4BE3-B4E4-283A45D6F4BD}" dt="2023-06-21T19:44:12.045" v="3" actId="47"/>
          <pc:sldLayoutMkLst>
            <pc:docMk/>
            <pc:sldMasterMk cId="1334802136" sldId="2147484214"/>
            <pc:sldLayoutMk cId="2568955043" sldId="2147484224"/>
          </pc:sldLayoutMkLst>
        </pc:sldLayoutChg>
        <pc:sldLayoutChg chg="del">
          <pc:chgData name="Alex Paredes" userId="8e2f938975373b52" providerId="LiveId" clId="{C5B7CF6F-C813-4BE3-B4E4-283A45D6F4BD}" dt="2023-06-21T19:44:12.045" v="3" actId="47"/>
          <pc:sldLayoutMkLst>
            <pc:docMk/>
            <pc:sldMasterMk cId="1334802136" sldId="2147484214"/>
            <pc:sldLayoutMk cId="1365253661" sldId="2147484225"/>
          </pc:sldLayoutMkLst>
        </pc:sldLayoutChg>
      </pc:sldMasterChg>
      <pc:sldMasterChg chg="del delSldLayout">
        <pc:chgData name="Alex Paredes" userId="8e2f938975373b52" providerId="LiveId" clId="{C5B7CF6F-C813-4BE3-B4E4-283A45D6F4BD}" dt="2023-06-21T19:44:12.045" v="3" actId="47"/>
        <pc:sldMasterMkLst>
          <pc:docMk/>
          <pc:sldMasterMk cId="274227804" sldId="2147484226"/>
        </pc:sldMasterMkLst>
        <pc:sldLayoutChg chg="del">
          <pc:chgData name="Alex Paredes" userId="8e2f938975373b52" providerId="LiveId" clId="{C5B7CF6F-C813-4BE3-B4E4-283A45D6F4BD}" dt="2023-06-21T19:44:12.045" v="3" actId="47"/>
          <pc:sldLayoutMkLst>
            <pc:docMk/>
            <pc:sldMasterMk cId="274227804" sldId="2147484226"/>
            <pc:sldLayoutMk cId="3119525797" sldId="2147484227"/>
          </pc:sldLayoutMkLst>
        </pc:sldLayoutChg>
        <pc:sldLayoutChg chg="del">
          <pc:chgData name="Alex Paredes" userId="8e2f938975373b52" providerId="LiveId" clId="{C5B7CF6F-C813-4BE3-B4E4-283A45D6F4BD}" dt="2023-06-21T19:44:12.045" v="3" actId="47"/>
          <pc:sldLayoutMkLst>
            <pc:docMk/>
            <pc:sldMasterMk cId="274227804" sldId="2147484226"/>
            <pc:sldLayoutMk cId="61211407" sldId="2147484228"/>
          </pc:sldLayoutMkLst>
        </pc:sldLayoutChg>
        <pc:sldLayoutChg chg="del">
          <pc:chgData name="Alex Paredes" userId="8e2f938975373b52" providerId="LiveId" clId="{C5B7CF6F-C813-4BE3-B4E4-283A45D6F4BD}" dt="2023-06-21T19:44:12.045" v="3" actId="47"/>
          <pc:sldLayoutMkLst>
            <pc:docMk/>
            <pc:sldMasterMk cId="274227804" sldId="2147484226"/>
            <pc:sldLayoutMk cId="1997074921" sldId="2147484229"/>
          </pc:sldLayoutMkLst>
        </pc:sldLayoutChg>
        <pc:sldLayoutChg chg="del">
          <pc:chgData name="Alex Paredes" userId="8e2f938975373b52" providerId="LiveId" clId="{C5B7CF6F-C813-4BE3-B4E4-283A45D6F4BD}" dt="2023-06-21T19:44:12.045" v="3" actId="47"/>
          <pc:sldLayoutMkLst>
            <pc:docMk/>
            <pc:sldMasterMk cId="274227804" sldId="2147484226"/>
            <pc:sldLayoutMk cId="2693813387" sldId="2147484230"/>
          </pc:sldLayoutMkLst>
        </pc:sldLayoutChg>
        <pc:sldLayoutChg chg="del">
          <pc:chgData name="Alex Paredes" userId="8e2f938975373b52" providerId="LiveId" clId="{C5B7CF6F-C813-4BE3-B4E4-283A45D6F4BD}" dt="2023-06-21T19:44:12.045" v="3" actId="47"/>
          <pc:sldLayoutMkLst>
            <pc:docMk/>
            <pc:sldMasterMk cId="274227804" sldId="2147484226"/>
            <pc:sldLayoutMk cId="3563328473" sldId="2147484231"/>
          </pc:sldLayoutMkLst>
        </pc:sldLayoutChg>
        <pc:sldLayoutChg chg="del">
          <pc:chgData name="Alex Paredes" userId="8e2f938975373b52" providerId="LiveId" clId="{C5B7CF6F-C813-4BE3-B4E4-283A45D6F4BD}" dt="2023-06-21T19:44:12.045" v="3" actId="47"/>
          <pc:sldLayoutMkLst>
            <pc:docMk/>
            <pc:sldMasterMk cId="274227804" sldId="2147484226"/>
            <pc:sldLayoutMk cId="1534858310" sldId="2147484232"/>
          </pc:sldLayoutMkLst>
        </pc:sldLayoutChg>
        <pc:sldLayoutChg chg="del">
          <pc:chgData name="Alex Paredes" userId="8e2f938975373b52" providerId="LiveId" clId="{C5B7CF6F-C813-4BE3-B4E4-283A45D6F4BD}" dt="2023-06-21T19:44:12.045" v="3" actId="47"/>
          <pc:sldLayoutMkLst>
            <pc:docMk/>
            <pc:sldMasterMk cId="274227804" sldId="2147484226"/>
            <pc:sldLayoutMk cId="445798221" sldId="2147484233"/>
          </pc:sldLayoutMkLst>
        </pc:sldLayoutChg>
        <pc:sldLayoutChg chg="del">
          <pc:chgData name="Alex Paredes" userId="8e2f938975373b52" providerId="LiveId" clId="{C5B7CF6F-C813-4BE3-B4E4-283A45D6F4BD}" dt="2023-06-21T19:44:12.045" v="3" actId="47"/>
          <pc:sldLayoutMkLst>
            <pc:docMk/>
            <pc:sldMasterMk cId="274227804" sldId="2147484226"/>
            <pc:sldLayoutMk cId="2066388682" sldId="2147484234"/>
          </pc:sldLayoutMkLst>
        </pc:sldLayoutChg>
        <pc:sldLayoutChg chg="del">
          <pc:chgData name="Alex Paredes" userId="8e2f938975373b52" providerId="LiveId" clId="{C5B7CF6F-C813-4BE3-B4E4-283A45D6F4BD}" dt="2023-06-21T19:44:12.045" v="3" actId="47"/>
          <pc:sldLayoutMkLst>
            <pc:docMk/>
            <pc:sldMasterMk cId="274227804" sldId="2147484226"/>
            <pc:sldLayoutMk cId="66313157" sldId="2147484235"/>
          </pc:sldLayoutMkLst>
        </pc:sldLayoutChg>
        <pc:sldLayoutChg chg="del">
          <pc:chgData name="Alex Paredes" userId="8e2f938975373b52" providerId="LiveId" clId="{C5B7CF6F-C813-4BE3-B4E4-283A45D6F4BD}" dt="2023-06-21T19:44:12.045" v="3" actId="47"/>
          <pc:sldLayoutMkLst>
            <pc:docMk/>
            <pc:sldMasterMk cId="274227804" sldId="2147484226"/>
            <pc:sldLayoutMk cId="2730486924" sldId="2147484236"/>
          </pc:sldLayoutMkLst>
        </pc:sldLayoutChg>
        <pc:sldLayoutChg chg="del">
          <pc:chgData name="Alex Paredes" userId="8e2f938975373b52" providerId="LiveId" clId="{C5B7CF6F-C813-4BE3-B4E4-283A45D6F4BD}" dt="2023-06-21T19:44:12.045" v="3" actId="47"/>
          <pc:sldLayoutMkLst>
            <pc:docMk/>
            <pc:sldMasterMk cId="274227804" sldId="2147484226"/>
            <pc:sldLayoutMk cId="3069037851" sldId="2147484237"/>
          </pc:sldLayoutMkLst>
        </pc:sldLayoutChg>
      </pc:sldMasterChg>
    </pc:docChg>
  </pc:docChgLst>
  <pc:docChgLst>
    <pc:chgData name="Alex Paredes" userId="8e2f938975373b52" providerId="LiveId" clId="{DF2FC63B-DBE9-4F22-9128-38A814D0702B}"/>
    <pc:docChg chg="undo redo custSel addSld delSld modSld sldOrd">
      <pc:chgData name="Alex Paredes" userId="8e2f938975373b52" providerId="LiveId" clId="{DF2FC63B-DBE9-4F22-9128-38A814D0702B}" dt="2023-04-30T16:09:28.214" v="2296"/>
      <pc:docMkLst>
        <pc:docMk/>
      </pc:docMkLst>
      <pc:sldChg chg="addSp delSp delDesignElem">
        <pc:chgData name="Alex Paredes" userId="8e2f938975373b52" providerId="LiveId" clId="{DF2FC63B-DBE9-4F22-9128-38A814D0702B}" dt="2023-04-30T12:50:38.977" v="892"/>
        <pc:sldMkLst>
          <pc:docMk/>
          <pc:sldMk cId="821124527" sldId="264"/>
        </pc:sldMkLst>
        <pc:spChg chg="add del">
          <ac:chgData name="Alex Paredes" userId="8e2f938975373b52" providerId="LiveId" clId="{DF2FC63B-DBE9-4F22-9128-38A814D0702B}" dt="2023-04-30T12:50:38.977" v="892"/>
          <ac:spMkLst>
            <pc:docMk/>
            <pc:sldMk cId="821124527" sldId="264"/>
            <ac:spMk id="41" creationId="{F1ADD25B-0A33-4EF2-90F4-43139269318B}"/>
          </ac:spMkLst>
        </pc:spChg>
        <pc:spChg chg="add del">
          <ac:chgData name="Alex Paredes" userId="8e2f938975373b52" providerId="LiveId" clId="{DF2FC63B-DBE9-4F22-9128-38A814D0702B}" dt="2023-04-30T12:50:38.977" v="892"/>
          <ac:spMkLst>
            <pc:docMk/>
            <pc:sldMk cId="821124527" sldId="264"/>
            <ac:spMk id="43" creationId="{74DB6F31-1B9E-4237-84A3-0825BFDF4616}"/>
          </ac:spMkLst>
        </pc:spChg>
      </pc:sldChg>
      <pc:sldChg chg="addSp delSp delDesignElem">
        <pc:chgData name="Alex Paredes" userId="8e2f938975373b52" providerId="LiveId" clId="{DF2FC63B-DBE9-4F22-9128-38A814D0702B}" dt="2023-04-30T12:50:38.977" v="892"/>
        <pc:sldMkLst>
          <pc:docMk/>
          <pc:sldMk cId="729401460" sldId="273"/>
        </pc:sldMkLst>
        <pc:spChg chg="add del">
          <ac:chgData name="Alex Paredes" userId="8e2f938975373b52" providerId="LiveId" clId="{DF2FC63B-DBE9-4F22-9128-38A814D0702B}" dt="2023-04-30T12:50:38.977" v="892"/>
          <ac:spMkLst>
            <pc:docMk/>
            <pc:sldMk cId="729401460" sldId="273"/>
            <ac:spMk id="23" creationId="{A88E2400-FAC4-468B-846D-75E60D0A0D72}"/>
          </ac:spMkLst>
        </pc:spChg>
        <pc:spChg chg="add del">
          <ac:chgData name="Alex Paredes" userId="8e2f938975373b52" providerId="LiveId" clId="{DF2FC63B-DBE9-4F22-9128-38A814D0702B}" dt="2023-04-30T12:50:38.977" v="892"/>
          <ac:spMkLst>
            <pc:docMk/>
            <pc:sldMk cId="729401460" sldId="273"/>
            <ac:spMk id="24" creationId="{FAD2CA5C-E1A7-4B7C-8BD8-21068927153A}"/>
          </ac:spMkLst>
        </pc:spChg>
      </pc:sldChg>
      <pc:sldChg chg="modSp">
        <pc:chgData name="Alex Paredes" userId="8e2f938975373b52" providerId="LiveId" clId="{DF2FC63B-DBE9-4F22-9128-38A814D0702B}" dt="2023-04-30T12:50:38.977" v="892"/>
        <pc:sldMkLst>
          <pc:docMk/>
          <pc:sldMk cId="736502416" sldId="274"/>
        </pc:sldMkLst>
        <pc:picChg chg="mod">
          <ac:chgData name="Alex Paredes" userId="8e2f938975373b52" providerId="LiveId" clId="{DF2FC63B-DBE9-4F22-9128-38A814D0702B}" dt="2023-04-30T12:50:38.977" v="892"/>
          <ac:picMkLst>
            <pc:docMk/>
            <pc:sldMk cId="736502416" sldId="274"/>
            <ac:picMk id="5" creationId="{787E888E-A716-DE0F-6E40-BE814C7E3C52}"/>
          </ac:picMkLst>
        </pc:picChg>
      </pc:sldChg>
      <pc:sldChg chg="modSp">
        <pc:chgData name="Alex Paredes" userId="8e2f938975373b52" providerId="LiveId" clId="{DF2FC63B-DBE9-4F22-9128-38A814D0702B}" dt="2023-04-30T12:50:38.977" v="892"/>
        <pc:sldMkLst>
          <pc:docMk/>
          <pc:sldMk cId="2597939700" sldId="280"/>
        </pc:sldMkLst>
        <pc:graphicFrameChg chg="mod">
          <ac:chgData name="Alex Paredes" userId="8e2f938975373b52" providerId="LiveId" clId="{DF2FC63B-DBE9-4F22-9128-38A814D0702B}" dt="2023-04-30T12:50:38.977" v="892"/>
          <ac:graphicFrameMkLst>
            <pc:docMk/>
            <pc:sldMk cId="2597939700" sldId="280"/>
            <ac:graphicFrameMk id="6" creationId="{B73D3991-F70E-2685-1159-BE73685BA1B2}"/>
          </ac:graphicFrameMkLst>
        </pc:graphicFrameChg>
      </pc:sldChg>
      <pc:sldChg chg="del">
        <pc:chgData name="Alex Paredes" userId="8e2f938975373b52" providerId="LiveId" clId="{DF2FC63B-DBE9-4F22-9128-38A814D0702B}" dt="2023-04-30T11:44:27.804" v="1" actId="2696"/>
        <pc:sldMkLst>
          <pc:docMk/>
          <pc:sldMk cId="2506868794" sldId="281"/>
        </pc:sldMkLst>
      </pc:sldChg>
      <pc:sldChg chg="addSp delSp modSp add mod setClrOvrMap delDesignElem">
        <pc:chgData name="Alex Paredes" userId="8e2f938975373b52" providerId="LiveId" clId="{DF2FC63B-DBE9-4F22-9128-38A814D0702B}" dt="2023-04-30T15:15:43.579" v="1941"/>
        <pc:sldMkLst>
          <pc:docMk/>
          <pc:sldMk cId="89669263" sldId="282"/>
        </pc:sldMkLst>
        <pc:spChg chg="mod">
          <ac:chgData name="Alex Paredes" userId="8e2f938975373b52" providerId="LiveId" clId="{DF2FC63B-DBE9-4F22-9128-38A814D0702B}" dt="2023-04-30T11:52:06.832" v="67" actId="14100"/>
          <ac:spMkLst>
            <pc:docMk/>
            <pc:sldMk cId="89669263" sldId="282"/>
            <ac:spMk id="2" creationId="{882ABD3D-C8CF-040D-BC28-0A4D4B9A1194}"/>
          </ac:spMkLst>
        </pc:spChg>
        <pc:spChg chg="add del">
          <ac:chgData name="Alex Paredes" userId="8e2f938975373b52" providerId="LiveId" clId="{DF2FC63B-DBE9-4F22-9128-38A814D0702B}" dt="2023-04-30T11:50:32.559" v="17" actId="26606"/>
          <ac:spMkLst>
            <pc:docMk/>
            <pc:sldMk cId="89669263" sldId="282"/>
            <ac:spMk id="26" creationId="{D441E7DC-C148-4A95-AF2B-D613C2820E3F}"/>
          </ac:spMkLst>
        </pc:spChg>
        <pc:spChg chg="add del">
          <ac:chgData name="Alex Paredes" userId="8e2f938975373b52" providerId="LiveId" clId="{DF2FC63B-DBE9-4F22-9128-38A814D0702B}" dt="2023-04-30T11:50:32.559" v="17" actId="26606"/>
          <ac:spMkLst>
            <pc:docMk/>
            <pc:sldMk cId="89669263" sldId="282"/>
            <ac:spMk id="28" creationId="{3FB3E502-7B9D-4CC2-AEF1-61E35D08ED3B}"/>
          </ac:spMkLst>
        </pc:spChg>
        <pc:spChg chg="add del">
          <ac:chgData name="Alex Paredes" userId="8e2f938975373b52" providerId="LiveId" clId="{DF2FC63B-DBE9-4F22-9128-38A814D0702B}" dt="2023-04-30T11:50:32.559" v="17" actId="26606"/>
          <ac:spMkLst>
            <pc:docMk/>
            <pc:sldMk cId="89669263" sldId="282"/>
            <ac:spMk id="30" creationId="{BC3DFB63-5ACC-44EB-A0A9-33D0ADA3ED61}"/>
          </ac:spMkLst>
        </pc:spChg>
        <pc:spChg chg="add del">
          <ac:chgData name="Alex Paredes" userId="8e2f938975373b52" providerId="LiveId" clId="{DF2FC63B-DBE9-4F22-9128-38A814D0702B}" dt="2023-04-30T11:50:01.601" v="8" actId="26606"/>
          <ac:spMkLst>
            <pc:docMk/>
            <pc:sldMk cId="89669263" sldId="282"/>
            <ac:spMk id="35" creationId="{F815D4FD-E5C2-45A8-8053-5909DD459871}"/>
          </ac:spMkLst>
        </pc:spChg>
        <pc:spChg chg="del">
          <ac:chgData name="Alex Paredes" userId="8e2f938975373b52" providerId="LiveId" clId="{DF2FC63B-DBE9-4F22-9128-38A814D0702B}" dt="2023-04-30T11:48:19.663" v="3"/>
          <ac:spMkLst>
            <pc:docMk/>
            <pc:sldMk cId="89669263" sldId="282"/>
            <ac:spMk id="38" creationId="{FDC7779A-9005-4ACB-88D0-3FD9FAD1CE59}"/>
          </ac:spMkLst>
        </pc:spChg>
        <pc:spChg chg="del">
          <ac:chgData name="Alex Paredes" userId="8e2f938975373b52" providerId="LiveId" clId="{DF2FC63B-DBE9-4F22-9128-38A814D0702B}" dt="2023-04-30T11:48:19.663" v="3"/>
          <ac:spMkLst>
            <pc:docMk/>
            <pc:sldMk cId="89669263" sldId="282"/>
            <ac:spMk id="39" creationId="{6CB3D817-4A59-4D06-8F9E-68F77518C3C7}"/>
          </ac:spMkLst>
        </pc:spChg>
        <pc:spChg chg="del">
          <ac:chgData name="Alex Paredes" userId="8e2f938975373b52" providerId="LiveId" clId="{DF2FC63B-DBE9-4F22-9128-38A814D0702B}" dt="2023-04-30T11:48:19.663" v="3"/>
          <ac:spMkLst>
            <pc:docMk/>
            <pc:sldMk cId="89669263" sldId="282"/>
            <ac:spMk id="40" creationId="{F3311EAF-9FD3-4276-9BBC-72C8CB2EB182}"/>
          </ac:spMkLst>
        </pc:spChg>
        <pc:spChg chg="del">
          <ac:chgData name="Alex Paredes" userId="8e2f938975373b52" providerId="LiveId" clId="{DF2FC63B-DBE9-4F22-9128-38A814D0702B}" dt="2023-04-30T11:48:19.663" v="3"/>
          <ac:spMkLst>
            <pc:docMk/>
            <pc:sldMk cId="89669263" sldId="282"/>
            <ac:spMk id="41" creationId="{A9A5279D-D5E5-4B0D-B328-83E844545EAC}"/>
          </ac:spMkLst>
        </pc:spChg>
        <pc:spChg chg="del">
          <ac:chgData name="Alex Paredes" userId="8e2f938975373b52" providerId="LiveId" clId="{DF2FC63B-DBE9-4F22-9128-38A814D0702B}" dt="2023-04-30T11:48:19.663" v="3"/>
          <ac:spMkLst>
            <pc:docMk/>
            <pc:sldMk cId="89669263" sldId="282"/>
            <ac:spMk id="42" creationId="{50C38188-DAEF-490F-8CEF-C940936BEFD0}"/>
          </ac:spMkLst>
        </pc:spChg>
        <pc:spChg chg="add del">
          <ac:chgData name="Alex Paredes" userId="8e2f938975373b52" providerId="LiveId" clId="{DF2FC63B-DBE9-4F22-9128-38A814D0702B}" dt="2023-04-30T11:50:07.801" v="10" actId="26606"/>
          <ac:spMkLst>
            <pc:docMk/>
            <pc:sldMk cId="89669263" sldId="282"/>
            <ac:spMk id="43" creationId="{D441E7DC-C148-4A95-AF2B-D613C2820E3F}"/>
          </ac:spMkLst>
        </pc:spChg>
        <pc:spChg chg="add del">
          <ac:chgData name="Alex Paredes" userId="8e2f938975373b52" providerId="LiveId" clId="{DF2FC63B-DBE9-4F22-9128-38A814D0702B}" dt="2023-04-30T11:50:07.801" v="10" actId="26606"/>
          <ac:spMkLst>
            <pc:docMk/>
            <pc:sldMk cId="89669263" sldId="282"/>
            <ac:spMk id="44" creationId="{3FB3E502-7B9D-4CC2-AEF1-61E35D08ED3B}"/>
          </ac:spMkLst>
        </pc:spChg>
        <pc:spChg chg="add del">
          <ac:chgData name="Alex Paredes" userId="8e2f938975373b52" providerId="LiveId" clId="{DF2FC63B-DBE9-4F22-9128-38A814D0702B}" dt="2023-04-30T11:50:07.801" v="10" actId="26606"/>
          <ac:spMkLst>
            <pc:docMk/>
            <pc:sldMk cId="89669263" sldId="282"/>
            <ac:spMk id="45" creationId="{BC3DFB63-5ACC-44EB-A0A9-33D0ADA3ED61}"/>
          </ac:spMkLst>
        </pc:spChg>
        <pc:spChg chg="add del">
          <ac:chgData name="Alex Paredes" userId="8e2f938975373b52" providerId="LiveId" clId="{DF2FC63B-DBE9-4F22-9128-38A814D0702B}" dt="2023-04-30T11:50:18.446" v="12" actId="26606"/>
          <ac:spMkLst>
            <pc:docMk/>
            <pc:sldMk cId="89669263" sldId="282"/>
            <ac:spMk id="47" creationId="{EA97CA5D-BCDD-4F61-B77F-34068368BF47}"/>
          </ac:spMkLst>
        </pc:spChg>
        <pc:spChg chg="add del">
          <ac:chgData name="Alex Paredes" userId="8e2f938975373b52" providerId="LiveId" clId="{DF2FC63B-DBE9-4F22-9128-38A814D0702B}" dt="2023-04-30T11:50:18.446" v="12" actId="26606"/>
          <ac:spMkLst>
            <pc:docMk/>
            <pc:sldMk cId="89669263" sldId="282"/>
            <ac:spMk id="48" creationId="{BB80117C-7F39-43C5-86D0-1B3E99AB5E86}"/>
          </ac:spMkLst>
        </pc:spChg>
        <pc:spChg chg="add del">
          <ac:chgData name="Alex Paredes" userId="8e2f938975373b52" providerId="LiveId" clId="{DF2FC63B-DBE9-4F22-9128-38A814D0702B}" dt="2023-04-30T11:50:28.021" v="14" actId="26606"/>
          <ac:spMkLst>
            <pc:docMk/>
            <pc:sldMk cId="89669263" sldId="282"/>
            <ac:spMk id="54" creationId="{B8DD2392-397B-48BF-BEFA-EA1FB881CA85}"/>
          </ac:spMkLst>
        </pc:spChg>
        <pc:spChg chg="add del">
          <ac:chgData name="Alex Paredes" userId="8e2f938975373b52" providerId="LiveId" clId="{DF2FC63B-DBE9-4F22-9128-38A814D0702B}" dt="2023-04-30T11:50:32.522" v="16" actId="26606"/>
          <ac:spMkLst>
            <pc:docMk/>
            <pc:sldMk cId="89669263" sldId="282"/>
            <ac:spMk id="56" creationId="{D441E7DC-C148-4A95-AF2B-D613C2820E3F}"/>
          </ac:spMkLst>
        </pc:spChg>
        <pc:spChg chg="add del">
          <ac:chgData name="Alex Paredes" userId="8e2f938975373b52" providerId="LiveId" clId="{DF2FC63B-DBE9-4F22-9128-38A814D0702B}" dt="2023-04-30T11:50:32.522" v="16" actId="26606"/>
          <ac:spMkLst>
            <pc:docMk/>
            <pc:sldMk cId="89669263" sldId="282"/>
            <ac:spMk id="57" creationId="{3FB3E502-7B9D-4CC2-AEF1-61E35D08ED3B}"/>
          </ac:spMkLst>
        </pc:spChg>
        <pc:spChg chg="add del">
          <ac:chgData name="Alex Paredes" userId="8e2f938975373b52" providerId="LiveId" clId="{DF2FC63B-DBE9-4F22-9128-38A814D0702B}" dt="2023-04-30T11:50:32.522" v="16" actId="26606"/>
          <ac:spMkLst>
            <pc:docMk/>
            <pc:sldMk cId="89669263" sldId="282"/>
            <ac:spMk id="58" creationId="{BC3DFB63-5ACC-44EB-A0A9-33D0ADA3ED61}"/>
          </ac:spMkLst>
        </pc:spChg>
        <pc:spChg chg="add del">
          <ac:chgData name="Alex Paredes" userId="8e2f938975373b52" providerId="LiveId" clId="{DF2FC63B-DBE9-4F22-9128-38A814D0702B}" dt="2023-04-30T15:15:43.579" v="1941"/>
          <ac:spMkLst>
            <pc:docMk/>
            <pc:sldMk cId="89669263" sldId="282"/>
            <ac:spMk id="60" creationId="{EA97CA5D-BCDD-4F61-B77F-34068368BF47}"/>
          </ac:spMkLst>
        </pc:spChg>
        <pc:spChg chg="add del">
          <ac:chgData name="Alex Paredes" userId="8e2f938975373b52" providerId="LiveId" clId="{DF2FC63B-DBE9-4F22-9128-38A814D0702B}" dt="2023-04-30T15:15:43.579" v="1941"/>
          <ac:spMkLst>
            <pc:docMk/>
            <pc:sldMk cId="89669263" sldId="282"/>
            <ac:spMk id="61" creationId="{BB80117C-7F39-43C5-86D0-1B3E99AB5E86}"/>
          </ac:spMkLst>
        </pc:spChg>
        <pc:grpChg chg="add del">
          <ac:chgData name="Alex Paredes" userId="8e2f938975373b52" providerId="LiveId" clId="{DF2FC63B-DBE9-4F22-9128-38A814D0702B}" dt="2023-04-30T11:50:01.601" v="8" actId="26606"/>
          <ac:grpSpMkLst>
            <pc:docMk/>
            <pc:sldMk cId="89669263" sldId="282"/>
            <ac:grpSpMk id="37" creationId="{19B52932-B888-43A3-AA6E-C639F80F51C9}"/>
          </ac:grpSpMkLst>
        </pc:grpChg>
        <pc:grpChg chg="add del">
          <ac:chgData name="Alex Paredes" userId="8e2f938975373b52" providerId="LiveId" clId="{DF2FC63B-DBE9-4F22-9128-38A814D0702B}" dt="2023-04-30T11:50:18.446" v="12" actId="26606"/>
          <ac:grpSpMkLst>
            <pc:docMk/>
            <pc:sldMk cId="89669263" sldId="282"/>
            <ac:grpSpMk id="49" creationId="{22A9BB93-2DF4-4EFD-94C3-A0CC895CDE64}"/>
          </ac:grpSpMkLst>
        </pc:grpChg>
        <pc:grpChg chg="add del">
          <ac:chgData name="Alex Paredes" userId="8e2f938975373b52" providerId="LiveId" clId="{DF2FC63B-DBE9-4F22-9128-38A814D0702B}" dt="2023-04-30T15:15:43.579" v="1941"/>
          <ac:grpSpMkLst>
            <pc:docMk/>
            <pc:sldMk cId="89669263" sldId="282"/>
            <ac:grpSpMk id="62" creationId="{22A9BB93-2DF4-4EFD-94C3-A0CC895CDE64}"/>
          </ac:grpSpMkLst>
        </pc:grpChg>
        <pc:graphicFrameChg chg="mod modGraphic">
          <ac:chgData name="Alex Paredes" userId="8e2f938975373b52" providerId="LiveId" clId="{DF2FC63B-DBE9-4F22-9128-38A814D0702B}" dt="2023-04-30T12:22:17.989" v="720"/>
          <ac:graphicFrameMkLst>
            <pc:docMk/>
            <pc:sldMk cId="89669263" sldId="282"/>
            <ac:graphicFrameMk id="21" creationId="{63CCD853-F781-0F30-FEF7-A7C8E632EB01}"/>
          </ac:graphicFrameMkLst>
        </pc:graphicFrameChg>
      </pc:sldChg>
      <pc:sldChg chg="addSp delSp modSp new mod setBg setClrOvrMap delDesignElem">
        <pc:chgData name="Alex Paredes" userId="8e2f938975373b52" providerId="LiveId" clId="{DF2FC63B-DBE9-4F22-9128-38A814D0702B}" dt="2023-04-30T15:15:43.579" v="1941"/>
        <pc:sldMkLst>
          <pc:docMk/>
          <pc:sldMk cId="3500222076" sldId="283"/>
        </pc:sldMkLst>
        <pc:spChg chg="mod ord">
          <ac:chgData name="Alex Paredes" userId="8e2f938975373b52" providerId="LiveId" clId="{DF2FC63B-DBE9-4F22-9128-38A814D0702B}" dt="2023-04-30T14:04:05.020" v="1500" actId="1076"/>
          <ac:spMkLst>
            <pc:docMk/>
            <pc:sldMk cId="3500222076" sldId="283"/>
            <ac:spMk id="2" creationId="{F5F9F640-F066-FD46-1FE4-0B8A93A9D7A8}"/>
          </ac:spMkLst>
        </pc:spChg>
        <pc:spChg chg="del mod">
          <ac:chgData name="Alex Paredes" userId="8e2f938975373b52" providerId="LiveId" clId="{DF2FC63B-DBE9-4F22-9128-38A814D0702B}" dt="2023-04-30T12:29:26.404" v="733" actId="22"/>
          <ac:spMkLst>
            <pc:docMk/>
            <pc:sldMk cId="3500222076" sldId="283"/>
            <ac:spMk id="3" creationId="{CB107A2B-2272-4D67-4A77-EF86A651A040}"/>
          </ac:spMkLst>
        </pc:spChg>
        <pc:spChg chg="add mod ord">
          <ac:chgData name="Alex Paredes" userId="8e2f938975373b52" providerId="LiveId" clId="{DF2FC63B-DBE9-4F22-9128-38A814D0702B}" dt="2023-04-30T13:13:10.289" v="1049" actId="27107"/>
          <ac:spMkLst>
            <pc:docMk/>
            <pc:sldMk cId="3500222076" sldId="283"/>
            <ac:spMk id="12" creationId="{7D1D2B04-5CF7-5819-D296-2258D8A43065}"/>
          </ac:spMkLst>
        </pc:spChg>
        <pc:spChg chg="add del">
          <ac:chgData name="Alex Paredes" userId="8e2f938975373b52" providerId="LiveId" clId="{DF2FC63B-DBE9-4F22-9128-38A814D0702B}" dt="2023-04-30T12:32:36.878" v="749" actId="26606"/>
          <ac:spMkLst>
            <pc:docMk/>
            <pc:sldMk cId="3500222076" sldId="283"/>
            <ac:spMk id="14" creationId="{46D44B47-1D72-8B6D-356F-D9806AFE621A}"/>
          </ac:spMkLst>
        </pc:spChg>
        <pc:spChg chg="add del">
          <ac:chgData name="Alex Paredes" userId="8e2f938975373b52" providerId="LiveId" clId="{DF2FC63B-DBE9-4F22-9128-38A814D0702B}" dt="2023-04-30T12:33:46.746" v="753" actId="26606"/>
          <ac:spMkLst>
            <pc:docMk/>
            <pc:sldMk cId="3500222076" sldId="283"/>
            <ac:spMk id="15" creationId="{90D8D371-08D7-4872-B601-46D3D0C76C7C}"/>
          </ac:spMkLst>
        </pc:spChg>
        <pc:spChg chg="add del">
          <ac:chgData name="Alex Paredes" userId="8e2f938975373b52" providerId="LiveId" clId="{DF2FC63B-DBE9-4F22-9128-38A814D0702B}" dt="2023-04-30T12:34:27.227" v="757" actId="26606"/>
          <ac:spMkLst>
            <pc:docMk/>
            <pc:sldMk cId="3500222076" sldId="283"/>
            <ac:spMk id="16" creationId="{A21E7785-3D2D-4FF8-9C82-42CE9DBD7BB9}"/>
          </ac:spMkLst>
        </pc:spChg>
        <pc:spChg chg="add del">
          <ac:chgData name="Alex Paredes" userId="8e2f938975373b52" providerId="LiveId" clId="{DF2FC63B-DBE9-4F22-9128-38A814D0702B}" dt="2023-04-30T12:32:36.878" v="749" actId="26606"/>
          <ac:spMkLst>
            <pc:docMk/>
            <pc:sldMk cId="3500222076" sldId="283"/>
            <ac:spMk id="17" creationId="{7F82A098-DE27-4C67-AF9C-F2049D5FAD9D}"/>
          </ac:spMkLst>
        </pc:spChg>
        <pc:spChg chg="add del">
          <ac:chgData name="Alex Paredes" userId="8e2f938975373b52" providerId="LiveId" clId="{DF2FC63B-DBE9-4F22-9128-38A814D0702B}" dt="2023-04-30T12:34:27.227" v="757" actId="26606"/>
          <ac:spMkLst>
            <pc:docMk/>
            <pc:sldMk cId="3500222076" sldId="283"/>
            <ac:spMk id="18" creationId="{9911E146-5AE8-4892-B0B5-42052873B9E5}"/>
          </ac:spMkLst>
        </pc:spChg>
        <pc:spChg chg="add del">
          <ac:chgData name="Alex Paredes" userId="8e2f938975373b52" providerId="LiveId" clId="{DF2FC63B-DBE9-4F22-9128-38A814D0702B}" dt="2023-04-30T12:32:36.878" v="749" actId="26606"/>
          <ac:spMkLst>
            <pc:docMk/>
            <pc:sldMk cId="3500222076" sldId="283"/>
            <ac:spMk id="19" creationId="{06BEEBC1-97E4-4F1D-8D15-81CB8B70666A}"/>
          </ac:spMkLst>
        </pc:spChg>
        <pc:spChg chg="add del">
          <ac:chgData name="Alex Paredes" userId="8e2f938975373b52" providerId="LiveId" clId="{DF2FC63B-DBE9-4F22-9128-38A814D0702B}" dt="2023-04-30T12:34:27.227" v="757" actId="26606"/>
          <ac:spMkLst>
            <pc:docMk/>
            <pc:sldMk cId="3500222076" sldId="283"/>
            <ac:spMk id="20" creationId="{978A552A-290C-474C-9CC8-401379CD133C}"/>
          </ac:spMkLst>
        </pc:spChg>
        <pc:spChg chg="add del">
          <ac:chgData name="Alex Paredes" userId="8e2f938975373b52" providerId="LiveId" clId="{DF2FC63B-DBE9-4F22-9128-38A814D0702B}" dt="2023-04-30T12:32:36.878" v="749" actId="26606"/>
          <ac:spMkLst>
            <pc:docMk/>
            <pc:sldMk cId="3500222076" sldId="283"/>
            <ac:spMk id="21" creationId="{D99DFF4F-D6B3-43FE-8A8F-C2D0F9144490}"/>
          </ac:spMkLst>
        </pc:spChg>
        <pc:spChg chg="add del">
          <ac:chgData name="Alex Paredes" userId="8e2f938975373b52" providerId="LiveId" clId="{DF2FC63B-DBE9-4F22-9128-38A814D0702B}" dt="2023-04-30T12:34:27.227" v="757" actId="26606"/>
          <ac:spMkLst>
            <pc:docMk/>
            <pc:sldMk cId="3500222076" sldId="283"/>
            <ac:spMk id="22" creationId="{57D8432A-7050-43CE-AC0E-48F00C7D5232}"/>
          </ac:spMkLst>
        </pc:spChg>
        <pc:spChg chg="add del">
          <ac:chgData name="Alex Paredes" userId="8e2f938975373b52" providerId="LiveId" clId="{DF2FC63B-DBE9-4F22-9128-38A814D0702B}" dt="2023-04-30T12:32:36.878" v="749" actId="26606"/>
          <ac:spMkLst>
            <pc:docMk/>
            <pc:sldMk cId="3500222076" sldId="283"/>
            <ac:spMk id="23" creationId="{D12E2B7A-E84E-4B0E-B4F2-693C7BB7016A}"/>
          </ac:spMkLst>
        </pc:spChg>
        <pc:spChg chg="add del">
          <ac:chgData name="Alex Paredes" userId="8e2f938975373b52" providerId="LiveId" clId="{DF2FC63B-DBE9-4F22-9128-38A814D0702B}" dt="2023-04-30T12:32:38.622" v="751" actId="26606"/>
          <ac:spMkLst>
            <pc:docMk/>
            <pc:sldMk cId="3500222076" sldId="283"/>
            <ac:spMk id="24" creationId="{FC428F49-D716-4BA1-9E15-BCC588E9653C}"/>
          </ac:spMkLst>
        </pc:spChg>
        <pc:spChg chg="add del">
          <ac:chgData name="Alex Paredes" userId="8e2f938975373b52" providerId="LiveId" clId="{DF2FC63B-DBE9-4F22-9128-38A814D0702B}" dt="2023-04-30T12:32:36.878" v="749" actId="26606"/>
          <ac:spMkLst>
            <pc:docMk/>
            <pc:sldMk cId="3500222076" sldId="283"/>
            <ac:spMk id="25" creationId="{6073F42A-C770-4EE2-9956-E29A58FCC7DD}"/>
          </ac:spMkLst>
        </pc:spChg>
        <pc:spChg chg="add del">
          <ac:chgData name="Alex Paredes" userId="8e2f938975373b52" providerId="LiveId" clId="{DF2FC63B-DBE9-4F22-9128-38A814D0702B}" dt="2023-04-30T12:34:27.227" v="757" actId="26606"/>
          <ac:spMkLst>
            <pc:docMk/>
            <pc:sldMk cId="3500222076" sldId="283"/>
            <ac:spMk id="26" creationId="{55B5BA19-E267-49E0-A8F7-3435C91189DE}"/>
          </ac:spMkLst>
        </pc:spChg>
        <pc:spChg chg="add del">
          <ac:chgData name="Alex Paredes" userId="8e2f938975373b52" providerId="LiveId" clId="{DF2FC63B-DBE9-4F22-9128-38A814D0702B}" dt="2023-04-30T12:32:36.878" v="749" actId="26606"/>
          <ac:spMkLst>
            <pc:docMk/>
            <pc:sldMk cId="3500222076" sldId="283"/>
            <ac:spMk id="27" creationId="{C0DED063-5460-4B05-8104-0143DD571A86}"/>
          </ac:spMkLst>
        </pc:spChg>
        <pc:spChg chg="add del">
          <ac:chgData name="Alex Paredes" userId="8e2f938975373b52" providerId="LiveId" clId="{DF2FC63B-DBE9-4F22-9128-38A814D0702B}" dt="2023-04-30T12:34:27.227" v="757" actId="26606"/>
          <ac:spMkLst>
            <pc:docMk/>
            <pc:sldMk cId="3500222076" sldId="283"/>
            <ac:spMk id="28" creationId="{D19504FF-266B-4F6E-BAA1-DF9730E90020}"/>
          </ac:spMkLst>
        </pc:spChg>
        <pc:spChg chg="add del">
          <ac:chgData name="Alex Paredes" userId="8e2f938975373b52" providerId="LiveId" clId="{DF2FC63B-DBE9-4F22-9128-38A814D0702B}" dt="2023-04-30T12:32:36.878" v="749" actId="26606"/>
          <ac:spMkLst>
            <pc:docMk/>
            <pc:sldMk cId="3500222076" sldId="283"/>
            <ac:spMk id="29" creationId="{6B143C07-7955-44DC-BD5B-614EBC6331EB}"/>
          </ac:spMkLst>
        </pc:spChg>
        <pc:spChg chg="add del">
          <ac:chgData name="Alex Paredes" userId="8e2f938975373b52" providerId="LiveId" clId="{DF2FC63B-DBE9-4F22-9128-38A814D0702B}" dt="2023-04-30T12:34:27.227" v="757" actId="26606"/>
          <ac:spMkLst>
            <pc:docMk/>
            <pc:sldMk cId="3500222076" sldId="283"/>
            <ac:spMk id="30" creationId="{6464F78D-891F-49EC-ADDE-5E581A66ACA9}"/>
          </ac:spMkLst>
        </pc:spChg>
        <pc:spChg chg="add del">
          <ac:chgData name="Alex Paredes" userId="8e2f938975373b52" providerId="LiveId" clId="{DF2FC63B-DBE9-4F22-9128-38A814D0702B}" dt="2023-04-30T12:32:38.622" v="751" actId="26606"/>
          <ac:spMkLst>
            <pc:docMk/>
            <pc:sldMk cId="3500222076" sldId="283"/>
            <ac:spMk id="31" creationId="{2AD936F5-D47C-418E-957B-E67FE0AB79A7}"/>
          </ac:spMkLst>
        </pc:spChg>
        <pc:spChg chg="add del">
          <ac:chgData name="Alex Paredes" userId="8e2f938975373b52" providerId="LiveId" clId="{DF2FC63B-DBE9-4F22-9128-38A814D0702B}" dt="2023-04-30T12:33:46.746" v="753" actId="26606"/>
          <ac:spMkLst>
            <pc:docMk/>
            <pc:sldMk cId="3500222076" sldId="283"/>
            <ac:spMk id="33" creationId="{E9F81DE3-06E0-49C7-AE8D-F2C6DB626D95}"/>
          </ac:spMkLst>
        </pc:spChg>
        <pc:spChg chg="add del">
          <ac:chgData name="Alex Paredes" userId="8e2f938975373b52" providerId="LiveId" clId="{DF2FC63B-DBE9-4F22-9128-38A814D0702B}" dt="2023-04-30T12:32:38.622" v="751" actId="26606"/>
          <ac:spMkLst>
            <pc:docMk/>
            <pc:sldMk cId="3500222076" sldId="283"/>
            <ac:spMk id="34" creationId="{3F5BA64E-D571-E495-90E6-84AE6C795A9A}"/>
          </ac:spMkLst>
        </pc:spChg>
        <pc:spChg chg="add del">
          <ac:chgData name="Alex Paredes" userId="8e2f938975373b52" providerId="LiveId" clId="{DF2FC63B-DBE9-4F22-9128-38A814D0702B}" dt="2023-04-30T12:34:27.227" v="757" actId="26606"/>
          <ac:spMkLst>
            <pc:docMk/>
            <pc:sldMk cId="3500222076" sldId="283"/>
            <ac:spMk id="35" creationId="{E125488F-35F4-46B0-BDF0-AFAA3610078B}"/>
          </ac:spMkLst>
        </pc:spChg>
        <pc:spChg chg="add del">
          <ac:chgData name="Alex Paredes" userId="8e2f938975373b52" providerId="LiveId" clId="{DF2FC63B-DBE9-4F22-9128-38A814D0702B}" dt="2023-04-30T12:33:46.746" v="753" actId="26606"/>
          <ac:spMkLst>
            <pc:docMk/>
            <pc:sldMk cId="3500222076" sldId="283"/>
            <ac:spMk id="36" creationId="{0B6172F1-16E5-41C0-A1C5-E27BA6D199F2}"/>
          </ac:spMkLst>
        </pc:spChg>
        <pc:spChg chg="add del">
          <ac:chgData name="Alex Paredes" userId="8e2f938975373b52" providerId="LiveId" clId="{DF2FC63B-DBE9-4F22-9128-38A814D0702B}" dt="2023-04-30T12:33:46.746" v="753" actId="26606"/>
          <ac:spMkLst>
            <pc:docMk/>
            <pc:sldMk cId="3500222076" sldId="283"/>
            <ac:spMk id="37" creationId="{2E77FE2D-6DE2-45E3-B032-A13CCCEDD4B1}"/>
          </ac:spMkLst>
        </pc:spChg>
        <pc:spChg chg="add del">
          <ac:chgData name="Alex Paredes" userId="8e2f938975373b52" providerId="LiveId" clId="{DF2FC63B-DBE9-4F22-9128-38A814D0702B}" dt="2023-04-30T12:33:46.746" v="753" actId="26606"/>
          <ac:spMkLst>
            <pc:docMk/>
            <pc:sldMk cId="3500222076" sldId="283"/>
            <ac:spMk id="38" creationId="{29AE0C48-CD45-4EBE-B06B-10AD14F07030}"/>
          </ac:spMkLst>
        </pc:spChg>
        <pc:spChg chg="add del">
          <ac:chgData name="Alex Paredes" userId="8e2f938975373b52" providerId="LiveId" clId="{DF2FC63B-DBE9-4F22-9128-38A814D0702B}" dt="2023-04-30T12:33:46.746" v="753" actId="26606"/>
          <ac:spMkLst>
            <pc:docMk/>
            <pc:sldMk cId="3500222076" sldId="283"/>
            <ac:spMk id="39" creationId="{97198BC5-0524-403A-B4A3-38C750B6C4F9}"/>
          </ac:spMkLst>
        </pc:spChg>
        <pc:spChg chg="add del">
          <ac:chgData name="Alex Paredes" userId="8e2f938975373b52" providerId="LiveId" clId="{DF2FC63B-DBE9-4F22-9128-38A814D0702B}" dt="2023-04-30T12:33:46.746" v="753" actId="26606"/>
          <ac:spMkLst>
            <pc:docMk/>
            <pc:sldMk cId="3500222076" sldId="283"/>
            <ac:spMk id="40" creationId="{F5B7B7F8-8803-411C-AC48-8690313B5C21}"/>
          </ac:spMkLst>
        </pc:spChg>
        <pc:spChg chg="add del">
          <ac:chgData name="Alex Paredes" userId="8e2f938975373b52" providerId="LiveId" clId="{DF2FC63B-DBE9-4F22-9128-38A814D0702B}" dt="2023-04-30T12:33:46.746" v="753" actId="26606"/>
          <ac:spMkLst>
            <pc:docMk/>
            <pc:sldMk cId="3500222076" sldId="283"/>
            <ac:spMk id="41" creationId="{DC4BEF43-535B-46CC-B76D-83EFE8520AAB}"/>
          </ac:spMkLst>
        </pc:spChg>
        <pc:spChg chg="add del">
          <ac:chgData name="Alex Paredes" userId="8e2f938975373b52" providerId="LiveId" clId="{DF2FC63B-DBE9-4F22-9128-38A814D0702B}" dt="2023-04-30T12:33:46.746" v="753" actId="26606"/>
          <ac:spMkLst>
            <pc:docMk/>
            <pc:sldMk cId="3500222076" sldId="283"/>
            <ac:spMk id="42" creationId="{4F67C0B5-AF8B-420C-9F7E-33C1FA38D17C}"/>
          </ac:spMkLst>
        </pc:spChg>
        <pc:spChg chg="add del">
          <ac:chgData name="Alex Paredes" userId="8e2f938975373b52" providerId="LiveId" clId="{DF2FC63B-DBE9-4F22-9128-38A814D0702B}" dt="2023-04-30T12:33:46.746" v="753" actId="26606"/>
          <ac:spMkLst>
            <pc:docMk/>
            <pc:sldMk cId="3500222076" sldId="283"/>
            <ac:spMk id="43" creationId="{FB41FAC8-B04A-439F-B634-1CB0944CF5DE}"/>
          </ac:spMkLst>
        </pc:spChg>
        <pc:spChg chg="add del">
          <ac:chgData name="Alex Paredes" userId="8e2f938975373b52" providerId="LiveId" clId="{DF2FC63B-DBE9-4F22-9128-38A814D0702B}" dt="2023-04-30T12:34:33.172" v="759" actId="26606"/>
          <ac:spMkLst>
            <pc:docMk/>
            <pc:sldMk cId="3500222076" sldId="283"/>
            <ac:spMk id="44" creationId="{324CD386-99F9-43A7-8955-74FCF1DBA6E3}"/>
          </ac:spMkLst>
        </pc:spChg>
        <pc:spChg chg="add del">
          <ac:chgData name="Alex Paredes" userId="8e2f938975373b52" providerId="LiveId" clId="{DF2FC63B-DBE9-4F22-9128-38A814D0702B}" dt="2023-04-30T12:38:18.406" v="798" actId="26606"/>
          <ac:spMkLst>
            <pc:docMk/>
            <pc:sldMk cId="3500222076" sldId="283"/>
            <ac:spMk id="46" creationId="{55DC838F-9824-40D4-99E8-23AC7E0CC30B}"/>
          </ac:spMkLst>
        </pc:spChg>
        <pc:spChg chg="add del">
          <ac:chgData name="Alex Paredes" userId="8e2f938975373b52" providerId="LiveId" clId="{DF2FC63B-DBE9-4F22-9128-38A814D0702B}" dt="2023-04-30T12:38:18.406" v="798" actId="26606"/>
          <ac:spMkLst>
            <pc:docMk/>
            <pc:sldMk cId="3500222076" sldId="283"/>
            <ac:spMk id="47" creationId="{D2B9EA5D-AA20-44F6-8163-E0ECC6E73684}"/>
          </ac:spMkLst>
        </pc:spChg>
        <pc:spChg chg="add del">
          <ac:chgData name="Alex Paredes" userId="8e2f938975373b52" providerId="LiveId" clId="{DF2FC63B-DBE9-4F22-9128-38A814D0702B}" dt="2023-04-30T12:38:18.406" v="798" actId="26606"/>
          <ac:spMkLst>
            <pc:docMk/>
            <pc:sldMk cId="3500222076" sldId="283"/>
            <ac:spMk id="48" creationId="{F6767120-04D7-42E4-AFF0-C874A0AE826F}"/>
          </ac:spMkLst>
        </pc:spChg>
        <pc:spChg chg="add del">
          <ac:chgData name="Alex Paredes" userId="8e2f938975373b52" providerId="LiveId" clId="{DF2FC63B-DBE9-4F22-9128-38A814D0702B}" dt="2023-04-30T12:38:18.406" v="798" actId="26606"/>
          <ac:spMkLst>
            <pc:docMk/>
            <pc:sldMk cId="3500222076" sldId="283"/>
            <ac:spMk id="49" creationId="{3C4BF423-39B7-42D7-B4B7-5E9DAC32AAE0}"/>
          </ac:spMkLst>
        </pc:spChg>
        <pc:spChg chg="add del">
          <ac:chgData name="Alex Paredes" userId="8e2f938975373b52" providerId="LiveId" clId="{DF2FC63B-DBE9-4F22-9128-38A814D0702B}" dt="2023-04-30T12:34:45.771" v="761" actId="26606"/>
          <ac:spMkLst>
            <pc:docMk/>
            <pc:sldMk cId="3500222076" sldId="283"/>
            <ac:spMk id="50" creationId="{D8CFF5B6-D70A-41F0-92B3-8BC9A428D54E}"/>
          </ac:spMkLst>
        </pc:spChg>
        <pc:spChg chg="add del">
          <ac:chgData name="Alex Paredes" userId="8e2f938975373b52" providerId="LiveId" clId="{DF2FC63B-DBE9-4F22-9128-38A814D0702B}" dt="2023-04-30T12:34:45.771" v="761" actId="26606"/>
          <ac:spMkLst>
            <pc:docMk/>
            <pc:sldMk cId="3500222076" sldId="283"/>
            <ac:spMk id="51" creationId="{6FEF77F5-1596-40EA-8568-A8D55D7B51A9}"/>
          </ac:spMkLst>
        </pc:spChg>
        <pc:spChg chg="add del">
          <ac:chgData name="Alex Paredes" userId="8e2f938975373b52" providerId="LiveId" clId="{DF2FC63B-DBE9-4F22-9128-38A814D0702B}" dt="2023-04-30T12:34:45.771" v="761" actId="26606"/>
          <ac:spMkLst>
            <pc:docMk/>
            <pc:sldMk cId="3500222076" sldId="283"/>
            <ac:spMk id="52" creationId="{33080444-D4B2-4517-BBA8-F2912A91CBD7}"/>
          </ac:spMkLst>
        </pc:spChg>
        <pc:spChg chg="add del">
          <ac:chgData name="Alex Paredes" userId="8e2f938975373b52" providerId="LiveId" clId="{DF2FC63B-DBE9-4F22-9128-38A814D0702B}" dt="2023-04-30T12:34:45.771" v="761" actId="26606"/>
          <ac:spMkLst>
            <pc:docMk/>
            <pc:sldMk cId="3500222076" sldId="283"/>
            <ac:spMk id="53" creationId="{4E6D2F0A-C845-45C8-9FF5-06D1412F17C3}"/>
          </ac:spMkLst>
        </pc:spChg>
        <pc:spChg chg="add del">
          <ac:chgData name="Alex Paredes" userId="8e2f938975373b52" providerId="LiveId" clId="{DF2FC63B-DBE9-4F22-9128-38A814D0702B}" dt="2023-04-30T12:38:18.406" v="798" actId="26606"/>
          <ac:spMkLst>
            <pc:docMk/>
            <pc:sldMk cId="3500222076" sldId="283"/>
            <ac:spMk id="54" creationId="{9B41EF38-19C2-4FCE-8833-FCF311B6E99D}"/>
          </ac:spMkLst>
        </pc:spChg>
        <pc:spChg chg="add del">
          <ac:chgData name="Alex Paredes" userId="8e2f938975373b52" providerId="LiveId" clId="{DF2FC63B-DBE9-4F22-9128-38A814D0702B}" dt="2023-04-30T12:34:56.139" v="763" actId="26606"/>
          <ac:spMkLst>
            <pc:docMk/>
            <pc:sldMk cId="3500222076" sldId="283"/>
            <ac:spMk id="55" creationId="{B1ACEF87-056E-4E77-899B-9E9A04E9B574}"/>
          </ac:spMkLst>
        </pc:spChg>
        <pc:spChg chg="add del">
          <ac:chgData name="Alex Paredes" userId="8e2f938975373b52" providerId="LiveId" clId="{DF2FC63B-DBE9-4F22-9128-38A814D0702B}" dt="2023-04-30T12:34:56.139" v="763" actId="26606"/>
          <ac:spMkLst>
            <pc:docMk/>
            <pc:sldMk cId="3500222076" sldId="283"/>
            <ac:spMk id="56" creationId="{DD0C6C3A-73B1-4E33-AD0D-8BCD35B714CD}"/>
          </ac:spMkLst>
        </pc:spChg>
        <pc:spChg chg="add del">
          <ac:chgData name="Alex Paredes" userId="8e2f938975373b52" providerId="LiveId" clId="{DF2FC63B-DBE9-4F22-9128-38A814D0702B}" dt="2023-04-30T12:34:56.139" v="763" actId="26606"/>
          <ac:spMkLst>
            <pc:docMk/>
            <pc:sldMk cId="3500222076" sldId="283"/>
            <ac:spMk id="57" creationId="{303022F3-BFF5-4104-AE9A-399949DAFC26}"/>
          </ac:spMkLst>
        </pc:spChg>
        <pc:spChg chg="add del">
          <ac:chgData name="Alex Paredes" userId="8e2f938975373b52" providerId="LiveId" clId="{DF2FC63B-DBE9-4F22-9128-38A814D0702B}" dt="2023-04-30T12:38:18.406" v="798" actId="26606"/>
          <ac:spMkLst>
            <pc:docMk/>
            <pc:sldMk cId="3500222076" sldId="283"/>
            <ac:spMk id="58" creationId="{1E63CE0C-B6E4-496C-B05B-49EEABB73D73}"/>
          </ac:spMkLst>
        </pc:spChg>
        <pc:spChg chg="add del">
          <ac:chgData name="Alex Paredes" userId="8e2f938975373b52" providerId="LiveId" clId="{DF2FC63B-DBE9-4F22-9128-38A814D0702B}" dt="2023-04-30T12:34:58.060" v="765" actId="26606"/>
          <ac:spMkLst>
            <pc:docMk/>
            <pc:sldMk cId="3500222076" sldId="283"/>
            <ac:spMk id="59" creationId="{6AA9FD28-F4CB-4CEA-AF10-ACE769CD464D}"/>
          </ac:spMkLst>
        </pc:spChg>
        <pc:spChg chg="add del">
          <ac:chgData name="Alex Paredes" userId="8e2f938975373b52" providerId="LiveId" clId="{DF2FC63B-DBE9-4F22-9128-38A814D0702B}" dt="2023-04-30T12:34:58.060" v="765" actId="26606"/>
          <ac:spMkLst>
            <pc:docMk/>
            <pc:sldMk cId="3500222076" sldId="283"/>
            <ac:spMk id="60" creationId="{8C078DCE-9DF4-4A5F-8FD2-75C4D7A5A481}"/>
          </ac:spMkLst>
        </pc:spChg>
        <pc:spChg chg="add del">
          <ac:chgData name="Alex Paredes" userId="8e2f938975373b52" providerId="LiveId" clId="{DF2FC63B-DBE9-4F22-9128-38A814D0702B}" dt="2023-04-30T12:38:18.406" v="798" actId="26606"/>
          <ac:spMkLst>
            <pc:docMk/>
            <pc:sldMk cId="3500222076" sldId="283"/>
            <ac:spMk id="62" creationId="{77D00C9D-5A35-4868-8FCE-97ECF532C540}"/>
          </ac:spMkLst>
        </pc:spChg>
        <pc:spChg chg="add del">
          <ac:chgData name="Alex Paredes" userId="8e2f938975373b52" providerId="LiveId" clId="{DF2FC63B-DBE9-4F22-9128-38A814D0702B}" dt="2023-04-30T12:42:16.274" v="847"/>
          <ac:spMkLst>
            <pc:docMk/>
            <pc:sldMk cId="3500222076" sldId="283"/>
            <ac:spMk id="63" creationId="{A21E7785-3D2D-4FF8-9C82-42CE9DBD7BB9}"/>
          </ac:spMkLst>
        </pc:spChg>
        <pc:spChg chg="add del">
          <ac:chgData name="Alex Paredes" userId="8e2f938975373b52" providerId="LiveId" clId="{DF2FC63B-DBE9-4F22-9128-38A814D0702B}" dt="2023-04-30T12:42:16.274" v="847"/>
          <ac:spMkLst>
            <pc:docMk/>
            <pc:sldMk cId="3500222076" sldId="283"/>
            <ac:spMk id="64" creationId="{9911E146-5AE8-4892-B0B5-42052873B9E5}"/>
          </ac:spMkLst>
        </pc:spChg>
        <pc:spChg chg="add del">
          <ac:chgData name="Alex Paredes" userId="8e2f938975373b52" providerId="LiveId" clId="{DF2FC63B-DBE9-4F22-9128-38A814D0702B}" dt="2023-04-30T12:34:58.060" v="765" actId="26606"/>
          <ac:spMkLst>
            <pc:docMk/>
            <pc:sldMk cId="3500222076" sldId="283"/>
            <ac:spMk id="65" creationId="{585EC825-CF99-4B62-ADD8-3E5B47A8246E}"/>
          </ac:spMkLst>
        </pc:spChg>
        <pc:spChg chg="add del">
          <ac:chgData name="Alex Paredes" userId="8e2f938975373b52" providerId="LiveId" clId="{DF2FC63B-DBE9-4F22-9128-38A814D0702B}" dt="2023-04-30T12:42:16.274" v="847"/>
          <ac:spMkLst>
            <pc:docMk/>
            <pc:sldMk cId="3500222076" sldId="283"/>
            <ac:spMk id="66" creationId="{978A552A-290C-474C-9CC8-401379CD133C}"/>
          </ac:spMkLst>
        </pc:spChg>
        <pc:spChg chg="add del">
          <ac:chgData name="Alex Paredes" userId="8e2f938975373b52" providerId="LiveId" clId="{DF2FC63B-DBE9-4F22-9128-38A814D0702B}" dt="2023-04-30T12:35:03.021" v="768"/>
          <ac:spMkLst>
            <pc:docMk/>
            <pc:sldMk cId="3500222076" sldId="283"/>
            <ac:spMk id="67" creationId="{A21E7785-3D2D-4FF8-9C82-42CE9DBD7BB9}"/>
          </ac:spMkLst>
        </pc:spChg>
        <pc:spChg chg="add del">
          <ac:chgData name="Alex Paredes" userId="8e2f938975373b52" providerId="LiveId" clId="{DF2FC63B-DBE9-4F22-9128-38A814D0702B}" dt="2023-04-30T12:35:03.021" v="768"/>
          <ac:spMkLst>
            <pc:docMk/>
            <pc:sldMk cId="3500222076" sldId="283"/>
            <ac:spMk id="68" creationId="{9911E146-5AE8-4892-B0B5-42052873B9E5}"/>
          </ac:spMkLst>
        </pc:spChg>
        <pc:spChg chg="add del">
          <ac:chgData name="Alex Paredes" userId="8e2f938975373b52" providerId="LiveId" clId="{DF2FC63B-DBE9-4F22-9128-38A814D0702B}" dt="2023-04-30T12:35:03.021" v="768"/>
          <ac:spMkLst>
            <pc:docMk/>
            <pc:sldMk cId="3500222076" sldId="283"/>
            <ac:spMk id="69" creationId="{978A552A-290C-474C-9CC8-401379CD133C}"/>
          </ac:spMkLst>
        </pc:spChg>
        <pc:spChg chg="add del">
          <ac:chgData name="Alex Paredes" userId="8e2f938975373b52" providerId="LiveId" clId="{DF2FC63B-DBE9-4F22-9128-38A814D0702B}" dt="2023-04-30T12:35:03.021" v="768"/>
          <ac:spMkLst>
            <pc:docMk/>
            <pc:sldMk cId="3500222076" sldId="283"/>
            <ac:spMk id="70" creationId="{57D8432A-7050-43CE-AC0E-48F00C7D5232}"/>
          </ac:spMkLst>
        </pc:spChg>
        <pc:spChg chg="add del">
          <ac:chgData name="Alex Paredes" userId="8e2f938975373b52" providerId="LiveId" clId="{DF2FC63B-DBE9-4F22-9128-38A814D0702B}" dt="2023-04-30T12:35:03.021" v="768"/>
          <ac:spMkLst>
            <pc:docMk/>
            <pc:sldMk cId="3500222076" sldId="283"/>
            <ac:spMk id="71" creationId="{55B5BA19-E267-49E0-A8F7-3435C91189DE}"/>
          </ac:spMkLst>
        </pc:spChg>
        <pc:spChg chg="add del">
          <ac:chgData name="Alex Paredes" userId="8e2f938975373b52" providerId="LiveId" clId="{DF2FC63B-DBE9-4F22-9128-38A814D0702B}" dt="2023-04-30T12:35:03.021" v="768"/>
          <ac:spMkLst>
            <pc:docMk/>
            <pc:sldMk cId="3500222076" sldId="283"/>
            <ac:spMk id="72" creationId="{D19504FF-266B-4F6E-BAA1-DF9730E90020}"/>
          </ac:spMkLst>
        </pc:spChg>
        <pc:spChg chg="add del">
          <ac:chgData name="Alex Paredes" userId="8e2f938975373b52" providerId="LiveId" clId="{DF2FC63B-DBE9-4F22-9128-38A814D0702B}" dt="2023-04-30T12:35:03.021" v="768"/>
          <ac:spMkLst>
            <pc:docMk/>
            <pc:sldMk cId="3500222076" sldId="283"/>
            <ac:spMk id="73" creationId="{6464F78D-891F-49EC-ADDE-5E581A66ACA9}"/>
          </ac:spMkLst>
        </pc:spChg>
        <pc:spChg chg="add del">
          <ac:chgData name="Alex Paredes" userId="8e2f938975373b52" providerId="LiveId" clId="{DF2FC63B-DBE9-4F22-9128-38A814D0702B}" dt="2023-04-30T12:35:03.021" v="768"/>
          <ac:spMkLst>
            <pc:docMk/>
            <pc:sldMk cId="3500222076" sldId="283"/>
            <ac:spMk id="74" creationId="{E125488F-35F4-46B0-BDF0-AFAA3610078B}"/>
          </ac:spMkLst>
        </pc:spChg>
        <pc:spChg chg="add del">
          <ac:chgData name="Alex Paredes" userId="8e2f938975373b52" providerId="LiveId" clId="{DF2FC63B-DBE9-4F22-9128-38A814D0702B}" dt="2023-04-30T12:42:16.274" v="847"/>
          <ac:spMkLst>
            <pc:docMk/>
            <pc:sldMk cId="3500222076" sldId="283"/>
            <ac:spMk id="75" creationId="{57D8432A-7050-43CE-AC0E-48F00C7D5232}"/>
          </ac:spMkLst>
        </pc:spChg>
        <pc:spChg chg="add del">
          <ac:chgData name="Alex Paredes" userId="8e2f938975373b52" providerId="LiveId" clId="{DF2FC63B-DBE9-4F22-9128-38A814D0702B}" dt="2023-04-30T12:42:16.274" v="847"/>
          <ac:spMkLst>
            <pc:docMk/>
            <pc:sldMk cId="3500222076" sldId="283"/>
            <ac:spMk id="76" creationId="{55B5BA19-E267-49E0-A8F7-3435C91189DE}"/>
          </ac:spMkLst>
        </pc:spChg>
        <pc:spChg chg="add del">
          <ac:chgData name="Alex Paredes" userId="8e2f938975373b52" providerId="LiveId" clId="{DF2FC63B-DBE9-4F22-9128-38A814D0702B}" dt="2023-04-30T12:42:16.274" v="847"/>
          <ac:spMkLst>
            <pc:docMk/>
            <pc:sldMk cId="3500222076" sldId="283"/>
            <ac:spMk id="77" creationId="{D19504FF-266B-4F6E-BAA1-DF9730E90020}"/>
          </ac:spMkLst>
        </pc:spChg>
        <pc:spChg chg="add del">
          <ac:chgData name="Alex Paredes" userId="8e2f938975373b52" providerId="LiveId" clId="{DF2FC63B-DBE9-4F22-9128-38A814D0702B}" dt="2023-04-30T12:42:16.274" v="847"/>
          <ac:spMkLst>
            <pc:docMk/>
            <pc:sldMk cId="3500222076" sldId="283"/>
            <ac:spMk id="78" creationId="{6464F78D-891F-49EC-ADDE-5E581A66ACA9}"/>
          </ac:spMkLst>
        </pc:spChg>
        <pc:spChg chg="add del">
          <ac:chgData name="Alex Paredes" userId="8e2f938975373b52" providerId="LiveId" clId="{DF2FC63B-DBE9-4F22-9128-38A814D0702B}" dt="2023-04-30T12:42:16.274" v="847"/>
          <ac:spMkLst>
            <pc:docMk/>
            <pc:sldMk cId="3500222076" sldId="283"/>
            <ac:spMk id="79" creationId="{E125488F-35F4-46B0-BDF0-AFAA3610078B}"/>
          </ac:spMkLst>
        </pc:spChg>
        <pc:spChg chg="add del">
          <ac:chgData name="Alex Paredes" userId="8e2f938975373b52" providerId="LiveId" clId="{DF2FC63B-DBE9-4F22-9128-38A814D0702B}" dt="2023-04-30T12:45:42.863" v="859" actId="26606"/>
          <ac:spMkLst>
            <pc:docMk/>
            <pc:sldMk cId="3500222076" sldId="283"/>
            <ac:spMk id="80" creationId="{C1FA8F66-3B85-411D-A2A6-A50DF3026D9A}"/>
          </ac:spMkLst>
        </pc:spChg>
        <pc:spChg chg="add del">
          <ac:chgData name="Alex Paredes" userId="8e2f938975373b52" providerId="LiveId" clId="{DF2FC63B-DBE9-4F22-9128-38A814D0702B}" dt="2023-04-30T12:45:42.863" v="859" actId="26606"/>
          <ac:spMkLst>
            <pc:docMk/>
            <pc:sldMk cId="3500222076" sldId="283"/>
            <ac:spMk id="82" creationId="{4179E790-E691-4202-B7FA-62924FC8D195}"/>
          </ac:spMkLst>
        </pc:spChg>
        <pc:spChg chg="add del">
          <ac:chgData name="Alex Paredes" userId="8e2f938975373b52" providerId="LiveId" clId="{DF2FC63B-DBE9-4F22-9128-38A814D0702B}" dt="2023-04-30T12:45:42.863" v="859" actId="26606"/>
          <ac:spMkLst>
            <pc:docMk/>
            <pc:sldMk cId="3500222076" sldId="283"/>
            <ac:spMk id="83" creationId="{065EE0A0-4DA6-4AA2-A475-14DB03C55AFA}"/>
          </ac:spMkLst>
        </pc:spChg>
        <pc:spChg chg="add del">
          <ac:chgData name="Alex Paredes" userId="8e2f938975373b52" providerId="LiveId" clId="{DF2FC63B-DBE9-4F22-9128-38A814D0702B}" dt="2023-04-30T12:46:26.978" v="866" actId="26606"/>
          <ac:spMkLst>
            <pc:docMk/>
            <pc:sldMk cId="3500222076" sldId="283"/>
            <ac:spMk id="85" creationId="{C1FA8F66-3B85-411D-A2A6-A50DF3026D9A}"/>
          </ac:spMkLst>
        </pc:spChg>
        <pc:spChg chg="add del">
          <ac:chgData name="Alex Paredes" userId="8e2f938975373b52" providerId="LiveId" clId="{DF2FC63B-DBE9-4F22-9128-38A814D0702B}" dt="2023-04-30T12:46:26.978" v="866" actId="26606"/>
          <ac:spMkLst>
            <pc:docMk/>
            <pc:sldMk cId="3500222076" sldId="283"/>
            <ac:spMk id="87" creationId="{4179E790-E691-4202-B7FA-62924FC8D195}"/>
          </ac:spMkLst>
        </pc:spChg>
        <pc:spChg chg="add del">
          <ac:chgData name="Alex Paredes" userId="8e2f938975373b52" providerId="LiveId" clId="{DF2FC63B-DBE9-4F22-9128-38A814D0702B}" dt="2023-04-30T12:46:26.978" v="866" actId="26606"/>
          <ac:spMkLst>
            <pc:docMk/>
            <pc:sldMk cId="3500222076" sldId="283"/>
            <ac:spMk id="88" creationId="{065EE0A0-4DA6-4AA2-A475-14DB03C55AFA}"/>
          </ac:spMkLst>
        </pc:spChg>
        <pc:spChg chg="add del">
          <ac:chgData name="Alex Paredes" userId="8e2f938975373b52" providerId="LiveId" clId="{DF2FC63B-DBE9-4F22-9128-38A814D0702B}" dt="2023-04-30T12:45:37.013" v="856" actId="26606"/>
          <ac:spMkLst>
            <pc:docMk/>
            <pc:sldMk cId="3500222076" sldId="283"/>
            <ac:spMk id="89" creationId="{C1FA8F66-3B85-411D-A2A6-A50DF3026D9A}"/>
          </ac:spMkLst>
        </pc:spChg>
        <pc:spChg chg="add del">
          <ac:chgData name="Alex Paredes" userId="8e2f938975373b52" providerId="LiveId" clId="{DF2FC63B-DBE9-4F22-9128-38A814D0702B}" dt="2023-04-30T12:47:28.714" v="868" actId="26606"/>
          <ac:spMkLst>
            <pc:docMk/>
            <pc:sldMk cId="3500222076" sldId="283"/>
            <ac:spMk id="92" creationId="{C1FA8F66-3B85-411D-A2A6-A50DF3026D9A}"/>
          </ac:spMkLst>
        </pc:spChg>
        <pc:spChg chg="add del">
          <ac:chgData name="Alex Paredes" userId="8e2f938975373b52" providerId="LiveId" clId="{DF2FC63B-DBE9-4F22-9128-38A814D0702B}" dt="2023-04-30T12:45:37.013" v="856" actId="26606"/>
          <ac:spMkLst>
            <pc:docMk/>
            <pc:sldMk cId="3500222076" sldId="283"/>
            <ac:spMk id="93" creationId="{4179E790-E691-4202-B7FA-62924FC8D195}"/>
          </ac:spMkLst>
        </pc:spChg>
        <pc:spChg chg="add del">
          <ac:chgData name="Alex Paredes" userId="8e2f938975373b52" providerId="LiveId" clId="{DF2FC63B-DBE9-4F22-9128-38A814D0702B}" dt="2023-04-30T12:45:37.013" v="856" actId="26606"/>
          <ac:spMkLst>
            <pc:docMk/>
            <pc:sldMk cId="3500222076" sldId="283"/>
            <ac:spMk id="95" creationId="{065EE0A0-4DA6-4AA2-A475-14DB03C55AFA}"/>
          </ac:spMkLst>
        </pc:spChg>
        <pc:spChg chg="add del">
          <ac:chgData name="Alex Paredes" userId="8e2f938975373b52" providerId="LiveId" clId="{DF2FC63B-DBE9-4F22-9128-38A814D0702B}" dt="2023-04-30T12:47:28.714" v="868" actId="26606"/>
          <ac:spMkLst>
            <pc:docMk/>
            <pc:sldMk cId="3500222076" sldId="283"/>
            <ac:spMk id="96" creationId="{4179E790-E691-4202-B7FA-62924FC8D195}"/>
          </ac:spMkLst>
        </pc:spChg>
        <pc:spChg chg="add del">
          <ac:chgData name="Alex Paredes" userId="8e2f938975373b52" providerId="LiveId" clId="{DF2FC63B-DBE9-4F22-9128-38A814D0702B}" dt="2023-04-30T12:47:28.714" v="868" actId="26606"/>
          <ac:spMkLst>
            <pc:docMk/>
            <pc:sldMk cId="3500222076" sldId="283"/>
            <ac:spMk id="98" creationId="{065EE0A0-4DA6-4AA2-A475-14DB03C55AFA}"/>
          </ac:spMkLst>
        </pc:spChg>
        <pc:spChg chg="add del">
          <ac:chgData name="Alex Paredes" userId="8e2f938975373b52" providerId="LiveId" clId="{DF2FC63B-DBE9-4F22-9128-38A814D0702B}" dt="2023-04-30T12:48:46.103" v="875" actId="26606"/>
          <ac:spMkLst>
            <pc:docMk/>
            <pc:sldMk cId="3500222076" sldId="283"/>
            <ac:spMk id="100" creationId="{553B1245-AE80-447A-B809-A270C0165249}"/>
          </ac:spMkLst>
        </pc:spChg>
        <pc:spChg chg="add del">
          <ac:chgData name="Alex Paredes" userId="8e2f938975373b52" providerId="LiveId" clId="{DF2FC63B-DBE9-4F22-9128-38A814D0702B}" dt="2023-04-30T12:47:33.245" v="870" actId="26606"/>
          <ac:spMkLst>
            <pc:docMk/>
            <pc:sldMk cId="3500222076" sldId="283"/>
            <ac:spMk id="101" creationId="{DFAEE973-9BA8-47FC-978E-9052735A5802}"/>
          </ac:spMkLst>
        </pc:spChg>
        <pc:spChg chg="add del">
          <ac:chgData name="Alex Paredes" userId="8e2f938975373b52" providerId="LiveId" clId="{DF2FC63B-DBE9-4F22-9128-38A814D0702B}" dt="2023-04-30T12:47:33.245" v="870" actId="26606"/>
          <ac:spMkLst>
            <pc:docMk/>
            <pc:sldMk cId="3500222076" sldId="283"/>
            <ac:spMk id="102" creationId="{B1ACEF87-056E-4E77-899B-9E9A04E9B574}"/>
          </ac:spMkLst>
        </pc:spChg>
        <pc:spChg chg="add del">
          <ac:chgData name="Alex Paredes" userId="8e2f938975373b52" providerId="LiveId" clId="{DF2FC63B-DBE9-4F22-9128-38A814D0702B}" dt="2023-04-30T12:47:33.245" v="870" actId="26606"/>
          <ac:spMkLst>
            <pc:docMk/>
            <pc:sldMk cId="3500222076" sldId="283"/>
            <ac:spMk id="103" creationId="{DD0C6C3A-73B1-4E33-AD0D-8BCD35B714CD}"/>
          </ac:spMkLst>
        </pc:spChg>
        <pc:spChg chg="add del">
          <ac:chgData name="Alex Paredes" userId="8e2f938975373b52" providerId="LiveId" clId="{DF2FC63B-DBE9-4F22-9128-38A814D0702B}" dt="2023-04-30T12:47:33.245" v="870" actId="26606"/>
          <ac:spMkLst>
            <pc:docMk/>
            <pc:sldMk cId="3500222076" sldId="283"/>
            <ac:spMk id="104" creationId="{303022F3-BFF5-4104-AE9A-399949DAFC26}"/>
          </ac:spMkLst>
        </pc:spChg>
        <pc:spChg chg="add del">
          <ac:chgData name="Alex Paredes" userId="8e2f938975373b52" providerId="LiveId" clId="{DF2FC63B-DBE9-4F22-9128-38A814D0702B}" dt="2023-04-30T12:48:46.103" v="875" actId="26606"/>
          <ac:spMkLst>
            <pc:docMk/>
            <pc:sldMk cId="3500222076" sldId="283"/>
            <ac:spMk id="105" creationId="{E5732A27-7D12-4EFF-B028-A9663B9D7255}"/>
          </ac:spMkLst>
        </pc:spChg>
        <pc:spChg chg="add del">
          <ac:chgData name="Alex Paredes" userId="8e2f938975373b52" providerId="LiveId" clId="{DF2FC63B-DBE9-4F22-9128-38A814D0702B}" dt="2023-04-30T12:47:37.285" v="873"/>
          <ac:spMkLst>
            <pc:docMk/>
            <pc:sldMk cId="3500222076" sldId="283"/>
            <ac:spMk id="106" creationId="{5C54D7CB-0C91-49BA-BDC8-628D4E04E429}"/>
          </ac:spMkLst>
        </pc:spChg>
        <pc:spChg chg="add del">
          <ac:chgData name="Alex Paredes" userId="8e2f938975373b52" providerId="LiveId" clId="{DF2FC63B-DBE9-4F22-9128-38A814D0702B}" dt="2023-04-30T12:47:37.285" v="873"/>
          <ac:spMkLst>
            <pc:docMk/>
            <pc:sldMk cId="3500222076" sldId="283"/>
            <ac:spMk id="107" creationId="{17AA1860-70B6-4D74-8E50-89C5CFA4EAAF}"/>
          </ac:spMkLst>
        </pc:spChg>
        <pc:spChg chg="add del">
          <ac:chgData name="Alex Paredes" userId="8e2f938975373b52" providerId="LiveId" clId="{DF2FC63B-DBE9-4F22-9128-38A814D0702B}" dt="2023-04-30T12:47:37.285" v="873"/>
          <ac:spMkLst>
            <pc:docMk/>
            <pc:sldMk cId="3500222076" sldId="283"/>
            <ac:spMk id="108" creationId="{034FA9EC-3E4B-41A6-9164-6C10794D78C1}"/>
          </ac:spMkLst>
        </pc:spChg>
        <pc:spChg chg="add del">
          <ac:chgData name="Alex Paredes" userId="8e2f938975373b52" providerId="LiveId" clId="{DF2FC63B-DBE9-4F22-9128-38A814D0702B}" dt="2023-04-30T12:48:46.103" v="875" actId="26606"/>
          <ac:spMkLst>
            <pc:docMk/>
            <pc:sldMk cId="3500222076" sldId="283"/>
            <ac:spMk id="109" creationId="{7FF854AB-2A9C-4FDD-9FFA-A3097E5410AC}"/>
          </ac:spMkLst>
        </pc:spChg>
        <pc:spChg chg="add del">
          <ac:chgData name="Alex Paredes" userId="8e2f938975373b52" providerId="LiveId" clId="{DF2FC63B-DBE9-4F22-9128-38A814D0702B}" dt="2023-04-30T12:48:46.103" v="875" actId="26606"/>
          <ac:spMkLst>
            <pc:docMk/>
            <pc:sldMk cId="3500222076" sldId="283"/>
            <ac:spMk id="110" creationId="{16FB41F4-ED7A-4925-89DC-A56E7402F5C5}"/>
          </ac:spMkLst>
        </pc:spChg>
        <pc:spChg chg="add del">
          <ac:chgData name="Alex Paredes" userId="8e2f938975373b52" providerId="LiveId" clId="{DF2FC63B-DBE9-4F22-9128-38A814D0702B}" dt="2023-04-30T12:48:46.103" v="875" actId="26606"/>
          <ac:spMkLst>
            <pc:docMk/>
            <pc:sldMk cId="3500222076" sldId="283"/>
            <ac:spMk id="111" creationId="{4E3D7B3E-980A-4A21-9E7C-CDD33141FAC4}"/>
          </ac:spMkLst>
        </pc:spChg>
        <pc:spChg chg="add del">
          <ac:chgData name="Alex Paredes" userId="8e2f938975373b52" providerId="LiveId" clId="{DF2FC63B-DBE9-4F22-9128-38A814D0702B}" dt="2023-04-30T12:49:23.204" v="879" actId="26606"/>
          <ac:spMkLst>
            <pc:docMk/>
            <pc:sldMk cId="3500222076" sldId="283"/>
            <ac:spMk id="112" creationId="{804E8F58-8259-44E1-A519-27329D199ED2}"/>
          </ac:spMkLst>
        </pc:spChg>
        <pc:spChg chg="add del">
          <ac:chgData name="Alex Paredes" userId="8e2f938975373b52" providerId="LiveId" clId="{DF2FC63B-DBE9-4F22-9128-38A814D0702B}" dt="2023-04-30T12:50:11.013" v="885"/>
          <ac:spMkLst>
            <pc:docMk/>
            <pc:sldMk cId="3500222076" sldId="283"/>
            <ac:spMk id="113" creationId="{A21E7785-3D2D-4FF8-9C82-42CE9DBD7BB9}"/>
          </ac:spMkLst>
        </pc:spChg>
        <pc:spChg chg="add del">
          <ac:chgData name="Alex Paredes" userId="8e2f938975373b52" providerId="LiveId" clId="{DF2FC63B-DBE9-4F22-9128-38A814D0702B}" dt="2023-04-30T12:49:40.717" v="882"/>
          <ac:spMkLst>
            <pc:docMk/>
            <pc:sldMk cId="3500222076" sldId="283"/>
            <ac:spMk id="114" creationId="{5C54D7CB-0C91-49BA-BDC8-628D4E04E429}"/>
          </ac:spMkLst>
        </pc:spChg>
        <pc:spChg chg="add del">
          <ac:chgData name="Alex Paredes" userId="8e2f938975373b52" providerId="LiveId" clId="{DF2FC63B-DBE9-4F22-9128-38A814D0702B}" dt="2023-04-30T12:49:40.717" v="882"/>
          <ac:spMkLst>
            <pc:docMk/>
            <pc:sldMk cId="3500222076" sldId="283"/>
            <ac:spMk id="115" creationId="{17AA1860-70B6-4D74-8E50-89C5CFA4EAAF}"/>
          </ac:spMkLst>
        </pc:spChg>
        <pc:spChg chg="add del">
          <ac:chgData name="Alex Paredes" userId="8e2f938975373b52" providerId="LiveId" clId="{DF2FC63B-DBE9-4F22-9128-38A814D0702B}" dt="2023-04-30T12:49:40.717" v="882"/>
          <ac:spMkLst>
            <pc:docMk/>
            <pc:sldMk cId="3500222076" sldId="283"/>
            <ac:spMk id="116" creationId="{034FA9EC-3E4B-41A6-9164-6C10794D78C1}"/>
          </ac:spMkLst>
        </pc:spChg>
        <pc:spChg chg="add del">
          <ac:chgData name="Alex Paredes" userId="8e2f938975373b52" providerId="LiveId" clId="{DF2FC63B-DBE9-4F22-9128-38A814D0702B}" dt="2023-04-30T12:50:11.013" v="885"/>
          <ac:spMkLst>
            <pc:docMk/>
            <pc:sldMk cId="3500222076" sldId="283"/>
            <ac:spMk id="117" creationId="{9911E146-5AE8-4892-B0B5-42052873B9E5}"/>
          </ac:spMkLst>
        </pc:spChg>
        <pc:spChg chg="add del">
          <ac:chgData name="Alex Paredes" userId="8e2f938975373b52" providerId="LiveId" clId="{DF2FC63B-DBE9-4F22-9128-38A814D0702B}" dt="2023-04-30T12:50:11.013" v="885"/>
          <ac:spMkLst>
            <pc:docMk/>
            <pc:sldMk cId="3500222076" sldId="283"/>
            <ac:spMk id="118" creationId="{978A552A-290C-474C-9CC8-401379CD133C}"/>
          </ac:spMkLst>
        </pc:spChg>
        <pc:spChg chg="add del">
          <ac:chgData name="Alex Paredes" userId="8e2f938975373b52" providerId="LiveId" clId="{DF2FC63B-DBE9-4F22-9128-38A814D0702B}" dt="2023-04-30T12:50:11.013" v="885"/>
          <ac:spMkLst>
            <pc:docMk/>
            <pc:sldMk cId="3500222076" sldId="283"/>
            <ac:spMk id="119" creationId="{57D8432A-7050-43CE-AC0E-48F00C7D5232}"/>
          </ac:spMkLst>
        </pc:spChg>
        <pc:spChg chg="add del">
          <ac:chgData name="Alex Paredes" userId="8e2f938975373b52" providerId="LiveId" clId="{DF2FC63B-DBE9-4F22-9128-38A814D0702B}" dt="2023-04-30T12:50:11.013" v="885"/>
          <ac:spMkLst>
            <pc:docMk/>
            <pc:sldMk cId="3500222076" sldId="283"/>
            <ac:spMk id="120" creationId="{55B5BA19-E267-49E0-A8F7-3435C91189DE}"/>
          </ac:spMkLst>
        </pc:spChg>
        <pc:spChg chg="add del">
          <ac:chgData name="Alex Paredes" userId="8e2f938975373b52" providerId="LiveId" clId="{DF2FC63B-DBE9-4F22-9128-38A814D0702B}" dt="2023-04-30T12:50:11.013" v="885"/>
          <ac:spMkLst>
            <pc:docMk/>
            <pc:sldMk cId="3500222076" sldId="283"/>
            <ac:spMk id="121" creationId="{D19504FF-266B-4F6E-BAA1-DF9730E90020}"/>
          </ac:spMkLst>
        </pc:spChg>
        <pc:spChg chg="add del">
          <ac:chgData name="Alex Paredes" userId="8e2f938975373b52" providerId="LiveId" clId="{DF2FC63B-DBE9-4F22-9128-38A814D0702B}" dt="2023-04-30T12:50:11.013" v="885"/>
          <ac:spMkLst>
            <pc:docMk/>
            <pc:sldMk cId="3500222076" sldId="283"/>
            <ac:spMk id="122" creationId="{6464F78D-891F-49EC-ADDE-5E581A66ACA9}"/>
          </ac:spMkLst>
        </pc:spChg>
        <pc:spChg chg="add del">
          <ac:chgData name="Alex Paredes" userId="8e2f938975373b52" providerId="LiveId" clId="{DF2FC63B-DBE9-4F22-9128-38A814D0702B}" dt="2023-04-30T12:50:11.013" v="885"/>
          <ac:spMkLst>
            <pc:docMk/>
            <pc:sldMk cId="3500222076" sldId="283"/>
            <ac:spMk id="123" creationId="{E125488F-35F4-46B0-BDF0-AFAA3610078B}"/>
          </ac:spMkLst>
        </pc:spChg>
        <pc:spChg chg="add del">
          <ac:chgData name="Alex Paredes" userId="8e2f938975373b52" providerId="LiveId" clId="{DF2FC63B-DBE9-4F22-9128-38A814D0702B}" dt="2023-04-30T12:50:20.987" v="888"/>
          <ac:spMkLst>
            <pc:docMk/>
            <pc:sldMk cId="3500222076" sldId="283"/>
            <ac:spMk id="124" creationId="{A21E7785-3D2D-4FF8-9C82-42CE9DBD7BB9}"/>
          </ac:spMkLst>
        </pc:spChg>
        <pc:spChg chg="add del">
          <ac:chgData name="Alex Paredes" userId="8e2f938975373b52" providerId="LiveId" clId="{DF2FC63B-DBE9-4F22-9128-38A814D0702B}" dt="2023-04-30T12:50:20.987" v="888"/>
          <ac:spMkLst>
            <pc:docMk/>
            <pc:sldMk cId="3500222076" sldId="283"/>
            <ac:spMk id="125" creationId="{9911E146-5AE8-4892-B0B5-42052873B9E5}"/>
          </ac:spMkLst>
        </pc:spChg>
        <pc:spChg chg="add del">
          <ac:chgData name="Alex Paredes" userId="8e2f938975373b52" providerId="LiveId" clId="{DF2FC63B-DBE9-4F22-9128-38A814D0702B}" dt="2023-04-30T12:50:20.987" v="888"/>
          <ac:spMkLst>
            <pc:docMk/>
            <pc:sldMk cId="3500222076" sldId="283"/>
            <ac:spMk id="126" creationId="{978A552A-290C-474C-9CC8-401379CD133C}"/>
          </ac:spMkLst>
        </pc:spChg>
        <pc:spChg chg="add del">
          <ac:chgData name="Alex Paredes" userId="8e2f938975373b52" providerId="LiveId" clId="{DF2FC63B-DBE9-4F22-9128-38A814D0702B}" dt="2023-04-30T12:50:20.987" v="888"/>
          <ac:spMkLst>
            <pc:docMk/>
            <pc:sldMk cId="3500222076" sldId="283"/>
            <ac:spMk id="127" creationId="{57D8432A-7050-43CE-AC0E-48F00C7D5232}"/>
          </ac:spMkLst>
        </pc:spChg>
        <pc:spChg chg="add del">
          <ac:chgData name="Alex Paredes" userId="8e2f938975373b52" providerId="LiveId" clId="{DF2FC63B-DBE9-4F22-9128-38A814D0702B}" dt="2023-04-30T12:50:20.987" v="888"/>
          <ac:spMkLst>
            <pc:docMk/>
            <pc:sldMk cId="3500222076" sldId="283"/>
            <ac:spMk id="128" creationId="{55B5BA19-E267-49E0-A8F7-3435C91189DE}"/>
          </ac:spMkLst>
        </pc:spChg>
        <pc:spChg chg="add del">
          <ac:chgData name="Alex Paredes" userId="8e2f938975373b52" providerId="LiveId" clId="{DF2FC63B-DBE9-4F22-9128-38A814D0702B}" dt="2023-04-30T12:50:20.987" v="888"/>
          <ac:spMkLst>
            <pc:docMk/>
            <pc:sldMk cId="3500222076" sldId="283"/>
            <ac:spMk id="129" creationId="{D19504FF-266B-4F6E-BAA1-DF9730E90020}"/>
          </ac:spMkLst>
        </pc:spChg>
        <pc:spChg chg="add del">
          <ac:chgData name="Alex Paredes" userId="8e2f938975373b52" providerId="LiveId" clId="{DF2FC63B-DBE9-4F22-9128-38A814D0702B}" dt="2023-04-30T12:50:20.987" v="888"/>
          <ac:spMkLst>
            <pc:docMk/>
            <pc:sldMk cId="3500222076" sldId="283"/>
            <ac:spMk id="130" creationId="{6464F78D-891F-49EC-ADDE-5E581A66ACA9}"/>
          </ac:spMkLst>
        </pc:spChg>
        <pc:spChg chg="add del">
          <ac:chgData name="Alex Paredes" userId="8e2f938975373b52" providerId="LiveId" clId="{DF2FC63B-DBE9-4F22-9128-38A814D0702B}" dt="2023-04-30T12:50:20.987" v="888"/>
          <ac:spMkLst>
            <pc:docMk/>
            <pc:sldMk cId="3500222076" sldId="283"/>
            <ac:spMk id="131" creationId="{E125488F-35F4-46B0-BDF0-AFAA3610078B}"/>
          </ac:spMkLst>
        </pc:spChg>
        <pc:spChg chg="add del">
          <ac:chgData name="Alex Paredes" userId="8e2f938975373b52" providerId="LiveId" clId="{DF2FC63B-DBE9-4F22-9128-38A814D0702B}" dt="2023-04-30T12:51:12.483" v="894" actId="26606"/>
          <ac:spMkLst>
            <pc:docMk/>
            <pc:sldMk cId="3500222076" sldId="283"/>
            <ac:spMk id="132" creationId="{DFAEE973-9BA8-47FC-978E-9052735A5802}"/>
          </ac:spMkLst>
        </pc:spChg>
        <pc:spChg chg="add del">
          <ac:chgData name="Alex Paredes" userId="8e2f938975373b52" providerId="LiveId" clId="{DF2FC63B-DBE9-4F22-9128-38A814D0702B}" dt="2023-04-30T12:51:12.483" v="894" actId="26606"/>
          <ac:spMkLst>
            <pc:docMk/>
            <pc:sldMk cId="3500222076" sldId="283"/>
            <ac:spMk id="133" creationId="{B1ACEF87-056E-4E77-899B-9E9A04E9B574}"/>
          </ac:spMkLst>
        </pc:spChg>
        <pc:spChg chg="add del">
          <ac:chgData name="Alex Paredes" userId="8e2f938975373b52" providerId="LiveId" clId="{DF2FC63B-DBE9-4F22-9128-38A814D0702B}" dt="2023-04-30T12:51:12.483" v="894" actId="26606"/>
          <ac:spMkLst>
            <pc:docMk/>
            <pc:sldMk cId="3500222076" sldId="283"/>
            <ac:spMk id="134" creationId="{DD0C6C3A-73B1-4E33-AD0D-8BCD35B714CD}"/>
          </ac:spMkLst>
        </pc:spChg>
        <pc:spChg chg="add del">
          <ac:chgData name="Alex Paredes" userId="8e2f938975373b52" providerId="LiveId" clId="{DF2FC63B-DBE9-4F22-9128-38A814D0702B}" dt="2023-04-30T12:51:12.483" v="894" actId="26606"/>
          <ac:spMkLst>
            <pc:docMk/>
            <pc:sldMk cId="3500222076" sldId="283"/>
            <ac:spMk id="135" creationId="{303022F3-BFF5-4104-AE9A-399949DAFC26}"/>
          </ac:spMkLst>
        </pc:spChg>
        <pc:spChg chg="add del">
          <ac:chgData name="Alex Paredes" userId="8e2f938975373b52" providerId="LiveId" clId="{DF2FC63B-DBE9-4F22-9128-38A814D0702B}" dt="2023-04-30T12:51:49.282" v="898" actId="26606"/>
          <ac:spMkLst>
            <pc:docMk/>
            <pc:sldMk cId="3500222076" sldId="283"/>
            <ac:spMk id="136" creationId="{DFAEE973-9BA8-47FC-978E-9052735A5802}"/>
          </ac:spMkLst>
        </pc:spChg>
        <pc:spChg chg="add del">
          <ac:chgData name="Alex Paredes" userId="8e2f938975373b52" providerId="LiveId" clId="{DF2FC63B-DBE9-4F22-9128-38A814D0702B}" dt="2023-04-30T12:51:49.282" v="898" actId="26606"/>
          <ac:spMkLst>
            <pc:docMk/>
            <pc:sldMk cId="3500222076" sldId="283"/>
            <ac:spMk id="137" creationId="{B1ACEF87-056E-4E77-899B-9E9A04E9B574}"/>
          </ac:spMkLst>
        </pc:spChg>
        <pc:spChg chg="add del">
          <ac:chgData name="Alex Paredes" userId="8e2f938975373b52" providerId="LiveId" clId="{DF2FC63B-DBE9-4F22-9128-38A814D0702B}" dt="2023-04-30T12:51:49.282" v="898" actId="26606"/>
          <ac:spMkLst>
            <pc:docMk/>
            <pc:sldMk cId="3500222076" sldId="283"/>
            <ac:spMk id="138" creationId="{DD0C6C3A-73B1-4E33-AD0D-8BCD35B714CD}"/>
          </ac:spMkLst>
        </pc:spChg>
        <pc:spChg chg="add del">
          <ac:chgData name="Alex Paredes" userId="8e2f938975373b52" providerId="LiveId" clId="{DF2FC63B-DBE9-4F22-9128-38A814D0702B}" dt="2023-04-30T12:51:49.282" v="898" actId="26606"/>
          <ac:spMkLst>
            <pc:docMk/>
            <pc:sldMk cId="3500222076" sldId="283"/>
            <ac:spMk id="139" creationId="{303022F3-BFF5-4104-AE9A-399949DAFC26}"/>
          </ac:spMkLst>
        </pc:spChg>
        <pc:spChg chg="add del">
          <ac:chgData name="Alex Paredes" userId="8e2f938975373b52" providerId="LiveId" clId="{DF2FC63B-DBE9-4F22-9128-38A814D0702B}" dt="2023-04-30T12:51:17.061" v="896"/>
          <ac:spMkLst>
            <pc:docMk/>
            <pc:sldMk cId="3500222076" sldId="283"/>
            <ac:spMk id="140" creationId="{DFAEE973-9BA8-47FC-978E-9052735A5802}"/>
          </ac:spMkLst>
        </pc:spChg>
        <pc:spChg chg="add del">
          <ac:chgData name="Alex Paredes" userId="8e2f938975373b52" providerId="LiveId" clId="{DF2FC63B-DBE9-4F22-9128-38A814D0702B}" dt="2023-04-30T12:51:57.793" v="900" actId="26606"/>
          <ac:spMkLst>
            <pc:docMk/>
            <pc:sldMk cId="3500222076" sldId="283"/>
            <ac:spMk id="141" creationId="{C1FA8F66-3B85-411D-A2A6-A50DF3026D9A}"/>
          </ac:spMkLst>
        </pc:spChg>
        <pc:spChg chg="add del">
          <ac:chgData name="Alex Paredes" userId="8e2f938975373b52" providerId="LiveId" clId="{DF2FC63B-DBE9-4F22-9128-38A814D0702B}" dt="2023-04-30T12:51:17.061" v="896"/>
          <ac:spMkLst>
            <pc:docMk/>
            <pc:sldMk cId="3500222076" sldId="283"/>
            <ac:spMk id="142" creationId="{B1ACEF87-056E-4E77-899B-9E9A04E9B574}"/>
          </ac:spMkLst>
        </pc:spChg>
        <pc:spChg chg="add del">
          <ac:chgData name="Alex Paredes" userId="8e2f938975373b52" providerId="LiveId" clId="{DF2FC63B-DBE9-4F22-9128-38A814D0702B}" dt="2023-04-30T12:51:17.061" v="896"/>
          <ac:spMkLst>
            <pc:docMk/>
            <pc:sldMk cId="3500222076" sldId="283"/>
            <ac:spMk id="144" creationId="{DD0C6C3A-73B1-4E33-AD0D-8BCD35B714CD}"/>
          </ac:spMkLst>
        </pc:spChg>
        <pc:spChg chg="add del">
          <ac:chgData name="Alex Paredes" userId="8e2f938975373b52" providerId="LiveId" clId="{DF2FC63B-DBE9-4F22-9128-38A814D0702B}" dt="2023-04-30T12:51:57.793" v="900" actId="26606"/>
          <ac:spMkLst>
            <pc:docMk/>
            <pc:sldMk cId="3500222076" sldId="283"/>
            <ac:spMk id="145" creationId="{4179E790-E691-4202-B7FA-62924FC8D195}"/>
          </ac:spMkLst>
        </pc:spChg>
        <pc:spChg chg="add del">
          <ac:chgData name="Alex Paredes" userId="8e2f938975373b52" providerId="LiveId" clId="{DF2FC63B-DBE9-4F22-9128-38A814D0702B}" dt="2023-04-30T12:51:17.061" v="896"/>
          <ac:spMkLst>
            <pc:docMk/>
            <pc:sldMk cId="3500222076" sldId="283"/>
            <ac:spMk id="146" creationId="{303022F3-BFF5-4104-AE9A-399949DAFC26}"/>
          </ac:spMkLst>
        </pc:spChg>
        <pc:spChg chg="add del">
          <ac:chgData name="Alex Paredes" userId="8e2f938975373b52" providerId="LiveId" clId="{DF2FC63B-DBE9-4F22-9128-38A814D0702B}" dt="2023-04-30T12:51:57.793" v="900" actId="26606"/>
          <ac:spMkLst>
            <pc:docMk/>
            <pc:sldMk cId="3500222076" sldId="283"/>
            <ac:spMk id="147" creationId="{065EE0A0-4DA6-4AA2-A475-14DB03C55AFA}"/>
          </ac:spMkLst>
        </pc:spChg>
        <pc:spChg chg="add del">
          <ac:chgData name="Alex Paredes" userId="8e2f938975373b52" providerId="LiveId" clId="{DF2FC63B-DBE9-4F22-9128-38A814D0702B}" dt="2023-04-30T12:53:15.875" v="912" actId="26606"/>
          <ac:spMkLst>
            <pc:docMk/>
            <pc:sldMk cId="3500222076" sldId="283"/>
            <ac:spMk id="149" creationId="{A21E7785-3D2D-4FF8-9C82-42CE9DBD7BB9}"/>
          </ac:spMkLst>
        </pc:spChg>
        <pc:spChg chg="add del">
          <ac:chgData name="Alex Paredes" userId="8e2f938975373b52" providerId="LiveId" clId="{DF2FC63B-DBE9-4F22-9128-38A814D0702B}" dt="2023-04-30T12:52:43.230" v="908" actId="26606"/>
          <ac:spMkLst>
            <pc:docMk/>
            <pc:sldMk cId="3500222076" sldId="283"/>
            <ac:spMk id="150" creationId="{5C54D7CB-0C91-49BA-BDC8-628D4E04E429}"/>
          </ac:spMkLst>
        </pc:spChg>
        <pc:spChg chg="add del">
          <ac:chgData name="Alex Paredes" userId="8e2f938975373b52" providerId="LiveId" clId="{DF2FC63B-DBE9-4F22-9128-38A814D0702B}" dt="2023-04-30T12:52:43.230" v="908" actId="26606"/>
          <ac:spMkLst>
            <pc:docMk/>
            <pc:sldMk cId="3500222076" sldId="283"/>
            <ac:spMk id="151" creationId="{17AA1860-70B6-4D74-8E50-89C5CFA4EAAF}"/>
          </ac:spMkLst>
        </pc:spChg>
        <pc:spChg chg="add del">
          <ac:chgData name="Alex Paredes" userId="8e2f938975373b52" providerId="LiveId" clId="{DF2FC63B-DBE9-4F22-9128-38A814D0702B}" dt="2023-04-30T12:52:43.230" v="908" actId="26606"/>
          <ac:spMkLst>
            <pc:docMk/>
            <pc:sldMk cId="3500222076" sldId="283"/>
            <ac:spMk id="152" creationId="{034FA9EC-3E4B-41A6-9164-6C10794D78C1}"/>
          </ac:spMkLst>
        </pc:spChg>
        <pc:spChg chg="add del">
          <ac:chgData name="Alex Paredes" userId="8e2f938975373b52" providerId="LiveId" clId="{DF2FC63B-DBE9-4F22-9128-38A814D0702B}" dt="2023-04-30T12:53:15.875" v="912" actId="26606"/>
          <ac:spMkLst>
            <pc:docMk/>
            <pc:sldMk cId="3500222076" sldId="283"/>
            <ac:spMk id="153" creationId="{9911E146-5AE8-4892-B0B5-42052873B9E5}"/>
          </ac:spMkLst>
        </pc:spChg>
        <pc:spChg chg="add del">
          <ac:chgData name="Alex Paredes" userId="8e2f938975373b52" providerId="LiveId" clId="{DF2FC63B-DBE9-4F22-9128-38A814D0702B}" dt="2023-04-30T12:53:15.875" v="912" actId="26606"/>
          <ac:spMkLst>
            <pc:docMk/>
            <pc:sldMk cId="3500222076" sldId="283"/>
            <ac:spMk id="154" creationId="{978A552A-290C-474C-9CC8-401379CD133C}"/>
          </ac:spMkLst>
        </pc:spChg>
        <pc:spChg chg="add del">
          <ac:chgData name="Alex Paredes" userId="8e2f938975373b52" providerId="LiveId" clId="{DF2FC63B-DBE9-4F22-9128-38A814D0702B}" dt="2023-04-30T12:53:15.875" v="912" actId="26606"/>
          <ac:spMkLst>
            <pc:docMk/>
            <pc:sldMk cId="3500222076" sldId="283"/>
            <ac:spMk id="155" creationId="{57D8432A-7050-43CE-AC0E-48F00C7D5232}"/>
          </ac:spMkLst>
        </pc:spChg>
        <pc:spChg chg="add del">
          <ac:chgData name="Alex Paredes" userId="8e2f938975373b52" providerId="LiveId" clId="{DF2FC63B-DBE9-4F22-9128-38A814D0702B}" dt="2023-04-30T12:53:15.875" v="912" actId="26606"/>
          <ac:spMkLst>
            <pc:docMk/>
            <pc:sldMk cId="3500222076" sldId="283"/>
            <ac:spMk id="156" creationId="{55B5BA19-E267-49E0-A8F7-3435C91189DE}"/>
          </ac:spMkLst>
        </pc:spChg>
        <pc:spChg chg="add del">
          <ac:chgData name="Alex Paredes" userId="8e2f938975373b52" providerId="LiveId" clId="{DF2FC63B-DBE9-4F22-9128-38A814D0702B}" dt="2023-04-30T12:52:43.223" v="907" actId="26606"/>
          <ac:spMkLst>
            <pc:docMk/>
            <pc:sldMk cId="3500222076" sldId="283"/>
            <ac:spMk id="157" creationId="{5C54D7CB-0C91-49BA-BDC8-628D4E04E429}"/>
          </ac:spMkLst>
        </pc:spChg>
        <pc:spChg chg="add del">
          <ac:chgData name="Alex Paredes" userId="8e2f938975373b52" providerId="LiveId" clId="{DF2FC63B-DBE9-4F22-9128-38A814D0702B}" dt="2023-04-30T12:53:15.875" v="912" actId="26606"/>
          <ac:spMkLst>
            <pc:docMk/>
            <pc:sldMk cId="3500222076" sldId="283"/>
            <ac:spMk id="158" creationId="{D19504FF-266B-4F6E-BAA1-DF9730E90020}"/>
          </ac:spMkLst>
        </pc:spChg>
        <pc:spChg chg="add del">
          <ac:chgData name="Alex Paredes" userId="8e2f938975373b52" providerId="LiveId" clId="{DF2FC63B-DBE9-4F22-9128-38A814D0702B}" dt="2023-04-30T12:52:43.223" v="907" actId="26606"/>
          <ac:spMkLst>
            <pc:docMk/>
            <pc:sldMk cId="3500222076" sldId="283"/>
            <ac:spMk id="159" creationId="{17AA1860-70B6-4D74-8E50-89C5CFA4EAAF}"/>
          </ac:spMkLst>
        </pc:spChg>
        <pc:spChg chg="add del">
          <ac:chgData name="Alex Paredes" userId="8e2f938975373b52" providerId="LiveId" clId="{DF2FC63B-DBE9-4F22-9128-38A814D0702B}" dt="2023-04-30T12:53:15.875" v="912" actId="26606"/>
          <ac:spMkLst>
            <pc:docMk/>
            <pc:sldMk cId="3500222076" sldId="283"/>
            <ac:spMk id="160" creationId="{6464F78D-891F-49EC-ADDE-5E581A66ACA9}"/>
          </ac:spMkLst>
        </pc:spChg>
        <pc:spChg chg="add del">
          <ac:chgData name="Alex Paredes" userId="8e2f938975373b52" providerId="LiveId" clId="{DF2FC63B-DBE9-4F22-9128-38A814D0702B}" dt="2023-04-30T12:52:43.223" v="907" actId="26606"/>
          <ac:spMkLst>
            <pc:docMk/>
            <pc:sldMk cId="3500222076" sldId="283"/>
            <ac:spMk id="161" creationId="{034FA9EC-3E4B-41A6-9164-6C10794D78C1}"/>
          </ac:spMkLst>
        </pc:spChg>
        <pc:spChg chg="add del">
          <ac:chgData name="Alex Paredes" userId="8e2f938975373b52" providerId="LiveId" clId="{DF2FC63B-DBE9-4F22-9128-38A814D0702B}" dt="2023-04-30T12:53:15.875" v="912" actId="26606"/>
          <ac:spMkLst>
            <pc:docMk/>
            <pc:sldMk cId="3500222076" sldId="283"/>
            <ac:spMk id="162" creationId="{E125488F-35F4-46B0-BDF0-AFAA3610078B}"/>
          </ac:spMkLst>
        </pc:spChg>
        <pc:spChg chg="add del">
          <ac:chgData name="Alex Paredes" userId="8e2f938975373b52" providerId="LiveId" clId="{DF2FC63B-DBE9-4F22-9128-38A814D0702B}" dt="2023-04-30T12:52:45.718" v="910"/>
          <ac:spMkLst>
            <pc:docMk/>
            <pc:sldMk cId="3500222076" sldId="283"/>
            <ac:spMk id="163" creationId="{065EE0A0-4DA6-4AA2-A475-14DB03C55AFA}"/>
          </ac:spMkLst>
        </pc:spChg>
        <pc:spChg chg="add del">
          <ac:chgData name="Alex Paredes" userId="8e2f938975373b52" providerId="LiveId" clId="{DF2FC63B-DBE9-4F22-9128-38A814D0702B}" dt="2023-04-30T12:52:45.718" v="910"/>
          <ac:spMkLst>
            <pc:docMk/>
            <pc:sldMk cId="3500222076" sldId="283"/>
            <ac:spMk id="164" creationId="{C1FA8F66-3B85-411D-A2A6-A50DF3026D9A}"/>
          </ac:spMkLst>
        </pc:spChg>
        <pc:spChg chg="add del">
          <ac:chgData name="Alex Paredes" userId="8e2f938975373b52" providerId="LiveId" clId="{DF2FC63B-DBE9-4F22-9128-38A814D0702B}" dt="2023-04-30T12:52:45.718" v="910"/>
          <ac:spMkLst>
            <pc:docMk/>
            <pc:sldMk cId="3500222076" sldId="283"/>
            <ac:spMk id="167" creationId="{4179E790-E691-4202-B7FA-62924FC8D195}"/>
          </ac:spMkLst>
        </pc:spChg>
        <pc:spChg chg="add del">
          <ac:chgData name="Alex Paredes" userId="8e2f938975373b52" providerId="LiveId" clId="{DF2FC63B-DBE9-4F22-9128-38A814D0702B}" dt="2023-04-30T12:53:40.748" v="914" actId="26606"/>
          <ac:spMkLst>
            <pc:docMk/>
            <pc:sldMk cId="3500222076" sldId="283"/>
            <ac:spMk id="168" creationId="{DFAEE973-9BA8-47FC-978E-9052735A5802}"/>
          </ac:spMkLst>
        </pc:spChg>
        <pc:spChg chg="add del">
          <ac:chgData name="Alex Paredes" userId="8e2f938975373b52" providerId="LiveId" clId="{DF2FC63B-DBE9-4F22-9128-38A814D0702B}" dt="2023-04-30T12:53:40.748" v="914" actId="26606"/>
          <ac:spMkLst>
            <pc:docMk/>
            <pc:sldMk cId="3500222076" sldId="283"/>
            <ac:spMk id="169" creationId="{B1ACEF87-056E-4E77-899B-9E9A04E9B574}"/>
          </ac:spMkLst>
        </pc:spChg>
        <pc:spChg chg="add del">
          <ac:chgData name="Alex Paredes" userId="8e2f938975373b52" providerId="LiveId" clId="{DF2FC63B-DBE9-4F22-9128-38A814D0702B}" dt="2023-04-30T12:53:40.748" v="914" actId="26606"/>
          <ac:spMkLst>
            <pc:docMk/>
            <pc:sldMk cId="3500222076" sldId="283"/>
            <ac:spMk id="170" creationId="{DD0C6C3A-73B1-4E33-AD0D-8BCD35B714CD}"/>
          </ac:spMkLst>
        </pc:spChg>
        <pc:spChg chg="add del">
          <ac:chgData name="Alex Paredes" userId="8e2f938975373b52" providerId="LiveId" clId="{DF2FC63B-DBE9-4F22-9128-38A814D0702B}" dt="2023-04-30T12:53:40.748" v="914" actId="26606"/>
          <ac:spMkLst>
            <pc:docMk/>
            <pc:sldMk cId="3500222076" sldId="283"/>
            <ac:spMk id="171" creationId="{303022F3-BFF5-4104-AE9A-399949DAFC26}"/>
          </ac:spMkLst>
        </pc:spChg>
        <pc:spChg chg="add del">
          <ac:chgData name="Alex Paredes" userId="8e2f938975373b52" providerId="LiveId" clId="{DF2FC63B-DBE9-4F22-9128-38A814D0702B}" dt="2023-04-30T12:55:00.343" v="929" actId="26606"/>
          <ac:spMkLst>
            <pc:docMk/>
            <pc:sldMk cId="3500222076" sldId="283"/>
            <ac:spMk id="172" creationId="{A21E7785-3D2D-4FF8-9C82-42CE9DBD7BB9}"/>
          </ac:spMkLst>
        </pc:spChg>
        <pc:spChg chg="add del">
          <ac:chgData name="Alex Paredes" userId="8e2f938975373b52" providerId="LiveId" clId="{DF2FC63B-DBE9-4F22-9128-38A814D0702B}" dt="2023-04-30T12:55:00.343" v="929" actId="26606"/>
          <ac:spMkLst>
            <pc:docMk/>
            <pc:sldMk cId="3500222076" sldId="283"/>
            <ac:spMk id="173" creationId="{9911E146-5AE8-4892-B0B5-42052873B9E5}"/>
          </ac:spMkLst>
        </pc:spChg>
        <pc:spChg chg="add del">
          <ac:chgData name="Alex Paredes" userId="8e2f938975373b52" providerId="LiveId" clId="{DF2FC63B-DBE9-4F22-9128-38A814D0702B}" dt="2023-04-30T12:55:00.343" v="929" actId="26606"/>
          <ac:spMkLst>
            <pc:docMk/>
            <pc:sldMk cId="3500222076" sldId="283"/>
            <ac:spMk id="174" creationId="{978A552A-290C-474C-9CC8-401379CD133C}"/>
          </ac:spMkLst>
        </pc:spChg>
        <pc:spChg chg="add del">
          <ac:chgData name="Alex Paredes" userId="8e2f938975373b52" providerId="LiveId" clId="{DF2FC63B-DBE9-4F22-9128-38A814D0702B}" dt="2023-04-30T12:55:00.343" v="929" actId="26606"/>
          <ac:spMkLst>
            <pc:docMk/>
            <pc:sldMk cId="3500222076" sldId="283"/>
            <ac:spMk id="175" creationId="{57D8432A-7050-43CE-AC0E-48F00C7D5232}"/>
          </ac:spMkLst>
        </pc:spChg>
        <pc:spChg chg="add del">
          <ac:chgData name="Alex Paredes" userId="8e2f938975373b52" providerId="LiveId" clId="{DF2FC63B-DBE9-4F22-9128-38A814D0702B}" dt="2023-04-30T12:54:42.797" v="927"/>
          <ac:spMkLst>
            <pc:docMk/>
            <pc:sldMk cId="3500222076" sldId="283"/>
            <ac:spMk id="176" creationId="{84F70134-6950-4AE4-964E-6F00549D3AEB}"/>
          </ac:spMkLst>
        </pc:spChg>
        <pc:spChg chg="add del">
          <ac:chgData name="Alex Paredes" userId="8e2f938975373b52" providerId="LiveId" clId="{DF2FC63B-DBE9-4F22-9128-38A814D0702B}" dt="2023-04-30T12:55:00.343" v="929" actId="26606"/>
          <ac:spMkLst>
            <pc:docMk/>
            <pc:sldMk cId="3500222076" sldId="283"/>
            <ac:spMk id="177" creationId="{55B5BA19-E267-49E0-A8F7-3435C91189DE}"/>
          </ac:spMkLst>
        </pc:spChg>
        <pc:spChg chg="add del">
          <ac:chgData name="Alex Paredes" userId="8e2f938975373b52" providerId="LiveId" clId="{DF2FC63B-DBE9-4F22-9128-38A814D0702B}" dt="2023-04-30T12:54:42.797" v="927"/>
          <ac:spMkLst>
            <pc:docMk/>
            <pc:sldMk cId="3500222076" sldId="283"/>
            <ac:spMk id="178" creationId="{2EFFCCDB-505A-43A4-AE0D-3E230F603D96}"/>
          </ac:spMkLst>
        </pc:spChg>
        <pc:spChg chg="add del">
          <ac:chgData name="Alex Paredes" userId="8e2f938975373b52" providerId="LiveId" clId="{DF2FC63B-DBE9-4F22-9128-38A814D0702B}" dt="2023-04-30T12:55:00.343" v="929" actId="26606"/>
          <ac:spMkLst>
            <pc:docMk/>
            <pc:sldMk cId="3500222076" sldId="283"/>
            <ac:spMk id="179" creationId="{D19504FF-266B-4F6E-BAA1-DF9730E90020}"/>
          </ac:spMkLst>
        </pc:spChg>
        <pc:spChg chg="add del">
          <ac:chgData name="Alex Paredes" userId="8e2f938975373b52" providerId="LiveId" clId="{DF2FC63B-DBE9-4F22-9128-38A814D0702B}" dt="2023-04-30T12:54:42.797" v="927"/>
          <ac:spMkLst>
            <pc:docMk/>
            <pc:sldMk cId="3500222076" sldId="283"/>
            <ac:spMk id="180" creationId="{42835674-1537-41A7-AE0A-8A909BDD5823}"/>
          </ac:spMkLst>
        </pc:spChg>
        <pc:spChg chg="add del">
          <ac:chgData name="Alex Paredes" userId="8e2f938975373b52" providerId="LiveId" clId="{DF2FC63B-DBE9-4F22-9128-38A814D0702B}" dt="2023-04-30T12:55:00.343" v="929" actId="26606"/>
          <ac:spMkLst>
            <pc:docMk/>
            <pc:sldMk cId="3500222076" sldId="283"/>
            <ac:spMk id="181" creationId="{6464F78D-891F-49EC-ADDE-5E581A66ACA9}"/>
          </ac:spMkLst>
        </pc:spChg>
        <pc:spChg chg="add del">
          <ac:chgData name="Alex Paredes" userId="8e2f938975373b52" providerId="LiveId" clId="{DF2FC63B-DBE9-4F22-9128-38A814D0702B}" dt="2023-04-30T12:54:42.797" v="927"/>
          <ac:spMkLst>
            <pc:docMk/>
            <pc:sldMk cId="3500222076" sldId="283"/>
            <ac:spMk id="182" creationId="{94DCB9C6-AA01-47E0-9A86-F91BDD17161F}"/>
          </ac:spMkLst>
        </pc:spChg>
        <pc:spChg chg="add del">
          <ac:chgData name="Alex Paredes" userId="8e2f938975373b52" providerId="LiveId" clId="{DF2FC63B-DBE9-4F22-9128-38A814D0702B}" dt="2023-04-30T12:55:00.343" v="929" actId="26606"/>
          <ac:spMkLst>
            <pc:docMk/>
            <pc:sldMk cId="3500222076" sldId="283"/>
            <ac:spMk id="183" creationId="{E125488F-35F4-46B0-BDF0-AFAA3610078B}"/>
          </ac:spMkLst>
        </pc:spChg>
        <pc:spChg chg="add del">
          <ac:chgData name="Alex Paredes" userId="8e2f938975373b52" providerId="LiveId" clId="{DF2FC63B-DBE9-4F22-9128-38A814D0702B}" dt="2023-04-30T12:54:42.797" v="927"/>
          <ac:spMkLst>
            <pc:docMk/>
            <pc:sldMk cId="3500222076" sldId="283"/>
            <ac:spMk id="184" creationId="{0E9FD230-E508-453F-9185-96C945771999}"/>
          </ac:spMkLst>
        </pc:spChg>
        <pc:spChg chg="add del">
          <ac:chgData name="Alex Paredes" userId="8e2f938975373b52" providerId="LiveId" clId="{DF2FC63B-DBE9-4F22-9128-38A814D0702B}" dt="2023-04-30T12:56:03.865" v="934" actId="26606"/>
          <ac:spMkLst>
            <pc:docMk/>
            <pc:sldMk cId="3500222076" sldId="283"/>
            <ac:spMk id="185" creationId="{5C54D7CB-0C91-49BA-BDC8-628D4E04E429}"/>
          </ac:spMkLst>
        </pc:spChg>
        <pc:spChg chg="add del">
          <ac:chgData name="Alex Paredes" userId="8e2f938975373b52" providerId="LiveId" clId="{DF2FC63B-DBE9-4F22-9128-38A814D0702B}" dt="2023-04-30T12:54:42.797" v="927"/>
          <ac:spMkLst>
            <pc:docMk/>
            <pc:sldMk cId="3500222076" sldId="283"/>
            <ac:spMk id="186" creationId="{DF9D012A-EDCB-4157-B8DA-1C425D9FE922}"/>
          </ac:spMkLst>
        </pc:spChg>
        <pc:spChg chg="add del">
          <ac:chgData name="Alex Paredes" userId="8e2f938975373b52" providerId="LiveId" clId="{DF2FC63B-DBE9-4F22-9128-38A814D0702B}" dt="2023-04-30T12:56:03.865" v="934" actId="26606"/>
          <ac:spMkLst>
            <pc:docMk/>
            <pc:sldMk cId="3500222076" sldId="283"/>
            <ac:spMk id="187" creationId="{17AA1860-70B6-4D74-8E50-89C5CFA4EAAF}"/>
          </ac:spMkLst>
        </pc:spChg>
        <pc:spChg chg="add del">
          <ac:chgData name="Alex Paredes" userId="8e2f938975373b52" providerId="LiveId" clId="{DF2FC63B-DBE9-4F22-9128-38A814D0702B}" dt="2023-04-30T12:54:42.797" v="927"/>
          <ac:spMkLst>
            <pc:docMk/>
            <pc:sldMk cId="3500222076" sldId="283"/>
            <ac:spMk id="188" creationId="{D731E598-F84A-41D4-873C-1BA1A39679D2}"/>
          </ac:spMkLst>
        </pc:spChg>
        <pc:spChg chg="add del">
          <ac:chgData name="Alex Paredes" userId="8e2f938975373b52" providerId="LiveId" clId="{DF2FC63B-DBE9-4F22-9128-38A814D0702B}" dt="2023-04-30T12:56:03.865" v="934" actId="26606"/>
          <ac:spMkLst>
            <pc:docMk/>
            <pc:sldMk cId="3500222076" sldId="283"/>
            <ac:spMk id="189" creationId="{034FA9EC-3E4B-41A6-9164-6C10794D78C1}"/>
          </ac:spMkLst>
        </pc:spChg>
        <pc:spChg chg="add del">
          <ac:chgData name="Alex Paredes" userId="8e2f938975373b52" providerId="LiveId" clId="{DF2FC63B-DBE9-4F22-9128-38A814D0702B}" dt="2023-04-30T12:54:42.797" v="927"/>
          <ac:spMkLst>
            <pc:docMk/>
            <pc:sldMk cId="3500222076" sldId="283"/>
            <ac:spMk id="190" creationId="{0DEEFEFF-3F55-4B78-B0EC-F632682776D2}"/>
          </ac:spMkLst>
        </pc:spChg>
        <pc:spChg chg="add del">
          <ac:chgData name="Alex Paredes" userId="8e2f938975373b52" providerId="LiveId" clId="{DF2FC63B-DBE9-4F22-9128-38A814D0702B}" dt="2023-04-30T15:15:43.579" v="1941"/>
          <ac:spMkLst>
            <pc:docMk/>
            <pc:sldMk cId="3500222076" sldId="283"/>
            <ac:spMk id="194" creationId="{58E36F82-D563-4270-AD14-9DAD4BE2231F}"/>
          </ac:spMkLst>
        </pc:spChg>
        <pc:spChg chg="add del">
          <ac:chgData name="Alex Paredes" userId="8e2f938975373b52" providerId="LiveId" clId="{DF2FC63B-DBE9-4F22-9128-38A814D0702B}" dt="2023-04-30T15:15:43.579" v="1941"/>
          <ac:spMkLst>
            <pc:docMk/>
            <pc:sldMk cId="3500222076" sldId="283"/>
            <ac:spMk id="196" creationId="{E4D0A6E8-45CE-4F94-B6F3-6618436476E1}"/>
          </ac:spMkLst>
        </pc:spChg>
        <pc:spChg chg="add del">
          <ac:chgData name="Alex Paredes" userId="8e2f938975373b52" providerId="LiveId" clId="{DF2FC63B-DBE9-4F22-9128-38A814D0702B}" dt="2023-04-30T15:15:43.579" v="1941"/>
          <ac:spMkLst>
            <pc:docMk/>
            <pc:sldMk cId="3500222076" sldId="283"/>
            <ac:spMk id="198" creationId="{E186C76C-7C36-49CD-B1FB-3934C4E6D1F4}"/>
          </ac:spMkLst>
        </pc:spChg>
        <pc:spChg chg="add del">
          <ac:chgData name="Alex Paredes" userId="8e2f938975373b52" providerId="LiveId" clId="{DF2FC63B-DBE9-4F22-9128-38A814D0702B}" dt="2023-04-30T15:15:43.579" v="1941"/>
          <ac:spMkLst>
            <pc:docMk/>
            <pc:sldMk cId="3500222076" sldId="283"/>
            <ac:spMk id="200" creationId="{7DF61F7D-0AFB-4017-959A-667C4EEF37CB}"/>
          </ac:spMkLst>
        </pc:spChg>
        <pc:grpChg chg="add del">
          <ac:chgData name="Alex Paredes" userId="8e2f938975373b52" providerId="LiveId" clId="{DF2FC63B-DBE9-4F22-9128-38A814D0702B}" dt="2023-04-30T12:32:38.622" v="751" actId="26606"/>
          <ac:grpSpMkLst>
            <pc:docMk/>
            <pc:sldMk cId="3500222076" sldId="283"/>
            <ac:grpSpMk id="32" creationId="{25E36C78-D2A7-412A-9321-3AC28893C69A}"/>
          </ac:grpSpMkLst>
        </pc:grpChg>
        <pc:grpChg chg="add del">
          <ac:chgData name="Alex Paredes" userId="8e2f938975373b52" providerId="LiveId" clId="{DF2FC63B-DBE9-4F22-9128-38A814D0702B}" dt="2023-04-30T12:34:33.172" v="759" actId="26606"/>
          <ac:grpSpMkLst>
            <pc:docMk/>
            <pc:sldMk cId="3500222076" sldId="283"/>
            <ac:grpSpMk id="45" creationId="{76102667-1200-4745-B342-F832B2D8DFDF}"/>
          </ac:grpSpMkLst>
        </pc:grpChg>
        <pc:grpChg chg="add del">
          <ac:chgData name="Alex Paredes" userId="8e2f938975373b52" providerId="LiveId" clId="{DF2FC63B-DBE9-4F22-9128-38A814D0702B}" dt="2023-04-30T12:34:58.060" v="765" actId="26606"/>
          <ac:grpSpMkLst>
            <pc:docMk/>
            <pc:sldMk cId="3500222076" sldId="283"/>
            <ac:grpSpMk id="61" creationId="{BB446CA6-F088-40E6-B34C-F1C2291D5A9E}"/>
          </ac:grpSpMkLst>
        </pc:grpChg>
        <pc:picChg chg="add del mod ord">
          <ac:chgData name="Alex Paredes" userId="8e2f938975373b52" providerId="LiveId" clId="{DF2FC63B-DBE9-4F22-9128-38A814D0702B}" dt="2023-04-30T12:33:49.450" v="754" actId="21"/>
          <ac:picMkLst>
            <pc:docMk/>
            <pc:sldMk cId="3500222076" sldId="283"/>
            <ac:picMk id="5" creationId="{455F3CBF-7787-85EA-5E95-7D3CF153AE9D}"/>
          </ac:picMkLst>
        </pc:picChg>
        <pc:picChg chg="add del mod">
          <ac:chgData name="Alex Paredes" userId="8e2f938975373b52" providerId="LiveId" clId="{DF2FC63B-DBE9-4F22-9128-38A814D0702B}" dt="2023-04-30T12:30:11.991" v="737" actId="21"/>
          <ac:picMkLst>
            <pc:docMk/>
            <pc:sldMk cId="3500222076" sldId="283"/>
            <ac:picMk id="7" creationId="{BC92F154-E004-9B51-0462-32007F15A659}"/>
          </ac:picMkLst>
        </pc:picChg>
        <pc:picChg chg="add del mod ord">
          <ac:chgData name="Alex Paredes" userId="8e2f938975373b52" providerId="LiveId" clId="{DF2FC63B-DBE9-4F22-9128-38A814D0702B}" dt="2023-04-30T12:56:50.183" v="939" actId="21"/>
          <ac:picMkLst>
            <pc:docMk/>
            <pc:sldMk cId="3500222076" sldId="283"/>
            <ac:picMk id="8" creationId="{3E7C3358-C829-4E54-1A95-A28D38BB395D}"/>
          </ac:picMkLst>
        </pc:picChg>
        <pc:picChg chg="add del mod ord">
          <ac:chgData name="Alex Paredes" userId="8e2f938975373b52" providerId="LiveId" clId="{DF2FC63B-DBE9-4F22-9128-38A814D0702B}" dt="2023-04-30T12:57:12.364" v="943" actId="21"/>
          <ac:picMkLst>
            <pc:docMk/>
            <pc:sldMk cId="3500222076" sldId="283"/>
            <ac:picMk id="9" creationId="{5EED624F-7F7C-3623-0481-0A96C198A7A2}"/>
          </ac:picMkLst>
        </pc:picChg>
        <pc:picChg chg="add del mod ord">
          <ac:chgData name="Alex Paredes" userId="8e2f938975373b52" providerId="LiveId" clId="{DF2FC63B-DBE9-4F22-9128-38A814D0702B}" dt="2023-04-30T12:57:33.253" v="949" actId="21"/>
          <ac:picMkLst>
            <pc:docMk/>
            <pc:sldMk cId="3500222076" sldId="283"/>
            <ac:picMk id="10" creationId="{C1E36B7A-251E-776F-062B-677FCFE777D1}"/>
          </ac:picMkLst>
        </pc:picChg>
        <pc:picChg chg="add mod">
          <ac:chgData name="Alex Paredes" userId="8e2f938975373b52" providerId="LiveId" clId="{DF2FC63B-DBE9-4F22-9128-38A814D0702B}" dt="2023-04-30T13:09:13.865" v="1041" actId="1076"/>
          <ac:picMkLst>
            <pc:docMk/>
            <pc:sldMk cId="3500222076" sldId="283"/>
            <ac:picMk id="13" creationId="{3E7C3358-C829-4E54-1A95-A28D38BB395D}"/>
          </ac:picMkLst>
        </pc:picChg>
        <pc:picChg chg="add mod">
          <ac:chgData name="Alex Paredes" userId="8e2f938975373b52" providerId="LiveId" clId="{DF2FC63B-DBE9-4F22-9128-38A814D0702B}" dt="2023-04-30T13:09:14.969" v="1042" actId="1076"/>
          <ac:picMkLst>
            <pc:docMk/>
            <pc:sldMk cId="3500222076" sldId="283"/>
            <ac:picMk id="191" creationId="{5EED624F-7F7C-3623-0481-0A96C198A7A2}"/>
          </ac:picMkLst>
        </pc:picChg>
        <pc:picChg chg="add mod">
          <ac:chgData name="Alex Paredes" userId="8e2f938975373b52" providerId="LiveId" clId="{DF2FC63B-DBE9-4F22-9128-38A814D0702B}" dt="2023-04-30T13:14:45.980" v="1056" actId="1076"/>
          <ac:picMkLst>
            <pc:docMk/>
            <pc:sldMk cId="3500222076" sldId="283"/>
            <ac:picMk id="192" creationId="{C1E36B7A-251E-776F-062B-677FCFE777D1}"/>
          </ac:picMkLst>
        </pc:picChg>
        <pc:cxnChg chg="add del">
          <ac:chgData name="Alex Paredes" userId="8e2f938975373b52" providerId="LiveId" clId="{DF2FC63B-DBE9-4F22-9128-38A814D0702B}" dt="2023-04-30T12:45:42.863" v="859" actId="26606"/>
          <ac:cxnSpMkLst>
            <pc:docMk/>
            <pc:sldMk cId="3500222076" sldId="283"/>
            <ac:cxnSpMk id="81" creationId="{169958B5-5C27-4A9A-983B-AC6A83EFD542}"/>
          </ac:cxnSpMkLst>
        </pc:cxnChg>
        <pc:cxnChg chg="add del">
          <ac:chgData name="Alex Paredes" userId="8e2f938975373b52" providerId="LiveId" clId="{DF2FC63B-DBE9-4F22-9128-38A814D0702B}" dt="2023-04-30T12:45:42.863" v="859" actId="26606"/>
          <ac:cxnSpMkLst>
            <pc:docMk/>
            <pc:sldMk cId="3500222076" sldId="283"/>
            <ac:cxnSpMk id="84" creationId="{FF8BD25D-8B66-4F26-8257-6DC0736291E8}"/>
          </ac:cxnSpMkLst>
        </pc:cxnChg>
        <pc:cxnChg chg="add del">
          <ac:chgData name="Alex Paredes" userId="8e2f938975373b52" providerId="LiveId" clId="{DF2FC63B-DBE9-4F22-9128-38A814D0702B}" dt="2023-04-30T12:46:26.978" v="866" actId="26606"/>
          <ac:cxnSpMkLst>
            <pc:docMk/>
            <pc:sldMk cId="3500222076" sldId="283"/>
            <ac:cxnSpMk id="86" creationId="{169958B5-5C27-4A9A-983B-AC6A83EFD542}"/>
          </ac:cxnSpMkLst>
        </pc:cxnChg>
        <pc:cxnChg chg="add del">
          <ac:chgData name="Alex Paredes" userId="8e2f938975373b52" providerId="LiveId" clId="{DF2FC63B-DBE9-4F22-9128-38A814D0702B}" dt="2023-04-30T12:46:26.978" v="866" actId="26606"/>
          <ac:cxnSpMkLst>
            <pc:docMk/>
            <pc:sldMk cId="3500222076" sldId="283"/>
            <ac:cxnSpMk id="90" creationId="{FF8BD25D-8B66-4F26-8257-6DC0736291E8}"/>
          </ac:cxnSpMkLst>
        </pc:cxnChg>
        <pc:cxnChg chg="add del">
          <ac:chgData name="Alex Paredes" userId="8e2f938975373b52" providerId="LiveId" clId="{DF2FC63B-DBE9-4F22-9128-38A814D0702B}" dt="2023-04-30T12:45:37.013" v="856" actId="26606"/>
          <ac:cxnSpMkLst>
            <pc:docMk/>
            <pc:sldMk cId="3500222076" sldId="283"/>
            <ac:cxnSpMk id="91" creationId="{169958B5-5C27-4A9A-983B-AC6A83EFD542}"/>
          </ac:cxnSpMkLst>
        </pc:cxnChg>
        <pc:cxnChg chg="add del">
          <ac:chgData name="Alex Paredes" userId="8e2f938975373b52" providerId="LiveId" clId="{DF2FC63B-DBE9-4F22-9128-38A814D0702B}" dt="2023-04-30T12:47:28.714" v="868" actId="26606"/>
          <ac:cxnSpMkLst>
            <pc:docMk/>
            <pc:sldMk cId="3500222076" sldId="283"/>
            <ac:cxnSpMk id="94" creationId="{169958B5-5C27-4A9A-983B-AC6A83EFD542}"/>
          </ac:cxnSpMkLst>
        </pc:cxnChg>
        <pc:cxnChg chg="add del">
          <ac:chgData name="Alex Paredes" userId="8e2f938975373b52" providerId="LiveId" clId="{DF2FC63B-DBE9-4F22-9128-38A814D0702B}" dt="2023-04-30T12:45:37.013" v="856" actId="26606"/>
          <ac:cxnSpMkLst>
            <pc:docMk/>
            <pc:sldMk cId="3500222076" sldId="283"/>
            <ac:cxnSpMk id="97" creationId="{FF8BD25D-8B66-4F26-8257-6DC0736291E8}"/>
          </ac:cxnSpMkLst>
        </pc:cxnChg>
        <pc:cxnChg chg="add del">
          <ac:chgData name="Alex Paredes" userId="8e2f938975373b52" providerId="LiveId" clId="{DF2FC63B-DBE9-4F22-9128-38A814D0702B}" dt="2023-04-30T12:47:28.714" v="868" actId="26606"/>
          <ac:cxnSpMkLst>
            <pc:docMk/>
            <pc:sldMk cId="3500222076" sldId="283"/>
            <ac:cxnSpMk id="99" creationId="{FF8BD25D-8B66-4F26-8257-6DC0736291E8}"/>
          </ac:cxnSpMkLst>
        </pc:cxnChg>
        <pc:cxnChg chg="add del">
          <ac:chgData name="Alex Paredes" userId="8e2f938975373b52" providerId="LiveId" clId="{DF2FC63B-DBE9-4F22-9128-38A814D0702B}" dt="2023-04-30T12:51:57.793" v="900" actId="26606"/>
          <ac:cxnSpMkLst>
            <pc:docMk/>
            <pc:sldMk cId="3500222076" sldId="283"/>
            <ac:cxnSpMk id="143" creationId="{169958B5-5C27-4A9A-983B-AC6A83EFD542}"/>
          </ac:cxnSpMkLst>
        </pc:cxnChg>
        <pc:cxnChg chg="add del">
          <ac:chgData name="Alex Paredes" userId="8e2f938975373b52" providerId="LiveId" clId="{DF2FC63B-DBE9-4F22-9128-38A814D0702B}" dt="2023-04-30T12:51:57.793" v="900" actId="26606"/>
          <ac:cxnSpMkLst>
            <pc:docMk/>
            <pc:sldMk cId="3500222076" sldId="283"/>
            <ac:cxnSpMk id="148" creationId="{FF8BD25D-8B66-4F26-8257-6DC0736291E8}"/>
          </ac:cxnSpMkLst>
        </pc:cxnChg>
        <pc:cxnChg chg="add del">
          <ac:chgData name="Alex Paredes" userId="8e2f938975373b52" providerId="LiveId" clId="{DF2FC63B-DBE9-4F22-9128-38A814D0702B}" dt="2023-04-30T12:52:45.718" v="910"/>
          <ac:cxnSpMkLst>
            <pc:docMk/>
            <pc:sldMk cId="3500222076" sldId="283"/>
            <ac:cxnSpMk id="165" creationId="{FF8BD25D-8B66-4F26-8257-6DC0736291E8}"/>
          </ac:cxnSpMkLst>
        </pc:cxnChg>
        <pc:cxnChg chg="add del">
          <ac:chgData name="Alex Paredes" userId="8e2f938975373b52" providerId="LiveId" clId="{DF2FC63B-DBE9-4F22-9128-38A814D0702B}" dt="2023-04-30T12:52:45.718" v="910"/>
          <ac:cxnSpMkLst>
            <pc:docMk/>
            <pc:sldMk cId="3500222076" sldId="283"/>
            <ac:cxnSpMk id="166" creationId="{169958B5-5C27-4A9A-983B-AC6A83EFD542}"/>
          </ac:cxnSpMkLst>
        </pc:cxnChg>
      </pc:sldChg>
      <pc:sldChg chg="modSp new add del">
        <pc:chgData name="Alex Paredes" userId="8e2f938975373b52" providerId="LiveId" clId="{DF2FC63B-DBE9-4F22-9128-38A814D0702B}" dt="2023-04-30T13:13:40.612" v="1050" actId="2696"/>
        <pc:sldMkLst>
          <pc:docMk/>
          <pc:sldMk cId="968399905" sldId="284"/>
        </pc:sldMkLst>
        <pc:spChg chg="mod">
          <ac:chgData name="Alex Paredes" userId="8e2f938975373b52" providerId="LiveId" clId="{DF2FC63B-DBE9-4F22-9128-38A814D0702B}" dt="2023-04-30T13:08:14.915" v="1032"/>
          <ac:spMkLst>
            <pc:docMk/>
            <pc:sldMk cId="968399905" sldId="284"/>
            <ac:spMk id="2" creationId="{19D7260B-4D26-9EE6-124B-F74FC55AE6F0}"/>
          </ac:spMkLst>
        </pc:spChg>
        <pc:spChg chg="mod">
          <ac:chgData name="Alex Paredes" userId="8e2f938975373b52" providerId="LiveId" clId="{DF2FC63B-DBE9-4F22-9128-38A814D0702B}" dt="2023-04-30T13:08:14.915" v="1032"/>
          <ac:spMkLst>
            <pc:docMk/>
            <pc:sldMk cId="968399905" sldId="284"/>
            <ac:spMk id="3" creationId="{C20CB3A3-1035-6D5D-F4E7-E674215766CD}"/>
          </ac:spMkLst>
        </pc:spChg>
      </pc:sldChg>
      <pc:sldChg chg="addSp delSp modSp add mod delDesignElem">
        <pc:chgData name="Alex Paredes" userId="8e2f938975373b52" providerId="LiveId" clId="{DF2FC63B-DBE9-4F22-9128-38A814D0702B}" dt="2023-04-30T15:15:43.579" v="1941"/>
        <pc:sldMkLst>
          <pc:docMk/>
          <pc:sldMk cId="1357880025" sldId="284"/>
        </pc:sldMkLst>
        <pc:spChg chg="mod">
          <ac:chgData name="Alex Paredes" userId="8e2f938975373b52" providerId="LiveId" clId="{DF2FC63B-DBE9-4F22-9128-38A814D0702B}" dt="2023-04-30T14:07:10.989" v="1580" actId="1076"/>
          <ac:spMkLst>
            <pc:docMk/>
            <pc:sldMk cId="1357880025" sldId="284"/>
            <ac:spMk id="2" creationId="{F5F9F640-F066-FD46-1FE4-0B8A93A9D7A8}"/>
          </ac:spMkLst>
        </pc:spChg>
        <pc:spChg chg="mod ord">
          <ac:chgData name="Alex Paredes" userId="8e2f938975373b52" providerId="LiveId" clId="{DF2FC63B-DBE9-4F22-9128-38A814D0702B}" dt="2023-04-30T14:07:37.290" v="1584" actId="1076"/>
          <ac:spMkLst>
            <pc:docMk/>
            <pc:sldMk cId="1357880025" sldId="284"/>
            <ac:spMk id="12" creationId="{7D1D2B04-5CF7-5819-D296-2258D8A43065}"/>
          </ac:spMkLst>
        </pc:spChg>
        <pc:spChg chg="del">
          <ac:chgData name="Alex Paredes" userId="8e2f938975373b52" providerId="LiveId" clId="{DF2FC63B-DBE9-4F22-9128-38A814D0702B}" dt="2023-04-30T13:19:12.720" v="1071" actId="26606"/>
          <ac:spMkLst>
            <pc:docMk/>
            <pc:sldMk cId="1357880025" sldId="284"/>
            <ac:spMk id="194" creationId="{58E36F82-D563-4270-AD14-9DAD4BE2231F}"/>
          </ac:spMkLst>
        </pc:spChg>
        <pc:spChg chg="del">
          <ac:chgData name="Alex Paredes" userId="8e2f938975373b52" providerId="LiveId" clId="{DF2FC63B-DBE9-4F22-9128-38A814D0702B}" dt="2023-04-30T13:19:12.720" v="1071" actId="26606"/>
          <ac:spMkLst>
            <pc:docMk/>
            <pc:sldMk cId="1357880025" sldId="284"/>
            <ac:spMk id="196" creationId="{E4D0A6E8-45CE-4F94-B6F3-6618436476E1}"/>
          </ac:spMkLst>
        </pc:spChg>
        <pc:spChg chg="del">
          <ac:chgData name="Alex Paredes" userId="8e2f938975373b52" providerId="LiveId" clId="{DF2FC63B-DBE9-4F22-9128-38A814D0702B}" dt="2023-04-30T13:19:12.720" v="1071" actId="26606"/>
          <ac:spMkLst>
            <pc:docMk/>
            <pc:sldMk cId="1357880025" sldId="284"/>
            <ac:spMk id="198" creationId="{E186C76C-7C36-49CD-B1FB-3934C4E6D1F4}"/>
          </ac:spMkLst>
        </pc:spChg>
        <pc:spChg chg="del">
          <ac:chgData name="Alex Paredes" userId="8e2f938975373b52" providerId="LiveId" clId="{DF2FC63B-DBE9-4F22-9128-38A814D0702B}" dt="2023-04-30T13:19:12.720" v="1071" actId="26606"/>
          <ac:spMkLst>
            <pc:docMk/>
            <pc:sldMk cId="1357880025" sldId="284"/>
            <ac:spMk id="200" creationId="{7DF61F7D-0AFB-4017-959A-667C4EEF37CB}"/>
          </ac:spMkLst>
        </pc:spChg>
        <pc:spChg chg="add del">
          <ac:chgData name="Alex Paredes" userId="8e2f938975373b52" providerId="LiveId" clId="{DF2FC63B-DBE9-4F22-9128-38A814D0702B}" dt="2023-04-30T15:15:43.579" v="1941"/>
          <ac:spMkLst>
            <pc:docMk/>
            <pc:sldMk cId="1357880025" sldId="284"/>
            <ac:spMk id="205" creationId="{C31BEE40-9750-4035-BFC7-0228EE7FE26E}"/>
          </ac:spMkLst>
        </pc:spChg>
        <pc:grpChg chg="add del">
          <ac:chgData name="Alex Paredes" userId="8e2f938975373b52" providerId="LiveId" clId="{DF2FC63B-DBE9-4F22-9128-38A814D0702B}" dt="2023-04-30T15:15:43.579" v="1941"/>
          <ac:grpSpMkLst>
            <pc:docMk/>
            <pc:sldMk cId="1357880025" sldId="284"/>
            <ac:grpSpMk id="207" creationId="{689DE470-D3F7-4C9B-B30A-CDD6B6F9B140}"/>
          </ac:grpSpMkLst>
        </pc:grpChg>
        <pc:picChg chg="add mod">
          <ac:chgData name="Alex Paredes" userId="8e2f938975373b52" providerId="LiveId" clId="{DF2FC63B-DBE9-4F22-9128-38A814D0702B}" dt="2023-04-30T13:19:43.764" v="1073" actId="14100"/>
          <ac:picMkLst>
            <pc:docMk/>
            <pc:sldMk cId="1357880025" sldId="284"/>
            <ac:picMk id="3" creationId="{3FBACBDC-937F-4131-B8B8-FB14D034AC4A}"/>
          </ac:picMkLst>
        </pc:picChg>
        <pc:picChg chg="add mod">
          <ac:chgData name="Alex Paredes" userId="8e2f938975373b52" providerId="LiveId" clId="{DF2FC63B-DBE9-4F22-9128-38A814D0702B}" dt="2023-04-30T13:20:40.457" v="1080" actId="1076"/>
          <ac:picMkLst>
            <pc:docMk/>
            <pc:sldMk cId="1357880025" sldId="284"/>
            <ac:picMk id="4" creationId="{53B639D4-3D67-3E2F-CB63-C85701D49B4C}"/>
          </ac:picMkLst>
        </pc:picChg>
        <pc:picChg chg="del">
          <ac:chgData name="Alex Paredes" userId="8e2f938975373b52" providerId="LiveId" clId="{DF2FC63B-DBE9-4F22-9128-38A814D0702B}" dt="2023-04-30T13:17:18.930" v="1065" actId="21"/>
          <ac:picMkLst>
            <pc:docMk/>
            <pc:sldMk cId="1357880025" sldId="284"/>
            <ac:picMk id="13" creationId="{3E7C3358-C829-4E54-1A95-A28D38BB395D}"/>
          </ac:picMkLst>
        </pc:picChg>
        <pc:picChg chg="del">
          <ac:chgData name="Alex Paredes" userId="8e2f938975373b52" providerId="LiveId" clId="{DF2FC63B-DBE9-4F22-9128-38A814D0702B}" dt="2023-04-30T13:17:16.618" v="1064" actId="21"/>
          <ac:picMkLst>
            <pc:docMk/>
            <pc:sldMk cId="1357880025" sldId="284"/>
            <ac:picMk id="191" creationId="{5EED624F-7F7C-3623-0481-0A96C198A7A2}"/>
          </ac:picMkLst>
        </pc:picChg>
        <pc:picChg chg="del">
          <ac:chgData name="Alex Paredes" userId="8e2f938975373b52" providerId="LiveId" clId="{DF2FC63B-DBE9-4F22-9128-38A814D0702B}" dt="2023-04-30T13:17:20.867" v="1066" actId="21"/>
          <ac:picMkLst>
            <pc:docMk/>
            <pc:sldMk cId="1357880025" sldId="284"/>
            <ac:picMk id="192" creationId="{C1E36B7A-251E-776F-062B-677FCFE777D1}"/>
          </ac:picMkLst>
        </pc:picChg>
      </pc:sldChg>
      <pc:sldChg chg="addSp delSp modSp new mod setBg setClrOvrMap">
        <pc:chgData name="Alex Paredes" userId="8e2f938975373b52" providerId="LiveId" clId="{DF2FC63B-DBE9-4F22-9128-38A814D0702B}" dt="2023-04-30T14:05:27.500" v="1547" actId="20577"/>
        <pc:sldMkLst>
          <pc:docMk/>
          <pc:sldMk cId="1169025869" sldId="285"/>
        </pc:sldMkLst>
        <pc:spChg chg="mod">
          <ac:chgData name="Alex Paredes" userId="8e2f938975373b52" providerId="LiveId" clId="{DF2FC63B-DBE9-4F22-9128-38A814D0702B}" dt="2023-04-30T14:05:27.500" v="1547" actId="20577"/>
          <ac:spMkLst>
            <pc:docMk/>
            <pc:sldMk cId="1169025869" sldId="285"/>
            <ac:spMk id="2" creationId="{3613C717-A0EE-386D-E37D-C2AB96C50EBB}"/>
          </ac:spMkLst>
        </pc:spChg>
        <pc:spChg chg="del">
          <ac:chgData name="Alex Paredes" userId="8e2f938975373b52" providerId="LiveId" clId="{DF2FC63B-DBE9-4F22-9128-38A814D0702B}" dt="2023-04-30T13:24:01.005" v="1109"/>
          <ac:spMkLst>
            <pc:docMk/>
            <pc:sldMk cId="1169025869" sldId="285"/>
            <ac:spMk id="3" creationId="{34F00484-6432-B996-1243-16CFA2C6BD89}"/>
          </ac:spMkLst>
        </pc:spChg>
        <pc:spChg chg="add mod">
          <ac:chgData name="Alex Paredes" userId="8e2f938975373b52" providerId="LiveId" clId="{DF2FC63B-DBE9-4F22-9128-38A814D0702B}" dt="2023-04-30T13:43:07.919" v="1345" actId="14100"/>
          <ac:spMkLst>
            <pc:docMk/>
            <pc:sldMk cId="1169025869" sldId="285"/>
            <ac:spMk id="7" creationId="{681A71F7-70FB-6EBE-48F0-F445C97D1951}"/>
          </ac:spMkLst>
        </pc:spChg>
        <pc:spChg chg="add del">
          <ac:chgData name="Alex Paredes" userId="8e2f938975373b52" providerId="LiveId" clId="{DF2FC63B-DBE9-4F22-9128-38A814D0702B}" dt="2023-04-30T13:26:59.121" v="1112" actId="26606"/>
          <ac:spMkLst>
            <pc:docMk/>
            <pc:sldMk cId="1169025869" sldId="285"/>
            <ac:spMk id="9" creationId="{26E8CD44-724B-83B3-F477-13894E265C0B}"/>
          </ac:spMkLst>
        </pc:spChg>
        <pc:spChg chg="add del">
          <ac:chgData name="Alex Paredes" userId="8e2f938975373b52" providerId="LiveId" clId="{DF2FC63B-DBE9-4F22-9128-38A814D0702B}" dt="2023-04-30T13:27:14.987" v="1114" actId="26606"/>
          <ac:spMkLst>
            <pc:docMk/>
            <pc:sldMk cId="1169025869" sldId="285"/>
            <ac:spMk id="11" creationId="{9A68B517-0752-D273-BC20-C9BE0D345B18}"/>
          </ac:spMkLst>
        </pc:spChg>
        <pc:spChg chg="add del">
          <ac:chgData name="Alex Paredes" userId="8e2f938975373b52" providerId="LiveId" clId="{DF2FC63B-DBE9-4F22-9128-38A814D0702B}" dt="2023-04-30T13:27:14.987" v="1114" actId="26606"/>
          <ac:spMkLst>
            <pc:docMk/>
            <pc:sldMk cId="1169025869" sldId="285"/>
            <ac:spMk id="12" creationId="{755AC138-9740-4218-B385-7212B06160F2}"/>
          </ac:spMkLst>
        </pc:spChg>
        <pc:spChg chg="add del">
          <ac:chgData name="Alex Paredes" userId="8e2f938975373b52" providerId="LiveId" clId="{DF2FC63B-DBE9-4F22-9128-38A814D0702B}" dt="2023-04-30T13:27:14.987" v="1114" actId="26606"/>
          <ac:spMkLst>
            <pc:docMk/>
            <pc:sldMk cId="1169025869" sldId="285"/>
            <ac:spMk id="14" creationId="{699F6335-0371-4F3F-930B-392D6D1DCDB0}"/>
          </ac:spMkLst>
        </pc:spChg>
        <pc:spChg chg="add del">
          <ac:chgData name="Alex Paredes" userId="8e2f938975373b52" providerId="LiveId" clId="{DF2FC63B-DBE9-4F22-9128-38A814D0702B}" dt="2023-04-30T13:27:14.987" v="1114" actId="26606"/>
          <ac:spMkLst>
            <pc:docMk/>
            <pc:sldMk cId="1169025869" sldId="285"/>
            <ac:spMk id="21" creationId="{DE382BA9-8DB2-490E-8211-937BEE4E4282}"/>
          </ac:spMkLst>
        </pc:spChg>
        <pc:spChg chg="add del">
          <ac:chgData name="Alex Paredes" userId="8e2f938975373b52" providerId="LiveId" clId="{DF2FC63B-DBE9-4F22-9128-38A814D0702B}" dt="2023-04-30T13:27:14.987" v="1114" actId="26606"/>
          <ac:spMkLst>
            <pc:docMk/>
            <pc:sldMk cId="1169025869" sldId="285"/>
            <ac:spMk id="23" creationId="{5B5933FC-E90C-4955-9297-DF099959ACB9}"/>
          </ac:spMkLst>
        </pc:spChg>
        <pc:spChg chg="add del">
          <ac:chgData name="Alex Paredes" userId="8e2f938975373b52" providerId="LiveId" clId="{DF2FC63B-DBE9-4F22-9128-38A814D0702B}" dt="2023-04-30T13:27:27.870" v="1116" actId="26606"/>
          <ac:spMkLst>
            <pc:docMk/>
            <pc:sldMk cId="1169025869" sldId="285"/>
            <ac:spMk id="25" creationId="{3BA5686C-50EC-4926-9B42-6F8906D45C4E}"/>
          </ac:spMkLst>
        </pc:spChg>
        <pc:spChg chg="add del">
          <ac:chgData name="Alex Paredes" userId="8e2f938975373b52" providerId="LiveId" clId="{DF2FC63B-DBE9-4F22-9128-38A814D0702B}" dt="2023-04-30T13:27:27.870" v="1116" actId="26606"/>
          <ac:spMkLst>
            <pc:docMk/>
            <pc:sldMk cId="1169025869" sldId="285"/>
            <ac:spMk id="28" creationId="{0B2DB8D2-06B1-923B-4D16-FA5EEC422075}"/>
          </ac:spMkLst>
        </pc:spChg>
        <pc:grpChg chg="add del">
          <ac:chgData name="Alex Paredes" userId="8e2f938975373b52" providerId="LiveId" clId="{DF2FC63B-DBE9-4F22-9128-38A814D0702B}" dt="2023-04-30T13:27:14.987" v="1114" actId="26606"/>
          <ac:grpSpMkLst>
            <pc:docMk/>
            <pc:sldMk cId="1169025869" sldId="285"/>
            <ac:grpSpMk id="16" creationId="{F033A71F-15C6-4BDB-9350-DD5976731275}"/>
          </ac:grpSpMkLst>
        </pc:grpChg>
        <pc:grpChg chg="add del">
          <ac:chgData name="Alex Paredes" userId="8e2f938975373b52" providerId="LiveId" clId="{DF2FC63B-DBE9-4F22-9128-38A814D0702B}" dt="2023-04-30T13:27:27.870" v="1116" actId="26606"/>
          <ac:grpSpMkLst>
            <pc:docMk/>
            <pc:sldMk cId="1169025869" sldId="285"/>
            <ac:grpSpMk id="26" creationId="{5C2E1712-70B3-487C-9199-BFC674657852}"/>
          </ac:grpSpMkLst>
        </pc:grpChg>
        <pc:picChg chg="add del mod ord">
          <ac:chgData name="Alex Paredes" userId="8e2f938975373b52" providerId="LiveId" clId="{DF2FC63B-DBE9-4F22-9128-38A814D0702B}" dt="2023-04-30T13:36:36.864" v="1263" actId="21"/>
          <ac:picMkLst>
            <pc:docMk/>
            <pc:sldMk cId="1169025869" sldId="285"/>
            <ac:picMk id="4" creationId="{0B3CF345-1E4F-7243-E83B-4C95F34CDD8F}"/>
          </ac:picMkLst>
        </pc:picChg>
        <pc:picChg chg="add del mod ord">
          <ac:chgData name="Alex Paredes" userId="8e2f938975373b52" providerId="LiveId" clId="{DF2FC63B-DBE9-4F22-9128-38A814D0702B}" dt="2023-04-30T13:36:34.845" v="1261" actId="21"/>
          <ac:picMkLst>
            <pc:docMk/>
            <pc:sldMk cId="1169025869" sldId="285"/>
            <ac:picMk id="5" creationId="{ACCE5D02-4703-9F3D-9C6E-83CCD5D918BC}"/>
          </ac:picMkLst>
        </pc:picChg>
        <pc:picChg chg="add mod">
          <ac:chgData name="Alex Paredes" userId="8e2f938975373b52" providerId="LiveId" clId="{DF2FC63B-DBE9-4F22-9128-38A814D0702B}" dt="2023-04-30T13:36:51.766" v="1267"/>
          <ac:picMkLst>
            <pc:docMk/>
            <pc:sldMk cId="1169025869" sldId="285"/>
            <ac:picMk id="6" creationId="{0B3CF345-1E4F-7243-E83B-4C95F34CDD8F}"/>
          </ac:picMkLst>
        </pc:picChg>
        <pc:picChg chg="add mod">
          <ac:chgData name="Alex Paredes" userId="8e2f938975373b52" providerId="LiveId" clId="{DF2FC63B-DBE9-4F22-9128-38A814D0702B}" dt="2023-04-30T13:41:02.454" v="1320" actId="1076"/>
          <ac:picMkLst>
            <pc:docMk/>
            <pc:sldMk cId="1169025869" sldId="285"/>
            <ac:picMk id="8" creationId="{0B3CF345-1E4F-7243-E83B-4C95F34CDD8F}"/>
          </ac:picMkLst>
        </pc:picChg>
        <pc:picChg chg="add mod">
          <ac:chgData name="Alex Paredes" userId="8e2f938975373b52" providerId="LiveId" clId="{DF2FC63B-DBE9-4F22-9128-38A814D0702B}" dt="2023-04-30T13:55:19.642" v="1449" actId="208"/>
          <ac:picMkLst>
            <pc:docMk/>
            <pc:sldMk cId="1169025869" sldId="285"/>
            <ac:picMk id="10" creationId="{ACCE5D02-4703-9F3D-9C6E-83CCD5D918BC}"/>
          </ac:picMkLst>
        </pc:picChg>
      </pc:sldChg>
      <pc:sldChg chg="new del">
        <pc:chgData name="Alex Paredes" userId="8e2f938975373b52" providerId="LiveId" clId="{DF2FC63B-DBE9-4F22-9128-38A814D0702B}" dt="2023-04-30T13:47:46.349" v="1376" actId="2696"/>
        <pc:sldMkLst>
          <pc:docMk/>
          <pc:sldMk cId="2256352309" sldId="286"/>
        </pc:sldMkLst>
      </pc:sldChg>
      <pc:sldChg chg="addSp delSp modSp add mod setBg delDesignElem">
        <pc:chgData name="Alex Paredes" userId="8e2f938975373b52" providerId="LiveId" clId="{DF2FC63B-DBE9-4F22-9128-38A814D0702B}" dt="2023-04-30T15:15:43.579" v="1941"/>
        <pc:sldMkLst>
          <pc:docMk/>
          <pc:sldMk cId="4189419891" sldId="287"/>
        </pc:sldMkLst>
        <pc:spChg chg="mod">
          <ac:chgData name="Alex Paredes" userId="8e2f938975373b52" providerId="LiveId" clId="{DF2FC63B-DBE9-4F22-9128-38A814D0702B}" dt="2023-04-30T14:05:56.838" v="1572" actId="14100"/>
          <ac:spMkLst>
            <pc:docMk/>
            <pc:sldMk cId="4189419891" sldId="287"/>
            <ac:spMk id="2" creationId="{F5F9F640-F066-FD46-1FE4-0B8A93A9D7A8}"/>
          </ac:spMkLst>
        </pc:spChg>
        <pc:spChg chg="mod ord">
          <ac:chgData name="Alex Paredes" userId="8e2f938975373b52" providerId="LiveId" clId="{DF2FC63B-DBE9-4F22-9128-38A814D0702B}" dt="2023-04-30T14:06:36.949" v="1576" actId="1076"/>
          <ac:spMkLst>
            <pc:docMk/>
            <pc:sldMk cId="4189419891" sldId="287"/>
            <ac:spMk id="12" creationId="{7D1D2B04-5CF7-5819-D296-2258D8A43065}"/>
          </ac:spMkLst>
        </pc:spChg>
        <pc:spChg chg="add del">
          <ac:chgData name="Alex Paredes" userId="8e2f938975373b52" providerId="LiveId" clId="{DF2FC63B-DBE9-4F22-9128-38A814D0702B}" dt="2023-04-30T15:15:43.579" v="1941"/>
          <ac:spMkLst>
            <pc:docMk/>
            <pc:sldMk cId="4189419891" sldId="287"/>
            <ac:spMk id="17" creationId="{C31BEE40-9750-4035-BFC7-0228EE7FE26E}"/>
          </ac:spMkLst>
        </pc:spChg>
        <pc:spChg chg="del">
          <ac:chgData name="Alex Paredes" userId="8e2f938975373b52" providerId="LiveId" clId="{DF2FC63B-DBE9-4F22-9128-38A814D0702B}" dt="2023-04-30T13:47:36.376" v="1375"/>
          <ac:spMkLst>
            <pc:docMk/>
            <pc:sldMk cId="4189419891" sldId="287"/>
            <ac:spMk id="205" creationId="{C31BEE40-9750-4035-BFC7-0228EE7FE26E}"/>
          </ac:spMkLst>
        </pc:spChg>
        <pc:grpChg chg="add del">
          <ac:chgData name="Alex Paredes" userId="8e2f938975373b52" providerId="LiveId" clId="{DF2FC63B-DBE9-4F22-9128-38A814D0702B}" dt="2023-04-30T15:15:43.579" v="1941"/>
          <ac:grpSpMkLst>
            <pc:docMk/>
            <pc:sldMk cId="4189419891" sldId="287"/>
            <ac:grpSpMk id="19" creationId="{689DE470-D3F7-4C9B-B30A-CDD6B6F9B140}"/>
          </ac:grpSpMkLst>
        </pc:grpChg>
        <pc:grpChg chg="del">
          <ac:chgData name="Alex Paredes" userId="8e2f938975373b52" providerId="LiveId" clId="{DF2FC63B-DBE9-4F22-9128-38A814D0702B}" dt="2023-04-30T13:47:36.376" v="1375"/>
          <ac:grpSpMkLst>
            <pc:docMk/>
            <pc:sldMk cId="4189419891" sldId="287"/>
            <ac:grpSpMk id="207" creationId="{689DE470-D3F7-4C9B-B30A-CDD6B6F9B140}"/>
          </ac:grpSpMkLst>
        </pc:grpChg>
        <pc:picChg chg="del mod">
          <ac:chgData name="Alex Paredes" userId="8e2f938975373b52" providerId="LiveId" clId="{DF2FC63B-DBE9-4F22-9128-38A814D0702B}" dt="2023-04-30T13:48:35.417" v="1384" actId="21"/>
          <ac:picMkLst>
            <pc:docMk/>
            <pc:sldMk cId="4189419891" sldId="287"/>
            <ac:picMk id="3" creationId="{3FBACBDC-937F-4131-B8B8-FB14D034AC4A}"/>
          </ac:picMkLst>
        </pc:picChg>
        <pc:picChg chg="del mod">
          <ac:chgData name="Alex Paredes" userId="8e2f938975373b52" providerId="LiveId" clId="{DF2FC63B-DBE9-4F22-9128-38A814D0702B}" dt="2023-04-30T13:48:46.509" v="1386" actId="21"/>
          <ac:picMkLst>
            <pc:docMk/>
            <pc:sldMk cId="4189419891" sldId="287"/>
            <ac:picMk id="4" creationId="{53B639D4-3D67-3E2F-CB63-C85701D49B4C}"/>
          </ac:picMkLst>
        </pc:picChg>
        <pc:picChg chg="add mod">
          <ac:chgData name="Alex Paredes" userId="8e2f938975373b52" providerId="LiveId" clId="{DF2FC63B-DBE9-4F22-9128-38A814D0702B}" dt="2023-04-30T13:55:50.375" v="1454" actId="1076"/>
          <ac:picMkLst>
            <pc:docMk/>
            <pc:sldMk cId="4189419891" sldId="287"/>
            <ac:picMk id="5" creationId="{B04D3BC4-41C4-303B-AE9B-2840567777E4}"/>
          </ac:picMkLst>
        </pc:picChg>
        <pc:picChg chg="add mod">
          <ac:chgData name="Alex Paredes" userId="8e2f938975373b52" providerId="LiveId" clId="{DF2FC63B-DBE9-4F22-9128-38A814D0702B}" dt="2023-04-30T13:55:02.199" v="1446" actId="208"/>
          <ac:picMkLst>
            <pc:docMk/>
            <pc:sldMk cId="4189419891" sldId="287"/>
            <ac:picMk id="6" creationId="{7D27F3CF-E6F0-BA92-5795-D3F46EBDCFFC}"/>
          </ac:picMkLst>
        </pc:picChg>
      </pc:sldChg>
      <pc:sldChg chg="addSp delSp modSp new mod setBg">
        <pc:chgData name="Alex Paredes" userId="8e2f938975373b52" providerId="LiveId" clId="{DF2FC63B-DBE9-4F22-9128-38A814D0702B}" dt="2023-04-30T15:15:43.579" v="1941"/>
        <pc:sldMkLst>
          <pc:docMk/>
          <pc:sldMk cId="1260753285" sldId="288"/>
        </pc:sldMkLst>
        <pc:spChg chg="mod">
          <ac:chgData name="Alex Paredes" userId="8e2f938975373b52" providerId="LiveId" clId="{DF2FC63B-DBE9-4F22-9128-38A814D0702B}" dt="2023-04-30T14:36:11.771" v="1622" actId="14100"/>
          <ac:spMkLst>
            <pc:docMk/>
            <pc:sldMk cId="1260753285" sldId="288"/>
            <ac:spMk id="2" creationId="{B0803ACB-69E0-8FCC-C15D-62DDFAF93848}"/>
          </ac:spMkLst>
        </pc:spChg>
        <pc:spChg chg="del">
          <ac:chgData name="Alex Paredes" userId="8e2f938975373b52" providerId="LiveId" clId="{DF2FC63B-DBE9-4F22-9128-38A814D0702B}" dt="2023-04-30T14:10:21.152" v="1586"/>
          <ac:spMkLst>
            <pc:docMk/>
            <pc:sldMk cId="1260753285" sldId="288"/>
            <ac:spMk id="3" creationId="{F15C531E-0528-5A31-CFA5-41CF63A0F4B5}"/>
          </ac:spMkLst>
        </pc:spChg>
        <pc:spChg chg="add mod">
          <ac:chgData name="Alex Paredes" userId="8e2f938975373b52" providerId="LiveId" clId="{DF2FC63B-DBE9-4F22-9128-38A814D0702B}" dt="2023-04-30T14:39:14.505" v="1647" actId="255"/>
          <ac:spMkLst>
            <pc:docMk/>
            <pc:sldMk cId="1260753285" sldId="288"/>
            <ac:spMk id="7" creationId="{F694AC3C-52D1-1CCB-3CE4-AC090D794B30}"/>
          </ac:spMkLst>
        </pc:spChg>
        <pc:spChg chg="add del">
          <ac:chgData name="Alex Paredes" userId="8e2f938975373b52" providerId="LiveId" clId="{DF2FC63B-DBE9-4F22-9128-38A814D0702B}" dt="2023-04-30T14:10:43.649" v="1589" actId="26606"/>
          <ac:spMkLst>
            <pc:docMk/>
            <pc:sldMk cId="1260753285" sldId="288"/>
            <ac:spMk id="9" creationId="{2D7DA0AA-B6D5-2C64-A235-C3A67D3E98F0}"/>
          </ac:spMkLst>
        </pc:spChg>
        <pc:spChg chg="add del">
          <ac:chgData name="Alex Paredes" userId="8e2f938975373b52" providerId="LiveId" clId="{DF2FC63B-DBE9-4F22-9128-38A814D0702B}" dt="2023-04-30T14:10:43.649" v="1589" actId="26606"/>
          <ac:spMkLst>
            <pc:docMk/>
            <pc:sldMk cId="1260753285" sldId="288"/>
            <ac:spMk id="12" creationId="{A3EB72A9-BFEE-4E48-A9A1-DDE1A29EE489}"/>
          </ac:spMkLst>
        </pc:spChg>
        <pc:spChg chg="add del">
          <ac:chgData name="Alex Paredes" userId="8e2f938975373b52" providerId="LiveId" clId="{DF2FC63B-DBE9-4F22-9128-38A814D0702B}" dt="2023-04-30T14:10:43.649" v="1589" actId="26606"/>
          <ac:spMkLst>
            <pc:docMk/>
            <pc:sldMk cId="1260753285" sldId="288"/>
            <ac:spMk id="14" creationId="{F2C4E3DA-8F70-4030-A5E2-2AF881D5A67C}"/>
          </ac:spMkLst>
        </pc:spChg>
        <pc:spChg chg="add del">
          <ac:chgData name="Alex Paredes" userId="8e2f938975373b52" providerId="LiveId" clId="{DF2FC63B-DBE9-4F22-9128-38A814D0702B}" dt="2023-04-30T14:10:43.649" v="1589" actId="26606"/>
          <ac:spMkLst>
            <pc:docMk/>
            <pc:sldMk cId="1260753285" sldId="288"/>
            <ac:spMk id="16" creationId="{1D065910-7F1F-4E33-B7F4-2021BFA77404}"/>
          </ac:spMkLst>
        </pc:spChg>
        <pc:spChg chg="add del">
          <ac:chgData name="Alex Paredes" userId="8e2f938975373b52" providerId="LiveId" clId="{DF2FC63B-DBE9-4F22-9128-38A814D0702B}" dt="2023-04-30T14:10:43.649" v="1589" actId="26606"/>
          <ac:spMkLst>
            <pc:docMk/>
            <pc:sldMk cId="1260753285" sldId="288"/>
            <ac:spMk id="18" creationId="{01FDD904-89A9-4187-909A-B182B160EBBC}"/>
          </ac:spMkLst>
        </pc:spChg>
        <pc:spChg chg="add del">
          <ac:chgData name="Alex Paredes" userId="8e2f938975373b52" providerId="LiveId" clId="{DF2FC63B-DBE9-4F22-9128-38A814D0702B}" dt="2023-04-30T14:10:43.649" v="1589" actId="26606"/>
          <ac:spMkLst>
            <pc:docMk/>
            <pc:sldMk cId="1260753285" sldId="288"/>
            <ac:spMk id="20" creationId="{A1112C27-5A03-4A8E-9C1C-14B9F42156B8}"/>
          </ac:spMkLst>
        </pc:spChg>
        <pc:picChg chg="add mod">
          <ac:chgData name="Alex Paredes" userId="8e2f938975373b52" providerId="LiveId" clId="{DF2FC63B-DBE9-4F22-9128-38A814D0702B}" dt="2023-04-30T15:15:43.579" v="1941"/>
          <ac:picMkLst>
            <pc:docMk/>
            <pc:sldMk cId="1260753285" sldId="288"/>
            <ac:picMk id="4" creationId="{DC5DCE3C-F04A-7FB6-3DBE-1823005BDD3C}"/>
          </ac:picMkLst>
        </pc:picChg>
        <pc:picChg chg="add mod">
          <ac:chgData name="Alex Paredes" userId="8e2f938975373b52" providerId="LiveId" clId="{DF2FC63B-DBE9-4F22-9128-38A814D0702B}" dt="2023-04-30T14:38:41.341" v="1644" actId="1076"/>
          <ac:picMkLst>
            <pc:docMk/>
            <pc:sldMk cId="1260753285" sldId="288"/>
            <ac:picMk id="5" creationId="{15F6A4A8-595A-5F7A-BC73-49B6CAB4B122}"/>
          </ac:picMkLst>
        </pc:picChg>
      </pc:sldChg>
      <pc:sldChg chg="addSp delSp modSp add mod ord setBg modClrScheme setClrOvrMap delDesignElem chgLayout">
        <pc:chgData name="Alex Paredes" userId="8e2f938975373b52" providerId="LiveId" clId="{DF2FC63B-DBE9-4F22-9128-38A814D0702B}" dt="2023-04-30T15:21:36.212" v="1982" actId="403"/>
        <pc:sldMkLst>
          <pc:docMk/>
          <pc:sldMk cId="510286259" sldId="289"/>
        </pc:sldMkLst>
        <pc:spChg chg="mod ord">
          <ac:chgData name="Alex Paredes" userId="8e2f938975373b52" providerId="LiveId" clId="{DF2FC63B-DBE9-4F22-9128-38A814D0702B}" dt="2023-04-30T15:07:47.730" v="1894" actId="1076"/>
          <ac:spMkLst>
            <pc:docMk/>
            <pc:sldMk cId="510286259" sldId="289"/>
            <ac:spMk id="2" creationId="{F5F9F640-F066-FD46-1FE4-0B8A93A9D7A8}"/>
          </ac:spMkLst>
        </pc:spChg>
        <pc:spChg chg="add del mod ord">
          <ac:chgData name="Alex Paredes" userId="8e2f938975373b52" providerId="LiveId" clId="{DF2FC63B-DBE9-4F22-9128-38A814D0702B}" dt="2023-04-30T14:58:59.437" v="1773" actId="700"/>
          <ac:spMkLst>
            <pc:docMk/>
            <pc:sldMk cId="510286259" sldId="289"/>
            <ac:spMk id="9" creationId="{FC7A7CFB-DE6A-2386-0612-E33E7261D0E7}"/>
          </ac:spMkLst>
        </pc:spChg>
        <pc:spChg chg="add mod">
          <ac:chgData name="Alex Paredes" userId="8e2f938975373b52" providerId="LiveId" clId="{DF2FC63B-DBE9-4F22-9128-38A814D0702B}" dt="2023-04-30T15:21:36.212" v="1982" actId="403"/>
          <ac:spMkLst>
            <pc:docMk/>
            <pc:sldMk cId="510286259" sldId="289"/>
            <ac:spMk id="10" creationId="{DACDC395-13AF-1BEB-9A0E-98E651620DA2}"/>
          </ac:spMkLst>
        </pc:spChg>
        <pc:spChg chg="add del mod ord">
          <ac:chgData name="Alex Paredes" userId="8e2f938975373b52" providerId="LiveId" clId="{DF2FC63B-DBE9-4F22-9128-38A814D0702B}" dt="2023-04-30T15:19:16.911" v="1963" actId="21"/>
          <ac:spMkLst>
            <pc:docMk/>
            <pc:sldMk cId="510286259" sldId="289"/>
            <ac:spMk id="12" creationId="{7D1D2B04-5CF7-5819-D296-2258D8A43065}"/>
          </ac:spMkLst>
        </pc:spChg>
        <pc:spChg chg="add del mod">
          <ac:chgData name="Alex Paredes" userId="8e2f938975373b52" providerId="LiveId" clId="{DF2FC63B-DBE9-4F22-9128-38A814D0702B}" dt="2023-04-30T15:19:34.964" v="1967" actId="21"/>
          <ac:spMkLst>
            <pc:docMk/>
            <pc:sldMk cId="510286259" sldId="289"/>
            <ac:spMk id="13" creationId="{21E89C24-02E2-E740-88A9-15ECD4F14789}"/>
          </ac:spMkLst>
        </pc:spChg>
        <pc:spChg chg="add del">
          <ac:chgData name="Alex Paredes" userId="8e2f938975373b52" providerId="LiveId" clId="{DF2FC63B-DBE9-4F22-9128-38A814D0702B}" dt="2023-04-30T14:52:01.819" v="1714" actId="26606"/>
          <ac:spMkLst>
            <pc:docMk/>
            <pc:sldMk cId="510286259" sldId="289"/>
            <ac:spMk id="14" creationId="{DFAEE973-9BA8-47FC-978E-9052735A5802}"/>
          </ac:spMkLst>
        </pc:spChg>
        <pc:spChg chg="add del">
          <ac:chgData name="Alex Paredes" userId="8e2f938975373b52" providerId="LiveId" clId="{DF2FC63B-DBE9-4F22-9128-38A814D0702B}" dt="2023-04-30T14:52:01.819" v="1714" actId="26606"/>
          <ac:spMkLst>
            <pc:docMk/>
            <pc:sldMk cId="510286259" sldId="289"/>
            <ac:spMk id="15" creationId="{B1ACEF87-056E-4E77-899B-9E9A04E9B574}"/>
          </ac:spMkLst>
        </pc:spChg>
        <pc:spChg chg="add del">
          <ac:chgData name="Alex Paredes" userId="8e2f938975373b52" providerId="LiveId" clId="{DF2FC63B-DBE9-4F22-9128-38A814D0702B}" dt="2023-04-30T14:52:01.819" v="1714" actId="26606"/>
          <ac:spMkLst>
            <pc:docMk/>
            <pc:sldMk cId="510286259" sldId="289"/>
            <ac:spMk id="16" creationId="{DD0C6C3A-73B1-4E33-AD0D-8BCD35B714CD}"/>
          </ac:spMkLst>
        </pc:spChg>
        <pc:spChg chg="add del">
          <ac:chgData name="Alex Paredes" userId="8e2f938975373b52" providerId="LiveId" clId="{DF2FC63B-DBE9-4F22-9128-38A814D0702B}" dt="2023-04-30T14:42:07.178" v="1662" actId="26606"/>
          <ac:spMkLst>
            <pc:docMk/>
            <pc:sldMk cId="510286259" sldId="289"/>
            <ac:spMk id="17" creationId="{C31BEE40-9750-4035-BFC7-0228EE7FE26E}"/>
          </ac:spMkLst>
        </pc:spChg>
        <pc:spChg chg="add del">
          <ac:chgData name="Alex Paredes" userId="8e2f938975373b52" providerId="LiveId" clId="{DF2FC63B-DBE9-4F22-9128-38A814D0702B}" dt="2023-04-30T14:52:26.321" v="1719"/>
          <ac:spMkLst>
            <pc:docMk/>
            <pc:sldMk cId="510286259" sldId="289"/>
            <ac:spMk id="18" creationId="{2A74EFE6-7F0E-4B59-B933-BFBD637C98AB}"/>
          </ac:spMkLst>
        </pc:spChg>
        <pc:spChg chg="add del">
          <ac:chgData name="Alex Paredes" userId="8e2f938975373b52" providerId="LiveId" clId="{DF2FC63B-DBE9-4F22-9128-38A814D0702B}" dt="2023-04-30T15:00:31.345" v="1785" actId="26606"/>
          <ac:spMkLst>
            <pc:docMk/>
            <pc:sldMk cId="510286259" sldId="289"/>
            <ac:spMk id="20" creationId="{1E5E4503-CC62-4DA9-9121-0A15719984CE}"/>
          </ac:spMkLst>
        </pc:spChg>
        <pc:spChg chg="add del">
          <ac:chgData name="Alex Paredes" userId="8e2f938975373b52" providerId="LiveId" clId="{DF2FC63B-DBE9-4F22-9128-38A814D0702B}" dt="2023-04-30T15:00:31.345" v="1785" actId="26606"/>
          <ac:spMkLst>
            <pc:docMk/>
            <pc:sldMk cId="510286259" sldId="289"/>
            <ac:spMk id="21" creationId="{00E56243-9701-44E8-8A92-319433305195}"/>
          </ac:spMkLst>
        </pc:spChg>
        <pc:spChg chg="add del">
          <ac:chgData name="Alex Paredes" userId="8e2f938975373b52" providerId="LiveId" clId="{DF2FC63B-DBE9-4F22-9128-38A814D0702B}" dt="2023-04-30T15:00:31.345" v="1785" actId="26606"/>
          <ac:spMkLst>
            <pc:docMk/>
            <pc:sldMk cId="510286259" sldId="289"/>
            <ac:spMk id="22" creationId="{D8D61A1B-3C4C-4F0E-965F-15837624CF5B}"/>
          </ac:spMkLst>
        </pc:spChg>
        <pc:spChg chg="add del">
          <ac:chgData name="Alex Paredes" userId="8e2f938975373b52" providerId="LiveId" clId="{DF2FC63B-DBE9-4F22-9128-38A814D0702B}" dt="2023-04-30T14:52:01.819" v="1714" actId="26606"/>
          <ac:spMkLst>
            <pc:docMk/>
            <pc:sldMk cId="510286259" sldId="289"/>
            <ac:spMk id="23" creationId="{303022F3-BFF5-4104-AE9A-399949DAFC26}"/>
          </ac:spMkLst>
        </pc:spChg>
        <pc:spChg chg="add del">
          <ac:chgData name="Alex Paredes" userId="8e2f938975373b52" providerId="LiveId" clId="{DF2FC63B-DBE9-4F22-9128-38A814D0702B}" dt="2023-04-30T14:52:26.321" v="1719"/>
          <ac:spMkLst>
            <pc:docMk/>
            <pc:sldMk cId="510286259" sldId="289"/>
            <ac:spMk id="24" creationId="{85EC3AD1-DA06-4E55-8EEF-07841996508B}"/>
          </ac:spMkLst>
        </pc:spChg>
        <pc:spChg chg="add del">
          <ac:chgData name="Alex Paredes" userId="8e2f938975373b52" providerId="LiveId" clId="{DF2FC63B-DBE9-4F22-9128-38A814D0702B}" dt="2023-04-30T14:52:26.321" v="1719"/>
          <ac:spMkLst>
            <pc:docMk/>
            <pc:sldMk cId="510286259" sldId="289"/>
            <ac:spMk id="26" creationId="{5EFD83C0-7D88-4396-8CF2-B807E97D61E7}"/>
          </ac:spMkLst>
        </pc:spChg>
        <pc:spChg chg="add del">
          <ac:chgData name="Alex Paredes" userId="8e2f938975373b52" providerId="LiveId" clId="{DF2FC63B-DBE9-4F22-9128-38A814D0702B}" dt="2023-04-30T14:42:07.170" v="1661" actId="26606"/>
          <ac:spMkLst>
            <pc:docMk/>
            <pc:sldMk cId="510286259" sldId="289"/>
            <ac:spMk id="27" creationId="{AD8034AD-3E16-4F15-BF5A-BE32C56EC472}"/>
          </ac:spMkLst>
        </pc:spChg>
        <pc:spChg chg="add del">
          <ac:chgData name="Alex Paredes" userId="8e2f938975373b52" providerId="LiveId" clId="{DF2FC63B-DBE9-4F22-9128-38A814D0702B}" dt="2023-04-30T14:45:40.522" v="1681" actId="26606"/>
          <ac:spMkLst>
            <pc:docMk/>
            <pc:sldMk cId="510286259" sldId="289"/>
            <ac:spMk id="28" creationId="{2A74EFE6-7F0E-4B59-B933-BFBD637C98AB}"/>
          </ac:spMkLst>
        </pc:spChg>
        <pc:spChg chg="add del">
          <ac:chgData name="Alex Paredes" userId="8e2f938975373b52" providerId="LiveId" clId="{DF2FC63B-DBE9-4F22-9128-38A814D0702B}" dt="2023-04-30T14:42:07.170" v="1661" actId="26606"/>
          <ac:spMkLst>
            <pc:docMk/>
            <pc:sldMk cId="510286259" sldId="289"/>
            <ac:spMk id="29" creationId="{DBA75D13-5FB1-44FA-A579-4DC5FD6B5FBA}"/>
          </ac:spMkLst>
        </pc:spChg>
        <pc:spChg chg="add del">
          <ac:chgData name="Alex Paredes" userId="8e2f938975373b52" providerId="LiveId" clId="{DF2FC63B-DBE9-4F22-9128-38A814D0702B}" dt="2023-04-30T14:42:07.170" v="1661" actId="26606"/>
          <ac:spMkLst>
            <pc:docMk/>
            <pc:sldMk cId="510286259" sldId="289"/>
            <ac:spMk id="31" creationId="{522F4070-BC79-40BC-883E-62300F991DAB}"/>
          </ac:spMkLst>
        </pc:spChg>
        <pc:spChg chg="add del">
          <ac:chgData name="Alex Paredes" userId="8e2f938975373b52" providerId="LiveId" clId="{DF2FC63B-DBE9-4F22-9128-38A814D0702B}" dt="2023-04-30T14:52:10.750" v="1716"/>
          <ac:spMkLst>
            <pc:docMk/>
            <pc:sldMk cId="510286259" sldId="289"/>
            <ac:spMk id="32" creationId="{522F4070-BC79-40BC-883E-62300F991DAB}"/>
          </ac:spMkLst>
        </pc:spChg>
        <pc:spChg chg="add del">
          <ac:chgData name="Alex Paredes" userId="8e2f938975373b52" providerId="LiveId" clId="{DF2FC63B-DBE9-4F22-9128-38A814D0702B}" dt="2023-04-30T14:51:48.775" v="1712"/>
          <ac:spMkLst>
            <pc:docMk/>
            <pc:sldMk cId="510286259" sldId="289"/>
            <ac:spMk id="33" creationId="{3EDD2002-342A-4DEE-B1BB-87CB9DCF86C3}"/>
          </ac:spMkLst>
        </pc:spChg>
        <pc:spChg chg="add del">
          <ac:chgData name="Alex Paredes" userId="8e2f938975373b52" providerId="LiveId" clId="{DF2FC63B-DBE9-4F22-9128-38A814D0702B}" dt="2023-04-30T14:51:48.775" v="1712"/>
          <ac:spMkLst>
            <pc:docMk/>
            <pc:sldMk cId="510286259" sldId="289"/>
            <ac:spMk id="34" creationId="{11135C5B-72D8-4C1C-BA40-5CC4630DD04B}"/>
          </ac:spMkLst>
        </pc:spChg>
        <pc:spChg chg="add del">
          <ac:chgData name="Alex Paredes" userId="8e2f938975373b52" providerId="LiveId" clId="{DF2FC63B-DBE9-4F22-9128-38A814D0702B}" dt="2023-04-30T14:51:48.775" v="1712"/>
          <ac:spMkLst>
            <pc:docMk/>
            <pc:sldMk cId="510286259" sldId="289"/>
            <ac:spMk id="36" creationId="{23D28D31-7FEF-44D4-9B96-B2705A8F2692}"/>
          </ac:spMkLst>
        </pc:spChg>
        <pc:spChg chg="add del">
          <ac:chgData name="Alex Paredes" userId="8e2f938975373b52" providerId="LiveId" clId="{DF2FC63B-DBE9-4F22-9128-38A814D0702B}" dt="2023-04-30T14:45:40.522" v="1681" actId="26606"/>
          <ac:spMkLst>
            <pc:docMk/>
            <pc:sldMk cId="510286259" sldId="289"/>
            <ac:spMk id="37" creationId="{5EFD83C0-7D88-4396-8CF2-B807E97D61E7}"/>
          </ac:spMkLst>
        </pc:spChg>
        <pc:spChg chg="add del">
          <ac:chgData name="Alex Paredes" userId="8e2f938975373b52" providerId="LiveId" clId="{DF2FC63B-DBE9-4F22-9128-38A814D0702B}" dt="2023-04-30T14:51:48.775" v="1712"/>
          <ac:spMkLst>
            <pc:docMk/>
            <pc:sldMk cId="510286259" sldId="289"/>
            <ac:spMk id="38" creationId="{89ACD4BE-6655-4697-8CF6-BC814A7D83BE}"/>
          </ac:spMkLst>
        </pc:spChg>
        <pc:spChg chg="add del">
          <ac:chgData name="Alex Paredes" userId="8e2f938975373b52" providerId="LiveId" clId="{DF2FC63B-DBE9-4F22-9128-38A814D0702B}" dt="2023-04-30T14:45:40.522" v="1681" actId="26606"/>
          <ac:spMkLst>
            <pc:docMk/>
            <pc:sldMk cId="510286259" sldId="289"/>
            <ac:spMk id="39" creationId="{E3A5CDF9-D53B-425C-8FFC-92ACC6A1C165}"/>
          </ac:spMkLst>
        </pc:spChg>
        <pc:spChg chg="add del">
          <ac:chgData name="Alex Paredes" userId="8e2f938975373b52" providerId="LiveId" clId="{DF2FC63B-DBE9-4F22-9128-38A814D0702B}" dt="2023-04-30T14:45:40.522" v="1681" actId="26606"/>
          <ac:spMkLst>
            <pc:docMk/>
            <pc:sldMk cId="510286259" sldId="289"/>
            <ac:spMk id="40" creationId="{85EC3AD1-DA06-4E55-8EEF-07841996508B}"/>
          </ac:spMkLst>
        </pc:spChg>
        <pc:spChg chg="add del">
          <ac:chgData name="Alex Paredes" userId="8e2f938975373b52" providerId="LiveId" clId="{DF2FC63B-DBE9-4F22-9128-38A814D0702B}" dt="2023-04-30T14:53:26.965" v="1732"/>
          <ac:spMkLst>
            <pc:docMk/>
            <pc:sldMk cId="510286259" sldId="289"/>
            <ac:spMk id="41" creationId="{3EDD2002-342A-4DEE-B1BB-87CB9DCF86C3}"/>
          </ac:spMkLst>
        </pc:spChg>
        <pc:spChg chg="add del">
          <ac:chgData name="Alex Paredes" userId="8e2f938975373b52" providerId="LiveId" clId="{DF2FC63B-DBE9-4F22-9128-38A814D0702B}" dt="2023-04-30T14:52:10.750" v="1716"/>
          <ac:spMkLst>
            <pc:docMk/>
            <pc:sldMk cId="510286259" sldId="289"/>
            <ac:spMk id="42" creationId="{AD8034AD-3E16-4F15-BF5A-BE32C56EC472}"/>
          </ac:spMkLst>
        </pc:spChg>
        <pc:spChg chg="add del">
          <ac:chgData name="Alex Paredes" userId="8e2f938975373b52" providerId="LiveId" clId="{DF2FC63B-DBE9-4F22-9128-38A814D0702B}" dt="2023-04-30T14:52:10.750" v="1716"/>
          <ac:spMkLst>
            <pc:docMk/>
            <pc:sldMk cId="510286259" sldId="289"/>
            <ac:spMk id="43" creationId="{DBA75D13-5FB1-44FA-A579-4DC5FD6B5FBA}"/>
          </ac:spMkLst>
        </pc:spChg>
        <pc:spChg chg="add del">
          <ac:chgData name="Alex Paredes" userId="8e2f938975373b52" providerId="LiveId" clId="{DF2FC63B-DBE9-4F22-9128-38A814D0702B}" dt="2023-04-30T14:53:13.631" v="1727" actId="26606"/>
          <ac:spMkLst>
            <pc:docMk/>
            <pc:sldMk cId="510286259" sldId="289"/>
            <ac:spMk id="46" creationId="{3EDD2002-342A-4DEE-B1BB-87CB9DCF86C3}"/>
          </ac:spMkLst>
        </pc:spChg>
        <pc:spChg chg="add del">
          <ac:chgData name="Alex Paredes" userId="8e2f938975373b52" providerId="LiveId" clId="{DF2FC63B-DBE9-4F22-9128-38A814D0702B}" dt="2023-04-30T14:49:19.763" v="1691" actId="26606"/>
          <ac:spMkLst>
            <pc:docMk/>
            <pc:sldMk cId="510286259" sldId="289"/>
            <ac:spMk id="47" creationId="{C1FA8F66-3B85-411D-A2A6-A50DF3026D9A}"/>
          </ac:spMkLst>
        </pc:spChg>
        <pc:spChg chg="add del">
          <ac:chgData name="Alex Paredes" userId="8e2f938975373b52" providerId="LiveId" clId="{DF2FC63B-DBE9-4F22-9128-38A814D0702B}" dt="2023-04-30T14:49:19.763" v="1691" actId="26606"/>
          <ac:spMkLst>
            <pc:docMk/>
            <pc:sldMk cId="510286259" sldId="289"/>
            <ac:spMk id="49" creationId="{4179E790-E691-4202-B7FA-62924FC8D195}"/>
          </ac:spMkLst>
        </pc:spChg>
        <pc:spChg chg="add del">
          <ac:chgData name="Alex Paredes" userId="8e2f938975373b52" providerId="LiveId" clId="{DF2FC63B-DBE9-4F22-9128-38A814D0702B}" dt="2023-04-30T14:48:19.750" v="1685" actId="26606"/>
          <ac:spMkLst>
            <pc:docMk/>
            <pc:sldMk cId="510286259" sldId="289"/>
            <ac:spMk id="50" creationId="{84F70134-6950-4AE4-964E-6F00549D3AEB}"/>
          </ac:spMkLst>
        </pc:spChg>
        <pc:spChg chg="add del">
          <ac:chgData name="Alex Paredes" userId="8e2f938975373b52" providerId="LiveId" clId="{DF2FC63B-DBE9-4F22-9128-38A814D0702B}" dt="2023-04-30T14:49:19.763" v="1691" actId="26606"/>
          <ac:spMkLst>
            <pc:docMk/>
            <pc:sldMk cId="510286259" sldId="289"/>
            <ac:spMk id="51" creationId="{065EE0A0-4DA6-4AA2-A475-14DB03C55AFA}"/>
          </ac:spMkLst>
        </pc:spChg>
        <pc:spChg chg="add del">
          <ac:chgData name="Alex Paredes" userId="8e2f938975373b52" providerId="LiveId" clId="{DF2FC63B-DBE9-4F22-9128-38A814D0702B}" dt="2023-04-30T14:48:19.750" v="1685" actId="26606"/>
          <ac:spMkLst>
            <pc:docMk/>
            <pc:sldMk cId="510286259" sldId="289"/>
            <ac:spMk id="52" creationId="{2EFFCCDB-505A-43A4-AE0D-3E230F603D96}"/>
          </ac:spMkLst>
        </pc:spChg>
        <pc:spChg chg="add del">
          <ac:chgData name="Alex Paredes" userId="8e2f938975373b52" providerId="LiveId" clId="{DF2FC63B-DBE9-4F22-9128-38A814D0702B}" dt="2023-04-30T14:48:19.750" v="1685" actId="26606"/>
          <ac:spMkLst>
            <pc:docMk/>
            <pc:sldMk cId="510286259" sldId="289"/>
            <ac:spMk id="54" creationId="{42835674-1537-41A7-AE0A-8A909BDD5823}"/>
          </ac:spMkLst>
        </pc:spChg>
        <pc:spChg chg="add del">
          <ac:chgData name="Alex Paredes" userId="8e2f938975373b52" providerId="LiveId" clId="{DF2FC63B-DBE9-4F22-9128-38A814D0702B}" dt="2023-04-30T14:52:26.321" v="1719"/>
          <ac:spMkLst>
            <pc:docMk/>
            <pc:sldMk cId="510286259" sldId="289"/>
            <ac:spMk id="55" creationId="{E3A5CDF9-D53B-425C-8FFC-92ACC6A1C165}"/>
          </ac:spMkLst>
        </pc:spChg>
        <pc:spChg chg="add del">
          <ac:chgData name="Alex Paredes" userId="8e2f938975373b52" providerId="LiveId" clId="{DF2FC63B-DBE9-4F22-9128-38A814D0702B}" dt="2023-04-30T14:48:19.750" v="1685" actId="26606"/>
          <ac:spMkLst>
            <pc:docMk/>
            <pc:sldMk cId="510286259" sldId="289"/>
            <ac:spMk id="56" creationId="{94DCB9C6-AA01-47E0-9A86-F91BDD17161F}"/>
          </ac:spMkLst>
        </pc:spChg>
        <pc:spChg chg="add del">
          <ac:chgData name="Alex Paredes" userId="8e2f938975373b52" providerId="LiveId" clId="{DF2FC63B-DBE9-4F22-9128-38A814D0702B}" dt="2023-04-30T14:51:08.579" v="1701" actId="26606"/>
          <ac:spMkLst>
            <pc:docMk/>
            <pc:sldMk cId="510286259" sldId="289"/>
            <ac:spMk id="57" creationId="{11135C5B-72D8-4C1C-BA40-5CC4630DD04B}"/>
          </ac:spMkLst>
        </pc:spChg>
        <pc:spChg chg="add del">
          <ac:chgData name="Alex Paredes" userId="8e2f938975373b52" providerId="LiveId" clId="{DF2FC63B-DBE9-4F22-9128-38A814D0702B}" dt="2023-04-30T14:48:19.750" v="1685" actId="26606"/>
          <ac:spMkLst>
            <pc:docMk/>
            <pc:sldMk cId="510286259" sldId="289"/>
            <ac:spMk id="58" creationId="{0E9FD230-E508-453F-9185-96C945771999}"/>
          </ac:spMkLst>
        </pc:spChg>
        <pc:spChg chg="add del">
          <ac:chgData name="Alex Paredes" userId="8e2f938975373b52" providerId="LiveId" clId="{DF2FC63B-DBE9-4F22-9128-38A814D0702B}" dt="2023-04-30T14:51:08.579" v="1701" actId="26606"/>
          <ac:spMkLst>
            <pc:docMk/>
            <pc:sldMk cId="510286259" sldId="289"/>
            <ac:spMk id="59" creationId="{23D28D31-7FEF-44D4-9B96-B2705A8F2692}"/>
          </ac:spMkLst>
        </pc:spChg>
        <pc:spChg chg="add del">
          <ac:chgData name="Alex Paredes" userId="8e2f938975373b52" providerId="LiveId" clId="{DF2FC63B-DBE9-4F22-9128-38A814D0702B}" dt="2023-04-30T14:48:19.750" v="1685" actId="26606"/>
          <ac:spMkLst>
            <pc:docMk/>
            <pc:sldMk cId="510286259" sldId="289"/>
            <ac:spMk id="60" creationId="{DF9D012A-EDCB-4157-B8DA-1C425D9FE922}"/>
          </ac:spMkLst>
        </pc:spChg>
        <pc:spChg chg="add del">
          <ac:chgData name="Alex Paredes" userId="8e2f938975373b52" providerId="LiveId" clId="{DF2FC63B-DBE9-4F22-9128-38A814D0702B}" dt="2023-04-30T14:51:08.579" v="1701" actId="26606"/>
          <ac:spMkLst>
            <pc:docMk/>
            <pc:sldMk cId="510286259" sldId="289"/>
            <ac:spMk id="61" creationId="{89ACD4BE-6655-4697-8CF6-BC814A7D83BE}"/>
          </ac:spMkLst>
        </pc:spChg>
        <pc:spChg chg="add del">
          <ac:chgData name="Alex Paredes" userId="8e2f938975373b52" providerId="LiveId" clId="{DF2FC63B-DBE9-4F22-9128-38A814D0702B}" dt="2023-04-30T14:48:19.750" v="1685" actId="26606"/>
          <ac:spMkLst>
            <pc:docMk/>
            <pc:sldMk cId="510286259" sldId="289"/>
            <ac:spMk id="62" creationId="{D731E598-F84A-41D4-873C-1BA1A39679D2}"/>
          </ac:spMkLst>
        </pc:spChg>
        <pc:spChg chg="add del">
          <ac:chgData name="Alex Paredes" userId="8e2f938975373b52" providerId="LiveId" clId="{DF2FC63B-DBE9-4F22-9128-38A814D0702B}" dt="2023-04-30T14:51:08.579" v="1701" actId="26606"/>
          <ac:spMkLst>
            <pc:docMk/>
            <pc:sldMk cId="510286259" sldId="289"/>
            <ac:spMk id="63" creationId="{3EDD2002-342A-4DEE-B1BB-87CB9DCF86C3}"/>
          </ac:spMkLst>
        </pc:spChg>
        <pc:spChg chg="add del">
          <ac:chgData name="Alex Paredes" userId="8e2f938975373b52" providerId="LiveId" clId="{DF2FC63B-DBE9-4F22-9128-38A814D0702B}" dt="2023-04-30T14:48:19.750" v="1685" actId="26606"/>
          <ac:spMkLst>
            <pc:docMk/>
            <pc:sldMk cId="510286259" sldId="289"/>
            <ac:spMk id="64" creationId="{0DEEFEFF-3F55-4B78-B0EC-F632682776D2}"/>
          </ac:spMkLst>
        </pc:spChg>
        <pc:spChg chg="add del">
          <ac:chgData name="Alex Paredes" userId="8e2f938975373b52" providerId="LiveId" clId="{DF2FC63B-DBE9-4F22-9128-38A814D0702B}" dt="2023-04-30T14:51:13.151" v="1704" actId="26606"/>
          <ac:spMkLst>
            <pc:docMk/>
            <pc:sldMk cId="510286259" sldId="289"/>
            <ac:spMk id="66" creationId="{C1FA8F66-3B85-411D-A2A6-A50DF3026D9A}"/>
          </ac:spMkLst>
        </pc:spChg>
        <pc:spChg chg="add del">
          <ac:chgData name="Alex Paredes" userId="8e2f938975373b52" providerId="LiveId" clId="{DF2FC63B-DBE9-4F22-9128-38A814D0702B}" dt="2023-04-30T14:51:13.151" v="1704" actId="26606"/>
          <ac:spMkLst>
            <pc:docMk/>
            <pc:sldMk cId="510286259" sldId="289"/>
            <ac:spMk id="68" creationId="{4179E790-E691-4202-B7FA-62924FC8D195}"/>
          </ac:spMkLst>
        </pc:spChg>
        <pc:spChg chg="add del">
          <ac:chgData name="Alex Paredes" userId="8e2f938975373b52" providerId="LiveId" clId="{DF2FC63B-DBE9-4F22-9128-38A814D0702B}" dt="2023-04-30T14:51:13.151" v="1704" actId="26606"/>
          <ac:spMkLst>
            <pc:docMk/>
            <pc:sldMk cId="510286259" sldId="289"/>
            <ac:spMk id="69" creationId="{065EE0A0-4DA6-4AA2-A475-14DB03C55AFA}"/>
          </ac:spMkLst>
        </pc:spChg>
        <pc:spChg chg="add del">
          <ac:chgData name="Alex Paredes" userId="8e2f938975373b52" providerId="LiveId" clId="{DF2FC63B-DBE9-4F22-9128-38A814D0702B}" dt="2023-04-30T15:00:31.345" v="1785" actId="26606"/>
          <ac:spMkLst>
            <pc:docMk/>
            <pc:sldMk cId="510286259" sldId="289"/>
            <ac:spMk id="72" creationId="{5B1F1915-E076-48EB-BB4A-EE9808EB40CB}"/>
          </ac:spMkLst>
        </pc:spChg>
        <pc:spChg chg="add del">
          <ac:chgData name="Alex Paredes" userId="8e2f938975373b52" providerId="LiveId" clId="{DF2FC63B-DBE9-4F22-9128-38A814D0702B}" dt="2023-04-30T14:53:26.965" v="1732"/>
          <ac:spMkLst>
            <pc:docMk/>
            <pc:sldMk cId="510286259" sldId="289"/>
            <ac:spMk id="73" creationId="{11135C5B-72D8-4C1C-BA40-5CC4630DD04B}"/>
          </ac:spMkLst>
        </pc:spChg>
        <pc:spChg chg="add del">
          <ac:chgData name="Alex Paredes" userId="8e2f938975373b52" providerId="LiveId" clId="{DF2FC63B-DBE9-4F22-9128-38A814D0702B}" dt="2023-04-30T14:53:26.965" v="1732"/>
          <ac:spMkLst>
            <pc:docMk/>
            <pc:sldMk cId="510286259" sldId="289"/>
            <ac:spMk id="74" creationId="{23D28D31-7FEF-44D4-9B96-B2705A8F2692}"/>
          </ac:spMkLst>
        </pc:spChg>
        <pc:spChg chg="add del">
          <ac:chgData name="Alex Paredes" userId="8e2f938975373b52" providerId="LiveId" clId="{DF2FC63B-DBE9-4F22-9128-38A814D0702B}" dt="2023-04-30T14:51:11.966" v="1703" actId="26606"/>
          <ac:spMkLst>
            <pc:docMk/>
            <pc:sldMk cId="510286259" sldId="289"/>
            <ac:spMk id="75" creationId="{DFAEE973-9BA8-47FC-978E-9052735A5802}"/>
          </ac:spMkLst>
        </pc:spChg>
        <pc:spChg chg="add del">
          <ac:chgData name="Alex Paredes" userId="8e2f938975373b52" providerId="LiveId" clId="{DF2FC63B-DBE9-4F22-9128-38A814D0702B}" dt="2023-04-30T14:53:26.965" v="1732"/>
          <ac:spMkLst>
            <pc:docMk/>
            <pc:sldMk cId="510286259" sldId="289"/>
            <ac:spMk id="76" creationId="{89ACD4BE-6655-4697-8CF6-BC814A7D83BE}"/>
          </ac:spMkLst>
        </pc:spChg>
        <pc:spChg chg="add del">
          <ac:chgData name="Alex Paredes" userId="8e2f938975373b52" providerId="LiveId" clId="{DF2FC63B-DBE9-4F22-9128-38A814D0702B}" dt="2023-04-30T14:51:11.966" v="1703" actId="26606"/>
          <ac:spMkLst>
            <pc:docMk/>
            <pc:sldMk cId="510286259" sldId="289"/>
            <ac:spMk id="77" creationId="{B1ACEF87-056E-4E77-899B-9E9A04E9B574}"/>
          </ac:spMkLst>
        </pc:spChg>
        <pc:spChg chg="add del">
          <ac:chgData name="Alex Paredes" userId="8e2f938975373b52" providerId="LiveId" clId="{DF2FC63B-DBE9-4F22-9128-38A814D0702B}" dt="2023-04-30T14:54:41.237" v="1739" actId="700"/>
          <ac:spMkLst>
            <pc:docMk/>
            <pc:sldMk cId="510286259" sldId="289"/>
            <ac:spMk id="78" creationId="{A21E7785-3D2D-4FF8-9C82-42CE9DBD7BB9}"/>
          </ac:spMkLst>
        </pc:spChg>
        <pc:spChg chg="add del">
          <ac:chgData name="Alex Paredes" userId="8e2f938975373b52" providerId="LiveId" clId="{DF2FC63B-DBE9-4F22-9128-38A814D0702B}" dt="2023-04-30T14:51:11.966" v="1703" actId="26606"/>
          <ac:spMkLst>
            <pc:docMk/>
            <pc:sldMk cId="510286259" sldId="289"/>
            <ac:spMk id="79" creationId="{DD0C6C3A-73B1-4E33-AD0D-8BCD35B714CD}"/>
          </ac:spMkLst>
        </pc:spChg>
        <pc:spChg chg="add del">
          <ac:chgData name="Alex Paredes" userId="8e2f938975373b52" providerId="LiveId" clId="{DF2FC63B-DBE9-4F22-9128-38A814D0702B}" dt="2023-04-30T14:54:41.237" v="1739" actId="700"/>
          <ac:spMkLst>
            <pc:docMk/>
            <pc:sldMk cId="510286259" sldId="289"/>
            <ac:spMk id="80" creationId="{9911E146-5AE8-4892-B0B5-42052873B9E5}"/>
          </ac:spMkLst>
        </pc:spChg>
        <pc:spChg chg="add del">
          <ac:chgData name="Alex Paredes" userId="8e2f938975373b52" providerId="LiveId" clId="{DF2FC63B-DBE9-4F22-9128-38A814D0702B}" dt="2023-04-30T14:51:11.966" v="1703" actId="26606"/>
          <ac:spMkLst>
            <pc:docMk/>
            <pc:sldMk cId="510286259" sldId="289"/>
            <ac:spMk id="81" creationId="{303022F3-BFF5-4104-AE9A-399949DAFC26}"/>
          </ac:spMkLst>
        </pc:spChg>
        <pc:spChg chg="add del">
          <ac:chgData name="Alex Paredes" userId="8e2f938975373b52" providerId="LiveId" clId="{DF2FC63B-DBE9-4F22-9128-38A814D0702B}" dt="2023-04-30T14:53:13.631" v="1727" actId="26606"/>
          <ac:spMkLst>
            <pc:docMk/>
            <pc:sldMk cId="510286259" sldId="289"/>
            <ac:spMk id="82" creationId="{11135C5B-72D8-4C1C-BA40-5CC4630DD04B}"/>
          </ac:spMkLst>
        </pc:spChg>
        <pc:spChg chg="add del">
          <ac:chgData name="Alex Paredes" userId="8e2f938975373b52" providerId="LiveId" clId="{DF2FC63B-DBE9-4F22-9128-38A814D0702B}" dt="2023-04-30T14:53:13.631" v="1727" actId="26606"/>
          <ac:spMkLst>
            <pc:docMk/>
            <pc:sldMk cId="510286259" sldId="289"/>
            <ac:spMk id="83" creationId="{23D28D31-7FEF-44D4-9B96-B2705A8F2692}"/>
          </ac:spMkLst>
        </pc:spChg>
        <pc:spChg chg="add del">
          <ac:chgData name="Alex Paredes" userId="8e2f938975373b52" providerId="LiveId" clId="{DF2FC63B-DBE9-4F22-9128-38A814D0702B}" dt="2023-04-30T14:53:13.631" v="1727" actId="26606"/>
          <ac:spMkLst>
            <pc:docMk/>
            <pc:sldMk cId="510286259" sldId="289"/>
            <ac:spMk id="84" creationId="{89ACD4BE-6655-4697-8CF6-BC814A7D83BE}"/>
          </ac:spMkLst>
        </pc:spChg>
        <pc:spChg chg="add del">
          <ac:chgData name="Alex Paredes" userId="8e2f938975373b52" providerId="LiveId" clId="{DF2FC63B-DBE9-4F22-9128-38A814D0702B}" dt="2023-04-30T14:54:41.237" v="1739" actId="700"/>
          <ac:spMkLst>
            <pc:docMk/>
            <pc:sldMk cId="510286259" sldId="289"/>
            <ac:spMk id="85" creationId="{978A552A-290C-474C-9CC8-401379CD133C}"/>
          </ac:spMkLst>
        </pc:spChg>
        <pc:spChg chg="add del">
          <ac:chgData name="Alex Paredes" userId="8e2f938975373b52" providerId="LiveId" clId="{DF2FC63B-DBE9-4F22-9128-38A814D0702B}" dt="2023-04-30T14:54:41.237" v="1739" actId="700"/>
          <ac:spMkLst>
            <pc:docMk/>
            <pc:sldMk cId="510286259" sldId="289"/>
            <ac:spMk id="86" creationId="{57D8432A-7050-43CE-AC0E-48F00C7D5232}"/>
          </ac:spMkLst>
        </pc:spChg>
        <pc:spChg chg="add del">
          <ac:chgData name="Alex Paredes" userId="8e2f938975373b52" providerId="LiveId" clId="{DF2FC63B-DBE9-4F22-9128-38A814D0702B}" dt="2023-04-30T14:54:41.237" v="1739" actId="700"/>
          <ac:spMkLst>
            <pc:docMk/>
            <pc:sldMk cId="510286259" sldId="289"/>
            <ac:spMk id="87" creationId="{55B5BA19-E267-49E0-A8F7-3435C91189DE}"/>
          </ac:spMkLst>
        </pc:spChg>
        <pc:spChg chg="add del">
          <ac:chgData name="Alex Paredes" userId="8e2f938975373b52" providerId="LiveId" clId="{DF2FC63B-DBE9-4F22-9128-38A814D0702B}" dt="2023-04-30T14:54:41.237" v="1739" actId="700"/>
          <ac:spMkLst>
            <pc:docMk/>
            <pc:sldMk cId="510286259" sldId="289"/>
            <ac:spMk id="88" creationId="{D19504FF-266B-4F6E-BAA1-DF9730E90020}"/>
          </ac:spMkLst>
        </pc:spChg>
        <pc:spChg chg="add del">
          <ac:chgData name="Alex Paredes" userId="8e2f938975373b52" providerId="LiveId" clId="{DF2FC63B-DBE9-4F22-9128-38A814D0702B}" dt="2023-04-30T14:54:41.237" v="1739" actId="700"/>
          <ac:spMkLst>
            <pc:docMk/>
            <pc:sldMk cId="510286259" sldId="289"/>
            <ac:spMk id="89" creationId="{6464F78D-891F-49EC-ADDE-5E581A66ACA9}"/>
          </ac:spMkLst>
        </pc:spChg>
        <pc:spChg chg="add del">
          <ac:chgData name="Alex Paredes" userId="8e2f938975373b52" providerId="LiveId" clId="{DF2FC63B-DBE9-4F22-9128-38A814D0702B}" dt="2023-04-30T14:54:41.237" v="1739" actId="700"/>
          <ac:spMkLst>
            <pc:docMk/>
            <pc:sldMk cId="510286259" sldId="289"/>
            <ac:spMk id="90" creationId="{E125488F-35F4-46B0-BDF0-AFAA3610078B}"/>
          </ac:spMkLst>
        </pc:spChg>
        <pc:spChg chg="add del">
          <ac:chgData name="Alex Paredes" userId="8e2f938975373b52" providerId="LiveId" clId="{DF2FC63B-DBE9-4F22-9128-38A814D0702B}" dt="2023-04-30T15:00:31.345" v="1785" actId="26606"/>
          <ac:spMkLst>
            <pc:docMk/>
            <pc:sldMk cId="510286259" sldId="289"/>
            <ac:spMk id="91" creationId="{4CFB7F65-9106-4CAB-B5F1-B6B1476E70A0}"/>
          </ac:spMkLst>
        </pc:spChg>
        <pc:spChg chg="add del">
          <ac:chgData name="Alex Paredes" userId="8e2f938975373b52" providerId="LiveId" clId="{DF2FC63B-DBE9-4F22-9128-38A814D0702B}" dt="2023-04-30T15:00:31.345" v="1785" actId="26606"/>
          <ac:spMkLst>
            <pc:docMk/>
            <pc:sldMk cId="510286259" sldId="289"/>
            <ac:spMk id="92" creationId="{E0996FEB-A7FD-41B5-AC7B-E2ED8B7623A2}"/>
          </ac:spMkLst>
        </pc:spChg>
        <pc:spChg chg="add del">
          <ac:chgData name="Alex Paredes" userId="8e2f938975373b52" providerId="LiveId" clId="{DF2FC63B-DBE9-4F22-9128-38A814D0702B}" dt="2023-04-30T15:00:31.345" v="1785" actId="26606"/>
          <ac:spMkLst>
            <pc:docMk/>
            <pc:sldMk cId="510286259" sldId="289"/>
            <ac:spMk id="93" creationId="{2F3AC5DB-7693-457F-ACCC-7E0B50B989B1}"/>
          </ac:spMkLst>
        </pc:spChg>
        <pc:spChg chg="add del">
          <ac:chgData name="Alex Paredes" userId="8e2f938975373b52" providerId="LiveId" clId="{DF2FC63B-DBE9-4F22-9128-38A814D0702B}" dt="2023-04-30T15:00:31.345" v="1785" actId="26606"/>
          <ac:spMkLst>
            <pc:docMk/>
            <pc:sldMk cId="510286259" sldId="289"/>
            <ac:spMk id="94" creationId="{7F9DE51B-4C99-46DA-BAA8-AFBACAA90C43}"/>
          </ac:spMkLst>
        </pc:spChg>
        <pc:spChg chg="add del">
          <ac:chgData name="Alex Paredes" userId="8e2f938975373b52" providerId="LiveId" clId="{DF2FC63B-DBE9-4F22-9128-38A814D0702B}" dt="2023-04-30T15:00:31.345" v="1785" actId="26606"/>
          <ac:spMkLst>
            <pc:docMk/>
            <pc:sldMk cId="510286259" sldId="289"/>
            <ac:spMk id="95" creationId="{1C96A87B-A6AF-49F9-A35C-DBCD32934F73}"/>
          </ac:spMkLst>
        </pc:spChg>
        <pc:spChg chg="add del">
          <ac:chgData name="Alex Paredes" userId="8e2f938975373b52" providerId="LiveId" clId="{DF2FC63B-DBE9-4F22-9128-38A814D0702B}" dt="2023-04-30T15:00:53.260" v="1788" actId="26606"/>
          <ac:spMkLst>
            <pc:docMk/>
            <pc:sldMk cId="510286259" sldId="289"/>
            <ac:spMk id="100" creationId="{1E5E4503-CC62-4DA9-9121-0A15719984CE}"/>
          </ac:spMkLst>
        </pc:spChg>
        <pc:spChg chg="add del">
          <ac:chgData name="Alex Paredes" userId="8e2f938975373b52" providerId="LiveId" clId="{DF2FC63B-DBE9-4F22-9128-38A814D0702B}" dt="2023-04-30T15:00:53.260" v="1788" actId="26606"/>
          <ac:spMkLst>
            <pc:docMk/>
            <pc:sldMk cId="510286259" sldId="289"/>
            <ac:spMk id="102" creationId="{D8D61A1B-3C4C-4F0E-965F-15837624CF5B}"/>
          </ac:spMkLst>
        </pc:spChg>
        <pc:spChg chg="add del">
          <ac:chgData name="Alex Paredes" userId="8e2f938975373b52" providerId="LiveId" clId="{DF2FC63B-DBE9-4F22-9128-38A814D0702B}" dt="2023-04-30T15:00:53.260" v="1788" actId="26606"/>
          <ac:spMkLst>
            <pc:docMk/>
            <pc:sldMk cId="510286259" sldId="289"/>
            <ac:spMk id="104" creationId="{00E56243-9701-44E8-8A92-319433305195}"/>
          </ac:spMkLst>
        </pc:spChg>
        <pc:spChg chg="add del">
          <ac:chgData name="Alex Paredes" userId="8e2f938975373b52" providerId="LiveId" clId="{DF2FC63B-DBE9-4F22-9128-38A814D0702B}" dt="2023-04-30T15:00:53.260" v="1788" actId="26606"/>
          <ac:spMkLst>
            <pc:docMk/>
            <pc:sldMk cId="510286259" sldId="289"/>
            <ac:spMk id="106" creationId="{5B1F1915-E076-48EB-BB4A-EE9808EB40CB}"/>
          </ac:spMkLst>
        </pc:spChg>
        <pc:spChg chg="add del">
          <ac:chgData name="Alex Paredes" userId="8e2f938975373b52" providerId="LiveId" clId="{DF2FC63B-DBE9-4F22-9128-38A814D0702B}" dt="2023-04-30T15:00:53.260" v="1788" actId="26606"/>
          <ac:spMkLst>
            <pc:docMk/>
            <pc:sldMk cId="510286259" sldId="289"/>
            <ac:spMk id="108" creationId="{4CFB7F65-9106-4CAB-B5F1-B6B1476E70A0}"/>
          </ac:spMkLst>
        </pc:spChg>
        <pc:spChg chg="add del">
          <ac:chgData name="Alex Paredes" userId="8e2f938975373b52" providerId="LiveId" clId="{DF2FC63B-DBE9-4F22-9128-38A814D0702B}" dt="2023-04-30T15:00:53.250" v="1787" actId="26606"/>
          <ac:spMkLst>
            <pc:docMk/>
            <pc:sldMk cId="510286259" sldId="289"/>
            <ac:spMk id="119" creationId="{1E5E4503-CC62-4DA9-9121-0A15719984CE}"/>
          </ac:spMkLst>
        </pc:spChg>
        <pc:spChg chg="add del">
          <ac:chgData name="Alex Paredes" userId="8e2f938975373b52" providerId="LiveId" clId="{DF2FC63B-DBE9-4F22-9128-38A814D0702B}" dt="2023-04-30T15:00:53.250" v="1787" actId="26606"/>
          <ac:spMkLst>
            <pc:docMk/>
            <pc:sldMk cId="510286259" sldId="289"/>
            <ac:spMk id="121" creationId="{D8D61A1B-3C4C-4F0E-965F-15837624CF5B}"/>
          </ac:spMkLst>
        </pc:spChg>
        <pc:spChg chg="add del">
          <ac:chgData name="Alex Paredes" userId="8e2f938975373b52" providerId="LiveId" clId="{DF2FC63B-DBE9-4F22-9128-38A814D0702B}" dt="2023-04-30T15:00:53.250" v="1787" actId="26606"/>
          <ac:spMkLst>
            <pc:docMk/>
            <pc:sldMk cId="510286259" sldId="289"/>
            <ac:spMk id="123" creationId="{00E56243-9701-44E8-8A92-319433305195}"/>
          </ac:spMkLst>
        </pc:spChg>
        <pc:spChg chg="add del">
          <ac:chgData name="Alex Paredes" userId="8e2f938975373b52" providerId="LiveId" clId="{DF2FC63B-DBE9-4F22-9128-38A814D0702B}" dt="2023-04-30T15:00:53.250" v="1787" actId="26606"/>
          <ac:spMkLst>
            <pc:docMk/>
            <pc:sldMk cId="510286259" sldId="289"/>
            <ac:spMk id="125" creationId="{5B1F1915-E076-48EB-BB4A-EE9808EB40CB}"/>
          </ac:spMkLst>
        </pc:spChg>
        <pc:spChg chg="add del">
          <ac:chgData name="Alex Paredes" userId="8e2f938975373b52" providerId="LiveId" clId="{DF2FC63B-DBE9-4F22-9128-38A814D0702B}" dt="2023-04-30T15:00:53.250" v="1787" actId="26606"/>
          <ac:spMkLst>
            <pc:docMk/>
            <pc:sldMk cId="510286259" sldId="289"/>
            <ac:spMk id="127" creationId="{7BB84176-588C-42EC-B359-A76802AF102D}"/>
          </ac:spMkLst>
        </pc:spChg>
        <pc:spChg chg="add del">
          <ac:chgData name="Alex Paredes" userId="8e2f938975373b52" providerId="LiveId" clId="{DF2FC63B-DBE9-4F22-9128-38A814D0702B}" dt="2023-04-30T15:00:53.250" v="1787" actId="26606"/>
          <ac:spMkLst>
            <pc:docMk/>
            <pc:sldMk cId="510286259" sldId="289"/>
            <ac:spMk id="129" creationId="{1F71763A-051A-44FE-AA97-53842C033A06}"/>
          </ac:spMkLst>
        </pc:spChg>
        <pc:spChg chg="add del">
          <ac:chgData name="Alex Paredes" userId="8e2f938975373b52" providerId="LiveId" clId="{DF2FC63B-DBE9-4F22-9128-38A814D0702B}" dt="2023-04-30T15:00:53.250" v="1787" actId="26606"/>
          <ac:spMkLst>
            <pc:docMk/>
            <pc:sldMk cId="510286259" sldId="289"/>
            <ac:spMk id="131" creationId="{A708D103-8672-4EB5-A491-552A7D9D4CB0}"/>
          </ac:spMkLst>
        </pc:spChg>
        <pc:spChg chg="add del">
          <ac:chgData name="Alex Paredes" userId="8e2f938975373b52" providerId="LiveId" clId="{DF2FC63B-DBE9-4F22-9128-38A814D0702B}" dt="2023-04-30T15:00:53.250" v="1787" actId="26606"/>
          <ac:spMkLst>
            <pc:docMk/>
            <pc:sldMk cId="510286259" sldId="289"/>
            <ac:spMk id="133" creationId="{11921AC5-F2E7-4775-A4AD-50FFA6F5E652}"/>
          </ac:spMkLst>
        </pc:spChg>
        <pc:spChg chg="add del">
          <ac:chgData name="Alex Paredes" userId="8e2f938975373b52" providerId="LiveId" clId="{DF2FC63B-DBE9-4F22-9128-38A814D0702B}" dt="2023-04-30T15:00:53.250" v="1787" actId="26606"/>
          <ac:spMkLst>
            <pc:docMk/>
            <pc:sldMk cId="510286259" sldId="289"/>
            <ac:spMk id="135" creationId="{E534FDBA-3A96-48D7-BCD9-6F9A16FA13C7}"/>
          </ac:spMkLst>
        </pc:spChg>
        <pc:spChg chg="add del">
          <ac:chgData name="Alex Paredes" userId="8e2f938975373b52" providerId="LiveId" clId="{DF2FC63B-DBE9-4F22-9128-38A814D0702B}" dt="2023-04-30T15:01:33.504" v="1793" actId="26606"/>
          <ac:spMkLst>
            <pc:docMk/>
            <pc:sldMk cId="510286259" sldId="289"/>
            <ac:spMk id="137" creationId="{1E5E4503-CC62-4DA9-9121-0A15719984CE}"/>
          </ac:spMkLst>
        </pc:spChg>
        <pc:spChg chg="add del">
          <ac:chgData name="Alex Paredes" userId="8e2f938975373b52" providerId="LiveId" clId="{DF2FC63B-DBE9-4F22-9128-38A814D0702B}" dt="2023-04-30T15:01:33.504" v="1793" actId="26606"/>
          <ac:spMkLst>
            <pc:docMk/>
            <pc:sldMk cId="510286259" sldId="289"/>
            <ac:spMk id="138" creationId="{D8D61A1B-3C4C-4F0E-965F-15837624CF5B}"/>
          </ac:spMkLst>
        </pc:spChg>
        <pc:spChg chg="add del">
          <ac:chgData name="Alex Paredes" userId="8e2f938975373b52" providerId="LiveId" clId="{DF2FC63B-DBE9-4F22-9128-38A814D0702B}" dt="2023-04-30T15:01:33.504" v="1793" actId="26606"/>
          <ac:spMkLst>
            <pc:docMk/>
            <pc:sldMk cId="510286259" sldId="289"/>
            <ac:spMk id="139" creationId="{00E56243-9701-44E8-8A92-319433305195}"/>
          </ac:spMkLst>
        </pc:spChg>
        <pc:spChg chg="add del">
          <ac:chgData name="Alex Paredes" userId="8e2f938975373b52" providerId="LiveId" clId="{DF2FC63B-DBE9-4F22-9128-38A814D0702B}" dt="2023-04-30T15:01:33.504" v="1793" actId="26606"/>
          <ac:spMkLst>
            <pc:docMk/>
            <pc:sldMk cId="510286259" sldId="289"/>
            <ac:spMk id="140" creationId="{5B1F1915-E076-48EB-BB4A-EE9808EB40CB}"/>
          </ac:spMkLst>
        </pc:spChg>
        <pc:spChg chg="add del">
          <ac:chgData name="Alex Paredes" userId="8e2f938975373b52" providerId="LiveId" clId="{DF2FC63B-DBE9-4F22-9128-38A814D0702B}" dt="2023-04-30T15:01:33.504" v="1793" actId="26606"/>
          <ac:spMkLst>
            <pc:docMk/>
            <pc:sldMk cId="510286259" sldId="289"/>
            <ac:spMk id="141" creationId="{464F52C5-CC90-4BFA-84AD-47DFD30D6D6F}"/>
          </ac:spMkLst>
        </pc:spChg>
        <pc:spChg chg="add del">
          <ac:chgData name="Alex Paredes" userId="8e2f938975373b52" providerId="LiveId" clId="{DF2FC63B-DBE9-4F22-9128-38A814D0702B}" dt="2023-04-30T15:01:33.504" v="1793" actId="26606"/>
          <ac:spMkLst>
            <pc:docMk/>
            <pc:sldMk cId="510286259" sldId="289"/>
            <ac:spMk id="142" creationId="{AE1578EE-AC37-4C94-98C6-4B322C6705C9}"/>
          </ac:spMkLst>
        </pc:spChg>
        <pc:spChg chg="add del">
          <ac:chgData name="Alex Paredes" userId="8e2f938975373b52" providerId="LiveId" clId="{DF2FC63B-DBE9-4F22-9128-38A814D0702B}" dt="2023-04-30T15:01:33.504" v="1793" actId="26606"/>
          <ac:spMkLst>
            <pc:docMk/>
            <pc:sldMk cId="510286259" sldId="289"/>
            <ac:spMk id="143" creationId="{0055CAD6-F214-46F5-8689-93CBDA717584}"/>
          </ac:spMkLst>
        </pc:spChg>
        <pc:spChg chg="add del">
          <ac:chgData name="Alex Paredes" userId="8e2f938975373b52" providerId="LiveId" clId="{DF2FC63B-DBE9-4F22-9128-38A814D0702B}" dt="2023-04-30T15:01:33.504" v="1793" actId="26606"/>
          <ac:spMkLst>
            <pc:docMk/>
            <pc:sldMk cId="510286259" sldId="289"/>
            <ac:spMk id="144" creationId="{F2A33DE3-FEF0-4DFE-9792-F2E4F5A13C18}"/>
          </ac:spMkLst>
        </pc:spChg>
        <pc:spChg chg="add del">
          <ac:chgData name="Alex Paredes" userId="8e2f938975373b52" providerId="LiveId" clId="{DF2FC63B-DBE9-4F22-9128-38A814D0702B}" dt="2023-04-30T15:01:33.504" v="1793" actId="26606"/>
          <ac:spMkLst>
            <pc:docMk/>
            <pc:sldMk cId="510286259" sldId="289"/>
            <ac:spMk id="145" creationId="{58F305D9-36FC-424E-A383-F1B4070059A9}"/>
          </ac:spMkLst>
        </pc:spChg>
        <pc:spChg chg="add del">
          <ac:chgData name="Alex Paredes" userId="8e2f938975373b52" providerId="LiveId" clId="{DF2FC63B-DBE9-4F22-9128-38A814D0702B}" dt="2023-04-30T15:15:43.579" v="1941"/>
          <ac:spMkLst>
            <pc:docMk/>
            <pc:sldMk cId="510286259" sldId="289"/>
            <ac:spMk id="147" creationId="{1E5E4503-CC62-4DA9-9121-0A15719984CE}"/>
          </ac:spMkLst>
        </pc:spChg>
        <pc:spChg chg="add del">
          <ac:chgData name="Alex Paredes" userId="8e2f938975373b52" providerId="LiveId" clId="{DF2FC63B-DBE9-4F22-9128-38A814D0702B}" dt="2023-04-30T15:15:43.579" v="1941"/>
          <ac:spMkLst>
            <pc:docMk/>
            <pc:sldMk cId="510286259" sldId="289"/>
            <ac:spMk id="148" creationId="{D8D61A1B-3C4C-4F0E-965F-15837624CF5B}"/>
          </ac:spMkLst>
        </pc:spChg>
        <pc:spChg chg="add del">
          <ac:chgData name="Alex Paredes" userId="8e2f938975373b52" providerId="LiveId" clId="{DF2FC63B-DBE9-4F22-9128-38A814D0702B}" dt="2023-04-30T15:15:43.579" v="1941"/>
          <ac:spMkLst>
            <pc:docMk/>
            <pc:sldMk cId="510286259" sldId="289"/>
            <ac:spMk id="149" creationId="{00E56243-9701-44E8-8A92-319433305195}"/>
          </ac:spMkLst>
        </pc:spChg>
        <pc:spChg chg="add del">
          <ac:chgData name="Alex Paredes" userId="8e2f938975373b52" providerId="LiveId" clId="{DF2FC63B-DBE9-4F22-9128-38A814D0702B}" dt="2023-04-30T15:01:18.604" v="1790" actId="26606"/>
          <ac:spMkLst>
            <pc:docMk/>
            <pc:sldMk cId="510286259" sldId="289"/>
            <ac:spMk id="150" creationId="{1E5E4503-CC62-4DA9-9121-0A15719984CE}"/>
          </ac:spMkLst>
        </pc:spChg>
        <pc:spChg chg="add del">
          <ac:chgData name="Alex Paredes" userId="8e2f938975373b52" providerId="LiveId" clId="{DF2FC63B-DBE9-4F22-9128-38A814D0702B}" dt="2023-04-30T15:15:43.579" v="1941"/>
          <ac:spMkLst>
            <pc:docMk/>
            <pc:sldMk cId="510286259" sldId="289"/>
            <ac:spMk id="151" creationId="{5B1F1915-E076-48EB-BB4A-EE9808EB40CB}"/>
          </ac:spMkLst>
        </pc:spChg>
        <pc:spChg chg="add del">
          <ac:chgData name="Alex Paredes" userId="8e2f938975373b52" providerId="LiveId" clId="{DF2FC63B-DBE9-4F22-9128-38A814D0702B}" dt="2023-04-30T15:01:18.604" v="1790" actId="26606"/>
          <ac:spMkLst>
            <pc:docMk/>
            <pc:sldMk cId="510286259" sldId="289"/>
            <ac:spMk id="152" creationId="{D8D61A1B-3C4C-4F0E-965F-15837624CF5B}"/>
          </ac:spMkLst>
        </pc:spChg>
        <pc:spChg chg="add del">
          <ac:chgData name="Alex Paredes" userId="8e2f938975373b52" providerId="LiveId" clId="{DF2FC63B-DBE9-4F22-9128-38A814D0702B}" dt="2023-04-30T15:15:43.579" v="1941"/>
          <ac:spMkLst>
            <pc:docMk/>
            <pc:sldMk cId="510286259" sldId="289"/>
            <ac:spMk id="153" creationId="{F517B8F1-2AEF-486F-B48E-B74ACD99D568}"/>
          </ac:spMkLst>
        </pc:spChg>
        <pc:spChg chg="add del">
          <ac:chgData name="Alex Paredes" userId="8e2f938975373b52" providerId="LiveId" clId="{DF2FC63B-DBE9-4F22-9128-38A814D0702B}" dt="2023-04-30T15:01:18.604" v="1790" actId="26606"/>
          <ac:spMkLst>
            <pc:docMk/>
            <pc:sldMk cId="510286259" sldId="289"/>
            <ac:spMk id="154" creationId="{00E56243-9701-44E8-8A92-319433305195}"/>
          </ac:spMkLst>
        </pc:spChg>
        <pc:spChg chg="add del">
          <ac:chgData name="Alex Paredes" userId="8e2f938975373b52" providerId="LiveId" clId="{DF2FC63B-DBE9-4F22-9128-38A814D0702B}" dt="2023-04-30T15:15:43.579" v="1941"/>
          <ac:spMkLst>
            <pc:docMk/>
            <pc:sldMk cId="510286259" sldId="289"/>
            <ac:spMk id="155" creationId="{CF90FA3E-29C5-4FF4-8E7C-F402393C4282}"/>
          </ac:spMkLst>
        </pc:spChg>
        <pc:spChg chg="add del">
          <ac:chgData name="Alex Paredes" userId="8e2f938975373b52" providerId="LiveId" clId="{DF2FC63B-DBE9-4F22-9128-38A814D0702B}" dt="2023-04-30T15:01:18.604" v="1790" actId="26606"/>
          <ac:spMkLst>
            <pc:docMk/>
            <pc:sldMk cId="510286259" sldId="289"/>
            <ac:spMk id="156" creationId="{5B1F1915-E076-48EB-BB4A-EE9808EB40CB}"/>
          </ac:spMkLst>
        </pc:spChg>
        <pc:spChg chg="add del">
          <ac:chgData name="Alex Paredes" userId="8e2f938975373b52" providerId="LiveId" clId="{DF2FC63B-DBE9-4F22-9128-38A814D0702B}" dt="2023-04-30T15:15:43.579" v="1941"/>
          <ac:spMkLst>
            <pc:docMk/>
            <pc:sldMk cId="510286259" sldId="289"/>
            <ac:spMk id="157" creationId="{A21EFF75-981B-45D2-8F70-7BCFA27098B7}"/>
          </ac:spMkLst>
        </pc:spChg>
        <pc:spChg chg="add del">
          <ac:chgData name="Alex Paredes" userId="8e2f938975373b52" providerId="LiveId" clId="{DF2FC63B-DBE9-4F22-9128-38A814D0702B}" dt="2023-04-30T15:01:18.604" v="1790" actId="26606"/>
          <ac:spMkLst>
            <pc:docMk/>
            <pc:sldMk cId="510286259" sldId="289"/>
            <ac:spMk id="158" creationId="{F517B8F1-2AEF-486F-B48E-B74ACD99D568}"/>
          </ac:spMkLst>
        </pc:spChg>
        <pc:spChg chg="add del">
          <ac:chgData name="Alex Paredes" userId="8e2f938975373b52" providerId="LiveId" clId="{DF2FC63B-DBE9-4F22-9128-38A814D0702B}" dt="2023-04-30T15:15:43.579" v="1941"/>
          <ac:spMkLst>
            <pc:docMk/>
            <pc:sldMk cId="510286259" sldId="289"/>
            <ac:spMk id="159" creationId="{1A96CF5F-7013-4811-A10D-28B204052C65}"/>
          </ac:spMkLst>
        </pc:spChg>
        <pc:spChg chg="add del">
          <ac:chgData name="Alex Paredes" userId="8e2f938975373b52" providerId="LiveId" clId="{DF2FC63B-DBE9-4F22-9128-38A814D0702B}" dt="2023-04-30T15:01:18.604" v="1790" actId="26606"/>
          <ac:spMkLst>
            <pc:docMk/>
            <pc:sldMk cId="510286259" sldId="289"/>
            <ac:spMk id="160" creationId="{CF90FA3E-29C5-4FF4-8E7C-F402393C4282}"/>
          </ac:spMkLst>
        </pc:spChg>
        <pc:spChg chg="add del">
          <ac:chgData name="Alex Paredes" userId="8e2f938975373b52" providerId="LiveId" clId="{DF2FC63B-DBE9-4F22-9128-38A814D0702B}" dt="2023-04-30T15:15:43.579" v="1941"/>
          <ac:spMkLst>
            <pc:docMk/>
            <pc:sldMk cId="510286259" sldId="289"/>
            <ac:spMk id="161" creationId="{38BFE626-6BBD-4067-B348-4FB65DD525DB}"/>
          </ac:spMkLst>
        </pc:spChg>
        <pc:spChg chg="add del">
          <ac:chgData name="Alex Paredes" userId="8e2f938975373b52" providerId="LiveId" clId="{DF2FC63B-DBE9-4F22-9128-38A814D0702B}" dt="2023-04-30T15:01:18.604" v="1790" actId="26606"/>
          <ac:spMkLst>
            <pc:docMk/>
            <pc:sldMk cId="510286259" sldId="289"/>
            <ac:spMk id="162" creationId="{A21EFF75-981B-45D2-8F70-7BCFA27098B7}"/>
          </ac:spMkLst>
        </pc:spChg>
        <pc:spChg chg="add del">
          <ac:chgData name="Alex Paredes" userId="8e2f938975373b52" providerId="LiveId" clId="{DF2FC63B-DBE9-4F22-9128-38A814D0702B}" dt="2023-04-30T15:01:18.604" v="1790" actId="26606"/>
          <ac:spMkLst>
            <pc:docMk/>
            <pc:sldMk cId="510286259" sldId="289"/>
            <ac:spMk id="164" creationId="{1A96CF5F-7013-4811-A10D-28B204052C65}"/>
          </ac:spMkLst>
        </pc:spChg>
        <pc:spChg chg="add del">
          <ac:chgData name="Alex Paredes" userId="8e2f938975373b52" providerId="LiveId" clId="{DF2FC63B-DBE9-4F22-9128-38A814D0702B}" dt="2023-04-30T15:01:18.604" v="1790" actId="26606"/>
          <ac:spMkLst>
            <pc:docMk/>
            <pc:sldMk cId="510286259" sldId="289"/>
            <ac:spMk id="166" creationId="{38BFE626-6BBD-4067-B348-4FB65DD525DB}"/>
          </ac:spMkLst>
        </pc:spChg>
        <pc:spChg chg="add del">
          <ac:chgData name="Alex Paredes" userId="8e2f938975373b52" providerId="LiveId" clId="{DF2FC63B-DBE9-4F22-9128-38A814D0702B}" dt="2023-04-30T15:01:24.866" v="1792" actId="26606"/>
          <ac:spMkLst>
            <pc:docMk/>
            <pc:sldMk cId="510286259" sldId="289"/>
            <ac:spMk id="168" creationId="{1E5E4503-CC62-4DA9-9121-0A15719984CE}"/>
          </ac:spMkLst>
        </pc:spChg>
        <pc:spChg chg="add del">
          <ac:chgData name="Alex Paredes" userId="8e2f938975373b52" providerId="LiveId" clId="{DF2FC63B-DBE9-4F22-9128-38A814D0702B}" dt="2023-04-30T15:01:24.866" v="1792" actId="26606"/>
          <ac:spMkLst>
            <pc:docMk/>
            <pc:sldMk cId="510286259" sldId="289"/>
            <ac:spMk id="169" creationId="{D8D61A1B-3C4C-4F0E-965F-15837624CF5B}"/>
          </ac:spMkLst>
        </pc:spChg>
        <pc:spChg chg="add del">
          <ac:chgData name="Alex Paredes" userId="8e2f938975373b52" providerId="LiveId" clId="{DF2FC63B-DBE9-4F22-9128-38A814D0702B}" dt="2023-04-30T15:01:24.866" v="1792" actId="26606"/>
          <ac:spMkLst>
            <pc:docMk/>
            <pc:sldMk cId="510286259" sldId="289"/>
            <ac:spMk id="170" creationId="{00E56243-9701-44E8-8A92-319433305195}"/>
          </ac:spMkLst>
        </pc:spChg>
        <pc:spChg chg="add del">
          <ac:chgData name="Alex Paredes" userId="8e2f938975373b52" providerId="LiveId" clId="{DF2FC63B-DBE9-4F22-9128-38A814D0702B}" dt="2023-04-30T15:01:24.866" v="1792" actId="26606"/>
          <ac:spMkLst>
            <pc:docMk/>
            <pc:sldMk cId="510286259" sldId="289"/>
            <ac:spMk id="171" creationId="{5B1F1915-E076-48EB-BB4A-EE9808EB40CB}"/>
          </ac:spMkLst>
        </pc:spChg>
        <pc:spChg chg="add del">
          <ac:chgData name="Alex Paredes" userId="8e2f938975373b52" providerId="LiveId" clId="{DF2FC63B-DBE9-4F22-9128-38A814D0702B}" dt="2023-04-30T15:01:24.866" v="1792" actId="26606"/>
          <ac:spMkLst>
            <pc:docMk/>
            <pc:sldMk cId="510286259" sldId="289"/>
            <ac:spMk id="172" creationId="{395E16AA-F2F3-47F4-8F20-A7EBF2CBFBBD}"/>
          </ac:spMkLst>
        </pc:spChg>
        <pc:spChg chg="add del">
          <ac:chgData name="Alex Paredes" userId="8e2f938975373b52" providerId="LiveId" clId="{DF2FC63B-DBE9-4F22-9128-38A814D0702B}" dt="2023-04-30T15:01:24.866" v="1792" actId="26606"/>
          <ac:spMkLst>
            <pc:docMk/>
            <pc:sldMk cId="510286259" sldId="289"/>
            <ac:spMk id="173" creationId="{3153DB13-2A89-45C7-B04E-D39BB86CD1F2}"/>
          </ac:spMkLst>
        </pc:spChg>
        <pc:spChg chg="add del">
          <ac:chgData name="Alex Paredes" userId="8e2f938975373b52" providerId="LiveId" clId="{DF2FC63B-DBE9-4F22-9128-38A814D0702B}" dt="2023-04-30T15:01:24.866" v="1792" actId="26606"/>
          <ac:spMkLst>
            <pc:docMk/>
            <pc:sldMk cId="510286259" sldId="289"/>
            <ac:spMk id="174" creationId="{1A2D50C0-5220-451B-877F-2EFF1378C7CE}"/>
          </ac:spMkLst>
        </pc:spChg>
        <pc:spChg chg="add del">
          <ac:chgData name="Alex Paredes" userId="8e2f938975373b52" providerId="LiveId" clId="{DF2FC63B-DBE9-4F22-9128-38A814D0702B}" dt="2023-04-30T15:01:24.866" v="1792" actId="26606"/>
          <ac:spMkLst>
            <pc:docMk/>
            <pc:sldMk cId="510286259" sldId="289"/>
            <ac:spMk id="175" creationId="{86031952-26F2-4AD4-85DA-3A9231F809E4}"/>
          </ac:spMkLst>
        </pc:spChg>
        <pc:spChg chg="add del">
          <ac:chgData name="Alex Paredes" userId="8e2f938975373b52" providerId="LiveId" clId="{DF2FC63B-DBE9-4F22-9128-38A814D0702B}" dt="2023-04-30T15:01:24.866" v="1792" actId="26606"/>
          <ac:spMkLst>
            <pc:docMk/>
            <pc:sldMk cId="510286259" sldId="289"/>
            <ac:spMk id="176" creationId="{F18349E2-797E-42BB-912F-CA4E0BA5A79C}"/>
          </ac:spMkLst>
        </pc:spChg>
        <pc:grpChg chg="add del">
          <ac:chgData name="Alex Paredes" userId="8e2f938975373b52" providerId="LiveId" clId="{DF2FC63B-DBE9-4F22-9128-38A814D0702B}" dt="2023-04-30T14:42:07.178" v="1662" actId="26606"/>
          <ac:grpSpMkLst>
            <pc:docMk/>
            <pc:sldMk cId="510286259" sldId="289"/>
            <ac:grpSpMk id="19" creationId="{689DE470-D3F7-4C9B-B30A-CDD6B6F9B140}"/>
          </ac:grpSpMkLst>
        </pc:grpChg>
        <pc:grpChg chg="add del">
          <ac:chgData name="Alex Paredes" userId="8e2f938975373b52" providerId="LiveId" clId="{DF2FC63B-DBE9-4F22-9128-38A814D0702B}" dt="2023-04-30T14:52:26.321" v="1719"/>
          <ac:grpSpMkLst>
            <pc:docMk/>
            <pc:sldMk cId="510286259" sldId="289"/>
            <ac:grpSpMk id="25" creationId="{020840DA-88D4-4E87-9CF9-3EDAEB794D02}"/>
          </ac:grpSpMkLst>
        </pc:grpChg>
        <pc:grpChg chg="add del">
          <ac:chgData name="Alex Paredes" userId="8e2f938975373b52" providerId="LiveId" clId="{DF2FC63B-DBE9-4F22-9128-38A814D0702B}" dt="2023-04-30T14:45:40.522" v="1681" actId="26606"/>
          <ac:grpSpMkLst>
            <pc:docMk/>
            <pc:sldMk cId="510286259" sldId="289"/>
            <ac:grpSpMk id="30" creationId="{020840DA-88D4-4E87-9CF9-3EDAEB794D02}"/>
          </ac:grpSpMkLst>
        </pc:grpChg>
        <pc:grpChg chg="add del">
          <ac:chgData name="Alex Paredes" userId="8e2f938975373b52" providerId="LiveId" clId="{DF2FC63B-DBE9-4F22-9128-38A814D0702B}" dt="2023-04-30T14:51:48.775" v="1712"/>
          <ac:grpSpMkLst>
            <pc:docMk/>
            <pc:sldMk cId="510286259" sldId="289"/>
            <ac:grpSpMk id="35" creationId="{38365B5E-72F8-4DDA-8C09-DB629252AB64}"/>
          </ac:grpSpMkLst>
        </pc:grpChg>
        <pc:grpChg chg="add del">
          <ac:chgData name="Alex Paredes" userId="8e2f938975373b52" providerId="LiveId" clId="{DF2FC63B-DBE9-4F22-9128-38A814D0702B}" dt="2023-04-30T14:53:26.965" v="1732"/>
          <ac:grpSpMkLst>
            <pc:docMk/>
            <pc:sldMk cId="510286259" sldId="289"/>
            <ac:grpSpMk id="44" creationId="{38365B5E-72F8-4DDA-8C09-DB629252AB64}"/>
          </ac:grpSpMkLst>
        </pc:grpChg>
        <pc:grpChg chg="add del">
          <ac:chgData name="Alex Paredes" userId="8e2f938975373b52" providerId="LiveId" clId="{DF2FC63B-DBE9-4F22-9128-38A814D0702B}" dt="2023-04-30T14:51:08.579" v="1701" actId="26606"/>
          <ac:grpSpMkLst>
            <pc:docMk/>
            <pc:sldMk cId="510286259" sldId="289"/>
            <ac:grpSpMk id="65" creationId="{38365B5E-72F8-4DDA-8C09-DB629252AB64}"/>
          </ac:grpSpMkLst>
        </pc:grpChg>
        <pc:grpChg chg="add del">
          <ac:chgData name="Alex Paredes" userId="8e2f938975373b52" providerId="LiveId" clId="{DF2FC63B-DBE9-4F22-9128-38A814D0702B}" dt="2023-04-30T14:53:13.631" v="1727" actId="26606"/>
          <ac:grpSpMkLst>
            <pc:docMk/>
            <pc:sldMk cId="510286259" sldId="289"/>
            <ac:grpSpMk id="71" creationId="{38365B5E-72F8-4DDA-8C09-DB629252AB64}"/>
          </ac:grpSpMkLst>
        </pc:grpChg>
        <pc:grpChg chg="add del">
          <ac:chgData name="Alex Paredes" userId="8e2f938975373b52" providerId="LiveId" clId="{DF2FC63B-DBE9-4F22-9128-38A814D0702B}" dt="2023-04-30T15:00:53.260" v="1788" actId="26606"/>
          <ac:grpSpMkLst>
            <pc:docMk/>
            <pc:sldMk cId="510286259" sldId="289"/>
            <ac:grpSpMk id="110" creationId="{DA46084B-0DB4-4217-8429-5BB07C713056}"/>
          </ac:grpSpMkLst>
        </pc:grpChg>
        <pc:graphicFrameChg chg="add del mod ord modGraphic">
          <ac:chgData name="Alex Paredes" userId="8e2f938975373b52" providerId="LiveId" clId="{DF2FC63B-DBE9-4F22-9128-38A814D0702B}" dt="2023-04-30T14:51:33.217" v="1708" actId="26606"/>
          <ac:graphicFrameMkLst>
            <pc:docMk/>
            <pc:sldMk cId="510286259" sldId="289"/>
            <ac:graphicFrameMk id="45" creationId="{76FD2315-0351-3D60-B8EC-44CA6073CEAB}"/>
          </ac:graphicFrameMkLst>
        </pc:graphicFrameChg>
        <pc:picChg chg="add mod ord">
          <ac:chgData name="Alex Paredes" userId="8e2f938975373b52" providerId="LiveId" clId="{DF2FC63B-DBE9-4F22-9128-38A814D0702B}" dt="2023-04-30T15:01:33.504" v="1793" actId="26606"/>
          <ac:picMkLst>
            <pc:docMk/>
            <pc:sldMk cId="510286259" sldId="289"/>
            <ac:picMk id="3" creationId="{2BF87E49-915D-BFF3-EB09-395A8E390B0F}"/>
          </ac:picMkLst>
        </pc:picChg>
        <pc:picChg chg="add del mod ord">
          <ac:chgData name="Alex Paredes" userId="8e2f938975373b52" providerId="LiveId" clId="{DF2FC63B-DBE9-4F22-9128-38A814D0702B}" dt="2023-04-30T14:57:57.466" v="1766" actId="21"/>
          <ac:picMkLst>
            <pc:docMk/>
            <pc:sldMk cId="510286259" sldId="289"/>
            <ac:picMk id="4" creationId="{37C9A3F7-3537-5A56-6D4F-EBF2F44DC8D4}"/>
          </ac:picMkLst>
        </pc:picChg>
        <pc:picChg chg="del">
          <ac:chgData name="Alex Paredes" userId="8e2f938975373b52" providerId="LiveId" clId="{DF2FC63B-DBE9-4F22-9128-38A814D0702B}" dt="2023-04-30T14:41:46.220" v="1657" actId="21"/>
          <ac:picMkLst>
            <pc:docMk/>
            <pc:sldMk cId="510286259" sldId="289"/>
            <ac:picMk id="5" creationId="{B04D3BC4-41C4-303B-AE9B-2840567777E4}"/>
          </ac:picMkLst>
        </pc:picChg>
        <pc:picChg chg="del">
          <ac:chgData name="Alex Paredes" userId="8e2f938975373b52" providerId="LiveId" clId="{DF2FC63B-DBE9-4F22-9128-38A814D0702B}" dt="2023-04-30T14:40:38.441" v="1655" actId="21"/>
          <ac:picMkLst>
            <pc:docMk/>
            <pc:sldMk cId="510286259" sldId="289"/>
            <ac:picMk id="6" creationId="{7D27F3CF-E6F0-BA92-5795-D3F46EBDCFFC}"/>
          </ac:picMkLst>
        </pc:picChg>
        <pc:picChg chg="add mod ord">
          <ac:chgData name="Alex Paredes" userId="8e2f938975373b52" providerId="LiveId" clId="{DF2FC63B-DBE9-4F22-9128-38A814D0702B}" dt="2023-04-30T15:01:33.504" v="1793" actId="26606"/>
          <ac:picMkLst>
            <pc:docMk/>
            <pc:sldMk cId="510286259" sldId="289"/>
            <ac:picMk id="7" creationId="{32F940AC-58CD-C8C4-AAA9-F81A464F4B59}"/>
          </ac:picMkLst>
        </pc:picChg>
        <pc:picChg chg="add mod ord">
          <ac:chgData name="Alex Paredes" userId="8e2f938975373b52" providerId="LiveId" clId="{DF2FC63B-DBE9-4F22-9128-38A814D0702B}" dt="2023-04-30T15:01:33.504" v="1793" actId="26606"/>
          <ac:picMkLst>
            <pc:docMk/>
            <pc:sldMk cId="510286259" sldId="289"/>
            <ac:picMk id="8" creationId="{AB9BACB2-41D7-769C-0E5D-17DDF321690E}"/>
          </ac:picMkLst>
        </pc:picChg>
        <pc:cxnChg chg="add del">
          <ac:chgData name="Alex Paredes" userId="8e2f938975373b52" providerId="LiveId" clId="{DF2FC63B-DBE9-4F22-9128-38A814D0702B}" dt="2023-04-30T14:49:19.763" v="1691" actId="26606"/>
          <ac:cxnSpMkLst>
            <pc:docMk/>
            <pc:sldMk cId="510286259" sldId="289"/>
            <ac:cxnSpMk id="48" creationId="{169958B5-5C27-4A9A-983B-AC6A83EFD542}"/>
          </ac:cxnSpMkLst>
        </pc:cxnChg>
        <pc:cxnChg chg="add del">
          <ac:chgData name="Alex Paredes" userId="8e2f938975373b52" providerId="LiveId" clId="{DF2FC63B-DBE9-4F22-9128-38A814D0702B}" dt="2023-04-30T14:49:19.763" v="1691" actId="26606"/>
          <ac:cxnSpMkLst>
            <pc:docMk/>
            <pc:sldMk cId="510286259" sldId="289"/>
            <ac:cxnSpMk id="53" creationId="{FF8BD25D-8B66-4F26-8257-6DC0736291E8}"/>
          </ac:cxnSpMkLst>
        </pc:cxnChg>
        <pc:cxnChg chg="add del">
          <ac:chgData name="Alex Paredes" userId="8e2f938975373b52" providerId="LiveId" clId="{DF2FC63B-DBE9-4F22-9128-38A814D0702B}" dt="2023-04-30T14:51:13.151" v="1704" actId="26606"/>
          <ac:cxnSpMkLst>
            <pc:docMk/>
            <pc:sldMk cId="510286259" sldId="289"/>
            <ac:cxnSpMk id="67" creationId="{169958B5-5C27-4A9A-983B-AC6A83EFD542}"/>
          </ac:cxnSpMkLst>
        </pc:cxnChg>
        <pc:cxnChg chg="add del">
          <ac:chgData name="Alex Paredes" userId="8e2f938975373b52" providerId="LiveId" clId="{DF2FC63B-DBE9-4F22-9128-38A814D0702B}" dt="2023-04-30T14:51:13.151" v="1704" actId="26606"/>
          <ac:cxnSpMkLst>
            <pc:docMk/>
            <pc:sldMk cId="510286259" sldId="289"/>
            <ac:cxnSpMk id="70" creationId="{FF8BD25D-8B66-4F26-8257-6DC0736291E8}"/>
          </ac:cxnSpMkLst>
        </pc:cxnChg>
      </pc:sldChg>
      <pc:sldChg chg="addSp delSp add del setBg delDesignElem">
        <pc:chgData name="Alex Paredes" userId="8e2f938975373b52" providerId="LiveId" clId="{DF2FC63B-DBE9-4F22-9128-38A814D0702B}" dt="2023-04-30T14:40:18.486" v="1650"/>
        <pc:sldMkLst>
          <pc:docMk/>
          <pc:sldMk cId="2002528327" sldId="289"/>
        </pc:sldMkLst>
        <pc:spChg chg="add del">
          <ac:chgData name="Alex Paredes" userId="8e2f938975373b52" providerId="LiveId" clId="{DF2FC63B-DBE9-4F22-9128-38A814D0702B}" dt="2023-04-30T14:40:18.486" v="1650"/>
          <ac:spMkLst>
            <pc:docMk/>
            <pc:sldMk cId="2002528327" sldId="289"/>
            <ac:spMk id="17" creationId="{C31BEE40-9750-4035-BFC7-0228EE7FE26E}"/>
          </ac:spMkLst>
        </pc:spChg>
        <pc:grpChg chg="add del">
          <ac:chgData name="Alex Paredes" userId="8e2f938975373b52" providerId="LiveId" clId="{DF2FC63B-DBE9-4F22-9128-38A814D0702B}" dt="2023-04-30T14:40:18.486" v="1650"/>
          <ac:grpSpMkLst>
            <pc:docMk/>
            <pc:sldMk cId="2002528327" sldId="289"/>
            <ac:grpSpMk id="19" creationId="{689DE470-D3F7-4C9B-B30A-CDD6B6F9B140}"/>
          </ac:grpSpMkLst>
        </pc:grpChg>
      </pc:sldChg>
      <pc:sldChg chg="addSp delSp modSp new mod setBg modClrScheme setClrOvrMap delDesignElem chgLayout">
        <pc:chgData name="Alex Paredes" userId="8e2f938975373b52" providerId="LiveId" clId="{DF2FC63B-DBE9-4F22-9128-38A814D0702B}" dt="2023-04-30T15:37:21.656" v="2083" actId="1076"/>
        <pc:sldMkLst>
          <pc:docMk/>
          <pc:sldMk cId="2732143367" sldId="290"/>
        </pc:sldMkLst>
        <pc:spChg chg="del mod ord">
          <ac:chgData name="Alex Paredes" userId="8e2f938975373b52" providerId="LiveId" clId="{DF2FC63B-DBE9-4F22-9128-38A814D0702B}" dt="2023-04-30T15:10:20.455" v="1901" actId="700"/>
          <ac:spMkLst>
            <pc:docMk/>
            <pc:sldMk cId="2732143367" sldId="290"/>
            <ac:spMk id="2" creationId="{C7708C9B-B8CF-87BB-E5A4-B7CF35958DC8}"/>
          </ac:spMkLst>
        </pc:spChg>
        <pc:spChg chg="del">
          <ac:chgData name="Alex Paredes" userId="8e2f938975373b52" providerId="LiveId" clId="{DF2FC63B-DBE9-4F22-9128-38A814D0702B}" dt="2023-04-30T15:10:20.455" v="1901" actId="700"/>
          <ac:spMkLst>
            <pc:docMk/>
            <pc:sldMk cId="2732143367" sldId="290"/>
            <ac:spMk id="3" creationId="{D0D2FC1B-428D-62D0-84AD-67D3DFF67EB6}"/>
          </ac:spMkLst>
        </pc:spChg>
        <pc:spChg chg="add del mod ord">
          <ac:chgData name="Alex Paredes" userId="8e2f938975373b52" providerId="LiveId" clId="{DF2FC63B-DBE9-4F22-9128-38A814D0702B}" dt="2023-04-30T15:10:33.113" v="1903" actId="700"/>
          <ac:spMkLst>
            <pc:docMk/>
            <pc:sldMk cId="2732143367" sldId="290"/>
            <ac:spMk id="6" creationId="{46785AF2-0AB8-40F0-FB19-38878540336B}"/>
          </ac:spMkLst>
        </pc:spChg>
        <pc:spChg chg="add mod">
          <ac:chgData name="Alex Paredes" userId="8e2f938975373b52" providerId="LiveId" clId="{DF2FC63B-DBE9-4F22-9128-38A814D0702B}" dt="2023-04-30T15:25:31.788" v="2050" actId="1076"/>
          <ac:spMkLst>
            <pc:docMk/>
            <pc:sldMk cId="2732143367" sldId="290"/>
            <ac:spMk id="8" creationId="{D89B1602-15DE-E80E-3B79-C37A6C15D5EF}"/>
          </ac:spMkLst>
        </pc:spChg>
        <pc:spChg chg="add mod">
          <ac:chgData name="Alex Paredes" userId="8e2f938975373b52" providerId="LiveId" clId="{DF2FC63B-DBE9-4F22-9128-38A814D0702B}" dt="2023-04-30T15:26:02.057" v="2052" actId="113"/>
          <ac:spMkLst>
            <pc:docMk/>
            <pc:sldMk cId="2732143367" sldId="290"/>
            <ac:spMk id="10" creationId="{CC0A0080-69B6-654A-3B63-3C80993D9D33}"/>
          </ac:spMkLst>
        </pc:spChg>
        <pc:spChg chg="add del mod ord">
          <ac:chgData name="Alex Paredes" userId="8e2f938975373b52" providerId="LiveId" clId="{DF2FC63B-DBE9-4F22-9128-38A814D0702B}" dt="2023-04-30T15:12:05.367" v="1916" actId="700"/>
          <ac:spMkLst>
            <pc:docMk/>
            <pc:sldMk cId="2732143367" sldId="290"/>
            <ac:spMk id="11" creationId="{13D7D211-3C9D-C229-57B5-626917A1B122}"/>
          </ac:spMkLst>
        </pc:spChg>
        <pc:spChg chg="add del mod ord">
          <ac:chgData name="Alex Paredes" userId="8e2f938975373b52" providerId="LiveId" clId="{DF2FC63B-DBE9-4F22-9128-38A814D0702B}" dt="2023-04-30T15:12:05.367" v="1916" actId="700"/>
          <ac:spMkLst>
            <pc:docMk/>
            <pc:sldMk cId="2732143367" sldId="290"/>
            <ac:spMk id="12" creationId="{744F1683-79C2-E851-AB16-946C1FDF3D54}"/>
          </ac:spMkLst>
        </pc:spChg>
        <pc:spChg chg="add del mod ord">
          <ac:chgData name="Alex Paredes" userId="8e2f938975373b52" providerId="LiveId" clId="{DF2FC63B-DBE9-4F22-9128-38A814D0702B}" dt="2023-04-30T15:12:05.367" v="1916" actId="700"/>
          <ac:spMkLst>
            <pc:docMk/>
            <pc:sldMk cId="2732143367" sldId="290"/>
            <ac:spMk id="13" creationId="{53D8EA13-21F9-499A-5B42-5C547896A4B7}"/>
          </ac:spMkLst>
        </pc:spChg>
        <pc:spChg chg="add del">
          <ac:chgData name="Alex Paredes" userId="8e2f938975373b52" providerId="LiveId" clId="{DF2FC63B-DBE9-4F22-9128-38A814D0702B}" dt="2023-04-30T15:13:42.307" v="1923" actId="26606"/>
          <ac:spMkLst>
            <pc:docMk/>
            <pc:sldMk cId="2732143367" sldId="290"/>
            <ac:spMk id="15" creationId="{20C97E5C-C165-417B-BBDE-6701E226BE3D}"/>
          </ac:spMkLst>
        </pc:spChg>
        <pc:spChg chg="add mod">
          <ac:chgData name="Alex Paredes" userId="8e2f938975373b52" providerId="LiveId" clId="{DF2FC63B-DBE9-4F22-9128-38A814D0702B}" dt="2023-04-30T15:25:10.730" v="2046" actId="948"/>
          <ac:spMkLst>
            <pc:docMk/>
            <pc:sldMk cId="2732143367" sldId="290"/>
            <ac:spMk id="16" creationId="{DD14C971-09EC-7AC2-D662-B7E914F1EF9A}"/>
          </ac:spMkLst>
        </pc:spChg>
        <pc:spChg chg="add del">
          <ac:chgData name="Alex Paredes" userId="8e2f938975373b52" providerId="LiveId" clId="{DF2FC63B-DBE9-4F22-9128-38A814D0702B}" dt="2023-04-30T15:13:42.307" v="1923" actId="26606"/>
          <ac:spMkLst>
            <pc:docMk/>
            <pc:sldMk cId="2732143367" sldId="290"/>
            <ac:spMk id="17" creationId="{95D0E1C6-221C-4835-B0D4-24184F6B6E21}"/>
          </ac:spMkLst>
        </pc:spChg>
        <pc:spChg chg="add del mod ord">
          <ac:chgData name="Alex Paredes" userId="8e2f938975373b52" providerId="LiveId" clId="{DF2FC63B-DBE9-4F22-9128-38A814D0702B}" dt="2023-04-30T15:16:53.496" v="1945" actId="700"/>
          <ac:spMkLst>
            <pc:docMk/>
            <pc:sldMk cId="2732143367" sldId="290"/>
            <ac:spMk id="18" creationId="{083015A3-0061-951C-A25B-6EC6F0B35029}"/>
          </ac:spMkLst>
        </pc:spChg>
        <pc:spChg chg="add del">
          <ac:chgData name="Alex Paredes" userId="8e2f938975373b52" providerId="LiveId" clId="{DF2FC63B-DBE9-4F22-9128-38A814D0702B}" dt="2023-04-30T15:13:42.307" v="1923" actId="26606"/>
          <ac:spMkLst>
            <pc:docMk/>
            <pc:sldMk cId="2732143367" sldId="290"/>
            <ac:spMk id="19" creationId="{A98F2782-0AD1-4AB6-BBB8-3BA1BB416CE2}"/>
          </ac:spMkLst>
        </pc:spChg>
        <pc:spChg chg="add del mod ord">
          <ac:chgData name="Alex Paredes" userId="8e2f938975373b52" providerId="LiveId" clId="{DF2FC63B-DBE9-4F22-9128-38A814D0702B}" dt="2023-04-30T15:16:53.496" v="1945" actId="700"/>
          <ac:spMkLst>
            <pc:docMk/>
            <pc:sldMk cId="2732143367" sldId="290"/>
            <ac:spMk id="20" creationId="{76DBF3A8-BFAE-4D24-7D8E-6EC7126F281E}"/>
          </ac:spMkLst>
        </pc:spChg>
        <pc:spChg chg="add del">
          <ac:chgData name="Alex Paredes" userId="8e2f938975373b52" providerId="LiveId" clId="{DF2FC63B-DBE9-4F22-9128-38A814D0702B}" dt="2023-04-30T15:13:45.718" v="1925" actId="26606"/>
          <ac:spMkLst>
            <pc:docMk/>
            <pc:sldMk cId="2732143367" sldId="290"/>
            <ac:spMk id="21" creationId="{1259A422-0023-4292-8200-E080556F30F9}"/>
          </ac:spMkLst>
        </pc:spChg>
        <pc:spChg chg="add del">
          <ac:chgData name="Alex Paredes" userId="8e2f938975373b52" providerId="LiveId" clId="{DF2FC63B-DBE9-4F22-9128-38A814D0702B}" dt="2023-04-30T15:13:45.718" v="1925" actId="26606"/>
          <ac:spMkLst>
            <pc:docMk/>
            <pc:sldMk cId="2732143367" sldId="290"/>
            <ac:spMk id="22" creationId="{A2413CA5-4739-4BC9-8BB3-B0A4928D314F}"/>
          </ac:spMkLst>
        </pc:spChg>
        <pc:spChg chg="add del">
          <ac:chgData name="Alex Paredes" userId="8e2f938975373b52" providerId="LiveId" clId="{DF2FC63B-DBE9-4F22-9128-38A814D0702B}" dt="2023-04-30T15:13:56.898" v="1927" actId="700"/>
          <ac:spMkLst>
            <pc:docMk/>
            <pc:sldMk cId="2732143367" sldId="290"/>
            <ac:spMk id="24" creationId="{587D26DA-9773-4A0E-B213-DDF20A1F1F27}"/>
          </ac:spMkLst>
        </pc:spChg>
        <pc:picChg chg="add mod">
          <ac:chgData name="Alex Paredes" userId="8e2f938975373b52" providerId="LiveId" clId="{DF2FC63B-DBE9-4F22-9128-38A814D0702B}" dt="2023-04-30T15:27:41.063" v="2056" actId="1076"/>
          <ac:picMkLst>
            <pc:docMk/>
            <pc:sldMk cId="2732143367" sldId="290"/>
            <ac:picMk id="4" creationId="{1B73935D-AF56-BA61-8956-AA7C4095698B}"/>
          </ac:picMkLst>
        </pc:picChg>
        <pc:picChg chg="add mod">
          <ac:chgData name="Alex Paredes" userId="8e2f938975373b52" providerId="LiveId" clId="{DF2FC63B-DBE9-4F22-9128-38A814D0702B}" dt="2023-04-30T15:27:44.424" v="2057" actId="1076"/>
          <ac:picMkLst>
            <pc:docMk/>
            <pc:sldMk cId="2732143367" sldId="290"/>
            <ac:picMk id="5" creationId="{C51AE965-15B6-1BE2-12C8-32E37205DCC1}"/>
          </ac:picMkLst>
        </pc:picChg>
        <pc:picChg chg="add mod">
          <ac:chgData name="Alex Paredes" userId="8e2f938975373b52" providerId="LiveId" clId="{DF2FC63B-DBE9-4F22-9128-38A814D0702B}" dt="2023-04-30T15:37:21.656" v="2083" actId="1076"/>
          <ac:picMkLst>
            <pc:docMk/>
            <pc:sldMk cId="2732143367" sldId="290"/>
            <ac:picMk id="23" creationId="{A4C21E4B-5DE4-8955-916D-0CF15C8298ED}"/>
          </ac:picMkLst>
        </pc:picChg>
        <pc:picChg chg="add mod">
          <ac:chgData name="Alex Paredes" userId="8e2f938975373b52" providerId="LiveId" clId="{DF2FC63B-DBE9-4F22-9128-38A814D0702B}" dt="2023-04-30T15:36:39.295" v="2074" actId="1076"/>
          <ac:picMkLst>
            <pc:docMk/>
            <pc:sldMk cId="2732143367" sldId="290"/>
            <ac:picMk id="26" creationId="{46CF4D7B-FA7B-2922-2286-F07473DAA50B}"/>
          </ac:picMkLst>
        </pc:picChg>
        <pc:picChg chg="add del mod">
          <ac:chgData name="Alex Paredes" userId="8e2f938975373b52" providerId="LiveId" clId="{DF2FC63B-DBE9-4F22-9128-38A814D0702B}" dt="2023-04-30T15:36:11.979" v="2066" actId="21"/>
          <ac:picMkLst>
            <pc:docMk/>
            <pc:sldMk cId="2732143367" sldId="290"/>
            <ac:picMk id="28" creationId="{C7604871-590C-A388-59B9-439184B5B7AE}"/>
          </ac:picMkLst>
        </pc:picChg>
      </pc:sldChg>
      <pc:sldChg chg="modSp new del">
        <pc:chgData name="Alex Paredes" userId="8e2f938975373b52" providerId="LiveId" clId="{DF2FC63B-DBE9-4F22-9128-38A814D0702B}" dt="2023-04-30T15:42:41.240" v="2088" actId="2696"/>
        <pc:sldMkLst>
          <pc:docMk/>
          <pc:sldMk cId="861944465" sldId="291"/>
        </pc:sldMkLst>
        <pc:spChg chg="mod">
          <ac:chgData name="Alex Paredes" userId="8e2f938975373b52" providerId="LiveId" clId="{DF2FC63B-DBE9-4F22-9128-38A814D0702B}" dt="2023-04-30T15:39:09.653" v="2085"/>
          <ac:spMkLst>
            <pc:docMk/>
            <pc:sldMk cId="861944465" sldId="291"/>
            <ac:spMk id="2" creationId="{8E36BED4-54C0-3DCA-D0AC-9EA250FD6C51}"/>
          </ac:spMkLst>
        </pc:spChg>
        <pc:spChg chg="mod">
          <ac:chgData name="Alex Paredes" userId="8e2f938975373b52" providerId="LiveId" clId="{DF2FC63B-DBE9-4F22-9128-38A814D0702B}" dt="2023-04-30T15:39:09.653" v="2085"/>
          <ac:spMkLst>
            <pc:docMk/>
            <pc:sldMk cId="861944465" sldId="291"/>
            <ac:spMk id="3" creationId="{BF3235D1-5D0F-7D84-DB75-8372A02EA6D3}"/>
          </ac:spMkLst>
        </pc:spChg>
      </pc:sldChg>
      <pc:sldChg chg="addSp delSp modSp add del mod setBg modClrScheme delDesignElem chgLayout">
        <pc:chgData name="Alex Paredes" userId="8e2f938975373b52" providerId="LiveId" clId="{DF2FC63B-DBE9-4F22-9128-38A814D0702B}" dt="2023-04-30T15:58:48.822" v="2167" actId="2696"/>
        <pc:sldMkLst>
          <pc:docMk/>
          <pc:sldMk cId="520686952" sldId="292"/>
        </pc:sldMkLst>
        <pc:spChg chg="del">
          <ac:chgData name="Alex Paredes" userId="8e2f938975373b52" providerId="LiveId" clId="{DF2FC63B-DBE9-4F22-9128-38A814D0702B}" dt="2023-04-30T15:43:11.971" v="2091" actId="21"/>
          <ac:spMkLst>
            <pc:docMk/>
            <pc:sldMk cId="520686952" sldId="292"/>
            <ac:spMk id="2" creationId="{5D95A211-B199-C99F-2D33-053D4C2F5CE5}"/>
          </ac:spMkLst>
        </pc:spChg>
        <pc:spChg chg="del mod">
          <ac:chgData name="Alex Paredes" userId="8e2f938975373b52" providerId="LiveId" clId="{DF2FC63B-DBE9-4F22-9128-38A814D0702B}" dt="2023-04-30T15:43:08.499" v="2090" actId="21"/>
          <ac:spMkLst>
            <pc:docMk/>
            <pc:sldMk cId="520686952" sldId="292"/>
            <ac:spMk id="3" creationId="{F16EEF9A-EDEF-1487-EB1C-0F9DF9362414}"/>
          </ac:spMkLst>
        </pc:spChg>
        <pc:spChg chg="add del mod">
          <ac:chgData name="Alex Paredes" userId="8e2f938975373b52" providerId="LiveId" clId="{DF2FC63B-DBE9-4F22-9128-38A814D0702B}" dt="2023-04-30T15:43:16.041" v="2092" actId="21"/>
          <ac:spMkLst>
            <pc:docMk/>
            <pc:sldMk cId="520686952" sldId="292"/>
            <ac:spMk id="7" creationId="{ECEE38F5-E3D3-3C16-239A-FF35EB683B73}"/>
          </ac:spMkLst>
        </pc:spChg>
        <pc:spChg chg="add del mod ord">
          <ac:chgData name="Alex Paredes" userId="8e2f938975373b52" providerId="LiveId" clId="{DF2FC63B-DBE9-4F22-9128-38A814D0702B}" dt="2023-04-30T15:43:41.494" v="2094" actId="700"/>
          <ac:spMkLst>
            <pc:docMk/>
            <pc:sldMk cId="520686952" sldId="292"/>
            <ac:spMk id="9" creationId="{E24846FD-F494-30C7-4D65-47602019C597}"/>
          </ac:spMkLst>
        </pc:spChg>
        <pc:spChg chg="add del mod ord">
          <ac:chgData name="Alex Paredes" userId="8e2f938975373b52" providerId="LiveId" clId="{DF2FC63B-DBE9-4F22-9128-38A814D0702B}" dt="2023-04-30T15:43:41.494" v="2094" actId="700"/>
          <ac:spMkLst>
            <pc:docMk/>
            <pc:sldMk cId="520686952" sldId="292"/>
            <ac:spMk id="10" creationId="{4EE26863-FC18-197E-8357-D0684FBDB49F}"/>
          </ac:spMkLst>
        </pc:spChg>
        <pc:spChg chg="del">
          <ac:chgData name="Alex Paredes" userId="8e2f938975373b52" providerId="LiveId" clId="{DF2FC63B-DBE9-4F22-9128-38A814D0702B}" dt="2023-04-30T15:42:37.105" v="2087"/>
          <ac:spMkLst>
            <pc:docMk/>
            <pc:sldMk cId="520686952" sldId="292"/>
            <ac:spMk id="24" creationId="{4FA4E651-C3D8-4DB8-A026-E8531C6AFACC}"/>
          </ac:spMkLst>
        </pc:spChg>
        <pc:picChg chg="del">
          <ac:chgData name="Alex Paredes" userId="8e2f938975373b52" providerId="LiveId" clId="{DF2FC63B-DBE9-4F22-9128-38A814D0702B}" dt="2023-04-30T15:44:08.060" v="2095" actId="21"/>
          <ac:picMkLst>
            <pc:docMk/>
            <pc:sldMk cId="520686952" sldId="292"/>
            <ac:picMk id="19" creationId="{A2F91CD6-1CC8-121B-B689-7D5CFDD808C8}"/>
          </ac:picMkLst>
        </pc:picChg>
      </pc:sldChg>
      <pc:sldChg chg="addSp delSp modSp new del mod setBg modClrScheme delDesignElem chgLayout">
        <pc:chgData name="Alex Paredes" userId="8e2f938975373b52" providerId="LiveId" clId="{DF2FC63B-DBE9-4F22-9128-38A814D0702B}" dt="2023-04-30T15:51:45.438" v="2127" actId="2696"/>
        <pc:sldMkLst>
          <pc:docMk/>
          <pc:sldMk cId="949264448" sldId="293"/>
        </pc:sldMkLst>
        <pc:spChg chg="del mod ord">
          <ac:chgData name="Alex Paredes" userId="8e2f938975373b52" providerId="LiveId" clId="{DF2FC63B-DBE9-4F22-9128-38A814D0702B}" dt="2023-04-30T15:46:15.894" v="2100" actId="700"/>
          <ac:spMkLst>
            <pc:docMk/>
            <pc:sldMk cId="949264448" sldId="293"/>
            <ac:spMk id="2" creationId="{37CA952E-E091-B20A-CC3B-F557E4F0705F}"/>
          </ac:spMkLst>
        </pc:spChg>
        <pc:spChg chg="del mod ord">
          <ac:chgData name="Alex Paredes" userId="8e2f938975373b52" providerId="LiveId" clId="{DF2FC63B-DBE9-4F22-9128-38A814D0702B}" dt="2023-04-30T15:46:15.894" v="2100" actId="700"/>
          <ac:spMkLst>
            <pc:docMk/>
            <pc:sldMk cId="949264448" sldId="293"/>
            <ac:spMk id="3" creationId="{F260BF4D-B47A-A9D3-C566-40F0F5372F0E}"/>
          </ac:spMkLst>
        </pc:spChg>
        <pc:spChg chg="add del mod ord">
          <ac:chgData name="Alex Paredes" userId="8e2f938975373b52" providerId="LiveId" clId="{DF2FC63B-DBE9-4F22-9128-38A814D0702B}" dt="2023-04-30T15:48:17.042" v="2109" actId="700"/>
          <ac:spMkLst>
            <pc:docMk/>
            <pc:sldMk cId="949264448" sldId="293"/>
            <ac:spMk id="4" creationId="{41C55B10-805E-C528-E422-0939FBFAAE40}"/>
          </ac:spMkLst>
        </pc:spChg>
        <pc:spChg chg="add del mod ord">
          <ac:chgData name="Alex Paredes" userId="8e2f938975373b52" providerId="LiveId" clId="{DF2FC63B-DBE9-4F22-9128-38A814D0702B}" dt="2023-04-30T15:48:17.042" v="2109" actId="700"/>
          <ac:spMkLst>
            <pc:docMk/>
            <pc:sldMk cId="949264448" sldId="293"/>
            <ac:spMk id="5" creationId="{8DEE9D68-1DD4-9AE7-280F-82727E458D58}"/>
          </ac:spMkLst>
        </pc:spChg>
        <pc:spChg chg="add del mod ord">
          <ac:chgData name="Alex Paredes" userId="8e2f938975373b52" providerId="LiveId" clId="{DF2FC63B-DBE9-4F22-9128-38A814D0702B}" dt="2023-04-30T15:50:23.783" v="2118" actId="700"/>
          <ac:spMkLst>
            <pc:docMk/>
            <pc:sldMk cId="949264448" sldId="293"/>
            <ac:spMk id="6" creationId="{CB8BC36A-46C8-C1BA-9158-446D0BE9604A}"/>
          </ac:spMkLst>
        </pc:spChg>
        <pc:spChg chg="add del">
          <ac:chgData name="Alex Paredes" userId="8e2f938975373b52" providerId="LiveId" clId="{DF2FC63B-DBE9-4F22-9128-38A814D0702B}" dt="2023-04-30T15:46:15.894" v="2100" actId="700"/>
          <ac:spMkLst>
            <pc:docMk/>
            <pc:sldMk cId="949264448" sldId="293"/>
            <ac:spMk id="8" creationId="{5A0118C5-4F8D-4CF4-BADD-53FEACC6C42A}"/>
          </ac:spMkLst>
        </pc:spChg>
        <pc:spChg chg="add del">
          <ac:chgData name="Alex Paredes" userId="8e2f938975373b52" providerId="LiveId" clId="{DF2FC63B-DBE9-4F22-9128-38A814D0702B}" dt="2023-04-30T15:47:39.037" v="2102" actId="26606"/>
          <ac:spMkLst>
            <pc:docMk/>
            <pc:sldMk cId="949264448" sldId="293"/>
            <ac:spMk id="9" creationId="{F35BC353-549C-47DC-9732-7E6961372840}"/>
          </ac:spMkLst>
        </pc:spChg>
        <pc:spChg chg="add del">
          <ac:chgData name="Alex Paredes" userId="8e2f938975373b52" providerId="LiveId" clId="{DF2FC63B-DBE9-4F22-9128-38A814D0702B}" dt="2023-04-30T15:46:15.894" v="2100" actId="700"/>
          <ac:spMkLst>
            <pc:docMk/>
            <pc:sldMk cId="949264448" sldId="293"/>
            <ac:spMk id="10" creationId="{A99050EE-26AF-4253-BD50-F0FCD965A8F6}"/>
          </ac:spMkLst>
        </pc:spChg>
        <pc:spChg chg="add del">
          <ac:chgData name="Alex Paredes" userId="8e2f938975373b52" providerId="LiveId" clId="{DF2FC63B-DBE9-4F22-9128-38A814D0702B}" dt="2023-04-30T15:47:39.037" v="2102" actId="26606"/>
          <ac:spMkLst>
            <pc:docMk/>
            <pc:sldMk cId="949264448" sldId="293"/>
            <ac:spMk id="11" creationId="{78E81931-EC11-4433-BB7B-ED42BAA2441E}"/>
          </ac:spMkLst>
        </pc:spChg>
        <pc:spChg chg="add del">
          <ac:chgData name="Alex Paredes" userId="8e2f938975373b52" providerId="LiveId" clId="{DF2FC63B-DBE9-4F22-9128-38A814D0702B}" dt="2023-04-30T15:47:56.695" v="2105"/>
          <ac:spMkLst>
            <pc:docMk/>
            <pc:sldMk cId="949264448" sldId="293"/>
            <ac:spMk id="15" creationId="{32E62931-8EB4-42BB-BAAB-D8757BE66D8E}"/>
          </ac:spMkLst>
        </pc:spChg>
        <pc:spChg chg="add del">
          <ac:chgData name="Alex Paredes" userId="8e2f938975373b52" providerId="LiveId" clId="{DF2FC63B-DBE9-4F22-9128-38A814D0702B}" dt="2023-04-30T15:46:15.894" v="2100" actId="700"/>
          <ac:spMkLst>
            <pc:docMk/>
            <pc:sldMk cId="949264448" sldId="293"/>
            <ac:spMk id="16" creationId="{D0C78466-EB6E-45A0-99A6-A00789ACD90A}"/>
          </ac:spMkLst>
        </pc:spChg>
        <pc:spChg chg="add del">
          <ac:chgData name="Alex Paredes" userId="8e2f938975373b52" providerId="LiveId" clId="{DF2FC63B-DBE9-4F22-9128-38A814D0702B}" dt="2023-04-30T15:46:15.894" v="2100" actId="700"/>
          <ac:spMkLst>
            <pc:docMk/>
            <pc:sldMk cId="949264448" sldId="293"/>
            <ac:spMk id="18" creationId="{E99F76E4-5DFD-4DBE-B042-66FBCD1182C9}"/>
          </ac:spMkLst>
        </pc:spChg>
        <pc:spChg chg="add del">
          <ac:chgData name="Alex Paredes" userId="8e2f938975373b52" providerId="LiveId" clId="{DF2FC63B-DBE9-4F22-9128-38A814D0702B}" dt="2023-04-30T15:48:02.834" v="2108"/>
          <ac:spMkLst>
            <pc:docMk/>
            <pc:sldMk cId="949264448" sldId="293"/>
            <ac:spMk id="19" creationId="{8B646C36-EEEC-4D52-8E8E-206F4CD8A3DA}"/>
          </ac:spMkLst>
        </pc:spChg>
        <pc:spChg chg="add del">
          <ac:chgData name="Alex Paredes" userId="8e2f938975373b52" providerId="LiveId" clId="{DF2FC63B-DBE9-4F22-9128-38A814D0702B}" dt="2023-04-30T15:48:02.834" v="2108"/>
          <ac:spMkLst>
            <pc:docMk/>
            <pc:sldMk cId="949264448" sldId="293"/>
            <ac:spMk id="363" creationId="{D6CA2F4C-8E9E-4BCD-B6E8-A68A311CA651}"/>
          </ac:spMkLst>
        </pc:spChg>
        <pc:spChg chg="add del">
          <ac:chgData name="Alex Paredes" userId="8e2f938975373b52" providerId="LiveId" clId="{DF2FC63B-DBE9-4F22-9128-38A814D0702B}" dt="2023-04-30T15:48:02.834" v="2108"/>
          <ac:spMkLst>
            <pc:docMk/>
            <pc:sldMk cId="949264448" sldId="293"/>
            <ac:spMk id="364" creationId="{4FB204DF-284E-45F6-A017-79A4DF57BCCB}"/>
          </ac:spMkLst>
        </pc:spChg>
        <pc:spChg chg="add del">
          <ac:chgData name="Alex Paredes" userId="8e2f938975373b52" providerId="LiveId" clId="{DF2FC63B-DBE9-4F22-9128-38A814D0702B}" dt="2023-04-30T15:48:02.834" v="2108"/>
          <ac:spMkLst>
            <pc:docMk/>
            <pc:sldMk cId="949264448" sldId="293"/>
            <ac:spMk id="365" creationId="{96FD6442-EB7D-4992-8D41-0B7FFDCB43E1}"/>
          </ac:spMkLst>
        </pc:spChg>
        <pc:spChg chg="add del">
          <ac:chgData name="Alex Paredes" userId="8e2f938975373b52" providerId="LiveId" clId="{DF2FC63B-DBE9-4F22-9128-38A814D0702B}" dt="2023-04-30T15:48:02.834" v="2108"/>
          <ac:spMkLst>
            <pc:docMk/>
            <pc:sldMk cId="949264448" sldId="293"/>
            <ac:spMk id="372" creationId="{4D1A5E71-B6B6-486A-8CDC-C7ABD9B903F6}"/>
          </ac:spMkLst>
        </pc:spChg>
        <pc:spChg chg="add del">
          <ac:chgData name="Alex Paredes" userId="8e2f938975373b52" providerId="LiveId" clId="{DF2FC63B-DBE9-4F22-9128-38A814D0702B}" dt="2023-04-30T15:48:02.834" v="2108"/>
          <ac:spMkLst>
            <pc:docMk/>
            <pc:sldMk cId="949264448" sldId="293"/>
            <ac:spMk id="373" creationId="{6004781B-698F-46D5-AADD-8AE9211719D8}"/>
          </ac:spMkLst>
        </pc:spChg>
        <pc:spChg chg="add del mod ord">
          <ac:chgData name="Alex Paredes" userId="8e2f938975373b52" providerId="LiveId" clId="{DF2FC63B-DBE9-4F22-9128-38A814D0702B}" dt="2023-04-30T15:50:23.783" v="2118" actId="700"/>
          <ac:spMkLst>
            <pc:docMk/>
            <pc:sldMk cId="949264448" sldId="293"/>
            <ac:spMk id="374" creationId="{C6282A81-5039-9628-3869-0602CD347B0E}"/>
          </ac:spMkLst>
        </pc:spChg>
        <pc:spChg chg="add mod ord">
          <ac:chgData name="Alex Paredes" userId="8e2f938975373b52" providerId="LiveId" clId="{DF2FC63B-DBE9-4F22-9128-38A814D0702B}" dt="2023-04-30T15:51:19.023" v="2123" actId="26606"/>
          <ac:spMkLst>
            <pc:docMk/>
            <pc:sldMk cId="949264448" sldId="293"/>
            <ac:spMk id="375" creationId="{CEAF4214-829C-FFAA-0B07-DFE44A1209FF}"/>
          </ac:spMkLst>
        </pc:spChg>
        <pc:spChg chg="add del">
          <ac:chgData name="Alex Paredes" userId="8e2f938975373b52" providerId="LiveId" clId="{DF2FC63B-DBE9-4F22-9128-38A814D0702B}" dt="2023-04-30T15:49:58.990" v="2117"/>
          <ac:spMkLst>
            <pc:docMk/>
            <pc:sldMk cId="949264448" sldId="293"/>
            <ac:spMk id="376" creationId="{3A397E3E-B90C-4D82-BAAA-36F7AC6A4565}"/>
          </ac:spMkLst>
        </pc:spChg>
        <pc:spChg chg="add del">
          <ac:chgData name="Alex Paredes" userId="8e2f938975373b52" providerId="LiveId" clId="{DF2FC63B-DBE9-4F22-9128-38A814D0702B}" dt="2023-04-30T15:49:58.990" v="2117"/>
          <ac:spMkLst>
            <pc:docMk/>
            <pc:sldMk cId="949264448" sldId="293"/>
            <ac:spMk id="377" creationId="{E16C8D8F-10E9-4498-ABDB-0F923F8B6837}"/>
          </ac:spMkLst>
        </pc:spChg>
        <pc:spChg chg="add del">
          <ac:chgData name="Alex Paredes" userId="8e2f938975373b52" providerId="LiveId" clId="{DF2FC63B-DBE9-4F22-9128-38A814D0702B}" dt="2023-04-30T15:49:58.990" v="2117"/>
          <ac:spMkLst>
            <pc:docMk/>
            <pc:sldMk cId="949264448" sldId="293"/>
            <ac:spMk id="378" creationId="{1E5A83E3-8A11-4492-BB6E-F5F2240316FB}"/>
          </ac:spMkLst>
        </pc:spChg>
        <pc:spChg chg="add del">
          <ac:chgData name="Alex Paredes" userId="8e2f938975373b52" providerId="LiveId" clId="{DF2FC63B-DBE9-4F22-9128-38A814D0702B}" dt="2023-04-30T15:49:35.169" v="2114"/>
          <ac:spMkLst>
            <pc:docMk/>
            <pc:sldMk cId="949264448" sldId="293"/>
            <ac:spMk id="379" creationId="{3A397E3E-B90C-4D82-BAAA-36F7AC6A4565}"/>
          </ac:spMkLst>
        </pc:spChg>
        <pc:spChg chg="add del">
          <ac:chgData name="Alex Paredes" userId="8e2f938975373b52" providerId="LiveId" clId="{DF2FC63B-DBE9-4F22-9128-38A814D0702B}" dt="2023-04-30T15:49:58.990" v="2117"/>
          <ac:spMkLst>
            <pc:docMk/>
            <pc:sldMk cId="949264448" sldId="293"/>
            <ac:spMk id="380" creationId="{8CF5E676-CA04-4CED-9F1E-5026ED66E66D}"/>
          </ac:spMkLst>
        </pc:spChg>
        <pc:spChg chg="add del">
          <ac:chgData name="Alex Paredes" userId="8e2f938975373b52" providerId="LiveId" clId="{DF2FC63B-DBE9-4F22-9128-38A814D0702B}" dt="2023-04-30T15:49:35.169" v="2114"/>
          <ac:spMkLst>
            <pc:docMk/>
            <pc:sldMk cId="949264448" sldId="293"/>
            <ac:spMk id="381" creationId="{8CF5E676-CA04-4CED-9F1E-5026ED66E66D}"/>
          </ac:spMkLst>
        </pc:spChg>
        <pc:spChg chg="add del">
          <ac:chgData name="Alex Paredes" userId="8e2f938975373b52" providerId="LiveId" clId="{DF2FC63B-DBE9-4F22-9128-38A814D0702B}" dt="2023-04-30T15:49:58.990" v="2117"/>
          <ac:spMkLst>
            <pc:docMk/>
            <pc:sldMk cId="949264448" sldId="293"/>
            <ac:spMk id="382" creationId="{6BA9E676-A8FC-4C2F-8D78-C13ED8ABDBA8}"/>
          </ac:spMkLst>
        </pc:spChg>
        <pc:spChg chg="add del">
          <ac:chgData name="Alex Paredes" userId="8e2f938975373b52" providerId="LiveId" clId="{DF2FC63B-DBE9-4F22-9128-38A814D0702B}" dt="2023-04-30T15:49:35.169" v="2114"/>
          <ac:spMkLst>
            <pc:docMk/>
            <pc:sldMk cId="949264448" sldId="293"/>
            <ac:spMk id="383" creationId="{AFD1189F-9598-4281-8056-2845388D4D05}"/>
          </ac:spMkLst>
        </pc:spChg>
        <pc:spChg chg="add del">
          <ac:chgData name="Alex Paredes" userId="8e2f938975373b52" providerId="LiveId" clId="{DF2FC63B-DBE9-4F22-9128-38A814D0702B}" dt="2023-04-30T15:49:58.990" v="2117"/>
          <ac:spMkLst>
            <pc:docMk/>
            <pc:sldMk cId="949264448" sldId="293"/>
            <ac:spMk id="384" creationId="{A2B5CBEA-F125-49B6-8335-227C325B112B}"/>
          </ac:spMkLst>
        </pc:spChg>
        <pc:spChg chg="add del">
          <ac:chgData name="Alex Paredes" userId="8e2f938975373b52" providerId="LiveId" clId="{DF2FC63B-DBE9-4F22-9128-38A814D0702B}" dt="2023-04-30T15:49:35.169" v="2114"/>
          <ac:spMkLst>
            <pc:docMk/>
            <pc:sldMk cId="949264448" sldId="293"/>
            <ac:spMk id="385" creationId="{583E04E1-D74F-4ED6-972C-035F4FEC4B88}"/>
          </ac:spMkLst>
        </pc:spChg>
        <pc:spChg chg="add del">
          <ac:chgData name="Alex Paredes" userId="8e2f938975373b52" providerId="LiveId" clId="{DF2FC63B-DBE9-4F22-9128-38A814D0702B}" dt="2023-04-30T15:49:58.990" v="2117"/>
          <ac:spMkLst>
            <pc:docMk/>
            <pc:sldMk cId="949264448" sldId="293"/>
            <ac:spMk id="386" creationId="{EECD79B5-5FC5-495F-BFD6-346C16E787A7}"/>
          </ac:spMkLst>
        </pc:spChg>
        <pc:spChg chg="add del">
          <ac:chgData name="Alex Paredes" userId="8e2f938975373b52" providerId="LiveId" clId="{DF2FC63B-DBE9-4F22-9128-38A814D0702B}" dt="2023-04-30T15:49:35.169" v="2114"/>
          <ac:spMkLst>
            <pc:docMk/>
            <pc:sldMk cId="949264448" sldId="293"/>
            <ac:spMk id="387" creationId="{A2B5CBEA-F125-49B6-8335-227C325B112B}"/>
          </ac:spMkLst>
        </pc:spChg>
        <pc:spChg chg="add del">
          <ac:chgData name="Alex Paredes" userId="8e2f938975373b52" providerId="LiveId" clId="{DF2FC63B-DBE9-4F22-9128-38A814D0702B}" dt="2023-04-30T15:49:58.990" v="2117"/>
          <ac:spMkLst>
            <pc:docMk/>
            <pc:sldMk cId="949264448" sldId="293"/>
            <ac:spMk id="388" creationId="{2C1D3151-5F97-4860-B56C-C98BD62CC255}"/>
          </ac:spMkLst>
        </pc:spChg>
        <pc:spChg chg="add del">
          <ac:chgData name="Alex Paredes" userId="8e2f938975373b52" providerId="LiveId" clId="{DF2FC63B-DBE9-4F22-9128-38A814D0702B}" dt="2023-04-30T15:49:35.169" v="2114"/>
          <ac:spMkLst>
            <pc:docMk/>
            <pc:sldMk cId="949264448" sldId="293"/>
            <ac:spMk id="389" creationId="{E51A97D9-C694-4307-818B-0C5BBF413609}"/>
          </ac:spMkLst>
        </pc:spChg>
        <pc:spChg chg="add del">
          <ac:chgData name="Alex Paredes" userId="8e2f938975373b52" providerId="LiveId" clId="{DF2FC63B-DBE9-4F22-9128-38A814D0702B}" dt="2023-04-30T15:49:58.990" v="2117"/>
          <ac:spMkLst>
            <pc:docMk/>
            <pc:sldMk cId="949264448" sldId="293"/>
            <ac:spMk id="390" creationId="{32D9D048-3063-435A-8C23-26C1907E9619}"/>
          </ac:spMkLst>
        </pc:spChg>
        <pc:spChg chg="add del">
          <ac:chgData name="Alex Paredes" userId="8e2f938975373b52" providerId="LiveId" clId="{DF2FC63B-DBE9-4F22-9128-38A814D0702B}" dt="2023-04-30T15:49:35.169" v="2114"/>
          <ac:spMkLst>
            <pc:docMk/>
            <pc:sldMk cId="949264448" sldId="293"/>
            <ac:spMk id="391" creationId="{2C1D3151-5F97-4860-B56C-C98BD62CC255}"/>
          </ac:spMkLst>
        </pc:spChg>
        <pc:spChg chg="add del">
          <ac:chgData name="Alex Paredes" userId="8e2f938975373b52" providerId="LiveId" clId="{DF2FC63B-DBE9-4F22-9128-38A814D0702B}" dt="2023-04-30T15:49:58.990" v="2117"/>
          <ac:spMkLst>
            <pc:docMk/>
            <pc:sldMk cId="949264448" sldId="293"/>
            <ac:spMk id="392" creationId="{8DE96824-E506-4448-8704-5EC7BF7BC51B}"/>
          </ac:spMkLst>
        </pc:spChg>
        <pc:spChg chg="add del">
          <ac:chgData name="Alex Paredes" userId="8e2f938975373b52" providerId="LiveId" clId="{DF2FC63B-DBE9-4F22-9128-38A814D0702B}" dt="2023-04-30T15:49:35.169" v="2114"/>
          <ac:spMkLst>
            <pc:docMk/>
            <pc:sldMk cId="949264448" sldId="293"/>
            <ac:spMk id="393" creationId="{8DE96824-E506-4448-8704-5EC7BF7BC51B}"/>
          </ac:spMkLst>
        </pc:spChg>
        <pc:spChg chg="add del">
          <ac:chgData name="Alex Paredes" userId="8e2f938975373b52" providerId="LiveId" clId="{DF2FC63B-DBE9-4F22-9128-38A814D0702B}" dt="2023-04-30T15:49:58.990" v="2117"/>
          <ac:spMkLst>
            <pc:docMk/>
            <pc:sldMk cId="949264448" sldId="293"/>
            <ac:spMk id="394" creationId="{4D1A5E71-B6B6-486A-8CDC-C7ABD9B903F6}"/>
          </ac:spMkLst>
        </pc:spChg>
        <pc:spChg chg="add del">
          <ac:chgData name="Alex Paredes" userId="8e2f938975373b52" providerId="LiveId" clId="{DF2FC63B-DBE9-4F22-9128-38A814D0702B}" dt="2023-04-30T15:49:35.169" v="2114"/>
          <ac:spMkLst>
            <pc:docMk/>
            <pc:sldMk cId="949264448" sldId="293"/>
            <ac:spMk id="395" creationId="{E16C8D8F-10E9-4498-ABDB-0F923F8B6837}"/>
          </ac:spMkLst>
        </pc:spChg>
        <pc:spChg chg="add del">
          <ac:chgData name="Alex Paredes" userId="8e2f938975373b52" providerId="LiveId" clId="{DF2FC63B-DBE9-4F22-9128-38A814D0702B}" dt="2023-04-30T15:49:58.990" v="2117"/>
          <ac:spMkLst>
            <pc:docMk/>
            <pc:sldMk cId="949264448" sldId="293"/>
            <ac:spMk id="396" creationId="{B6C541AE-9B02-44C0-B8C6-B2DEA7ED3813}"/>
          </ac:spMkLst>
        </pc:spChg>
        <pc:spChg chg="add del">
          <ac:chgData name="Alex Paredes" userId="8e2f938975373b52" providerId="LiveId" clId="{DF2FC63B-DBE9-4F22-9128-38A814D0702B}" dt="2023-04-30T15:49:35.169" v="2114"/>
          <ac:spMkLst>
            <pc:docMk/>
            <pc:sldMk cId="949264448" sldId="293"/>
            <ac:spMk id="397" creationId="{4FB204DF-284E-45F6-A017-79A4DF57BCCB}"/>
          </ac:spMkLst>
        </pc:spChg>
        <pc:spChg chg="add mod ord">
          <ac:chgData name="Alex Paredes" userId="8e2f938975373b52" providerId="LiveId" clId="{DF2FC63B-DBE9-4F22-9128-38A814D0702B}" dt="2023-04-30T15:51:19.023" v="2123" actId="26606"/>
          <ac:spMkLst>
            <pc:docMk/>
            <pc:sldMk cId="949264448" sldId="293"/>
            <ac:spMk id="398" creationId="{1BF67770-1674-2FA9-A082-96A45106B72F}"/>
          </ac:spMkLst>
        </pc:spChg>
        <pc:spChg chg="add del">
          <ac:chgData name="Alex Paredes" userId="8e2f938975373b52" providerId="LiveId" clId="{DF2FC63B-DBE9-4F22-9128-38A814D0702B}" dt="2023-04-30T15:49:35.169" v="2114"/>
          <ac:spMkLst>
            <pc:docMk/>
            <pc:sldMk cId="949264448" sldId="293"/>
            <ac:spMk id="399" creationId="{5EC6B544-8C84-47A6-885D-A4F09EF5C0F7}"/>
          </ac:spMkLst>
        </pc:spChg>
        <pc:spChg chg="add del">
          <ac:chgData name="Alex Paredes" userId="8e2f938975373b52" providerId="LiveId" clId="{DF2FC63B-DBE9-4F22-9128-38A814D0702B}" dt="2023-04-30T15:51:00.172" v="2120" actId="26606"/>
          <ac:spMkLst>
            <pc:docMk/>
            <pc:sldMk cId="949264448" sldId="293"/>
            <ac:spMk id="400" creationId="{3677BAFB-3BD3-41BB-9107-FAE224AE21C4}"/>
          </ac:spMkLst>
        </pc:spChg>
        <pc:spChg chg="add del">
          <ac:chgData name="Alex Paredes" userId="8e2f938975373b52" providerId="LiveId" clId="{DF2FC63B-DBE9-4F22-9128-38A814D0702B}" dt="2023-04-30T15:49:35.169" v="2114"/>
          <ac:spMkLst>
            <pc:docMk/>
            <pc:sldMk cId="949264448" sldId="293"/>
            <ac:spMk id="401" creationId="{1E5A83E3-8A11-4492-BB6E-F5F2240316FB}"/>
          </ac:spMkLst>
        </pc:spChg>
        <pc:spChg chg="add del">
          <ac:chgData name="Alex Paredes" userId="8e2f938975373b52" providerId="LiveId" clId="{DF2FC63B-DBE9-4F22-9128-38A814D0702B}" dt="2023-04-30T15:51:00.172" v="2120" actId="26606"/>
          <ac:spMkLst>
            <pc:docMk/>
            <pc:sldMk cId="949264448" sldId="293"/>
            <ac:spMk id="402" creationId="{E6823A9B-C188-42D4-847C-3AD928DB145C}"/>
          </ac:spMkLst>
        </pc:spChg>
        <pc:spChg chg="add del">
          <ac:chgData name="Alex Paredes" userId="8e2f938975373b52" providerId="LiveId" clId="{DF2FC63B-DBE9-4F22-9128-38A814D0702B}" dt="2023-04-30T15:49:35.169" v="2114"/>
          <ac:spMkLst>
            <pc:docMk/>
            <pc:sldMk cId="949264448" sldId="293"/>
            <ac:spMk id="403" creationId="{32C95C5C-6FBD-47FF-9CA6-066193539A10}"/>
          </ac:spMkLst>
        </pc:spChg>
        <pc:spChg chg="add del">
          <ac:chgData name="Alex Paredes" userId="8e2f938975373b52" providerId="LiveId" clId="{DF2FC63B-DBE9-4F22-9128-38A814D0702B}" dt="2023-04-30T15:51:00.172" v="2120" actId="26606"/>
          <ac:spMkLst>
            <pc:docMk/>
            <pc:sldMk cId="949264448" sldId="293"/>
            <ac:spMk id="404" creationId="{34B557F3-1A0C-4749-A6DB-EAC082DF390B}"/>
          </ac:spMkLst>
        </pc:spChg>
        <pc:spChg chg="add del">
          <ac:chgData name="Alex Paredes" userId="8e2f938975373b52" providerId="LiveId" clId="{DF2FC63B-DBE9-4F22-9128-38A814D0702B}" dt="2023-04-30T15:49:35.169" v="2114"/>
          <ac:spMkLst>
            <pc:docMk/>
            <pc:sldMk cId="949264448" sldId="293"/>
            <ac:spMk id="405" creationId="{4D1A5E71-B6B6-486A-8CDC-C7ABD9B903F6}"/>
          </ac:spMkLst>
        </pc:spChg>
        <pc:spChg chg="add del">
          <ac:chgData name="Alex Paredes" userId="8e2f938975373b52" providerId="LiveId" clId="{DF2FC63B-DBE9-4F22-9128-38A814D0702B}" dt="2023-04-30T15:51:00.172" v="2120" actId="26606"/>
          <ac:spMkLst>
            <pc:docMk/>
            <pc:sldMk cId="949264448" sldId="293"/>
            <ac:spMk id="406" creationId="{55D55AA6-3751-494F-868A-DCEDC5CE82BF}"/>
          </ac:spMkLst>
        </pc:spChg>
        <pc:spChg chg="add del">
          <ac:chgData name="Alex Paredes" userId="8e2f938975373b52" providerId="LiveId" clId="{DF2FC63B-DBE9-4F22-9128-38A814D0702B}" dt="2023-04-30T15:51:00.172" v="2120" actId="26606"/>
          <ac:spMkLst>
            <pc:docMk/>
            <pc:sldMk cId="949264448" sldId="293"/>
            <ac:spMk id="413" creationId="{D82AB1B2-7970-42CF-8BF5-567C69E9FFFB}"/>
          </ac:spMkLst>
        </pc:spChg>
        <pc:spChg chg="add del">
          <ac:chgData name="Alex Paredes" userId="8e2f938975373b52" providerId="LiveId" clId="{DF2FC63B-DBE9-4F22-9128-38A814D0702B}" dt="2023-04-30T15:51:00.172" v="2120" actId="26606"/>
          <ac:spMkLst>
            <pc:docMk/>
            <pc:sldMk cId="949264448" sldId="293"/>
            <ac:spMk id="414" creationId="{4D4C00DC-4DC6-4CD2-9E31-F17E6CEBC5A6}"/>
          </ac:spMkLst>
        </pc:spChg>
        <pc:spChg chg="add del">
          <ac:chgData name="Alex Paredes" userId="8e2f938975373b52" providerId="LiveId" clId="{DF2FC63B-DBE9-4F22-9128-38A814D0702B}" dt="2023-04-30T15:51:00.172" v="2120" actId="26606"/>
          <ac:spMkLst>
            <pc:docMk/>
            <pc:sldMk cId="949264448" sldId="293"/>
            <ac:spMk id="419" creationId="{C10FB9CA-E7FA-462C-B537-F1224ED1ACF4}"/>
          </ac:spMkLst>
        </pc:spChg>
        <pc:spChg chg="add del">
          <ac:chgData name="Alex Paredes" userId="8e2f938975373b52" providerId="LiveId" clId="{DF2FC63B-DBE9-4F22-9128-38A814D0702B}" dt="2023-04-30T15:51:00.172" v="2120" actId="26606"/>
          <ac:spMkLst>
            <pc:docMk/>
            <pc:sldMk cId="949264448" sldId="293"/>
            <ac:spMk id="421" creationId="{D8469AE7-A75B-4F37-850B-EF5974ABED2C}"/>
          </ac:spMkLst>
        </pc:spChg>
        <pc:spChg chg="add del">
          <ac:chgData name="Alex Paredes" userId="8e2f938975373b52" providerId="LiveId" clId="{DF2FC63B-DBE9-4F22-9128-38A814D0702B}" dt="2023-04-30T15:51:19.016" v="2122" actId="26606"/>
          <ac:spMkLst>
            <pc:docMk/>
            <pc:sldMk cId="949264448" sldId="293"/>
            <ac:spMk id="594" creationId="{489B7BFD-8F45-4093-AD9C-91B15B0503D9}"/>
          </ac:spMkLst>
        </pc:spChg>
        <pc:spChg chg="add del">
          <ac:chgData name="Alex Paredes" userId="8e2f938975373b52" providerId="LiveId" clId="{DF2FC63B-DBE9-4F22-9128-38A814D0702B}" dt="2023-04-30T15:51:19.016" v="2122" actId="26606"/>
          <ac:spMkLst>
            <pc:docMk/>
            <pc:sldMk cId="949264448" sldId="293"/>
            <ac:spMk id="598" creationId="{FDDE3270-A872-4E10-80BC-B93D6F0E3F66}"/>
          </ac:spMkLst>
        </pc:spChg>
        <pc:spChg chg="add del">
          <ac:chgData name="Alex Paredes" userId="8e2f938975373b52" providerId="LiveId" clId="{DF2FC63B-DBE9-4F22-9128-38A814D0702B}" dt="2023-04-30T15:51:19.016" v="2122" actId="26606"/>
          <ac:spMkLst>
            <pc:docMk/>
            <pc:sldMk cId="949264448" sldId="293"/>
            <ac:spMk id="599" creationId="{3B6E5F32-B5B2-45E3-9C18-BBC9005C4CFC}"/>
          </ac:spMkLst>
        </pc:spChg>
        <pc:spChg chg="add del">
          <ac:chgData name="Alex Paredes" userId="8e2f938975373b52" providerId="LiveId" clId="{DF2FC63B-DBE9-4F22-9128-38A814D0702B}" dt="2023-04-30T15:51:19.016" v="2122" actId="26606"/>
          <ac:spMkLst>
            <pc:docMk/>
            <pc:sldMk cId="949264448" sldId="293"/>
            <ac:spMk id="600" creationId="{9545E68B-E61B-4EAE-9672-3A52AEC2B81A}"/>
          </ac:spMkLst>
        </pc:spChg>
        <pc:spChg chg="add del">
          <ac:chgData name="Alex Paredes" userId="8e2f938975373b52" providerId="LiveId" clId="{DF2FC63B-DBE9-4F22-9128-38A814D0702B}" dt="2023-04-30T15:51:19.016" v="2122" actId="26606"/>
          <ac:spMkLst>
            <pc:docMk/>
            <pc:sldMk cId="949264448" sldId="293"/>
            <ac:spMk id="601" creationId="{63DD1BD1-81FE-4F15-A934-E9AE94AE94DD}"/>
          </ac:spMkLst>
        </pc:spChg>
        <pc:spChg chg="add del">
          <ac:chgData name="Alex Paredes" userId="8e2f938975373b52" providerId="LiveId" clId="{DF2FC63B-DBE9-4F22-9128-38A814D0702B}" dt="2023-04-30T15:51:19.016" v="2122" actId="26606"/>
          <ac:spMkLst>
            <pc:docMk/>
            <pc:sldMk cId="949264448" sldId="293"/>
            <ac:spMk id="602" creationId="{120AB9A0-C0C4-43DA-9A34-FA3A4079D67E}"/>
          </ac:spMkLst>
        </pc:spChg>
        <pc:spChg chg="add del">
          <ac:chgData name="Alex Paredes" userId="8e2f938975373b52" providerId="LiveId" clId="{DF2FC63B-DBE9-4F22-9128-38A814D0702B}" dt="2023-04-30T15:51:19.016" v="2122" actId="26606"/>
          <ac:spMkLst>
            <pc:docMk/>
            <pc:sldMk cId="949264448" sldId="293"/>
            <ac:spMk id="603" creationId="{98815DD1-EC9D-4BE1-846B-8BEF57D39839}"/>
          </ac:spMkLst>
        </pc:spChg>
        <pc:spChg chg="add del">
          <ac:chgData name="Alex Paredes" userId="8e2f938975373b52" providerId="LiveId" clId="{DF2FC63B-DBE9-4F22-9128-38A814D0702B}" dt="2023-04-30T15:51:19.016" v="2122" actId="26606"/>
          <ac:spMkLst>
            <pc:docMk/>
            <pc:sldMk cId="949264448" sldId="293"/>
            <ac:spMk id="604" creationId="{CB78D2B9-C9C4-4A37-A12C-A09FC11581E7}"/>
          </ac:spMkLst>
        </pc:spChg>
        <pc:spChg chg="add del">
          <ac:chgData name="Alex Paredes" userId="8e2f938975373b52" providerId="LiveId" clId="{DF2FC63B-DBE9-4F22-9128-38A814D0702B}" dt="2023-04-30T15:51:23.494" v="2125"/>
          <ac:spMkLst>
            <pc:docMk/>
            <pc:sldMk cId="949264448" sldId="293"/>
            <ac:spMk id="620" creationId="{32E62931-8EB4-42BB-BAAB-D8757BE66D8E}"/>
          </ac:spMkLst>
        </pc:spChg>
        <pc:grpChg chg="add del">
          <ac:chgData name="Alex Paredes" userId="8e2f938975373b52" providerId="LiveId" clId="{DF2FC63B-DBE9-4F22-9128-38A814D0702B}" dt="2023-04-30T15:46:15.894" v="2100" actId="700"/>
          <ac:grpSpMkLst>
            <pc:docMk/>
            <pc:sldMk cId="949264448" sldId="293"/>
            <ac:grpSpMk id="12" creationId="{00E015F5-1A99-4E40-BC3D-7707802996B5}"/>
          </ac:grpSpMkLst>
        </pc:grpChg>
        <pc:grpChg chg="add del">
          <ac:chgData name="Alex Paredes" userId="8e2f938975373b52" providerId="LiveId" clId="{DF2FC63B-DBE9-4F22-9128-38A814D0702B}" dt="2023-04-30T15:46:15.894" v="2100" actId="700"/>
          <ac:grpSpMkLst>
            <pc:docMk/>
            <pc:sldMk cId="949264448" sldId="293"/>
            <ac:grpSpMk id="20" creationId="{5468B3A9-705E-43C3-A742-0619B0D8F2EE}"/>
          </ac:grpSpMkLst>
        </pc:grpChg>
        <pc:grpChg chg="add del">
          <ac:chgData name="Alex Paredes" userId="8e2f938975373b52" providerId="LiveId" clId="{DF2FC63B-DBE9-4F22-9128-38A814D0702B}" dt="2023-04-30T15:48:02.834" v="2108"/>
          <ac:grpSpMkLst>
            <pc:docMk/>
            <pc:sldMk cId="949264448" sldId="293"/>
            <ac:grpSpMk id="190" creationId="{308C40F4-6A24-4867-B726-B552DB0807B5}"/>
          </ac:grpSpMkLst>
        </pc:grpChg>
        <pc:grpChg chg="add del">
          <ac:chgData name="Alex Paredes" userId="8e2f938975373b52" providerId="LiveId" clId="{DF2FC63B-DBE9-4F22-9128-38A814D0702B}" dt="2023-04-30T15:46:15.894" v="2100" actId="700"/>
          <ac:grpSpMkLst>
            <pc:docMk/>
            <pc:sldMk cId="949264448" sldId="293"/>
            <ac:grpSpMk id="191" creationId="{773717CC-ECEE-4ABF-BA61-C59F46801775}"/>
          </ac:grpSpMkLst>
        </pc:grpChg>
        <pc:grpChg chg="add del">
          <ac:chgData name="Alex Paredes" userId="8e2f938975373b52" providerId="LiveId" clId="{DF2FC63B-DBE9-4F22-9128-38A814D0702B}" dt="2023-04-30T15:48:02.834" v="2108"/>
          <ac:grpSpMkLst>
            <pc:docMk/>
            <pc:sldMk cId="949264448" sldId="293"/>
            <ac:grpSpMk id="366" creationId="{FB9739EB-7F66-433D-841F-AB3CD18700B7}"/>
          </ac:grpSpMkLst>
        </pc:grpChg>
        <pc:grpChg chg="add del">
          <ac:chgData name="Alex Paredes" userId="8e2f938975373b52" providerId="LiveId" clId="{DF2FC63B-DBE9-4F22-9128-38A814D0702B}" dt="2023-04-30T15:49:35.169" v="2114"/>
          <ac:grpSpMkLst>
            <pc:docMk/>
            <pc:sldMk cId="949264448" sldId="293"/>
            <ac:grpSpMk id="407" creationId="{FB9739EB-7F66-433D-841F-AB3CD18700B7}"/>
          </ac:grpSpMkLst>
        </pc:grpChg>
        <pc:grpChg chg="add del">
          <ac:chgData name="Alex Paredes" userId="8e2f938975373b52" providerId="LiveId" clId="{DF2FC63B-DBE9-4F22-9128-38A814D0702B}" dt="2023-04-30T15:51:00.172" v="2120" actId="26606"/>
          <ac:grpSpMkLst>
            <pc:docMk/>
            <pc:sldMk cId="949264448" sldId="293"/>
            <ac:grpSpMk id="415" creationId="{66FB5A75-BDE2-4F12-A95B-C48788A7685C}"/>
          </ac:grpSpMkLst>
        </pc:grpChg>
        <pc:grpChg chg="add del">
          <ac:chgData name="Alex Paredes" userId="8e2f938975373b52" providerId="LiveId" clId="{DF2FC63B-DBE9-4F22-9128-38A814D0702B}" dt="2023-04-30T15:51:00.172" v="2120" actId="26606"/>
          <ac:grpSpMkLst>
            <pc:docMk/>
            <pc:sldMk cId="949264448" sldId="293"/>
            <ac:grpSpMk id="423" creationId="{63301095-70B2-49AA-8DA9-A35629AD621C}"/>
          </ac:grpSpMkLst>
        </pc:grpChg>
        <pc:grpChg chg="add del">
          <ac:chgData name="Alex Paredes" userId="8e2f938975373b52" providerId="LiveId" clId="{DF2FC63B-DBE9-4F22-9128-38A814D0702B}" dt="2023-04-30T15:51:19.016" v="2122" actId="26606"/>
          <ac:grpSpMkLst>
            <pc:docMk/>
            <pc:sldMk cId="949264448" sldId="293"/>
            <ac:grpSpMk id="595" creationId="{F0E417D8-88AA-4184-A08D-DEF97C6C9E62}"/>
          </ac:grpSpMkLst>
        </pc:grpChg>
        <pc:grpChg chg="add del">
          <ac:chgData name="Alex Paredes" userId="8e2f938975373b52" providerId="LiveId" clId="{DF2FC63B-DBE9-4F22-9128-38A814D0702B}" dt="2023-04-30T15:51:19.016" v="2122" actId="26606"/>
          <ac:grpSpMkLst>
            <pc:docMk/>
            <pc:sldMk cId="949264448" sldId="293"/>
            <ac:grpSpMk id="605" creationId="{DFC7EBB5-848C-4B1C-BE84-4CF07E905DC8}"/>
          </ac:grpSpMkLst>
        </pc:grpChg>
        <pc:picChg chg="add del">
          <ac:chgData name="Alex Paredes" userId="8e2f938975373b52" providerId="LiveId" clId="{DF2FC63B-DBE9-4F22-9128-38A814D0702B}" dt="2023-04-30T15:47:39.037" v="2102" actId="26606"/>
          <ac:picMkLst>
            <pc:docMk/>
            <pc:sldMk cId="949264448" sldId="293"/>
            <ac:picMk id="7" creationId="{28ECCD68-04A5-06F9-DA09-AF27929D70C7}"/>
          </ac:picMkLst>
        </pc:picChg>
        <pc:picChg chg="add del mod">
          <ac:chgData name="Alex Paredes" userId="8e2f938975373b52" providerId="LiveId" clId="{DF2FC63B-DBE9-4F22-9128-38A814D0702B}" dt="2023-04-30T15:48:23.111" v="2110" actId="21"/>
          <ac:picMkLst>
            <pc:docMk/>
            <pc:sldMk cId="949264448" sldId="293"/>
            <ac:picMk id="17" creationId="{B3A8FCEB-89B6-1EB2-C784-61D79F0A2A4E}"/>
          </ac:picMkLst>
        </pc:picChg>
        <pc:picChg chg="add">
          <ac:chgData name="Alex Paredes" userId="8e2f938975373b52" providerId="LiveId" clId="{DF2FC63B-DBE9-4F22-9128-38A814D0702B}" dt="2023-04-30T15:51:19.023" v="2123" actId="26606"/>
          <ac:picMkLst>
            <pc:docMk/>
            <pc:sldMk cId="949264448" sldId="293"/>
            <ac:picMk id="621" creationId="{631235F3-45DB-BB3C-4E19-F00CF1DA53C1}"/>
          </ac:picMkLst>
        </pc:picChg>
      </pc:sldChg>
      <pc:sldChg chg="addSp delSp modSp new mod setBg modClrScheme setClrOvrMap delDesignElem chgLayout">
        <pc:chgData name="Alex Paredes" userId="8e2f938975373b52" providerId="LiveId" clId="{DF2FC63B-DBE9-4F22-9128-38A814D0702B}" dt="2023-04-30T16:09:28.214" v="2296"/>
        <pc:sldMkLst>
          <pc:docMk/>
          <pc:sldMk cId="1687463873" sldId="294"/>
        </pc:sldMkLst>
        <pc:spChg chg="mod ord">
          <ac:chgData name="Alex Paredes" userId="8e2f938975373b52" providerId="LiveId" clId="{DF2FC63B-DBE9-4F22-9128-38A814D0702B}" dt="2023-04-30T16:05:25.889" v="2240" actId="1076"/>
          <ac:spMkLst>
            <pc:docMk/>
            <pc:sldMk cId="1687463873" sldId="294"/>
            <ac:spMk id="2" creationId="{C25513C8-C82A-574A-29C4-95E657A1C7D2}"/>
          </ac:spMkLst>
        </pc:spChg>
        <pc:spChg chg="del mod">
          <ac:chgData name="Alex Paredes" userId="8e2f938975373b52" providerId="LiveId" clId="{DF2FC63B-DBE9-4F22-9128-38A814D0702B}" dt="2023-04-30T15:57:13.175" v="2154" actId="700"/>
          <ac:spMkLst>
            <pc:docMk/>
            <pc:sldMk cId="1687463873" sldId="294"/>
            <ac:spMk id="3" creationId="{2303FB5A-B1B8-5C41-4E2C-B3797F4D9EF8}"/>
          </ac:spMkLst>
        </pc:spChg>
        <pc:spChg chg="add del mod ord">
          <ac:chgData name="Alex Paredes" userId="8e2f938975373b52" providerId="LiveId" clId="{DF2FC63B-DBE9-4F22-9128-38A814D0702B}" dt="2023-04-30T15:57:24.634" v="2155" actId="26606"/>
          <ac:spMkLst>
            <pc:docMk/>
            <pc:sldMk cId="1687463873" sldId="294"/>
            <ac:spMk id="4" creationId="{401F8879-81A8-87DF-6AB3-8948F844CD75}"/>
          </ac:spMkLst>
        </pc:spChg>
        <pc:spChg chg="add del">
          <ac:chgData name="Alex Paredes" userId="8e2f938975373b52" providerId="LiveId" clId="{DF2FC63B-DBE9-4F22-9128-38A814D0702B}" dt="2023-04-30T15:53:16.300" v="2134"/>
          <ac:spMkLst>
            <pc:docMk/>
            <pc:sldMk cId="1687463873" sldId="294"/>
            <ac:spMk id="5" creationId="{B95B9BA8-1D69-4796-85F5-B6D0BD52354B}"/>
          </ac:spMkLst>
        </pc:spChg>
        <pc:spChg chg="add del">
          <ac:chgData name="Alex Paredes" userId="8e2f938975373b52" providerId="LiveId" clId="{DF2FC63B-DBE9-4F22-9128-38A814D0702B}" dt="2023-04-30T15:52:34.715" v="2131"/>
          <ac:spMkLst>
            <pc:docMk/>
            <pc:sldMk cId="1687463873" sldId="294"/>
            <ac:spMk id="8" creationId="{A9CB0874-88B8-43D3-B0B6-C32F790F790D}"/>
          </ac:spMkLst>
        </pc:spChg>
        <pc:spChg chg="add del">
          <ac:chgData name="Alex Paredes" userId="8e2f938975373b52" providerId="LiveId" clId="{DF2FC63B-DBE9-4F22-9128-38A814D0702B}" dt="2023-04-30T15:57:13.175" v="2154" actId="700"/>
          <ac:spMkLst>
            <pc:docMk/>
            <pc:sldMk cId="1687463873" sldId="294"/>
            <ac:spMk id="13" creationId="{D70130DC-F780-43D2-B26A-92EACD78951B}"/>
          </ac:spMkLst>
        </pc:spChg>
        <pc:spChg chg="add del">
          <ac:chgData name="Alex Paredes" userId="8e2f938975373b52" providerId="LiveId" clId="{DF2FC63B-DBE9-4F22-9128-38A814D0702B}" dt="2023-04-30T15:57:13.175" v="2154" actId="700"/>
          <ac:spMkLst>
            <pc:docMk/>
            <pc:sldMk cId="1687463873" sldId="294"/>
            <ac:spMk id="17" creationId="{17676E0E-5B44-4166-8EDD-CFDBAC622C26}"/>
          </ac:spMkLst>
        </pc:spChg>
        <pc:spChg chg="add del">
          <ac:chgData name="Alex Paredes" userId="8e2f938975373b52" providerId="LiveId" clId="{DF2FC63B-DBE9-4F22-9128-38A814D0702B}" dt="2023-04-30T16:01:31.890" v="2173" actId="700"/>
          <ac:spMkLst>
            <pc:docMk/>
            <pc:sldMk cId="1687463873" sldId="294"/>
            <ac:spMk id="18" creationId="{48E96387-12F1-45E4-9322-ABBF2EE040E9}"/>
          </ac:spMkLst>
        </pc:spChg>
        <pc:spChg chg="add del">
          <ac:chgData name="Alex Paredes" userId="8e2f938975373b52" providerId="LiveId" clId="{DF2FC63B-DBE9-4F22-9128-38A814D0702B}" dt="2023-04-30T16:01:31.890" v="2173" actId="700"/>
          <ac:spMkLst>
            <pc:docMk/>
            <pc:sldMk cId="1687463873" sldId="294"/>
            <ac:spMk id="19" creationId="{A56981F2-287B-4FF9-ADF9-BA62CF2DBF13}"/>
          </ac:spMkLst>
        </pc:spChg>
        <pc:spChg chg="add del">
          <ac:chgData name="Alex Paredes" userId="8e2f938975373b52" providerId="LiveId" clId="{DF2FC63B-DBE9-4F22-9128-38A814D0702B}" dt="2023-04-30T16:01:31.890" v="2173" actId="700"/>
          <ac:spMkLst>
            <pc:docMk/>
            <pc:sldMk cId="1687463873" sldId="294"/>
            <ac:spMk id="20" creationId="{A9F421DD-DE4E-4547-A904-3F80E25E3F35}"/>
          </ac:spMkLst>
        </pc:spChg>
        <pc:spChg chg="add del">
          <ac:chgData name="Alex Paredes" userId="8e2f938975373b52" providerId="LiveId" clId="{DF2FC63B-DBE9-4F22-9128-38A814D0702B}" dt="2023-04-30T16:01:31.890" v="2173" actId="700"/>
          <ac:spMkLst>
            <pc:docMk/>
            <pc:sldMk cId="1687463873" sldId="294"/>
            <ac:spMk id="21" creationId="{09985DEC-1215-4209-9708-B45CC977402E}"/>
          </ac:spMkLst>
        </pc:spChg>
        <pc:spChg chg="add del">
          <ac:chgData name="Alex Paredes" userId="8e2f938975373b52" providerId="LiveId" clId="{DF2FC63B-DBE9-4F22-9128-38A814D0702B}" dt="2023-04-30T16:01:31.890" v="2173" actId="700"/>
          <ac:spMkLst>
            <pc:docMk/>
            <pc:sldMk cId="1687463873" sldId="294"/>
            <ac:spMk id="22" creationId="{90EB7086-616E-4D44-94BE-D0F763561782}"/>
          </ac:spMkLst>
        </pc:spChg>
        <pc:spChg chg="add del mod ord">
          <ac:chgData name="Alex Paredes" userId="8e2f938975373b52" providerId="LiveId" clId="{DF2FC63B-DBE9-4F22-9128-38A814D0702B}" dt="2023-04-30T16:01:22.867" v="2171" actId="700"/>
          <ac:spMkLst>
            <pc:docMk/>
            <pc:sldMk cId="1687463873" sldId="294"/>
            <ac:spMk id="29" creationId="{77D9C43A-A06C-9528-C1C2-967AAD02133D}"/>
          </ac:spMkLst>
        </pc:spChg>
        <pc:spChg chg="add del mod ord">
          <ac:chgData name="Alex Paredes" userId="8e2f938975373b52" providerId="LiveId" clId="{DF2FC63B-DBE9-4F22-9128-38A814D0702B}" dt="2023-04-30T16:01:31.890" v="2173" actId="700"/>
          <ac:spMkLst>
            <pc:docMk/>
            <pc:sldMk cId="1687463873" sldId="294"/>
            <ac:spMk id="30" creationId="{47508357-BE05-36F7-7791-733777C13703}"/>
          </ac:spMkLst>
        </pc:spChg>
        <pc:spChg chg="add mod">
          <ac:chgData name="Alex Paredes" userId="8e2f938975373b52" providerId="LiveId" clId="{DF2FC63B-DBE9-4F22-9128-38A814D0702B}" dt="2023-04-30T16:06:31.380" v="2282" actId="1076"/>
          <ac:spMkLst>
            <pc:docMk/>
            <pc:sldMk cId="1687463873" sldId="294"/>
            <ac:spMk id="31" creationId="{CF4A0634-4E89-B0C7-8F6A-A509EE663B49}"/>
          </ac:spMkLst>
        </pc:spChg>
        <pc:grpChg chg="add del">
          <ac:chgData name="Alex Paredes" userId="8e2f938975373b52" providerId="LiveId" clId="{DF2FC63B-DBE9-4F22-9128-38A814D0702B}" dt="2023-04-30T15:53:16.300" v="2134"/>
          <ac:grpSpMkLst>
            <pc:docMk/>
            <pc:sldMk cId="1687463873" sldId="294"/>
            <ac:grpSpMk id="6" creationId="{207EE6D2-B8A8-4EA6-879E-705FC91778E0}"/>
          </ac:grpSpMkLst>
        </pc:grpChg>
        <pc:grpChg chg="add del">
          <ac:chgData name="Alex Paredes" userId="8e2f938975373b52" providerId="LiveId" clId="{DF2FC63B-DBE9-4F22-9128-38A814D0702B}" dt="2023-04-30T15:52:34.715" v="2131"/>
          <ac:grpSpMkLst>
            <pc:docMk/>
            <pc:sldMk cId="1687463873" sldId="294"/>
            <ac:grpSpMk id="10" creationId="{4BFD067A-52BE-40EE-B7CA-391830B9A265}"/>
          </ac:grpSpMkLst>
        </pc:grpChg>
        <pc:grpChg chg="add del">
          <ac:chgData name="Alex Paredes" userId="8e2f938975373b52" providerId="LiveId" clId="{DF2FC63B-DBE9-4F22-9128-38A814D0702B}" dt="2023-04-30T15:52:34.715" v="2131"/>
          <ac:grpSpMkLst>
            <pc:docMk/>
            <pc:sldMk cId="1687463873" sldId="294"/>
            <ac:grpSpMk id="14" creationId="{C15B8CC4-8CCE-428F-AE7E-28D178984CEC}"/>
          </ac:grpSpMkLst>
        </pc:grpChg>
        <pc:picChg chg="add mod">
          <ac:chgData name="Alex Paredes" userId="8e2f938975373b52" providerId="LiveId" clId="{DF2FC63B-DBE9-4F22-9128-38A814D0702B}" dt="2023-04-30T16:07:30.590" v="2291" actId="1076"/>
          <ac:picMkLst>
            <pc:docMk/>
            <pc:sldMk cId="1687463873" sldId="294"/>
            <ac:picMk id="23" creationId="{8C74BDE8-1C89-BA40-58A9-1AC2BEBD404C}"/>
          </ac:picMkLst>
        </pc:picChg>
        <pc:picChg chg="add mod">
          <ac:chgData name="Alex Paredes" userId="8e2f938975373b52" providerId="LiveId" clId="{DF2FC63B-DBE9-4F22-9128-38A814D0702B}" dt="2023-04-30T16:07:50.049" v="2294" actId="1076"/>
          <ac:picMkLst>
            <pc:docMk/>
            <pc:sldMk cId="1687463873" sldId="294"/>
            <ac:picMk id="24" creationId="{780215A5-8EAD-2B66-A4B6-6E083E4BCBB4}"/>
          </ac:picMkLst>
        </pc:picChg>
        <pc:picChg chg="add mod">
          <ac:chgData name="Alex Paredes" userId="8e2f938975373b52" providerId="LiveId" clId="{DF2FC63B-DBE9-4F22-9128-38A814D0702B}" dt="2023-04-30T16:07:47.571" v="2293" actId="1076"/>
          <ac:picMkLst>
            <pc:docMk/>
            <pc:sldMk cId="1687463873" sldId="294"/>
            <ac:picMk id="25" creationId="{35ECE041-4860-CE4F-4833-A44BB01C99DC}"/>
          </ac:picMkLst>
        </pc:picChg>
        <pc:picChg chg="add mod">
          <ac:chgData name="Alex Paredes" userId="8e2f938975373b52" providerId="LiveId" clId="{DF2FC63B-DBE9-4F22-9128-38A814D0702B}" dt="2023-04-30T16:07:52.342" v="2295" actId="1076"/>
          <ac:picMkLst>
            <pc:docMk/>
            <pc:sldMk cId="1687463873" sldId="294"/>
            <ac:picMk id="26" creationId="{198C69F8-0658-312F-CE14-F9E06D4F88C0}"/>
          </ac:picMkLst>
        </pc:picChg>
        <pc:picChg chg="add mod">
          <ac:chgData name="Alex Paredes" userId="8e2f938975373b52" providerId="LiveId" clId="{DF2FC63B-DBE9-4F22-9128-38A814D0702B}" dt="2023-04-30T16:09:28.214" v="2296"/>
          <ac:picMkLst>
            <pc:docMk/>
            <pc:sldMk cId="1687463873" sldId="294"/>
            <ac:picMk id="28" creationId="{57620638-3585-F38D-0519-34FCD7739232}"/>
          </ac:picMkLst>
        </pc:picChg>
      </pc:sldChg>
    </pc:docChg>
  </pc:docChgLst>
  <pc:docChgLst>
    <pc:chgData name="Alex Paredes" userId="8e2f938975373b52" providerId="LiveId" clId="{C042E4CD-9CA1-44A2-8DC4-FB91B50B28C3}"/>
    <pc:docChg chg="undo redo custSel addSld delSld modSld sldOrd delMainMaster">
      <pc:chgData name="Alex Paredes" userId="8e2f938975373b52" providerId="LiveId" clId="{C042E4CD-9CA1-44A2-8DC4-FB91B50B28C3}" dt="2023-06-18T22:01:13.173" v="2281" actId="27107"/>
      <pc:docMkLst>
        <pc:docMk/>
      </pc:docMkLst>
      <pc:sldChg chg="addSp delSp modSp del mod">
        <pc:chgData name="Alex Paredes" userId="8e2f938975373b52" providerId="LiveId" clId="{C042E4CD-9CA1-44A2-8DC4-FB91B50B28C3}" dt="2023-06-15T00:37:33.342" v="720" actId="2696"/>
        <pc:sldMkLst>
          <pc:docMk/>
          <pc:sldMk cId="1939126393" sldId="257"/>
        </pc:sldMkLst>
        <pc:spChg chg="mod topLvl">
          <ac:chgData name="Alex Paredes" userId="8e2f938975373b52" providerId="LiveId" clId="{C042E4CD-9CA1-44A2-8DC4-FB91B50B28C3}" dt="2023-06-14T17:08:33.035" v="34" actId="21"/>
          <ac:spMkLst>
            <pc:docMk/>
            <pc:sldMk cId="1939126393" sldId="257"/>
            <ac:spMk id="15" creationId="{65A40567-FE1A-F126-A158-2861846DE086}"/>
          </ac:spMkLst>
        </pc:spChg>
        <pc:spChg chg="add del mod topLvl">
          <ac:chgData name="Alex Paredes" userId="8e2f938975373b52" providerId="LiveId" clId="{C042E4CD-9CA1-44A2-8DC4-FB91B50B28C3}" dt="2023-06-14T17:08:33.035" v="34" actId="21"/>
          <ac:spMkLst>
            <pc:docMk/>
            <pc:sldMk cId="1939126393" sldId="257"/>
            <ac:spMk id="17" creationId="{CD397FFC-F174-F144-1B48-BC720AC40A84}"/>
          </ac:spMkLst>
        </pc:spChg>
        <pc:spChg chg="mod">
          <ac:chgData name="Alex Paredes" userId="8e2f938975373b52" providerId="LiveId" clId="{C042E4CD-9CA1-44A2-8DC4-FB91B50B28C3}" dt="2023-06-14T16:54:46.518" v="16" actId="1076"/>
          <ac:spMkLst>
            <pc:docMk/>
            <pc:sldMk cId="1939126393" sldId="257"/>
            <ac:spMk id="37" creationId="{DDD35CD1-3395-F246-83AC-3442367E6A77}"/>
          </ac:spMkLst>
        </pc:spChg>
        <pc:spChg chg="mod">
          <ac:chgData name="Alex Paredes" userId="8e2f938975373b52" providerId="LiveId" clId="{C042E4CD-9CA1-44A2-8DC4-FB91B50B28C3}" dt="2023-06-14T16:57:36.589" v="22" actId="1076"/>
          <ac:spMkLst>
            <pc:docMk/>
            <pc:sldMk cId="1939126393" sldId="257"/>
            <ac:spMk id="45" creationId="{53E8B759-4BA8-E13A-7C28-B2119FC19B68}"/>
          </ac:spMkLst>
        </pc:spChg>
        <pc:spChg chg="mod">
          <ac:chgData name="Alex Paredes" userId="8e2f938975373b52" providerId="LiveId" clId="{C042E4CD-9CA1-44A2-8DC4-FB91B50B28C3}" dt="2023-06-14T16:54:58.818" v="18" actId="1076"/>
          <ac:spMkLst>
            <pc:docMk/>
            <pc:sldMk cId="1939126393" sldId="257"/>
            <ac:spMk id="47" creationId="{CF4C627B-A32A-A844-30FE-F71BD6CE2BF6}"/>
          </ac:spMkLst>
        </pc:spChg>
        <pc:spChg chg="mod">
          <ac:chgData name="Alex Paredes" userId="8e2f938975373b52" providerId="LiveId" clId="{C042E4CD-9CA1-44A2-8DC4-FB91B50B28C3}" dt="2023-06-14T16:57:41.046" v="23" actId="1076"/>
          <ac:spMkLst>
            <pc:docMk/>
            <pc:sldMk cId="1939126393" sldId="257"/>
            <ac:spMk id="48" creationId="{99FE0A41-37CE-FBBC-0E6F-79195FE34779}"/>
          </ac:spMkLst>
        </pc:spChg>
        <pc:grpChg chg="add del mod">
          <ac:chgData name="Alex Paredes" userId="8e2f938975373b52" providerId="LiveId" clId="{C042E4CD-9CA1-44A2-8DC4-FB91B50B28C3}" dt="2023-06-14T17:08:33.035" v="34" actId="21"/>
          <ac:grpSpMkLst>
            <pc:docMk/>
            <pc:sldMk cId="1939126393" sldId="257"/>
            <ac:grpSpMk id="4" creationId="{21F85DFB-2577-0B9D-55FB-001C786D5C26}"/>
          </ac:grpSpMkLst>
        </pc:grpChg>
        <pc:grpChg chg="mod">
          <ac:chgData name="Alex Paredes" userId="8e2f938975373b52" providerId="LiveId" clId="{C042E4CD-9CA1-44A2-8DC4-FB91B50B28C3}" dt="2023-06-14T16:57:33.162" v="21" actId="1076"/>
          <ac:grpSpMkLst>
            <pc:docMk/>
            <pc:sldMk cId="1939126393" sldId="257"/>
            <ac:grpSpMk id="35" creationId="{9A6E6C96-E8B4-15E6-D6DD-356896D88B77}"/>
          </ac:grpSpMkLst>
        </pc:grpChg>
      </pc:sldChg>
      <pc:sldChg chg="modSp mod">
        <pc:chgData name="Alex Paredes" userId="8e2f938975373b52" providerId="LiveId" clId="{C042E4CD-9CA1-44A2-8DC4-FB91B50B28C3}" dt="2023-06-14T18:23:11.768" v="203" actId="27107"/>
        <pc:sldMkLst>
          <pc:docMk/>
          <pc:sldMk cId="3500222076" sldId="283"/>
        </pc:sldMkLst>
        <pc:spChg chg="mod">
          <ac:chgData name="Alex Paredes" userId="8e2f938975373b52" providerId="LiveId" clId="{C042E4CD-9CA1-44A2-8DC4-FB91B50B28C3}" dt="2023-06-14T18:23:11.768" v="203" actId="27107"/>
          <ac:spMkLst>
            <pc:docMk/>
            <pc:sldMk cId="3500222076" sldId="283"/>
            <ac:spMk id="12" creationId="{7D1D2B04-5CF7-5819-D296-2258D8A43065}"/>
          </ac:spMkLst>
        </pc:spChg>
      </pc:sldChg>
      <pc:sldChg chg="modSp mod">
        <pc:chgData name="Alex Paredes" userId="8e2f938975373b52" providerId="LiveId" clId="{C042E4CD-9CA1-44A2-8DC4-FB91B50B28C3}" dt="2023-06-14T18:44:19.753" v="218" actId="27107"/>
        <pc:sldMkLst>
          <pc:docMk/>
          <pc:sldMk cId="1357880025" sldId="284"/>
        </pc:sldMkLst>
        <pc:spChg chg="mod">
          <ac:chgData name="Alex Paredes" userId="8e2f938975373b52" providerId="LiveId" clId="{C042E4CD-9CA1-44A2-8DC4-FB91B50B28C3}" dt="2023-06-14T18:44:19.753" v="218" actId="27107"/>
          <ac:spMkLst>
            <pc:docMk/>
            <pc:sldMk cId="1357880025" sldId="284"/>
            <ac:spMk id="12" creationId="{7D1D2B04-5CF7-5819-D296-2258D8A43065}"/>
          </ac:spMkLst>
        </pc:spChg>
      </pc:sldChg>
      <pc:sldChg chg="addSp delSp modSp add mod">
        <pc:chgData name="Alex Paredes" userId="8e2f938975373b52" providerId="LiveId" clId="{C042E4CD-9CA1-44A2-8DC4-FB91B50B28C3}" dt="2023-06-16T03:27:33.093" v="1966" actId="1076"/>
        <pc:sldMkLst>
          <pc:docMk/>
          <pc:sldMk cId="4028527182" sldId="286"/>
        </pc:sldMkLst>
        <pc:spChg chg="mod">
          <ac:chgData name="Alex Paredes" userId="8e2f938975373b52" providerId="LiveId" clId="{C042E4CD-9CA1-44A2-8DC4-FB91B50B28C3}" dt="2023-06-16T03:27:33.093" v="1966" actId="1076"/>
          <ac:spMkLst>
            <pc:docMk/>
            <pc:sldMk cId="4028527182" sldId="286"/>
            <ac:spMk id="3" creationId="{A2590167-6F25-B93E-9276-EE4C89825942}"/>
          </ac:spMkLst>
        </pc:spChg>
        <pc:spChg chg="add del">
          <ac:chgData name="Alex Paredes" userId="8e2f938975373b52" providerId="LiveId" clId="{C042E4CD-9CA1-44A2-8DC4-FB91B50B28C3}" dt="2023-06-16T03:21:04.875" v="1915" actId="26606"/>
          <ac:spMkLst>
            <pc:docMk/>
            <pc:sldMk cId="4028527182" sldId="286"/>
            <ac:spMk id="116" creationId="{92BC33F8-5102-41E6-9AA8-AA650AE71A87}"/>
          </ac:spMkLst>
        </pc:spChg>
        <pc:spChg chg="add del">
          <ac:chgData name="Alex Paredes" userId="8e2f938975373b52" providerId="LiveId" clId="{C042E4CD-9CA1-44A2-8DC4-FB91B50B28C3}" dt="2023-06-16T03:21:04.875" v="1915" actId="26606"/>
          <ac:spMkLst>
            <pc:docMk/>
            <pc:sldMk cId="4028527182" sldId="286"/>
            <ac:spMk id="117" creationId="{C6A1F535-D9FE-4663-B399-D8304D549FEE}"/>
          </ac:spMkLst>
        </pc:spChg>
        <pc:spChg chg="add del">
          <ac:chgData name="Alex Paredes" userId="8e2f938975373b52" providerId="LiveId" clId="{C042E4CD-9CA1-44A2-8DC4-FB91B50B28C3}" dt="2023-06-16T03:21:04.875" v="1915" actId="26606"/>
          <ac:spMkLst>
            <pc:docMk/>
            <pc:sldMk cId="4028527182" sldId="286"/>
            <ac:spMk id="118" creationId="{4B564A6F-CD1C-4E21-8B7C-E52718BD1350}"/>
          </ac:spMkLst>
        </pc:spChg>
        <pc:spChg chg="add del">
          <ac:chgData name="Alex Paredes" userId="8e2f938975373b52" providerId="LiveId" clId="{C042E4CD-9CA1-44A2-8DC4-FB91B50B28C3}" dt="2023-06-16T03:21:04.875" v="1915" actId="26606"/>
          <ac:spMkLst>
            <pc:docMk/>
            <pc:sldMk cId="4028527182" sldId="286"/>
            <ac:spMk id="119" creationId="{D86B2B02-56DB-4217-B7A6-F9AAC8463D5D}"/>
          </ac:spMkLst>
        </pc:spChg>
        <pc:spChg chg="add del">
          <ac:chgData name="Alex Paredes" userId="8e2f938975373b52" providerId="LiveId" clId="{C042E4CD-9CA1-44A2-8DC4-FB91B50B28C3}" dt="2023-06-16T03:21:04.875" v="1915" actId="26606"/>
          <ac:spMkLst>
            <pc:docMk/>
            <pc:sldMk cId="4028527182" sldId="286"/>
            <ac:spMk id="120" creationId="{ED227F3F-1545-4AE5-93F2-0DC5EEF3D543}"/>
          </ac:spMkLst>
        </pc:spChg>
        <pc:spChg chg="add del">
          <ac:chgData name="Alex Paredes" userId="8e2f938975373b52" providerId="LiveId" clId="{C042E4CD-9CA1-44A2-8DC4-FB91B50B28C3}" dt="2023-06-16T03:21:07.103" v="1917" actId="26606"/>
          <ac:spMkLst>
            <pc:docMk/>
            <pc:sldMk cId="4028527182" sldId="286"/>
            <ac:spMk id="125" creationId="{18A0B39D-673D-47DB-AF94-2D15174D5D0F}"/>
          </ac:spMkLst>
        </pc:spChg>
        <pc:spChg chg="add del">
          <ac:chgData name="Alex Paredes" userId="8e2f938975373b52" providerId="LiveId" clId="{C042E4CD-9CA1-44A2-8DC4-FB91B50B28C3}" dt="2023-06-16T03:21:07.103" v="1917" actId="26606"/>
          <ac:spMkLst>
            <pc:docMk/>
            <pc:sldMk cId="4028527182" sldId="286"/>
            <ac:spMk id="127" creationId="{0BBAAC85-3967-456F-858E-A7B6600769DB}"/>
          </ac:spMkLst>
        </pc:spChg>
        <pc:spChg chg="add del">
          <ac:chgData name="Alex Paredes" userId="8e2f938975373b52" providerId="LiveId" clId="{C042E4CD-9CA1-44A2-8DC4-FB91B50B28C3}" dt="2023-06-16T03:21:07.103" v="1917" actId="26606"/>
          <ac:spMkLst>
            <pc:docMk/>
            <pc:sldMk cId="4028527182" sldId="286"/>
            <ac:spMk id="129" creationId="{56124464-57E5-400F-B084-340F5F0E3363}"/>
          </ac:spMkLst>
        </pc:spChg>
        <pc:spChg chg="add del">
          <ac:chgData name="Alex Paredes" userId="8e2f938975373b52" providerId="LiveId" clId="{C042E4CD-9CA1-44A2-8DC4-FB91B50B28C3}" dt="2023-06-16T03:21:07.103" v="1917" actId="26606"/>
          <ac:spMkLst>
            <pc:docMk/>
            <pc:sldMk cId="4028527182" sldId="286"/>
            <ac:spMk id="131" creationId="{FA6E32EF-B747-4030-94EF-6F934F60A8F1}"/>
          </ac:spMkLst>
        </pc:spChg>
        <pc:spChg chg="add del">
          <ac:chgData name="Alex Paredes" userId="8e2f938975373b52" providerId="LiveId" clId="{C042E4CD-9CA1-44A2-8DC4-FB91B50B28C3}" dt="2023-06-16T03:21:07.103" v="1917" actId="26606"/>
          <ac:spMkLst>
            <pc:docMk/>
            <pc:sldMk cId="4028527182" sldId="286"/>
            <ac:spMk id="133" creationId="{F369FDCD-F584-4986-A2C9-113681584463}"/>
          </ac:spMkLst>
        </pc:spChg>
        <pc:spChg chg="add del">
          <ac:chgData name="Alex Paredes" userId="8e2f938975373b52" providerId="LiveId" clId="{C042E4CD-9CA1-44A2-8DC4-FB91B50B28C3}" dt="2023-06-16T03:21:07.103" v="1917" actId="26606"/>
          <ac:spMkLst>
            <pc:docMk/>
            <pc:sldMk cId="4028527182" sldId="286"/>
            <ac:spMk id="135" creationId="{14E53EF6-D3F7-4F57-935F-D8D7AD462DB8}"/>
          </ac:spMkLst>
        </pc:spChg>
        <pc:spChg chg="add del">
          <ac:chgData name="Alex Paredes" userId="8e2f938975373b52" providerId="LiveId" clId="{C042E4CD-9CA1-44A2-8DC4-FB91B50B28C3}" dt="2023-06-16T03:21:07.103" v="1917" actId="26606"/>
          <ac:spMkLst>
            <pc:docMk/>
            <pc:sldMk cId="4028527182" sldId="286"/>
            <ac:spMk id="137" creationId="{72A0934C-4ECD-4447-AA40-F3384968C7F5}"/>
          </ac:spMkLst>
        </pc:spChg>
        <pc:spChg chg="add del">
          <ac:chgData name="Alex Paredes" userId="8e2f938975373b52" providerId="LiveId" clId="{C042E4CD-9CA1-44A2-8DC4-FB91B50B28C3}" dt="2023-06-16T03:21:07.103" v="1917" actId="26606"/>
          <ac:spMkLst>
            <pc:docMk/>
            <pc:sldMk cId="4028527182" sldId="286"/>
            <ac:spMk id="139" creationId="{B7D77770-C668-4AE3-B353-154495A63FAB}"/>
          </ac:spMkLst>
        </pc:spChg>
        <pc:spChg chg="add del">
          <ac:chgData name="Alex Paredes" userId="8e2f938975373b52" providerId="LiveId" clId="{C042E4CD-9CA1-44A2-8DC4-FB91B50B28C3}" dt="2023-06-16T03:21:07.103" v="1917" actId="26606"/>
          <ac:spMkLst>
            <pc:docMk/>
            <pc:sldMk cId="4028527182" sldId="286"/>
            <ac:spMk id="141" creationId="{B059F4A9-1423-4EA6-AE91-F407A2B39B81}"/>
          </ac:spMkLst>
        </pc:spChg>
        <pc:spChg chg="add del">
          <ac:chgData name="Alex Paredes" userId="8e2f938975373b52" providerId="LiveId" clId="{C042E4CD-9CA1-44A2-8DC4-FB91B50B28C3}" dt="2023-06-16T03:21:37.931" v="1925" actId="26606"/>
          <ac:spMkLst>
            <pc:docMk/>
            <pc:sldMk cId="4028527182" sldId="286"/>
            <ac:spMk id="146" creationId="{92BC33F8-5102-41E6-9AA8-AA650AE71A87}"/>
          </ac:spMkLst>
        </pc:spChg>
        <pc:spChg chg="add del">
          <ac:chgData name="Alex Paredes" userId="8e2f938975373b52" providerId="LiveId" clId="{C042E4CD-9CA1-44A2-8DC4-FB91B50B28C3}" dt="2023-06-16T03:21:37.931" v="1925" actId="26606"/>
          <ac:spMkLst>
            <pc:docMk/>
            <pc:sldMk cId="4028527182" sldId="286"/>
            <ac:spMk id="148" creationId="{C6A1F535-D9FE-4663-B399-D8304D549FEE}"/>
          </ac:spMkLst>
        </pc:spChg>
        <pc:spChg chg="add del">
          <ac:chgData name="Alex Paredes" userId="8e2f938975373b52" providerId="LiveId" clId="{C042E4CD-9CA1-44A2-8DC4-FB91B50B28C3}" dt="2023-06-16T03:21:37.931" v="1925" actId="26606"/>
          <ac:spMkLst>
            <pc:docMk/>
            <pc:sldMk cId="4028527182" sldId="286"/>
            <ac:spMk id="150" creationId="{4B564A6F-CD1C-4E21-8B7C-E52718BD1350}"/>
          </ac:spMkLst>
        </pc:spChg>
        <pc:spChg chg="add del">
          <ac:chgData name="Alex Paredes" userId="8e2f938975373b52" providerId="LiveId" clId="{C042E4CD-9CA1-44A2-8DC4-FB91B50B28C3}" dt="2023-06-16T03:21:37.931" v="1925" actId="26606"/>
          <ac:spMkLst>
            <pc:docMk/>
            <pc:sldMk cId="4028527182" sldId="286"/>
            <ac:spMk id="152" creationId="{D86B2B02-56DB-4217-B7A6-F9AAC8463D5D}"/>
          </ac:spMkLst>
        </pc:spChg>
        <pc:spChg chg="add del">
          <ac:chgData name="Alex Paredes" userId="8e2f938975373b52" providerId="LiveId" clId="{C042E4CD-9CA1-44A2-8DC4-FB91B50B28C3}" dt="2023-06-16T03:21:37.931" v="1925" actId="26606"/>
          <ac:spMkLst>
            <pc:docMk/>
            <pc:sldMk cId="4028527182" sldId="286"/>
            <ac:spMk id="154" creationId="{9CC71004-4857-4A19-A21E-1B076C964AC8}"/>
          </ac:spMkLst>
        </pc:spChg>
        <pc:spChg chg="add del">
          <ac:chgData name="Alex Paredes" userId="8e2f938975373b52" providerId="LiveId" clId="{C042E4CD-9CA1-44A2-8DC4-FB91B50B28C3}" dt="2023-06-16T03:21:37.931" v="1925" actId="26606"/>
          <ac:spMkLst>
            <pc:docMk/>
            <pc:sldMk cId="4028527182" sldId="286"/>
            <ac:spMk id="156" creationId="{2B14E333-FAB1-44AC-84BF-00B233C44AFB}"/>
          </ac:spMkLst>
        </pc:spChg>
        <pc:spChg chg="add del">
          <ac:chgData name="Alex Paredes" userId="8e2f938975373b52" providerId="LiveId" clId="{C042E4CD-9CA1-44A2-8DC4-FB91B50B28C3}" dt="2023-06-16T03:21:37.931" v="1925" actId="26606"/>
          <ac:spMkLst>
            <pc:docMk/>
            <pc:sldMk cId="4028527182" sldId="286"/>
            <ac:spMk id="158" creationId="{BA855E77-7332-4432-9A24-8898883C8ACB}"/>
          </ac:spMkLst>
        </pc:spChg>
        <pc:spChg chg="add del">
          <ac:chgData name="Alex Paredes" userId="8e2f938975373b52" providerId="LiveId" clId="{C042E4CD-9CA1-44A2-8DC4-FB91B50B28C3}" dt="2023-06-16T03:21:37.931" v="1925" actId="26606"/>
          <ac:spMkLst>
            <pc:docMk/>
            <pc:sldMk cId="4028527182" sldId="286"/>
            <ac:spMk id="160" creationId="{1EEA3C1A-3AE6-4ABA-B1A2-BE9AC420840F}"/>
          </ac:spMkLst>
        </pc:spChg>
        <pc:spChg chg="add del">
          <ac:chgData name="Alex Paredes" userId="8e2f938975373b52" providerId="LiveId" clId="{C042E4CD-9CA1-44A2-8DC4-FB91B50B28C3}" dt="2023-06-16T03:22:38.063" v="1930" actId="26606"/>
          <ac:spMkLst>
            <pc:docMk/>
            <pc:sldMk cId="4028527182" sldId="286"/>
            <ac:spMk id="162" creationId="{18A0B39D-673D-47DB-AF94-2D15174D5D0F}"/>
          </ac:spMkLst>
        </pc:spChg>
        <pc:spChg chg="add del">
          <ac:chgData name="Alex Paredes" userId="8e2f938975373b52" providerId="LiveId" clId="{C042E4CD-9CA1-44A2-8DC4-FB91B50B28C3}" dt="2023-06-16T03:22:38.063" v="1930" actId="26606"/>
          <ac:spMkLst>
            <pc:docMk/>
            <pc:sldMk cId="4028527182" sldId="286"/>
            <ac:spMk id="163" creationId="{0BBAAC85-3967-456F-858E-A7B6600769DB}"/>
          </ac:spMkLst>
        </pc:spChg>
        <pc:spChg chg="add del">
          <ac:chgData name="Alex Paredes" userId="8e2f938975373b52" providerId="LiveId" clId="{C042E4CD-9CA1-44A2-8DC4-FB91B50B28C3}" dt="2023-06-16T03:22:38.063" v="1930" actId="26606"/>
          <ac:spMkLst>
            <pc:docMk/>
            <pc:sldMk cId="4028527182" sldId="286"/>
            <ac:spMk id="164" creationId="{56124464-57E5-400F-B084-340F5F0E3363}"/>
          </ac:spMkLst>
        </pc:spChg>
        <pc:spChg chg="add del">
          <ac:chgData name="Alex Paredes" userId="8e2f938975373b52" providerId="LiveId" clId="{C042E4CD-9CA1-44A2-8DC4-FB91B50B28C3}" dt="2023-06-16T03:21:20.029" v="1920" actId="26606"/>
          <ac:spMkLst>
            <pc:docMk/>
            <pc:sldMk cId="4028527182" sldId="286"/>
            <ac:spMk id="165" creationId="{92BC33F8-5102-41E6-9AA8-AA650AE71A87}"/>
          </ac:spMkLst>
        </pc:spChg>
        <pc:spChg chg="add del">
          <ac:chgData name="Alex Paredes" userId="8e2f938975373b52" providerId="LiveId" clId="{C042E4CD-9CA1-44A2-8DC4-FB91B50B28C3}" dt="2023-06-16T03:22:38.063" v="1930" actId="26606"/>
          <ac:spMkLst>
            <pc:docMk/>
            <pc:sldMk cId="4028527182" sldId="286"/>
            <ac:spMk id="166" creationId="{FA6E32EF-B747-4030-94EF-6F934F60A8F1}"/>
          </ac:spMkLst>
        </pc:spChg>
        <pc:spChg chg="add del">
          <ac:chgData name="Alex Paredes" userId="8e2f938975373b52" providerId="LiveId" clId="{C042E4CD-9CA1-44A2-8DC4-FB91B50B28C3}" dt="2023-06-16T03:21:20.029" v="1920" actId="26606"/>
          <ac:spMkLst>
            <pc:docMk/>
            <pc:sldMk cId="4028527182" sldId="286"/>
            <ac:spMk id="167" creationId="{C6A1F535-D9FE-4663-B399-D8304D549FEE}"/>
          </ac:spMkLst>
        </pc:spChg>
        <pc:spChg chg="add del">
          <ac:chgData name="Alex Paredes" userId="8e2f938975373b52" providerId="LiveId" clId="{C042E4CD-9CA1-44A2-8DC4-FB91B50B28C3}" dt="2023-06-16T03:22:38.063" v="1930" actId="26606"/>
          <ac:spMkLst>
            <pc:docMk/>
            <pc:sldMk cId="4028527182" sldId="286"/>
            <ac:spMk id="168" creationId="{F369FDCD-F584-4986-A2C9-113681584463}"/>
          </ac:spMkLst>
        </pc:spChg>
        <pc:spChg chg="add del">
          <ac:chgData name="Alex Paredes" userId="8e2f938975373b52" providerId="LiveId" clId="{C042E4CD-9CA1-44A2-8DC4-FB91B50B28C3}" dt="2023-06-16T03:21:20.029" v="1920" actId="26606"/>
          <ac:spMkLst>
            <pc:docMk/>
            <pc:sldMk cId="4028527182" sldId="286"/>
            <ac:spMk id="169" creationId="{4B564A6F-CD1C-4E21-8B7C-E52718BD1350}"/>
          </ac:spMkLst>
        </pc:spChg>
        <pc:spChg chg="add del">
          <ac:chgData name="Alex Paredes" userId="8e2f938975373b52" providerId="LiveId" clId="{C042E4CD-9CA1-44A2-8DC4-FB91B50B28C3}" dt="2023-06-16T03:22:38.063" v="1930" actId="26606"/>
          <ac:spMkLst>
            <pc:docMk/>
            <pc:sldMk cId="4028527182" sldId="286"/>
            <ac:spMk id="170" creationId="{14E53EF6-D3F7-4F57-935F-D8D7AD462DB8}"/>
          </ac:spMkLst>
        </pc:spChg>
        <pc:spChg chg="add del">
          <ac:chgData name="Alex Paredes" userId="8e2f938975373b52" providerId="LiveId" clId="{C042E4CD-9CA1-44A2-8DC4-FB91B50B28C3}" dt="2023-06-16T03:21:20.029" v="1920" actId="26606"/>
          <ac:spMkLst>
            <pc:docMk/>
            <pc:sldMk cId="4028527182" sldId="286"/>
            <ac:spMk id="171" creationId="{D86B2B02-56DB-4217-B7A6-F9AAC8463D5D}"/>
          </ac:spMkLst>
        </pc:spChg>
        <pc:spChg chg="add del">
          <ac:chgData name="Alex Paredes" userId="8e2f938975373b52" providerId="LiveId" clId="{C042E4CD-9CA1-44A2-8DC4-FB91B50B28C3}" dt="2023-06-16T03:22:38.063" v="1930" actId="26606"/>
          <ac:spMkLst>
            <pc:docMk/>
            <pc:sldMk cId="4028527182" sldId="286"/>
            <ac:spMk id="172" creationId="{72A0934C-4ECD-4447-AA40-F3384968C7F5}"/>
          </ac:spMkLst>
        </pc:spChg>
        <pc:spChg chg="add del">
          <ac:chgData name="Alex Paredes" userId="8e2f938975373b52" providerId="LiveId" clId="{C042E4CD-9CA1-44A2-8DC4-FB91B50B28C3}" dt="2023-06-16T03:21:20.029" v="1920" actId="26606"/>
          <ac:spMkLst>
            <pc:docMk/>
            <pc:sldMk cId="4028527182" sldId="286"/>
            <ac:spMk id="173" creationId="{74650351-12B1-42A7-89E6-3E99BD6C4AD5}"/>
          </ac:spMkLst>
        </pc:spChg>
        <pc:spChg chg="add del">
          <ac:chgData name="Alex Paredes" userId="8e2f938975373b52" providerId="LiveId" clId="{C042E4CD-9CA1-44A2-8DC4-FB91B50B28C3}" dt="2023-06-16T03:22:38.063" v="1930" actId="26606"/>
          <ac:spMkLst>
            <pc:docMk/>
            <pc:sldMk cId="4028527182" sldId="286"/>
            <ac:spMk id="174" creationId="{B7D77770-C668-4AE3-B353-154495A63FAB}"/>
          </ac:spMkLst>
        </pc:spChg>
        <pc:spChg chg="add del">
          <ac:chgData name="Alex Paredes" userId="8e2f938975373b52" providerId="LiveId" clId="{C042E4CD-9CA1-44A2-8DC4-FB91B50B28C3}" dt="2023-06-16T03:21:22.779" v="1922" actId="26606"/>
          <ac:spMkLst>
            <pc:docMk/>
            <pc:sldMk cId="4028527182" sldId="286"/>
            <ac:spMk id="175" creationId="{14E53EF6-D3F7-4F57-935F-D8D7AD462DB8}"/>
          </ac:spMkLst>
        </pc:spChg>
        <pc:spChg chg="add del">
          <ac:chgData name="Alex Paredes" userId="8e2f938975373b52" providerId="LiveId" clId="{C042E4CD-9CA1-44A2-8DC4-FB91B50B28C3}" dt="2023-06-16T03:21:22.779" v="1922" actId="26606"/>
          <ac:spMkLst>
            <pc:docMk/>
            <pc:sldMk cId="4028527182" sldId="286"/>
            <ac:spMk id="176" creationId="{18A0B39D-673D-47DB-AF94-2D15174D5D0F}"/>
          </ac:spMkLst>
        </pc:spChg>
        <pc:spChg chg="add del">
          <ac:chgData name="Alex Paredes" userId="8e2f938975373b52" providerId="LiveId" clId="{C042E4CD-9CA1-44A2-8DC4-FB91B50B28C3}" dt="2023-06-16T03:21:22.779" v="1922" actId="26606"/>
          <ac:spMkLst>
            <pc:docMk/>
            <pc:sldMk cId="4028527182" sldId="286"/>
            <ac:spMk id="177" creationId="{72A0934C-4ECD-4447-AA40-F3384968C7F5}"/>
          </ac:spMkLst>
        </pc:spChg>
        <pc:spChg chg="add del">
          <ac:chgData name="Alex Paredes" userId="8e2f938975373b52" providerId="LiveId" clId="{C042E4CD-9CA1-44A2-8DC4-FB91B50B28C3}" dt="2023-06-16T03:21:22.779" v="1922" actId="26606"/>
          <ac:spMkLst>
            <pc:docMk/>
            <pc:sldMk cId="4028527182" sldId="286"/>
            <ac:spMk id="178" creationId="{0BBAAC85-3967-456F-858E-A7B6600769DB}"/>
          </ac:spMkLst>
        </pc:spChg>
        <pc:spChg chg="add del">
          <ac:chgData name="Alex Paredes" userId="8e2f938975373b52" providerId="LiveId" clId="{C042E4CD-9CA1-44A2-8DC4-FB91B50B28C3}" dt="2023-06-16T03:21:22.779" v="1922" actId="26606"/>
          <ac:spMkLst>
            <pc:docMk/>
            <pc:sldMk cId="4028527182" sldId="286"/>
            <ac:spMk id="179" creationId="{B7D77770-C668-4AE3-B353-154495A63FAB}"/>
          </ac:spMkLst>
        </pc:spChg>
        <pc:spChg chg="add del">
          <ac:chgData name="Alex Paredes" userId="8e2f938975373b52" providerId="LiveId" clId="{C042E4CD-9CA1-44A2-8DC4-FB91B50B28C3}" dt="2023-06-16T03:21:22.779" v="1922" actId="26606"/>
          <ac:spMkLst>
            <pc:docMk/>
            <pc:sldMk cId="4028527182" sldId="286"/>
            <ac:spMk id="180" creationId="{56124464-57E5-400F-B084-340F5F0E3363}"/>
          </ac:spMkLst>
        </pc:spChg>
        <pc:spChg chg="add del">
          <ac:chgData name="Alex Paredes" userId="8e2f938975373b52" providerId="LiveId" clId="{C042E4CD-9CA1-44A2-8DC4-FB91B50B28C3}" dt="2023-06-16T03:21:22.779" v="1922" actId="26606"/>
          <ac:spMkLst>
            <pc:docMk/>
            <pc:sldMk cId="4028527182" sldId="286"/>
            <ac:spMk id="181" creationId="{B059F4A9-1423-4EA6-AE91-F407A2B39B81}"/>
          </ac:spMkLst>
        </pc:spChg>
        <pc:spChg chg="add del">
          <ac:chgData name="Alex Paredes" userId="8e2f938975373b52" providerId="LiveId" clId="{C042E4CD-9CA1-44A2-8DC4-FB91B50B28C3}" dt="2023-06-16T03:21:22.779" v="1922" actId="26606"/>
          <ac:spMkLst>
            <pc:docMk/>
            <pc:sldMk cId="4028527182" sldId="286"/>
            <ac:spMk id="182" creationId="{FA6E32EF-B747-4030-94EF-6F934F60A8F1}"/>
          </ac:spMkLst>
        </pc:spChg>
        <pc:spChg chg="add del">
          <ac:chgData name="Alex Paredes" userId="8e2f938975373b52" providerId="LiveId" clId="{C042E4CD-9CA1-44A2-8DC4-FB91B50B28C3}" dt="2023-06-16T03:21:22.779" v="1922" actId="26606"/>
          <ac:spMkLst>
            <pc:docMk/>
            <pc:sldMk cId="4028527182" sldId="286"/>
            <ac:spMk id="183" creationId="{F369FDCD-F584-4986-A2C9-113681584463}"/>
          </ac:spMkLst>
        </pc:spChg>
        <pc:spChg chg="add del">
          <ac:chgData name="Alex Paredes" userId="8e2f938975373b52" providerId="LiveId" clId="{C042E4CD-9CA1-44A2-8DC4-FB91B50B28C3}" dt="2023-06-16T03:22:38.063" v="1930" actId="26606"/>
          <ac:spMkLst>
            <pc:docMk/>
            <pc:sldMk cId="4028527182" sldId="286"/>
            <ac:spMk id="184" creationId="{B059F4A9-1423-4EA6-AE91-F407A2B39B81}"/>
          </ac:spMkLst>
        </pc:spChg>
        <pc:spChg chg="add del">
          <ac:chgData name="Alex Paredes" userId="8e2f938975373b52" providerId="LiveId" clId="{C042E4CD-9CA1-44A2-8DC4-FB91B50B28C3}" dt="2023-06-16T03:21:31.324" v="1924" actId="26606"/>
          <ac:spMkLst>
            <pc:docMk/>
            <pc:sldMk cId="4028527182" sldId="286"/>
            <ac:spMk id="185" creationId="{18A0B39D-673D-47DB-AF94-2D15174D5D0F}"/>
          </ac:spMkLst>
        </pc:spChg>
        <pc:spChg chg="add del">
          <ac:chgData name="Alex Paredes" userId="8e2f938975373b52" providerId="LiveId" clId="{C042E4CD-9CA1-44A2-8DC4-FB91B50B28C3}" dt="2023-06-16T03:21:31.324" v="1924" actId="26606"/>
          <ac:spMkLst>
            <pc:docMk/>
            <pc:sldMk cId="4028527182" sldId="286"/>
            <ac:spMk id="186" creationId="{0BBAAC85-3967-456F-858E-A7B6600769DB}"/>
          </ac:spMkLst>
        </pc:spChg>
        <pc:spChg chg="add del">
          <ac:chgData name="Alex Paredes" userId="8e2f938975373b52" providerId="LiveId" clId="{C042E4CD-9CA1-44A2-8DC4-FB91B50B28C3}" dt="2023-06-16T03:21:31.324" v="1924" actId="26606"/>
          <ac:spMkLst>
            <pc:docMk/>
            <pc:sldMk cId="4028527182" sldId="286"/>
            <ac:spMk id="187" creationId="{56124464-57E5-400F-B084-340F5F0E3363}"/>
          </ac:spMkLst>
        </pc:spChg>
        <pc:spChg chg="add del">
          <ac:chgData name="Alex Paredes" userId="8e2f938975373b52" providerId="LiveId" clId="{C042E4CD-9CA1-44A2-8DC4-FB91B50B28C3}" dt="2023-06-16T03:21:31.324" v="1924" actId="26606"/>
          <ac:spMkLst>
            <pc:docMk/>
            <pc:sldMk cId="4028527182" sldId="286"/>
            <ac:spMk id="188" creationId="{FA6E32EF-B747-4030-94EF-6F934F60A8F1}"/>
          </ac:spMkLst>
        </pc:spChg>
        <pc:spChg chg="add del">
          <ac:chgData name="Alex Paredes" userId="8e2f938975373b52" providerId="LiveId" clId="{C042E4CD-9CA1-44A2-8DC4-FB91B50B28C3}" dt="2023-06-16T03:21:31.324" v="1924" actId="26606"/>
          <ac:spMkLst>
            <pc:docMk/>
            <pc:sldMk cId="4028527182" sldId="286"/>
            <ac:spMk id="189" creationId="{F369FDCD-F584-4986-A2C9-113681584463}"/>
          </ac:spMkLst>
        </pc:spChg>
        <pc:spChg chg="add del">
          <ac:chgData name="Alex Paredes" userId="8e2f938975373b52" providerId="LiveId" clId="{C042E4CD-9CA1-44A2-8DC4-FB91B50B28C3}" dt="2023-06-16T03:21:31.324" v="1924" actId="26606"/>
          <ac:spMkLst>
            <pc:docMk/>
            <pc:sldMk cId="4028527182" sldId="286"/>
            <ac:spMk id="190" creationId="{14E53EF6-D3F7-4F57-935F-D8D7AD462DB8}"/>
          </ac:spMkLst>
        </pc:spChg>
        <pc:spChg chg="add del">
          <ac:chgData name="Alex Paredes" userId="8e2f938975373b52" providerId="LiveId" clId="{C042E4CD-9CA1-44A2-8DC4-FB91B50B28C3}" dt="2023-06-16T03:21:31.324" v="1924" actId="26606"/>
          <ac:spMkLst>
            <pc:docMk/>
            <pc:sldMk cId="4028527182" sldId="286"/>
            <ac:spMk id="191" creationId="{72A0934C-4ECD-4447-AA40-F3384968C7F5}"/>
          </ac:spMkLst>
        </pc:spChg>
        <pc:spChg chg="add del">
          <ac:chgData name="Alex Paredes" userId="8e2f938975373b52" providerId="LiveId" clId="{C042E4CD-9CA1-44A2-8DC4-FB91B50B28C3}" dt="2023-06-16T03:21:31.324" v="1924" actId="26606"/>
          <ac:spMkLst>
            <pc:docMk/>
            <pc:sldMk cId="4028527182" sldId="286"/>
            <ac:spMk id="192" creationId="{B7D77770-C668-4AE3-B353-154495A63FAB}"/>
          </ac:spMkLst>
        </pc:spChg>
        <pc:spChg chg="add del">
          <ac:chgData name="Alex Paredes" userId="8e2f938975373b52" providerId="LiveId" clId="{C042E4CD-9CA1-44A2-8DC4-FB91B50B28C3}" dt="2023-06-16T03:21:31.324" v="1924" actId="26606"/>
          <ac:spMkLst>
            <pc:docMk/>
            <pc:sldMk cId="4028527182" sldId="286"/>
            <ac:spMk id="193" creationId="{B059F4A9-1423-4EA6-AE91-F407A2B39B81}"/>
          </ac:spMkLst>
        </pc:spChg>
        <pc:spChg chg="add del">
          <ac:chgData name="Alex Paredes" userId="8e2f938975373b52" providerId="LiveId" clId="{C042E4CD-9CA1-44A2-8DC4-FB91B50B28C3}" dt="2023-06-16T03:22:22.802" v="1929" actId="26606"/>
          <ac:spMkLst>
            <pc:docMk/>
            <pc:sldMk cId="4028527182" sldId="286"/>
            <ac:spMk id="194" creationId="{18A0B39D-673D-47DB-AF94-2D15174D5D0F}"/>
          </ac:spMkLst>
        </pc:spChg>
        <pc:spChg chg="add del">
          <ac:chgData name="Alex Paredes" userId="8e2f938975373b52" providerId="LiveId" clId="{C042E4CD-9CA1-44A2-8DC4-FB91B50B28C3}" dt="2023-06-16T03:22:22.802" v="1929" actId="26606"/>
          <ac:spMkLst>
            <pc:docMk/>
            <pc:sldMk cId="4028527182" sldId="286"/>
            <ac:spMk id="195" creationId="{FA6E32EF-B747-4030-94EF-6F934F60A8F1}"/>
          </ac:spMkLst>
        </pc:spChg>
        <pc:spChg chg="add del">
          <ac:chgData name="Alex Paredes" userId="8e2f938975373b52" providerId="LiveId" clId="{C042E4CD-9CA1-44A2-8DC4-FB91B50B28C3}" dt="2023-06-16T03:22:22.802" v="1929" actId="26606"/>
          <ac:spMkLst>
            <pc:docMk/>
            <pc:sldMk cId="4028527182" sldId="286"/>
            <ac:spMk id="196" creationId="{0BBAAC85-3967-456F-858E-A7B6600769DB}"/>
          </ac:spMkLst>
        </pc:spChg>
        <pc:spChg chg="add del">
          <ac:chgData name="Alex Paredes" userId="8e2f938975373b52" providerId="LiveId" clId="{C042E4CD-9CA1-44A2-8DC4-FB91B50B28C3}" dt="2023-06-16T03:22:22.802" v="1929" actId="26606"/>
          <ac:spMkLst>
            <pc:docMk/>
            <pc:sldMk cId="4028527182" sldId="286"/>
            <ac:spMk id="197" creationId="{F875149D-F692-45DA-8324-D5E0193D5FC4}"/>
          </ac:spMkLst>
        </pc:spChg>
        <pc:spChg chg="add del">
          <ac:chgData name="Alex Paredes" userId="8e2f938975373b52" providerId="LiveId" clId="{C042E4CD-9CA1-44A2-8DC4-FB91B50B28C3}" dt="2023-06-16T03:22:22.802" v="1929" actId="26606"/>
          <ac:spMkLst>
            <pc:docMk/>
            <pc:sldMk cId="4028527182" sldId="286"/>
            <ac:spMk id="198" creationId="{56124464-57E5-400F-B084-340F5F0E3363}"/>
          </ac:spMkLst>
        </pc:spChg>
        <pc:spChg chg="add del">
          <ac:chgData name="Alex Paredes" userId="8e2f938975373b52" providerId="LiveId" clId="{C042E4CD-9CA1-44A2-8DC4-FB91B50B28C3}" dt="2023-06-16T03:22:22.802" v="1929" actId="26606"/>
          <ac:spMkLst>
            <pc:docMk/>
            <pc:sldMk cId="4028527182" sldId="286"/>
            <ac:spMk id="199" creationId="{7B89EEFD-93BC-4ACF-962C-E6279E72B00B}"/>
          </ac:spMkLst>
        </pc:spChg>
        <pc:spChg chg="add del">
          <ac:chgData name="Alex Paredes" userId="8e2f938975373b52" providerId="LiveId" clId="{C042E4CD-9CA1-44A2-8DC4-FB91B50B28C3}" dt="2023-06-16T03:23:50.778" v="1942" actId="26606"/>
          <ac:spMkLst>
            <pc:docMk/>
            <pc:sldMk cId="4028527182" sldId="286"/>
            <ac:spMk id="200" creationId="{18A0B39D-673D-47DB-AF94-2D15174D5D0F}"/>
          </ac:spMkLst>
        </pc:spChg>
        <pc:spChg chg="add del">
          <ac:chgData name="Alex Paredes" userId="8e2f938975373b52" providerId="LiveId" clId="{C042E4CD-9CA1-44A2-8DC4-FB91B50B28C3}" dt="2023-06-16T03:22:22.802" v="1929" actId="26606"/>
          <ac:spMkLst>
            <pc:docMk/>
            <pc:sldMk cId="4028527182" sldId="286"/>
            <ac:spMk id="201" creationId="{C0B19935-C760-4698-9DD1-973C8A428D26}"/>
          </ac:spMkLst>
        </pc:spChg>
        <pc:spChg chg="add del">
          <ac:chgData name="Alex Paredes" userId="8e2f938975373b52" providerId="LiveId" clId="{C042E4CD-9CA1-44A2-8DC4-FB91B50B28C3}" dt="2023-06-16T03:23:50.778" v="1942" actId="26606"/>
          <ac:spMkLst>
            <pc:docMk/>
            <pc:sldMk cId="4028527182" sldId="286"/>
            <ac:spMk id="202" creationId="{0BBAAC85-3967-456F-858E-A7B6600769DB}"/>
          </ac:spMkLst>
        </pc:spChg>
        <pc:spChg chg="add del">
          <ac:chgData name="Alex Paredes" userId="8e2f938975373b52" providerId="LiveId" clId="{C042E4CD-9CA1-44A2-8DC4-FB91B50B28C3}" dt="2023-06-16T03:22:22.802" v="1929" actId="26606"/>
          <ac:spMkLst>
            <pc:docMk/>
            <pc:sldMk cId="4028527182" sldId="286"/>
            <ac:spMk id="203" creationId="{08990612-E008-4F02-AEBB-B140BE753558}"/>
          </ac:spMkLst>
        </pc:spChg>
        <pc:spChg chg="add del">
          <ac:chgData name="Alex Paredes" userId="8e2f938975373b52" providerId="LiveId" clId="{C042E4CD-9CA1-44A2-8DC4-FB91B50B28C3}" dt="2023-06-16T03:23:50.778" v="1942" actId="26606"/>
          <ac:spMkLst>
            <pc:docMk/>
            <pc:sldMk cId="4028527182" sldId="286"/>
            <ac:spMk id="204" creationId="{56124464-57E5-400F-B084-340F5F0E3363}"/>
          </ac:spMkLst>
        </pc:spChg>
        <pc:spChg chg="add del">
          <ac:chgData name="Alex Paredes" userId="8e2f938975373b52" providerId="LiveId" clId="{C042E4CD-9CA1-44A2-8DC4-FB91B50B28C3}" dt="2023-06-16T03:22:22.802" v="1929" actId="26606"/>
          <ac:spMkLst>
            <pc:docMk/>
            <pc:sldMk cId="4028527182" sldId="286"/>
            <ac:spMk id="205" creationId="{A310A41F-3A14-4150-B6CF-0A577DDDEAD2}"/>
          </ac:spMkLst>
        </pc:spChg>
        <pc:spChg chg="add del">
          <ac:chgData name="Alex Paredes" userId="8e2f938975373b52" providerId="LiveId" clId="{C042E4CD-9CA1-44A2-8DC4-FB91B50B28C3}" dt="2023-06-16T03:23:50.778" v="1942" actId="26606"/>
          <ac:spMkLst>
            <pc:docMk/>
            <pc:sldMk cId="4028527182" sldId="286"/>
            <ac:spMk id="206" creationId="{FA6E32EF-B747-4030-94EF-6F934F60A8F1}"/>
          </ac:spMkLst>
        </pc:spChg>
        <pc:spChg chg="add del">
          <ac:chgData name="Alex Paredes" userId="8e2f938975373b52" providerId="LiveId" clId="{C042E4CD-9CA1-44A2-8DC4-FB91B50B28C3}" dt="2023-06-16T03:23:50.778" v="1942" actId="26606"/>
          <ac:spMkLst>
            <pc:docMk/>
            <pc:sldMk cId="4028527182" sldId="286"/>
            <ac:spMk id="207" creationId="{F875149D-F692-45DA-8324-D5E0193D5FC4}"/>
          </ac:spMkLst>
        </pc:spChg>
        <pc:spChg chg="add del">
          <ac:chgData name="Alex Paredes" userId="8e2f938975373b52" providerId="LiveId" clId="{C042E4CD-9CA1-44A2-8DC4-FB91B50B28C3}" dt="2023-06-16T03:23:50.778" v="1942" actId="26606"/>
          <ac:spMkLst>
            <pc:docMk/>
            <pc:sldMk cId="4028527182" sldId="286"/>
            <ac:spMk id="208" creationId="{7B89EEFD-93BC-4ACF-962C-E6279E72B00B}"/>
          </ac:spMkLst>
        </pc:spChg>
        <pc:spChg chg="add del">
          <ac:chgData name="Alex Paredes" userId="8e2f938975373b52" providerId="LiveId" clId="{C042E4CD-9CA1-44A2-8DC4-FB91B50B28C3}" dt="2023-06-16T03:23:50.778" v="1942" actId="26606"/>
          <ac:spMkLst>
            <pc:docMk/>
            <pc:sldMk cId="4028527182" sldId="286"/>
            <ac:spMk id="209" creationId="{C0B19935-C760-4698-9DD1-973C8A428D26}"/>
          </ac:spMkLst>
        </pc:spChg>
        <pc:spChg chg="add del">
          <ac:chgData name="Alex Paredes" userId="8e2f938975373b52" providerId="LiveId" clId="{C042E4CD-9CA1-44A2-8DC4-FB91B50B28C3}" dt="2023-06-16T03:23:50.778" v="1942" actId="26606"/>
          <ac:spMkLst>
            <pc:docMk/>
            <pc:sldMk cId="4028527182" sldId="286"/>
            <ac:spMk id="210" creationId="{08990612-E008-4F02-AEBB-B140BE753558}"/>
          </ac:spMkLst>
        </pc:spChg>
        <pc:spChg chg="add del">
          <ac:chgData name="Alex Paredes" userId="8e2f938975373b52" providerId="LiveId" clId="{C042E4CD-9CA1-44A2-8DC4-FB91B50B28C3}" dt="2023-06-16T03:23:50.778" v="1942" actId="26606"/>
          <ac:spMkLst>
            <pc:docMk/>
            <pc:sldMk cId="4028527182" sldId="286"/>
            <ac:spMk id="211" creationId="{A310A41F-3A14-4150-B6CF-0A577DDDEAD2}"/>
          </ac:spMkLst>
        </pc:spChg>
        <pc:spChg chg="add del">
          <ac:chgData name="Alex Paredes" userId="8e2f938975373b52" providerId="LiveId" clId="{C042E4CD-9CA1-44A2-8DC4-FB91B50B28C3}" dt="2023-06-16T03:23:22.812" v="1933" actId="26606"/>
          <ac:spMkLst>
            <pc:docMk/>
            <pc:sldMk cId="4028527182" sldId="286"/>
            <ac:spMk id="216" creationId="{92BC33F8-5102-41E6-9AA8-AA650AE71A87}"/>
          </ac:spMkLst>
        </pc:spChg>
        <pc:spChg chg="add del">
          <ac:chgData name="Alex Paredes" userId="8e2f938975373b52" providerId="LiveId" clId="{C042E4CD-9CA1-44A2-8DC4-FB91B50B28C3}" dt="2023-06-16T03:23:22.812" v="1933" actId="26606"/>
          <ac:spMkLst>
            <pc:docMk/>
            <pc:sldMk cId="4028527182" sldId="286"/>
            <ac:spMk id="218" creationId="{C6A1F535-D9FE-4663-B399-D8304D549FEE}"/>
          </ac:spMkLst>
        </pc:spChg>
        <pc:spChg chg="add del">
          <ac:chgData name="Alex Paredes" userId="8e2f938975373b52" providerId="LiveId" clId="{C042E4CD-9CA1-44A2-8DC4-FB91B50B28C3}" dt="2023-06-16T03:23:22.812" v="1933" actId="26606"/>
          <ac:spMkLst>
            <pc:docMk/>
            <pc:sldMk cId="4028527182" sldId="286"/>
            <ac:spMk id="220" creationId="{4B564A6F-CD1C-4E21-8B7C-E52718BD1350}"/>
          </ac:spMkLst>
        </pc:spChg>
        <pc:spChg chg="add del">
          <ac:chgData name="Alex Paredes" userId="8e2f938975373b52" providerId="LiveId" clId="{C042E4CD-9CA1-44A2-8DC4-FB91B50B28C3}" dt="2023-06-16T03:23:22.812" v="1933" actId="26606"/>
          <ac:spMkLst>
            <pc:docMk/>
            <pc:sldMk cId="4028527182" sldId="286"/>
            <ac:spMk id="222" creationId="{D86B2B02-56DB-4217-B7A6-F9AAC8463D5D}"/>
          </ac:spMkLst>
        </pc:spChg>
        <pc:spChg chg="add del">
          <ac:chgData name="Alex Paredes" userId="8e2f938975373b52" providerId="LiveId" clId="{C042E4CD-9CA1-44A2-8DC4-FB91B50B28C3}" dt="2023-06-16T03:23:22.812" v="1933" actId="26606"/>
          <ac:spMkLst>
            <pc:docMk/>
            <pc:sldMk cId="4028527182" sldId="286"/>
            <ac:spMk id="224" creationId="{74650351-12B1-42A7-89E6-3E99BD6C4AD5}"/>
          </ac:spMkLst>
        </pc:spChg>
        <pc:spChg chg="add del">
          <ac:chgData name="Alex Paredes" userId="8e2f938975373b52" providerId="LiveId" clId="{C042E4CD-9CA1-44A2-8DC4-FB91B50B28C3}" dt="2023-06-16T03:23:28.024" v="1935" actId="26606"/>
          <ac:spMkLst>
            <pc:docMk/>
            <pc:sldMk cId="4028527182" sldId="286"/>
            <ac:spMk id="226" creationId="{C487790A-E9D7-438A-90BB-9361BEF14B29}"/>
          </ac:spMkLst>
        </pc:spChg>
        <pc:spChg chg="add del">
          <ac:chgData name="Alex Paredes" userId="8e2f938975373b52" providerId="LiveId" clId="{C042E4CD-9CA1-44A2-8DC4-FB91B50B28C3}" dt="2023-06-16T03:23:28.024" v="1935" actId="26606"/>
          <ac:spMkLst>
            <pc:docMk/>
            <pc:sldMk cId="4028527182" sldId="286"/>
            <ac:spMk id="227" creationId="{92BC33F8-5102-41E6-9AA8-AA650AE71A87}"/>
          </ac:spMkLst>
        </pc:spChg>
        <pc:spChg chg="add del">
          <ac:chgData name="Alex Paredes" userId="8e2f938975373b52" providerId="LiveId" clId="{C042E4CD-9CA1-44A2-8DC4-FB91B50B28C3}" dt="2023-06-16T03:23:28.024" v="1935" actId="26606"/>
          <ac:spMkLst>
            <pc:docMk/>
            <pc:sldMk cId="4028527182" sldId="286"/>
            <ac:spMk id="228" creationId="{C84847AE-0FEA-43E8-8AA1-4169A6FDB9B9}"/>
          </ac:spMkLst>
        </pc:spChg>
        <pc:spChg chg="add del">
          <ac:chgData name="Alex Paredes" userId="8e2f938975373b52" providerId="LiveId" clId="{C042E4CD-9CA1-44A2-8DC4-FB91B50B28C3}" dt="2023-06-16T03:23:28.024" v="1935" actId="26606"/>
          <ac:spMkLst>
            <pc:docMk/>
            <pc:sldMk cId="4028527182" sldId="286"/>
            <ac:spMk id="229" creationId="{C6A1F535-D9FE-4663-B399-D8304D549FEE}"/>
          </ac:spMkLst>
        </pc:spChg>
        <pc:spChg chg="add del">
          <ac:chgData name="Alex Paredes" userId="8e2f938975373b52" providerId="LiveId" clId="{C042E4CD-9CA1-44A2-8DC4-FB91B50B28C3}" dt="2023-06-16T03:23:28.024" v="1935" actId="26606"/>
          <ac:spMkLst>
            <pc:docMk/>
            <pc:sldMk cId="4028527182" sldId="286"/>
            <ac:spMk id="230" creationId="{0C0E6C8D-508A-44F8-BB9B-7911B0118D5C}"/>
          </ac:spMkLst>
        </pc:spChg>
        <pc:spChg chg="add del">
          <ac:chgData name="Alex Paredes" userId="8e2f938975373b52" providerId="LiveId" clId="{C042E4CD-9CA1-44A2-8DC4-FB91B50B28C3}" dt="2023-06-16T03:23:28.024" v="1935" actId="26606"/>
          <ac:spMkLst>
            <pc:docMk/>
            <pc:sldMk cId="4028527182" sldId="286"/>
            <ac:spMk id="231" creationId="{4B564A6F-CD1C-4E21-8B7C-E52718BD1350}"/>
          </ac:spMkLst>
        </pc:spChg>
        <pc:spChg chg="add del">
          <ac:chgData name="Alex Paredes" userId="8e2f938975373b52" providerId="LiveId" clId="{C042E4CD-9CA1-44A2-8DC4-FB91B50B28C3}" dt="2023-06-16T03:23:28.024" v="1935" actId="26606"/>
          <ac:spMkLst>
            <pc:docMk/>
            <pc:sldMk cId="4028527182" sldId="286"/>
            <ac:spMk id="232" creationId="{D86B2B02-56DB-4217-B7A6-F9AAC8463D5D}"/>
          </ac:spMkLst>
        </pc:spChg>
        <pc:spChg chg="add del">
          <ac:chgData name="Alex Paredes" userId="8e2f938975373b52" providerId="LiveId" clId="{C042E4CD-9CA1-44A2-8DC4-FB91B50B28C3}" dt="2023-06-16T03:23:28.024" v="1935" actId="26606"/>
          <ac:spMkLst>
            <pc:docMk/>
            <pc:sldMk cId="4028527182" sldId="286"/>
            <ac:spMk id="233" creationId="{7D541204-B666-420C-9DF1-C06950D2F0DA}"/>
          </ac:spMkLst>
        </pc:spChg>
        <pc:spChg chg="add del">
          <ac:chgData name="Alex Paredes" userId="8e2f938975373b52" providerId="LiveId" clId="{C042E4CD-9CA1-44A2-8DC4-FB91B50B28C3}" dt="2023-06-16T03:23:40.591" v="1937" actId="26606"/>
          <ac:spMkLst>
            <pc:docMk/>
            <pc:sldMk cId="4028527182" sldId="286"/>
            <ac:spMk id="235" creationId="{92BC33F8-5102-41E6-9AA8-AA650AE71A87}"/>
          </ac:spMkLst>
        </pc:spChg>
        <pc:spChg chg="add del">
          <ac:chgData name="Alex Paredes" userId="8e2f938975373b52" providerId="LiveId" clId="{C042E4CD-9CA1-44A2-8DC4-FB91B50B28C3}" dt="2023-06-16T03:23:40.591" v="1937" actId="26606"/>
          <ac:spMkLst>
            <pc:docMk/>
            <pc:sldMk cId="4028527182" sldId="286"/>
            <ac:spMk id="236" creationId="{C6A1F535-D9FE-4663-B399-D8304D549FEE}"/>
          </ac:spMkLst>
        </pc:spChg>
        <pc:spChg chg="add del">
          <ac:chgData name="Alex Paredes" userId="8e2f938975373b52" providerId="LiveId" clId="{C042E4CD-9CA1-44A2-8DC4-FB91B50B28C3}" dt="2023-06-16T03:23:40.591" v="1937" actId="26606"/>
          <ac:spMkLst>
            <pc:docMk/>
            <pc:sldMk cId="4028527182" sldId="286"/>
            <ac:spMk id="237" creationId="{4B564A6F-CD1C-4E21-8B7C-E52718BD1350}"/>
          </ac:spMkLst>
        </pc:spChg>
        <pc:spChg chg="add del">
          <ac:chgData name="Alex Paredes" userId="8e2f938975373b52" providerId="LiveId" clId="{C042E4CD-9CA1-44A2-8DC4-FB91B50B28C3}" dt="2023-06-16T03:23:40.591" v="1937" actId="26606"/>
          <ac:spMkLst>
            <pc:docMk/>
            <pc:sldMk cId="4028527182" sldId="286"/>
            <ac:spMk id="238" creationId="{D86B2B02-56DB-4217-B7A6-F9AAC8463D5D}"/>
          </ac:spMkLst>
        </pc:spChg>
        <pc:spChg chg="add del">
          <ac:chgData name="Alex Paredes" userId="8e2f938975373b52" providerId="LiveId" clId="{C042E4CD-9CA1-44A2-8DC4-FB91B50B28C3}" dt="2023-06-16T03:23:40.591" v="1937" actId="26606"/>
          <ac:spMkLst>
            <pc:docMk/>
            <pc:sldMk cId="4028527182" sldId="286"/>
            <ac:spMk id="239" creationId="{208C7B0D-4AC3-45B0-B6FB-9121AD8897BA}"/>
          </ac:spMkLst>
        </pc:spChg>
        <pc:spChg chg="add del">
          <ac:chgData name="Alex Paredes" userId="8e2f938975373b52" providerId="LiveId" clId="{C042E4CD-9CA1-44A2-8DC4-FB91B50B28C3}" dt="2023-06-16T03:23:40.591" v="1937" actId="26606"/>
          <ac:spMkLst>
            <pc:docMk/>
            <pc:sldMk cId="4028527182" sldId="286"/>
            <ac:spMk id="240" creationId="{F009CCE6-9706-43F2-900B-9FF21570B656}"/>
          </ac:spMkLst>
        </pc:spChg>
        <pc:spChg chg="add del">
          <ac:chgData name="Alex Paredes" userId="8e2f938975373b52" providerId="LiveId" clId="{C042E4CD-9CA1-44A2-8DC4-FB91B50B28C3}" dt="2023-06-16T03:23:40.591" v="1937" actId="26606"/>
          <ac:spMkLst>
            <pc:docMk/>
            <pc:sldMk cId="4028527182" sldId="286"/>
            <ac:spMk id="241" creationId="{DF4F391A-7620-4244-9E33-D492E22E4F8D}"/>
          </ac:spMkLst>
        </pc:spChg>
        <pc:spChg chg="add del">
          <ac:chgData name="Alex Paredes" userId="8e2f938975373b52" providerId="LiveId" clId="{C042E4CD-9CA1-44A2-8DC4-FB91B50B28C3}" dt="2023-06-16T03:23:40.591" v="1937" actId="26606"/>
          <ac:spMkLst>
            <pc:docMk/>
            <pc:sldMk cId="4028527182" sldId="286"/>
            <ac:spMk id="242" creationId="{ECD38522-5E8C-4DCD-9067-495274CF94A6}"/>
          </ac:spMkLst>
        </pc:spChg>
        <pc:spChg chg="add del">
          <ac:chgData name="Alex Paredes" userId="8e2f938975373b52" providerId="LiveId" clId="{C042E4CD-9CA1-44A2-8DC4-FB91B50B28C3}" dt="2023-06-16T03:23:48.928" v="1939" actId="26606"/>
          <ac:spMkLst>
            <pc:docMk/>
            <pc:sldMk cId="4028527182" sldId="286"/>
            <ac:spMk id="244" creationId="{92BC33F8-5102-41E6-9AA8-AA650AE71A87}"/>
          </ac:spMkLst>
        </pc:spChg>
        <pc:spChg chg="add del">
          <ac:chgData name="Alex Paredes" userId="8e2f938975373b52" providerId="LiveId" clId="{C042E4CD-9CA1-44A2-8DC4-FB91B50B28C3}" dt="2023-06-16T03:23:48.928" v="1939" actId="26606"/>
          <ac:spMkLst>
            <pc:docMk/>
            <pc:sldMk cId="4028527182" sldId="286"/>
            <ac:spMk id="245" creationId="{C6A1F535-D9FE-4663-B399-D8304D549FEE}"/>
          </ac:spMkLst>
        </pc:spChg>
        <pc:spChg chg="add del">
          <ac:chgData name="Alex Paredes" userId="8e2f938975373b52" providerId="LiveId" clId="{C042E4CD-9CA1-44A2-8DC4-FB91B50B28C3}" dt="2023-06-16T03:23:48.928" v="1939" actId="26606"/>
          <ac:spMkLst>
            <pc:docMk/>
            <pc:sldMk cId="4028527182" sldId="286"/>
            <ac:spMk id="246" creationId="{4B564A6F-CD1C-4E21-8B7C-E52718BD1350}"/>
          </ac:spMkLst>
        </pc:spChg>
        <pc:spChg chg="add del">
          <ac:chgData name="Alex Paredes" userId="8e2f938975373b52" providerId="LiveId" clId="{C042E4CD-9CA1-44A2-8DC4-FB91B50B28C3}" dt="2023-06-16T03:23:48.928" v="1939" actId="26606"/>
          <ac:spMkLst>
            <pc:docMk/>
            <pc:sldMk cId="4028527182" sldId="286"/>
            <ac:spMk id="247" creationId="{D86B2B02-56DB-4217-B7A6-F9AAC8463D5D}"/>
          </ac:spMkLst>
        </pc:spChg>
        <pc:spChg chg="add del">
          <ac:chgData name="Alex Paredes" userId="8e2f938975373b52" providerId="LiveId" clId="{C042E4CD-9CA1-44A2-8DC4-FB91B50B28C3}" dt="2023-06-16T03:23:48.928" v="1939" actId="26606"/>
          <ac:spMkLst>
            <pc:docMk/>
            <pc:sldMk cId="4028527182" sldId="286"/>
            <ac:spMk id="248" creationId="{9CC71004-4857-4A19-A21E-1B076C964AC8}"/>
          </ac:spMkLst>
        </pc:spChg>
        <pc:spChg chg="add del">
          <ac:chgData name="Alex Paredes" userId="8e2f938975373b52" providerId="LiveId" clId="{C042E4CD-9CA1-44A2-8DC4-FB91B50B28C3}" dt="2023-06-16T03:23:48.928" v="1939" actId="26606"/>
          <ac:spMkLst>
            <pc:docMk/>
            <pc:sldMk cId="4028527182" sldId="286"/>
            <ac:spMk id="249" creationId="{2B14E333-FAB1-44AC-84BF-00B233C44AFB}"/>
          </ac:spMkLst>
        </pc:spChg>
        <pc:spChg chg="add del">
          <ac:chgData name="Alex Paredes" userId="8e2f938975373b52" providerId="LiveId" clId="{C042E4CD-9CA1-44A2-8DC4-FB91B50B28C3}" dt="2023-06-16T03:23:48.928" v="1939" actId="26606"/>
          <ac:spMkLst>
            <pc:docMk/>
            <pc:sldMk cId="4028527182" sldId="286"/>
            <ac:spMk id="250" creationId="{BA855E77-7332-4432-9A24-8898883C8ACB}"/>
          </ac:spMkLst>
        </pc:spChg>
        <pc:spChg chg="add del">
          <ac:chgData name="Alex Paredes" userId="8e2f938975373b52" providerId="LiveId" clId="{C042E4CD-9CA1-44A2-8DC4-FB91B50B28C3}" dt="2023-06-16T03:23:48.928" v="1939" actId="26606"/>
          <ac:spMkLst>
            <pc:docMk/>
            <pc:sldMk cId="4028527182" sldId="286"/>
            <ac:spMk id="251" creationId="{1EEA3C1A-3AE6-4ABA-B1A2-BE9AC420840F}"/>
          </ac:spMkLst>
        </pc:spChg>
        <pc:spChg chg="add del">
          <ac:chgData name="Alex Paredes" userId="8e2f938975373b52" providerId="LiveId" clId="{C042E4CD-9CA1-44A2-8DC4-FB91B50B28C3}" dt="2023-06-16T03:23:50.683" v="1941" actId="26606"/>
          <ac:spMkLst>
            <pc:docMk/>
            <pc:sldMk cId="4028527182" sldId="286"/>
            <ac:spMk id="253" creationId="{18A0B39D-673D-47DB-AF94-2D15174D5D0F}"/>
          </ac:spMkLst>
        </pc:spChg>
        <pc:spChg chg="add del">
          <ac:chgData name="Alex Paredes" userId="8e2f938975373b52" providerId="LiveId" clId="{C042E4CD-9CA1-44A2-8DC4-FB91B50B28C3}" dt="2023-06-16T03:23:50.683" v="1941" actId="26606"/>
          <ac:spMkLst>
            <pc:docMk/>
            <pc:sldMk cId="4028527182" sldId="286"/>
            <ac:spMk id="254" creationId="{0BBAAC85-3967-456F-858E-A7B6600769DB}"/>
          </ac:spMkLst>
        </pc:spChg>
        <pc:spChg chg="add del">
          <ac:chgData name="Alex Paredes" userId="8e2f938975373b52" providerId="LiveId" clId="{C042E4CD-9CA1-44A2-8DC4-FB91B50B28C3}" dt="2023-06-16T03:23:50.683" v="1941" actId="26606"/>
          <ac:spMkLst>
            <pc:docMk/>
            <pc:sldMk cId="4028527182" sldId="286"/>
            <ac:spMk id="255" creationId="{56124464-57E5-400F-B084-340F5F0E3363}"/>
          </ac:spMkLst>
        </pc:spChg>
        <pc:spChg chg="add del">
          <ac:chgData name="Alex Paredes" userId="8e2f938975373b52" providerId="LiveId" clId="{C042E4CD-9CA1-44A2-8DC4-FB91B50B28C3}" dt="2023-06-16T03:23:50.683" v="1941" actId="26606"/>
          <ac:spMkLst>
            <pc:docMk/>
            <pc:sldMk cId="4028527182" sldId="286"/>
            <ac:spMk id="256" creationId="{FA6E32EF-B747-4030-94EF-6F934F60A8F1}"/>
          </ac:spMkLst>
        </pc:spChg>
        <pc:spChg chg="add del">
          <ac:chgData name="Alex Paredes" userId="8e2f938975373b52" providerId="LiveId" clId="{C042E4CD-9CA1-44A2-8DC4-FB91B50B28C3}" dt="2023-06-16T03:23:50.683" v="1941" actId="26606"/>
          <ac:spMkLst>
            <pc:docMk/>
            <pc:sldMk cId="4028527182" sldId="286"/>
            <ac:spMk id="257" creationId="{F875149D-F692-45DA-8324-D5E0193D5FC4}"/>
          </ac:spMkLst>
        </pc:spChg>
        <pc:spChg chg="add del">
          <ac:chgData name="Alex Paredes" userId="8e2f938975373b52" providerId="LiveId" clId="{C042E4CD-9CA1-44A2-8DC4-FB91B50B28C3}" dt="2023-06-16T03:23:50.683" v="1941" actId="26606"/>
          <ac:spMkLst>
            <pc:docMk/>
            <pc:sldMk cId="4028527182" sldId="286"/>
            <ac:spMk id="258" creationId="{7B89EEFD-93BC-4ACF-962C-E6279E72B00B}"/>
          </ac:spMkLst>
        </pc:spChg>
        <pc:spChg chg="add del">
          <ac:chgData name="Alex Paredes" userId="8e2f938975373b52" providerId="LiveId" clId="{C042E4CD-9CA1-44A2-8DC4-FB91B50B28C3}" dt="2023-06-16T03:23:50.683" v="1941" actId="26606"/>
          <ac:spMkLst>
            <pc:docMk/>
            <pc:sldMk cId="4028527182" sldId="286"/>
            <ac:spMk id="259" creationId="{C0B19935-C760-4698-9DD1-973C8A428D26}"/>
          </ac:spMkLst>
        </pc:spChg>
        <pc:spChg chg="add del">
          <ac:chgData name="Alex Paredes" userId="8e2f938975373b52" providerId="LiveId" clId="{C042E4CD-9CA1-44A2-8DC4-FB91B50B28C3}" dt="2023-06-16T03:23:50.683" v="1941" actId="26606"/>
          <ac:spMkLst>
            <pc:docMk/>
            <pc:sldMk cId="4028527182" sldId="286"/>
            <ac:spMk id="260" creationId="{08990612-E008-4F02-AEBB-B140BE753558}"/>
          </ac:spMkLst>
        </pc:spChg>
        <pc:spChg chg="add del">
          <ac:chgData name="Alex Paredes" userId="8e2f938975373b52" providerId="LiveId" clId="{C042E4CD-9CA1-44A2-8DC4-FB91B50B28C3}" dt="2023-06-16T03:23:50.683" v="1941" actId="26606"/>
          <ac:spMkLst>
            <pc:docMk/>
            <pc:sldMk cId="4028527182" sldId="286"/>
            <ac:spMk id="261" creationId="{A310A41F-3A14-4150-B6CF-0A577DDDEAD2}"/>
          </ac:spMkLst>
        </pc:spChg>
        <pc:spChg chg="add">
          <ac:chgData name="Alex Paredes" userId="8e2f938975373b52" providerId="LiveId" clId="{C042E4CD-9CA1-44A2-8DC4-FB91B50B28C3}" dt="2023-06-16T03:23:50.778" v="1942" actId="26606"/>
          <ac:spMkLst>
            <pc:docMk/>
            <pc:sldMk cId="4028527182" sldId="286"/>
            <ac:spMk id="263" creationId="{92BC33F8-5102-41E6-9AA8-AA650AE71A87}"/>
          </ac:spMkLst>
        </pc:spChg>
        <pc:spChg chg="add">
          <ac:chgData name="Alex Paredes" userId="8e2f938975373b52" providerId="LiveId" clId="{C042E4CD-9CA1-44A2-8DC4-FB91B50B28C3}" dt="2023-06-16T03:23:50.778" v="1942" actId="26606"/>
          <ac:spMkLst>
            <pc:docMk/>
            <pc:sldMk cId="4028527182" sldId="286"/>
            <ac:spMk id="264" creationId="{C6A1F535-D9FE-4663-B399-D8304D549FEE}"/>
          </ac:spMkLst>
        </pc:spChg>
        <pc:spChg chg="add">
          <ac:chgData name="Alex Paredes" userId="8e2f938975373b52" providerId="LiveId" clId="{C042E4CD-9CA1-44A2-8DC4-FB91B50B28C3}" dt="2023-06-16T03:23:50.778" v="1942" actId="26606"/>
          <ac:spMkLst>
            <pc:docMk/>
            <pc:sldMk cId="4028527182" sldId="286"/>
            <ac:spMk id="265" creationId="{4B564A6F-CD1C-4E21-8B7C-E52718BD1350}"/>
          </ac:spMkLst>
        </pc:spChg>
        <pc:spChg chg="add">
          <ac:chgData name="Alex Paredes" userId="8e2f938975373b52" providerId="LiveId" clId="{C042E4CD-9CA1-44A2-8DC4-FB91B50B28C3}" dt="2023-06-16T03:23:50.778" v="1942" actId="26606"/>
          <ac:spMkLst>
            <pc:docMk/>
            <pc:sldMk cId="4028527182" sldId="286"/>
            <ac:spMk id="266" creationId="{D86B2B02-56DB-4217-B7A6-F9AAC8463D5D}"/>
          </ac:spMkLst>
        </pc:spChg>
        <pc:spChg chg="add">
          <ac:chgData name="Alex Paredes" userId="8e2f938975373b52" providerId="LiveId" clId="{C042E4CD-9CA1-44A2-8DC4-FB91B50B28C3}" dt="2023-06-16T03:23:50.778" v="1942" actId="26606"/>
          <ac:spMkLst>
            <pc:docMk/>
            <pc:sldMk cId="4028527182" sldId="286"/>
            <ac:spMk id="267" creationId="{74650351-12B1-42A7-89E6-3E99BD6C4AD5}"/>
          </ac:spMkLst>
        </pc:spChg>
        <pc:graphicFrameChg chg="mod modGraphic">
          <ac:chgData name="Alex Paredes" userId="8e2f938975373b52" providerId="LiveId" clId="{C042E4CD-9CA1-44A2-8DC4-FB91B50B28C3}" dt="2023-06-16T03:26:17.903" v="1947" actId="12100"/>
          <ac:graphicFrameMkLst>
            <pc:docMk/>
            <pc:sldMk cId="4028527182" sldId="286"/>
            <ac:graphicFrameMk id="10" creationId="{30A7D37F-88C0-4A40-7E49-77432336D9C5}"/>
          </ac:graphicFrameMkLst>
        </pc:graphicFrameChg>
        <pc:picChg chg="mod ord">
          <ac:chgData name="Alex Paredes" userId="8e2f938975373b52" providerId="LiveId" clId="{C042E4CD-9CA1-44A2-8DC4-FB91B50B28C3}" dt="2023-06-16T03:23:50.778" v="1942" actId="26606"/>
          <ac:picMkLst>
            <pc:docMk/>
            <pc:sldMk cId="4028527182" sldId="286"/>
            <ac:picMk id="6" creationId="{7A6D8510-9D21-00EE-0245-183B28145121}"/>
          </ac:picMkLst>
        </pc:picChg>
        <pc:picChg chg="mod ord">
          <ac:chgData name="Alex Paredes" userId="8e2f938975373b52" providerId="LiveId" clId="{C042E4CD-9CA1-44A2-8DC4-FB91B50B28C3}" dt="2023-06-16T03:23:50.778" v="1942" actId="26606"/>
          <ac:picMkLst>
            <pc:docMk/>
            <pc:sldMk cId="4028527182" sldId="286"/>
            <ac:picMk id="9" creationId="{3C8DC436-5C0F-2C74-D7DC-D457D83FD45A}"/>
          </ac:picMkLst>
        </pc:picChg>
      </pc:sldChg>
      <pc:sldChg chg="modSp mod">
        <pc:chgData name="Alex Paredes" userId="8e2f938975373b52" providerId="LiveId" clId="{C042E4CD-9CA1-44A2-8DC4-FB91B50B28C3}" dt="2023-06-18T22:01:13.173" v="2281" actId="27107"/>
        <pc:sldMkLst>
          <pc:docMk/>
          <pc:sldMk cId="1260753285" sldId="288"/>
        </pc:sldMkLst>
        <pc:spChg chg="mod">
          <ac:chgData name="Alex Paredes" userId="8e2f938975373b52" providerId="LiveId" clId="{C042E4CD-9CA1-44A2-8DC4-FB91B50B28C3}" dt="2023-06-18T22:01:13.173" v="2281" actId="27107"/>
          <ac:spMkLst>
            <pc:docMk/>
            <pc:sldMk cId="1260753285" sldId="288"/>
            <ac:spMk id="7" creationId="{F694AC3C-52D1-1CCB-3CE4-AC090D794B30}"/>
          </ac:spMkLst>
        </pc:spChg>
      </pc:sldChg>
      <pc:sldChg chg="modSp mod">
        <pc:chgData name="Alex Paredes" userId="8e2f938975373b52" providerId="LiveId" clId="{C042E4CD-9CA1-44A2-8DC4-FB91B50B28C3}" dt="2023-06-14T18:21:50.976" v="202" actId="27107"/>
        <pc:sldMkLst>
          <pc:docMk/>
          <pc:sldMk cId="2732143367" sldId="290"/>
        </pc:sldMkLst>
        <pc:spChg chg="mod">
          <ac:chgData name="Alex Paredes" userId="8e2f938975373b52" providerId="LiveId" clId="{C042E4CD-9CA1-44A2-8DC4-FB91B50B28C3}" dt="2023-06-14T18:21:50.976" v="202" actId="27107"/>
          <ac:spMkLst>
            <pc:docMk/>
            <pc:sldMk cId="2732143367" sldId="290"/>
            <ac:spMk id="10" creationId="{CC0A0080-69B6-654A-3B63-3C80993D9D33}"/>
          </ac:spMkLst>
        </pc:spChg>
      </pc:sldChg>
      <pc:sldChg chg="addSp delSp modSp new del mod ord setBg">
        <pc:chgData name="Alex Paredes" userId="8e2f938975373b52" providerId="LiveId" clId="{C042E4CD-9CA1-44A2-8DC4-FB91B50B28C3}" dt="2023-06-14T21:50:37.543" v="716" actId="2696"/>
        <pc:sldMkLst>
          <pc:docMk/>
          <pc:sldMk cId="3192098337" sldId="295"/>
        </pc:sldMkLst>
        <pc:spChg chg="mod">
          <ac:chgData name="Alex Paredes" userId="8e2f938975373b52" providerId="LiveId" clId="{C042E4CD-9CA1-44A2-8DC4-FB91B50B28C3}" dt="2023-06-14T19:31:14.802" v="698" actId="108"/>
          <ac:spMkLst>
            <pc:docMk/>
            <pc:sldMk cId="3192098337" sldId="295"/>
            <ac:spMk id="2" creationId="{51B68E63-A3A2-470A-892E-874DED4DB706}"/>
          </ac:spMkLst>
        </pc:spChg>
        <pc:spChg chg="del mod">
          <ac:chgData name="Alex Paredes" userId="8e2f938975373b52" providerId="LiveId" clId="{C042E4CD-9CA1-44A2-8DC4-FB91B50B28C3}" dt="2023-06-14T19:04:16.582" v="555"/>
          <ac:spMkLst>
            <pc:docMk/>
            <pc:sldMk cId="3192098337" sldId="295"/>
            <ac:spMk id="3" creationId="{664992E3-A1C9-6751-95FE-1AB38C106574}"/>
          </ac:spMkLst>
        </pc:spChg>
        <pc:spChg chg="add del mod">
          <ac:chgData name="Alex Paredes" userId="8e2f938975373b52" providerId="LiveId" clId="{C042E4CD-9CA1-44A2-8DC4-FB91B50B28C3}" dt="2023-06-14T19:07:28.367" v="581"/>
          <ac:spMkLst>
            <pc:docMk/>
            <pc:sldMk cId="3192098337" sldId="295"/>
            <ac:spMk id="10" creationId="{687D2D04-C894-4E7A-6A74-84B76F583C0C}"/>
          </ac:spMkLst>
        </pc:spChg>
        <pc:spChg chg="add del mod">
          <ac:chgData name="Alex Paredes" userId="8e2f938975373b52" providerId="LiveId" clId="{C042E4CD-9CA1-44A2-8DC4-FB91B50B28C3}" dt="2023-06-14T19:32:10.979" v="710" actId="27636"/>
          <ac:spMkLst>
            <pc:docMk/>
            <pc:sldMk cId="3192098337" sldId="295"/>
            <ac:spMk id="19" creationId="{41C4BE9A-6A33-508C-0E93-F03EF61085EC}"/>
          </ac:spMkLst>
        </pc:spChg>
        <pc:picChg chg="add del mod">
          <ac:chgData name="Alex Paredes" userId="8e2f938975373b52" providerId="LiveId" clId="{C042E4CD-9CA1-44A2-8DC4-FB91B50B28C3}" dt="2023-06-14T19:07:20.733" v="580" actId="21"/>
          <ac:picMkLst>
            <pc:docMk/>
            <pc:sldMk cId="3192098337" sldId="295"/>
            <ac:picMk id="5" creationId="{80AE04BC-CFF4-CB3E-F4B0-BC202773281B}"/>
          </ac:picMkLst>
        </pc:picChg>
        <pc:picChg chg="add del mod">
          <ac:chgData name="Alex Paredes" userId="8e2f938975373b52" providerId="LiveId" clId="{C042E4CD-9CA1-44A2-8DC4-FB91B50B28C3}" dt="2023-06-14T19:06:27.867" v="571" actId="21"/>
          <ac:picMkLst>
            <pc:docMk/>
            <pc:sldMk cId="3192098337" sldId="295"/>
            <ac:picMk id="7" creationId="{E8CE7840-2BCA-0D05-9978-B8C0AF20D1DA}"/>
          </ac:picMkLst>
        </pc:picChg>
        <pc:picChg chg="add del mod">
          <ac:chgData name="Alex Paredes" userId="8e2f938975373b52" providerId="LiveId" clId="{C042E4CD-9CA1-44A2-8DC4-FB91B50B28C3}" dt="2023-06-14T19:31:39.299" v="703" actId="1076"/>
          <ac:picMkLst>
            <pc:docMk/>
            <pc:sldMk cId="3192098337" sldId="295"/>
            <ac:picMk id="8" creationId="{D4671703-8BF9-2D6E-AE18-949B6DB3C9D6}"/>
          </ac:picMkLst>
        </pc:picChg>
        <pc:picChg chg="add del mod">
          <ac:chgData name="Alex Paredes" userId="8e2f938975373b52" providerId="LiveId" clId="{C042E4CD-9CA1-44A2-8DC4-FB91B50B28C3}" dt="2023-06-14T19:28:35.472" v="689" actId="21"/>
          <ac:picMkLst>
            <pc:docMk/>
            <pc:sldMk cId="3192098337" sldId="295"/>
            <ac:picMk id="12" creationId="{2E11B76C-746F-83C0-AF47-915FA1FC2938}"/>
          </ac:picMkLst>
        </pc:picChg>
        <pc:picChg chg="add del mod">
          <ac:chgData name="Alex Paredes" userId="8e2f938975373b52" providerId="LiveId" clId="{C042E4CD-9CA1-44A2-8DC4-FB91B50B28C3}" dt="2023-06-14T19:27:03.209" v="686" actId="21"/>
          <ac:picMkLst>
            <pc:docMk/>
            <pc:sldMk cId="3192098337" sldId="295"/>
            <ac:picMk id="14" creationId="{DB223420-5510-4B60-B314-4ED15BF4C173}"/>
          </ac:picMkLst>
        </pc:picChg>
        <pc:picChg chg="add del mod">
          <ac:chgData name="Alex Paredes" userId="8e2f938975373b52" providerId="LiveId" clId="{C042E4CD-9CA1-44A2-8DC4-FB91B50B28C3}" dt="2023-06-14T19:17:05.643" v="639"/>
          <ac:picMkLst>
            <pc:docMk/>
            <pc:sldMk cId="3192098337" sldId="295"/>
            <ac:picMk id="16" creationId="{777092CD-70D8-DEEB-A433-41F11E9F3916}"/>
          </ac:picMkLst>
        </pc:picChg>
        <pc:picChg chg="add mod">
          <ac:chgData name="Alex Paredes" userId="8e2f938975373b52" providerId="LiveId" clId="{C042E4CD-9CA1-44A2-8DC4-FB91B50B28C3}" dt="2023-06-14T19:31:34.976" v="702" actId="1076"/>
          <ac:picMkLst>
            <pc:docMk/>
            <pc:sldMk cId="3192098337" sldId="295"/>
            <ac:picMk id="17" creationId="{B540FE22-D3A1-32A5-AB54-9ADC6ECCB780}"/>
          </ac:picMkLst>
        </pc:picChg>
      </pc:sldChg>
      <pc:sldChg chg="new del">
        <pc:chgData name="Alex Paredes" userId="8e2f938975373b52" providerId="LiveId" clId="{C042E4CD-9CA1-44A2-8DC4-FB91B50B28C3}" dt="2023-06-14T19:59:51.099" v="715" actId="2696"/>
        <pc:sldMkLst>
          <pc:docMk/>
          <pc:sldMk cId="4231435719" sldId="296"/>
        </pc:sldMkLst>
      </pc:sldChg>
      <pc:sldChg chg="new del">
        <pc:chgData name="Alex Paredes" userId="8e2f938975373b52" providerId="LiveId" clId="{C042E4CD-9CA1-44A2-8DC4-FB91B50B28C3}" dt="2023-06-14T19:59:44.772" v="714" actId="2696"/>
        <pc:sldMkLst>
          <pc:docMk/>
          <pc:sldMk cId="1643431460" sldId="297"/>
        </pc:sldMkLst>
      </pc:sldChg>
      <pc:sldChg chg="new del">
        <pc:chgData name="Alex Paredes" userId="8e2f938975373b52" providerId="LiveId" clId="{C042E4CD-9CA1-44A2-8DC4-FB91B50B28C3}" dt="2023-06-14T19:59:39.333" v="712" actId="2696"/>
        <pc:sldMkLst>
          <pc:docMk/>
          <pc:sldMk cId="924271192" sldId="298"/>
        </pc:sldMkLst>
      </pc:sldChg>
      <pc:sldChg chg="addSp delSp modSp new del mod setBg delDesignElem chgLayout">
        <pc:chgData name="Alex Paredes" userId="8e2f938975373b52" providerId="LiveId" clId="{C042E4CD-9CA1-44A2-8DC4-FB91B50B28C3}" dt="2023-06-14T17:21:52.461" v="125" actId="2696"/>
        <pc:sldMkLst>
          <pc:docMk/>
          <pc:sldMk cId="1025851823" sldId="299"/>
        </pc:sldMkLst>
        <pc:spChg chg="mod ord">
          <ac:chgData name="Alex Paredes" userId="8e2f938975373b52" providerId="LiveId" clId="{C042E4CD-9CA1-44A2-8DC4-FB91B50B28C3}" dt="2023-06-14T17:21:33.195" v="111" actId="255"/>
          <ac:spMkLst>
            <pc:docMk/>
            <pc:sldMk cId="1025851823" sldId="299"/>
            <ac:spMk id="2" creationId="{CFD94256-8E2F-99AB-AE67-C0C1FDEB2E05}"/>
          </ac:spMkLst>
        </pc:spChg>
        <pc:spChg chg="del">
          <ac:chgData name="Alex Paredes" userId="8e2f938975373b52" providerId="LiveId" clId="{C042E4CD-9CA1-44A2-8DC4-FB91B50B28C3}" dt="2023-06-14T17:12:08.161" v="37"/>
          <ac:spMkLst>
            <pc:docMk/>
            <pc:sldMk cId="1025851823" sldId="299"/>
            <ac:spMk id="3" creationId="{93E89646-57D4-2953-E33A-9378F8BE83E8}"/>
          </ac:spMkLst>
        </pc:spChg>
        <pc:spChg chg="mod">
          <ac:chgData name="Alex Paredes" userId="8e2f938975373b52" providerId="LiveId" clId="{C042E4CD-9CA1-44A2-8DC4-FB91B50B28C3}" dt="2023-06-14T17:11:52.489" v="36"/>
          <ac:spMkLst>
            <pc:docMk/>
            <pc:sldMk cId="1025851823" sldId="299"/>
            <ac:spMk id="5" creationId="{406B117B-0FBD-28E8-24F1-3989DBC7E83E}"/>
          </ac:spMkLst>
        </pc:spChg>
        <pc:spChg chg="mod">
          <ac:chgData name="Alex Paredes" userId="8e2f938975373b52" providerId="LiveId" clId="{C042E4CD-9CA1-44A2-8DC4-FB91B50B28C3}" dt="2023-06-14T17:11:52.489" v="36"/>
          <ac:spMkLst>
            <pc:docMk/>
            <pc:sldMk cId="1025851823" sldId="299"/>
            <ac:spMk id="6" creationId="{4F19A824-7C7E-17A2-5571-5092411B0EC6}"/>
          </ac:spMkLst>
        </pc:spChg>
        <pc:spChg chg="add del mod ord">
          <ac:chgData name="Alex Paredes" userId="8e2f938975373b52" providerId="LiveId" clId="{C042E4CD-9CA1-44A2-8DC4-FB91B50B28C3}" dt="2023-06-14T17:21:42.338" v="123" actId="20577"/>
          <ac:spMkLst>
            <pc:docMk/>
            <pc:sldMk cId="1025851823" sldId="299"/>
            <ac:spMk id="7" creationId="{9D353DDA-3FE1-0D97-4BDC-21DBB95B0331}"/>
          </ac:spMkLst>
        </pc:spChg>
        <pc:spChg chg="mod">
          <ac:chgData name="Alex Paredes" userId="8e2f938975373b52" providerId="LiveId" clId="{C042E4CD-9CA1-44A2-8DC4-FB91B50B28C3}" dt="2023-06-14T17:12:17.951" v="38"/>
          <ac:spMkLst>
            <pc:docMk/>
            <pc:sldMk cId="1025851823" sldId="299"/>
            <ac:spMk id="9" creationId="{ABB1F4DC-A172-53AB-842C-17714A665BCB}"/>
          </ac:spMkLst>
        </pc:spChg>
        <pc:spChg chg="mod">
          <ac:chgData name="Alex Paredes" userId="8e2f938975373b52" providerId="LiveId" clId="{C042E4CD-9CA1-44A2-8DC4-FB91B50B28C3}" dt="2023-06-14T17:12:17.951" v="38"/>
          <ac:spMkLst>
            <pc:docMk/>
            <pc:sldMk cId="1025851823" sldId="299"/>
            <ac:spMk id="10" creationId="{D8AAAE29-0481-49B5-B2F6-41FB3DE06366}"/>
          </ac:spMkLst>
        </pc:spChg>
        <pc:spChg chg="add del">
          <ac:chgData name="Alex Paredes" userId="8e2f938975373b52" providerId="LiveId" clId="{C042E4CD-9CA1-44A2-8DC4-FB91B50B28C3}" dt="2023-06-14T17:21:30.888" v="108"/>
          <ac:spMkLst>
            <pc:docMk/>
            <pc:sldMk cId="1025851823" sldId="299"/>
            <ac:spMk id="13" creationId="{BABD8CBF-1782-456F-AF12-36CD021CCCF6}"/>
          </ac:spMkLst>
        </pc:spChg>
        <pc:spChg chg="add del">
          <ac:chgData name="Alex Paredes" userId="8e2f938975373b52" providerId="LiveId" clId="{C042E4CD-9CA1-44A2-8DC4-FB91B50B28C3}" dt="2023-06-14T17:21:30.888" v="108"/>
          <ac:spMkLst>
            <pc:docMk/>
            <pc:sldMk cId="1025851823" sldId="299"/>
            <ac:spMk id="15" creationId="{18A186C0-DD3C-4FF4-B165-943244CBD116}"/>
          </ac:spMkLst>
        </pc:spChg>
        <pc:spChg chg="add del">
          <ac:chgData name="Alex Paredes" userId="8e2f938975373b52" providerId="LiveId" clId="{C042E4CD-9CA1-44A2-8DC4-FB91B50B28C3}" dt="2023-06-14T17:20:38.303" v="100" actId="26606"/>
          <ac:spMkLst>
            <pc:docMk/>
            <pc:sldMk cId="1025851823" sldId="299"/>
            <ac:spMk id="16" creationId="{BABD8CBF-1782-456F-AF12-36CD021CCCF6}"/>
          </ac:spMkLst>
        </pc:spChg>
        <pc:spChg chg="add del">
          <ac:chgData name="Alex Paredes" userId="8e2f938975373b52" providerId="LiveId" clId="{C042E4CD-9CA1-44A2-8DC4-FB91B50B28C3}" dt="2023-06-14T17:20:38.303" v="100" actId="26606"/>
          <ac:spMkLst>
            <pc:docMk/>
            <pc:sldMk cId="1025851823" sldId="299"/>
            <ac:spMk id="18" creationId="{18A186C0-DD3C-4FF4-B165-943244CBD116}"/>
          </ac:spMkLst>
        </pc:spChg>
        <pc:spChg chg="add del">
          <ac:chgData name="Alex Paredes" userId="8e2f938975373b52" providerId="LiveId" clId="{C042E4CD-9CA1-44A2-8DC4-FB91B50B28C3}" dt="2023-06-14T17:21:28.406" v="107" actId="26606"/>
          <ac:spMkLst>
            <pc:docMk/>
            <pc:sldMk cId="1025851823" sldId="299"/>
            <ac:spMk id="25" creationId="{EE15E636-2C9E-42CB-B482-436AA81BF93B}"/>
          </ac:spMkLst>
        </pc:spChg>
        <pc:grpChg chg="add del mod">
          <ac:chgData name="Alex Paredes" userId="8e2f938975373b52" providerId="LiveId" clId="{C042E4CD-9CA1-44A2-8DC4-FB91B50B28C3}" dt="2023-06-14T17:13:22.532" v="47" actId="21"/>
          <ac:grpSpMkLst>
            <pc:docMk/>
            <pc:sldMk cId="1025851823" sldId="299"/>
            <ac:grpSpMk id="4" creationId="{33E30EF5-C95B-8D7B-D251-F521F8B72A5D}"/>
          </ac:grpSpMkLst>
        </pc:grpChg>
        <pc:grpChg chg="add del mod">
          <ac:chgData name="Alex Paredes" userId="8e2f938975373b52" providerId="LiveId" clId="{C042E4CD-9CA1-44A2-8DC4-FB91B50B28C3}" dt="2023-06-14T17:13:34.131" v="48" actId="21"/>
          <ac:grpSpMkLst>
            <pc:docMk/>
            <pc:sldMk cId="1025851823" sldId="299"/>
            <ac:grpSpMk id="8" creationId="{03FEBB72-0FCC-030E-C7C4-620800D147EC}"/>
          </ac:grpSpMkLst>
        </pc:grpChg>
        <pc:grpChg chg="add del">
          <ac:chgData name="Alex Paredes" userId="8e2f938975373b52" providerId="LiveId" clId="{C042E4CD-9CA1-44A2-8DC4-FB91B50B28C3}" dt="2023-06-14T17:21:30.888" v="108"/>
          <ac:grpSpMkLst>
            <pc:docMk/>
            <pc:sldMk cId="1025851823" sldId="299"/>
            <ac:grpSpMk id="17" creationId="{7E6B15A5-F4B5-4786-934F-E57C7FA30298}"/>
          </ac:grpSpMkLst>
        </pc:grpChg>
        <pc:grpChg chg="add del">
          <ac:chgData name="Alex Paredes" userId="8e2f938975373b52" providerId="LiveId" clId="{C042E4CD-9CA1-44A2-8DC4-FB91B50B28C3}" dt="2023-06-14T17:20:38.303" v="100" actId="26606"/>
          <ac:grpSpMkLst>
            <pc:docMk/>
            <pc:sldMk cId="1025851823" sldId="299"/>
            <ac:grpSpMk id="20" creationId="{7E6B15A5-F4B5-4786-934F-E57C7FA30298}"/>
          </ac:grpSpMkLst>
        </pc:grpChg>
        <pc:grpChg chg="add del">
          <ac:chgData name="Alex Paredes" userId="8e2f938975373b52" providerId="LiveId" clId="{C042E4CD-9CA1-44A2-8DC4-FB91B50B28C3}" dt="2023-06-14T17:21:28.406" v="107" actId="26606"/>
          <ac:grpSpMkLst>
            <pc:docMk/>
            <pc:sldMk cId="1025851823" sldId="299"/>
            <ac:grpSpMk id="26" creationId="{01D4AEDF-0CF9-4271-ABB7-3D3489BB42D0}"/>
          </ac:grpSpMkLst>
        </pc:grpChg>
        <pc:graphicFrameChg chg="add del">
          <ac:chgData name="Alex Paredes" userId="8e2f938975373b52" providerId="LiveId" clId="{C042E4CD-9CA1-44A2-8DC4-FB91B50B28C3}" dt="2023-06-14T17:19:32.535" v="94" actId="26606"/>
          <ac:graphicFrameMkLst>
            <pc:docMk/>
            <pc:sldMk cId="1025851823" sldId="299"/>
            <ac:graphicFrameMk id="22" creationId="{5C4E86C8-722C-0404-F1E1-9490D80E604D}"/>
          </ac:graphicFrameMkLst>
        </pc:graphicFrameChg>
        <pc:picChg chg="add mod">
          <ac:chgData name="Alex Paredes" userId="8e2f938975373b52" providerId="LiveId" clId="{C042E4CD-9CA1-44A2-8DC4-FB91B50B28C3}" dt="2023-06-14T17:21:28.406" v="107" actId="26606"/>
          <ac:picMkLst>
            <pc:docMk/>
            <pc:sldMk cId="1025851823" sldId="299"/>
            <ac:picMk id="11" creationId="{7F15B669-6F85-21C0-092E-22EF26078E19}"/>
          </ac:picMkLst>
        </pc:picChg>
      </pc:sldChg>
      <pc:sldChg chg="addSp delSp modSp new mod setBg setClrOvrMap">
        <pc:chgData name="Alex Paredes" userId="8e2f938975373b52" providerId="LiveId" clId="{C042E4CD-9CA1-44A2-8DC4-FB91B50B28C3}" dt="2023-06-15T04:44:13.073" v="867" actId="20577"/>
        <pc:sldMkLst>
          <pc:docMk/>
          <pc:sldMk cId="508038119" sldId="300"/>
        </pc:sldMkLst>
        <pc:spChg chg="mod">
          <ac:chgData name="Alex Paredes" userId="8e2f938975373b52" providerId="LiveId" clId="{C042E4CD-9CA1-44A2-8DC4-FB91B50B28C3}" dt="2023-06-15T00:57:38.696" v="730" actId="122"/>
          <ac:spMkLst>
            <pc:docMk/>
            <pc:sldMk cId="508038119" sldId="300"/>
            <ac:spMk id="2" creationId="{2F80FEA1-502F-0792-3E55-0B68FE986710}"/>
          </ac:spMkLst>
        </pc:spChg>
        <pc:spChg chg="add del mod">
          <ac:chgData name="Alex Paredes" userId="8e2f938975373b52" providerId="LiveId" clId="{C042E4CD-9CA1-44A2-8DC4-FB91B50B28C3}" dt="2023-06-14T18:08:26.199" v="147" actId="26606"/>
          <ac:spMkLst>
            <pc:docMk/>
            <pc:sldMk cId="508038119" sldId="300"/>
            <ac:spMk id="3" creationId="{9908A5D1-5B5E-B6B9-9B00-668838FCBDE6}"/>
          </ac:spMkLst>
        </pc:spChg>
        <pc:spChg chg="add del">
          <ac:chgData name="Alex Paredes" userId="8e2f938975373b52" providerId="LiveId" clId="{C042E4CD-9CA1-44A2-8DC4-FB91B50B28C3}" dt="2023-06-14T18:08:19.347" v="144" actId="26606"/>
          <ac:spMkLst>
            <pc:docMk/>
            <pc:sldMk cId="508038119" sldId="300"/>
            <ac:spMk id="9" creationId="{CE8BCA1D-ACDF-4D63-9AA0-366C4F8553DD}"/>
          </ac:spMkLst>
        </pc:spChg>
        <pc:spChg chg="add del">
          <ac:chgData name="Alex Paredes" userId="8e2f938975373b52" providerId="LiveId" clId="{C042E4CD-9CA1-44A2-8DC4-FB91B50B28C3}" dt="2023-06-14T18:08:19.347" v="144" actId="26606"/>
          <ac:spMkLst>
            <pc:docMk/>
            <pc:sldMk cId="508038119" sldId="300"/>
            <ac:spMk id="11" creationId="{5DB82E3F-D9C4-42E7-AABF-D760C2F5615B}"/>
          </ac:spMkLst>
        </pc:spChg>
        <pc:spChg chg="add del">
          <ac:chgData name="Alex Paredes" userId="8e2f938975373b52" providerId="LiveId" clId="{C042E4CD-9CA1-44A2-8DC4-FB91B50B28C3}" dt="2023-06-14T18:08:19.347" v="144" actId="26606"/>
          <ac:spMkLst>
            <pc:docMk/>
            <pc:sldMk cId="508038119" sldId="300"/>
            <ac:spMk id="13" creationId="{5F145784-B126-48E6-B33B-0BEA2EBF1884}"/>
          </ac:spMkLst>
        </pc:spChg>
        <pc:spChg chg="add del">
          <ac:chgData name="Alex Paredes" userId="8e2f938975373b52" providerId="LiveId" clId="{C042E4CD-9CA1-44A2-8DC4-FB91B50B28C3}" dt="2023-06-14T18:08:19.347" v="144" actId="26606"/>
          <ac:spMkLst>
            <pc:docMk/>
            <pc:sldMk cId="508038119" sldId="300"/>
            <ac:spMk id="15" creationId="{06AD7FED-ECA8-4F84-9067-C1B1E9610F13}"/>
          </ac:spMkLst>
        </pc:spChg>
        <pc:spChg chg="add del">
          <ac:chgData name="Alex Paredes" userId="8e2f938975373b52" providerId="LiveId" clId="{C042E4CD-9CA1-44A2-8DC4-FB91B50B28C3}" dt="2023-06-14T18:08:19.347" v="144" actId="26606"/>
          <ac:spMkLst>
            <pc:docMk/>
            <pc:sldMk cId="508038119" sldId="300"/>
            <ac:spMk id="17" creationId="{74DF12F2-5059-41AC-A8BD-D5E115CDC266}"/>
          </ac:spMkLst>
        </pc:spChg>
        <pc:spChg chg="add del">
          <ac:chgData name="Alex Paredes" userId="8e2f938975373b52" providerId="LiveId" clId="{C042E4CD-9CA1-44A2-8DC4-FB91B50B28C3}" dt="2023-06-14T18:09:06.259" v="148" actId="26606"/>
          <ac:spMkLst>
            <pc:docMk/>
            <pc:sldMk cId="508038119" sldId="300"/>
            <ac:spMk id="21" creationId="{EE15E636-2C9E-42CB-B482-436AA81BF93B}"/>
          </ac:spMkLst>
        </pc:spChg>
        <pc:spChg chg="add mod">
          <ac:chgData name="Alex Paredes" userId="8e2f938975373b52" providerId="LiveId" clId="{C042E4CD-9CA1-44A2-8DC4-FB91B50B28C3}" dt="2023-06-15T04:44:13.073" v="867" actId="20577"/>
          <ac:spMkLst>
            <pc:docMk/>
            <pc:sldMk cId="508038119" sldId="300"/>
            <ac:spMk id="25" creationId="{9908A5D1-5B5E-B6B9-9B00-668838FCBDE6}"/>
          </ac:spMkLst>
        </pc:spChg>
        <pc:spChg chg="add">
          <ac:chgData name="Alex Paredes" userId="8e2f938975373b52" providerId="LiveId" clId="{C042E4CD-9CA1-44A2-8DC4-FB91B50B28C3}" dt="2023-06-14T18:09:06.259" v="148" actId="26606"/>
          <ac:spMkLst>
            <pc:docMk/>
            <pc:sldMk cId="508038119" sldId="300"/>
            <ac:spMk id="30" creationId="{4AE9D071-98CF-435C-BD2B-976514544DC5}"/>
          </ac:spMkLst>
        </pc:spChg>
        <pc:grpChg chg="add del">
          <ac:chgData name="Alex Paredes" userId="8e2f938975373b52" providerId="LiveId" clId="{C042E4CD-9CA1-44A2-8DC4-FB91B50B28C3}" dt="2023-06-14T18:09:06.259" v="148" actId="26606"/>
          <ac:grpSpMkLst>
            <pc:docMk/>
            <pc:sldMk cId="508038119" sldId="300"/>
            <ac:grpSpMk id="23" creationId="{01D4AEDF-0CF9-4271-ABB7-3D3489BB42D0}"/>
          </ac:grpSpMkLst>
        </pc:grpChg>
        <pc:grpChg chg="add">
          <ac:chgData name="Alex Paredes" userId="8e2f938975373b52" providerId="LiveId" clId="{C042E4CD-9CA1-44A2-8DC4-FB91B50B28C3}" dt="2023-06-14T18:09:06.259" v="148" actId="26606"/>
          <ac:grpSpMkLst>
            <pc:docMk/>
            <pc:sldMk cId="508038119" sldId="300"/>
            <ac:grpSpMk id="32" creationId="{D619FC33-16ED-4246-9596-BEFEB55E4CF6}"/>
          </ac:grpSpMkLst>
        </pc:grpChg>
        <pc:graphicFrameChg chg="add del">
          <ac:chgData name="Alex Paredes" userId="8e2f938975373b52" providerId="LiveId" clId="{C042E4CD-9CA1-44A2-8DC4-FB91B50B28C3}" dt="2023-06-14T18:08:19.347" v="144" actId="26606"/>
          <ac:graphicFrameMkLst>
            <pc:docMk/>
            <pc:sldMk cId="508038119" sldId="300"/>
            <ac:graphicFrameMk id="5" creationId="{45FA241C-38C3-0156-198F-D1FA37F89039}"/>
          </ac:graphicFrameMkLst>
        </pc:graphicFrameChg>
        <pc:graphicFrameChg chg="add del">
          <ac:chgData name="Alex Paredes" userId="8e2f938975373b52" providerId="LiveId" clId="{C042E4CD-9CA1-44A2-8DC4-FB91B50B28C3}" dt="2023-06-14T18:08:26.190" v="146" actId="26606"/>
          <ac:graphicFrameMkLst>
            <pc:docMk/>
            <pc:sldMk cId="508038119" sldId="300"/>
            <ac:graphicFrameMk id="19" creationId="{889405F7-19A0-003D-839E-6667140DF232}"/>
          </ac:graphicFrameMkLst>
        </pc:graphicFrameChg>
        <pc:picChg chg="add mod">
          <ac:chgData name="Alex Paredes" userId="8e2f938975373b52" providerId="LiveId" clId="{C042E4CD-9CA1-44A2-8DC4-FB91B50B28C3}" dt="2023-06-14T18:09:06.259" v="148" actId="26606"/>
          <ac:picMkLst>
            <pc:docMk/>
            <pc:sldMk cId="508038119" sldId="300"/>
            <ac:picMk id="22" creationId="{4BCB259D-8140-4A98-DCF7-A501F58A5B1A}"/>
          </ac:picMkLst>
        </pc:picChg>
      </pc:sldChg>
      <pc:sldChg chg="modSp mod ord">
        <pc:chgData name="Alex Paredes" userId="8e2f938975373b52" providerId="LiveId" clId="{C042E4CD-9CA1-44A2-8DC4-FB91B50B28C3}" dt="2023-06-15T00:42:43.020" v="727" actId="20577"/>
        <pc:sldMkLst>
          <pc:docMk/>
          <pc:sldMk cId="2861590897" sldId="301"/>
        </pc:sldMkLst>
        <pc:spChg chg="mod">
          <ac:chgData name="Alex Paredes" userId="8e2f938975373b52" providerId="LiveId" clId="{C042E4CD-9CA1-44A2-8DC4-FB91B50B28C3}" dt="2023-06-15T00:42:43.020" v="727" actId="20577"/>
          <ac:spMkLst>
            <pc:docMk/>
            <pc:sldMk cId="2861590897" sldId="301"/>
            <ac:spMk id="3" creationId="{2CECDDD1-7E94-AACC-D890-E4FD1C03024D}"/>
          </ac:spMkLst>
        </pc:spChg>
      </pc:sldChg>
      <pc:sldChg chg="addSp delSp modSp mod">
        <pc:chgData name="Alex Paredes" userId="8e2f938975373b52" providerId="LiveId" clId="{C042E4CD-9CA1-44A2-8DC4-FB91B50B28C3}" dt="2023-06-16T02:09:19.403" v="944" actId="12"/>
        <pc:sldMkLst>
          <pc:docMk/>
          <pc:sldMk cId="1448445913" sldId="302"/>
        </pc:sldMkLst>
        <pc:spChg chg="mod">
          <ac:chgData name="Alex Paredes" userId="8e2f938975373b52" providerId="LiveId" clId="{C042E4CD-9CA1-44A2-8DC4-FB91B50B28C3}" dt="2023-06-16T02:09:19.403" v="944" actId="12"/>
          <ac:spMkLst>
            <pc:docMk/>
            <pc:sldMk cId="1448445913" sldId="302"/>
            <ac:spMk id="12" creationId="{7D1D2B04-5CF7-5819-D296-2258D8A43065}"/>
          </ac:spMkLst>
        </pc:spChg>
        <pc:picChg chg="del mod">
          <ac:chgData name="Alex Paredes" userId="8e2f938975373b52" providerId="LiveId" clId="{C042E4CD-9CA1-44A2-8DC4-FB91B50B28C3}" dt="2023-06-16T01:43:52.081" v="881" actId="21"/>
          <ac:picMkLst>
            <pc:docMk/>
            <pc:sldMk cId="1448445913" sldId="302"/>
            <ac:picMk id="3" creationId="{C03D0CC0-DC51-D03D-BE06-61CFBA7599BC}"/>
          </ac:picMkLst>
        </pc:picChg>
        <pc:picChg chg="add del mod">
          <ac:chgData name="Alex Paredes" userId="8e2f938975373b52" providerId="LiveId" clId="{C042E4CD-9CA1-44A2-8DC4-FB91B50B28C3}" dt="2023-06-16T01:48:38.882" v="935" actId="1076"/>
          <ac:picMkLst>
            <pc:docMk/>
            <pc:sldMk cId="1448445913" sldId="302"/>
            <ac:picMk id="5" creationId="{C45FB7B5-866C-DC29-65FC-DC63404CC160}"/>
          </ac:picMkLst>
        </pc:picChg>
      </pc:sldChg>
      <pc:sldChg chg="add del">
        <pc:chgData name="Alex Paredes" userId="8e2f938975373b52" providerId="LiveId" clId="{C042E4CD-9CA1-44A2-8DC4-FB91B50B28C3}" dt="2023-06-14T19:59:41.633" v="713" actId="2696"/>
        <pc:sldMkLst>
          <pc:docMk/>
          <pc:sldMk cId="3574316100" sldId="302"/>
        </pc:sldMkLst>
      </pc:sldChg>
      <pc:sldChg chg="addSp delSp modSp new del mod ord setBg">
        <pc:chgData name="Alex Paredes" userId="8e2f938975373b52" providerId="LiveId" clId="{C042E4CD-9CA1-44A2-8DC4-FB91B50B28C3}" dt="2023-06-14T19:30:42.109" v="695" actId="2696"/>
        <pc:sldMkLst>
          <pc:docMk/>
          <pc:sldMk cId="4052587190" sldId="302"/>
        </pc:sldMkLst>
        <pc:spChg chg="mod">
          <ac:chgData name="Alex Paredes" userId="8e2f938975373b52" providerId="LiveId" clId="{C042E4CD-9CA1-44A2-8DC4-FB91B50B28C3}" dt="2023-06-14T19:24:53.922" v="683"/>
          <ac:spMkLst>
            <pc:docMk/>
            <pc:sldMk cId="4052587190" sldId="302"/>
            <ac:spMk id="2" creationId="{5722A9DC-77A2-3766-B360-3C370DD7F82E}"/>
          </ac:spMkLst>
        </pc:spChg>
        <pc:spChg chg="del mod">
          <ac:chgData name="Alex Paredes" userId="8e2f938975373b52" providerId="LiveId" clId="{C042E4CD-9CA1-44A2-8DC4-FB91B50B28C3}" dt="2023-06-14T19:10:04.437" v="598"/>
          <ac:spMkLst>
            <pc:docMk/>
            <pc:sldMk cId="4052587190" sldId="302"/>
            <ac:spMk id="3" creationId="{7A67F204-8705-88BB-EE58-952FFAB2B09D}"/>
          </ac:spMkLst>
        </pc:spChg>
        <pc:spChg chg="add del mod">
          <ac:chgData name="Alex Paredes" userId="8e2f938975373b52" providerId="LiveId" clId="{C042E4CD-9CA1-44A2-8DC4-FB91B50B28C3}" dt="2023-06-14T19:17:11.292" v="640"/>
          <ac:spMkLst>
            <pc:docMk/>
            <pc:sldMk cId="4052587190" sldId="302"/>
            <ac:spMk id="8" creationId="{3AC3E38F-CF9B-87FB-FB60-71B8DD80604E}"/>
          </ac:spMkLst>
        </pc:spChg>
        <pc:spChg chg="add mod">
          <ac:chgData name="Alex Paredes" userId="8e2f938975373b52" providerId="LiveId" clId="{C042E4CD-9CA1-44A2-8DC4-FB91B50B28C3}" dt="2023-06-14T19:24:54.625" v="684" actId="20577"/>
          <ac:spMkLst>
            <pc:docMk/>
            <pc:sldMk cId="4052587190" sldId="302"/>
            <ac:spMk id="12" creationId="{E40D9A49-B6BE-AF53-DC22-8E1CFE4DD481}"/>
          </ac:spMkLst>
        </pc:spChg>
        <pc:spChg chg="add del">
          <ac:chgData name="Alex Paredes" userId="8e2f938975373b52" providerId="LiveId" clId="{C042E4CD-9CA1-44A2-8DC4-FB91B50B28C3}" dt="2023-06-14T19:24:50.506" v="681" actId="26606"/>
          <ac:spMkLst>
            <pc:docMk/>
            <pc:sldMk cId="4052587190" sldId="302"/>
            <ac:spMk id="14" creationId="{0C1F6B00-30FF-455F-8A86-682BDAB0E904}"/>
          </ac:spMkLst>
        </pc:spChg>
        <pc:spChg chg="add del">
          <ac:chgData name="Alex Paredes" userId="8e2f938975373b52" providerId="LiveId" clId="{C042E4CD-9CA1-44A2-8DC4-FB91B50B28C3}" dt="2023-06-14T19:24:50.506" v="681" actId="26606"/>
          <ac:spMkLst>
            <pc:docMk/>
            <pc:sldMk cId="4052587190" sldId="302"/>
            <ac:spMk id="15" creationId="{2561E8E6-AA1F-4231-B807-0A5C932E64BC}"/>
          </ac:spMkLst>
        </pc:spChg>
        <pc:spChg chg="add del">
          <ac:chgData name="Alex Paredes" userId="8e2f938975373b52" providerId="LiveId" clId="{C042E4CD-9CA1-44A2-8DC4-FB91B50B28C3}" dt="2023-06-14T19:24:50.506" v="681" actId="26606"/>
          <ac:spMkLst>
            <pc:docMk/>
            <pc:sldMk cId="4052587190" sldId="302"/>
            <ac:spMk id="16" creationId="{42AAD8A7-0F68-4CE2-8E37-98629D1C4132}"/>
          </ac:spMkLst>
        </pc:spChg>
        <pc:spChg chg="add del">
          <ac:chgData name="Alex Paredes" userId="8e2f938975373b52" providerId="LiveId" clId="{C042E4CD-9CA1-44A2-8DC4-FB91B50B28C3}" dt="2023-06-14T19:23:39.580" v="679" actId="26606"/>
          <ac:spMkLst>
            <pc:docMk/>
            <pc:sldMk cId="4052587190" sldId="302"/>
            <ac:spMk id="17" creationId="{0C1F6B00-30FF-455F-8A86-682BDAB0E904}"/>
          </ac:spMkLst>
        </pc:spChg>
        <pc:spChg chg="add del">
          <ac:chgData name="Alex Paredes" userId="8e2f938975373b52" providerId="LiveId" clId="{C042E4CD-9CA1-44A2-8DC4-FB91B50B28C3}" dt="2023-06-14T19:24:50.506" v="681" actId="26606"/>
          <ac:spMkLst>
            <pc:docMk/>
            <pc:sldMk cId="4052587190" sldId="302"/>
            <ac:spMk id="18" creationId="{2DFDF5BA-2109-45EC-AA28-9585297F9A92}"/>
          </ac:spMkLst>
        </pc:spChg>
        <pc:spChg chg="add del">
          <ac:chgData name="Alex Paredes" userId="8e2f938975373b52" providerId="LiveId" clId="{C042E4CD-9CA1-44A2-8DC4-FB91B50B28C3}" dt="2023-06-14T19:23:39.580" v="679" actId="26606"/>
          <ac:spMkLst>
            <pc:docMk/>
            <pc:sldMk cId="4052587190" sldId="302"/>
            <ac:spMk id="19" creationId="{2561E8E6-AA1F-4231-B807-0A5C932E64BC}"/>
          </ac:spMkLst>
        </pc:spChg>
        <pc:spChg chg="add del">
          <ac:chgData name="Alex Paredes" userId="8e2f938975373b52" providerId="LiveId" clId="{C042E4CD-9CA1-44A2-8DC4-FB91B50B28C3}" dt="2023-06-14T19:23:39.580" v="679" actId="26606"/>
          <ac:spMkLst>
            <pc:docMk/>
            <pc:sldMk cId="4052587190" sldId="302"/>
            <ac:spMk id="21" creationId="{42AAD8A7-0F68-4CE2-8E37-98629D1C4132}"/>
          </ac:spMkLst>
        </pc:spChg>
        <pc:spChg chg="add del">
          <ac:chgData name="Alex Paredes" userId="8e2f938975373b52" providerId="LiveId" clId="{C042E4CD-9CA1-44A2-8DC4-FB91B50B28C3}" dt="2023-06-14T19:23:39.580" v="679" actId="26606"/>
          <ac:spMkLst>
            <pc:docMk/>
            <pc:sldMk cId="4052587190" sldId="302"/>
            <ac:spMk id="23" creationId="{2DFDF5BA-2109-45EC-AA28-9585297F9A92}"/>
          </ac:spMkLst>
        </pc:spChg>
        <pc:picChg chg="add del mod">
          <ac:chgData name="Alex Paredes" userId="8e2f938975373b52" providerId="LiveId" clId="{C042E4CD-9CA1-44A2-8DC4-FB91B50B28C3}" dt="2023-06-14T19:16:49.578" v="634" actId="21"/>
          <ac:picMkLst>
            <pc:docMk/>
            <pc:sldMk cId="4052587190" sldId="302"/>
            <ac:picMk id="5" creationId="{50212316-284A-E4C0-2BA0-58D39B07BD43}"/>
          </ac:picMkLst>
        </pc:picChg>
        <pc:picChg chg="add mod ord">
          <ac:chgData name="Alex Paredes" userId="8e2f938975373b52" providerId="LiveId" clId="{C042E4CD-9CA1-44A2-8DC4-FB91B50B28C3}" dt="2023-06-14T19:24:50.506" v="681" actId="26606"/>
          <ac:picMkLst>
            <pc:docMk/>
            <pc:sldMk cId="4052587190" sldId="302"/>
            <ac:picMk id="6" creationId="{C2087DEF-6622-754F-D422-E2FF8B9DDBFA}"/>
          </ac:picMkLst>
        </pc:picChg>
        <pc:picChg chg="add mod ord">
          <ac:chgData name="Alex Paredes" userId="8e2f938975373b52" providerId="LiveId" clId="{C042E4CD-9CA1-44A2-8DC4-FB91B50B28C3}" dt="2023-06-14T19:24:50.506" v="681" actId="26606"/>
          <ac:picMkLst>
            <pc:docMk/>
            <pc:sldMk cId="4052587190" sldId="302"/>
            <ac:picMk id="10" creationId="{00523FEF-046F-26E6-49DD-2E3C30B77E4E}"/>
          </ac:picMkLst>
        </pc:picChg>
      </pc:sldChg>
      <pc:sldChg chg="new del">
        <pc:chgData name="Alex Paredes" userId="8e2f938975373b52" providerId="LiveId" clId="{C042E4CD-9CA1-44A2-8DC4-FB91B50B28C3}" dt="2023-06-15T03:13:10.473" v="756" actId="2696"/>
        <pc:sldMkLst>
          <pc:docMk/>
          <pc:sldMk cId="1420632127" sldId="303"/>
        </pc:sldMkLst>
      </pc:sldChg>
      <pc:sldChg chg="modSp add mod">
        <pc:chgData name="Alex Paredes" userId="8e2f938975373b52" providerId="LiveId" clId="{C042E4CD-9CA1-44A2-8DC4-FB91B50B28C3}" dt="2023-06-16T03:05:28.925" v="1906" actId="1076"/>
        <pc:sldMkLst>
          <pc:docMk/>
          <pc:sldMk cId="2259253908" sldId="304"/>
        </pc:sldMkLst>
        <pc:spChg chg="mod">
          <ac:chgData name="Alex Paredes" userId="8e2f938975373b52" providerId="LiveId" clId="{C042E4CD-9CA1-44A2-8DC4-FB91B50B28C3}" dt="2023-06-16T03:05:28.925" v="1906" actId="1076"/>
          <ac:spMkLst>
            <pc:docMk/>
            <pc:sldMk cId="2259253908" sldId="304"/>
            <ac:spMk id="3" creationId="{1409B714-768E-5399-218A-A488AA9475DB}"/>
          </ac:spMkLst>
        </pc:spChg>
        <pc:spChg chg="mod">
          <ac:chgData name="Alex Paredes" userId="8e2f938975373b52" providerId="LiveId" clId="{C042E4CD-9CA1-44A2-8DC4-FB91B50B28C3}" dt="2023-06-16T03:04:40.941" v="1901" actId="14100"/>
          <ac:spMkLst>
            <pc:docMk/>
            <pc:sldMk cId="2259253908" sldId="304"/>
            <ac:spMk id="14" creationId="{2CDDE3C1-8FC6-8402-9580-B887C1682A76}"/>
          </ac:spMkLst>
        </pc:spChg>
        <pc:spChg chg="mod">
          <ac:chgData name="Alex Paredes" userId="8e2f938975373b52" providerId="LiveId" clId="{C042E4CD-9CA1-44A2-8DC4-FB91B50B28C3}" dt="2023-06-16T03:00:19.307" v="1862" actId="1076"/>
          <ac:spMkLst>
            <pc:docMk/>
            <pc:sldMk cId="2259253908" sldId="304"/>
            <ac:spMk id="15" creationId="{D0525C74-3745-35E0-1AA4-5107A39A4FFE}"/>
          </ac:spMkLst>
        </pc:spChg>
        <pc:spChg chg="mod">
          <ac:chgData name="Alex Paredes" userId="8e2f938975373b52" providerId="LiveId" clId="{C042E4CD-9CA1-44A2-8DC4-FB91B50B28C3}" dt="2023-06-16T02:59:38.085" v="1856" actId="12"/>
          <ac:spMkLst>
            <pc:docMk/>
            <pc:sldMk cId="2259253908" sldId="304"/>
            <ac:spMk id="17" creationId="{652D0A0B-B352-4850-103E-3918888EBED2}"/>
          </ac:spMkLst>
        </pc:spChg>
        <pc:picChg chg="mod">
          <ac:chgData name="Alex Paredes" userId="8e2f938975373b52" providerId="LiveId" clId="{C042E4CD-9CA1-44A2-8DC4-FB91B50B28C3}" dt="2023-06-16T03:03:24.623" v="1888" actId="1076"/>
          <ac:picMkLst>
            <pc:docMk/>
            <pc:sldMk cId="2259253908" sldId="304"/>
            <ac:picMk id="7" creationId="{6551A0CB-C919-76E8-71CA-E29F8DEEE8B5}"/>
          </ac:picMkLst>
        </pc:picChg>
        <pc:picChg chg="mod">
          <ac:chgData name="Alex Paredes" userId="8e2f938975373b52" providerId="LiveId" clId="{C042E4CD-9CA1-44A2-8DC4-FB91B50B28C3}" dt="2023-06-16T02:45:23.467" v="1675" actId="1076"/>
          <ac:picMkLst>
            <pc:docMk/>
            <pc:sldMk cId="2259253908" sldId="304"/>
            <ac:picMk id="9" creationId="{CE49EAF8-FBE1-7160-9E2E-F4387C5F929E}"/>
          </ac:picMkLst>
        </pc:picChg>
        <pc:picChg chg="mod">
          <ac:chgData name="Alex Paredes" userId="8e2f938975373b52" providerId="LiveId" clId="{C042E4CD-9CA1-44A2-8DC4-FB91B50B28C3}" dt="2023-06-16T02:45:13.043" v="1671" actId="1076"/>
          <ac:picMkLst>
            <pc:docMk/>
            <pc:sldMk cId="2259253908" sldId="304"/>
            <ac:picMk id="19" creationId="{4CE2BC7D-2803-E95C-9DED-AB6742EEA96C}"/>
          </ac:picMkLst>
        </pc:picChg>
      </pc:sldChg>
      <pc:sldChg chg="new del">
        <pc:chgData name="Alex Paredes" userId="8e2f938975373b52" providerId="LiveId" clId="{C042E4CD-9CA1-44A2-8DC4-FB91B50B28C3}" dt="2023-06-15T04:35:47.168" v="758" actId="2696"/>
        <pc:sldMkLst>
          <pc:docMk/>
          <pc:sldMk cId="1572224947" sldId="305"/>
        </pc:sldMkLst>
      </pc:sldChg>
      <pc:sldChg chg="addSp delSp modSp add mod setClrOvrMap">
        <pc:chgData name="Alex Paredes" userId="8e2f938975373b52" providerId="LiveId" clId="{C042E4CD-9CA1-44A2-8DC4-FB91B50B28C3}" dt="2023-06-16T04:11:28.667" v="2280"/>
        <pc:sldMkLst>
          <pc:docMk/>
          <pc:sldMk cId="191043761" sldId="306"/>
        </pc:sldMkLst>
        <pc:spChg chg="del mod ord">
          <ac:chgData name="Alex Paredes" userId="8e2f938975373b52" providerId="LiveId" clId="{C042E4CD-9CA1-44A2-8DC4-FB91B50B28C3}" dt="2023-06-16T03:51:09.776" v="2095" actId="21"/>
          <ac:spMkLst>
            <pc:docMk/>
            <pc:sldMk cId="191043761" sldId="306"/>
            <ac:spMk id="2" creationId="{561C6A88-825C-8054-79B2-017C85E81206}"/>
          </ac:spMkLst>
        </pc:spChg>
        <pc:spChg chg="add del mod">
          <ac:chgData name="Alex Paredes" userId="8e2f938975373b52" providerId="LiveId" clId="{C042E4CD-9CA1-44A2-8DC4-FB91B50B28C3}" dt="2023-06-16T03:51:28.291" v="2098" actId="21"/>
          <ac:spMkLst>
            <pc:docMk/>
            <pc:sldMk cId="191043761" sldId="306"/>
            <ac:spMk id="5" creationId="{B63D734C-F210-1164-DB93-4BA5F06D6CD0}"/>
          </ac:spMkLst>
        </pc:spChg>
        <pc:spChg chg="add del mod">
          <ac:chgData name="Alex Paredes" userId="8e2f938975373b52" providerId="LiveId" clId="{C042E4CD-9CA1-44A2-8DC4-FB91B50B28C3}" dt="2023-06-16T03:57:55.089" v="2112" actId="21"/>
          <ac:spMkLst>
            <pc:docMk/>
            <pc:sldMk cId="191043761" sldId="306"/>
            <ac:spMk id="7" creationId="{6CA16A03-1772-BB33-957C-686782A6028A}"/>
          </ac:spMkLst>
        </pc:spChg>
        <pc:spChg chg="add mod">
          <ac:chgData name="Alex Paredes" userId="8e2f938975373b52" providerId="LiveId" clId="{C042E4CD-9CA1-44A2-8DC4-FB91B50B28C3}" dt="2023-06-16T04:02:04.404" v="2198" actId="255"/>
          <ac:spMkLst>
            <pc:docMk/>
            <pc:sldMk cId="191043761" sldId="306"/>
            <ac:spMk id="8" creationId="{D369E327-9040-FC8A-8790-B9E791119675}"/>
          </ac:spMkLst>
        </pc:spChg>
        <pc:spChg chg="add">
          <ac:chgData name="Alex Paredes" userId="8e2f938975373b52" providerId="LiveId" clId="{C042E4CD-9CA1-44A2-8DC4-FB91B50B28C3}" dt="2023-06-16T03:55:23.647" v="2110" actId="26606"/>
          <ac:spMkLst>
            <pc:docMk/>
            <pc:sldMk cId="191043761" sldId="306"/>
            <ac:spMk id="11" creationId="{FDC7779A-9005-4ACB-88D0-3FD9FAD1CE59}"/>
          </ac:spMkLst>
        </pc:spChg>
        <pc:spChg chg="add del mod">
          <ac:chgData name="Alex Paredes" userId="8e2f938975373b52" providerId="LiveId" clId="{C042E4CD-9CA1-44A2-8DC4-FB91B50B28C3}" dt="2023-06-16T04:02:04.943" v="2199" actId="47"/>
          <ac:spMkLst>
            <pc:docMk/>
            <pc:sldMk cId="191043761" sldId="306"/>
            <ac:spMk id="12" creationId="{CFC5272E-CEF7-FD18-1519-1F76881E01C9}"/>
          </ac:spMkLst>
        </pc:spChg>
        <pc:spChg chg="add">
          <ac:chgData name="Alex Paredes" userId="8e2f938975373b52" providerId="LiveId" clId="{C042E4CD-9CA1-44A2-8DC4-FB91B50B28C3}" dt="2023-06-16T03:55:23.647" v="2110" actId="26606"/>
          <ac:spMkLst>
            <pc:docMk/>
            <pc:sldMk cId="191043761" sldId="306"/>
            <ac:spMk id="13" creationId="{6CB3D817-4A59-4D06-8F9E-68F77518C3C7}"/>
          </ac:spMkLst>
        </pc:spChg>
        <pc:spChg chg="add">
          <ac:chgData name="Alex Paredes" userId="8e2f938975373b52" providerId="LiveId" clId="{C042E4CD-9CA1-44A2-8DC4-FB91B50B28C3}" dt="2023-06-16T03:55:23.647" v="2110" actId="26606"/>
          <ac:spMkLst>
            <pc:docMk/>
            <pc:sldMk cId="191043761" sldId="306"/>
            <ac:spMk id="15" creationId="{F3311EAF-9FD3-4276-9BBC-72C8CB2EB182}"/>
          </ac:spMkLst>
        </pc:spChg>
        <pc:spChg chg="add mod">
          <ac:chgData name="Alex Paredes" userId="8e2f938975373b52" providerId="LiveId" clId="{C042E4CD-9CA1-44A2-8DC4-FB91B50B28C3}" dt="2023-06-16T04:06:12.907" v="2261" actId="1076"/>
          <ac:spMkLst>
            <pc:docMk/>
            <pc:sldMk cId="191043761" sldId="306"/>
            <ac:spMk id="16" creationId="{F990C1DB-3008-E328-8773-F7FE13FE0E23}"/>
          </ac:spMkLst>
        </pc:spChg>
        <pc:spChg chg="add">
          <ac:chgData name="Alex Paredes" userId="8e2f938975373b52" providerId="LiveId" clId="{C042E4CD-9CA1-44A2-8DC4-FB91B50B28C3}" dt="2023-06-16T03:55:23.647" v="2110" actId="26606"/>
          <ac:spMkLst>
            <pc:docMk/>
            <pc:sldMk cId="191043761" sldId="306"/>
            <ac:spMk id="17" creationId="{A9A5279D-D5E5-4B0D-B328-83E844545EAC}"/>
          </ac:spMkLst>
        </pc:spChg>
        <pc:spChg chg="add">
          <ac:chgData name="Alex Paredes" userId="8e2f938975373b52" providerId="LiveId" clId="{C042E4CD-9CA1-44A2-8DC4-FB91B50B28C3}" dt="2023-06-16T03:55:23.647" v="2110" actId="26606"/>
          <ac:spMkLst>
            <pc:docMk/>
            <pc:sldMk cId="191043761" sldId="306"/>
            <ac:spMk id="19" creationId="{50C38188-DAEF-490F-8CEF-C940936BEFD0}"/>
          </ac:spMkLst>
        </pc:spChg>
        <pc:spChg chg="add del">
          <ac:chgData name="Alex Paredes" userId="8e2f938975373b52" providerId="LiveId" clId="{C042E4CD-9CA1-44A2-8DC4-FB91B50B28C3}" dt="2023-06-16T03:39:39.080" v="1984" actId="26606"/>
          <ac:spMkLst>
            <pc:docMk/>
            <pc:sldMk cId="191043761" sldId="306"/>
            <ac:spMk id="53" creationId="{208C7B0D-4AC3-45B0-B6FB-9121AD8897BA}"/>
          </ac:spMkLst>
        </pc:spChg>
        <pc:spChg chg="add del">
          <ac:chgData name="Alex Paredes" userId="8e2f938975373b52" providerId="LiveId" clId="{C042E4CD-9CA1-44A2-8DC4-FB91B50B28C3}" dt="2023-06-16T03:39:39.080" v="1984" actId="26606"/>
          <ac:spMkLst>
            <pc:docMk/>
            <pc:sldMk cId="191043761" sldId="306"/>
            <ac:spMk id="55" creationId="{F009CCE6-9706-43F2-900B-9FF21570B656}"/>
          </ac:spMkLst>
        </pc:spChg>
        <pc:spChg chg="add del">
          <ac:chgData name="Alex Paredes" userId="8e2f938975373b52" providerId="LiveId" clId="{C042E4CD-9CA1-44A2-8DC4-FB91B50B28C3}" dt="2023-06-16T03:39:39.080" v="1984" actId="26606"/>
          <ac:spMkLst>
            <pc:docMk/>
            <pc:sldMk cId="191043761" sldId="306"/>
            <ac:spMk id="57" creationId="{DF4F391A-7620-4244-9E33-D492E22E4F8D}"/>
          </ac:spMkLst>
        </pc:spChg>
        <pc:spChg chg="add del">
          <ac:chgData name="Alex Paredes" userId="8e2f938975373b52" providerId="LiveId" clId="{C042E4CD-9CA1-44A2-8DC4-FB91B50B28C3}" dt="2023-06-16T03:39:39.080" v="1984" actId="26606"/>
          <ac:spMkLst>
            <pc:docMk/>
            <pc:sldMk cId="191043761" sldId="306"/>
            <ac:spMk id="59" creationId="{ECD38522-5E8C-4DCD-9067-495274CF94A6}"/>
          </ac:spMkLst>
        </pc:spChg>
        <pc:spChg chg="add del">
          <ac:chgData name="Alex Paredes" userId="8e2f938975373b52" providerId="LiveId" clId="{C042E4CD-9CA1-44A2-8DC4-FB91B50B28C3}" dt="2023-06-16T03:39:28.573" v="1979" actId="26606"/>
          <ac:spMkLst>
            <pc:docMk/>
            <pc:sldMk cId="191043761" sldId="306"/>
            <ac:spMk id="64" creationId="{19080B67-B754-42DD-A48D-9F9825B8BC74}"/>
          </ac:spMkLst>
        </pc:spChg>
        <pc:spChg chg="add del">
          <ac:chgData name="Alex Paredes" userId="8e2f938975373b52" providerId="LiveId" clId="{C042E4CD-9CA1-44A2-8DC4-FB91B50B28C3}" dt="2023-06-16T03:39:28.573" v="1979" actId="26606"/>
          <ac:spMkLst>
            <pc:docMk/>
            <pc:sldMk cId="191043761" sldId="306"/>
            <ac:spMk id="66" creationId="{9C27EDFD-C02F-4070-BDA1-2A0746244CA9}"/>
          </ac:spMkLst>
        </pc:spChg>
        <pc:spChg chg="add del">
          <ac:chgData name="Alex Paredes" userId="8e2f938975373b52" providerId="LiveId" clId="{C042E4CD-9CA1-44A2-8DC4-FB91B50B28C3}" dt="2023-06-16T03:39:28.573" v="1979" actId="26606"/>
          <ac:spMkLst>
            <pc:docMk/>
            <pc:sldMk cId="191043761" sldId="306"/>
            <ac:spMk id="68" creationId="{3ED1230F-A795-4397-9AB6-7FDC98B726BF}"/>
          </ac:spMkLst>
        </pc:spChg>
        <pc:spChg chg="add del">
          <ac:chgData name="Alex Paredes" userId="8e2f938975373b52" providerId="LiveId" clId="{C042E4CD-9CA1-44A2-8DC4-FB91B50B28C3}" dt="2023-06-16T03:39:28.573" v="1979" actId="26606"/>
          <ac:spMkLst>
            <pc:docMk/>
            <pc:sldMk cId="191043761" sldId="306"/>
            <ac:spMk id="70" creationId="{41182216-581B-4394-806B-79D6D40614F7}"/>
          </ac:spMkLst>
        </pc:spChg>
        <pc:spChg chg="add del">
          <ac:chgData name="Alex Paredes" userId="8e2f938975373b52" providerId="LiveId" clId="{C042E4CD-9CA1-44A2-8DC4-FB91B50B28C3}" dt="2023-06-16T03:39:28.573" v="1979" actId="26606"/>
          <ac:spMkLst>
            <pc:docMk/>
            <pc:sldMk cId="191043761" sldId="306"/>
            <ac:spMk id="72" creationId="{1678ABD2-2F95-4A50-936B-1A18BD7ED4EF}"/>
          </ac:spMkLst>
        </pc:spChg>
        <pc:spChg chg="add del">
          <ac:chgData name="Alex Paredes" userId="8e2f938975373b52" providerId="LiveId" clId="{C042E4CD-9CA1-44A2-8DC4-FB91B50B28C3}" dt="2023-06-16T03:39:28.573" v="1979" actId="26606"/>
          <ac:spMkLst>
            <pc:docMk/>
            <pc:sldMk cId="191043761" sldId="306"/>
            <ac:spMk id="74" creationId="{04C78D19-92E9-4BAF-986C-B007349BE667}"/>
          </ac:spMkLst>
        </pc:spChg>
        <pc:spChg chg="add del">
          <ac:chgData name="Alex Paredes" userId="8e2f938975373b52" providerId="LiveId" clId="{C042E4CD-9CA1-44A2-8DC4-FB91B50B28C3}" dt="2023-06-16T03:39:28.573" v="1979" actId="26606"/>
          <ac:spMkLst>
            <pc:docMk/>
            <pc:sldMk cId="191043761" sldId="306"/>
            <ac:spMk id="76" creationId="{DEEF1D81-170C-4CAD-9246-D18D8D4501E0}"/>
          </ac:spMkLst>
        </pc:spChg>
        <pc:spChg chg="add del">
          <ac:chgData name="Alex Paredes" userId="8e2f938975373b52" providerId="LiveId" clId="{C042E4CD-9CA1-44A2-8DC4-FB91B50B28C3}" dt="2023-06-16T03:39:33.518" v="1981" actId="26606"/>
          <ac:spMkLst>
            <pc:docMk/>
            <pc:sldMk cId="191043761" sldId="306"/>
            <ac:spMk id="78" creationId="{19080B67-B754-42DD-A48D-9F9825B8BC74}"/>
          </ac:spMkLst>
        </pc:spChg>
        <pc:spChg chg="add del">
          <ac:chgData name="Alex Paredes" userId="8e2f938975373b52" providerId="LiveId" clId="{C042E4CD-9CA1-44A2-8DC4-FB91B50B28C3}" dt="2023-06-16T03:39:33.518" v="1981" actId="26606"/>
          <ac:spMkLst>
            <pc:docMk/>
            <pc:sldMk cId="191043761" sldId="306"/>
            <ac:spMk id="79" creationId="{9C27EDFD-C02F-4070-BDA1-2A0746244CA9}"/>
          </ac:spMkLst>
        </pc:spChg>
        <pc:spChg chg="add del">
          <ac:chgData name="Alex Paredes" userId="8e2f938975373b52" providerId="LiveId" clId="{C042E4CD-9CA1-44A2-8DC4-FB91B50B28C3}" dt="2023-06-16T03:39:33.518" v="1981" actId="26606"/>
          <ac:spMkLst>
            <pc:docMk/>
            <pc:sldMk cId="191043761" sldId="306"/>
            <ac:spMk id="80" creationId="{3ED1230F-A795-4397-9AB6-7FDC98B726BF}"/>
          </ac:spMkLst>
        </pc:spChg>
        <pc:spChg chg="add del">
          <ac:chgData name="Alex Paredes" userId="8e2f938975373b52" providerId="LiveId" clId="{C042E4CD-9CA1-44A2-8DC4-FB91B50B28C3}" dt="2023-06-16T03:39:33.518" v="1981" actId="26606"/>
          <ac:spMkLst>
            <pc:docMk/>
            <pc:sldMk cId="191043761" sldId="306"/>
            <ac:spMk id="81" creationId="{41182216-581B-4394-806B-79D6D40614F7}"/>
          </ac:spMkLst>
        </pc:spChg>
        <pc:spChg chg="add del">
          <ac:chgData name="Alex Paredes" userId="8e2f938975373b52" providerId="LiveId" clId="{C042E4CD-9CA1-44A2-8DC4-FB91B50B28C3}" dt="2023-06-16T03:39:33.518" v="1981" actId="26606"/>
          <ac:spMkLst>
            <pc:docMk/>
            <pc:sldMk cId="191043761" sldId="306"/>
            <ac:spMk id="82" creationId="{1678ABD2-2F95-4A50-936B-1A18BD7ED4EF}"/>
          </ac:spMkLst>
        </pc:spChg>
        <pc:spChg chg="add del">
          <ac:chgData name="Alex Paredes" userId="8e2f938975373b52" providerId="LiveId" clId="{C042E4CD-9CA1-44A2-8DC4-FB91B50B28C3}" dt="2023-06-16T03:39:33.518" v="1981" actId="26606"/>
          <ac:spMkLst>
            <pc:docMk/>
            <pc:sldMk cId="191043761" sldId="306"/>
            <ac:spMk id="83" creationId="{04C78D19-92E9-4BAF-986C-B007349BE667}"/>
          </ac:spMkLst>
        </pc:spChg>
        <pc:spChg chg="add del">
          <ac:chgData name="Alex Paredes" userId="8e2f938975373b52" providerId="LiveId" clId="{C042E4CD-9CA1-44A2-8DC4-FB91B50B28C3}" dt="2023-06-16T03:39:33.518" v="1981" actId="26606"/>
          <ac:spMkLst>
            <pc:docMk/>
            <pc:sldMk cId="191043761" sldId="306"/>
            <ac:spMk id="84" creationId="{DEEF1D81-170C-4CAD-9246-D18D8D4501E0}"/>
          </ac:spMkLst>
        </pc:spChg>
        <pc:spChg chg="add del">
          <ac:chgData name="Alex Paredes" userId="8e2f938975373b52" providerId="LiveId" clId="{C042E4CD-9CA1-44A2-8DC4-FB91B50B28C3}" dt="2023-06-16T03:39:39.034" v="1983" actId="26606"/>
          <ac:spMkLst>
            <pc:docMk/>
            <pc:sldMk cId="191043761" sldId="306"/>
            <ac:spMk id="86" creationId="{208C7B0D-4AC3-45B0-B6FB-9121AD8897BA}"/>
          </ac:spMkLst>
        </pc:spChg>
        <pc:spChg chg="add del">
          <ac:chgData name="Alex Paredes" userId="8e2f938975373b52" providerId="LiveId" clId="{C042E4CD-9CA1-44A2-8DC4-FB91B50B28C3}" dt="2023-06-16T03:39:39.034" v="1983" actId="26606"/>
          <ac:spMkLst>
            <pc:docMk/>
            <pc:sldMk cId="191043761" sldId="306"/>
            <ac:spMk id="87" creationId="{F009CCE6-9706-43F2-900B-9FF21570B656}"/>
          </ac:spMkLst>
        </pc:spChg>
        <pc:spChg chg="add del">
          <ac:chgData name="Alex Paredes" userId="8e2f938975373b52" providerId="LiveId" clId="{C042E4CD-9CA1-44A2-8DC4-FB91B50B28C3}" dt="2023-06-16T03:39:39.034" v="1983" actId="26606"/>
          <ac:spMkLst>
            <pc:docMk/>
            <pc:sldMk cId="191043761" sldId="306"/>
            <ac:spMk id="88" creationId="{DF4F391A-7620-4244-9E33-D492E22E4F8D}"/>
          </ac:spMkLst>
        </pc:spChg>
        <pc:spChg chg="add del">
          <ac:chgData name="Alex Paredes" userId="8e2f938975373b52" providerId="LiveId" clId="{C042E4CD-9CA1-44A2-8DC4-FB91B50B28C3}" dt="2023-06-16T03:39:39.034" v="1983" actId="26606"/>
          <ac:spMkLst>
            <pc:docMk/>
            <pc:sldMk cId="191043761" sldId="306"/>
            <ac:spMk id="89" creationId="{ECD38522-5E8C-4DCD-9067-495274CF94A6}"/>
          </ac:spMkLst>
        </pc:spChg>
        <pc:spChg chg="add del">
          <ac:chgData name="Alex Paredes" userId="8e2f938975373b52" providerId="LiveId" clId="{C042E4CD-9CA1-44A2-8DC4-FB91B50B28C3}" dt="2023-06-16T03:39:55.578" v="1989" actId="26606"/>
          <ac:spMkLst>
            <pc:docMk/>
            <pc:sldMk cId="191043761" sldId="306"/>
            <ac:spMk id="91" creationId="{ED227F3F-1545-4AE5-93F2-0DC5EEF3D543}"/>
          </ac:spMkLst>
        </pc:spChg>
        <pc:spChg chg="add del">
          <ac:chgData name="Alex Paredes" userId="8e2f938975373b52" providerId="LiveId" clId="{C042E4CD-9CA1-44A2-8DC4-FB91B50B28C3}" dt="2023-06-16T03:39:54.116" v="1986" actId="26606"/>
          <ac:spMkLst>
            <pc:docMk/>
            <pc:sldMk cId="191043761" sldId="306"/>
            <ac:spMk id="96" creationId="{0785C4E7-545B-4D43-81C9-76F75297C274}"/>
          </ac:spMkLst>
        </pc:spChg>
        <pc:spChg chg="add del">
          <ac:chgData name="Alex Paredes" userId="8e2f938975373b52" providerId="LiveId" clId="{C042E4CD-9CA1-44A2-8DC4-FB91B50B28C3}" dt="2023-06-16T03:39:54.116" v="1986" actId="26606"/>
          <ac:spMkLst>
            <pc:docMk/>
            <pc:sldMk cId="191043761" sldId="306"/>
            <ac:spMk id="98" creationId="{2EFA499E-F4DC-4889-A998-1AB63657FEDE}"/>
          </ac:spMkLst>
        </pc:spChg>
        <pc:spChg chg="add del">
          <ac:chgData name="Alex Paredes" userId="8e2f938975373b52" providerId="LiveId" clId="{C042E4CD-9CA1-44A2-8DC4-FB91B50B28C3}" dt="2023-06-16T03:39:54.116" v="1986" actId="26606"/>
          <ac:spMkLst>
            <pc:docMk/>
            <pc:sldMk cId="191043761" sldId="306"/>
            <ac:spMk id="100" creationId="{1B15585B-D7B8-40C2-A1F2-598467789885}"/>
          </ac:spMkLst>
        </pc:spChg>
        <pc:spChg chg="add del">
          <ac:chgData name="Alex Paredes" userId="8e2f938975373b52" providerId="LiveId" clId="{C042E4CD-9CA1-44A2-8DC4-FB91B50B28C3}" dt="2023-06-16T03:39:54.116" v="1986" actId="26606"/>
          <ac:spMkLst>
            <pc:docMk/>
            <pc:sldMk cId="191043761" sldId="306"/>
            <ac:spMk id="102" creationId="{5F8E3B12-4ED7-4DDE-A720-58DAD716A4ED}"/>
          </ac:spMkLst>
        </pc:spChg>
        <pc:spChg chg="add del">
          <ac:chgData name="Alex Paredes" userId="8e2f938975373b52" providerId="LiveId" clId="{C042E4CD-9CA1-44A2-8DC4-FB91B50B28C3}" dt="2023-06-16T03:39:54.116" v="1986" actId="26606"/>
          <ac:spMkLst>
            <pc:docMk/>
            <pc:sldMk cId="191043761" sldId="306"/>
            <ac:spMk id="104" creationId="{E48E5443-80E7-4AE3-B50F-9B6837BE09B5}"/>
          </ac:spMkLst>
        </pc:spChg>
        <pc:spChg chg="add del">
          <ac:chgData name="Alex Paredes" userId="8e2f938975373b52" providerId="LiveId" clId="{C042E4CD-9CA1-44A2-8DC4-FB91B50B28C3}" dt="2023-06-16T03:39:55.534" v="1988" actId="26606"/>
          <ac:spMkLst>
            <pc:docMk/>
            <pc:sldMk cId="191043761" sldId="306"/>
            <ac:spMk id="106" creationId="{0785C4E7-545B-4D43-81C9-76F75297C274}"/>
          </ac:spMkLst>
        </pc:spChg>
        <pc:spChg chg="add del">
          <ac:chgData name="Alex Paredes" userId="8e2f938975373b52" providerId="LiveId" clId="{C042E4CD-9CA1-44A2-8DC4-FB91B50B28C3}" dt="2023-06-16T03:39:55.534" v="1988" actId="26606"/>
          <ac:spMkLst>
            <pc:docMk/>
            <pc:sldMk cId="191043761" sldId="306"/>
            <ac:spMk id="107" creationId="{2EFA499E-F4DC-4889-A998-1AB63657FEDE}"/>
          </ac:spMkLst>
        </pc:spChg>
        <pc:spChg chg="add del">
          <ac:chgData name="Alex Paredes" userId="8e2f938975373b52" providerId="LiveId" clId="{C042E4CD-9CA1-44A2-8DC4-FB91B50B28C3}" dt="2023-06-16T03:39:55.534" v="1988" actId="26606"/>
          <ac:spMkLst>
            <pc:docMk/>
            <pc:sldMk cId="191043761" sldId="306"/>
            <ac:spMk id="108" creationId="{1B15585B-D7B8-40C2-A1F2-598467789885}"/>
          </ac:spMkLst>
        </pc:spChg>
        <pc:spChg chg="add del">
          <ac:chgData name="Alex Paredes" userId="8e2f938975373b52" providerId="LiveId" clId="{C042E4CD-9CA1-44A2-8DC4-FB91B50B28C3}" dt="2023-06-16T03:39:55.534" v="1988" actId="26606"/>
          <ac:spMkLst>
            <pc:docMk/>
            <pc:sldMk cId="191043761" sldId="306"/>
            <ac:spMk id="109" creationId="{5F8E3B12-4ED7-4DDE-A720-58DAD716A4ED}"/>
          </ac:spMkLst>
        </pc:spChg>
        <pc:spChg chg="add del">
          <ac:chgData name="Alex Paredes" userId="8e2f938975373b52" providerId="LiveId" clId="{C042E4CD-9CA1-44A2-8DC4-FB91B50B28C3}" dt="2023-06-16T03:39:55.534" v="1988" actId="26606"/>
          <ac:spMkLst>
            <pc:docMk/>
            <pc:sldMk cId="191043761" sldId="306"/>
            <ac:spMk id="110" creationId="{E48E5443-80E7-4AE3-B50F-9B6837BE09B5}"/>
          </ac:spMkLst>
        </pc:spChg>
        <pc:spChg chg="add del">
          <ac:chgData name="Alex Paredes" userId="8e2f938975373b52" providerId="LiveId" clId="{C042E4CD-9CA1-44A2-8DC4-FB91B50B28C3}" dt="2023-06-16T03:40:52.740" v="1998" actId="26606"/>
          <ac:spMkLst>
            <pc:docMk/>
            <pc:sldMk cId="191043761" sldId="306"/>
            <ac:spMk id="112" creationId="{ADB08581-279A-478B-83DD-945E4CB34E45}"/>
          </ac:spMkLst>
        </pc:spChg>
        <pc:spChg chg="add del">
          <ac:chgData name="Alex Paredes" userId="8e2f938975373b52" providerId="LiveId" clId="{C042E4CD-9CA1-44A2-8DC4-FB91B50B28C3}" dt="2023-06-16T03:40:52.740" v="1998" actId="26606"/>
          <ac:spMkLst>
            <pc:docMk/>
            <pc:sldMk cId="191043761" sldId="306"/>
            <ac:spMk id="113" creationId="{21E40D98-2DD7-4DBC-9170-584D5BA2D395}"/>
          </ac:spMkLst>
        </pc:spChg>
        <pc:spChg chg="add del">
          <ac:chgData name="Alex Paredes" userId="8e2f938975373b52" providerId="LiveId" clId="{C042E4CD-9CA1-44A2-8DC4-FB91B50B28C3}" dt="2023-06-16T03:40:52.740" v="1998" actId="26606"/>
          <ac:spMkLst>
            <pc:docMk/>
            <pc:sldMk cId="191043761" sldId="306"/>
            <ac:spMk id="114" creationId="{46AEF311-A22C-4647-8027-341043048FA2}"/>
          </ac:spMkLst>
        </pc:spChg>
        <pc:spChg chg="add del">
          <ac:chgData name="Alex Paredes" userId="8e2f938975373b52" providerId="LiveId" clId="{C042E4CD-9CA1-44A2-8DC4-FB91B50B28C3}" dt="2023-06-16T03:40:52.740" v="1998" actId="26606"/>
          <ac:spMkLst>
            <pc:docMk/>
            <pc:sldMk cId="191043761" sldId="306"/>
            <ac:spMk id="115" creationId="{56F5A787-B406-4A79-B561-57041C4B02A0}"/>
          </ac:spMkLst>
        </pc:spChg>
        <pc:spChg chg="add del">
          <ac:chgData name="Alex Paredes" userId="8e2f938975373b52" providerId="LiveId" clId="{C042E4CD-9CA1-44A2-8DC4-FB91B50B28C3}" dt="2023-06-16T03:40:52.740" v="1998" actId="26606"/>
          <ac:spMkLst>
            <pc:docMk/>
            <pc:sldMk cId="191043761" sldId="306"/>
            <ac:spMk id="116" creationId="{955181D4-11EC-4956-A2C8-692F817F9B20}"/>
          </ac:spMkLst>
        </pc:spChg>
        <pc:spChg chg="add del">
          <ac:chgData name="Alex Paredes" userId="8e2f938975373b52" providerId="LiveId" clId="{C042E4CD-9CA1-44A2-8DC4-FB91B50B28C3}" dt="2023-06-16T03:40:10.713" v="1991" actId="26606"/>
          <ac:spMkLst>
            <pc:docMk/>
            <pc:sldMk cId="191043761" sldId="306"/>
            <ac:spMk id="121" creationId="{ADB08581-279A-478B-83DD-945E4CB34E45}"/>
          </ac:spMkLst>
        </pc:spChg>
        <pc:spChg chg="add del">
          <ac:chgData name="Alex Paredes" userId="8e2f938975373b52" providerId="LiveId" clId="{C042E4CD-9CA1-44A2-8DC4-FB91B50B28C3}" dt="2023-06-16T03:40:10.713" v="1991" actId="26606"/>
          <ac:spMkLst>
            <pc:docMk/>
            <pc:sldMk cId="191043761" sldId="306"/>
            <ac:spMk id="123" creationId="{21E40D98-2DD7-4DBC-9170-584D5BA2D395}"/>
          </ac:spMkLst>
        </pc:spChg>
        <pc:spChg chg="add del">
          <ac:chgData name="Alex Paredes" userId="8e2f938975373b52" providerId="LiveId" clId="{C042E4CD-9CA1-44A2-8DC4-FB91B50B28C3}" dt="2023-06-16T03:40:10.713" v="1991" actId="26606"/>
          <ac:spMkLst>
            <pc:docMk/>
            <pc:sldMk cId="191043761" sldId="306"/>
            <ac:spMk id="125" creationId="{46AEF311-A22C-4647-8027-341043048FA2}"/>
          </ac:spMkLst>
        </pc:spChg>
        <pc:spChg chg="add del">
          <ac:chgData name="Alex Paredes" userId="8e2f938975373b52" providerId="LiveId" clId="{C042E4CD-9CA1-44A2-8DC4-FB91B50B28C3}" dt="2023-06-16T03:40:10.713" v="1991" actId="26606"/>
          <ac:spMkLst>
            <pc:docMk/>
            <pc:sldMk cId="191043761" sldId="306"/>
            <ac:spMk id="127" creationId="{56F5A787-B406-4A79-B561-57041C4B02A0}"/>
          </ac:spMkLst>
        </pc:spChg>
        <pc:spChg chg="add del">
          <ac:chgData name="Alex Paredes" userId="8e2f938975373b52" providerId="LiveId" clId="{C042E4CD-9CA1-44A2-8DC4-FB91B50B28C3}" dt="2023-06-16T03:40:10.713" v="1991" actId="26606"/>
          <ac:spMkLst>
            <pc:docMk/>
            <pc:sldMk cId="191043761" sldId="306"/>
            <ac:spMk id="129" creationId="{955181D4-11EC-4956-A2C8-692F817F9B20}"/>
          </ac:spMkLst>
        </pc:spChg>
        <pc:spChg chg="add del">
          <ac:chgData name="Alex Paredes" userId="8e2f938975373b52" providerId="LiveId" clId="{C042E4CD-9CA1-44A2-8DC4-FB91B50B28C3}" dt="2023-06-16T03:40:23.747" v="1993" actId="26606"/>
          <ac:spMkLst>
            <pc:docMk/>
            <pc:sldMk cId="191043761" sldId="306"/>
            <ac:spMk id="131" creationId="{AA4FE125-ADDD-40EF-B8BC-D5E1A1332802}"/>
          </ac:spMkLst>
        </pc:spChg>
        <pc:spChg chg="add del">
          <ac:chgData name="Alex Paredes" userId="8e2f938975373b52" providerId="LiveId" clId="{C042E4CD-9CA1-44A2-8DC4-FB91B50B28C3}" dt="2023-06-16T03:40:23.747" v="1993" actId="26606"/>
          <ac:spMkLst>
            <pc:docMk/>
            <pc:sldMk cId="191043761" sldId="306"/>
            <ac:spMk id="132" creationId="{61E61835-07E4-4FCB-B0D2-F2C6A7775A02}"/>
          </ac:spMkLst>
        </pc:spChg>
        <pc:spChg chg="add del">
          <ac:chgData name="Alex Paredes" userId="8e2f938975373b52" providerId="LiveId" clId="{C042E4CD-9CA1-44A2-8DC4-FB91B50B28C3}" dt="2023-06-16T03:40:23.747" v="1993" actId="26606"/>
          <ac:spMkLst>
            <pc:docMk/>
            <pc:sldMk cId="191043761" sldId="306"/>
            <ac:spMk id="133" creationId="{C29247D6-0E14-4188-9206-E04FA81B80BB}"/>
          </ac:spMkLst>
        </pc:spChg>
        <pc:spChg chg="add del">
          <ac:chgData name="Alex Paredes" userId="8e2f938975373b52" providerId="LiveId" clId="{C042E4CD-9CA1-44A2-8DC4-FB91B50B28C3}" dt="2023-06-16T03:40:23.747" v="1993" actId="26606"/>
          <ac:spMkLst>
            <pc:docMk/>
            <pc:sldMk cId="191043761" sldId="306"/>
            <ac:spMk id="134" creationId="{A3EC7E55-1680-47C5-B854-24E60C8D3028}"/>
          </ac:spMkLst>
        </pc:spChg>
        <pc:spChg chg="add del">
          <ac:chgData name="Alex Paredes" userId="8e2f938975373b52" providerId="LiveId" clId="{C042E4CD-9CA1-44A2-8DC4-FB91B50B28C3}" dt="2023-06-16T03:40:23.747" v="1993" actId="26606"/>
          <ac:spMkLst>
            <pc:docMk/>
            <pc:sldMk cId="191043761" sldId="306"/>
            <ac:spMk id="135" creationId="{278ECB70-0D6E-4BED-8700-76BB5DA55EB4}"/>
          </ac:spMkLst>
        </pc:spChg>
        <pc:spChg chg="add del">
          <ac:chgData name="Alex Paredes" userId="8e2f938975373b52" providerId="LiveId" clId="{C042E4CD-9CA1-44A2-8DC4-FB91B50B28C3}" dt="2023-06-16T03:40:40.498" v="1995" actId="26606"/>
          <ac:spMkLst>
            <pc:docMk/>
            <pc:sldMk cId="191043761" sldId="306"/>
            <ac:spMk id="137" creationId="{208C7B0D-4AC3-45B0-B6FB-9121AD8897BA}"/>
          </ac:spMkLst>
        </pc:spChg>
        <pc:spChg chg="add del">
          <ac:chgData name="Alex Paredes" userId="8e2f938975373b52" providerId="LiveId" clId="{C042E4CD-9CA1-44A2-8DC4-FB91B50B28C3}" dt="2023-06-16T03:40:40.498" v="1995" actId="26606"/>
          <ac:spMkLst>
            <pc:docMk/>
            <pc:sldMk cId="191043761" sldId="306"/>
            <ac:spMk id="138" creationId="{F009CCE6-9706-43F2-900B-9FF21570B656}"/>
          </ac:spMkLst>
        </pc:spChg>
        <pc:spChg chg="add del">
          <ac:chgData name="Alex Paredes" userId="8e2f938975373b52" providerId="LiveId" clId="{C042E4CD-9CA1-44A2-8DC4-FB91B50B28C3}" dt="2023-06-16T03:40:40.498" v="1995" actId="26606"/>
          <ac:spMkLst>
            <pc:docMk/>
            <pc:sldMk cId="191043761" sldId="306"/>
            <ac:spMk id="139" creationId="{DF4F391A-7620-4244-9E33-D492E22E4F8D}"/>
          </ac:spMkLst>
        </pc:spChg>
        <pc:spChg chg="add del">
          <ac:chgData name="Alex Paredes" userId="8e2f938975373b52" providerId="LiveId" clId="{C042E4CD-9CA1-44A2-8DC4-FB91B50B28C3}" dt="2023-06-16T03:40:40.498" v="1995" actId="26606"/>
          <ac:spMkLst>
            <pc:docMk/>
            <pc:sldMk cId="191043761" sldId="306"/>
            <ac:spMk id="140" creationId="{ECD38522-5E8C-4DCD-9067-495274CF94A6}"/>
          </ac:spMkLst>
        </pc:spChg>
        <pc:spChg chg="add del">
          <ac:chgData name="Alex Paredes" userId="8e2f938975373b52" providerId="LiveId" clId="{C042E4CD-9CA1-44A2-8DC4-FB91B50B28C3}" dt="2023-06-16T03:40:52.630" v="1997" actId="26606"/>
          <ac:spMkLst>
            <pc:docMk/>
            <pc:sldMk cId="191043761" sldId="306"/>
            <ac:spMk id="142" creationId="{A912D1D6-F9E8-4BF1-A9C5-3B002AA3249B}"/>
          </ac:spMkLst>
        </pc:spChg>
        <pc:spChg chg="add del">
          <ac:chgData name="Alex Paredes" userId="8e2f938975373b52" providerId="LiveId" clId="{C042E4CD-9CA1-44A2-8DC4-FB91B50B28C3}" dt="2023-06-16T03:40:52.630" v="1997" actId="26606"/>
          <ac:spMkLst>
            <pc:docMk/>
            <pc:sldMk cId="191043761" sldId="306"/>
            <ac:spMk id="143" creationId="{0A7B8BBB-5B34-401F-9483-EB5DC6DFA89C}"/>
          </ac:spMkLst>
        </pc:spChg>
        <pc:spChg chg="add del">
          <ac:chgData name="Alex Paredes" userId="8e2f938975373b52" providerId="LiveId" clId="{C042E4CD-9CA1-44A2-8DC4-FB91B50B28C3}" dt="2023-06-16T03:41:00.265" v="1999" actId="26606"/>
          <ac:spMkLst>
            <pc:docMk/>
            <pc:sldMk cId="191043761" sldId="306"/>
            <ac:spMk id="145" creationId="{F875149D-F692-45DA-8324-D5E0193D5FC4}"/>
          </ac:spMkLst>
        </pc:spChg>
        <pc:spChg chg="add del">
          <ac:chgData name="Alex Paredes" userId="8e2f938975373b52" providerId="LiveId" clId="{C042E4CD-9CA1-44A2-8DC4-FB91B50B28C3}" dt="2023-06-16T03:41:00.265" v="1999" actId="26606"/>
          <ac:spMkLst>
            <pc:docMk/>
            <pc:sldMk cId="191043761" sldId="306"/>
            <ac:spMk id="146" creationId="{7B89EEFD-93BC-4ACF-962C-E6279E72B00B}"/>
          </ac:spMkLst>
        </pc:spChg>
        <pc:spChg chg="add del">
          <ac:chgData name="Alex Paredes" userId="8e2f938975373b52" providerId="LiveId" clId="{C042E4CD-9CA1-44A2-8DC4-FB91B50B28C3}" dt="2023-06-16T03:41:00.265" v="1999" actId="26606"/>
          <ac:spMkLst>
            <pc:docMk/>
            <pc:sldMk cId="191043761" sldId="306"/>
            <ac:spMk id="147" creationId="{C0B19935-C760-4698-9DD1-973C8A428D26}"/>
          </ac:spMkLst>
        </pc:spChg>
        <pc:spChg chg="add del">
          <ac:chgData name="Alex Paredes" userId="8e2f938975373b52" providerId="LiveId" clId="{C042E4CD-9CA1-44A2-8DC4-FB91B50B28C3}" dt="2023-06-16T03:41:00.265" v="1999" actId="26606"/>
          <ac:spMkLst>
            <pc:docMk/>
            <pc:sldMk cId="191043761" sldId="306"/>
            <ac:spMk id="148" creationId="{08990612-E008-4F02-AEBB-B140BE753558}"/>
          </ac:spMkLst>
        </pc:spChg>
        <pc:spChg chg="add del">
          <ac:chgData name="Alex Paredes" userId="8e2f938975373b52" providerId="LiveId" clId="{C042E4CD-9CA1-44A2-8DC4-FB91B50B28C3}" dt="2023-06-16T03:41:00.265" v="1999" actId="26606"/>
          <ac:spMkLst>
            <pc:docMk/>
            <pc:sldMk cId="191043761" sldId="306"/>
            <ac:spMk id="149" creationId="{A310A41F-3A14-4150-B6CF-0A577DDDEAD2}"/>
          </ac:spMkLst>
        </pc:spChg>
        <pc:spChg chg="add del">
          <ac:chgData name="Alex Paredes" userId="8e2f938975373b52" providerId="LiveId" clId="{C042E4CD-9CA1-44A2-8DC4-FB91B50B28C3}" dt="2023-06-16T03:41:10.320" v="2000" actId="26606"/>
          <ac:spMkLst>
            <pc:docMk/>
            <pc:sldMk cId="191043761" sldId="306"/>
            <ac:spMk id="154" creationId="{F875149D-F692-45DA-8324-D5E0193D5FC4}"/>
          </ac:spMkLst>
        </pc:spChg>
        <pc:spChg chg="add del">
          <ac:chgData name="Alex Paredes" userId="8e2f938975373b52" providerId="LiveId" clId="{C042E4CD-9CA1-44A2-8DC4-FB91B50B28C3}" dt="2023-06-16T03:41:10.320" v="2000" actId="26606"/>
          <ac:spMkLst>
            <pc:docMk/>
            <pc:sldMk cId="191043761" sldId="306"/>
            <ac:spMk id="156" creationId="{7B89EEFD-93BC-4ACF-962C-E6279E72B00B}"/>
          </ac:spMkLst>
        </pc:spChg>
        <pc:spChg chg="add del">
          <ac:chgData name="Alex Paredes" userId="8e2f938975373b52" providerId="LiveId" clId="{C042E4CD-9CA1-44A2-8DC4-FB91B50B28C3}" dt="2023-06-16T03:41:10.320" v="2000" actId="26606"/>
          <ac:spMkLst>
            <pc:docMk/>
            <pc:sldMk cId="191043761" sldId="306"/>
            <ac:spMk id="158" creationId="{C0B19935-C760-4698-9DD1-973C8A428D26}"/>
          </ac:spMkLst>
        </pc:spChg>
        <pc:spChg chg="add del">
          <ac:chgData name="Alex Paredes" userId="8e2f938975373b52" providerId="LiveId" clId="{C042E4CD-9CA1-44A2-8DC4-FB91B50B28C3}" dt="2023-06-16T03:41:10.320" v="2000" actId="26606"/>
          <ac:spMkLst>
            <pc:docMk/>
            <pc:sldMk cId="191043761" sldId="306"/>
            <ac:spMk id="160" creationId="{08990612-E008-4F02-AEBB-B140BE753558}"/>
          </ac:spMkLst>
        </pc:spChg>
        <pc:spChg chg="add del">
          <ac:chgData name="Alex Paredes" userId="8e2f938975373b52" providerId="LiveId" clId="{C042E4CD-9CA1-44A2-8DC4-FB91B50B28C3}" dt="2023-06-16T03:41:10.320" v="2000" actId="26606"/>
          <ac:spMkLst>
            <pc:docMk/>
            <pc:sldMk cId="191043761" sldId="306"/>
            <ac:spMk id="162" creationId="{A310A41F-3A14-4150-B6CF-0A577DDDEAD2}"/>
          </ac:spMkLst>
        </pc:spChg>
        <pc:spChg chg="add del">
          <ac:chgData name="Alex Paredes" userId="8e2f938975373b52" providerId="LiveId" clId="{C042E4CD-9CA1-44A2-8DC4-FB91B50B28C3}" dt="2023-06-16T03:41:53.150" v="2001" actId="26606"/>
          <ac:spMkLst>
            <pc:docMk/>
            <pc:sldMk cId="191043761" sldId="306"/>
            <ac:spMk id="167" creationId="{19080B67-B754-42DD-A48D-9F9825B8BC74}"/>
          </ac:spMkLst>
        </pc:spChg>
        <pc:spChg chg="add del">
          <ac:chgData name="Alex Paredes" userId="8e2f938975373b52" providerId="LiveId" clId="{C042E4CD-9CA1-44A2-8DC4-FB91B50B28C3}" dt="2023-06-16T03:41:53.150" v="2001" actId="26606"/>
          <ac:spMkLst>
            <pc:docMk/>
            <pc:sldMk cId="191043761" sldId="306"/>
            <ac:spMk id="169" creationId="{9C27EDFD-C02F-4070-BDA1-2A0746244CA9}"/>
          </ac:spMkLst>
        </pc:spChg>
        <pc:spChg chg="add del">
          <ac:chgData name="Alex Paredes" userId="8e2f938975373b52" providerId="LiveId" clId="{C042E4CD-9CA1-44A2-8DC4-FB91B50B28C3}" dt="2023-06-16T03:41:53.150" v="2001" actId="26606"/>
          <ac:spMkLst>
            <pc:docMk/>
            <pc:sldMk cId="191043761" sldId="306"/>
            <ac:spMk id="171" creationId="{3ED1230F-A795-4397-9AB6-7FDC98B726BF}"/>
          </ac:spMkLst>
        </pc:spChg>
        <pc:spChg chg="add del">
          <ac:chgData name="Alex Paredes" userId="8e2f938975373b52" providerId="LiveId" clId="{C042E4CD-9CA1-44A2-8DC4-FB91B50B28C3}" dt="2023-06-16T03:41:53.150" v="2001" actId="26606"/>
          <ac:spMkLst>
            <pc:docMk/>
            <pc:sldMk cId="191043761" sldId="306"/>
            <ac:spMk id="173" creationId="{41182216-581B-4394-806B-79D6D40614F7}"/>
          </ac:spMkLst>
        </pc:spChg>
        <pc:spChg chg="add del">
          <ac:chgData name="Alex Paredes" userId="8e2f938975373b52" providerId="LiveId" clId="{C042E4CD-9CA1-44A2-8DC4-FB91B50B28C3}" dt="2023-06-16T03:41:53.150" v="2001" actId="26606"/>
          <ac:spMkLst>
            <pc:docMk/>
            <pc:sldMk cId="191043761" sldId="306"/>
            <ac:spMk id="175" creationId="{1678ABD2-2F95-4A50-936B-1A18BD7ED4EF}"/>
          </ac:spMkLst>
        </pc:spChg>
        <pc:spChg chg="add del">
          <ac:chgData name="Alex Paredes" userId="8e2f938975373b52" providerId="LiveId" clId="{C042E4CD-9CA1-44A2-8DC4-FB91B50B28C3}" dt="2023-06-16T03:41:53.150" v="2001" actId="26606"/>
          <ac:spMkLst>
            <pc:docMk/>
            <pc:sldMk cId="191043761" sldId="306"/>
            <ac:spMk id="177" creationId="{04C78D19-92E9-4BAF-986C-B007349BE667}"/>
          </ac:spMkLst>
        </pc:spChg>
        <pc:spChg chg="add del">
          <ac:chgData name="Alex Paredes" userId="8e2f938975373b52" providerId="LiveId" clId="{C042E4CD-9CA1-44A2-8DC4-FB91B50B28C3}" dt="2023-06-16T03:41:53.150" v="2001" actId="26606"/>
          <ac:spMkLst>
            <pc:docMk/>
            <pc:sldMk cId="191043761" sldId="306"/>
            <ac:spMk id="179" creationId="{DEEF1D81-170C-4CAD-9246-D18D8D4501E0}"/>
          </ac:spMkLst>
        </pc:spChg>
        <pc:spChg chg="add del">
          <ac:chgData name="Alex Paredes" userId="8e2f938975373b52" providerId="LiveId" clId="{C042E4CD-9CA1-44A2-8DC4-FB91B50B28C3}" dt="2023-06-16T03:43:29.356" v="2030" actId="26606"/>
          <ac:spMkLst>
            <pc:docMk/>
            <pc:sldMk cId="191043761" sldId="306"/>
            <ac:spMk id="184" creationId="{208C7B0D-4AC3-45B0-B6FB-9121AD8897BA}"/>
          </ac:spMkLst>
        </pc:spChg>
        <pc:spChg chg="add del">
          <ac:chgData name="Alex Paredes" userId="8e2f938975373b52" providerId="LiveId" clId="{C042E4CD-9CA1-44A2-8DC4-FB91B50B28C3}" dt="2023-06-16T03:43:29.356" v="2030" actId="26606"/>
          <ac:spMkLst>
            <pc:docMk/>
            <pc:sldMk cId="191043761" sldId="306"/>
            <ac:spMk id="186" creationId="{F009CCE6-9706-43F2-900B-9FF21570B656}"/>
          </ac:spMkLst>
        </pc:spChg>
        <pc:spChg chg="add del">
          <ac:chgData name="Alex Paredes" userId="8e2f938975373b52" providerId="LiveId" clId="{C042E4CD-9CA1-44A2-8DC4-FB91B50B28C3}" dt="2023-06-16T03:43:29.356" v="2030" actId="26606"/>
          <ac:spMkLst>
            <pc:docMk/>
            <pc:sldMk cId="191043761" sldId="306"/>
            <ac:spMk id="188" creationId="{DF4F391A-7620-4244-9E33-D492E22E4F8D}"/>
          </ac:spMkLst>
        </pc:spChg>
        <pc:spChg chg="add del">
          <ac:chgData name="Alex Paredes" userId="8e2f938975373b52" providerId="LiveId" clId="{C042E4CD-9CA1-44A2-8DC4-FB91B50B28C3}" dt="2023-06-16T03:43:29.356" v="2030" actId="26606"/>
          <ac:spMkLst>
            <pc:docMk/>
            <pc:sldMk cId="191043761" sldId="306"/>
            <ac:spMk id="190" creationId="{ECD38522-5E8C-4DCD-9067-495274CF94A6}"/>
          </ac:spMkLst>
        </pc:spChg>
        <pc:spChg chg="add del">
          <ac:chgData name="Alex Paredes" userId="8e2f938975373b52" providerId="LiveId" clId="{C042E4CD-9CA1-44A2-8DC4-FB91B50B28C3}" dt="2023-06-16T03:44:42.966" v="2041" actId="26606"/>
          <ac:spMkLst>
            <pc:docMk/>
            <pc:sldMk cId="191043761" sldId="306"/>
            <ac:spMk id="195" creationId="{208C7B0D-4AC3-45B0-B6FB-9121AD8897BA}"/>
          </ac:spMkLst>
        </pc:spChg>
        <pc:spChg chg="add del">
          <ac:chgData name="Alex Paredes" userId="8e2f938975373b52" providerId="LiveId" clId="{C042E4CD-9CA1-44A2-8DC4-FB91B50B28C3}" dt="2023-06-16T03:44:42.966" v="2041" actId="26606"/>
          <ac:spMkLst>
            <pc:docMk/>
            <pc:sldMk cId="191043761" sldId="306"/>
            <ac:spMk id="197" creationId="{F009CCE6-9706-43F2-900B-9FF21570B656}"/>
          </ac:spMkLst>
        </pc:spChg>
        <pc:spChg chg="add del">
          <ac:chgData name="Alex Paredes" userId="8e2f938975373b52" providerId="LiveId" clId="{C042E4CD-9CA1-44A2-8DC4-FB91B50B28C3}" dt="2023-06-16T03:44:42.966" v="2041" actId="26606"/>
          <ac:spMkLst>
            <pc:docMk/>
            <pc:sldMk cId="191043761" sldId="306"/>
            <ac:spMk id="199" creationId="{DF4F391A-7620-4244-9E33-D492E22E4F8D}"/>
          </ac:spMkLst>
        </pc:spChg>
        <pc:spChg chg="add del">
          <ac:chgData name="Alex Paredes" userId="8e2f938975373b52" providerId="LiveId" clId="{C042E4CD-9CA1-44A2-8DC4-FB91B50B28C3}" dt="2023-06-16T03:44:42.966" v="2041" actId="26606"/>
          <ac:spMkLst>
            <pc:docMk/>
            <pc:sldMk cId="191043761" sldId="306"/>
            <ac:spMk id="201" creationId="{ECD38522-5E8C-4DCD-9067-495274CF94A6}"/>
          </ac:spMkLst>
        </pc:spChg>
        <pc:spChg chg="add del">
          <ac:chgData name="Alex Paredes" userId="8e2f938975373b52" providerId="LiveId" clId="{C042E4CD-9CA1-44A2-8DC4-FB91B50B28C3}" dt="2023-06-16T03:44:39.471" v="2038" actId="26606"/>
          <ac:spMkLst>
            <pc:docMk/>
            <pc:sldMk cId="191043761" sldId="306"/>
            <ac:spMk id="203" creationId="{71FD2598-B6E5-40DA-A543-7B439DA21CA8}"/>
          </ac:spMkLst>
        </pc:spChg>
        <pc:spChg chg="add del">
          <ac:chgData name="Alex Paredes" userId="8e2f938975373b52" providerId="LiveId" clId="{C042E4CD-9CA1-44A2-8DC4-FB91B50B28C3}" dt="2023-06-16T03:44:39.471" v="2038" actId="26606"/>
          <ac:spMkLst>
            <pc:docMk/>
            <pc:sldMk cId="191043761" sldId="306"/>
            <ac:spMk id="204" creationId="{0052F2BF-2127-45CE-AA14-A5693AFFC72E}"/>
          </ac:spMkLst>
        </pc:spChg>
        <pc:spChg chg="add del">
          <ac:chgData name="Alex Paredes" userId="8e2f938975373b52" providerId="LiveId" clId="{C042E4CD-9CA1-44A2-8DC4-FB91B50B28C3}" dt="2023-06-16T03:43:58.949" v="2036" actId="26606"/>
          <ac:spMkLst>
            <pc:docMk/>
            <pc:sldMk cId="191043761" sldId="306"/>
            <ac:spMk id="206" creationId="{9CC71004-4857-4A19-A21E-1B076C964AC8}"/>
          </ac:spMkLst>
        </pc:spChg>
        <pc:spChg chg="add del">
          <ac:chgData name="Alex Paredes" userId="8e2f938975373b52" providerId="LiveId" clId="{C042E4CD-9CA1-44A2-8DC4-FB91B50B28C3}" dt="2023-06-16T03:44:42.900" v="2040" actId="26606"/>
          <ac:spMkLst>
            <pc:docMk/>
            <pc:sldMk cId="191043761" sldId="306"/>
            <ac:spMk id="207" creationId="{2C2811D4-5347-4268-B736-DF29160D758D}"/>
          </ac:spMkLst>
        </pc:spChg>
        <pc:spChg chg="add del">
          <ac:chgData name="Alex Paredes" userId="8e2f938975373b52" providerId="LiveId" clId="{C042E4CD-9CA1-44A2-8DC4-FB91B50B28C3}" dt="2023-06-16T03:43:58.949" v="2036" actId="26606"/>
          <ac:spMkLst>
            <pc:docMk/>
            <pc:sldMk cId="191043761" sldId="306"/>
            <ac:spMk id="208" creationId="{2B14E333-FAB1-44AC-84BF-00B233C44AFB}"/>
          </ac:spMkLst>
        </pc:spChg>
        <pc:spChg chg="add del">
          <ac:chgData name="Alex Paredes" userId="8e2f938975373b52" providerId="LiveId" clId="{C042E4CD-9CA1-44A2-8DC4-FB91B50B28C3}" dt="2023-06-16T03:44:42.900" v="2040" actId="26606"/>
          <ac:spMkLst>
            <pc:docMk/>
            <pc:sldMk cId="191043761" sldId="306"/>
            <ac:spMk id="209" creationId="{74EFA34C-3CB6-4E42-AA45-8B85EB878A70}"/>
          </ac:spMkLst>
        </pc:spChg>
        <pc:spChg chg="add del">
          <ac:chgData name="Alex Paredes" userId="8e2f938975373b52" providerId="LiveId" clId="{C042E4CD-9CA1-44A2-8DC4-FB91B50B28C3}" dt="2023-06-16T03:43:58.949" v="2036" actId="26606"/>
          <ac:spMkLst>
            <pc:docMk/>
            <pc:sldMk cId="191043761" sldId="306"/>
            <ac:spMk id="210" creationId="{BA855E77-7332-4432-9A24-8898883C8ACB}"/>
          </ac:spMkLst>
        </pc:spChg>
        <pc:spChg chg="add del">
          <ac:chgData name="Alex Paredes" userId="8e2f938975373b52" providerId="LiveId" clId="{C042E4CD-9CA1-44A2-8DC4-FB91B50B28C3}" dt="2023-06-16T03:44:42.900" v="2040" actId="26606"/>
          <ac:spMkLst>
            <pc:docMk/>
            <pc:sldMk cId="191043761" sldId="306"/>
            <ac:spMk id="211" creationId="{C9313C9E-0227-4919-B36E-DE3343267ED9}"/>
          </ac:spMkLst>
        </pc:spChg>
        <pc:spChg chg="add del">
          <ac:chgData name="Alex Paredes" userId="8e2f938975373b52" providerId="LiveId" clId="{C042E4CD-9CA1-44A2-8DC4-FB91B50B28C3}" dt="2023-06-16T03:43:58.949" v="2036" actId="26606"/>
          <ac:spMkLst>
            <pc:docMk/>
            <pc:sldMk cId="191043761" sldId="306"/>
            <ac:spMk id="212" creationId="{1EEA3C1A-3AE6-4ABA-B1A2-BE9AC420840F}"/>
          </ac:spMkLst>
        </pc:spChg>
        <pc:spChg chg="add del">
          <ac:chgData name="Alex Paredes" userId="8e2f938975373b52" providerId="LiveId" clId="{C042E4CD-9CA1-44A2-8DC4-FB91B50B28C3}" dt="2023-06-16T03:44:52.419" v="2042" actId="26606"/>
          <ac:spMkLst>
            <pc:docMk/>
            <pc:sldMk cId="191043761" sldId="306"/>
            <ac:spMk id="213" creationId="{BEAA39D2-1B3F-46C9-81E8-D441A0A36357}"/>
          </ac:spMkLst>
        </pc:spChg>
        <pc:spChg chg="add del">
          <ac:chgData name="Alex Paredes" userId="8e2f938975373b52" providerId="LiveId" clId="{C042E4CD-9CA1-44A2-8DC4-FB91B50B28C3}" dt="2023-06-16T03:43:58.083" v="2035" actId="26606"/>
          <ac:spMkLst>
            <pc:docMk/>
            <pc:sldMk cId="191043761" sldId="306"/>
            <ac:spMk id="217" creationId="{9CC71004-4857-4A19-A21E-1B076C964AC8}"/>
          </ac:spMkLst>
        </pc:spChg>
        <pc:spChg chg="add del">
          <ac:chgData name="Alex Paredes" userId="8e2f938975373b52" providerId="LiveId" clId="{C042E4CD-9CA1-44A2-8DC4-FB91B50B28C3}" dt="2023-06-16T03:44:52.419" v="2042" actId="26606"/>
          <ac:spMkLst>
            <pc:docMk/>
            <pc:sldMk cId="191043761" sldId="306"/>
            <ac:spMk id="218" creationId="{217F91DA-D3E2-447F-B742-90CF4B6485FE}"/>
          </ac:spMkLst>
        </pc:spChg>
        <pc:spChg chg="add del">
          <ac:chgData name="Alex Paredes" userId="8e2f938975373b52" providerId="LiveId" clId="{C042E4CD-9CA1-44A2-8DC4-FB91B50B28C3}" dt="2023-06-16T03:43:58.083" v="2035" actId="26606"/>
          <ac:spMkLst>
            <pc:docMk/>
            <pc:sldMk cId="191043761" sldId="306"/>
            <ac:spMk id="219" creationId="{2B14E333-FAB1-44AC-84BF-00B233C44AFB}"/>
          </ac:spMkLst>
        </pc:spChg>
        <pc:spChg chg="add del">
          <ac:chgData name="Alex Paredes" userId="8e2f938975373b52" providerId="LiveId" clId="{C042E4CD-9CA1-44A2-8DC4-FB91B50B28C3}" dt="2023-06-16T03:44:57.594" v="2043" actId="26606"/>
          <ac:spMkLst>
            <pc:docMk/>
            <pc:sldMk cId="191043761" sldId="306"/>
            <ac:spMk id="220" creationId="{19080B67-B754-42DD-A48D-9F9825B8BC74}"/>
          </ac:spMkLst>
        </pc:spChg>
        <pc:spChg chg="add del">
          <ac:chgData name="Alex Paredes" userId="8e2f938975373b52" providerId="LiveId" clId="{C042E4CD-9CA1-44A2-8DC4-FB91B50B28C3}" dt="2023-06-16T03:43:58.083" v="2035" actId="26606"/>
          <ac:spMkLst>
            <pc:docMk/>
            <pc:sldMk cId="191043761" sldId="306"/>
            <ac:spMk id="221" creationId="{BA855E77-7332-4432-9A24-8898883C8ACB}"/>
          </ac:spMkLst>
        </pc:spChg>
        <pc:spChg chg="add del">
          <ac:chgData name="Alex Paredes" userId="8e2f938975373b52" providerId="LiveId" clId="{C042E4CD-9CA1-44A2-8DC4-FB91B50B28C3}" dt="2023-06-16T03:43:58.083" v="2035" actId="26606"/>
          <ac:spMkLst>
            <pc:docMk/>
            <pc:sldMk cId="191043761" sldId="306"/>
            <ac:spMk id="223" creationId="{1EEA3C1A-3AE6-4ABA-B1A2-BE9AC420840F}"/>
          </ac:spMkLst>
        </pc:spChg>
        <pc:spChg chg="add del">
          <ac:chgData name="Alex Paredes" userId="8e2f938975373b52" providerId="LiveId" clId="{C042E4CD-9CA1-44A2-8DC4-FB91B50B28C3}" dt="2023-06-16T03:44:57.594" v="2043" actId="26606"/>
          <ac:spMkLst>
            <pc:docMk/>
            <pc:sldMk cId="191043761" sldId="306"/>
            <ac:spMk id="225" creationId="{9C27EDFD-C02F-4070-BDA1-2A0746244CA9}"/>
          </ac:spMkLst>
        </pc:spChg>
        <pc:spChg chg="add del">
          <ac:chgData name="Alex Paredes" userId="8e2f938975373b52" providerId="LiveId" clId="{C042E4CD-9CA1-44A2-8DC4-FB91B50B28C3}" dt="2023-06-16T03:44:57.594" v="2043" actId="26606"/>
          <ac:spMkLst>
            <pc:docMk/>
            <pc:sldMk cId="191043761" sldId="306"/>
            <ac:spMk id="227" creationId="{3ED1230F-A795-4397-9AB6-7FDC98B726BF}"/>
          </ac:spMkLst>
        </pc:spChg>
        <pc:spChg chg="add del">
          <ac:chgData name="Alex Paredes" userId="8e2f938975373b52" providerId="LiveId" clId="{C042E4CD-9CA1-44A2-8DC4-FB91B50B28C3}" dt="2023-06-16T03:43:56.986" v="2034" actId="26606"/>
          <ac:spMkLst>
            <pc:docMk/>
            <pc:sldMk cId="191043761" sldId="306"/>
            <ac:spMk id="228" creationId="{19080B67-B754-42DD-A48D-9F9825B8BC74}"/>
          </ac:spMkLst>
        </pc:spChg>
        <pc:spChg chg="add del">
          <ac:chgData name="Alex Paredes" userId="8e2f938975373b52" providerId="LiveId" clId="{C042E4CD-9CA1-44A2-8DC4-FB91B50B28C3}" dt="2023-06-16T03:44:57.594" v="2043" actId="26606"/>
          <ac:spMkLst>
            <pc:docMk/>
            <pc:sldMk cId="191043761" sldId="306"/>
            <ac:spMk id="229" creationId="{41182216-581B-4394-806B-79D6D40614F7}"/>
          </ac:spMkLst>
        </pc:spChg>
        <pc:spChg chg="add del">
          <ac:chgData name="Alex Paredes" userId="8e2f938975373b52" providerId="LiveId" clId="{C042E4CD-9CA1-44A2-8DC4-FB91B50B28C3}" dt="2023-06-16T03:43:56.986" v="2034" actId="26606"/>
          <ac:spMkLst>
            <pc:docMk/>
            <pc:sldMk cId="191043761" sldId="306"/>
            <ac:spMk id="230" creationId="{9C27EDFD-C02F-4070-BDA1-2A0746244CA9}"/>
          </ac:spMkLst>
        </pc:spChg>
        <pc:spChg chg="add del">
          <ac:chgData name="Alex Paredes" userId="8e2f938975373b52" providerId="LiveId" clId="{C042E4CD-9CA1-44A2-8DC4-FB91B50B28C3}" dt="2023-06-16T03:44:57.594" v="2043" actId="26606"/>
          <ac:spMkLst>
            <pc:docMk/>
            <pc:sldMk cId="191043761" sldId="306"/>
            <ac:spMk id="231" creationId="{1678ABD2-2F95-4A50-936B-1A18BD7ED4EF}"/>
          </ac:spMkLst>
        </pc:spChg>
        <pc:spChg chg="add del">
          <ac:chgData name="Alex Paredes" userId="8e2f938975373b52" providerId="LiveId" clId="{C042E4CD-9CA1-44A2-8DC4-FB91B50B28C3}" dt="2023-06-16T03:43:56.986" v="2034" actId="26606"/>
          <ac:spMkLst>
            <pc:docMk/>
            <pc:sldMk cId="191043761" sldId="306"/>
            <ac:spMk id="232" creationId="{3ED1230F-A795-4397-9AB6-7FDC98B726BF}"/>
          </ac:spMkLst>
        </pc:spChg>
        <pc:spChg chg="add del">
          <ac:chgData name="Alex Paredes" userId="8e2f938975373b52" providerId="LiveId" clId="{C042E4CD-9CA1-44A2-8DC4-FB91B50B28C3}" dt="2023-06-16T03:44:57.594" v="2043" actId="26606"/>
          <ac:spMkLst>
            <pc:docMk/>
            <pc:sldMk cId="191043761" sldId="306"/>
            <ac:spMk id="233" creationId="{04C78D19-92E9-4BAF-986C-B007349BE667}"/>
          </ac:spMkLst>
        </pc:spChg>
        <pc:spChg chg="add del">
          <ac:chgData name="Alex Paredes" userId="8e2f938975373b52" providerId="LiveId" clId="{C042E4CD-9CA1-44A2-8DC4-FB91B50B28C3}" dt="2023-06-16T03:43:56.986" v="2034" actId="26606"/>
          <ac:spMkLst>
            <pc:docMk/>
            <pc:sldMk cId="191043761" sldId="306"/>
            <ac:spMk id="234" creationId="{41182216-581B-4394-806B-79D6D40614F7}"/>
          </ac:spMkLst>
        </pc:spChg>
        <pc:spChg chg="add del">
          <ac:chgData name="Alex Paredes" userId="8e2f938975373b52" providerId="LiveId" clId="{C042E4CD-9CA1-44A2-8DC4-FB91B50B28C3}" dt="2023-06-16T03:44:57.594" v="2043" actId="26606"/>
          <ac:spMkLst>
            <pc:docMk/>
            <pc:sldMk cId="191043761" sldId="306"/>
            <ac:spMk id="235" creationId="{DEEF1D81-170C-4CAD-9246-D18D8D4501E0}"/>
          </ac:spMkLst>
        </pc:spChg>
        <pc:spChg chg="add del">
          <ac:chgData name="Alex Paredes" userId="8e2f938975373b52" providerId="LiveId" clId="{C042E4CD-9CA1-44A2-8DC4-FB91B50B28C3}" dt="2023-06-16T03:43:56.986" v="2034" actId="26606"/>
          <ac:spMkLst>
            <pc:docMk/>
            <pc:sldMk cId="191043761" sldId="306"/>
            <ac:spMk id="236" creationId="{1678ABD2-2F95-4A50-936B-1A18BD7ED4EF}"/>
          </ac:spMkLst>
        </pc:spChg>
        <pc:spChg chg="add del">
          <ac:chgData name="Alex Paredes" userId="8e2f938975373b52" providerId="LiveId" clId="{C042E4CD-9CA1-44A2-8DC4-FB91B50B28C3}" dt="2023-06-16T03:45:27.608" v="2048" actId="26606"/>
          <ac:spMkLst>
            <pc:docMk/>
            <pc:sldMk cId="191043761" sldId="306"/>
            <ac:spMk id="237" creationId="{19080B67-B754-42DD-A48D-9F9825B8BC74}"/>
          </ac:spMkLst>
        </pc:spChg>
        <pc:spChg chg="add del">
          <ac:chgData name="Alex Paredes" userId="8e2f938975373b52" providerId="LiveId" clId="{C042E4CD-9CA1-44A2-8DC4-FB91B50B28C3}" dt="2023-06-16T03:43:56.986" v="2034" actId="26606"/>
          <ac:spMkLst>
            <pc:docMk/>
            <pc:sldMk cId="191043761" sldId="306"/>
            <ac:spMk id="238" creationId="{04C78D19-92E9-4BAF-986C-B007349BE667}"/>
          </ac:spMkLst>
        </pc:spChg>
        <pc:spChg chg="add del">
          <ac:chgData name="Alex Paredes" userId="8e2f938975373b52" providerId="LiveId" clId="{C042E4CD-9CA1-44A2-8DC4-FB91B50B28C3}" dt="2023-06-16T03:43:56.986" v="2034" actId="26606"/>
          <ac:spMkLst>
            <pc:docMk/>
            <pc:sldMk cId="191043761" sldId="306"/>
            <ac:spMk id="240" creationId="{DEEF1D81-170C-4CAD-9246-D18D8D4501E0}"/>
          </ac:spMkLst>
        </pc:spChg>
        <pc:spChg chg="add del">
          <ac:chgData name="Alex Paredes" userId="8e2f938975373b52" providerId="LiveId" clId="{C042E4CD-9CA1-44A2-8DC4-FB91B50B28C3}" dt="2023-06-16T03:45:27.608" v="2048" actId="26606"/>
          <ac:spMkLst>
            <pc:docMk/>
            <pc:sldMk cId="191043761" sldId="306"/>
            <ac:spMk id="242" creationId="{9C27EDFD-C02F-4070-BDA1-2A0746244CA9}"/>
          </ac:spMkLst>
        </pc:spChg>
        <pc:spChg chg="add del">
          <ac:chgData name="Alex Paredes" userId="8e2f938975373b52" providerId="LiveId" clId="{C042E4CD-9CA1-44A2-8DC4-FB91B50B28C3}" dt="2023-06-16T03:45:27.608" v="2048" actId="26606"/>
          <ac:spMkLst>
            <pc:docMk/>
            <pc:sldMk cId="191043761" sldId="306"/>
            <ac:spMk id="244" creationId="{3ED1230F-A795-4397-9AB6-7FDC98B726BF}"/>
          </ac:spMkLst>
        </pc:spChg>
        <pc:spChg chg="add del">
          <ac:chgData name="Alex Paredes" userId="8e2f938975373b52" providerId="LiveId" clId="{C042E4CD-9CA1-44A2-8DC4-FB91B50B28C3}" dt="2023-06-16T03:45:27.608" v="2048" actId="26606"/>
          <ac:spMkLst>
            <pc:docMk/>
            <pc:sldMk cId="191043761" sldId="306"/>
            <ac:spMk id="246" creationId="{41182216-581B-4394-806B-79D6D40614F7}"/>
          </ac:spMkLst>
        </pc:spChg>
        <pc:spChg chg="add del">
          <ac:chgData name="Alex Paredes" userId="8e2f938975373b52" providerId="LiveId" clId="{C042E4CD-9CA1-44A2-8DC4-FB91B50B28C3}" dt="2023-06-16T03:45:27.608" v="2048" actId="26606"/>
          <ac:spMkLst>
            <pc:docMk/>
            <pc:sldMk cId="191043761" sldId="306"/>
            <ac:spMk id="248" creationId="{1678ABD2-2F95-4A50-936B-1A18BD7ED4EF}"/>
          </ac:spMkLst>
        </pc:spChg>
        <pc:spChg chg="add del">
          <ac:chgData name="Alex Paredes" userId="8e2f938975373b52" providerId="LiveId" clId="{C042E4CD-9CA1-44A2-8DC4-FB91B50B28C3}" dt="2023-06-16T03:45:27.608" v="2048" actId="26606"/>
          <ac:spMkLst>
            <pc:docMk/>
            <pc:sldMk cId="191043761" sldId="306"/>
            <ac:spMk id="250" creationId="{04C78D19-92E9-4BAF-986C-B007349BE667}"/>
          </ac:spMkLst>
        </pc:spChg>
        <pc:spChg chg="add del">
          <ac:chgData name="Alex Paredes" userId="8e2f938975373b52" providerId="LiveId" clId="{C042E4CD-9CA1-44A2-8DC4-FB91B50B28C3}" dt="2023-06-16T03:45:27.608" v="2048" actId="26606"/>
          <ac:spMkLst>
            <pc:docMk/>
            <pc:sldMk cId="191043761" sldId="306"/>
            <ac:spMk id="252" creationId="{DEEF1D81-170C-4CAD-9246-D18D8D4501E0}"/>
          </ac:spMkLst>
        </pc:spChg>
        <pc:spChg chg="add del">
          <ac:chgData name="Alex Paredes" userId="8e2f938975373b52" providerId="LiveId" clId="{C042E4CD-9CA1-44A2-8DC4-FB91B50B28C3}" dt="2023-06-16T03:45:24.992" v="2045" actId="26606"/>
          <ac:spMkLst>
            <pc:docMk/>
            <pc:sldMk cId="191043761" sldId="306"/>
            <ac:spMk id="257" creationId="{19080B67-B754-42DD-A48D-9F9825B8BC74}"/>
          </ac:spMkLst>
        </pc:spChg>
        <pc:spChg chg="add del">
          <ac:chgData name="Alex Paredes" userId="8e2f938975373b52" providerId="LiveId" clId="{C042E4CD-9CA1-44A2-8DC4-FB91B50B28C3}" dt="2023-06-16T03:45:24.992" v="2045" actId="26606"/>
          <ac:spMkLst>
            <pc:docMk/>
            <pc:sldMk cId="191043761" sldId="306"/>
            <ac:spMk id="259" creationId="{9C27EDFD-C02F-4070-BDA1-2A0746244CA9}"/>
          </ac:spMkLst>
        </pc:spChg>
        <pc:spChg chg="add del">
          <ac:chgData name="Alex Paredes" userId="8e2f938975373b52" providerId="LiveId" clId="{C042E4CD-9CA1-44A2-8DC4-FB91B50B28C3}" dt="2023-06-16T03:45:24.992" v="2045" actId="26606"/>
          <ac:spMkLst>
            <pc:docMk/>
            <pc:sldMk cId="191043761" sldId="306"/>
            <ac:spMk id="261" creationId="{3ED1230F-A795-4397-9AB6-7FDC98B726BF}"/>
          </ac:spMkLst>
        </pc:spChg>
        <pc:spChg chg="add del">
          <ac:chgData name="Alex Paredes" userId="8e2f938975373b52" providerId="LiveId" clId="{C042E4CD-9CA1-44A2-8DC4-FB91B50B28C3}" dt="2023-06-16T03:45:24.992" v="2045" actId="26606"/>
          <ac:spMkLst>
            <pc:docMk/>
            <pc:sldMk cId="191043761" sldId="306"/>
            <ac:spMk id="263" creationId="{41182216-581B-4394-806B-79D6D40614F7}"/>
          </ac:spMkLst>
        </pc:spChg>
        <pc:spChg chg="add del">
          <ac:chgData name="Alex Paredes" userId="8e2f938975373b52" providerId="LiveId" clId="{C042E4CD-9CA1-44A2-8DC4-FB91B50B28C3}" dt="2023-06-16T03:45:24.992" v="2045" actId="26606"/>
          <ac:spMkLst>
            <pc:docMk/>
            <pc:sldMk cId="191043761" sldId="306"/>
            <ac:spMk id="265" creationId="{1678ABD2-2F95-4A50-936B-1A18BD7ED4EF}"/>
          </ac:spMkLst>
        </pc:spChg>
        <pc:spChg chg="add del">
          <ac:chgData name="Alex Paredes" userId="8e2f938975373b52" providerId="LiveId" clId="{C042E4CD-9CA1-44A2-8DC4-FB91B50B28C3}" dt="2023-06-16T03:45:24.992" v="2045" actId="26606"/>
          <ac:spMkLst>
            <pc:docMk/>
            <pc:sldMk cId="191043761" sldId="306"/>
            <ac:spMk id="267" creationId="{04C78D19-92E9-4BAF-986C-B007349BE667}"/>
          </ac:spMkLst>
        </pc:spChg>
        <pc:spChg chg="add del">
          <ac:chgData name="Alex Paredes" userId="8e2f938975373b52" providerId="LiveId" clId="{C042E4CD-9CA1-44A2-8DC4-FB91B50B28C3}" dt="2023-06-16T03:45:24.992" v="2045" actId="26606"/>
          <ac:spMkLst>
            <pc:docMk/>
            <pc:sldMk cId="191043761" sldId="306"/>
            <ac:spMk id="269" creationId="{DEEF1D81-170C-4CAD-9246-D18D8D4501E0}"/>
          </ac:spMkLst>
        </pc:spChg>
        <pc:spChg chg="add del">
          <ac:chgData name="Alex Paredes" userId="8e2f938975373b52" providerId="LiveId" clId="{C042E4CD-9CA1-44A2-8DC4-FB91B50B28C3}" dt="2023-06-16T03:45:27.572" v="2047" actId="26606"/>
          <ac:spMkLst>
            <pc:docMk/>
            <pc:sldMk cId="191043761" sldId="306"/>
            <ac:spMk id="271" creationId="{19080B67-B754-42DD-A48D-9F9825B8BC74}"/>
          </ac:spMkLst>
        </pc:spChg>
        <pc:spChg chg="add del">
          <ac:chgData name="Alex Paredes" userId="8e2f938975373b52" providerId="LiveId" clId="{C042E4CD-9CA1-44A2-8DC4-FB91B50B28C3}" dt="2023-06-16T03:45:27.572" v="2047" actId="26606"/>
          <ac:spMkLst>
            <pc:docMk/>
            <pc:sldMk cId="191043761" sldId="306"/>
            <ac:spMk id="272" creationId="{9C27EDFD-C02F-4070-BDA1-2A0746244CA9}"/>
          </ac:spMkLst>
        </pc:spChg>
        <pc:spChg chg="add del">
          <ac:chgData name="Alex Paredes" userId="8e2f938975373b52" providerId="LiveId" clId="{C042E4CD-9CA1-44A2-8DC4-FB91B50B28C3}" dt="2023-06-16T03:45:27.572" v="2047" actId="26606"/>
          <ac:spMkLst>
            <pc:docMk/>
            <pc:sldMk cId="191043761" sldId="306"/>
            <ac:spMk id="273" creationId="{3ED1230F-A795-4397-9AB6-7FDC98B726BF}"/>
          </ac:spMkLst>
        </pc:spChg>
        <pc:spChg chg="add del">
          <ac:chgData name="Alex Paredes" userId="8e2f938975373b52" providerId="LiveId" clId="{C042E4CD-9CA1-44A2-8DC4-FB91B50B28C3}" dt="2023-06-16T03:45:27.572" v="2047" actId="26606"/>
          <ac:spMkLst>
            <pc:docMk/>
            <pc:sldMk cId="191043761" sldId="306"/>
            <ac:spMk id="274" creationId="{41182216-581B-4394-806B-79D6D40614F7}"/>
          </ac:spMkLst>
        </pc:spChg>
        <pc:spChg chg="add del">
          <ac:chgData name="Alex Paredes" userId="8e2f938975373b52" providerId="LiveId" clId="{C042E4CD-9CA1-44A2-8DC4-FB91B50B28C3}" dt="2023-06-16T03:45:27.572" v="2047" actId="26606"/>
          <ac:spMkLst>
            <pc:docMk/>
            <pc:sldMk cId="191043761" sldId="306"/>
            <ac:spMk id="275" creationId="{1678ABD2-2F95-4A50-936B-1A18BD7ED4EF}"/>
          </ac:spMkLst>
        </pc:spChg>
        <pc:spChg chg="add del">
          <ac:chgData name="Alex Paredes" userId="8e2f938975373b52" providerId="LiveId" clId="{C042E4CD-9CA1-44A2-8DC4-FB91B50B28C3}" dt="2023-06-16T03:45:27.572" v="2047" actId="26606"/>
          <ac:spMkLst>
            <pc:docMk/>
            <pc:sldMk cId="191043761" sldId="306"/>
            <ac:spMk id="276" creationId="{04C78D19-92E9-4BAF-986C-B007349BE667}"/>
          </ac:spMkLst>
        </pc:spChg>
        <pc:spChg chg="add del">
          <ac:chgData name="Alex Paredes" userId="8e2f938975373b52" providerId="LiveId" clId="{C042E4CD-9CA1-44A2-8DC4-FB91B50B28C3}" dt="2023-06-16T03:45:27.572" v="2047" actId="26606"/>
          <ac:spMkLst>
            <pc:docMk/>
            <pc:sldMk cId="191043761" sldId="306"/>
            <ac:spMk id="277" creationId="{DEEF1D81-170C-4CAD-9246-D18D8D4501E0}"/>
          </ac:spMkLst>
        </pc:spChg>
        <pc:spChg chg="add del">
          <ac:chgData name="Alex Paredes" userId="8e2f938975373b52" providerId="LiveId" clId="{C042E4CD-9CA1-44A2-8DC4-FB91B50B28C3}" dt="2023-06-16T03:45:32.941" v="2049" actId="26606"/>
          <ac:spMkLst>
            <pc:docMk/>
            <pc:sldMk cId="191043761" sldId="306"/>
            <ac:spMk id="279" creationId="{19080B67-B754-42DD-A48D-9F9825B8BC74}"/>
          </ac:spMkLst>
        </pc:spChg>
        <pc:spChg chg="add del">
          <ac:chgData name="Alex Paredes" userId="8e2f938975373b52" providerId="LiveId" clId="{C042E4CD-9CA1-44A2-8DC4-FB91B50B28C3}" dt="2023-06-16T03:45:32.941" v="2049" actId="26606"/>
          <ac:spMkLst>
            <pc:docMk/>
            <pc:sldMk cId="191043761" sldId="306"/>
            <ac:spMk id="280" creationId="{9C27EDFD-C02F-4070-BDA1-2A0746244CA9}"/>
          </ac:spMkLst>
        </pc:spChg>
        <pc:spChg chg="add del">
          <ac:chgData name="Alex Paredes" userId="8e2f938975373b52" providerId="LiveId" clId="{C042E4CD-9CA1-44A2-8DC4-FB91B50B28C3}" dt="2023-06-16T03:45:32.941" v="2049" actId="26606"/>
          <ac:spMkLst>
            <pc:docMk/>
            <pc:sldMk cId="191043761" sldId="306"/>
            <ac:spMk id="281" creationId="{3ED1230F-A795-4397-9AB6-7FDC98B726BF}"/>
          </ac:spMkLst>
        </pc:spChg>
        <pc:spChg chg="add del">
          <ac:chgData name="Alex Paredes" userId="8e2f938975373b52" providerId="LiveId" clId="{C042E4CD-9CA1-44A2-8DC4-FB91B50B28C3}" dt="2023-06-16T03:45:32.941" v="2049" actId="26606"/>
          <ac:spMkLst>
            <pc:docMk/>
            <pc:sldMk cId="191043761" sldId="306"/>
            <ac:spMk id="282" creationId="{41182216-581B-4394-806B-79D6D40614F7}"/>
          </ac:spMkLst>
        </pc:spChg>
        <pc:spChg chg="add del">
          <ac:chgData name="Alex Paredes" userId="8e2f938975373b52" providerId="LiveId" clId="{C042E4CD-9CA1-44A2-8DC4-FB91B50B28C3}" dt="2023-06-16T03:45:32.941" v="2049" actId="26606"/>
          <ac:spMkLst>
            <pc:docMk/>
            <pc:sldMk cId="191043761" sldId="306"/>
            <ac:spMk id="283" creationId="{1678ABD2-2F95-4A50-936B-1A18BD7ED4EF}"/>
          </ac:spMkLst>
        </pc:spChg>
        <pc:spChg chg="add del">
          <ac:chgData name="Alex Paredes" userId="8e2f938975373b52" providerId="LiveId" clId="{C042E4CD-9CA1-44A2-8DC4-FB91B50B28C3}" dt="2023-06-16T03:45:32.941" v="2049" actId="26606"/>
          <ac:spMkLst>
            <pc:docMk/>
            <pc:sldMk cId="191043761" sldId="306"/>
            <ac:spMk id="284" creationId="{04C78D19-92E9-4BAF-986C-B007349BE667}"/>
          </ac:spMkLst>
        </pc:spChg>
        <pc:spChg chg="add del">
          <ac:chgData name="Alex Paredes" userId="8e2f938975373b52" providerId="LiveId" clId="{C042E4CD-9CA1-44A2-8DC4-FB91B50B28C3}" dt="2023-06-16T03:45:32.941" v="2049" actId="26606"/>
          <ac:spMkLst>
            <pc:docMk/>
            <pc:sldMk cId="191043761" sldId="306"/>
            <ac:spMk id="285" creationId="{DEEF1D81-170C-4CAD-9246-D18D8D4501E0}"/>
          </ac:spMkLst>
        </pc:spChg>
        <pc:spChg chg="add del">
          <ac:chgData name="Alex Paredes" userId="8e2f938975373b52" providerId="LiveId" clId="{C042E4CD-9CA1-44A2-8DC4-FB91B50B28C3}" dt="2023-06-16T03:47:19.265" v="2062" actId="26606"/>
          <ac:spMkLst>
            <pc:docMk/>
            <pc:sldMk cId="191043761" sldId="306"/>
            <ac:spMk id="290" creationId="{19080B67-B754-42DD-A48D-9F9825B8BC74}"/>
          </ac:spMkLst>
        </pc:spChg>
        <pc:spChg chg="add del">
          <ac:chgData name="Alex Paredes" userId="8e2f938975373b52" providerId="LiveId" clId="{C042E4CD-9CA1-44A2-8DC4-FB91B50B28C3}" dt="2023-06-16T03:47:19.265" v="2062" actId="26606"/>
          <ac:spMkLst>
            <pc:docMk/>
            <pc:sldMk cId="191043761" sldId="306"/>
            <ac:spMk id="292" creationId="{9C27EDFD-C02F-4070-BDA1-2A0746244CA9}"/>
          </ac:spMkLst>
        </pc:spChg>
        <pc:spChg chg="add del">
          <ac:chgData name="Alex Paredes" userId="8e2f938975373b52" providerId="LiveId" clId="{C042E4CD-9CA1-44A2-8DC4-FB91B50B28C3}" dt="2023-06-16T03:47:19.265" v="2062" actId="26606"/>
          <ac:spMkLst>
            <pc:docMk/>
            <pc:sldMk cId="191043761" sldId="306"/>
            <ac:spMk id="294" creationId="{3ED1230F-A795-4397-9AB6-7FDC98B726BF}"/>
          </ac:spMkLst>
        </pc:spChg>
        <pc:spChg chg="add del">
          <ac:chgData name="Alex Paredes" userId="8e2f938975373b52" providerId="LiveId" clId="{C042E4CD-9CA1-44A2-8DC4-FB91B50B28C3}" dt="2023-06-16T03:47:19.265" v="2062" actId="26606"/>
          <ac:spMkLst>
            <pc:docMk/>
            <pc:sldMk cId="191043761" sldId="306"/>
            <ac:spMk id="296" creationId="{41182216-581B-4394-806B-79D6D40614F7}"/>
          </ac:spMkLst>
        </pc:spChg>
        <pc:spChg chg="add del">
          <ac:chgData name="Alex Paredes" userId="8e2f938975373b52" providerId="LiveId" clId="{C042E4CD-9CA1-44A2-8DC4-FB91B50B28C3}" dt="2023-06-16T03:47:19.265" v="2062" actId="26606"/>
          <ac:spMkLst>
            <pc:docMk/>
            <pc:sldMk cId="191043761" sldId="306"/>
            <ac:spMk id="298" creationId="{1678ABD2-2F95-4A50-936B-1A18BD7ED4EF}"/>
          </ac:spMkLst>
        </pc:spChg>
        <pc:spChg chg="add del">
          <ac:chgData name="Alex Paredes" userId="8e2f938975373b52" providerId="LiveId" clId="{C042E4CD-9CA1-44A2-8DC4-FB91B50B28C3}" dt="2023-06-16T03:47:19.265" v="2062" actId="26606"/>
          <ac:spMkLst>
            <pc:docMk/>
            <pc:sldMk cId="191043761" sldId="306"/>
            <ac:spMk id="300" creationId="{04C78D19-92E9-4BAF-986C-B007349BE667}"/>
          </ac:spMkLst>
        </pc:spChg>
        <pc:spChg chg="add del">
          <ac:chgData name="Alex Paredes" userId="8e2f938975373b52" providerId="LiveId" clId="{C042E4CD-9CA1-44A2-8DC4-FB91B50B28C3}" dt="2023-06-16T03:47:19.265" v="2062" actId="26606"/>
          <ac:spMkLst>
            <pc:docMk/>
            <pc:sldMk cId="191043761" sldId="306"/>
            <ac:spMk id="302" creationId="{DEEF1D81-170C-4CAD-9246-D18D8D4501E0}"/>
          </ac:spMkLst>
        </pc:spChg>
        <pc:spChg chg="add del">
          <ac:chgData name="Alex Paredes" userId="8e2f938975373b52" providerId="LiveId" clId="{C042E4CD-9CA1-44A2-8DC4-FB91B50B28C3}" dt="2023-06-16T03:46:26.940" v="2055" actId="26606"/>
          <ac:spMkLst>
            <pc:docMk/>
            <pc:sldMk cId="191043761" sldId="306"/>
            <ac:spMk id="307" creationId="{19080B67-B754-42DD-A48D-9F9825B8BC74}"/>
          </ac:spMkLst>
        </pc:spChg>
        <pc:spChg chg="add del">
          <ac:chgData name="Alex Paredes" userId="8e2f938975373b52" providerId="LiveId" clId="{C042E4CD-9CA1-44A2-8DC4-FB91B50B28C3}" dt="2023-06-16T03:46:26.940" v="2055" actId="26606"/>
          <ac:spMkLst>
            <pc:docMk/>
            <pc:sldMk cId="191043761" sldId="306"/>
            <ac:spMk id="309" creationId="{9C27EDFD-C02F-4070-BDA1-2A0746244CA9}"/>
          </ac:spMkLst>
        </pc:spChg>
        <pc:spChg chg="add del">
          <ac:chgData name="Alex Paredes" userId="8e2f938975373b52" providerId="LiveId" clId="{C042E4CD-9CA1-44A2-8DC4-FB91B50B28C3}" dt="2023-06-16T03:46:26.940" v="2055" actId="26606"/>
          <ac:spMkLst>
            <pc:docMk/>
            <pc:sldMk cId="191043761" sldId="306"/>
            <ac:spMk id="311" creationId="{3ED1230F-A795-4397-9AB6-7FDC98B726BF}"/>
          </ac:spMkLst>
        </pc:spChg>
        <pc:spChg chg="add del">
          <ac:chgData name="Alex Paredes" userId="8e2f938975373b52" providerId="LiveId" clId="{C042E4CD-9CA1-44A2-8DC4-FB91B50B28C3}" dt="2023-06-16T03:46:26.940" v="2055" actId="26606"/>
          <ac:spMkLst>
            <pc:docMk/>
            <pc:sldMk cId="191043761" sldId="306"/>
            <ac:spMk id="313" creationId="{41182216-581B-4394-806B-79D6D40614F7}"/>
          </ac:spMkLst>
        </pc:spChg>
        <pc:spChg chg="add del">
          <ac:chgData name="Alex Paredes" userId="8e2f938975373b52" providerId="LiveId" clId="{C042E4CD-9CA1-44A2-8DC4-FB91B50B28C3}" dt="2023-06-16T03:46:26.940" v="2055" actId="26606"/>
          <ac:spMkLst>
            <pc:docMk/>
            <pc:sldMk cId="191043761" sldId="306"/>
            <ac:spMk id="315" creationId="{1678ABD2-2F95-4A50-936B-1A18BD7ED4EF}"/>
          </ac:spMkLst>
        </pc:spChg>
        <pc:spChg chg="add del">
          <ac:chgData name="Alex Paredes" userId="8e2f938975373b52" providerId="LiveId" clId="{C042E4CD-9CA1-44A2-8DC4-FB91B50B28C3}" dt="2023-06-16T03:46:26.940" v="2055" actId="26606"/>
          <ac:spMkLst>
            <pc:docMk/>
            <pc:sldMk cId="191043761" sldId="306"/>
            <ac:spMk id="317" creationId="{04C78D19-92E9-4BAF-986C-B007349BE667}"/>
          </ac:spMkLst>
        </pc:spChg>
        <pc:spChg chg="add del">
          <ac:chgData name="Alex Paredes" userId="8e2f938975373b52" providerId="LiveId" clId="{C042E4CD-9CA1-44A2-8DC4-FB91B50B28C3}" dt="2023-06-16T03:46:26.940" v="2055" actId="26606"/>
          <ac:spMkLst>
            <pc:docMk/>
            <pc:sldMk cId="191043761" sldId="306"/>
            <ac:spMk id="319" creationId="{DEEF1D81-170C-4CAD-9246-D18D8D4501E0}"/>
          </ac:spMkLst>
        </pc:spChg>
        <pc:spChg chg="add del">
          <ac:chgData name="Alex Paredes" userId="8e2f938975373b52" providerId="LiveId" clId="{C042E4CD-9CA1-44A2-8DC4-FB91B50B28C3}" dt="2023-06-16T03:46:36.676" v="2057" actId="26606"/>
          <ac:spMkLst>
            <pc:docMk/>
            <pc:sldMk cId="191043761" sldId="306"/>
            <ac:spMk id="321" creationId="{19080B67-B754-42DD-A48D-9F9825B8BC74}"/>
          </ac:spMkLst>
        </pc:spChg>
        <pc:spChg chg="add del">
          <ac:chgData name="Alex Paredes" userId="8e2f938975373b52" providerId="LiveId" clId="{C042E4CD-9CA1-44A2-8DC4-FB91B50B28C3}" dt="2023-06-16T03:46:36.676" v="2057" actId="26606"/>
          <ac:spMkLst>
            <pc:docMk/>
            <pc:sldMk cId="191043761" sldId="306"/>
            <ac:spMk id="322" creationId="{9C27EDFD-C02F-4070-BDA1-2A0746244CA9}"/>
          </ac:spMkLst>
        </pc:spChg>
        <pc:spChg chg="add del">
          <ac:chgData name="Alex Paredes" userId="8e2f938975373b52" providerId="LiveId" clId="{C042E4CD-9CA1-44A2-8DC4-FB91B50B28C3}" dt="2023-06-16T03:46:36.676" v="2057" actId="26606"/>
          <ac:spMkLst>
            <pc:docMk/>
            <pc:sldMk cId="191043761" sldId="306"/>
            <ac:spMk id="323" creationId="{3ED1230F-A795-4397-9AB6-7FDC98B726BF}"/>
          </ac:spMkLst>
        </pc:spChg>
        <pc:spChg chg="add del">
          <ac:chgData name="Alex Paredes" userId="8e2f938975373b52" providerId="LiveId" clId="{C042E4CD-9CA1-44A2-8DC4-FB91B50B28C3}" dt="2023-06-16T03:46:36.676" v="2057" actId="26606"/>
          <ac:spMkLst>
            <pc:docMk/>
            <pc:sldMk cId="191043761" sldId="306"/>
            <ac:spMk id="324" creationId="{41182216-581B-4394-806B-79D6D40614F7}"/>
          </ac:spMkLst>
        </pc:spChg>
        <pc:spChg chg="add del">
          <ac:chgData name="Alex Paredes" userId="8e2f938975373b52" providerId="LiveId" clId="{C042E4CD-9CA1-44A2-8DC4-FB91B50B28C3}" dt="2023-06-16T03:46:36.676" v="2057" actId="26606"/>
          <ac:spMkLst>
            <pc:docMk/>
            <pc:sldMk cId="191043761" sldId="306"/>
            <ac:spMk id="325" creationId="{1678ABD2-2F95-4A50-936B-1A18BD7ED4EF}"/>
          </ac:spMkLst>
        </pc:spChg>
        <pc:spChg chg="add del">
          <ac:chgData name="Alex Paredes" userId="8e2f938975373b52" providerId="LiveId" clId="{C042E4CD-9CA1-44A2-8DC4-FB91B50B28C3}" dt="2023-06-16T03:46:36.676" v="2057" actId="26606"/>
          <ac:spMkLst>
            <pc:docMk/>
            <pc:sldMk cId="191043761" sldId="306"/>
            <ac:spMk id="326" creationId="{04C78D19-92E9-4BAF-986C-B007349BE667}"/>
          </ac:spMkLst>
        </pc:spChg>
        <pc:spChg chg="add del">
          <ac:chgData name="Alex Paredes" userId="8e2f938975373b52" providerId="LiveId" clId="{C042E4CD-9CA1-44A2-8DC4-FB91B50B28C3}" dt="2023-06-16T03:46:36.676" v="2057" actId="26606"/>
          <ac:spMkLst>
            <pc:docMk/>
            <pc:sldMk cId="191043761" sldId="306"/>
            <ac:spMk id="327" creationId="{DEEF1D81-170C-4CAD-9246-D18D8D4501E0}"/>
          </ac:spMkLst>
        </pc:spChg>
        <pc:spChg chg="add del">
          <ac:chgData name="Alex Paredes" userId="8e2f938975373b52" providerId="LiveId" clId="{C042E4CD-9CA1-44A2-8DC4-FB91B50B28C3}" dt="2023-06-16T03:46:46.568" v="2059" actId="26606"/>
          <ac:spMkLst>
            <pc:docMk/>
            <pc:sldMk cId="191043761" sldId="306"/>
            <ac:spMk id="329" creationId="{F369FDCD-F584-4986-A2C9-113681584463}"/>
          </ac:spMkLst>
        </pc:spChg>
        <pc:spChg chg="add del">
          <ac:chgData name="Alex Paredes" userId="8e2f938975373b52" providerId="LiveId" clId="{C042E4CD-9CA1-44A2-8DC4-FB91B50B28C3}" dt="2023-06-16T03:46:46.568" v="2059" actId="26606"/>
          <ac:spMkLst>
            <pc:docMk/>
            <pc:sldMk cId="191043761" sldId="306"/>
            <ac:spMk id="330" creationId="{14E53EF6-D3F7-4F57-935F-D8D7AD462DB8}"/>
          </ac:spMkLst>
        </pc:spChg>
        <pc:spChg chg="add del">
          <ac:chgData name="Alex Paredes" userId="8e2f938975373b52" providerId="LiveId" clId="{C042E4CD-9CA1-44A2-8DC4-FB91B50B28C3}" dt="2023-06-16T03:46:46.568" v="2059" actId="26606"/>
          <ac:spMkLst>
            <pc:docMk/>
            <pc:sldMk cId="191043761" sldId="306"/>
            <ac:spMk id="331" creationId="{72A0934C-4ECD-4447-AA40-F3384968C7F5}"/>
          </ac:spMkLst>
        </pc:spChg>
        <pc:spChg chg="add del">
          <ac:chgData name="Alex Paredes" userId="8e2f938975373b52" providerId="LiveId" clId="{C042E4CD-9CA1-44A2-8DC4-FB91B50B28C3}" dt="2023-06-16T03:46:46.568" v="2059" actId="26606"/>
          <ac:spMkLst>
            <pc:docMk/>
            <pc:sldMk cId="191043761" sldId="306"/>
            <ac:spMk id="332" creationId="{B7D77770-C668-4AE3-B353-154495A63FAB}"/>
          </ac:spMkLst>
        </pc:spChg>
        <pc:spChg chg="add del">
          <ac:chgData name="Alex Paredes" userId="8e2f938975373b52" providerId="LiveId" clId="{C042E4CD-9CA1-44A2-8DC4-FB91B50B28C3}" dt="2023-06-16T03:46:46.568" v="2059" actId="26606"/>
          <ac:spMkLst>
            <pc:docMk/>
            <pc:sldMk cId="191043761" sldId="306"/>
            <ac:spMk id="333" creationId="{B059F4A9-1423-4EA6-AE91-F407A2B39B81}"/>
          </ac:spMkLst>
        </pc:spChg>
        <pc:spChg chg="add del">
          <ac:chgData name="Alex Paredes" userId="8e2f938975373b52" providerId="LiveId" clId="{C042E4CD-9CA1-44A2-8DC4-FB91B50B28C3}" dt="2023-06-16T03:47:19.206" v="2061" actId="26606"/>
          <ac:spMkLst>
            <pc:docMk/>
            <pc:sldMk cId="191043761" sldId="306"/>
            <ac:spMk id="335" creationId="{0060324B-FB00-4C3A-8E6D-9A822E5A71EA}"/>
          </ac:spMkLst>
        </pc:spChg>
        <pc:spChg chg="add del">
          <ac:chgData name="Alex Paredes" userId="8e2f938975373b52" providerId="LiveId" clId="{C042E4CD-9CA1-44A2-8DC4-FB91B50B28C3}" dt="2023-06-16T03:48:49.918" v="2073" actId="26606"/>
          <ac:spMkLst>
            <pc:docMk/>
            <pc:sldMk cId="191043761" sldId="306"/>
            <ac:spMk id="337" creationId="{74650351-12B1-42A7-89E6-3E99BD6C4AD5}"/>
          </ac:spMkLst>
        </pc:spChg>
        <pc:spChg chg="add del">
          <ac:chgData name="Alex Paredes" userId="8e2f938975373b52" providerId="LiveId" clId="{C042E4CD-9CA1-44A2-8DC4-FB91B50B28C3}" dt="2023-06-16T03:49:46.386" v="2082" actId="26606"/>
          <ac:spMkLst>
            <pc:docMk/>
            <pc:sldMk cId="191043761" sldId="306"/>
            <ac:spMk id="342" creationId="{13BF3125-F829-42AD-9499-2E1E6857395C}"/>
          </ac:spMkLst>
        </pc:spChg>
        <pc:spChg chg="add del">
          <ac:chgData name="Alex Paredes" userId="8e2f938975373b52" providerId="LiveId" clId="{C042E4CD-9CA1-44A2-8DC4-FB91B50B28C3}" dt="2023-06-16T03:49:46.386" v="2082" actId="26606"/>
          <ac:spMkLst>
            <pc:docMk/>
            <pc:sldMk cId="191043761" sldId="306"/>
            <ac:spMk id="344" creationId="{0755048A-E386-4898-B0AD-98A6A29F6A24}"/>
          </ac:spMkLst>
        </pc:spChg>
        <pc:spChg chg="add del">
          <ac:chgData name="Alex Paredes" userId="8e2f938975373b52" providerId="LiveId" clId="{C042E4CD-9CA1-44A2-8DC4-FB91B50B28C3}" dt="2023-06-16T03:49:46.386" v="2082" actId="26606"/>
          <ac:spMkLst>
            <pc:docMk/>
            <pc:sldMk cId="191043761" sldId="306"/>
            <ac:spMk id="346" creationId="{0A21A1F8-0202-47A2-AA30-21B1B3ED6D76}"/>
          </ac:spMkLst>
        </pc:spChg>
        <pc:spChg chg="add del">
          <ac:chgData name="Alex Paredes" userId="8e2f938975373b52" providerId="LiveId" clId="{C042E4CD-9CA1-44A2-8DC4-FB91B50B28C3}" dt="2023-06-16T03:49:46.386" v="2082" actId="26606"/>
          <ac:spMkLst>
            <pc:docMk/>
            <pc:sldMk cId="191043761" sldId="306"/>
            <ac:spMk id="348" creationId="{58016B9E-A476-43D0-AA13-88A0A84D44A2}"/>
          </ac:spMkLst>
        </pc:spChg>
        <pc:spChg chg="add del">
          <ac:chgData name="Alex Paredes" userId="8e2f938975373b52" providerId="LiveId" clId="{C042E4CD-9CA1-44A2-8DC4-FB91B50B28C3}" dt="2023-06-16T03:49:46.329" v="2081" actId="26606"/>
          <ac:spMkLst>
            <pc:docMk/>
            <pc:sldMk cId="191043761" sldId="306"/>
            <ac:spMk id="353" creationId="{13BF3125-F829-42AD-9499-2E1E6857395C}"/>
          </ac:spMkLst>
        </pc:spChg>
        <pc:spChg chg="add del">
          <ac:chgData name="Alex Paredes" userId="8e2f938975373b52" providerId="LiveId" clId="{C042E4CD-9CA1-44A2-8DC4-FB91B50B28C3}" dt="2023-06-16T03:49:46.329" v="2081" actId="26606"/>
          <ac:spMkLst>
            <pc:docMk/>
            <pc:sldMk cId="191043761" sldId="306"/>
            <ac:spMk id="355" creationId="{0755048A-E386-4898-B0AD-98A6A29F6A24}"/>
          </ac:spMkLst>
        </pc:spChg>
        <pc:spChg chg="add del">
          <ac:chgData name="Alex Paredes" userId="8e2f938975373b52" providerId="LiveId" clId="{C042E4CD-9CA1-44A2-8DC4-FB91B50B28C3}" dt="2023-06-16T03:49:46.329" v="2081" actId="26606"/>
          <ac:spMkLst>
            <pc:docMk/>
            <pc:sldMk cId="191043761" sldId="306"/>
            <ac:spMk id="357" creationId="{0A21A1F8-0202-47A2-AA30-21B1B3ED6D76}"/>
          </ac:spMkLst>
        </pc:spChg>
        <pc:spChg chg="add del">
          <ac:chgData name="Alex Paredes" userId="8e2f938975373b52" providerId="LiveId" clId="{C042E4CD-9CA1-44A2-8DC4-FB91B50B28C3}" dt="2023-06-16T03:49:46.329" v="2081" actId="26606"/>
          <ac:spMkLst>
            <pc:docMk/>
            <pc:sldMk cId="191043761" sldId="306"/>
            <ac:spMk id="359" creationId="{58016B9E-A476-43D0-AA13-88A0A84D44A2}"/>
          </ac:spMkLst>
        </pc:spChg>
        <pc:spChg chg="add del">
          <ac:chgData name="Alex Paredes" userId="8e2f938975373b52" providerId="LiveId" clId="{C042E4CD-9CA1-44A2-8DC4-FB91B50B28C3}" dt="2023-06-16T03:53:31.313" v="2105" actId="26606"/>
          <ac:spMkLst>
            <pc:docMk/>
            <pc:sldMk cId="191043761" sldId="306"/>
            <ac:spMk id="361" creationId="{13BF3125-F829-42AD-9499-2E1E6857395C}"/>
          </ac:spMkLst>
        </pc:spChg>
        <pc:spChg chg="add del">
          <ac:chgData name="Alex Paredes" userId="8e2f938975373b52" providerId="LiveId" clId="{C042E4CD-9CA1-44A2-8DC4-FB91B50B28C3}" dt="2023-06-16T03:53:31.313" v="2105" actId="26606"/>
          <ac:spMkLst>
            <pc:docMk/>
            <pc:sldMk cId="191043761" sldId="306"/>
            <ac:spMk id="362" creationId="{0755048A-E386-4898-B0AD-98A6A29F6A24}"/>
          </ac:spMkLst>
        </pc:spChg>
        <pc:spChg chg="add del">
          <ac:chgData name="Alex Paredes" userId="8e2f938975373b52" providerId="LiveId" clId="{C042E4CD-9CA1-44A2-8DC4-FB91B50B28C3}" dt="2023-06-16T03:53:31.313" v="2105" actId="26606"/>
          <ac:spMkLst>
            <pc:docMk/>
            <pc:sldMk cId="191043761" sldId="306"/>
            <ac:spMk id="363" creationId="{0A21A1F8-0202-47A2-AA30-21B1B3ED6D76}"/>
          </ac:spMkLst>
        </pc:spChg>
        <pc:spChg chg="add del">
          <ac:chgData name="Alex Paredes" userId="8e2f938975373b52" providerId="LiveId" clId="{C042E4CD-9CA1-44A2-8DC4-FB91B50B28C3}" dt="2023-06-16T03:53:31.313" v="2105" actId="26606"/>
          <ac:spMkLst>
            <pc:docMk/>
            <pc:sldMk cId="191043761" sldId="306"/>
            <ac:spMk id="364" creationId="{58016B9E-A476-43D0-AA13-88A0A84D44A2}"/>
          </ac:spMkLst>
        </pc:spChg>
        <pc:spChg chg="add del">
          <ac:chgData name="Alex Paredes" userId="8e2f938975373b52" providerId="LiveId" clId="{C042E4CD-9CA1-44A2-8DC4-FB91B50B28C3}" dt="2023-06-16T03:51:37.602" v="2100" actId="26606"/>
          <ac:spMkLst>
            <pc:docMk/>
            <pc:sldMk cId="191043761" sldId="306"/>
            <ac:spMk id="369" creationId="{A88E2400-FAC4-468B-846D-75E60D0A0D72}"/>
          </ac:spMkLst>
        </pc:spChg>
        <pc:spChg chg="add del">
          <ac:chgData name="Alex Paredes" userId="8e2f938975373b52" providerId="LiveId" clId="{C042E4CD-9CA1-44A2-8DC4-FB91B50B28C3}" dt="2023-06-16T03:51:37.602" v="2100" actId="26606"/>
          <ac:spMkLst>
            <pc:docMk/>
            <pc:sldMk cId="191043761" sldId="306"/>
            <ac:spMk id="371" creationId="{FAD2CA5C-E1A7-4B7C-8BD8-21068927153A}"/>
          </ac:spMkLst>
        </pc:spChg>
        <pc:spChg chg="add del">
          <ac:chgData name="Alex Paredes" userId="8e2f938975373b52" providerId="LiveId" clId="{C042E4CD-9CA1-44A2-8DC4-FB91B50B28C3}" dt="2023-06-16T03:53:27.693" v="2102" actId="26606"/>
          <ac:spMkLst>
            <pc:docMk/>
            <pc:sldMk cId="191043761" sldId="306"/>
            <ac:spMk id="373" creationId="{13BF3125-F829-42AD-9499-2E1E6857395C}"/>
          </ac:spMkLst>
        </pc:spChg>
        <pc:spChg chg="add del">
          <ac:chgData name="Alex Paredes" userId="8e2f938975373b52" providerId="LiveId" clId="{C042E4CD-9CA1-44A2-8DC4-FB91B50B28C3}" dt="2023-06-16T03:53:27.693" v="2102" actId="26606"/>
          <ac:spMkLst>
            <pc:docMk/>
            <pc:sldMk cId="191043761" sldId="306"/>
            <ac:spMk id="374" creationId="{0755048A-E386-4898-B0AD-98A6A29F6A24}"/>
          </ac:spMkLst>
        </pc:spChg>
        <pc:spChg chg="add del">
          <ac:chgData name="Alex Paredes" userId="8e2f938975373b52" providerId="LiveId" clId="{C042E4CD-9CA1-44A2-8DC4-FB91B50B28C3}" dt="2023-06-16T03:53:27.693" v="2102" actId="26606"/>
          <ac:spMkLst>
            <pc:docMk/>
            <pc:sldMk cId="191043761" sldId="306"/>
            <ac:spMk id="375" creationId="{0A21A1F8-0202-47A2-AA30-21B1B3ED6D76}"/>
          </ac:spMkLst>
        </pc:spChg>
        <pc:spChg chg="add del">
          <ac:chgData name="Alex Paredes" userId="8e2f938975373b52" providerId="LiveId" clId="{C042E4CD-9CA1-44A2-8DC4-FB91B50B28C3}" dt="2023-06-16T03:53:27.693" v="2102" actId="26606"/>
          <ac:spMkLst>
            <pc:docMk/>
            <pc:sldMk cId="191043761" sldId="306"/>
            <ac:spMk id="376" creationId="{58016B9E-A476-43D0-AA13-88A0A84D44A2}"/>
          </ac:spMkLst>
        </pc:spChg>
        <pc:spChg chg="add del">
          <ac:chgData name="Alex Paredes" userId="8e2f938975373b52" providerId="LiveId" clId="{C042E4CD-9CA1-44A2-8DC4-FB91B50B28C3}" dt="2023-06-16T03:54:48.984" v="2108" actId="26606"/>
          <ac:spMkLst>
            <pc:docMk/>
            <pc:sldMk cId="191043761" sldId="306"/>
            <ac:spMk id="377" creationId="{6B695AA2-4B70-477F-AF90-536B720A1343}"/>
          </ac:spMkLst>
        </pc:spChg>
        <pc:spChg chg="add del">
          <ac:chgData name="Alex Paredes" userId="8e2f938975373b52" providerId="LiveId" clId="{C042E4CD-9CA1-44A2-8DC4-FB91B50B28C3}" dt="2023-06-16T03:53:31.304" v="2104" actId="26606"/>
          <ac:spMkLst>
            <pc:docMk/>
            <pc:sldMk cId="191043761" sldId="306"/>
            <ac:spMk id="378" creationId="{B8DD2392-397B-48BF-BEFA-EA1FB881CA85}"/>
          </ac:spMkLst>
        </pc:spChg>
        <pc:spChg chg="add del">
          <ac:chgData name="Alex Paredes" userId="8e2f938975373b52" providerId="LiveId" clId="{C042E4CD-9CA1-44A2-8DC4-FB91B50B28C3}" dt="2023-06-16T03:54:48.984" v="2108" actId="26606"/>
          <ac:spMkLst>
            <pc:docMk/>
            <pc:sldMk cId="191043761" sldId="306"/>
            <ac:spMk id="380" creationId="{6BFF1E8A-3E3F-4A67-97F8-32C8D4123807}"/>
          </ac:spMkLst>
        </pc:spChg>
        <pc:spChg chg="add del">
          <ac:chgData name="Alex Paredes" userId="8e2f938975373b52" providerId="LiveId" clId="{C042E4CD-9CA1-44A2-8DC4-FB91B50B28C3}" dt="2023-06-16T03:54:48.984" v="2108" actId="26606"/>
          <ac:spMkLst>
            <pc:docMk/>
            <pc:sldMk cId="191043761" sldId="306"/>
            <ac:spMk id="381" creationId="{D0BBA9C7-5B8B-474E-9392-E742C78ED5D2}"/>
          </ac:spMkLst>
        </pc:spChg>
        <pc:spChg chg="add del">
          <ac:chgData name="Alex Paredes" userId="8e2f938975373b52" providerId="LiveId" clId="{C042E4CD-9CA1-44A2-8DC4-FB91B50B28C3}" dt="2023-06-16T03:54:48.984" v="2108" actId="26606"/>
          <ac:spMkLst>
            <pc:docMk/>
            <pc:sldMk cId="191043761" sldId="306"/>
            <ac:spMk id="382" creationId="{1D52F3B2-AFE1-41E8-9E34-D2B02A65826D}"/>
          </ac:spMkLst>
        </pc:spChg>
        <pc:spChg chg="add del">
          <ac:chgData name="Alex Paredes" userId="8e2f938975373b52" providerId="LiveId" clId="{C042E4CD-9CA1-44A2-8DC4-FB91B50B28C3}" dt="2023-06-16T03:54:48.984" v="2108" actId="26606"/>
          <ac:spMkLst>
            <pc:docMk/>
            <pc:sldMk cId="191043761" sldId="306"/>
            <ac:spMk id="383" creationId="{7A8E2F28-54A2-432C-AAF7-7154C3D579CE}"/>
          </ac:spMkLst>
        </pc:spChg>
        <pc:spChg chg="add del">
          <ac:chgData name="Alex Paredes" userId="8e2f938975373b52" providerId="LiveId" clId="{C042E4CD-9CA1-44A2-8DC4-FB91B50B28C3}" dt="2023-06-16T03:54:48.921" v="2107" actId="26606"/>
          <ac:spMkLst>
            <pc:docMk/>
            <pc:sldMk cId="191043761" sldId="306"/>
            <ac:spMk id="388" creationId="{E8BED655-2EC5-4704-ADD4-A91564533138}"/>
          </ac:spMkLst>
        </pc:spChg>
        <pc:spChg chg="add del">
          <ac:chgData name="Alex Paredes" userId="8e2f938975373b52" providerId="LiveId" clId="{C042E4CD-9CA1-44A2-8DC4-FB91B50B28C3}" dt="2023-06-16T03:54:48.921" v="2107" actId="26606"/>
          <ac:spMkLst>
            <pc:docMk/>
            <pc:sldMk cId="191043761" sldId="306"/>
            <ac:spMk id="390" creationId="{CBA419E7-4B43-4FA7-846D-76D394A32F0C}"/>
          </ac:spMkLst>
        </pc:spChg>
        <pc:spChg chg="add del">
          <ac:chgData name="Alex Paredes" userId="8e2f938975373b52" providerId="LiveId" clId="{C042E4CD-9CA1-44A2-8DC4-FB91B50B28C3}" dt="2023-06-16T03:54:48.921" v="2107" actId="26606"/>
          <ac:spMkLst>
            <pc:docMk/>
            <pc:sldMk cId="191043761" sldId="306"/>
            <ac:spMk id="392" creationId="{F7D34090-8F5C-4A49-8452-7328D66324D1}"/>
          </ac:spMkLst>
        </pc:spChg>
        <pc:spChg chg="add del">
          <ac:chgData name="Alex Paredes" userId="8e2f938975373b52" providerId="LiveId" clId="{C042E4CD-9CA1-44A2-8DC4-FB91B50B28C3}" dt="2023-06-16T03:54:48.921" v="2107" actId="26606"/>
          <ac:spMkLst>
            <pc:docMk/>
            <pc:sldMk cId="191043761" sldId="306"/>
            <ac:spMk id="394" creationId="{1B55B7B2-03F9-46F2-AE7C-2AC5156F40D3}"/>
          </ac:spMkLst>
        </pc:spChg>
        <pc:spChg chg="add del">
          <ac:chgData name="Alex Paredes" userId="8e2f938975373b52" providerId="LiveId" clId="{C042E4CD-9CA1-44A2-8DC4-FB91B50B28C3}" dt="2023-06-16T03:54:48.921" v="2107" actId="26606"/>
          <ac:spMkLst>
            <pc:docMk/>
            <pc:sldMk cId="191043761" sldId="306"/>
            <ac:spMk id="396" creationId="{E08D4B6A-8113-4DFB-B82E-B60CAC8E0A50}"/>
          </ac:spMkLst>
        </pc:spChg>
        <pc:spChg chg="add del">
          <ac:chgData name="Alex Paredes" userId="8e2f938975373b52" providerId="LiveId" clId="{C042E4CD-9CA1-44A2-8DC4-FB91B50B28C3}" dt="2023-06-16T03:54:48.921" v="2107" actId="26606"/>
          <ac:spMkLst>
            <pc:docMk/>
            <pc:sldMk cId="191043761" sldId="306"/>
            <ac:spMk id="398" creationId="{9822E561-F97C-4CBB-A9A6-A6BF6317BC84}"/>
          </ac:spMkLst>
        </pc:spChg>
        <pc:spChg chg="add del">
          <ac:chgData name="Alex Paredes" userId="8e2f938975373b52" providerId="LiveId" clId="{C042E4CD-9CA1-44A2-8DC4-FB91B50B28C3}" dt="2023-06-16T03:54:48.921" v="2107" actId="26606"/>
          <ac:spMkLst>
            <pc:docMk/>
            <pc:sldMk cId="191043761" sldId="306"/>
            <ac:spMk id="400" creationId="{B01B0E58-A5C8-4CDA-A2E0-35DF94E59857}"/>
          </ac:spMkLst>
        </pc:spChg>
        <pc:spChg chg="add del">
          <ac:chgData name="Alex Paredes" userId="8e2f938975373b52" providerId="LiveId" clId="{C042E4CD-9CA1-44A2-8DC4-FB91B50B28C3}" dt="2023-06-16T03:54:57.202" v="2109" actId="26606"/>
          <ac:spMkLst>
            <pc:docMk/>
            <pc:sldMk cId="191043761" sldId="306"/>
            <ac:spMk id="402" creationId="{F875149D-F692-45DA-8324-D5E0193D5FC4}"/>
          </ac:spMkLst>
        </pc:spChg>
        <pc:spChg chg="add del">
          <ac:chgData name="Alex Paredes" userId="8e2f938975373b52" providerId="LiveId" clId="{C042E4CD-9CA1-44A2-8DC4-FB91B50B28C3}" dt="2023-06-16T03:54:57.202" v="2109" actId="26606"/>
          <ac:spMkLst>
            <pc:docMk/>
            <pc:sldMk cId="191043761" sldId="306"/>
            <ac:spMk id="403" creationId="{7B89EEFD-93BC-4ACF-962C-E6279E72B00B}"/>
          </ac:spMkLst>
        </pc:spChg>
        <pc:spChg chg="add del">
          <ac:chgData name="Alex Paredes" userId="8e2f938975373b52" providerId="LiveId" clId="{C042E4CD-9CA1-44A2-8DC4-FB91B50B28C3}" dt="2023-06-16T03:54:57.202" v="2109" actId="26606"/>
          <ac:spMkLst>
            <pc:docMk/>
            <pc:sldMk cId="191043761" sldId="306"/>
            <ac:spMk id="404" creationId="{C0B19935-C760-4698-9DD1-973C8A428D26}"/>
          </ac:spMkLst>
        </pc:spChg>
        <pc:spChg chg="add del">
          <ac:chgData name="Alex Paredes" userId="8e2f938975373b52" providerId="LiveId" clId="{C042E4CD-9CA1-44A2-8DC4-FB91B50B28C3}" dt="2023-06-16T03:54:57.202" v="2109" actId="26606"/>
          <ac:spMkLst>
            <pc:docMk/>
            <pc:sldMk cId="191043761" sldId="306"/>
            <ac:spMk id="405" creationId="{08990612-E008-4F02-AEBB-B140BE753558}"/>
          </ac:spMkLst>
        </pc:spChg>
        <pc:spChg chg="add del">
          <ac:chgData name="Alex Paredes" userId="8e2f938975373b52" providerId="LiveId" clId="{C042E4CD-9CA1-44A2-8DC4-FB91B50B28C3}" dt="2023-06-16T03:54:57.202" v="2109" actId="26606"/>
          <ac:spMkLst>
            <pc:docMk/>
            <pc:sldMk cId="191043761" sldId="306"/>
            <ac:spMk id="406" creationId="{A310A41F-3A14-4150-B6CF-0A577DDDEAD2}"/>
          </ac:spMkLst>
        </pc:spChg>
        <pc:grpChg chg="add del">
          <ac:chgData name="Alex Paredes" userId="8e2f938975373b52" providerId="LiveId" clId="{C042E4CD-9CA1-44A2-8DC4-FB91B50B28C3}" dt="2023-06-16T03:44:52.419" v="2042" actId="26606"/>
          <ac:grpSpMkLst>
            <pc:docMk/>
            <pc:sldMk cId="191043761" sldId="306"/>
            <ac:grpSpMk id="214" creationId="{AFD69A9A-1BA6-4710-93DE-81808C2A3258}"/>
          </ac:grpSpMkLst>
        </pc:grpChg>
        <pc:graphicFrameChg chg="mod modGraphic">
          <ac:chgData name="Alex Paredes" userId="8e2f938975373b52" providerId="LiveId" clId="{C042E4CD-9CA1-44A2-8DC4-FB91B50B28C3}" dt="2023-06-16T03:59:37.531" v="2170" actId="14100"/>
          <ac:graphicFrameMkLst>
            <pc:docMk/>
            <pc:sldMk cId="191043761" sldId="306"/>
            <ac:graphicFrameMk id="6" creationId="{11728F29-9A56-F809-84CD-0CADC91359D3}"/>
          </ac:graphicFrameMkLst>
        </pc:graphicFrameChg>
        <pc:picChg chg="del mod ord">
          <ac:chgData name="Alex Paredes" userId="8e2f938975373b52" providerId="LiveId" clId="{C042E4CD-9CA1-44A2-8DC4-FB91B50B28C3}" dt="2023-06-16T03:50:37.002" v="2091" actId="21"/>
          <ac:picMkLst>
            <pc:docMk/>
            <pc:sldMk cId="191043761" sldId="306"/>
            <ac:picMk id="4" creationId="{169E7A33-AFBD-14AE-DEBF-8BC93CC63455}"/>
          </ac:picMkLst>
        </pc:picChg>
        <pc:picChg chg="del mod ord">
          <ac:chgData name="Alex Paredes" userId="8e2f938975373b52" providerId="LiveId" clId="{C042E4CD-9CA1-44A2-8DC4-FB91B50B28C3}" dt="2023-06-16T03:50:30.344" v="2089" actId="21"/>
          <ac:picMkLst>
            <pc:docMk/>
            <pc:sldMk cId="191043761" sldId="306"/>
            <ac:picMk id="10" creationId="{51927B39-DF7E-1D55-35B0-5CC42463EC60}"/>
          </ac:picMkLst>
        </pc:picChg>
        <pc:picChg chg="add del mod">
          <ac:chgData name="Alex Paredes" userId="8e2f938975373b52" providerId="LiveId" clId="{C042E4CD-9CA1-44A2-8DC4-FB91B50B28C3}" dt="2023-06-16T04:07:59.221" v="2266" actId="21"/>
          <ac:picMkLst>
            <pc:docMk/>
            <pc:sldMk cId="191043761" sldId="306"/>
            <ac:picMk id="18" creationId="{0B0A981F-A646-BF14-39C4-2697C49BC51C}"/>
          </ac:picMkLst>
        </pc:picChg>
        <pc:picChg chg="add mod">
          <ac:chgData name="Alex Paredes" userId="8e2f938975373b52" providerId="LiveId" clId="{C042E4CD-9CA1-44A2-8DC4-FB91B50B28C3}" dt="2023-06-16T04:11:28.667" v="2280"/>
          <ac:picMkLst>
            <pc:docMk/>
            <pc:sldMk cId="191043761" sldId="306"/>
            <ac:picMk id="20" creationId="{AF73B9EB-4FAD-C883-73EF-4071C7715B84}"/>
          </ac:picMkLst>
        </pc:picChg>
        <pc:picChg chg="add mod">
          <ac:chgData name="Alex Paredes" userId="8e2f938975373b52" providerId="LiveId" clId="{C042E4CD-9CA1-44A2-8DC4-FB91B50B28C3}" dt="2023-06-16T04:10:22.601" v="2279"/>
          <ac:picMkLst>
            <pc:docMk/>
            <pc:sldMk cId="191043761" sldId="306"/>
            <ac:picMk id="21" creationId="{14F91446-F737-C0E3-D051-2991377F0A63}"/>
          </ac:picMkLst>
        </pc:picChg>
      </pc:sldChg>
      <pc:sldChg chg="modSp new del mod">
        <pc:chgData name="Alex Paredes" userId="8e2f938975373b52" providerId="LiveId" clId="{C042E4CD-9CA1-44A2-8DC4-FB91B50B28C3}" dt="2023-06-16T04:06:31.298" v="2262" actId="2696"/>
        <pc:sldMkLst>
          <pc:docMk/>
          <pc:sldMk cId="1635932637" sldId="307"/>
        </pc:sldMkLst>
        <pc:spChg chg="mod">
          <ac:chgData name="Alex Paredes" userId="8e2f938975373b52" providerId="LiveId" clId="{C042E4CD-9CA1-44A2-8DC4-FB91B50B28C3}" dt="2023-06-16T03:51:02.730" v="2094" actId="5793"/>
          <ac:spMkLst>
            <pc:docMk/>
            <pc:sldMk cId="1635932637" sldId="307"/>
            <ac:spMk id="3" creationId="{B11DC840-E6AC-A75B-3C6B-6F70973DECD4}"/>
          </ac:spMkLst>
        </pc:spChg>
      </pc:sldChg>
      <pc:sldMasterChg chg="del delSldLayout">
        <pc:chgData name="Alex Paredes" userId="8e2f938975373b52" providerId="LiveId" clId="{C042E4CD-9CA1-44A2-8DC4-FB91B50B28C3}" dt="2023-06-14T19:30:42.109" v="695" actId="2696"/>
        <pc:sldMasterMkLst>
          <pc:docMk/>
          <pc:sldMasterMk cId="4112518852" sldId="2147484226"/>
        </pc:sldMasterMkLst>
        <pc:sldLayoutChg chg="del">
          <pc:chgData name="Alex Paredes" userId="8e2f938975373b52" providerId="LiveId" clId="{C042E4CD-9CA1-44A2-8DC4-FB91B50B28C3}" dt="2023-06-14T19:30:42.109" v="695" actId="2696"/>
          <pc:sldLayoutMkLst>
            <pc:docMk/>
            <pc:sldMasterMk cId="4112518852" sldId="2147484226"/>
            <pc:sldLayoutMk cId="1029267693" sldId="2147484227"/>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4022162237" sldId="2147484228"/>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3091550805" sldId="2147484229"/>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3399020750" sldId="2147484230"/>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2948346692" sldId="2147484231"/>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3290947910" sldId="2147484232"/>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662962656" sldId="2147484233"/>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3195961139" sldId="2147484234"/>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4089529030" sldId="2147484235"/>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1396473236" sldId="2147484236"/>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2652893799" sldId="2147484237"/>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s3.amazonaws.com/coach-courses-us/public/courses/data-immersion/A4/A4_Data_Assets/customers.zip" TargetMode="External"/><Relationship Id="rId1" Type="http://schemas.openxmlformats.org/officeDocument/2006/relationships/hyperlink" Target="https://github.com/aparedes91/Instacart-Python/blob/main/Project%20Management/Instacart%20Project%20Brief.pdf" TargetMode="Externa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hyperlink" Target="https://github.com/aparedes91/Instacart-Python/blob/main/Project%20Management/Instacart%20Project%20Brief.pdf" TargetMode="External"/><Relationship Id="rId7" Type="http://schemas.openxmlformats.org/officeDocument/2006/relationships/image" Target="../media/image5.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hyperlink" Target="https://s3.amazonaws.com/coach-courses-us/public/courses/data-immersion/A4/A4_Data_Assets/customers.zip" TargetMode="External"/><Relationship Id="rId5" Type="http://schemas.openxmlformats.org/officeDocument/2006/relationships/image" Target="../media/image4.svg"/><Relationship Id="rId4"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F8489-CE82-495A-AE57-0BFC0693B9D7}"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1C9DD477-DFD8-4F86-AEBF-6E6E39681EC2}">
      <dgm:prSet/>
      <dgm:spPr/>
      <dgm:t>
        <a:bodyPr/>
        <a:lstStyle/>
        <a:p>
          <a:pPr>
            <a:defRPr b="1"/>
          </a:pPr>
          <a:r>
            <a:rPr lang="en-US" b="1" u="none" dirty="0">
              <a:latin typeface="Gill Sans MT" panose="020B0502020104020203" pitchFamily="34" charset="77"/>
            </a:rPr>
            <a:t>Objective</a:t>
          </a:r>
          <a:endParaRPr lang="en-US" u="none" dirty="0">
            <a:latin typeface="Gill Sans MT" panose="020B0502020104020203" pitchFamily="34" charset="77"/>
          </a:endParaRPr>
        </a:p>
      </dgm:t>
    </dgm:pt>
    <dgm:pt modelId="{C7752B85-ABD1-4E69-9006-0FBDD5DB9234}" type="parTrans" cxnId="{02F9786E-8DC0-4EBB-BCAB-27BA4D319EB6}">
      <dgm:prSet/>
      <dgm:spPr/>
      <dgm:t>
        <a:bodyPr/>
        <a:lstStyle/>
        <a:p>
          <a:endParaRPr lang="en-US"/>
        </a:p>
      </dgm:t>
    </dgm:pt>
    <dgm:pt modelId="{82A4A9FD-3A70-400B-BF8B-19368C6BFCB9}" type="sibTrans" cxnId="{02F9786E-8DC0-4EBB-BCAB-27BA4D319EB6}">
      <dgm:prSet/>
      <dgm:spPr/>
      <dgm:t>
        <a:bodyPr/>
        <a:lstStyle/>
        <a:p>
          <a:endParaRPr lang="en-US"/>
        </a:p>
      </dgm:t>
    </dgm:pt>
    <dgm:pt modelId="{5064B5CB-6C31-47B2-BD7C-4C7AF2D2E08D}">
      <dgm:prSet/>
      <dgm:spPr/>
      <dgm:t>
        <a:bodyPr lIns="0"/>
        <a:lstStyle/>
        <a:p>
          <a:pPr algn="l"/>
          <a:r>
            <a:rPr lang="en-US" dirty="0"/>
            <a:t>To perform an initial data and exploratory analysis of some of their data in order to derive insights and suggest strategies for better segmentation based on the provided criteria. Project brief can be found </a:t>
          </a:r>
          <a:r>
            <a:rPr lang="en-US" dirty="0">
              <a:hlinkClick xmlns:r="http://schemas.openxmlformats.org/officeDocument/2006/relationships" r:id="rId1">
                <a:extLst>
                  <a:ext uri="{A12FA001-AC4F-418D-AE19-62706E023703}">
                    <ahyp:hlinkClr xmlns:ahyp="http://schemas.microsoft.com/office/drawing/2018/hyperlinkcolor" val="tx"/>
                  </a:ext>
                </a:extLst>
              </a:hlinkClick>
            </a:rPr>
            <a:t>here</a:t>
          </a:r>
          <a:r>
            <a:rPr lang="en-US" dirty="0"/>
            <a:t>.</a:t>
          </a:r>
        </a:p>
      </dgm:t>
    </dgm:pt>
    <dgm:pt modelId="{D7CCF8DC-089D-4853-AD44-73F13FD41AB4}" type="parTrans" cxnId="{A3ADE0C8-A317-4001-9C57-B46E680DFE34}">
      <dgm:prSet/>
      <dgm:spPr/>
      <dgm:t>
        <a:bodyPr/>
        <a:lstStyle/>
        <a:p>
          <a:endParaRPr lang="en-US"/>
        </a:p>
      </dgm:t>
    </dgm:pt>
    <dgm:pt modelId="{59CB8117-CC60-4873-A5A2-2719E4A49AAC}" type="sibTrans" cxnId="{A3ADE0C8-A317-4001-9C57-B46E680DFE34}">
      <dgm:prSet/>
      <dgm:spPr/>
      <dgm:t>
        <a:bodyPr/>
        <a:lstStyle/>
        <a:p>
          <a:endParaRPr lang="en-US"/>
        </a:p>
      </dgm:t>
    </dgm:pt>
    <dgm:pt modelId="{AE2BEA78-55C7-433E-B3E7-1F9E404BE53F}">
      <dgm:prSet/>
      <dgm:spPr/>
      <dgm:t>
        <a:bodyPr lIns="0" rIns="0"/>
        <a:lstStyle/>
        <a:p>
          <a:pPr algn="l">
            <a:defRPr b="1"/>
          </a:pPr>
          <a:r>
            <a:rPr lang="en-US" b="1" u="none" kern="1200" dirty="0">
              <a:latin typeface="Gill Sans MT" panose="020B0502020104020203"/>
              <a:ea typeface="+mn-ea"/>
              <a:cs typeface="+mn-cs"/>
            </a:rPr>
            <a:t>Data Set</a:t>
          </a:r>
        </a:p>
      </dgm:t>
    </dgm:pt>
    <dgm:pt modelId="{32E924CA-1884-48B6-B669-FFA4D0D945C4}" type="parTrans" cxnId="{B5D0B3F1-0CD2-4EDB-960F-C0A37E964B19}">
      <dgm:prSet/>
      <dgm:spPr/>
      <dgm:t>
        <a:bodyPr/>
        <a:lstStyle/>
        <a:p>
          <a:endParaRPr lang="en-US"/>
        </a:p>
      </dgm:t>
    </dgm:pt>
    <dgm:pt modelId="{B65C7515-1B19-48DE-A91F-26CFFA2B49CE}" type="sibTrans" cxnId="{B5D0B3F1-0CD2-4EDB-960F-C0A37E964B19}">
      <dgm:prSet/>
      <dgm:spPr/>
      <dgm:t>
        <a:bodyPr/>
        <a:lstStyle/>
        <a:p>
          <a:endParaRPr lang="en-US"/>
        </a:p>
      </dgm:t>
    </dgm:pt>
    <dgm:pt modelId="{68BCC616-9BBE-4488-91AB-7D361F2506ED}">
      <dgm:prSet/>
      <dgm:spPr/>
      <dgm:t>
        <a:bodyPr/>
        <a:lstStyle/>
        <a:p>
          <a:pPr algn="l"/>
          <a:r>
            <a:rPr lang="en-US" b="0" dirty="0"/>
            <a:t>Open-source data set was provided by Instacart.</a:t>
          </a:r>
        </a:p>
        <a:p>
          <a:pPr algn="l"/>
          <a:r>
            <a:rPr lang="en-US" dirty="0">
              <a:solidFill>
                <a:schemeClr val="tx1"/>
              </a:solidFill>
            </a:rPr>
            <a:t>Customer data set can be found </a:t>
          </a:r>
          <a:r>
            <a:rPr lang="en-US"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here</a:t>
          </a:r>
          <a:r>
            <a:rPr lang="en-US" dirty="0">
              <a:solidFill>
                <a:schemeClr val="tx1"/>
              </a:solidFill>
            </a:rPr>
            <a:t>.</a:t>
          </a:r>
          <a:endParaRPr lang="en-US" b="0" dirty="0"/>
        </a:p>
      </dgm:t>
    </dgm:pt>
    <dgm:pt modelId="{11D5D906-AFCE-480B-9777-84BB63B88B74}" type="parTrans" cxnId="{97CBACA1-4450-4E50-9106-F7AD90F2F7F3}">
      <dgm:prSet/>
      <dgm:spPr/>
      <dgm:t>
        <a:bodyPr/>
        <a:lstStyle/>
        <a:p>
          <a:endParaRPr lang="en-US"/>
        </a:p>
      </dgm:t>
    </dgm:pt>
    <dgm:pt modelId="{394DB8F8-9BD8-449A-909D-CC9B3F491BAF}" type="sibTrans" cxnId="{97CBACA1-4450-4E50-9106-F7AD90F2F7F3}">
      <dgm:prSet/>
      <dgm:spPr/>
      <dgm:t>
        <a:bodyPr/>
        <a:lstStyle/>
        <a:p>
          <a:endParaRPr lang="en-US"/>
        </a:p>
      </dgm:t>
    </dgm:pt>
    <dgm:pt modelId="{07F1D253-2111-42A3-97DE-BB70BB532A8D}">
      <dgm:prSet/>
      <dgm:spPr/>
      <dgm:t>
        <a:bodyPr/>
        <a:lstStyle/>
        <a:p>
          <a:pPr>
            <a:defRPr b="1"/>
          </a:pPr>
          <a:r>
            <a:rPr lang="en-US" b="1" u="none" kern="1200" dirty="0">
              <a:latin typeface="Gill Sans MT" panose="020B0502020104020203" pitchFamily="34" charset="77"/>
              <a:ea typeface="+mn-ea"/>
              <a:cs typeface="+mn-cs"/>
            </a:rPr>
            <a:t>Tools and Procedures</a:t>
          </a:r>
        </a:p>
      </dgm:t>
    </dgm:pt>
    <dgm:pt modelId="{10A3BD97-E1A1-436A-A0A7-EF12905F4BF0}" type="parTrans" cxnId="{305123EA-13E1-41D1-9DF7-DC7D290C645E}">
      <dgm:prSet/>
      <dgm:spPr/>
      <dgm:t>
        <a:bodyPr/>
        <a:lstStyle/>
        <a:p>
          <a:endParaRPr lang="en-US"/>
        </a:p>
      </dgm:t>
    </dgm:pt>
    <dgm:pt modelId="{D44C9F54-42FB-469F-B726-8B04CE5FC706}" type="sibTrans" cxnId="{305123EA-13E1-41D1-9DF7-DC7D290C645E}">
      <dgm:prSet/>
      <dgm:spPr/>
      <dgm:t>
        <a:bodyPr/>
        <a:lstStyle/>
        <a:p>
          <a:endParaRPr lang="en-US"/>
        </a:p>
      </dgm:t>
    </dgm:pt>
    <dgm:pt modelId="{C85967BB-2FF1-4EF8-93CB-FCA74A0A9C7C}">
      <dgm:prSet/>
      <dgm:spPr/>
      <dgm:t>
        <a:bodyPr/>
        <a:lstStyle/>
        <a:p>
          <a:pPr algn="l"/>
          <a:r>
            <a:rPr lang="en-US" kern="1200" dirty="0"/>
            <a:t>Python</a:t>
          </a:r>
        </a:p>
        <a:p>
          <a:pPr algn="l"/>
          <a:r>
            <a:rPr lang="en-US" kern="1200" dirty="0"/>
            <a:t>Data wrangling</a:t>
          </a:r>
        </a:p>
        <a:p>
          <a:pPr algn="l"/>
          <a:r>
            <a:rPr lang="en-US" b="0" u="none" kern="1200" dirty="0">
              <a:latin typeface="+mn-lt"/>
              <a:ea typeface="+mn-ea"/>
              <a:cs typeface="+mn-cs"/>
            </a:rPr>
            <a:t>Data merging</a:t>
          </a:r>
        </a:p>
        <a:p>
          <a:pPr algn="l"/>
          <a:r>
            <a:rPr lang="en-US" b="0" u="none" kern="1200" dirty="0">
              <a:latin typeface="+mn-lt"/>
              <a:ea typeface="+mn-ea"/>
              <a:cs typeface="+mn-cs"/>
            </a:rPr>
            <a:t>Deriving variables</a:t>
          </a:r>
        </a:p>
        <a:p>
          <a:pPr algn="l"/>
          <a:r>
            <a:rPr lang="en-US" b="0" u="none" kern="1200" dirty="0">
              <a:latin typeface="+mn-lt"/>
              <a:ea typeface="+mn-ea"/>
              <a:cs typeface="+mn-cs"/>
            </a:rPr>
            <a:t>Grouping data</a:t>
          </a:r>
        </a:p>
        <a:p>
          <a:pPr algn="l"/>
          <a:r>
            <a:rPr lang="en-US" b="0" u="none" kern="1200" dirty="0">
              <a:latin typeface="+mn-lt"/>
              <a:ea typeface="+mn-ea"/>
              <a:cs typeface="+mn-cs"/>
            </a:rPr>
            <a:t>Aggregating data</a:t>
          </a:r>
        </a:p>
        <a:p>
          <a:pPr algn="l"/>
          <a:r>
            <a:rPr lang="en-US" b="0" u="none" kern="1200" dirty="0">
              <a:latin typeface="+mn-lt"/>
              <a:ea typeface="+mn-ea"/>
              <a:cs typeface="+mn-cs"/>
            </a:rPr>
            <a:t>Reporting in Excel</a:t>
          </a:r>
        </a:p>
        <a:p>
          <a:pPr algn="l"/>
          <a:r>
            <a:rPr lang="en-US" b="0" u="none" kern="1200" dirty="0">
              <a:latin typeface="+mn-lt"/>
              <a:ea typeface="+mn-ea"/>
              <a:cs typeface="+mn-cs"/>
            </a:rPr>
            <a:t>Population flows</a:t>
          </a:r>
        </a:p>
        <a:p>
          <a:pPr marL="0" lvl="0" indent="0" algn="ctr" defTabSz="889000">
            <a:spcBef>
              <a:spcPct val="0"/>
            </a:spcBef>
            <a:spcAft>
              <a:spcPct val="35000"/>
            </a:spcAft>
            <a:buNone/>
            <a:defRPr b="1"/>
          </a:pPr>
          <a:endParaRPr lang="en-US" b="1" u="none" kern="1200" dirty="0">
            <a:latin typeface="Gill Sans MT" panose="020B0502020104020203" pitchFamily="34" charset="77"/>
            <a:ea typeface="+mn-ea"/>
            <a:cs typeface="+mn-cs"/>
          </a:endParaRPr>
        </a:p>
      </dgm:t>
    </dgm:pt>
    <dgm:pt modelId="{D93C2DD8-CDD4-4C1D-91E7-62D83AB47C44}" type="parTrans" cxnId="{B126159E-26C0-495F-821E-7DF624C13090}">
      <dgm:prSet/>
      <dgm:spPr/>
      <dgm:t>
        <a:bodyPr/>
        <a:lstStyle/>
        <a:p>
          <a:endParaRPr lang="en-US"/>
        </a:p>
      </dgm:t>
    </dgm:pt>
    <dgm:pt modelId="{EB481012-AA47-4A47-92C3-6AA348150A4E}" type="sibTrans" cxnId="{B126159E-26C0-495F-821E-7DF624C13090}">
      <dgm:prSet/>
      <dgm:spPr/>
      <dgm:t>
        <a:bodyPr/>
        <a:lstStyle/>
        <a:p>
          <a:endParaRPr lang="en-US"/>
        </a:p>
      </dgm:t>
    </dgm:pt>
    <dgm:pt modelId="{16117DCB-CB9C-492C-869B-D7D735D63ECE}" type="pres">
      <dgm:prSet presAssocID="{A17F8489-CE82-495A-AE57-0BFC0693B9D7}" presName="root" presStyleCnt="0">
        <dgm:presLayoutVars>
          <dgm:dir/>
          <dgm:resizeHandles val="exact"/>
        </dgm:presLayoutVars>
      </dgm:prSet>
      <dgm:spPr/>
    </dgm:pt>
    <dgm:pt modelId="{17AEB978-1DB2-473E-B4D9-6D03BAB30032}" type="pres">
      <dgm:prSet presAssocID="{1C9DD477-DFD8-4F86-AEBF-6E6E39681EC2}" presName="compNode" presStyleCnt="0"/>
      <dgm:spPr/>
    </dgm:pt>
    <dgm:pt modelId="{BB6160E4-FA7C-4616-AD5D-FDD9E3754FC0}" type="pres">
      <dgm:prSet presAssocID="{1C9DD477-DFD8-4F86-AEBF-6E6E39681EC2}" presName="iconRect" presStyleLbl="node1" presStyleIdx="0" presStyleCnt="3" custLinFactNeighborX="4953" custLinFactNeighborY="-29939"/>
      <dgm:spPr>
        <a:blipFill>
          <a:blip xmlns:r="http://schemas.openxmlformats.org/officeDocument/2006/relationships" r:embed="rId3">
            <a:extLst>
              <a:ext uri="{96DAC541-7B7A-43D3-8B79-37D633B846F1}">
                <asvg:svgBlip xmlns:asvg="http://schemas.microsoft.com/office/drawing/2016/SVG/main" r:embed="rId4"/>
              </a:ext>
            </a:extLst>
          </a:blip>
          <a:srcRect/>
          <a:stretch>
            <a:fillRect t="-3000" b="-3000"/>
          </a:stretch>
        </a:blipFill>
        <a:ln>
          <a:noFill/>
        </a:ln>
      </dgm:spPr>
      <dgm:extLst>
        <a:ext uri="{E40237B7-FDA0-4F09-8148-C483321AD2D9}">
          <dgm14:cNvPr xmlns:dgm14="http://schemas.microsoft.com/office/drawing/2010/diagram" id="0" name="" descr="Grocery bag with solid fill"/>
        </a:ext>
      </dgm:extLst>
    </dgm:pt>
    <dgm:pt modelId="{E1B8F6ED-2B48-4280-A9A9-851F5A8EB000}" type="pres">
      <dgm:prSet presAssocID="{1C9DD477-DFD8-4F86-AEBF-6E6E39681EC2}" presName="iconSpace" presStyleCnt="0"/>
      <dgm:spPr/>
    </dgm:pt>
    <dgm:pt modelId="{D1A71536-FB3B-42C6-8192-D66616232E08}" type="pres">
      <dgm:prSet presAssocID="{1C9DD477-DFD8-4F86-AEBF-6E6E39681EC2}" presName="parTx" presStyleLbl="revTx" presStyleIdx="0" presStyleCnt="6" custScaleX="71404" custLinFactNeighborX="-7094" custLinFactNeighborY="-59506">
        <dgm:presLayoutVars>
          <dgm:chMax val="0"/>
          <dgm:chPref val="0"/>
        </dgm:presLayoutVars>
      </dgm:prSet>
      <dgm:spPr/>
    </dgm:pt>
    <dgm:pt modelId="{AE81C020-449A-472A-901D-D26019700847}" type="pres">
      <dgm:prSet presAssocID="{1C9DD477-DFD8-4F86-AEBF-6E6E39681EC2}" presName="txSpace" presStyleCnt="0"/>
      <dgm:spPr/>
    </dgm:pt>
    <dgm:pt modelId="{F2074559-2229-4EDF-A13A-47A120008FCB}" type="pres">
      <dgm:prSet presAssocID="{1C9DD477-DFD8-4F86-AEBF-6E6E39681EC2}" presName="desTx" presStyleLbl="revTx" presStyleIdx="1" presStyleCnt="6" custLinFactNeighborX="9089" custLinFactNeighborY="-20104">
        <dgm:presLayoutVars/>
      </dgm:prSet>
      <dgm:spPr/>
    </dgm:pt>
    <dgm:pt modelId="{EEF753F4-004D-4FA5-B102-B4728D031650}" type="pres">
      <dgm:prSet presAssocID="{82A4A9FD-3A70-400B-BF8B-19368C6BFCB9}" presName="sibTrans" presStyleCnt="0"/>
      <dgm:spPr/>
    </dgm:pt>
    <dgm:pt modelId="{AA1CEBC7-343B-4D99-A47C-1F1C2659BF00}" type="pres">
      <dgm:prSet presAssocID="{AE2BEA78-55C7-433E-B3E7-1F9E404BE53F}" presName="compNode" presStyleCnt="0"/>
      <dgm:spPr/>
    </dgm:pt>
    <dgm:pt modelId="{70C5D101-AD2B-4C9E-A4CF-AA4504E67DC6}" type="pres">
      <dgm:prSet presAssocID="{AE2BEA78-55C7-433E-B3E7-1F9E404BE53F}" presName="iconRect" presStyleLbl="node1" presStyleIdx="1" presStyleCnt="3" custLinFactNeighborX="-14658" custLinFactNeighborY="-29939"/>
      <dgm:spPr>
        <a:blipFill>
          <a:blip xmlns:r="http://schemas.openxmlformats.org/officeDocument/2006/relationships" r:embed="rId5">
            <a:extLst>
              <a:ext uri="{96DAC541-7B7A-43D3-8B79-37D633B846F1}">
                <asvg:svgBlip xmlns:asvg="http://schemas.microsoft.com/office/drawing/2016/SVG/main" r:embed="rId6"/>
              </a:ext>
            </a:extLst>
          </a:blip>
          <a:srcRect/>
          <a:stretch>
            <a:fillRect t="-3000" b="-3000"/>
          </a:stretch>
        </a:blipFill>
        <a:ln>
          <a:noFill/>
        </a:ln>
      </dgm:spPr>
      <dgm:extLst>
        <a:ext uri="{E40237B7-FDA0-4F09-8148-C483321AD2D9}">
          <dgm14:cNvPr xmlns:dgm14="http://schemas.microsoft.com/office/drawing/2010/diagram" id="0" name="" descr="Shopping cart with solid fill"/>
        </a:ext>
      </dgm:extLst>
    </dgm:pt>
    <dgm:pt modelId="{8E9B15F1-8337-4E97-BC03-E7CE4E40D1E1}" type="pres">
      <dgm:prSet presAssocID="{AE2BEA78-55C7-433E-B3E7-1F9E404BE53F}" presName="iconSpace" presStyleCnt="0"/>
      <dgm:spPr/>
    </dgm:pt>
    <dgm:pt modelId="{51000754-C69F-4909-8366-7A9B33C314B2}" type="pres">
      <dgm:prSet presAssocID="{AE2BEA78-55C7-433E-B3E7-1F9E404BE53F}" presName="parTx" presStyleLbl="revTx" presStyleIdx="2" presStyleCnt="6" custLinFactNeighborX="2225" custLinFactNeighborY="-59506">
        <dgm:presLayoutVars>
          <dgm:chMax val="0"/>
          <dgm:chPref val="0"/>
        </dgm:presLayoutVars>
      </dgm:prSet>
      <dgm:spPr/>
    </dgm:pt>
    <dgm:pt modelId="{81F8CF1E-3C3E-4585-9721-CF4A61E825F9}" type="pres">
      <dgm:prSet presAssocID="{AE2BEA78-55C7-433E-B3E7-1F9E404BE53F}" presName="txSpace" presStyleCnt="0"/>
      <dgm:spPr/>
    </dgm:pt>
    <dgm:pt modelId="{2F54A241-CE64-4569-BAE7-E116BEFAD094}" type="pres">
      <dgm:prSet presAssocID="{AE2BEA78-55C7-433E-B3E7-1F9E404BE53F}" presName="desTx" presStyleLbl="revTx" presStyleIdx="3" presStyleCnt="6" custLinFactNeighborX="2225" custLinFactNeighborY="-20104">
        <dgm:presLayoutVars/>
      </dgm:prSet>
      <dgm:spPr/>
    </dgm:pt>
    <dgm:pt modelId="{542FDCA0-90FF-4AD4-BC8D-BA2A107ECB78}" type="pres">
      <dgm:prSet presAssocID="{B65C7515-1B19-48DE-A91F-26CFFA2B49CE}" presName="sibTrans" presStyleCnt="0"/>
      <dgm:spPr/>
    </dgm:pt>
    <dgm:pt modelId="{F7E387FD-2200-4638-B77D-5E29EFF09BFA}" type="pres">
      <dgm:prSet presAssocID="{07F1D253-2111-42A3-97DE-BB70BB532A8D}" presName="compNode" presStyleCnt="0"/>
      <dgm:spPr/>
    </dgm:pt>
    <dgm:pt modelId="{3CA2B0BB-D6C2-40B8-8FB6-0F73D68530C7}" type="pres">
      <dgm:prSet presAssocID="{07F1D253-2111-42A3-97DE-BB70BB532A8D}" presName="iconRect" presStyleLbl="node1" presStyleIdx="2" presStyleCnt="3" custLinFactNeighborX="-33627" custLinFactNeighborY="-2993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3000" b="-3000"/>
          </a:stretch>
        </a:blipFill>
        <a:ln>
          <a:noFill/>
        </a:ln>
      </dgm:spPr>
      <dgm:extLst>
        <a:ext uri="{E40237B7-FDA0-4F09-8148-C483321AD2D9}">
          <dgm14:cNvPr xmlns:dgm14="http://schemas.microsoft.com/office/drawing/2010/diagram" id="0" name="" descr="Shopping basket with solid fill"/>
        </a:ext>
      </dgm:extLst>
    </dgm:pt>
    <dgm:pt modelId="{F1E0C16B-EAEC-49E0-B62B-BADAEBEF53DB}" type="pres">
      <dgm:prSet presAssocID="{07F1D253-2111-42A3-97DE-BB70BB532A8D}" presName="iconSpace" presStyleCnt="0"/>
      <dgm:spPr/>
    </dgm:pt>
    <dgm:pt modelId="{34705CC2-1292-446D-94BD-71983F637D52}" type="pres">
      <dgm:prSet presAssocID="{07F1D253-2111-42A3-97DE-BB70BB532A8D}" presName="parTx" presStyleLbl="revTx" presStyleIdx="4" presStyleCnt="6" custLinFactNeighborX="-9667" custLinFactNeighborY="-59506">
        <dgm:presLayoutVars>
          <dgm:chMax val="0"/>
          <dgm:chPref val="0"/>
        </dgm:presLayoutVars>
      </dgm:prSet>
      <dgm:spPr/>
    </dgm:pt>
    <dgm:pt modelId="{07E43E76-8BA9-4D97-9C25-EF5905DB5A0E}" type="pres">
      <dgm:prSet presAssocID="{07F1D253-2111-42A3-97DE-BB70BB532A8D}" presName="txSpace" presStyleCnt="0"/>
      <dgm:spPr/>
    </dgm:pt>
    <dgm:pt modelId="{57C66E84-60E2-4A2D-8C8F-6F7AC998DF09}" type="pres">
      <dgm:prSet presAssocID="{07F1D253-2111-42A3-97DE-BB70BB532A8D}" presName="desTx" presStyleLbl="revTx" presStyleIdx="5" presStyleCnt="6" custLinFactNeighborX="-7153" custLinFactNeighborY="-20104">
        <dgm:presLayoutVars/>
      </dgm:prSet>
      <dgm:spPr/>
    </dgm:pt>
  </dgm:ptLst>
  <dgm:cxnLst>
    <dgm:cxn modelId="{0C20A038-B4AB-4DA8-A629-92701A2C48FA}" type="presOf" srcId="{68BCC616-9BBE-4488-91AB-7D361F2506ED}" destId="{2F54A241-CE64-4569-BAE7-E116BEFAD094}" srcOrd="0" destOrd="0" presId="urn:microsoft.com/office/officeart/2018/5/layout/CenteredIconLabelDescriptionList"/>
    <dgm:cxn modelId="{AB082A4C-0487-418D-91FA-4DAB22141575}" type="presOf" srcId="{AE2BEA78-55C7-433E-B3E7-1F9E404BE53F}" destId="{51000754-C69F-4909-8366-7A9B33C314B2}" srcOrd="0" destOrd="0" presId="urn:microsoft.com/office/officeart/2018/5/layout/CenteredIconLabelDescriptionList"/>
    <dgm:cxn modelId="{02F9786E-8DC0-4EBB-BCAB-27BA4D319EB6}" srcId="{A17F8489-CE82-495A-AE57-0BFC0693B9D7}" destId="{1C9DD477-DFD8-4F86-AEBF-6E6E39681EC2}" srcOrd="0" destOrd="0" parTransId="{C7752B85-ABD1-4E69-9006-0FBDD5DB9234}" sibTransId="{82A4A9FD-3A70-400B-BF8B-19368C6BFCB9}"/>
    <dgm:cxn modelId="{F6384050-D9D6-4944-A332-DF416136BCED}" type="presOf" srcId="{5064B5CB-6C31-47B2-BD7C-4C7AF2D2E08D}" destId="{F2074559-2229-4EDF-A13A-47A120008FCB}" srcOrd="0" destOrd="0" presId="urn:microsoft.com/office/officeart/2018/5/layout/CenteredIconLabelDescriptionList"/>
    <dgm:cxn modelId="{B7713C9B-E0AE-40F5-BE0E-9D13F940F9D9}" type="presOf" srcId="{07F1D253-2111-42A3-97DE-BB70BB532A8D}" destId="{34705CC2-1292-446D-94BD-71983F637D52}" srcOrd="0" destOrd="0" presId="urn:microsoft.com/office/officeart/2018/5/layout/CenteredIconLabelDescriptionList"/>
    <dgm:cxn modelId="{B126159E-26C0-495F-821E-7DF624C13090}" srcId="{07F1D253-2111-42A3-97DE-BB70BB532A8D}" destId="{C85967BB-2FF1-4EF8-93CB-FCA74A0A9C7C}" srcOrd="0" destOrd="0" parTransId="{D93C2DD8-CDD4-4C1D-91E7-62D83AB47C44}" sibTransId="{EB481012-AA47-4A47-92C3-6AA348150A4E}"/>
    <dgm:cxn modelId="{DF98FEA0-5A63-444B-B31A-1462D8DCC3BD}" type="presOf" srcId="{A17F8489-CE82-495A-AE57-0BFC0693B9D7}" destId="{16117DCB-CB9C-492C-869B-D7D735D63ECE}" srcOrd="0" destOrd="0" presId="urn:microsoft.com/office/officeart/2018/5/layout/CenteredIconLabelDescriptionList"/>
    <dgm:cxn modelId="{97CBACA1-4450-4E50-9106-F7AD90F2F7F3}" srcId="{AE2BEA78-55C7-433E-B3E7-1F9E404BE53F}" destId="{68BCC616-9BBE-4488-91AB-7D361F2506ED}" srcOrd="0" destOrd="0" parTransId="{11D5D906-AFCE-480B-9777-84BB63B88B74}" sibTransId="{394DB8F8-9BD8-449A-909D-CC9B3F491BAF}"/>
    <dgm:cxn modelId="{897D29C3-A4C2-4735-A4F6-940E3BE6C1D1}" type="presOf" srcId="{1C9DD477-DFD8-4F86-AEBF-6E6E39681EC2}" destId="{D1A71536-FB3B-42C6-8192-D66616232E08}" srcOrd="0" destOrd="0" presId="urn:microsoft.com/office/officeart/2018/5/layout/CenteredIconLabelDescriptionList"/>
    <dgm:cxn modelId="{A3ADE0C8-A317-4001-9C57-B46E680DFE34}" srcId="{1C9DD477-DFD8-4F86-AEBF-6E6E39681EC2}" destId="{5064B5CB-6C31-47B2-BD7C-4C7AF2D2E08D}" srcOrd="0" destOrd="0" parTransId="{D7CCF8DC-089D-4853-AD44-73F13FD41AB4}" sibTransId="{59CB8117-CC60-4873-A5A2-2719E4A49AAC}"/>
    <dgm:cxn modelId="{71E1DDE7-BC67-4079-8BE4-9A0CD3CB2612}" type="presOf" srcId="{C85967BB-2FF1-4EF8-93CB-FCA74A0A9C7C}" destId="{57C66E84-60E2-4A2D-8C8F-6F7AC998DF09}" srcOrd="0" destOrd="0" presId="urn:microsoft.com/office/officeart/2018/5/layout/CenteredIconLabelDescriptionList"/>
    <dgm:cxn modelId="{305123EA-13E1-41D1-9DF7-DC7D290C645E}" srcId="{A17F8489-CE82-495A-AE57-0BFC0693B9D7}" destId="{07F1D253-2111-42A3-97DE-BB70BB532A8D}" srcOrd="2" destOrd="0" parTransId="{10A3BD97-E1A1-436A-A0A7-EF12905F4BF0}" sibTransId="{D44C9F54-42FB-469F-B726-8B04CE5FC706}"/>
    <dgm:cxn modelId="{B5D0B3F1-0CD2-4EDB-960F-C0A37E964B19}" srcId="{A17F8489-CE82-495A-AE57-0BFC0693B9D7}" destId="{AE2BEA78-55C7-433E-B3E7-1F9E404BE53F}" srcOrd="1" destOrd="0" parTransId="{32E924CA-1884-48B6-B669-FFA4D0D945C4}" sibTransId="{B65C7515-1B19-48DE-A91F-26CFFA2B49CE}"/>
    <dgm:cxn modelId="{42CF5D96-9897-474D-93DA-8138C49D9E01}" type="presParOf" srcId="{16117DCB-CB9C-492C-869B-D7D735D63ECE}" destId="{17AEB978-1DB2-473E-B4D9-6D03BAB30032}" srcOrd="0" destOrd="0" presId="urn:microsoft.com/office/officeart/2018/5/layout/CenteredIconLabelDescriptionList"/>
    <dgm:cxn modelId="{828D3216-4D6A-4F1C-A182-61D127BE5EC2}" type="presParOf" srcId="{17AEB978-1DB2-473E-B4D9-6D03BAB30032}" destId="{BB6160E4-FA7C-4616-AD5D-FDD9E3754FC0}" srcOrd="0" destOrd="0" presId="urn:microsoft.com/office/officeart/2018/5/layout/CenteredIconLabelDescriptionList"/>
    <dgm:cxn modelId="{5021A274-356A-4D44-8C0C-1884268327C0}" type="presParOf" srcId="{17AEB978-1DB2-473E-B4D9-6D03BAB30032}" destId="{E1B8F6ED-2B48-4280-A9A9-851F5A8EB000}" srcOrd="1" destOrd="0" presId="urn:microsoft.com/office/officeart/2018/5/layout/CenteredIconLabelDescriptionList"/>
    <dgm:cxn modelId="{B98D4F19-BB11-41F8-9CA4-0D766AFB8BEF}" type="presParOf" srcId="{17AEB978-1DB2-473E-B4D9-6D03BAB30032}" destId="{D1A71536-FB3B-42C6-8192-D66616232E08}" srcOrd="2" destOrd="0" presId="urn:microsoft.com/office/officeart/2018/5/layout/CenteredIconLabelDescriptionList"/>
    <dgm:cxn modelId="{F9820F2E-DBD6-495B-AB3D-95C2973265A1}" type="presParOf" srcId="{17AEB978-1DB2-473E-B4D9-6D03BAB30032}" destId="{AE81C020-449A-472A-901D-D26019700847}" srcOrd="3" destOrd="0" presId="urn:microsoft.com/office/officeart/2018/5/layout/CenteredIconLabelDescriptionList"/>
    <dgm:cxn modelId="{67A6B315-36E6-4C2F-9108-476049800A27}" type="presParOf" srcId="{17AEB978-1DB2-473E-B4D9-6D03BAB30032}" destId="{F2074559-2229-4EDF-A13A-47A120008FCB}" srcOrd="4" destOrd="0" presId="urn:microsoft.com/office/officeart/2018/5/layout/CenteredIconLabelDescriptionList"/>
    <dgm:cxn modelId="{E3E1768C-61EB-4E0D-8D2B-4FADFABB6A56}" type="presParOf" srcId="{16117DCB-CB9C-492C-869B-D7D735D63ECE}" destId="{EEF753F4-004D-4FA5-B102-B4728D031650}" srcOrd="1" destOrd="0" presId="urn:microsoft.com/office/officeart/2018/5/layout/CenteredIconLabelDescriptionList"/>
    <dgm:cxn modelId="{7E377520-DE74-47A5-AB35-7E59B2604A9F}" type="presParOf" srcId="{16117DCB-CB9C-492C-869B-D7D735D63ECE}" destId="{AA1CEBC7-343B-4D99-A47C-1F1C2659BF00}" srcOrd="2" destOrd="0" presId="urn:microsoft.com/office/officeart/2018/5/layout/CenteredIconLabelDescriptionList"/>
    <dgm:cxn modelId="{292B9E0E-4A27-4E51-8ECC-3822D2CDD90F}" type="presParOf" srcId="{AA1CEBC7-343B-4D99-A47C-1F1C2659BF00}" destId="{70C5D101-AD2B-4C9E-A4CF-AA4504E67DC6}" srcOrd="0" destOrd="0" presId="urn:microsoft.com/office/officeart/2018/5/layout/CenteredIconLabelDescriptionList"/>
    <dgm:cxn modelId="{E233FFF8-4DFC-4705-8DAC-813113F5A755}" type="presParOf" srcId="{AA1CEBC7-343B-4D99-A47C-1F1C2659BF00}" destId="{8E9B15F1-8337-4E97-BC03-E7CE4E40D1E1}" srcOrd="1" destOrd="0" presId="urn:microsoft.com/office/officeart/2018/5/layout/CenteredIconLabelDescriptionList"/>
    <dgm:cxn modelId="{37559027-5438-45EC-8F9B-312C6BE79DC7}" type="presParOf" srcId="{AA1CEBC7-343B-4D99-A47C-1F1C2659BF00}" destId="{51000754-C69F-4909-8366-7A9B33C314B2}" srcOrd="2" destOrd="0" presId="urn:microsoft.com/office/officeart/2018/5/layout/CenteredIconLabelDescriptionList"/>
    <dgm:cxn modelId="{0A3377B9-D1F5-4886-AA1F-402D5731C503}" type="presParOf" srcId="{AA1CEBC7-343B-4D99-A47C-1F1C2659BF00}" destId="{81F8CF1E-3C3E-4585-9721-CF4A61E825F9}" srcOrd="3" destOrd="0" presId="urn:microsoft.com/office/officeart/2018/5/layout/CenteredIconLabelDescriptionList"/>
    <dgm:cxn modelId="{9A1E6423-275D-498B-8305-BE8DAF8A58A6}" type="presParOf" srcId="{AA1CEBC7-343B-4D99-A47C-1F1C2659BF00}" destId="{2F54A241-CE64-4569-BAE7-E116BEFAD094}" srcOrd="4" destOrd="0" presId="urn:microsoft.com/office/officeart/2018/5/layout/CenteredIconLabelDescriptionList"/>
    <dgm:cxn modelId="{0D7332A3-1402-4E95-BD0A-2554F78EB264}" type="presParOf" srcId="{16117DCB-CB9C-492C-869B-D7D735D63ECE}" destId="{542FDCA0-90FF-4AD4-BC8D-BA2A107ECB78}" srcOrd="3" destOrd="0" presId="urn:microsoft.com/office/officeart/2018/5/layout/CenteredIconLabelDescriptionList"/>
    <dgm:cxn modelId="{5A081E50-5A4B-4B4C-A16E-A14C3B7F8813}" type="presParOf" srcId="{16117DCB-CB9C-492C-869B-D7D735D63ECE}" destId="{F7E387FD-2200-4638-B77D-5E29EFF09BFA}" srcOrd="4" destOrd="0" presId="urn:microsoft.com/office/officeart/2018/5/layout/CenteredIconLabelDescriptionList"/>
    <dgm:cxn modelId="{0329C02B-9E9A-4383-B82A-2271F2C5D592}" type="presParOf" srcId="{F7E387FD-2200-4638-B77D-5E29EFF09BFA}" destId="{3CA2B0BB-D6C2-40B8-8FB6-0F73D68530C7}" srcOrd="0" destOrd="0" presId="urn:microsoft.com/office/officeart/2018/5/layout/CenteredIconLabelDescriptionList"/>
    <dgm:cxn modelId="{16DA7AA7-73BC-411D-B18A-725C3507ABD0}" type="presParOf" srcId="{F7E387FD-2200-4638-B77D-5E29EFF09BFA}" destId="{F1E0C16B-EAEC-49E0-B62B-BADAEBEF53DB}" srcOrd="1" destOrd="0" presId="urn:microsoft.com/office/officeart/2018/5/layout/CenteredIconLabelDescriptionList"/>
    <dgm:cxn modelId="{33AF6DA6-AA3F-48C5-B36D-F131D7350A7C}" type="presParOf" srcId="{F7E387FD-2200-4638-B77D-5E29EFF09BFA}" destId="{34705CC2-1292-446D-94BD-71983F637D52}" srcOrd="2" destOrd="0" presId="urn:microsoft.com/office/officeart/2018/5/layout/CenteredIconLabelDescriptionList"/>
    <dgm:cxn modelId="{AE881EE6-9153-4EC8-A239-D28D5A6E5117}" type="presParOf" srcId="{F7E387FD-2200-4638-B77D-5E29EFF09BFA}" destId="{07E43E76-8BA9-4D97-9C25-EF5905DB5A0E}" srcOrd="3" destOrd="0" presId="urn:microsoft.com/office/officeart/2018/5/layout/CenteredIconLabelDescriptionList"/>
    <dgm:cxn modelId="{F811DFDA-020F-4E4B-BB5C-E3B3CA13359E}" type="presParOf" srcId="{F7E387FD-2200-4638-B77D-5E29EFF09BFA}" destId="{57C66E84-60E2-4A2D-8C8F-6F7AC998DF0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160E4-FA7C-4616-AD5D-FDD9E3754FC0}">
      <dsp:nvSpPr>
        <dsp:cNvPr id="0" name=""/>
        <dsp:cNvSpPr/>
      </dsp:nvSpPr>
      <dsp:spPr>
        <a:xfrm>
          <a:off x="1129508" y="4"/>
          <a:ext cx="1151718" cy="115171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3000" b="-3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A71536-FB3B-42C6-8192-D66616232E08}">
      <dsp:nvSpPr>
        <dsp:cNvPr id="0" name=""/>
        <dsp:cNvSpPr/>
      </dsp:nvSpPr>
      <dsp:spPr>
        <a:xfrm>
          <a:off x="172278" y="1371598"/>
          <a:ext cx="1677735"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b="1" u="none" kern="1200" dirty="0">
              <a:latin typeface="Gill Sans MT" panose="020B0502020104020203" pitchFamily="34" charset="77"/>
            </a:rPr>
            <a:t>Objective</a:t>
          </a:r>
          <a:endParaRPr lang="en-US" sz="2500" u="none" kern="1200" dirty="0">
            <a:latin typeface="Gill Sans MT" panose="020B0502020104020203" pitchFamily="34" charset="77"/>
          </a:endParaRPr>
        </a:p>
      </dsp:txBody>
      <dsp:txXfrm>
        <a:off x="172278" y="1371598"/>
        <a:ext cx="1677735" cy="493593"/>
      </dsp:txXfrm>
    </dsp:sp>
    <dsp:sp modelId="{F2074559-2229-4EDF-A13A-47A120008FCB}">
      <dsp:nvSpPr>
        <dsp:cNvPr id="0" name=""/>
        <dsp:cNvSpPr/>
      </dsp:nvSpPr>
      <dsp:spPr>
        <a:xfrm>
          <a:off x="302095" y="1828794"/>
          <a:ext cx="3290625" cy="203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To perform an initial data and exploratory analysis of some of their data in order to derive insights and suggest strategies for better segmentation based on the provided criteria. Project brief can be found </a:t>
          </a:r>
          <a:r>
            <a:rPr lang="en-US" sz="1700" kern="1200" dirty="0">
              <a:hlinkClick xmlns:r="http://schemas.openxmlformats.org/officeDocument/2006/relationships" r:id="rId3">
                <a:extLst>
                  <a:ext uri="{A12FA001-AC4F-418D-AE19-62706E023703}">
                    <ahyp:hlinkClr xmlns:ahyp="http://schemas.microsoft.com/office/drawing/2018/hyperlinkcolor" val="tx"/>
                  </a:ext>
                </a:extLst>
              </a:hlinkClick>
            </a:rPr>
            <a:t>here</a:t>
          </a:r>
          <a:r>
            <a:rPr lang="en-US" sz="1700" kern="1200" dirty="0"/>
            <a:t>.</a:t>
          </a:r>
        </a:p>
      </dsp:txBody>
      <dsp:txXfrm>
        <a:off x="302095" y="1828794"/>
        <a:ext cx="3290625" cy="2032520"/>
      </dsp:txXfrm>
    </dsp:sp>
    <dsp:sp modelId="{70C5D101-AD2B-4C9E-A4CF-AA4504E67DC6}">
      <dsp:nvSpPr>
        <dsp:cNvPr id="0" name=""/>
        <dsp:cNvSpPr/>
      </dsp:nvSpPr>
      <dsp:spPr>
        <a:xfrm>
          <a:off x="4770129" y="4"/>
          <a:ext cx="1151718" cy="1151718"/>
        </a:xfrm>
        <a:prstGeom prst="rect">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t="-3000" b="-3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000754-C69F-4909-8366-7A9B33C314B2}">
      <dsp:nvSpPr>
        <dsp:cNvPr id="0" name=""/>
        <dsp:cNvSpPr/>
      </dsp:nvSpPr>
      <dsp:spPr>
        <a:xfrm>
          <a:off x="3942711" y="1371598"/>
          <a:ext cx="3290625"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b="1" u="none" kern="1200" dirty="0">
              <a:latin typeface="Gill Sans MT" panose="020B0502020104020203"/>
              <a:ea typeface="+mn-ea"/>
              <a:cs typeface="+mn-cs"/>
            </a:rPr>
            <a:t>Data Set</a:t>
          </a:r>
        </a:p>
      </dsp:txBody>
      <dsp:txXfrm>
        <a:off x="3942711" y="1371598"/>
        <a:ext cx="3290625" cy="493593"/>
      </dsp:txXfrm>
    </dsp:sp>
    <dsp:sp modelId="{2F54A241-CE64-4569-BAE7-E116BEFAD094}">
      <dsp:nvSpPr>
        <dsp:cNvPr id="0" name=""/>
        <dsp:cNvSpPr/>
      </dsp:nvSpPr>
      <dsp:spPr>
        <a:xfrm>
          <a:off x="3942711" y="1828794"/>
          <a:ext cx="3290625" cy="203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0" kern="1200" dirty="0"/>
            <a:t>Open-source data set was provided by Instacart.</a:t>
          </a:r>
        </a:p>
        <a:p>
          <a:pPr marL="0" lvl="0" indent="0" algn="l" defTabSz="755650">
            <a:lnSpc>
              <a:spcPct val="90000"/>
            </a:lnSpc>
            <a:spcBef>
              <a:spcPct val="0"/>
            </a:spcBef>
            <a:spcAft>
              <a:spcPct val="35000"/>
            </a:spcAft>
            <a:buNone/>
          </a:pPr>
          <a:r>
            <a:rPr lang="en-US" sz="1700" kern="1200" dirty="0">
              <a:solidFill>
                <a:schemeClr val="tx1"/>
              </a:solidFill>
            </a:rPr>
            <a:t>Customer data set can be found </a:t>
          </a:r>
          <a:r>
            <a:rPr lang="en-US" sz="1700" kern="1200" dirty="0">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here</a:t>
          </a:r>
          <a:r>
            <a:rPr lang="en-US" sz="1700" kern="1200" dirty="0">
              <a:solidFill>
                <a:schemeClr val="tx1"/>
              </a:solidFill>
            </a:rPr>
            <a:t>.</a:t>
          </a:r>
          <a:endParaRPr lang="en-US" sz="1700" b="0" kern="1200" dirty="0"/>
        </a:p>
      </dsp:txBody>
      <dsp:txXfrm>
        <a:off x="3942711" y="1828794"/>
        <a:ext cx="3290625" cy="2032520"/>
      </dsp:txXfrm>
    </dsp:sp>
    <dsp:sp modelId="{3CA2B0BB-D6C2-40B8-8FB6-0F73D68530C7}">
      <dsp:nvSpPr>
        <dsp:cNvPr id="0" name=""/>
        <dsp:cNvSpPr/>
      </dsp:nvSpPr>
      <dsp:spPr>
        <a:xfrm>
          <a:off x="8418144" y="4"/>
          <a:ext cx="1151718" cy="11517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3000" b="-3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705CC2-1292-446D-94BD-71983F637D52}">
      <dsp:nvSpPr>
        <dsp:cNvPr id="0" name=""/>
        <dsp:cNvSpPr/>
      </dsp:nvSpPr>
      <dsp:spPr>
        <a:xfrm>
          <a:off x="7417874" y="1371598"/>
          <a:ext cx="3290625"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b="1" u="none" kern="1200" dirty="0">
              <a:latin typeface="Gill Sans MT" panose="020B0502020104020203" pitchFamily="34" charset="77"/>
              <a:ea typeface="+mn-ea"/>
              <a:cs typeface="+mn-cs"/>
            </a:rPr>
            <a:t>Tools and Procedures</a:t>
          </a:r>
        </a:p>
      </dsp:txBody>
      <dsp:txXfrm>
        <a:off x="7417874" y="1371598"/>
        <a:ext cx="3290625" cy="493593"/>
      </dsp:txXfrm>
    </dsp:sp>
    <dsp:sp modelId="{57C66E84-60E2-4A2D-8C8F-6F7AC998DF09}">
      <dsp:nvSpPr>
        <dsp:cNvPr id="0" name=""/>
        <dsp:cNvSpPr/>
      </dsp:nvSpPr>
      <dsp:spPr>
        <a:xfrm>
          <a:off x="7500600" y="1828794"/>
          <a:ext cx="3290625" cy="203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algn="l">
            <a:lnSpc>
              <a:spcPct val="90000"/>
            </a:lnSpc>
            <a:spcBef>
              <a:spcPct val="0"/>
            </a:spcBef>
            <a:buNone/>
          </a:pPr>
          <a:r>
            <a:rPr lang="en-US" sz="1700" kern="1200" dirty="0"/>
            <a:t>Python</a:t>
          </a:r>
        </a:p>
        <a:p>
          <a:pPr algn="l">
            <a:lnSpc>
              <a:spcPct val="90000"/>
            </a:lnSpc>
            <a:spcBef>
              <a:spcPct val="0"/>
            </a:spcBef>
            <a:buNone/>
          </a:pPr>
          <a:r>
            <a:rPr lang="en-US" sz="1700" kern="1200" dirty="0"/>
            <a:t>Data wrangling</a:t>
          </a:r>
        </a:p>
        <a:p>
          <a:pPr algn="l">
            <a:lnSpc>
              <a:spcPct val="90000"/>
            </a:lnSpc>
            <a:spcBef>
              <a:spcPct val="0"/>
            </a:spcBef>
            <a:buNone/>
          </a:pPr>
          <a:r>
            <a:rPr lang="en-US" sz="1700" b="0" u="none" kern="1200" dirty="0">
              <a:latin typeface="+mn-lt"/>
              <a:ea typeface="+mn-ea"/>
              <a:cs typeface="+mn-cs"/>
            </a:rPr>
            <a:t>Data merging</a:t>
          </a:r>
        </a:p>
        <a:p>
          <a:pPr algn="l">
            <a:lnSpc>
              <a:spcPct val="90000"/>
            </a:lnSpc>
            <a:spcBef>
              <a:spcPct val="0"/>
            </a:spcBef>
            <a:buNone/>
          </a:pPr>
          <a:r>
            <a:rPr lang="en-US" sz="1700" b="0" u="none" kern="1200" dirty="0">
              <a:latin typeface="+mn-lt"/>
              <a:ea typeface="+mn-ea"/>
              <a:cs typeface="+mn-cs"/>
            </a:rPr>
            <a:t>Deriving variables</a:t>
          </a:r>
        </a:p>
        <a:p>
          <a:pPr algn="l">
            <a:lnSpc>
              <a:spcPct val="90000"/>
            </a:lnSpc>
            <a:spcBef>
              <a:spcPct val="0"/>
            </a:spcBef>
            <a:buNone/>
          </a:pPr>
          <a:r>
            <a:rPr lang="en-US" sz="1700" b="0" u="none" kern="1200" dirty="0">
              <a:latin typeface="+mn-lt"/>
              <a:ea typeface="+mn-ea"/>
              <a:cs typeface="+mn-cs"/>
            </a:rPr>
            <a:t>Grouping data</a:t>
          </a:r>
        </a:p>
        <a:p>
          <a:pPr algn="l">
            <a:lnSpc>
              <a:spcPct val="90000"/>
            </a:lnSpc>
            <a:spcBef>
              <a:spcPct val="0"/>
            </a:spcBef>
            <a:buNone/>
          </a:pPr>
          <a:r>
            <a:rPr lang="en-US" sz="1700" b="0" u="none" kern="1200" dirty="0">
              <a:latin typeface="+mn-lt"/>
              <a:ea typeface="+mn-ea"/>
              <a:cs typeface="+mn-cs"/>
            </a:rPr>
            <a:t>Aggregating data</a:t>
          </a:r>
        </a:p>
        <a:p>
          <a:pPr algn="l">
            <a:lnSpc>
              <a:spcPct val="90000"/>
            </a:lnSpc>
            <a:spcBef>
              <a:spcPct val="0"/>
            </a:spcBef>
            <a:buNone/>
          </a:pPr>
          <a:r>
            <a:rPr lang="en-US" sz="1700" b="0" u="none" kern="1200" dirty="0">
              <a:latin typeface="+mn-lt"/>
              <a:ea typeface="+mn-ea"/>
              <a:cs typeface="+mn-cs"/>
            </a:rPr>
            <a:t>Reporting in Excel</a:t>
          </a:r>
        </a:p>
        <a:p>
          <a:pPr algn="l">
            <a:lnSpc>
              <a:spcPct val="90000"/>
            </a:lnSpc>
            <a:spcBef>
              <a:spcPct val="0"/>
            </a:spcBef>
            <a:buNone/>
          </a:pPr>
          <a:r>
            <a:rPr lang="en-US" sz="1700" b="0" u="none" kern="1200" dirty="0">
              <a:latin typeface="+mn-lt"/>
              <a:ea typeface="+mn-ea"/>
              <a:cs typeface="+mn-cs"/>
            </a:rPr>
            <a:t>Population flows</a:t>
          </a:r>
        </a:p>
        <a:p>
          <a:pPr marL="0" lvl="0" indent="0" algn="ctr" defTabSz="889000">
            <a:lnSpc>
              <a:spcPct val="90000"/>
            </a:lnSpc>
            <a:spcBef>
              <a:spcPct val="0"/>
            </a:spcBef>
            <a:spcAft>
              <a:spcPct val="35000"/>
            </a:spcAft>
            <a:buNone/>
            <a:defRPr b="1"/>
          </a:pPr>
          <a:endParaRPr lang="en-US" sz="1700" b="1" u="none" kern="1200" dirty="0">
            <a:latin typeface="Gill Sans MT" panose="020B0502020104020203" pitchFamily="34" charset="77"/>
            <a:ea typeface="+mn-ea"/>
            <a:cs typeface="+mn-cs"/>
          </a:endParaRPr>
        </a:p>
      </dsp:txBody>
      <dsp:txXfrm>
        <a:off x="7500600" y="1828794"/>
        <a:ext cx="3290625" cy="203252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C831C-2DC0-8140-9CB2-1967D3D67CCA}"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01F158-C67E-A04A-9D0D-A89CEDD5B766}" type="slidenum">
              <a:rPr lang="en-US" smtClean="0"/>
              <a:t>‹#›</a:t>
            </a:fld>
            <a:endParaRPr lang="en-US"/>
          </a:p>
        </p:txBody>
      </p:sp>
    </p:spTree>
    <p:extLst>
      <p:ext uri="{BB962C8B-B14F-4D97-AF65-F5344CB8AC3E}">
        <p14:creationId xmlns:p14="http://schemas.microsoft.com/office/powerpoint/2010/main" val="1311662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6859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41565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0081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6568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C1E1FAD-7351-4908-963A-08EA8E4AB7A0}" type="datetimeFigureOut">
              <a:rPr lang="en-US" smtClean="0"/>
              <a:t>6/21/2023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CF2D47E-0AF1-4C27-801F-64E3E5BF7F72}" type="slidenum">
              <a:rPr lang="en-US" smtClean="0"/>
              <a:t>‹#›</a:t>
            </a:fld>
            <a:endParaRPr lang="en-US"/>
          </a:p>
        </p:txBody>
      </p:sp>
    </p:spTree>
    <p:extLst>
      <p:ext uri="{BB962C8B-B14F-4D97-AF65-F5344CB8AC3E}">
        <p14:creationId xmlns:p14="http://schemas.microsoft.com/office/powerpoint/2010/main" val="288281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68747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C1E1FAD-7351-4908-963A-08EA8E4AB7A0}" type="datetimeFigureOut">
              <a:rPr lang="en-US" smtClean="0"/>
              <a:t>6/21/2023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F2D47E-0AF1-4C27-801F-64E3E5BF7F72}" type="slidenum">
              <a:rPr lang="en-US" smtClean="0"/>
              <a:t>‹#›</a:t>
            </a:fld>
            <a:endParaRPr lang="en-US"/>
          </a:p>
        </p:txBody>
      </p:sp>
    </p:spTree>
    <p:extLst>
      <p:ext uri="{BB962C8B-B14F-4D97-AF65-F5344CB8AC3E}">
        <p14:creationId xmlns:p14="http://schemas.microsoft.com/office/powerpoint/2010/main" val="3463497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40269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655256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E1FAD-7351-4908-963A-08EA8E4AB7A0}" type="datetimeFigureOut">
              <a:rPr lang="en-US" smtClean="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456321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E1FAD-7351-4908-963A-08EA8E4AB7A0}" type="datetimeFigureOut">
              <a:rPr lang="en-US" smtClean="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916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54710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C04E684-10F4-4CC3-A0B9-F03AA7BE37CF}" type="datetimeFigureOut">
              <a:rPr lang="en-US" smtClean="0"/>
              <a:t>6/21/2023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142258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76388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083856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C04E684-10F4-4CC3-A0B9-F03AA7BE37CF}" type="datetimeFigureOut">
              <a:rPr lang="en-US" smtClean="0"/>
              <a:t>6/21/2023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94927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3924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1613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3080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2055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9586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0498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3782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2555119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14" r:id="rId5"/>
    <p:sldLayoutId id="2147483715" r:id="rId6"/>
    <p:sldLayoutId id="2147483721"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C04E684-10F4-4CC3-A0B9-F03AA7BE37CF}" type="datetimeFigureOut">
              <a:rPr lang="en-US" smtClean="0"/>
              <a:t>6/21/2023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1845F5A-061D-4825-9AE9-D7794091C6C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6746503"/>
      </p:ext>
    </p:extLst>
  </p:cSld>
  <p:clrMap bg1="lt1" tx1="dk1" bg2="lt2" tx2="dk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09" r:id="rId7"/>
    <p:sldLayoutId id="2147484210" r:id="rId8"/>
    <p:sldLayoutId id="2147484211" r:id="rId9"/>
    <p:sldLayoutId id="2147484212" r:id="rId10"/>
    <p:sldLayoutId id="214748421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19.xml"/><Relationship Id="rId6" Type="http://schemas.openxmlformats.org/officeDocument/2006/relationships/hyperlink" Target="https://github.com/aparedes91/Instacart-Python/blob/main/Sent%20to%20client/Instacart%20Basket%20Analysis%20-%20Alex%20Paredes.xlsx" TargetMode="External"/><Relationship Id="rId5" Type="http://schemas.openxmlformats.org/officeDocument/2006/relationships/image" Target="../media/image22.png"/><Relationship Id="rId4" Type="http://schemas.openxmlformats.org/officeDocument/2006/relationships/hyperlink" Target="https://github.com/aparedes91/Instacart-Pyth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34">
            <a:extLst>
              <a:ext uri="{FF2B5EF4-FFF2-40B4-BE49-F238E27FC236}">
                <a16:creationId xmlns:a16="http://schemas.microsoft.com/office/drawing/2014/main" id="{EA97CA5D-BCDD-4F61-B77F-34068368B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36">
            <a:extLst>
              <a:ext uri="{FF2B5EF4-FFF2-40B4-BE49-F238E27FC236}">
                <a16:creationId xmlns:a16="http://schemas.microsoft.com/office/drawing/2014/main" id="{BB80117C-7F39-43C5-86D0-1B3E99AB5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2ABD3D-C8CF-040D-BC28-0A4D4B9A1194}"/>
              </a:ext>
            </a:extLst>
          </p:cNvPr>
          <p:cNvSpPr>
            <a:spLocks noGrp="1"/>
          </p:cNvSpPr>
          <p:nvPr>
            <p:ph type="title"/>
          </p:nvPr>
        </p:nvSpPr>
        <p:spPr>
          <a:xfrm>
            <a:off x="581192" y="702156"/>
            <a:ext cx="11029616" cy="822960"/>
          </a:xfrm>
        </p:spPr>
        <p:txBody>
          <a:bodyPr>
            <a:normAutofit/>
          </a:bodyPr>
          <a:lstStyle/>
          <a:p>
            <a:pPr algn="ctr"/>
            <a:r>
              <a:rPr lang="en-US" sz="3200" b="1" dirty="0">
                <a:solidFill>
                  <a:srgbClr val="FFFFFF"/>
                </a:solidFill>
              </a:rPr>
              <a:t>Instacart Grocery Basket</a:t>
            </a:r>
          </a:p>
        </p:txBody>
      </p:sp>
      <p:grpSp>
        <p:nvGrpSpPr>
          <p:cNvPr id="62" name="Group 38">
            <a:extLst>
              <a:ext uri="{FF2B5EF4-FFF2-40B4-BE49-F238E27FC236}">
                <a16:creationId xmlns:a16="http://schemas.microsoft.com/office/drawing/2014/main" id="{22A9BB93-2DF4-4EFD-94C3-A0CC895CDE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63" name="Rectangle 39">
              <a:extLst>
                <a:ext uri="{FF2B5EF4-FFF2-40B4-BE49-F238E27FC236}">
                  <a16:creationId xmlns:a16="http://schemas.microsoft.com/office/drawing/2014/main" id="{50B3C702-83B2-4274-BF5A-C42475E28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40">
              <a:extLst>
                <a:ext uri="{FF2B5EF4-FFF2-40B4-BE49-F238E27FC236}">
                  <a16:creationId xmlns:a16="http://schemas.microsoft.com/office/drawing/2014/main" id="{5B7BEE93-7680-4E07-8B35-53D4D53F2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41">
              <a:extLst>
                <a:ext uri="{FF2B5EF4-FFF2-40B4-BE49-F238E27FC236}">
                  <a16:creationId xmlns:a16="http://schemas.microsoft.com/office/drawing/2014/main" id="{5626784A-218C-4257-AC79-DD5BC6EF9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21" name="Content Placeholder 2">
            <a:extLst>
              <a:ext uri="{FF2B5EF4-FFF2-40B4-BE49-F238E27FC236}">
                <a16:creationId xmlns:a16="http://schemas.microsoft.com/office/drawing/2014/main" id="{63CCD853-F781-0F30-FEF7-A7C8E632EB01}"/>
              </a:ext>
            </a:extLst>
          </p:cNvPr>
          <p:cNvGraphicFramePr>
            <a:graphicFrameLocks noGrp="1"/>
          </p:cNvGraphicFramePr>
          <p:nvPr>
            <p:ph idx="1"/>
            <p:extLst>
              <p:ext uri="{D42A27DB-BD31-4B8C-83A1-F6EECF244321}">
                <p14:modId xmlns:p14="http://schemas.microsoft.com/office/powerpoint/2010/main" val="947317657"/>
              </p:ext>
            </p:extLst>
          </p:nvPr>
        </p:nvGraphicFramePr>
        <p:xfrm>
          <a:off x="581192" y="2180495"/>
          <a:ext cx="11029615" cy="4614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66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 name="Rectangle 193">
            <a:extLst>
              <a:ext uri="{FF2B5EF4-FFF2-40B4-BE49-F238E27FC236}">
                <a16:creationId xmlns:a16="http://schemas.microsoft.com/office/drawing/2014/main" id="{58E36F82-D563-4270-AD14-9DAD4BE22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F9F640-F066-FD46-1FE4-0B8A93A9D7A8}"/>
              </a:ext>
            </a:extLst>
          </p:cNvPr>
          <p:cNvSpPr>
            <a:spLocks noGrp="1"/>
          </p:cNvSpPr>
          <p:nvPr>
            <p:ph type="title"/>
          </p:nvPr>
        </p:nvSpPr>
        <p:spPr>
          <a:xfrm>
            <a:off x="457200" y="365760"/>
            <a:ext cx="3475915" cy="1013800"/>
          </a:xfrm>
        </p:spPr>
        <p:txBody>
          <a:bodyPr>
            <a:normAutofit/>
          </a:bodyPr>
          <a:lstStyle/>
          <a:p>
            <a:r>
              <a:rPr lang="en-US" sz="2000" b="1" dirty="0">
                <a:solidFill>
                  <a:schemeClr val="tx1"/>
                </a:solidFill>
              </a:rPr>
              <a:t>ANALYSIS and Recommendations</a:t>
            </a:r>
          </a:p>
        </p:txBody>
      </p:sp>
      <p:sp>
        <p:nvSpPr>
          <p:cNvPr id="196" name="Rectangle 195">
            <a:extLst>
              <a:ext uri="{FF2B5EF4-FFF2-40B4-BE49-F238E27FC236}">
                <a16:creationId xmlns:a16="http://schemas.microsoft.com/office/drawing/2014/main" id="{E4D0A6E8-45CE-4F94-B6F3-6618436476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8" name="Rectangle 197">
            <a:extLst>
              <a:ext uri="{FF2B5EF4-FFF2-40B4-BE49-F238E27FC236}">
                <a16:creationId xmlns:a16="http://schemas.microsoft.com/office/drawing/2014/main" id="{E186C76C-7C36-49CD-B1FB-3934C4E6D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0" name="Rectangle 199">
            <a:extLst>
              <a:ext uri="{FF2B5EF4-FFF2-40B4-BE49-F238E27FC236}">
                <a16:creationId xmlns:a16="http://schemas.microsoft.com/office/drawing/2014/main" id="{7DF61F7D-0AFB-4017-959A-667C4EEF3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Content Placeholder 11">
            <a:extLst>
              <a:ext uri="{FF2B5EF4-FFF2-40B4-BE49-F238E27FC236}">
                <a16:creationId xmlns:a16="http://schemas.microsoft.com/office/drawing/2014/main" id="{7D1D2B04-5CF7-5819-D296-2258D8A43065}"/>
              </a:ext>
            </a:extLst>
          </p:cNvPr>
          <p:cNvSpPr>
            <a:spLocks noGrp="1"/>
          </p:cNvSpPr>
          <p:nvPr>
            <p:ph idx="1"/>
          </p:nvPr>
        </p:nvSpPr>
        <p:spPr>
          <a:xfrm>
            <a:off x="446534" y="1280160"/>
            <a:ext cx="3905658" cy="4870939"/>
          </a:xfrm>
        </p:spPr>
        <p:txBody>
          <a:bodyPr>
            <a:noAutofit/>
          </a:bodyPr>
          <a:lstStyle/>
          <a:p>
            <a:pPr marL="0" indent="0">
              <a:buNone/>
            </a:pPr>
            <a:r>
              <a:rPr lang="en-US" dirty="0">
                <a:solidFill>
                  <a:schemeClr val="tx1"/>
                </a:solidFill>
              </a:rPr>
              <a:t>The sales team needs to know what the busiest days of the week and hours of the day are (i.e., the days and times with the most orders) in order to schedule ads at times when there are fewer orders.</a:t>
            </a:r>
          </a:p>
          <a:p>
            <a:pPr>
              <a:buClrTx/>
              <a:buFont typeface="Wingdings" panose="05000000000000000000" pitchFamily="2" charset="2"/>
              <a:buChar char="§"/>
            </a:pPr>
            <a:r>
              <a:rPr lang="en-US" dirty="0">
                <a:solidFill>
                  <a:schemeClr val="tx1"/>
                </a:solidFill>
              </a:rPr>
              <a:t>The busiest days of the week are </a:t>
            </a:r>
            <a:r>
              <a:rPr lang="en-US" b="1" dirty="0">
                <a:solidFill>
                  <a:schemeClr val="tx1"/>
                </a:solidFill>
              </a:rPr>
              <a:t>Saturday and Sunday</a:t>
            </a:r>
            <a:r>
              <a:rPr lang="en-US" dirty="0">
                <a:solidFill>
                  <a:schemeClr val="tx1"/>
                </a:solidFill>
              </a:rPr>
              <a:t>. </a:t>
            </a:r>
          </a:p>
          <a:p>
            <a:pPr>
              <a:buClrTx/>
              <a:buFont typeface="Wingdings" panose="05000000000000000000" pitchFamily="2" charset="2"/>
              <a:buChar char="§"/>
            </a:pPr>
            <a:r>
              <a:rPr lang="en-US" dirty="0">
                <a:solidFill>
                  <a:schemeClr val="tx1"/>
                </a:solidFill>
              </a:rPr>
              <a:t>The busiest hours of the day are from </a:t>
            </a:r>
            <a:r>
              <a:rPr lang="en-US" b="1" dirty="0">
                <a:solidFill>
                  <a:schemeClr val="tx1"/>
                </a:solidFill>
              </a:rPr>
              <a:t>9:00 a.m. to 5:00 p.m</a:t>
            </a:r>
            <a:r>
              <a:rPr lang="en-US" dirty="0">
                <a:solidFill>
                  <a:schemeClr val="tx1"/>
                </a:solidFill>
              </a:rPr>
              <a:t>. </a:t>
            </a:r>
          </a:p>
          <a:p>
            <a:pPr>
              <a:buClrTx/>
              <a:buFont typeface="Wingdings" panose="05000000000000000000" pitchFamily="2" charset="2"/>
              <a:buChar char="§"/>
            </a:pPr>
            <a:r>
              <a:rPr lang="en-US" dirty="0">
                <a:solidFill>
                  <a:schemeClr val="tx1"/>
                </a:solidFill>
              </a:rPr>
              <a:t>It is recommended to schedule ads on </a:t>
            </a:r>
            <a:r>
              <a:rPr lang="en-US" b="1" dirty="0">
                <a:solidFill>
                  <a:schemeClr val="tx1"/>
                </a:solidFill>
              </a:rPr>
              <a:t>Tuesday and Wednesday from 9:00 a.m. to 5:00 p.m. </a:t>
            </a:r>
            <a:r>
              <a:rPr lang="en-US" dirty="0">
                <a:solidFill>
                  <a:schemeClr val="tx1"/>
                </a:solidFill>
              </a:rPr>
              <a:t>to increase orders on these particular days.</a:t>
            </a:r>
          </a:p>
        </p:txBody>
      </p:sp>
      <p:pic>
        <p:nvPicPr>
          <p:cNvPr id="13" name="Picture 12">
            <a:extLst>
              <a:ext uri="{FF2B5EF4-FFF2-40B4-BE49-F238E27FC236}">
                <a16:creationId xmlns:a16="http://schemas.microsoft.com/office/drawing/2014/main" id="{3E7C3358-C829-4E54-1A95-A28D38BB395D}"/>
              </a:ext>
            </a:extLst>
          </p:cNvPr>
          <p:cNvPicPr>
            <a:picLocks noChangeAspect="1"/>
          </p:cNvPicPr>
          <p:nvPr/>
        </p:nvPicPr>
        <p:blipFill>
          <a:blip r:embed="rId2"/>
          <a:stretch>
            <a:fillRect/>
          </a:stretch>
        </p:blipFill>
        <p:spPr>
          <a:xfrm>
            <a:off x="4297680" y="914400"/>
            <a:ext cx="3800433" cy="2850325"/>
          </a:xfrm>
          <a:prstGeom prst="rect">
            <a:avLst/>
          </a:prstGeom>
        </p:spPr>
      </p:pic>
      <p:pic>
        <p:nvPicPr>
          <p:cNvPr id="191" name="Picture 190">
            <a:extLst>
              <a:ext uri="{FF2B5EF4-FFF2-40B4-BE49-F238E27FC236}">
                <a16:creationId xmlns:a16="http://schemas.microsoft.com/office/drawing/2014/main" id="{5EED624F-7F7C-3623-0481-0A96C198A7A2}"/>
              </a:ext>
            </a:extLst>
          </p:cNvPr>
          <p:cNvPicPr>
            <a:picLocks noChangeAspect="1"/>
          </p:cNvPicPr>
          <p:nvPr/>
        </p:nvPicPr>
        <p:blipFill>
          <a:blip r:embed="rId3"/>
          <a:stretch>
            <a:fillRect/>
          </a:stretch>
        </p:blipFill>
        <p:spPr>
          <a:xfrm>
            <a:off x="7863840" y="731520"/>
            <a:ext cx="4012884" cy="3049172"/>
          </a:xfrm>
          <a:prstGeom prst="rect">
            <a:avLst/>
          </a:prstGeom>
        </p:spPr>
      </p:pic>
      <p:pic>
        <p:nvPicPr>
          <p:cNvPr id="192" name="Picture 191">
            <a:extLst>
              <a:ext uri="{FF2B5EF4-FFF2-40B4-BE49-F238E27FC236}">
                <a16:creationId xmlns:a16="http://schemas.microsoft.com/office/drawing/2014/main" id="{C1E36B7A-251E-776F-062B-677FCFE777D1}"/>
              </a:ext>
            </a:extLst>
          </p:cNvPr>
          <p:cNvPicPr>
            <a:picLocks noChangeAspect="1"/>
          </p:cNvPicPr>
          <p:nvPr/>
        </p:nvPicPr>
        <p:blipFill>
          <a:blip r:embed="rId4"/>
          <a:stretch>
            <a:fillRect/>
          </a:stretch>
        </p:blipFill>
        <p:spPr>
          <a:xfrm>
            <a:off x="4663440" y="3840480"/>
            <a:ext cx="5409524" cy="2333333"/>
          </a:xfrm>
          <a:prstGeom prst="rect">
            <a:avLst/>
          </a:prstGeom>
        </p:spPr>
      </p:pic>
    </p:spTree>
    <p:extLst>
      <p:ext uri="{BB962C8B-B14F-4D97-AF65-F5344CB8AC3E}">
        <p14:creationId xmlns:p14="http://schemas.microsoft.com/office/powerpoint/2010/main" val="350022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 name="Rectangle 204">
            <a:extLst>
              <a:ext uri="{FF2B5EF4-FFF2-40B4-BE49-F238E27FC236}">
                <a16:creationId xmlns:a16="http://schemas.microsoft.com/office/drawing/2014/main" id="{C31BEE40-9750-4035-BFC7-0228EE7FE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F9F640-F066-FD46-1FE4-0B8A93A9D7A8}"/>
              </a:ext>
            </a:extLst>
          </p:cNvPr>
          <p:cNvSpPr>
            <a:spLocks noGrp="1"/>
          </p:cNvSpPr>
          <p:nvPr>
            <p:ph type="title"/>
          </p:nvPr>
        </p:nvSpPr>
        <p:spPr>
          <a:xfrm>
            <a:off x="4382723" y="457200"/>
            <a:ext cx="7594123" cy="1013800"/>
          </a:xfrm>
        </p:spPr>
        <p:txBody>
          <a:bodyPr>
            <a:normAutofit/>
          </a:bodyPr>
          <a:lstStyle/>
          <a:p>
            <a:r>
              <a:rPr lang="en-US" sz="3000" b="1" dirty="0">
                <a:solidFill>
                  <a:schemeClr val="tx1"/>
                </a:solidFill>
                <a:latin typeface="+mn-lt"/>
              </a:rPr>
              <a:t>ANALYSIS and Recommendations</a:t>
            </a:r>
          </a:p>
        </p:txBody>
      </p:sp>
      <p:grpSp>
        <p:nvGrpSpPr>
          <p:cNvPr id="207" name="Group 206">
            <a:extLst>
              <a:ext uri="{FF2B5EF4-FFF2-40B4-BE49-F238E27FC236}">
                <a16:creationId xmlns:a16="http://schemas.microsoft.com/office/drawing/2014/main" id="{689DE470-D3F7-4C9B-B30A-CDD6B6F9B1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8" name="Rectangle 207">
              <a:extLst>
                <a:ext uri="{FF2B5EF4-FFF2-40B4-BE49-F238E27FC236}">
                  <a16:creationId xmlns:a16="http://schemas.microsoft.com/office/drawing/2014/main" id="{A17E2015-EDB0-4A2D-84A8-190C239D2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9" name="Rectangle 208">
              <a:extLst>
                <a:ext uri="{FF2B5EF4-FFF2-40B4-BE49-F238E27FC236}">
                  <a16:creationId xmlns:a16="http://schemas.microsoft.com/office/drawing/2014/main" id="{5490EA47-76B1-4320-98DD-75C74897F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0" name="Rectangle 209">
              <a:extLst>
                <a:ext uri="{FF2B5EF4-FFF2-40B4-BE49-F238E27FC236}">
                  <a16:creationId xmlns:a16="http://schemas.microsoft.com/office/drawing/2014/main" id="{70573D2A-278F-49E4-AF44-39C48C319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3FBACBDC-937F-4131-B8B8-FB14D034AC4A}"/>
              </a:ext>
            </a:extLst>
          </p:cNvPr>
          <p:cNvPicPr>
            <a:picLocks noChangeAspect="1"/>
          </p:cNvPicPr>
          <p:nvPr/>
        </p:nvPicPr>
        <p:blipFill rotWithShape="1">
          <a:blip r:embed="rId2"/>
          <a:srcRect r="1820" b="5"/>
          <a:stretch/>
        </p:blipFill>
        <p:spPr>
          <a:xfrm>
            <a:off x="446534" y="641102"/>
            <a:ext cx="3936190" cy="3006720"/>
          </a:xfrm>
          <a:prstGeom prst="rect">
            <a:avLst/>
          </a:prstGeom>
        </p:spPr>
      </p:pic>
      <p:pic>
        <p:nvPicPr>
          <p:cNvPr id="4" name="Picture 3">
            <a:extLst>
              <a:ext uri="{FF2B5EF4-FFF2-40B4-BE49-F238E27FC236}">
                <a16:creationId xmlns:a16="http://schemas.microsoft.com/office/drawing/2014/main" id="{53B639D4-3D67-3E2F-CB63-C85701D49B4C}"/>
              </a:ext>
            </a:extLst>
          </p:cNvPr>
          <p:cNvPicPr>
            <a:picLocks noChangeAspect="1"/>
          </p:cNvPicPr>
          <p:nvPr/>
        </p:nvPicPr>
        <p:blipFill rotWithShape="1">
          <a:blip r:embed="rId3"/>
          <a:srcRect r="1812" b="-4"/>
          <a:stretch/>
        </p:blipFill>
        <p:spPr>
          <a:xfrm>
            <a:off x="446534" y="3474720"/>
            <a:ext cx="3936190" cy="3006721"/>
          </a:xfrm>
          <a:prstGeom prst="rect">
            <a:avLst/>
          </a:prstGeom>
        </p:spPr>
      </p:pic>
      <p:sp>
        <p:nvSpPr>
          <p:cNvPr id="12" name="Content Placeholder 11">
            <a:extLst>
              <a:ext uri="{FF2B5EF4-FFF2-40B4-BE49-F238E27FC236}">
                <a16:creationId xmlns:a16="http://schemas.microsoft.com/office/drawing/2014/main" id="{7D1D2B04-5CF7-5819-D296-2258D8A43065}"/>
              </a:ext>
            </a:extLst>
          </p:cNvPr>
          <p:cNvSpPr>
            <a:spLocks noGrp="1"/>
          </p:cNvSpPr>
          <p:nvPr>
            <p:ph idx="1"/>
          </p:nvPr>
        </p:nvSpPr>
        <p:spPr>
          <a:xfrm>
            <a:off x="4382726" y="1371600"/>
            <a:ext cx="7225074" cy="3962266"/>
          </a:xfrm>
        </p:spPr>
        <p:txBody>
          <a:bodyPr>
            <a:normAutofit lnSpcReduction="10000"/>
          </a:bodyPr>
          <a:lstStyle/>
          <a:p>
            <a:pPr marL="0" indent="0">
              <a:buNone/>
            </a:pPr>
            <a:r>
              <a:rPr lang="en-US" sz="2400" b="1" dirty="0">
                <a:solidFill>
                  <a:schemeClr val="tx1"/>
                </a:solidFill>
              </a:rPr>
              <a:t>They also want to know whether there are particular times of the day when people spend the most money, as this might inform the type of products they advertise at these times.</a:t>
            </a:r>
          </a:p>
          <a:p>
            <a:pPr>
              <a:buClrTx/>
              <a:buFont typeface="Wingdings" panose="05000000000000000000" pitchFamily="2" charset="2"/>
              <a:buChar char="§"/>
            </a:pPr>
            <a:r>
              <a:rPr lang="en-US" sz="2400" dirty="0">
                <a:solidFill>
                  <a:schemeClr val="tx1"/>
                </a:solidFill>
              </a:rPr>
              <a:t>Customer </a:t>
            </a:r>
            <a:r>
              <a:rPr lang="en-US" sz="2400" b="1" dirty="0">
                <a:solidFill>
                  <a:schemeClr val="tx1"/>
                </a:solidFill>
              </a:rPr>
              <a:t>spend the most money from 10:00 a.m. to 4:00 p.m. </a:t>
            </a:r>
            <a:r>
              <a:rPr lang="en-US" sz="2400" dirty="0">
                <a:solidFill>
                  <a:schemeClr val="tx1"/>
                </a:solidFill>
              </a:rPr>
              <a:t>The prices </a:t>
            </a:r>
            <a:r>
              <a:rPr lang="en-US" sz="2400" b="1" dirty="0">
                <a:solidFill>
                  <a:schemeClr val="tx1"/>
                </a:solidFill>
              </a:rPr>
              <a:t>rises at 10:00 a.m. from 7.750 to 7.800</a:t>
            </a:r>
            <a:r>
              <a:rPr lang="en-US" sz="2400" dirty="0">
                <a:solidFill>
                  <a:schemeClr val="tx1"/>
                </a:solidFill>
              </a:rPr>
              <a:t> and remains consistent.</a:t>
            </a:r>
          </a:p>
          <a:p>
            <a:pPr>
              <a:buClrTx/>
              <a:buFont typeface="Wingdings" panose="05000000000000000000" pitchFamily="2" charset="2"/>
              <a:buChar char="§"/>
            </a:pPr>
            <a:r>
              <a:rPr lang="en-US" sz="2400" dirty="0">
                <a:solidFill>
                  <a:schemeClr val="tx1"/>
                </a:solidFill>
              </a:rPr>
              <a:t>It is recommended to </a:t>
            </a:r>
            <a:r>
              <a:rPr lang="en-US" sz="2400" b="1" dirty="0">
                <a:solidFill>
                  <a:schemeClr val="tx1"/>
                </a:solidFill>
              </a:rPr>
              <a:t>commence advertisement around these hours to increase customer spending</a:t>
            </a:r>
            <a:r>
              <a:rPr lang="en-US" sz="2400" dirty="0">
                <a:solidFill>
                  <a:schemeClr val="tx1"/>
                </a:solidFill>
              </a:rPr>
              <a:t>.</a:t>
            </a:r>
          </a:p>
        </p:txBody>
      </p:sp>
    </p:spTree>
    <p:extLst>
      <p:ext uri="{BB962C8B-B14F-4D97-AF65-F5344CB8AC3E}">
        <p14:creationId xmlns:p14="http://schemas.microsoft.com/office/powerpoint/2010/main" val="135788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C717-A0EE-386D-E37D-C2AB96C50EBB}"/>
              </a:ext>
            </a:extLst>
          </p:cNvPr>
          <p:cNvSpPr>
            <a:spLocks noGrp="1"/>
          </p:cNvSpPr>
          <p:nvPr>
            <p:ph type="title"/>
          </p:nvPr>
        </p:nvSpPr>
        <p:spPr>
          <a:xfrm>
            <a:off x="581192" y="548640"/>
            <a:ext cx="11029616" cy="1013800"/>
          </a:xfrm>
        </p:spPr>
        <p:txBody>
          <a:bodyPr>
            <a:normAutofit/>
          </a:bodyPr>
          <a:lstStyle/>
          <a:p>
            <a:pPr algn="ctr"/>
            <a:r>
              <a:rPr lang="en-US" sz="3600" b="1" dirty="0">
                <a:solidFill>
                  <a:srgbClr val="FFFFFF"/>
                </a:solidFill>
                <a:latin typeface="+mn-lt"/>
              </a:rPr>
              <a:t>ANALYSIS and Recommendations</a:t>
            </a:r>
          </a:p>
        </p:txBody>
      </p:sp>
      <p:sp>
        <p:nvSpPr>
          <p:cNvPr id="7" name="Content Placeholder 8">
            <a:extLst>
              <a:ext uri="{FF2B5EF4-FFF2-40B4-BE49-F238E27FC236}">
                <a16:creationId xmlns:a16="http://schemas.microsoft.com/office/drawing/2014/main" id="{681A71F7-70FB-6EBE-48F0-F445C97D1951}"/>
              </a:ext>
            </a:extLst>
          </p:cNvPr>
          <p:cNvSpPr>
            <a:spLocks noGrp="1"/>
          </p:cNvSpPr>
          <p:nvPr>
            <p:ph idx="1"/>
          </p:nvPr>
        </p:nvSpPr>
        <p:spPr>
          <a:xfrm>
            <a:off x="7718612" y="1828800"/>
            <a:ext cx="3989294" cy="4472581"/>
          </a:xfrm>
        </p:spPr>
        <p:txBody>
          <a:bodyPr>
            <a:normAutofit/>
          </a:bodyPr>
          <a:lstStyle/>
          <a:p>
            <a:pPr marL="0" indent="0">
              <a:buNone/>
            </a:pPr>
            <a:r>
              <a:rPr lang="en-US" sz="2200" b="1" dirty="0">
                <a:solidFill>
                  <a:schemeClr val="tx1"/>
                </a:solidFill>
              </a:rPr>
              <a:t>Instacart has a lot of products with different price tags. Marketing and sales want to use simpler price range groupings to help direct their efforts.</a:t>
            </a:r>
          </a:p>
          <a:p>
            <a:pPr>
              <a:buClrTx/>
            </a:pPr>
            <a:r>
              <a:rPr lang="en-US" dirty="0">
                <a:solidFill>
                  <a:schemeClr val="tx1"/>
                </a:solidFill>
              </a:rPr>
              <a:t>Most products are </a:t>
            </a:r>
            <a:r>
              <a:rPr lang="en-US" b="1" dirty="0">
                <a:solidFill>
                  <a:schemeClr val="tx1"/>
                </a:solidFill>
              </a:rPr>
              <a:t>between $1 and $15</a:t>
            </a:r>
            <a:r>
              <a:rPr lang="en-US" dirty="0">
                <a:solidFill>
                  <a:schemeClr val="tx1"/>
                </a:solidFill>
              </a:rPr>
              <a:t>, while a </a:t>
            </a:r>
            <a:r>
              <a:rPr lang="en-US" b="1" dirty="0">
                <a:solidFill>
                  <a:schemeClr val="tx1"/>
                </a:solidFill>
              </a:rPr>
              <a:t>few are higher priced at $15 to $25</a:t>
            </a:r>
            <a:r>
              <a:rPr lang="en-US" dirty="0">
                <a:solidFill>
                  <a:schemeClr val="tx1"/>
                </a:solidFill>
              </a:rPr>
              <a:t>. </a:t>
            </a:r>
          </a:p>
          <a:p>
            <a:pPr>
              <a:buClrTx/>
            </a:pPr>
            <a:r>
              <a:rPr lang="en-US" dirty="0">
                <a:solidFill>
                  <a:schemeClr val="tx1"/>
                </a:solidFill>
              </a:rPr>
              <a:t>It is recommended to </a:t>
            </a:r>
            <a:r>
              <a:rPr lang="en-US" b="1" dirty="0">
                <a:solidFill>
                  <a:schemeClr val="tx1"/>
                </a:solidFill>
              </a:rPr>
              <a:t>market the lower priced products for customer awareness.</a:t>
            </a:r>
          </a:p>
        </p:txBody>
      </p:sp>
      <p:pic>
        <p:nvPicPr>
          <p:cNvPr id="8" name="Picture 7">
            <a:extLst>
              <a:ext uri="{FF2B5EF4-FFF2-40B4-BE49-F238E27FC236}">
                <a16:creationId xmlns:a16="http://schemas.microsoft.com/office/drawing/2014/main" id="{0B3CF345-1E4F-7243-E83B-4C95F34CDD8F}"/>
              </a:ext>
            </a:extLst>
          </p:cNvPr>
          <p:cNvPicPr>
            <a:picLocks noChangeAspect="1"/>
          </p:cNvPicPr>
          <p:nvPr/>
        </p:nvPicPr>
        <p:blipFill>
          <a:blip r:embed="rId2"/>
          <a:stretch>
            <a:fillRect/>
          </a:stretch>
        </p:blipFill>
        <p:spPr>
          <a:xfrm>
            <a:off x="182880" y="2207366"/>
            <a:ext cx="5157601" cy="3868201"/>
          </a:xfrm>
          <a:prstGeom prst="rect">
            <a:avLst/>
          </a:prstGeom>
        </p:spPr>
      </p:pic>
      <p:pic>
        <p:nvPicPr>
          <p:cNvPr id="10" name="Picture 9">
            <a:extLst>
              <a:ext uri="{FF2B5EF4-FFF2-40B4-BE49-F238E27FC236}">
                <a16:creationId xmlns:a16="http://schemas.microsoft.com/office/drawing/2014/main" id="{ACCE5D02-4703-9F3D-9C6E-83CCD5D918BC}"/>
              </a:ext>
            </a:extLst>
          </p:cNvPr>
          <p:cNvPicPr>
            <a:picLocks noChangeAspect="1"/>
          </p:cNvPicPr>
          <p:nvPr/>
        </p:nvPicPr>
        <p:blipFill>
          <a:blip r:embed="rId3"/>
          <a:stretch>
            <a:fillRect/>
          </a:stretch>
        </p:blipFill>
        <p:spPr>
          <a:xfrm>
            <a:off x="5212080" y="2103120"/>
            <a:ext cx="2182250" cy="4483404"/>
          </a:xfrm>
          <a:prstGeom prst="rect">
            <a:avLst/>
          </a:prstGeom>
          <a:ln w="3175">
            <a:solidFill>
              <a:schemeClr val="tx1"/>
            </a:solidFill>
          </a:ln>
        </p:spPr>
      </p:pic>
    </p:spTree>
    <p:extLst>
      <p:ext uri="{BB962C8B-B14F-4D97-AF65-F5344CB8AC3E}">
        <p14:creationId xmlns:p14="http://schemas.microsoft.com/office/powerpoint/2010/main" val="1169025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31BEE40-9750-4035-BFC7-0228EE7FE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F9F640-F066-FD46-1FE4-0B8A93A9D7A8}"/>
              </a:ext>
            </a:extLst>
          </p:cNvPr>
          <p:cNvSpPr>
            <a:spLocks noGrp="1"/>
          </p:cNvSpPr>
          <p:nvPr>
            <p:ph type="title"/>
          </p:nvPr>
        </p:nvSpPr>
        <p:spPr>
          <a:xfrm>
            <a:off x="4382724" y="365760"/>
            <a:ext cx="7522061" cy="1013800"/>
          </a:xfrm>
        </p:spPr>
        <p:txBody>
          <a:bodyPr>
            <a:normAutofit fontScale="90000"/>
          </a:bodyPr>
          <a:lstStyle/>
          <a:p>
            <a:r>
              <a:rPr lang="en-US" sz="3200" b="1" dirty="0">
                <a:solidFill>
                  <a:schemeClr val="tx1"/>
                </a:solidFill>
                <a:latin typeface="+mn-lt"/>
              </a:rPr>
              <a:t>ANALYSIS and </a:t>
            </a:r>
            <a:r>
              <a:rPr lang="en-US" sz="3300" b="1" dirty="0">
                <a:solidFill>
                  <a:schemeClr val="tx1"/>
                </a:solidFill>
                <a:latin typeface="+mn-lt"/>
              </a:rPr>
              <a:t>Recommendations</a:t>
            </a:r>
          </a:p>
        </p:txBody>
      </p:sp>
      <p:grpSp>
        <p:nvGrpSpPr>
          <p:cNvPr id="19" name="Group 18">
            <a:extLst>
              <a:ext uri="{FF2B5EF4-FFF2-40B4-BE49-F238E27FC236}">
                <a16:creationId xmlns:a16="http://schemas.microsoft.com/office/drawing/2014/main" id="{689DE470-D3F7-4C9B-B30A-CDD6B6F9B1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 name="Rectangle 19">
              <a:extLst>
                <a:ext uri="{FF2B5EF4-FFF2-40B4-BE49-F238E27FC236}">
                  <a16:creationId xmlns:a16="http://schemas.microsoft.com/office/drawing/2014/main" id="{A17E2015-EDB0-4A2D-84A8-190C239D2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5490EA47-76B1-4320-98DD-75C74897F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0573D2A-278F-49E4-AF44-39C48C319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2" name="Content Placeholder 11">
            <a:extLst>
              <a:ext uri="{FF2B5EF4-FFF2-40B4-BE49-F238E27FC236}">
                <a16:creationId xmlns:a16="http://schemas.microsoft.com/office/drawing/2014/main" id="{7D1D2B04-5CF7-5819-D296-2258D8A43065}"/>
              </a:ext>
            </a:extLst>
          </p:cNvPr>
          <p:cNvSpPr>
            <a:spLocks noGrp="1"/>
          </p:cNvSpPr>
          <p:nvPr>
            <p:ph idx="1"/>
          </p:nvPr>
        </p:nvSpPr>
        <p:spPr>
          <a:xfrm>
            <a:off x="4382726" y="1371600"/>
            <a:ext cx="7362741" cy="4143487"/>
          </a:xfrm>
        </p:spPr>
        <p:txBody>
          <a:bodyPr>
            <a:normAutofit/>
          </a:bodyPr>
          <a:lstStyle/>
          <a:p>
            <a:pPr marL="0" indent="0">
              <a:buNone/>
            </a:pPr>
            <a:r>
              <a:rPr lang="en-US" sz="2400" b="1" dirty="0">
                <a:solidFill>
                  <a:schemeClr val="tx1"/>
                </a:solidFill>
              </a:rPr>
              <a:t>Are there certain types of products that are more popular than others? The marketing and sales teams want to know which departments have the highest frequency of product orders.</a:t>
            </a:r>
            <a:endParaRPr lang="en-US" sz="2400" dirty="0">
              <a:solidFill>
                <a:schemeClr val="tx1"/>
              </a:solidFill>
            </a:endParaRPr>
          </a:p>
          <a:p>
            <a:pPr>
              <a:buClrTx/>
              <a:buFont typeface="Wingdings" panose="05000000000000000000" pitchFamily="2" charset="2"/>
              <a:buChar char="§"/>
            </a:pPr>
            <a:r>
              <a:rPr lang="en-US" sz="2400" b="1" dirty="0">
                <a:solidFill>
                  <a:schemeClr val="tx1"/>
                </a:solidFill>
              </a:rPr>
              <a:t>The produce department has the highest frequency </a:t>
            </a:r>
            <a:r>
              <a:rPr lang="en-US" sz="2400" dirty="0">
                <a:solidFill>
                  <a:schemeClr val="tx1"/>
                </a:solidFill>
              </a:rPr>
              <a:t>with 9,479,291. </a:t>
            </a:r>
            <a:r>
              <a:rPr lang="en-US" sz="2400" b="1" dirty="0">
                <a:solidFill>
                  <a:schemeClr val="tx1"/>
                </a:solidFill>
              </a:rPr>
              <a:t>Dairy eggs is more popular </a:t>
            </a:r>
            <a:r>
              <a:rPr lang="en-US" sz="2400" dirty="0">
                <a:solidFill>
                  <a:schemeClr val="tx1"/>
                </a:solidFill>
              </a:rPr>
              <a:t>than beverages and snacks. </a:t>
            </a:r>
          </a:p>
          <a:p>
            <a:pPr>
              <a:buClrTx/>
              <a:buFont typeface="Wingdings" panose="05000000000000000000" pitchFamily="2" charset="2"/>
              <a:buChar char="§"/>
            </a:pPr>
            <a:r>
              <a:rPr lang="en-US" sz="2400" b="1" dirty="0">
                <a:solidFill>
                  <a:schemeClr val="tx1"/>
                </a:solidFill>
              </a:rPr>
              <a:t>It is recommended to continue to market the most popular items</a:t>
            </a:r>
            <a:r>
              <a:rPr lang="en-US" sz="2400" dirty="0">
                <a:solidFill>
                  <a:schemeClr val="tx1"/>
                </a:solidFill>
              </a:rPr>
              <a:t> while advertise the least popular items to increase purchases.</a:t>
            </a:r>
          </a:p>
        </p:txBody>
      </p:sp>
      <p:pic>
        <p:nvPicPr>
          <p:cNvPr id="5" name="Picture 4">
            <a:extLst>
              <a:ext uri="{FF2B5EF4-FFF2-40B4-BE49-F238E27FC236}">
                <a16:creationId xmlns:a16="http://schemas.microsoft.com/office/drawing/2014/main" id="{B04D3BC4-41C4-303B-AE9B-2840567777E4}"/>
              </a:ext>
            </a:extLst>
          </p:cNvPr>
          <p:cNvPicPr>
            <a:picLocks noChangeAspect="1"/>
          </p:cNvPicPr>
          <p:nvPr/>
        </p:nvPicPr>
        <p:blipFill>
          <a:blip r:embed="rId2"/>
          <a:stretch>
            <a:fillRect/>
          </a:stretch>
        </p:blipFill>
        <p:spPr>
          <a:xfrm>
            <a:off x="182880" y="3931920"/>
            <a:ext cx="4014588" cy="2578384"/>
          </a:xfrm>
          <a:prstGeom prst="rect">
            <a:avLst/>
          </a:prstGeom>
        </p:spPr>
      </p:pic>
      <p:pic>
        <p:nvPicPr>
          <p:cNvPr id="6" name="Picture 5">
            <a:extLst>
              <a:ext uri="{FF2B5EF4-FFF2-40B4-BE49-F238E27FC236}">
                <a16:creationId xmlns:a16="http://schemas.microsoft.com/office/drawing/2014/main" id="{7D27F3CF-E6F0-BA92-5795-D3F46EBDCFFC}"/>
              </a:ext>
            </a:extLst>
          </p:cNvPr>
          <p:cNvPicPr>
            <a:picLocks noChangeAspect="1"/>
          </p:cNvPicPr>
          <p:nvPr/>
        </p:nvPicPr>
        <p:blipFill>
          <a:blip r:embed="rId3"/>
          <a:stretch>
            <a:fillRect/>
          </a:stretch>
        </p:blipFill>
        <p:spPr>
          <a:xfrm>
            <a:off x="1293432" y="782416"/>
            <a:ext cx="1773041" cy="2991481"/>
          </a:xfrm>
          <a:prstGeom prst="rect">
            <a:avLst/>
          </a:prstGeom>
          <a:ln>
            <a:solidFill>
              <a:schemeClr val="tx1"/>
            </a:solidFill>
          </a:ln>
        </p:spPr>
      </p:pic>
    </p:spTree>
    <p:extLst>
      <p:ext uri="{BB962C8B-B14F-4D97-AF65-F5344CB8AC3E}">
        <p14:creationId xmlns:p14="http://schemas.microsoft.com/office/powerpoint/2010/main" val="418941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3ACB-69E0-8FCC-C15D-62DDFAF93848}"/>
              </a:ext>
            </a:extLst>
          </p:cNvPr>
          <p:cNvSpPr>
            <a:spLocks noGrp="1"/>
          </p:cNvSpPr>
          <p:nvPr>
            <p:ph type="title"/>
          </p:nvPr>
        </p:nvSpPr>
        <p:spPr>
          <a:xfrm>
            <a:off x="581192" y="457200"/>
            <a:ext cx="11029616" cy="1039906"/>
          </a:xfrm>
        </p:spPr>
        <p:txBody>
          <a:bodyPr>
            <a:normAutofit/>
          </a:bodyPr>
          <a:lstStyle/>
          <a:p>
            <a:pPr algn="ctr"/>
            <a:r>
              <a:rPr lang="en-US" sz="3200" b="1" dirty="0">
                <a:solidFill>
                  <a:srgbClr val="FFFFFF"/>
                </a:solidFill>
                <a:latin typeface="+mn-lt"/>
              </a:rPr>
              <a:t>ANALYSIS and Recommendations</a:t>
            </a:r>
            <a:endParaRPr lang="en-US" sz="3200" dirty="0"/>
          </a:p>
        </p:txBody>
      </p:sp>
      <p:pic>
        <p:nvPicPr>
          <p:cNvPr id="4" name="Content Placeholder 3">
            <a:extLst>
              <a:ext uri="{FF2B5EF4-FFF2-40B4-BE49-F238E27FC236}">
                <a16:creationId xmlns:a16="http://schemas.microsoft.com/office/drawing/2014/main" id="{DC5DCE3C-F04A-7FB6-3DBE-1823005BDD3C}"/>
              </a:ext>
            </a:extLst>
          </p:cNvPr>
          <p:cNvPicPr>
            <a:picLocks noGrp="1" noChangeAspect="1"/>
          </p:cNvPicPr>
          <p:nvPr>
            <p:ph idx="1"/>
          </p:nvPr>
        </p:nvPicPr>
        <p:blipFill>
          <a:blip r:embed="rId2"/>
          <a:stretch>
            <a:fillRect/>
          </a:stretch>
        </p:blipFill>
        <p:spPr>
          <a:xfrm>
            <a:off x="6309360" y="3017520"/>
            <a:ext cx="4904316" cy="3678238"/>
          </a:xfrm>
          <a:prstGeom prst="rect">
            <a:avLst/>
          </a:prstGeom>
        </p:spPr>
      </p:pic>
      <p:pic>
        <p:nvPicPr>
          <p:cNvPr id="5" name="Picture 4">
            <a:extLst>
              <a:ext uri="{FF2B5EF4-FFF2-40B4-BE49-F238E27FC236}">
                <a16:creationId xmlns:a16="http://schemas.microsoft.com/office/drawing/2014/main" id="{15F6A4A8-595A-5F7A-BC73-49B6CAB4B122}"/>
              </a:ext>
            </a:extLst>
          </p:cNvPr>
          <p:cNvPicPr>
            <a:picLocks noChangeAspect="1"/>
          </p:cNvPicPr>
          <p:nvPr/>
        </p:nvPicPr>
        <p:blipFill>
          <a:blip r:embed="rId3"/>
          <a:stretch>
            <a:fillRect/>
          </a:stretch>
        </p:blipFill>
        <p:spPr>
          <a:xfrm>
            <a:off x="6766560" y="2108134"/>
            <a:ext cx="4007111" cy="928687"/>
          </a:xfrm>
          <a:prstGeom prst="rect">
            <a:avLst/>
          </a:prstGeom>
          <a:ln>
            <a:solidFill>
              <a:schemeClr val="tx1"/>
            </a:solidFill>
          </a:ln>
        </p:spPr>
      </p:pic>
      <p:sp>
        <p:nvSpPr>
          <p:cNvPr id="7" name="TextBox 6">
            <a:extLst>
              <a:ext uri="{FF2B5EF4-FFF2-40B4-BE49-F238E27FC236}">
                <a16:creationId xmlns:a16="http://schemas.microsoft.com/office/drawing/2014/main" id="{F694AC3C-52D1-1CCB-3CE4-AC090D794B30}"/>
              </a:ext>
            </a:extLst>
          </p:cNvPr>
          <p:cNvSpPr txBox="1"/>
          <p:nvPr/>
        </p:nvSpPr>
        <p:spPr>
          <a:xfrm>
            <a:off x="365760" y="2011680"/>
            <a:ext cx="6097464" cy="4062651"/>
          </a:xfrm>
          <a:prstGeom prst="rect">
            <a:avLst/>
          </a:prstGeom>
          <a:noFill/>
        </p:spPr>
        <p:txBody>
          <a:bodyPr wrap="square">
            <a:spAutoFit/>
          </a:bodyPr>
          <a:lstStyle/>
          <a:p>
            <a:pPr>
              <a:spcAft>
                <a:spcPts val="600"/>
              </a:spcAft>
            </a:pPr>
            <a:r>
              <a:rPr lang="en-US" sz="2400" b="1" dirty="0"/>
              <a:t>What’s the distribution among users in regards to their brand loyalty (i.e., how often do they return to Instacart)?</a:t>
            </a:r>
          </a:p>
          <a:p>
            <a:pPr marL="342900" indent="-342900">
              <a:spcAft>
                <a:spcPts val="600"/>
              </a:spcAft>
              <a:buFont typeface="Wingdings" panose="05000000000000000000" pitchFamily="2" charset="2"/>
              <a:buChar char="§"/>
            </a:pPr>
            <a:r>
              <a:rPr lang="en-US" sz="2200" dirty="0"/>
              <a:t>A regular customer orders </a:t>
            </a:r>
            <a:r>
              <a:rPr lang="en-US" sz="2200" b="1" dirty="0"/>
              <a:t>over 10 but less than or equal to 40</a:t>
            </a:r>
            <a:r>
              <a:rPr lang="en-US" sz="2200" dirty="0"/>
              <a:t>. A loyal customer orders </a:t>
            </a:r>
            <a:r>
              <a:rPr lang="en-US" sz="2200" b="1" dirty="0"/>
              <a:t>more than 40</a:t>
            </a:r>
            <a:r>
              <a:rPr lang="en-US" sz="2200" dirty="0"/>
              <a:t>. A new customer will </a:t>
            </a:r>
            <a:r>
              <a:rPr lang="en-US" sz="2200" b="1" dirty="0"/>
              <a:t>order less than or equal to 10</a:t>
            </a:r>
            <a:r>
              <a:rPr lang="en-US" sz="2200" dirty="0"/>
              <a:t>. The regular customer has the highest frequency among other users.</a:t>
            </a:r>
          </a:p>
          <a:p>
            <a:pPr marL="342900" indent="-342900">
              <a:buFont typeface="Wingdings" panose="05000000000000000000" pitchFamily="2" charset="2"/>
              <a:buChar char="§"/>
            </a:pPr>
            <a:r>
              <a:rPr lang="en-US" sz="2200" dirty="0"/>
              <a:t>It is recommended that Instacart </a:t>
            </a:r>
            <a:r>
              <a:rPr lang="en-US" sz="2200" b="1" dirty="0"/>
              <a:t>rewards the regular customers with discounts and additional perks</a:t>
            </a:r>
            <a:r>
              <a:rPr lang="en-US" sz="2200" dirty="0"/>
              <a:t>.</a:t>
            </a:r>
          </a:p>
        </p:txBody>
      </p:sp>
    </p:spTree>
    <p:extLst>
      <p:ext uri="{BB962C8B-B14F-4D97-AF65-F5344CB8AC3E}">
        <p14:creationId xmlns:p14="http://schemas.microsoft.com/office/powerpoint/2010/main" val="1260753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 name="Rectangle 149">
            <a:extLst>
              <a:ext uri="{FF2B5EF4-FFF2-40B4-BE49-F238E27FC236}">
                <a16:creationId xmlns:a16="http://schemas.microsoft.com/office/drawing/2014/main" id="{1E5E4503-CC62-4DA9-9121-0A157199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8" name="Rectangle 151">
            <a:extLst>
              <a:ext uri="{FF2B5EF4-FFF2-40B4-BE49-F238E27FC236}">
                <a16:creationId xmlns:a16="http://schemas.microsoft.com/office/drawing/2014/main" id="{D8D61A1B-3C4C-4F0E-965F-15837624C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153">
            <a:extLst>
              <a:ext uri="{FF2B5EF4-FFF2-40B4-BE49-F238E27FC236}">
                <a16:creationId xmlns:a16="http://schemas.microsoft.com/office/drawing/2014/main" id="{00E56243-9701-44E8-8A92-319433305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1" name="Rectangle 155">
            <a:extLst>
              <a:ext uri="{FF2B5EF4-FFF2-40B4-BE49-F238E27FC236}">
                <a16:creationId xmlns:a16="http://schemas.microsoft.com/office/drawing/2014/main" id="{5B1F1915-E076-48EB-BB4A-EE9808EB4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3" name="Rectangle 157">
            <a:extLst>
              <a:ext uri="{FF2B5EF4-FFF2-40B4-BE49-F238E27FC236}">
                <a16:creationId xmlns:a16="http://schemas.microsoft.com/office/drawing/2014/main" id="{F517B8F1-2AEF-486F-B48E-B74ACD99D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9412" y="0"/>
            <a:ext cx="80362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5" name="Rectangle 159">
            <a:extLst>
              <a:ext uri="{FF2B5EF4-FFF2-40B4-BE49-F238E27FC236}">
                <a16:creationId xmlns:a16="http://schemas.microsoft.com/office/drawing/2014/main" id="{CF90FA3E-29C5-4FF4-8E7C-F402393C4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61">
            <a:extLst>
              <a:ext uri="{FF2B5EF4-FFF2-40B4-BE49-F238E27FC236}">
                <a16:creationId xmlns:a16="http://schemas.microsoft.com/office/drawing/2014/main" id="{A21EFF75-981B-45D2-8F70-7BCFA2709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652" y="638175"/>
            <a:ext cx="3700760" cy="57523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5F9F640-F066-FD46-1FE4-0B8A93A9D7A8}"/>
              </a:ext>
            </a:extLst>
          </p:cNvPr>
          <p:cNvSpPr>
            <a:spLocks noGrp="1"/>
          </p:cNvSpPr>
          <p:nvPr>
            <p:ph type="title"/>
          </p:nvPr>
        </p:nvSpPr>
        <p:spPr>
          <a:xfrm>
            <a:off x="468530" y="640080"/>
            <a:ext cx="3674535" cy="1019175"/>
          </a:xfrm>
        </p:spPr>
        <p:txBody>
          <a:bodyPr vert="horz" lIns="91440" tIns="45720" rIns="91440" bIns="45720" rtlCol="0" anchor="b">
            <a:normAutofit fontScale="90000"/>
          </a:bodyPr>
          <a:lstStyle/>
          <a:p>
            <a:pPr>
              <a:lnSpc>
                <a:spcPct val="90000"/>
              </a:lnSpc>
            </a:pPr>
            <a:r>
              <a:rPr lang="en-US" sz="2800" b="1" dirty="0">
                <a:solidFill>
                  <a:srgbClr val="FFFFFF"/>
                </a:solidFill>
              </a:rPr>
              <a:t>ANALYSIS and Recommendations</a:t>
            </a:r>
          </a:p>
        </p:txBody>
      </p:sp>
      <p:pic>
        <p:nvPicPr>
          <p:cNvPr id="3" name="Picture 2" descr="Chart, bar chart&#10;&#10;Description automatically generated">
            <a:extLst>
              <a:ext uri="{FF2B5EF4-FFF2-40B4-BE49-F238E27FC236}">
                <a16:creationId xmlns:a16="http://schemas.microsoft.com/office/drawing/2014/main" id="{2BF87E49-915D-BFF3-EB09-395A8E390B0F}"/>
              </a:ext>
            </a:extLst>
          </p:cNvPr>
          <p:cNvPicPr>
            <a:picLocks noChangeAspect="1"/>
          </p:cNvPicPr>
          <p:nvPr/>
        </p:nvPicPr>
        <p:blipFill>
          <a:blip r:embed="rId2"/>
          <a:stretch>
            <a:fillRect/>
          </a:stretch>
        </p:blipFill>
        <p:spPr>
          <a:xfrm>
            <a:off x="4303932" y="833496"/>
            <a:ext cx="3340440" cy="2037667"/>
          </a:xfrm>
          <a:prstGeom prst="rect">
            <a:avLst/>
          </a:prstGeom>
        </p:spPr>
      </p:pic>
      <p:sp>
        <p:nvSpPr>
          <p:cNvPr id="159" name="Rectangle 163">
            <a:extLst>
              <a:ext uri="{FF2B5EF4-FFF2-40B4-BE49-F238E27FC236}">
                <a16:creationId xmlns:a16="http://schemas.microsoft.com/office/drawing/2014/main" id="{1A96CF5F-7013-4811-A10D-28B20405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0452" y="3387765"/>
            <a:ext cx="3703320" cy="841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B9BACB2-41D7-769C-0E5D-17DDF321690E}"/>
              </a:ext>
            </a:extLst>
          </p:cNvPr>
          <p:cNvPicPr>
            <a:picLocks noChangeAspect="1"/>
          </p:cNvPicPr>
          <p:nvPr/>
        </p:nvPicPr>
        <p:blipFill>
          <a:blip r:embed="rId3"/>
          <a:stretch>
            <a:fillRect/>
          </a:stretch>
        </p:blipFill>
        <p:spPr>
          <a:xfrm>
            <a:off x="4310452" y="4045251"/>
            <a:ext cx="3340439" cy="2087773"/>
          </a:xfrm>
          <a:prstGeom prst="rect">
            <a:avLst/>
          </a:prstGeom>
        </p:spPr>
      </p:pic>
      <p:sp>
        <p:nvSpPr>
          <p:cNvPr id="161" name="Rectangle 165">
            <a:extLst>
              <a:ext uri="{FF2B5EF4-FFF2-40B4-BE49-F238E27FC236}">
                <a16:creationId xmlns:a16="http://schemas.microsoft.com/office/drawing/2014/main" id="{38BFE626-6BBD-4067-B348-4FB65DD52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222" y="638174"/>
            <a:ext cx="82296" cy="5751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able&#10;&#10;Description automatically generated">
            <a:extLst>
              <a:ext uri="{FF2B5EF4-FFF2-40B4-BE49-F238E27FC236}">
                <a16:creationId xmlns:a16="http://schemas.microsoft.com/office/drawing/2014/main" id="{32F940AC-58CD-C8C4-AAA9-F81A464F4B59}"/>
              </a:ext>
            </a:extLst>
          </p:cNvPr>
          <p:cNvPicPr>
            <a:picLocks noChangeAspect="1"/>
          </p:cNvPicPr>
          <p:nvPr/>
        </p:nvPicPr>
        <p:blipFill>
          <a:blip r:embed="rId4"/>
          <a:stretch>
            <a:fillRect/>
          </a:stretch>
        </p:blipFill>
        <p:spPr>
          <a:xfrm>
            <a:off x="8330368" y="849591"/>
            <a:ext cx="3404343" cy="5329557"/>
          </a:xfrm>
          <a:prstGeom prst="rect">
            <a:avLst/>
          </a:prstGeom>
        </p:spPr>
      </p:pic>
      <p:sp>
        <p:nvSpPr>
          <p:cNvPr id="10" name="TextBox 9">
            <a:extLst>
              <a:ext uri="{FF2B5EF4-FFF2-40B4-BE49-F238E27FC236}">
                <a16:creationId xmlns:a16="http://schemas.microsoft.com/office/drawing/2014/main" id="{DACDC395-13AF-1BEB-9A0E-98E651620DA2}"/>
              </a:ext>
            </a:extLst>
          </p:cNvPr>
          <p:cNvSpPr txBox="1"/>
          <p:nvPr/>
        </p:nvSpPr>
        <p:spPr>
          <a:xfrm>
            <a:off x="457200" y="1645920"/>
            <a:ext cx="3685865" cy="4555093"/>
          </a:xfrm>
          <a:prstGeom prst="rect">
            <a:avLst/>
          </a:prstGeom>
          <a:noFill/>
        </p:spPr>
        <p:txBody>
          <a:bodyPr wrap="square" rtlCol="0">
            <a:spAutoFit/>
          </a:bodyPr>
          <a:lstStyle/>
          <a:p>
            <a:pPr>
              <a:spcAft>
                <a:spcPts val="600"/>
              </a:spcAft>
            </a:pPr>
            <a:r>
              <a:rPr lang="en-US" sz="2000" b="1" dirty="0">
                <a:solidFill>
                  <a:schemeClr val="bg1"/>
                </a:solidFill>
              </a:rPr>
              <a:t>Are there differences in ordering habits based on a customer’s loyalty status?</a:t>
            </a:r>
          </a:p>
          <a:p>
            <a:pPr marL="285750" indent="-285750">
              <a:spcAft>
                <a:spcPts val="600"/>
              </a:spcAft>
              <a:buFont typeface="Wingdings" panose="05000000000000000000" pitchFamily="2" charset="2"/>
              <a:buChar char="§"/>
            </a:pPr>
            <a:r>
              <a:rPr lang="en-US" sz="2000" dirty="0">
                <a:solidFill>
                  <a:schemeClr val="bg1"/>
                </a:solidFill>
              </a:rPr>
              <a:t>Regular and new customers ordering habits are </a:t>
            </a:r>
            <a:r>
              <a:rPr lang="en-US" sz="2000" b="1" dirty="0">
                <a:solidFill>
                  <a:schemeClr val="bg1"/>
                </a:solidFill>
              </a:rPr>
              <a:t>high on Saturdays</a:t>
            </a:r>
            <a:r>
              <a:rPr lang="en-US" sz="2000" dirty="0">
                <a:solidFill>
                  <a:schemeClr val="bg1"/>
                </a:solidFill>
              </a:rPr>
              <a:t>. Loyalty customers ordering habits are </a:t>
            </a:r>
            <a:r>
              <a:rPr lang="en-US" sz="2000" b="1" dirty="0">
                <a:solidFill>
                  <a:schemeClr val="bg1"/>
                </a:solidFill>
              </a:rPr>
              <a:t>high on Sundays</a:t>
            </a:r>
            <a:r>
              <a:rPr lang="en-US" sz="2000" dirty="0">
                <a:solidFill>
                  <a:schemeClr val="bg1"/>
                </a:solidFill>
              </a:rPr>
              <a:t>. The ordering habits by hour </a:t>
            </a:r>
            <a:r>
              <a:rPr lang="en-US" sz="2000" b="1" dirty="0">
                <a:solidFill>
                  <a:schemeClr val="bg1"/>
                </a:solidFill>
              </a:rPr>
              <a:t>are from 9:00 a.m. to 4:00 p.m</a:t>
            </a:r>
            <a:r>
              <a:rPr lang="en-US" sz="2000" dirty="0">
                <a:solidFill>
                  <a:schemeClr val="bg1"/>
                </a:solidFill>
              </a:rPr>
              <a:t>.</a:t>
            </a:r>
          </a:p>
          <a:p>
            <a:pPr marL="285750" indent="-285750">
              <a:buFont typeface="Wingdings" panose="05000000000000000000" pitchFamily="2" charset="2"/>
              <a:buChar char="§"/>
            </a:pPr>
            <a:r>
              <a:rPr lang="en-US" sz="2000" dirty="0">
                <a:solidFill>
                  <a:schemeClr val="bg1"/>
                </a:solidFill>
              </a:rPr>
              <a:t>It is recommended </a:t>
            </a:r>
            <a:r>
              <a:rPr lang="en-US" sz="2000" b="1" dirty="0">
                <a:solidFill>
                  <a:schemeClr val="bg1"/>
                </a:solidFill>
              </a:rPr>
              <a:t>to reward the customers with discounts and additional perks</a:t>
            </a:r>
            <a:r>
              <a:rPr lang="en-US" sz="2000" dirty="0">
                <a:solidFill>
                  <a:schemeClr val="bg1"/>
                </a:solidFill>
              </a:rPr>
              <a:t>.</a:t>
            </a:r>
          </a:p>
        </p:txBody>
      </p:sp>
    </p:spTree>
    <p:extLst>
      <p:ext uri="{BB962C8B-B14F-4D97-AF65-F5344CB8AC3E}">
        <p14:creationId xmlns:p14="http://schemas.microsoft.com/office/powerpoint/2010/main" val="510286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73935D-AF56-BA61-8956-AA7C4095698B}"/>
              </a:ext>
            </a:extLst>
          </p:cNvPr>
          <p:cNvPicPr>
            <a:picLocks noChangeAspect="1"/>
          </p:cNvPicPr>
          <p:nvPr/>
        </p:nvPicPr>
        <p:blipFill>
          <a:blip r:embed="rId2"/>
          <a:stretch>
            <a:fillRect/>
          </a:stretch>
        </p:blipFill>
        <p:spPr>
          <a:xfrm>
            <a:off x="6766560" y="731520"/>
            <a:ext cx="4959085" cy="3135688"/>
          </a:xfrm>
          <a:prstGeom prst="rect">
            <a:avLst/>
          </a:prstGeom>
        </p:spPr>
      </p:pic>
      <p:pic>
        <p:nvPicPr>
          <p:cNvPr id="5" name="Picture 4">
            <a:extLst>
              <a:ext uri="{FF2B5EF4-FFF2-40B4-BE49-F238E27FC236}">
                <a16:creationId xmlns:a16="http://schemas.microsoft.com/office/drawing/2014/main" id="{C51AE965-15B6-1BE2-12C8-32E37205DCC1}"/>
              </a:ext>
            </a:extLst>
          </p:cNvPr>
          <p:cNvPicPr>
            <a:picLocks noChangeAspect="1"/>
          </p:cNvPicPr>
          <p:nvPr/>
        </p:nvPicPr>
        <p:blipFill>
          <a:blip r:embed="rId3"/>
          <a:stretch>
            <a:fillRect/>
          </a:stretch>
        </p:blipFill>
        <p:spPr>
          <a:xfrm>
            <a:off x="7166044" y="4023360"/>
            <a:ext cx="3130482" cy="1796530"/>
          </a:xfrm>
          <a:prstGeom prst="rect">
            <a:avLst/>
          </a:prstGeom>
          <a:ln>
            <a:solidFill>
              <a:schemeClr val="tx1"/>
            </a:solidFill>
          </a:ln>
        </p:spPr>
      </p:pic>
      <p:sp>
        <p:nvSpPr>
          <p:cNvPr id="8" name="TextBox 7">
            <a:extLst>
              <a:ext uri="{FF2B5EF4-FFF2-40B4-BE49-F238E27FC236}">
                <a16:creationId xmlns:a16="http://schemas.microsoft.com/office/drawing/2014/main" id="{D89B1602-15DE-E80E-3B79-C37A6C15D5EF}"/>
              </a:ext>
            </a:extLst>
          </p:cNvPr>
          <p:cNvSpPr txBox="1"/>
          <p:nvPr/>
        </p:nvSpPr>
        <p:spPr>
          <a:xfrm>
            <a:off x="457200" y="1783080"/>
            <a:ext cx="6223164" cy="1384995"/>
          </a:xfrm>
          <a:prstGeom prst="rect">
            <a:avLst/>
          </a:prstGeom>
          <a:noFill/>
        </p:spPr>
        <p:txBody>
          <a:bodyPr wrap="square">
            <a:spAutoFit/>
          </a:bodyPr>
          <a:lstStyle/>
          <a:p>
            <a:pPr defTabSz="932688">
              <a:spcAft>
                <a:spcPts val="600"/>
              </a:spcAft>
            </a:pPr>
            <a:r>
              <a:rPr lang="en-US" sz="2800" b="1" kern="1200" dirty="0">
                <a:solidFill>
                  <a:schemeClr val="tx1"/>
                </a:solidFill>
                <a:latin typeface="+mn-lt"/>
                <a:ea typeface="+mn-ea"/>
                <a:cs typeface="+mn-cs"/>
              </a:rPr>
              <a:t>Are there differences in ordering habits based on a customer’s region?</a:t>
            </a:r>
            <a:endParaRPr lang="en-US" sz="2800" b="1" dirty="0"/>
          </a:p>
        </p:txBody>
      </p:sp>
      <p:sp>
        <p:nvSpPr>
          <p:cNvPr id="10" name="TextBox 9">
            <a:extLst>
              <a:ext uri="{FF2B5EF4-FFF2-40B4-BE49-F238E27FC236}">
                <a16:creationId xmlns:a16="http://schemas.microsoft.com/office/drawing/2014/main" id="{CC0A0080-69B6-654A-3B63-3C80993D9D33}"/>
              </a:ext>
            </a:extLst>
          </p:cNvPr>
          <p:cNvSpPr txBox="1"/>
          <p:nvPr/>
        </p:nvSpPr>
        <p:spPr>
          <a:xfrm>
            <a:off x="446534" y="3200400"/>
            <a:ext cx="6223164" cy="2015936"/>
          </a:xfrm>
          <a:prstGeom prst="rect">
            <a:avLst/>
          </a:prstGeom>
          <a:noFill/>
        </p:spPr>
        <p:txBody>
          <a:bodyPr wrap="square">
            <a:spAutoFit/>
          </a:bodyPr>
          <a:lstStyle/>
          <a:p>
            <a:pPr marL="342900" indent="-342900" defTabSz="932688">
              <a:spcAft>
                <a:spcPts val="600"/>
              </a:spcAft>
              <a:buFont typeface="Wingdings" panose="05000000000000000000" pitchFamily="2" charset="2"/>
              <a:buChar char="§"/>
            </a:pPr>
            <a:r>
              <a:rPr lang="en-US" sz="2400" b="1" kern="1200" dirty="0">
                <a:latin typeface="+mn-lt"/>
                <a:ea typeface="+mn-ea"/>
                <a:cs typeface="+mn-cs"/>
              </a:rPr>
              <a:t>The South region has the lowest spenders. </a:t>
            </a:r>
            <a:r>
              <a:rPr lang="en-US" sz="2400" kern="1200" dirty="0">
                <a:latin typeface="+mn-lt"/>
                <a:ea typeface="+mn-ea"/>
                <a:cs typeface="+mn-cs"/>
              </a:rPr>
              <a:t>There are no differences in ordering habits.</a:t>
            </a:r>
          </a:p>
          <a:p>
            <a:pPr marL="342900" indent="-342900" defTabSz="932688">
              <a:spcAft>
                <a:spcPts val="600"/>
              </a:spcAft>
              <a:buFont typeface="Wingdings" panose="05000000000000000000" pitchFamily="2" charset="2"/>
              <a:buChar char="§"/>
            </a:pPr>
            <a:r>
              <a:rPr lang="en-US" sz="2400" kern="1200" dirty="0">
                <a:latin typeface="+mn-lt"/>
                <a:ea typeface="+mn-ea"/>
                <a:cs typeface="+mn-cs"/>
              </a:rPr>
              <a:t>It is recommended </a:t>
            </a:r>
            <a:r>
              <a:rPr lang="en-US" sz="2400" b="1" kern="1200" dirty="0">
                <a:latin typeface="+mn-lt"/>
                <a:ea typeface="+mn-ea"/>
                <a:cs typeface="+mn-cs"/>
              </a:rPr>
              <a:t>to promote ads in the Northeast to increase ordering habits</a:t>
            </a:r>
            <a:r>
              <a:rPr lang="en-US" sz="2400" kern="1200" dirty="0">
                <a:latin typeface="+mn-lt"/>
                <a:ea typeface="+mn-ea"/>
                <a:cs typeface="+mn-cs"/>
              </a:rPr>
              <a:t>.</a:t>
            </a:r>
            <a:endParaRPr lang="en-US" sz="2400" dirty="0"/>
          </a:p>
        </p:txBody>
      </p:sp>
      <p:sp>
        <p:nvSpPr>
          <p:cNvPr id="16" name="TextBox 15">
            <a:extLst>
              <a:ext uri="{FF2B5EF4-FFF2-40B4-BE49-F238E27FC236}">
                <a16:creationId xmlns:a16="http://schemas.microsoft.com/office/drawing/2014/main" id="{DD14C971-09EC-7AC2-D662-B7E914F1EF9A}"/>
              </a:ext>
            </a:extLst>
          </p:cNvPr>
          <p:cNvSpPr txBox="1"/>
          <p:nvPr/>
        </p:nvSpPr>
        <p:spPr>
          <a:xfrm>
            <a:off x="446532" y="742604"/>
            <a:ext cx="6621017" cy="1077218"/>
          </a:xfrm>
          <a:prstGeom prst="rect">
            <a:avLst/>
          </a:prstGeom>
          <a:noFill/>
        </p:spPr>
        <p:txBody>
          <a:bodyPr wrap="square">
            <a:spAutoFit/>
          </a:bodyPr>
          <a:lstStyle/>
          <a:p>
            <a:pPr>
              <a:spcAft>
                <a:spcPts val="600"/>
              </a:spcAft>
            </a:pPr>
            <a:r>
              <a:rPr lang="en-US" sz="3200" b="1" dirty="0">
                <a:latin typeface="+mn-lt"/>
              </a:rPr>
              <a:t>ANALYSIS AND RECOMMENDATIONS</a:t>
            </a:r>
            <a:endParaRPr lang="en-US" sz="3200" dirty="0"/>
          </a:p>
        </p:txBody>
      </p:sp>
      <p:pic>
        <p:nvPicPr>
          <p:cNvPr id="23" name="Picture 22" descr="Shape&#10;&#10;Description automatically generated with medium confidence">
            <a:hlinkClick r:id="rId4"/>
            <a:extLst>
              <a:ext uri="{FF2B5EF4-FFF2-40B4-BE49-F238E27FC236}">
                <a16:creationId xmlns:a16="http://schemas.microsoft.com/office/drawing/2014/main" id="{A4C21E4B-5DE4-8955-916D-0CF15C8298ED}"/>
              </a:ext>
            </a:extLst>
          </p:cNvPr>
          <p:cNvPicPr>
            <a:picLocks noChangeAspect="1"/>
          </p:cNvPicPr>
          <p:nvPr/>
        </p:nvPicPr>
        <p:blipFill rotWithShape="1">
          <a:blip r:embed="rId5">
            <a:extLst>
              <a:ext uri="{28A0092B-C50C-407E-A947-70E740481C1C}">
                <a14:useLocalDpi xmlns:a14="http://schemas.microsoft.com/office/drawing/2010/main" val="0"/>
              </a:ext>
            </a:extLst>
          </a:blip>
          <a:srcRect l="14287" r="11661"/>
          <a:stretch/>
        </p:blipFill>
        <p:spPr>
          <a:xfrm>
            <a:off x="1280160" y="6126480"/>
            <a:ext cx="877405" cy="666472"/>
          </a:xfrm>
          <a:prstGeom prst="rect">
            <a:avLst/>
          </a:prstGeom>
        </p:spPr>
      </p:pic>
      <p:pic>
        <p:nvPicPr>
          <p:cNvPr id="26" name="Graphic 25" descr="Folder with solid fill">
            <a:hlinkClick r:id="rId6"/>
            <a:extLst>
              <a:ext uri="{FF2B5EF4-FFF2-40B4-BE49-F238E27FC236}">
                <a16:creationId xmlns:a16="http://schemas.microsoft.com/office/drawing/2014/main" id="{46CF4D7B-FA7B-2922-2286-F07473DAA50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7200" y="6035040"/>
            <a:ext cx="914400" cy="914400"/>
          </a:xfrm>
          <a:prstGeom prst="rect">
            <a:avLst/>
          </a:prstGeom>
        </p:spPr>
      </p:pic>
    </p:spTree>
    <p:extLst>
      <p:ext uri="{BB962C8B-B14F-4D97-AF65-F5344CB8AC3E}">
        <p14:creationId xmlns:p14="http://schemas.microsoft.com/office/powerpoint/2010/main" val="2732143367"/>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4_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5393</TotalTime>
  <Words>612</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Century Gothic</vt:lpstr>
      <vt:lpstr>Elephant</vt:lpstr>
      <vt:lpstr>Gill Sans MT</vt:lpstr>
      <vt:lpstr>Wingdings</vt:lpstr>
      <vt:lpstr>Wingdings 2</vt:lpstr>
      <vt:lpstr>BrushVTI</vt:lpstr>
      <vt:lpstr>4_Dividend</vt:lpstr>
      <vt:lpstr>Instacart Grocery Basket</vt:lpstr>
      <vt:lpstr>ANALYSIS and Recommendations</vt:lpstr>
      <vt:lpstr>ANALYSIS and Recommendations</vt:lpstr>
      <vt:lpstr>ANALYSIS and Recommendations</vt:lpstr>
      <vt:lpstr>ANALYSIS and Recommendations</vt:lpstr>
      <vt:lpstr>ANALYSIS and Recommendations</vt:lpstr>
      <vt:lpstr>ANALYSIS and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Portfolio</dc:title>
  <dc:creator>Alex Paredes</dc:creator>
  <cp:lastModifiedBy>Alex Paredes</cp:lastModifiedBy>
  <cp:revision>88</cp:revision>
  <dcterms:created xsi:type="dcterms:W3CDTF">2023-04-27T15:01:00Z</dcterms:created>
  <dcterms:modified xsi:type="dcterms:W3CDTF">2023-06-21T19:44:37Z</dcterms:modified>
</cp:coreProperties>
</file>