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4166" r:id="rId2"/>
    <p:sldMasterId id="2147484178" r:id="rId3"/>
  </p:sldMasterIdLst>
  <p:notesMasterIdLst>
    <p:notesMasterId r:id="rId9"/>
  </p:notesMasterIdLst>
  <p:sldIdLst>
    <p:sldId id="265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C1959-6380-EDD3-54A0-D8198BEB8DFD}" name="Alex Paredes" initials="AP" userId="8e2f938975373b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00"/>
    <a:srgbClr val="FF8A00"/>
    <a:srgbClr val="FF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5"/>
    <p:restoredTop sz="96029"/>
  </p:normalViewPr>
  <p:slideViewPr>
    <p:cSldViewPr snapToGrid="0">
      <p:cViewPr varScale="1">
        <p:scale>
          <a:sx n="95" d="100"/>
          <a:sy n="95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redes" userId="8e2f938975373b52" providerId="LiveId" clId="{DF2FC63B-DBE9-4F22-9128-38A814D0702B}"/>
    <pc:docChg chg="undo redo custSel addSld delSld modSld sldOrd">
      <pc:chgData name="Alex Paredes" userId="8e2f938975373b52" providerId="LiveId" clId="{DF2FC63B-DBE9-4F22-9128-38A814D0702B}" dt="2023-04-30T16:09:28.214" v="2296"/>
      <pc:docMkLst>
        <pc:docMk/>
      </pc:docMkLst>
      <pc:sldChg chg="addSp delSp delDesignElem">
        <pc:chgData name="Alex Paredes" userId="8e2f938975373b52" providerId="LiveId" clId="{DF2FC63B-DBE9-4F22-9128-38A814D0702B}" dt="2023-04-30T12:50:38.977" v="892"/>
        <pc:sldMkLst>
          <pc:docMk/>
          <pc:sldMk cId="821124527" sldId="264"/>
        </pc:sldMkLst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821124527" sldId="264"/>
            <ac:spMk id="41" creationId="{F1ADD25B-0A33-4EF2-90F4-43139269318B}"/>
          </ac:spMkLst>
        </pc:spChg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821124527" sldId="264"/>
            <ac:spMk id="43" creationId="{74DB6F31-1B9E-4237-84A3-0825BFDF4616}"/>
          </ac:spMkLst>
        </pc:spChg>
      </pc:sldChg>
      <pc:sldChg chg="addSp delSp delDesignElem">
        <pc:chgData name="Alex Paredes" userId="8e2f938975373b52" providerId="LiveId" clId="{DF2FC63B-DBE9-4F22-9128-38A814D0702B}" dt="2023-04-30T12:50:38.977" v="892"/>
        <pc:sldMkLst>
          <pc:docMk/>
          <pc:sldMk cId="729401460" sldId="273"/>
        </pc:sldMkLst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729401460" sldId="273"/>
            <ac:spMk id="23" creationId="{A88E2400-FAC4-468B-846D-75E60D0A0D72}"/>
          </ac:spMkLst>
        </pc:spChg>
        <pc:spChg chg="add del">
          <ac:chgData name="Alex Paredes" userId="8e2f938975373b52" providerId="LiveId" clId="{DF2FC63B-DBE9-4F22-9128-38A814D0702B}" dt="2023-04-30T12:50:38.977" v="892"/>
          <ac:spMkLst>
            <pc:docMk/>
            <pc:sldMk cId="729401460" sldId="273"/>
            <ac:spMk id="24" creationId="{FAD2CA5C-E1A7-4B7C-8BD8-21068927153A}"/>
          </ac:spMkLst>
        </pc:spChg>
      </pc:sldChg>
      <pc:sldChg chg="modSp">
        <pc:chgData name="Alex Paredes" userId="8e2f938975373b52" providerId="LiveId" clId="{DF2FC63B-DBE9-4F22-9128-38A814D0702B}" dt="2023-04-30T12:50:38.977" v="892"/>
        <pc:sldMkLst>
          <pc:docMk/>
          <pc:sldMk cId="736502416" sldId="274"/>
        </pc:sldMkLst>
        <pc:picChg chg="mod">
          <ac:chgData name="Alex Paredes" userId="8e2f938975373b52" providerId="LiveId" clId="{DF2FC63B-DBE9-4F22-9128-38A814D0702B}" dt="2023-04-30T12:50:38.977" v="892"/>
          <ac:picMkLst>
            <pc:docMk/>
            <pc:sldMk cId="736502416" sldId="274"/>
            <ac:picMk id="5" creationId="{787E888E-A716-DE0F-6E40-BE814C7E3C52}"/>
          </ac:picMkLst>
        </pc:picChg>
      </pc:sldChg>
      <pc:sldChg chg="modSp">
        <pc:chgData name="Alex Paredes" userId="8e2f938975373b52" providerId="LiveId" clId="{DF2FC63B-DBE9-4F22-9128-38A814D0702B}" dt="2023-04-30T12:50:38.977" v="892"/>
        <pc:sldMkLst>
          <pc:docMk/>
          <pc:sldMk cId="2597939700" sldId="280"/>
        </pc:sldMkLst>
        <pc:graphicFrameChg chg="mod">
          <ac:chgData name="Alex Paredes" userId="8e2f938975373b52" providerId="LiveId" clId="{DF2FC63B-DBE9-4F22-9128-38A814D0702B}" dt="2023-04-30T12:50:38.977" v="892"/>
          <ac:graphicFrameMkLst>
            <pc:docMk/>
            <pc:sldMk cId="2597939700" sldId="280"/>
            <ac:graphicFrameMk id="6" creationId="{B73D3991-F70E-2685-1159-BE73685BA1B2}"/>
          </ac:graphicFrameMkLst>
        </pc:graphicFrameChg>
      </pc:sldChg>
      <pc:sldChg chg="del">
        <pc:chgData name="Alex Paredes" userId="8e2f938975373b52" providerId="LiveId" clId="{DF2FC63B-DBE9-4F22-9128-38A814D0702B}" dt="2023-04-30T11:44:27.804" v="1" actId="2696"/>
        <pc:sldMkLst>
          <pc:docMk/>
          <pc:sldMk cId="2506868794" sldId="281"/>
        </pc:sldMkLst>
      </pc:sldChg>
      <pc:sldChg chg="addSp delSp modSp add mod setClrOvrMap delDesignElem">
        <pc:chgData name="Alex Paredes" userId="8e2f938975373b52" providerId="LiveId" clId="{DF2FC63B-DBE9-4F22-9128-38A814D0702B}" dt="2023-04-30T15:15:43.579" v="1941"/>
        <pc:sldMkLst>
          <pc:docMk/>
          <pc:sldMk cId="89669263" sldId="282"/>
        </pc:sldMkLst>
        <pc:spChg chg="mod">
          <ac:chgData name="Alex Paredes" userId="8e2f938975373b52" providerId="LiveId" clId="{DF2FC63B-DBE9-4F22-9128-38A814D0702B}" dt="2023-04-30T11:52:06.832" v="67" actId="14100"/>
          <ac:spMkLst>
            <pc:docMk/>
            <pc:sldMk cId="89669263" sldId="282"/>
            <ac:spMk id="2" creationId="{882ABD3D-C8CF-040D-BC28-0A4D4B9A1194}"/>
          </ac:spMkLst>
        </pc:spChg>
        <pc:spChg chg="add del">
          <ac:chgData name="Alex Paredes" userId="8e2f938975373b52" providerId="LiveId" clId="{DF2FC63B-DBE9-4F22-9128-38A814D0702B}" dt="2023-04-30T11:50:32.559" v="17" actId="26606"/>
          <ac:spMkLst>
            <pc:docMk/>
            <pc:sldMk cId="89669263" sldId="282"/>
            <ac:spMk id="26" creationId="{D441E7DC-C148-4A95-AF2B-D613C2820E3F}"/>
          </ac:spMkLst>
        </pc:spChg>
        <pc:spChg chg="add del">
          <ac:chgData name="Alex Paredes" userId="8e2f938975373b52" providerId="LiveId" clId="{DF2FC63B-DBE9-4F22-9128-38A814D0702B}" dt="2023-04-30T11:50:32.559" v="17" actId="26606"/>
          <ac:spMkLst>
            <pc:docMk/>
            <pc:sldMk cId="89669263" sldId="282"/>
            <ac:spMk id="28" creationId="{3FB3E502-7B9D-4CC2-AEF1-61E35D08ED3B}"/>
          </ac:spMkLst>
        </pc:spChg>
        <pc:spChg chg="add del">
          <ac:chgData name="Alex Paredes" userId="8e2f938975373b52" providerId="LiveId" clId="{DF2FC63B-DBE9-4F22-9128-38A814D0702B}" dt="2023-04-30T11:50:32.559" v="17" actId="26606"/>
          <ac:spMkLst>
            <pc:docMk/>
            <pc:sldMk cId="89669263" sldId="282"/>
            <ac:spMk id="30" creationId="{BC3DFB63-5ACC-44EB-A0A9-33D0ADA3ED61}"/>
          </ac:spMkLst>
        </pc:spChg>
        <pc:spChg chg="add del">
          <ac:chgData name="Alex Paredes" userId="8e2f938975373b52" providerId="LiveId" clId="{DF2FC63B-DBE9-4F22-9128-38A814D0702B}" dt="2023-04-30T11:50:01.601" v="8" actId="26606"/>
          <ac:spMkLst>
            <pc:docMk/>
            <pc:sldMk cId="89669263" sldId="282"/>
            <ac:spMk id="35" creationId="{F815D4FD-E5C2-45A8-8053-5909DD459871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38" creationId="{FDC7779A-9005-4ACB-88D0-3FD9FAD1CE59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39" creationId="{6CB3D817-4A59-4D06-8F9E-68F77518C3C7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40" creationId="{F3311EAF-9FD3-4276-9BBC-72C8CB2EB182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41" creationId="{A9A5279D-D5E5-4B0D-B328-83E844545EAC}"/>
          </ac:spMkLst>
        </pc:spChg>
        <pc:spChg chg="del">
          <ac:chgData name="Alex Paredes" userId="8e2f938975373b52" providerId="LiveId" clId="{DF2FC63B-DBE9-4F22-9128-38A814D0702B}" dt="2023-04-30T11:48:19.663" v="3"/>
          <ac:spMkLst>
            <pc:docMk/>
            <pc:sldMk cId="89669263" sldId="282"/>
            <ac:spMk id="42" creationId="{50C38188-DAEF-490F-8CEF-C940936BEFD0}"/>
          </ac:spMkLst>
        </pc:spChg>
        <pc:spChg chg="add del">
          <ac:chgData name="Alex Paredes" userId="8e2f938975373b52" providerId="LiveId" clId="{DF2FC63B-DBE9-4F22-9128-38A814D0702B}" dt="2023-04-30T11:50:07.801" v="10" actId="26606"/>
          <ac:spMkLst>
            <pc:docMk/>
            <pc:sldMk cId="89669263" sldId="282"/>
            <ac:spMk id="43" creationId="{D441E7DC-C148-4A95-AF2B-D613C2820E3F}"/>
          </ac:spMkLst>
        </pc:spChg>
        <pc:spChg chg="add del">
          <ac:chgData name="Alex Paredes" userId="8e2f938975373b52" providerId="LiveId" clId="{DF2FC63B-DBE9-4F22-9128-38A814D0702B}" dt="2023-04-30T11:50:07.801" v="10" actId="26606"/>
          <ac:spMkLst>
            <pc:docMk/>
            <pc:sldMk cId="89669263" sldId="282"/>
            <ac:spMk id="44" creationId="{3FB3E502-7B9D-4CC2-AEF1-61E35D08ED3B}"/>
          </ac:spMkLst>
        </pc:spChg>
        <pc:spChg chg="add del">
          <ac:chgData name="Alex Paredes" userId="8e2f938975373b52" providerId="LiveId" clId="{DF2FC63B-DBE9-4F22-9128-38A814D0702B}" dt="2023-04-30T11:50:07.801" v="10" actId="26606"/>
          <ac:spMkLst>
            <pc:docMk/>
            <pc:sldMk cId="89669263" sldId="282"/>
            <ac:spMk id="45" creationId="{BC3DFB63-5ACC-44EB-A0A9-33D0ADA3ED61}"/>
          </ac:spMkLst>
        </pc:spChg>
        <pc:spChg chg="add del">
          <ac:chgData name="Alex Paredes" userId="8e2f938975373b52" providerId="LiveId" clId="{DF2FC63B-DBE9-4F22-9128-38A814D0702B}" dt="2023-04-30T11:50:18.446" v="12" actId="26606"/>
          <ac:spMkLst>
            <pc:docMk/>
            <pc:sldMk cId="89669263" sldId="282"/>
            <ac:spMk id="47" creationId="{EA97CA5D-BCDD-4F61-B77F-34068368BF47}"/>
          </ac:spMkLst>
        </pc:spChg>
        <pc:spChg chg="add del">
          <ac:chgData name="Alex Paredes" userId="8e2f938975373b52" providerId="LiveId" clId="{DF2FC63B-DBE9-4F22-9128-38A814D0702B}" dt="2023-04-30T11:50:18.446" v="12" actId="26606"/>
          <ac:spMkLst>
            <pc:docMk/>
            <pc:sldMk cId="89669263" sldId="282"/>
            <ac:spMk id="48" creationId="{BB80117C-7F39-43C5-86D0-1B3E99AB5E86}"/>
          </ac:spMkLst>
        </pc:spChg>
        <pc:spChg chg="add del">
          <ac:chgData name="Alex Paredes" userId="8e2f938975373b52" providerId="LiveId" clId="{DF2FC63B-DBE9-4F22-9128-38A814D0702B}" dt="2023-04-30T11:50:28.021" v="14" actId="26606"/>
          <ac:spMkLst>
            <pc:docMk/>
            <pc:sldMk cId="89669263" sldId="282"/>
            <ac:spMk id="54" creationId="{B8DD2392-397B-48BF-BEFA-EA1FB881CA85}"/>
          </ac:spMkLst>
        </pc:spChg>
        <pc:spChg chg="add del">
          <ac:chgData name="Alex Paredes" userId="8e2f938975373b52" providerId="LiveId" clId="{DF2FC63B-DBE9-4F22-9128-38A814D0702B}" dt="2023-04-30T11:50:32.522" v="16" actId="26606"/>
          <ac:spMkLst>
            <pc:docMk/>
            <pc:sldMk cId="89669263" sldId="282"/>
            <ac:spMk id="56" creationId="{D441E7DC-C148-4A95-AF2B-D613C2820E3F}"/>
          </ac:spMkLst>
        </pc:spChg>
        <pc:spChg chg="add del">
          <ac:chgData name="Alex Paredes" userId="8e2f938975373b52" providerId="LiveId" clId="{DF2FC63B-DBE9-4F22-9128-38A814D0702B}" dt="2023-04-30T11:50:32.522" v="16" actId="26606"/>
          <ac:spMkLst>
            <pc:docMk/>
            <pc:sldMk cId="89669263" sldId="282"/>
            <ac:spMk id="57" creationId="{3FB3E502-7B9D-4CC2-AEF1-61E35D08ED3B}"/>
          </ac:spMkLst>
        </pc:spChg>
        <pc:spChg chg="add del">
          <ac:chgData name="Alex Paredes" userId="8e2f938975373b52" providerId="LiveId" clId="{DF2FC63B-DBE9-4F22-9128-38A814D0702B}" dt="2023-04-30T11:50:32.522" v="16" actId="26606"/>
          <ac:spMkLst>
            <pc:docMk/>
            <pc:sldMk cId="89669263" sldId="282"/>
            <ac:spMk id="58" creationId="{BC3DFB63-5ACC-44EB-A0A9-33D0ADA3ED61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89669263" sldId="282"/>
            <ac:spMk id="60" creationId="{EA97CA5D-BCDD-4F61-B77F-34068368BF47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89669263" sldId="282"/>
            <ac:spMk id="61" creationId="{BB80117C-7F39-43C5-86D0-1B3E99AB5E86}"/>
          </ac:spMkLst>
        </pc:spChg>
        <pc:grpChg chg="add del">
          <ac:chgData name="Alex Paredes" userId="8e2f938975373b52" providerId="LiveId" clId="{DF2FC63B-DBE9-4F22-9128-38A814D0702B}" dt="2023-04-30T11:50:01.601" v="8" actId="26606"/>
          <ac:grpSpMkLst>
            <pc:docMk/>
            <pc:sldMk cId="89669263" sldId="282"/>
            <ac:grpSpMk id="37" creationId="{19B52932-B888-43A3-AA6E-C639F80F51C9}"/>
          </ac:grpSpMkLst>
        </pc:grpChg>
        <pc:grpChg chg="add del">
          <ac:chgData name="Alex Paredes" userId="8e2f938975373b52" providerId="LiveId" clId="{DF2FC63B-DBE9-4F22-9128-38A814D0702B}" dt="2023-04-30T11:50:18.446" v="12" actId="26606"/>
          <ac:grpSpMkLst>
            <pc:docMk/>
            <pc:sldMk cId="89669263" sldId="282"/>
            <ac:grpSpMk id="49" creationId="{22A9BB93-2DF4-4EFD-94C3-A0CC895CDE64}"/>
          </ac:grpSpMkLst>
        </pc:grpChg>
        <pc:grpChg chg="add del">
          <ac:chgData name="Alex Paredes" userId="8e2f938975373b52" providerId="LiveId" clId="{DF2FC63B-DBE9-4F22-9128-38A814D0702B}" dt="2023-04-30T15:15:43.579" v="1941"/>
          <ac:grpSpMkLst>
            <pc:docMk/>
            <pc:sldMk cId="89669263" sldId="282"/>
            <ac:grpSpMk id="62" creationId="{22A9BB93-2DF4-4EFD-94C3-A0CC895CDE64}"/>
          </ac:grpSpMkLst>
        </pc:grpChg>
        <pc:graphicFrameChg chg="mod modGraphic">
          <ac:chgData name="Alex Paredes" userId="8e2f938975373b52" providerId="LiveId" clId="{DF2FC63B-DBE9-4F22-9128-38A814D0702B}" dt="2023-04-30T12:22:17.989" v="720"/>
          <ac:graphicFrameMkLst>
            <pc:docMk/>
            <pc:sldMk cId="89669263" sldId="282"/>
            <ac:graphicFrameMk id="21" creationId="{63CCD853-F781-0F30-FEF7-A7C8E632EB01}"/>
          </ac:graphicFrameMkLst>
        </pc:graphicFrameChg>
      </pc:sldChg>
      <pc:sldChg chg="addSp delSp modSp new mod setBg setClrOvrMap delDesignElem">
        <pc:chgData name="Alex Paredes" userId="8e2f938975373b52" providerId="LiveId" clId="{DF2FC63B-DBE9-4F22-9128-38A814D0702B}" dt="2023-04-30T15:15:43.579" v="1941"/>
        <pc:sldMkLst>
          <pc:docMk/>
          <pc:sldMk cId="3500222076" sldId="283"/>
        </pc:sldMkLst>
        <pc:spChg chg="mod ord">
          <ac:chgData name="Alex Paredes" userId="8e2f938975373b52" providerId="LiveId" clId="{DF2FC63B-DBE9-4F22-9128-38A814D0702B}" dt="2023-04-30T14:04:05.020" v="1500" actId="1076"/>
          <ac:spMkLst>
            <pc:docMk/>
            <pc:sldMk cId="3500222076" sldId="283"/>
            <ac:spMk id="2" creationId="{F5F9F640-F066-FD46-1FE4-0B8A93A9D7A8}"/>
          </ac:spMkLst>
        </pc:spChg>
        <pc:spChg chg="del mod">
          <ac:chgData name="Alex Paredes" userId="8e2f938975373b52" providerId="LiveId" clId="{DF2FC63B-DBE9-4F22-9128-38A814D0702B}" dt="2023-04-30T12:29:26.404" v="733" actId="22"/>
          <ac:spMkLst>
            <pc:docMk/>
            <pc:sldMk cId="3500222076" sldId="283"/>
            <ac:spMk id="3" creationId="{CB107A2B-2272-4D67-4A77-EF86A651A040}"/>
          </ac:spMkLst>
        </pc:spChg>
        <pc:spChg chg="add mod ord">
          <ac:chgData name="Alex Paredes" userId="8e2f938975373b52" providerId="LiveId" clId="{DF2FC63B-DBE9-4F22-9128-38A814D0702B}" dt="2023-04-30T13:13:10.289" v="1049" actId="27107"/>
          <ac:spMkLst>
            <pc:docMk/>
            <pc:sldMk cId="3500222076" sldId="283"/>
            <ac:spMk id="12" creationId="{7D1D2B04-5CF7-5819-D296-2258D8A43065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14" creationId="{46D44B47-1D72-8B6D-356F-D9806AFE621A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15" creationId="{90D8D371-08D7-4872-B601-46D3D0C76C7C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16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17" creationId="{7F82A098-DE27-4C67-AF9C-F2049D5FAD9D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18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19" creationId="{06BEEBC1-97E4-4F1D-8D15-81CB8B70666A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0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1" creationId="{D99DFF4F-D6B3-43FE-8A8F-C2D0F9144490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2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3" creationId="{D12E2B7A-E84E-4B0E-B4F2-693C7BB7016A}"/>
          </ac:spMkLst>
        </pc:spChg>
        <pc:spChg chg="add del">
          <ac:chgData name="Alex Paredes" userId="8e2f938975373b52" providerId="LiveId" clId="{DF2FC63B-DBE9-4F22-9128-38A814D0702B}" dt="2023-04-30T12:32:38.622" v="751" actId="26606"/>
          <ac:spMkLst>
            <pc:docMk/>
            <pc:sldMk cId="3500222076" sldId="283"/>
            <ac:spMk id="24" creationId="{FC428F49-D716-4BA1-9E15-BCC588E9653C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5" creationId="{6073F42A-C770-4EE2-9956-E29A58FCC7DD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6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7" creationId="{C0DED063-5460-4B05-8104-0143DD571A86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28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32:36.878" v="749" actId="26606"/>
          <ac:spMkLst>
            <pc:docMk/>
            <pc:sldMk cId="3500222076" sldId="283"/>
            <ac:spMk id="29" creationId="{6B143C07-7955-44DC-BD5B-614EBC6331EB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30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32:38.622" v="751" actId="26606"/>
          <ac:spMkLst>
            <pc:docMk/>
            <pc:sldMk cId="3500222076" sldId="283"/>
            <ac:spMk id="31" creationId="{2AD936F5-D47C-418E-957B-E67FE0AB79A7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3" creationId="{E9F81DE3-06E0-49C7-AE8D-F2C6DB626D95}"/>
          </ac:spMkLst>
        </pc:spChg>
        <pc:spChg chg="add del">
          <ac:chgData name="Alex Paredes" userId="8e2f938975373b52" providerId="LiveId" clId="{DF2FC63B-DBE9-4F22-9128-38A814D0702B}" dt="2023-04-30T12:32:38.622" v="751" actId="26606"/>
          <ac:spMkLst>
            <pc:docMk/>
            <pc:sldMk cId="3500222076" sldId="283"/>
            <ac:spMk id="34" creationId="{3F5BA64E-D571-E495-90E6-84AE6C795A9A}"/>
          </ac:spMkLst>
        </pc:spChg>
        <pc:spChg chg="add del">
          <ac:chgData name="Alex Paredes" userId="8e2f938975373b52" providerId="LiveId" clId="{DF2FC63B-DBE9-4F22-9128-38A814D0702B}" dt="2023-04-30T12:34:27.227" v="757" actId="26606"/>
          <ac:spMkLst>
            <pc:docMk/>
            <pc:sldMk cId="3500222076" sldId="283"/>
            <ac:spMk id="35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6" creationId="{0B6172F1-16E5-41C0-A1C5-E27BA6D199F2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7" creationId="{2E77FE2D-6DE2-45E3-B032-A13CCCEDD4B1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8" creationId="{29AE0C48-CD45-4EBE-B06B-10AD14F07030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39" creationId="{97198BC5-0524-403A-B4A3-38C750B6C4F9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0" creationId="{F5B7B7F8-8803-411C-AC48-8690313B5C21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1" creationId="{DC4BEF43-535B-46CC-B76D-83EFE8520AAB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2" creationId="{4F67C0B5-AF8B-420C-9F7E-33C1FA38D17C}"/>
          </ac:spMkLst>
        </pc:spChg>
        <pc:spChg chg="add del">
          <ac:chgData name="Alex Paredes" userId="8e2f938975373b52" providerId="LiveId" clId="{DF2FC63B-DBE9-4F22-9128-38A814D0702B}" dt="2023-04-30T12:33:46.746" v="753" actId="26606"/>
          <ac:spMkLst>
            <pc:docMk/>
            <pc:sldMk cId="3500222076" sldId="283"/>
            <ac:spMk id="43" creationId="{FB41FAC8-B04A-439F-B634-1CB0944CF5DE}"/>
          </ac:spMkLst>
        </pc:spChg>
        <pc:spChg chg="add del">
          <ac:chgData name="Alex Paredes" userId="8e2f938975373b52" providerId="LiveId" clId="{DF2FC63B-DBE9-4F22-9128-38A814D0702B}" dt="2023-04-30T12:34:33.172" v="759" actId="26606"/>
          <ac:spMkLst>
            <pc:docMk/>
            <pc:sldMk cId="3500222076" sldId="283"/>
            <ac:spMk id="44" creationId="{324CD386-99F9-43A7-8955-74FCF1DBA6E3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6" creationId="{55DC838F-9824-40D4-99E8-23AC7E0CC30B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7" creationId="{D2B9EA5D-AA20-44F6-8163-E0ECC6E73684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8" creationId="{F6767120-04D7-42E4-AFF0-C874A0AE826F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49" creationId="{3C4BF423-39B7-42D7-B4B7-5E9DAC32AAE0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0" creationId="{D8CFF5B6-D70A-41F0-92B3-8BC9A428D54E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1" creationId="{6FEF77F5-1596-40EA-8568-A8D55D7B51A9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2" creationId="{33080444-D4B2-4517-BBA8-F2912A91CBD7}"/>
          </ac:spMkLst>
        </pc:spChg>
        <pc:spChg chg="add del">
          <ac:chgData name="Alex Paredes" userId="8e2f938975373b52" providerId="LiveId" clId="{DF2FC63B-DBE9-4F22-9128-38A814D0702B}" dt="2023-04-30T12:34:45.771" v="761" actId="26606"/>
          <ac:spMkLst>
            <pc:docMk/>
            <pc:sldMk cId="3500222076" sldId="283"/>
            <ac:spMk id="53" creationId="{4E6D2F0A-C845-45C8-9FF5-06D1412F17C3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54" creationId="{9B41EF38-19C2-4FCE-8833-FCF311B6E99D}"/>
          </ac:spMkLst>
        </pc:spChg>
        <pc:spChg chg="add del">
          <ac:chgData name="Alex Paredes" userId="8e2f938975373b52" providerId="LiveId" clId="{DF2FC63B-DBE9-4F22-9128-38A814D0702B}" dt="2023-04-30T12:34:56.139" v="763" actId="26606"/>
          <ac:spMkLst>
            <pc:docMk/>
            <pc:sldMk cId="3500222076" sldId="283"/>
            <ac:spMk id="55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34:56.139" v="763" actId="26606"/>
          <ac:spMkLst>
            <pc:docMk/>
            <pc:sldMk cId="3500222076" sldId="283"/>
            <ac:spMk id="56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34:56.139" v="763" actId="26606"/>
          <ac:spMkLst>
            <pc:docMk/>
            <pc:sldMk cId="3500222076" sldId="283"/>
            <ac:spMk id="57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58" creationId="{1E63CE0C-B6E4-496C-B05B-49EEABB73D73}"/>
          </ac:spMkLst>
        </pc:spChg>
        <pc:spChg chg="add del">
          <ac:chgData name="Alex Paredes" userId="8e2f938975373b52" providerId="LiveId" clId="{DF2FC63B-DBE9-4F22-9128-38A814D0702B}" dt="2023-04-30T12:34:58.060" v="765" actId="26606"/>
          <ac:spMkLst>
            <pc:docMk/>
            <pc:sldMk cId="3500222076" sldId="283"/>
            <ac:spMk id="59" creationId="{6AA9FD28-F4CB-4CEA-AF10-ACE769CD464D}"/>
          </ac:spMkLst>
        </pc:spChg>
        <pc:spChg chg="add del">
          <ac:chgData name="Alex Paredes" userId="8e2f938975373b52" providerId="LiveId" clId="{DF2FC63B-DBE9-4F22-9128-38A814D0702B}" dt="2023-04-30T12:34:58.060" v="765" actId="26606"/>
          <ac:spMkLst>
            <pc:docMk/>
            <pc:sldMk cId="3500222076" sldId="283"/>
            <ac:spMk id="60" creationId="{8C078DCE-9DF4-4A5F-8FD2-75C4D7A5A481}"/>
          </ac:spMkLst>
        </pc:spChg>
        <pc:spChg chg="add del">
          <ac:chgData name="Alex Paredes" userId="8e2f938975373b52" providerId="LiveId" clId="{DF2FC63B-DBE9-4F22-9128-38A814D0702B}" dt="2023-04-30T12:38:18.406" v="798" actId="26606"/>
          <ac:spMkLst>
            <pc:docMk/>
            <pc:sldMk cId="3500222076" sldId="283"/>
            <ac:spMk id="62" creationId="{77D00C9D-5A35-4868-8FCE-97ECF532C540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63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64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34:58.060" v="765" actId="26606"/>
          <ac:spMkLst>
            <pc:docMk/>
            <pc:sldMk cId="3500222076" sldId="283"/>
            <ac:spMk id="65" creationId="{585EC825-CF99-4B62-ADD8-3E5B47A8246E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66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67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68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69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0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1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2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3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35:03.021" v="768"/>
          <ac:spMkLst>
            <pc:docMk/>
            <pc:sldMk cId="3500222076" sldId="283"/>
            <ac:spMk id="74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5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6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7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8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42:16.274" v="847"/>
          <ac:spMkLst>
            <pc:docMk/>
            <pc:sldMk cId="3500222076" sldId="283"/>
            <ac:spMk id="79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45:42.863" v="859" actId="26606"/>
          <ac:spMkLst>
            <pc:docMk/>
            <pc:sldMk cId="3500222076" sldId="283"/>
            <ac:spMk id="80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5:42.863" v="859" actId="26606"/>
          <ac:spMkLst>
            <pc:docMk/>
            <pc:sldMk cId="3500222076" sldId="283"/>
            <ac:spMk id="82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5:42.863" v="859" actId="26606"/>
          <ac:spMkLst>
            <pc:docMk/>
            <pc:sldMk cId="3500222076" sldId="283"/>
            <ac:spMk id="83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6:26.978" v="866" actId="26606"/>
          <ac:spMkLst>
            <pc:docMk/>
            <pc:sldMk cId="3500222076" sldId="283"/>
            <ac:spMk id="85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6:26.978" v="866" actId="26606"/>
          <ac:spMkLst>
            <pc:docMk/>
            <pc:sldMk cId="3500222076" sldId="283"/>
            <ac:spMk id="87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6:26.978" v="866" actId="26606"/>
          <ac:spMkLst>
            <pc:docMk/>
            <pc:sldMk cId="3500222076" sldId="283"/>
            <ac:spMk id="88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5:37.013" v="856" actId="26606"/>
          <ac:spMkLst>
            <pc:docMk/>
            <pc:sldMk cId="3500222076" sldId="283"/>
            <ac:spMk id="89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7:28.714" v="868" actId="26606"/>
          <ac:spMkLst>
            <pc:docMk/>
            <pc:sldMk cId="3500222076" sldId="283"/>
            <ac:spMk id="92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45:37.013" v="856" actId="26606"/>
          <ac:spMkLst>
            <pc:docMk/>
            <pc:sldMk cId="3500222076" sldId="283"/>
            <ac:spMk id="93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5:37.013" v="856" actId="26606"/>
          <ac:spMkLst>
            <pc:docMk/>
            <pc:sldMk cId="3500222076" sldId="283"/>
            <ac:spMk id="95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7:28.714" v="868" actId="26606"/>
          <ac:spMkLst>
            <pc:docMk/>
            <pc:sldMk cId="3500222076" sldId="283"/>
            <ac:spMk id="96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47:28.714" v="868" actId="26606"/>
          <ac:spMkLst>
            <pc:docMk/>
            <pc:sldMk cId="3500222076" sldId="283"/>
            <ac:spMk id="98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00" creationId="{553B1245-AE80-447A-B809-A270C0165249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1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2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3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47:33.245" v="870" actId="26606"/>
          <ac:spMkLst>
            <pc:docMk/>
            <pc:sldMk cId="3500222076" sldId="283"/>
            <ac:spMk id="104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05" creationId="{E5732A27-7D12-4EFF-B028-A9663B9D7255}"/>
          </ac:spMkLst>
        </pc:spChg>
        <pc:spChg chg="add del">
          <ac:chgData name="Alex Paredes" userId="8e2f938975373b52" providerId="LiveId" clId="{DF2FC63B-DBE9-4F22-9128-38A814D0702B}" dt="2023-04-30T12:47:37.285" v="873"/>
          <ac:spMkLst>
            <pc:docMk/>
            <pc:sldMk cId="3500222076" sldId="283"/>
            <ac:spMk id="106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47:37.285" v="873"/>
          <ac:spMkLst>
            <pc:docMk/>
            <pc:sldMk cId="3500222076" sldId="283"/>
            <ac:spMk id="107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47:37.285" v="873"/>
          <ac:spMkLst>
            <pc:docMk/>
            <pc:sldMk cId="3500222076" sldId="283"/>
            <ac:spMk id="108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09" creationId="{7FF854AB-2A9C-4FDD-9FFA-A3097E5410AC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10" creationId="{16FB41F4-ED7A-4925-89DC-A56E7402F5C5}"/>
          </ac:spMkLst>
        </pc:spChg>
        <pc:spChg chg="add del">
          <ac:chgData name="Alex Paredes" userId="8e2f938975373b52" providerId="LiveId" clId="{DF2FC63B-DBE9-4F22-9128-38A814D0702B}" dt="2023-04-30T12:48:46.103" v="875" actId="26606"/>
          <ac:spMkLst>
            <pc:docMk/>
            <pc:sldMk cId="3500222076" sldId="283"/>
            <ac:spMk id="111" creationId="{4E3D7B3E-980A-4A21-9E7C-CDD33141FAC4}"/>
          </ac:spMkLst>
        </pc:spChg>
        <pc:spChg chg="add del">
          <ac:chgData name="Alex Paredes" userId="8e2f938975373b52" providerId="LiveId" clId="{DF2FC63B-DBE9-4F22-9128-38A814D0702B}" dt="2023-04-30T12:49:23.204" v="879" actId="26606"/>
          <ac:spMkLst>
            <pc:docMk/>
            <pc:sldMk cId="3500222076" sldId="283"/>
            <ac:spMk id="112" creationId="{804E8F58-8259-44E1-A519-27329D199ED2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3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49:40.717" v="882"/>
          <ac:spMkLst>
            <pc:docMk/>
            <pc:sldMk cId="3500222076" sldId="283"/>
            <ac:spMk id="114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49:40.717" v="882"/>
          <ac:spMkLst>
            <pc:docMk/>
            <pc:sldMk cId="3500222076" sldId="283"/>
            <ac:spMk id="115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49:40.717" v="882"/>
          <ac:spMkLst>
            <pc:docMk/>
            <pc:sldMk cId="3500222076" sldId="283"/>
            <ac:spMk id="116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7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8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19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0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1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2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0:11.013" v="885"/>
          <ac:spMkLst>
            <pc:docMk/>
            <pc:sldMk cId="3500222076" sldId="283"/>
            <ac:spMk id="123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4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5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6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7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8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29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30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0:20.987" v="888"/>
          <ac:spMkLst>
            <pc:docMk/>
            <pc:sldMk cId="3500222076" sldId="283"/>
            <ac:spMk id="131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2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3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4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1:12.483" v="894" actId="26606"/>
          <ac:spMkLst>
            <pc:docMk/>
            <pc:sldMk cId="3500222076" sldId="283"/>
            <ac:spMk id="135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6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7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8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1:49.282" v="898" actId="26606"/>
          <ac:spMkLst>
            <pc:docMk/>
            <pc:sldMk cId="3500222076" sldId="283"/>
            <ac:spMk id="139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0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1:57.793" v="900" actId="26606"/>
          <ac:spMkLst>
            <pc:docMk/>
            <pc:sldMk cId="3500222076" sldId="283"/>
            <ac:spMk id="141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2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4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1:57.793" v="900" actId="26606"/>
          <ac:spMkLst>
            <pc:docMk/>
            <pc:sldMk cId="3500222076" sldId="283"/>
            <ac:spMk id="145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51:17.061" v="896"/>
          <ac:spMkLst>
            <pc:docMk/>
            <pc:sldMk cId="3500222076" sldId="283"/>
            <ac:spMk id="146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1:57.793" v="900" actId="26606"/>
          <ac:spMkLst>
            <pc:docMk/>
            <pc:sldMk cId="3500222076" sldId="283"/>
            <ac:spMk id="147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49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52:43.230" v="908" actId="26606"/>
          <ac:spMkLst>
            <pc:docMk/>
            <pc:sldMk cId="3500222076" sldId="283"/>
            <ac:spMk id="150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52:43.230" v="908" actId="26606"/>
          <ac:spMkLst>
            <pc:docMk/>
            <pc:sldMk cId="3500222076" sldId="283"/>
            <ac:spMk id="151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52:43.230" v="908" actId="26606"/>
          <ac:spMkLst>
            <pc:docMk/>
            <pc:sldMk cId="3500222076" sldId="283"/>
            <ac:spMk id="152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3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4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5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6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2:43.223" v="907" actId="26606"/>
          <ac:spMkLst>
            <pc:docMk/>
            <pc:sldMk cId="3500222076" sldId="283"/>
            <ac:spMk id="157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58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2:43.223" v="907" actId="26606"/>
          <ac:spMkLst>
            <pc:docMk/>
            <pc:sldMk cId="3500222076" sldId="283"/>
            <ac:spMk id="159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60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2:43.223" v="907" actId="26606"/>
          <ac:spMkLst>
            <pc:docMk/>
            <pc:sldMk cId="3500222076" sldId="283"/>
            <ac:spMk id="161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3:15.875" v="912" actId="26606"/>
          <ac:spMkLst>
            <pc:docMk/>
            <pc:sldMk cId="3500222076" sldId="283"/>
            <ac:spMk id="162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2:45.718" v="910"/>
          <ac:spMkLst>
            <pc:docMk/>
            <pc:sldMk cId="3500222076" sldId="283"/>
            <ac:spMk id="163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2:52:45.718" v="910"/>
          <ac:spMkLst>
            <pc:docMk/>
            <pc:sldMk cId="3500222076" sldId="283"/>
            <ac:spMk id="164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2:52:45.718" v="910"/>
          <ac:spMkLst>
            <pc:docMk/>
            <pc:sldMk cId="3500222076" sldId="283"/>
            <ac:spMk id="167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68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69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70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2:53:40.748" v="914" actId="26606"/>
          <ac:spMkLst>
            <pc:docMk/>
            <pc:sldMk cId="3500222076" sldId="283"/>
            <ac:spMk id="171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2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3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4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5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76" creationId="{84F70134-6950-4AE4-964E-6F00549D3AEB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7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78" creationId="{2EFFCCDB-505A-43A4-AE0D-3E230F603D96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79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0" creationId="{42835674-1537-41A7-AE0A-8A909BDD5823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81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2" creationId="{94DCB9C6-AA01-47E0-9A86-F91BDD17161F}"/>
          </ac:spMkLst>
        </pc:spChg>
        <pc:spChg chg="add del">
          <ac:chgData name="Alex Paredes" userId="8e2f938975373b52" providerId="LiveId" clId="{DF2FC63B-DBE9-4F22-9128-38A814D0702B}" dt="2023-04-30T12:55:00.343" v="929" actId="26606"/>
          <ac:spMkLst>
            <pc:docMk/>
            <pc:sldMk cId="3500222076" sldId="283"/>
            <ac:spMk id="183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4" creationId="{0E9FD230-E508-453F-9185-96C945771999}"/>
          </ac:spMkLst>
        </pc:spChg>
        <pc:spChg chg="add del">
          <ac:chgData name="Alex Paredes" userId="8e2f938975373b52" providerId="LiveId" clId="{DF2FC63B-DBE9-4F22-9128-38A814D0702B}" dt="2023-04-30T12:56:03.865" v="934" actId="26606"/>
          <ac:spMkLst>
            <pc:docMk/>
            <pc:sldMk cId="3500222076" sldId="283"/>
            <ac:spMk id="185" creationId="{5C54D7CB-0C91-49BA-BDC8-628D4E04E429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6" creationId="{DF9D012A-EDCB-4157-B8DA-1C425D9FE922}"/>
          </ac:spMkLst>
        </pc:spChg>
        <pc:spChg chg="add del">
          <ac:chgData name="Alex Paredes" userId="8e2f938975373b52" providerId="LiveId" clId="{DF2FC63B-DBE9-4F22-9128-38A814D0702B}" dt="2023-04-30T12:56:03.865" v="934" actId="26606"/>
          <ac:spMkLst>
            <pc:docMk/>
            <pc:sldMk cId="3500222076" sldId="283"/>
            <ac:spMk id="187" creationId="{17AA1860-70B6-4D74-8E50-89C5CFA4EAAF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88" creationId="{D731E598-F84A-41D4-873C-1BA1A39679D2}"/>
          </ac:spMkLst>
        </pc:spChg>
        <pc:spChg chg="add del">
          <ac:chgData name="Alex Paredes" userId="8e2f938975373b52" providerId="LiveId" clId="{DF2FC63B-DBE9-4F22-9128-38A814D0702B}" dt="2023-04-30T12:56:03.865" v="934" actId="26606"/>
          <ac:spMkLst>
            <pc:docMk/>
            <pc:sldMk cId="3500222076" sldId="283"/>
            <ac:spMk id="189" creationId="{034FA9EC-3E4B-41A6-9164-6C10794D78C1}"/>
          </ac:spMkLst>
        </pc:spChg>
        <pc:spChg chg="add del">
          <ac:chgData name="Alex Paredes" userId="8e2f938975373b52" providerId="LiveId" clId="{DF2FC63B-DBE9-4F22-9128-38A814D0702B}" dt="2023-04-30T12:54:42.797" v="927"/>
          <ac:spMkLst>
            <pc:docMk/>
            <pc:sldMk cId="3500222076" sldId="283"/>
            <ac:spMk id="190" creationId="{0DEEFEFF-3F55-4B78-B0EC-F632682776D2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194" creationId="{58E36F82-D563-4270-AD14-9DAD4BE2231F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196" creationId="{E4D0A6E8-45CE-4F94-B6F3-6618436476E1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198" creationId="{E186C76C-7C36-49CD-B1FB-3934C4E6D1F4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3500222076" sldId="283"/>
            <ac:spMk id="200" creationId="{7DF61F7D-0AFB-4017-959A-667C4EEF37CB}"/>
          </ac:spMkLst>
        </pc:spChg>
        <pc:grpChg chg="add del">
          <ac:chgData name="Alex Paredes" userId="8e2f938975373b52" providerId="LiveId" clId="{DF2FC63B-DBE9-4F22-9128-38A814D0702B}" dt="2023-04-30T12:32:38.622" v="751" actId="26606"/>
          <ac:grpSpMkLst>
            <pc:docMk/>
            <pc:sldMk cId="3500222076" sldId="283"/>
            <ac:grpSpMk id="32" creationId="{25E36C78-D2A7-412A-9321-3AC28893C69A}"/>
          </ac:grpSpMkLst>
        </pc:grpChg>
        <pc:grpChg chg="add del">
          <ac:chgData name="Alex Paredes" userId="8e2f938975373b52" providerId="LiveId" clId="{DF2FC63B-DBE9-4F22-9128-38A814D0702B}" dt="2023-04-30T12:34:33.172" v="759" actId="26606"/>
          <ac:grpSpMkLst>
            <pc:docMk/>
            <pc:sldMk cId="3500222076" sldId="283"/>
            <ac:grpSpMk id="45" creationId="{76102667-1200-4745-B342-F832B2D8DFDF}"/>
          </ac:grpSpMkLst>
        </pc:grpChg>
        <pc:grpChg chg="add del">
          <ac:chgData name="Alex Paredes" userId="8e2f938975373b52" providerId="LiveId" clId="{DF2FC63B-DBE9-4F22-9128-38A814D0702B}" dt="2023-04-30T12:34:58.060" v="765" actId="26606"/>
          <ac:grpSpMkLst>
            <pc:docMk/>
            <pc:sldMk cId="3500222076" sldId="283"/>
            <ac:grpSpMk id="61" creationId="{BB446CA6-F088-40E6-B34C-F1C2291D5A9E}"/>
          </ac:grpSpMkLst>
        </pc:grpChg>
        <pc:picChg chg="add del mod ord">
          <ac:chgData name="Alex Paredes" userId="8e2f938975373b52" providerId="LiveId" clId="{DF2FC63B-DBE9-4F22-9128-38A814D0702B}" dt="2023-04-30T12:33:49.450" v="754" actId="21"/>
          <ac:picMkLst>
            <pc:docMk/>
            <pc:sldMk cId="3500222076" sldId="283"/>
            <ac:picMk id="5" creationId="{455F3CBF-7787-85EA-5E95-7D3CF153AE9D}"/>
          </ac:picMkLst>
        </pc:picChg>
        <pc:picChg chg="add del mod">
          <ac:chgData name="Alex Paredes" userId="8e2f938975373b52" providerId="LiveId" clId="{DF2FC63B-DBE9-4F22-9128-38A814D0702B}" dt="2023-04-30T12:30:11.991" v="737" actId="21"/>
          <ac:picMkLst>
            <pc:docMk/>
            <pc:sldMk cId="3500222076" sldId="283"/>
            <ac:picMk id="7" creationId="{BC92F154-E004-9B51-0462-32007F15A659}"/>
          </ac:picMkLst>
        </pc:picChg>
        <pc:picChg chg="add del mod ord">
          <ac:chgData name="Alex Paredes" userId="8e2f938975373b52" providerId="LiveId" clId="{DF2FC63B-DBE9-4F22-9128-38A814D0702B}" dt="2023-04-30T12:56:50.183" v="939" actId="21"/>
          <ac:picMkLst>
            <pc:docMk/>
            <pc:sldMk cId="3500222076" sldId="283"/>
            <ac:picMk id="8" creationId="{3E7C3358-C829-4E54-1A95-A28D38BB395D}"/>
          </ac:picMkLst>
        </pc:picChg>
        <pc:picChg chg="add del mod ord">
          <ac:chgData name="Alex Paredes" userId="8e2f938975373b52" providerId="LiveId" clId="{DF2FC63B-DBE9-4F22-9128-38A814D0702B}" dt="2023-04-30T12:57:12.364" v="943" actId="21"/>
          <ac:picMkLst>
            <pc:docMk/>
            <pc:sldMk cId="3500222076" sldId="283"/>
            <ac:picMk id="9" creationId="{5EED624F-7F7C-3623-0481-0A96C198A7A2}"/>
          </ac:picMkLst>
        </pc:picChg>
        <pc:picChg chg="add del mod ord">
          <ac:chgData name="Alex Paredes" userId="8e2f938975373b52" providerId="LiveId" clId="{DF2FC63B-DBE9-4F22-9128-38A814D0702B}" dt="2023-04-30T12:57:33.253" v="949" actId="21"/>
          <ac:picMkLst>
            <pc:docMk/>
            <pc:sldMk cId="3500222076" sldId="283"/>
            <ac:picMk id="10" creationId="{C1E36B7A-251E-776F-062B-677FCFE777D1}"/>
          </ac:picMkLst>
        </pc:picChg>
        <pc:picChg chg="add mod">
          <ac:chgData name="Alex Paredes" userId="8e2f938975373b52" providerId="LiveId" clId="{DF2FC63B-DBE9-4F22-9128-38A814D0702B}" dt="2023-04-30T13:09:13.865" v="1041" actId="1076"/>
          <ac:picMkLst>
            <pc:docMk/>
            <pc:sldMk cId="3500222076" sldId="283"/>
            <ac:picMk id="13" creationId="{3E7C3358-C829-4E54-1A95-A28D38BB395D}"/>
          </ac:picMkLst>
        </pc:picChg>
        <pc:picChg chg="add mod">
          <ac:chgData name="Alex Paredes" userId="8e2f938975373b52" providerId="LiveId" clId="{DF2FC63B-DBE9-4F22-9128-38A814D0702B}" dt="2023-04-30T13:09:14.969" v="1042" actId="1076"/>
          <ac:picMkLst>
            <pc:docMk/>
            <pc:sldMk cId="3500222076" sldId="283"/>
            <ac:picMk id="191" creationId="{5EED624F-7F7C-3623-0481-0A96C198A7A2}"/>
          </ac:picMkLst>
        </pc:picChg>
        <pc:picChg chg="add mod">
          <ac:chgData name="Alex Paredes" userId="8e2f938975373b52" providerId="LiveId" clId="{DF2FC63B-DBE9-4F22-9128-38A814D0702B}" dt="2023-04-30T13:14:45.980" v="1056" actId="1076"/>
          <ac:picMkLst>
            <pc:docMk/>
            <pc:sldMk cId="3500222076" sldId="283"/>
            <ac:picMk id="192" creationId="{C1E36B7A-251E-776F-062B-677FCFE777D1}"/>
          </ac:picMkLst>
        </pc:picChg>
        <pc:cxnChg chg="add del">
          <ac:chgData name="Alex Paredes" userId="8e2f938975373b52" providerId="LiveId" clId="{DF2FC63B-DBE9-4F22-9128-38A814D0702B}" dt="2023-04-30T12:45:42.863" v="859" actId="26606"/>
          <ac:cxnSpMkLst>
            <pc:docMk/>
            <pc:sldMk cId="3500222076" sldId="283"/>
            <ac:cxnSpMk id="81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5:42.863" v="859" actId="26606"/>
          <ac:cxnSpMkLst>
            <pc:docMk/>
            <pc:sldMk cId="3500222076" sldId="283"/>
            <ac:cxnSpMk id="84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46:26.978" v="866" actId="26606"/>
          <ac:cxnSpMkLst>
            <pc:docMk/>
            <pc:sldMk cId="3500222076" sldId="283"/>
            <ac:cxnSpMk id="86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6:26.978" v="866" actId="26606"/>
          <ac:cxnSpMkLst>
            <pc:docMk/>
            <pc:sldMk cId="3500222076" sldId="283"/>
            <ac:cxnSpMk id="90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45:37.013" v="856" actId="26606"/>
          <ac:cxnSpMkLst>
            <pc:docMk/>
            <pc:sldMk cId="3500222076" sldId="283"/>
            <ac:cxnSpMk id="91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7:28.714" v="868" actId="26606"/>
          <ac:cxnSpMkLst>
            <pc:docMk/>
            <pc:sldMk cId="3500222076" sldId="283"/>
            <ac:cxnSpMk id="94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45:37.013" v="856" actId="26606"/>
          <ac:cxnSpMkLst>
            <pc:docMk/>
            <pc:sldMk cId="3500222076" sldId="283"/>
            <ac:cxnSpMk id="97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47:28.714" v="868" actId="26606"/>
          <ac:cxnSpMkLst>
            <pc:docMk/>
            <pc:sldMk cId="3500222076" sldId="283"/>
            <ac:cxnSpMk id="99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51:57.793" v="900" actId="26606"/>
          <ac:cxnSpMkLst>
            <pc:docMk/>
            <pc:sldMk cId="3500222076" sldId="283"/>
            <ac:cxnSpMk id="143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2:51:57.793" v="900" actId="26606"/>
          <ac:cxnSpMkLst>
            <pc:docMk/>
            <pc:sldMk cId="3500222076" sldId="283"/>
            <ac:cxnSpMk id="148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52:45.718" v="910"/>
          <ac:cxnSpMkLst>
            <pc:docMk/>
            <pc:sldMk cId="3500222076" sldId="283"/>
            <ac:cxnSpMk id="165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2:52:45.718" v="910"/>
          <ac:cxnSpMkLst>
            <pc:docMk/>
            <pc:sldMk cId="3500222076" sldId="283"/>
            <ac:cxnSpMk id="166" creationId="{169958B5-5C27-4A9A-983B-AC6A83EFD542}"/>
          </ac:cxnSpMkLst>
        </pc:cxnChg>
      </pc:sldChg>
      <pc:sldChg chg="modSp new add del">
        <pc:chgData name="Alex Paredes" userId="8e2f938975373b52" providerId="LiveId" clId="{DF2FC63B-DBE9-4F22-9128-38A814D0702B}" dt="2023-04-30T13:13:40.612" v="1050" actId="2696"/>
        <pc:sldMkLst>
          <pc:docMk/>
          <pc:sldMk cId="968399905" sldId="284"/>
        </pc:sldMkLst>
        <pc:spChg chg="mod">
          <ac:chgData name="Alex Paredes" userId="8e2f938975373b52" providerId="LiveId" clId="{DF2FC63B-DBE9-4F22-9128-38A814D0702B}" dt="2023-04-30T13:08:14.915" v="1032"/>
          <ac:spMkLst>
            <pc:docMk/>
            <pc:sldMk cId="968399905" sldId="284"/>
            <ac:spMk id="2" creationId="{19D7260B-4D26-9EE6-124B-F74FC55AE6F0}"/>
          </ac:spMkLst>
        </pc:spChg>
        <pc:spChg chg="mod">
          <ac:chgData name="Alex Paredes" userId="8e2f938975373b52" providerId="LiveId" clId="{DF2FC63B-DBE9-4F22-9128-38A814D0702B}" dt="2023-04-30T13:08:14.915" v="1032"/>
          <ac:spMkLst>
            <pc:docMk/>
            <pc:sldMk cId="968399905" sldId="284"/>
            <ac:spMk id="3" creationId="{C20CB3A3-1035-6D5D-F4E7-E674215766CD}"/>
          </ac:spMkLst>
        </pc:spChg>
      </pc:sldChg>
      <pc:sldChg chg="addSp delSp modSp add mod delDesignElem">
        <pc:chgData name="Alex Paredes" userId="8e2f938975373b52" providerId="LiveId" clId="{DF2FC63B-DBE9-4F22-9128-38A814D0702B}" dt="2023-04-30T15:15:43.579" v="1941"/>
        <pc:sldMkLst>
          <pc:docMk/>
          <pc:sldMk cId="1357880025" sldId="284"/>
        </pc:sldMkLst>
        <pc:spChg chg="mod">
          <ac:chgData name="Alex Paredes" userId="8e2f938975373b52" providerId="LiveId" clId="{DF2FC63B-DBE9-4F22-9128-38A814D0702B}" dt="2023-04-30T14:07:10.989" v="1580" actId="1076"/>
          <ac:spMkLst>
            <pc:docMk/>
            <pc:sldMk cId="1357880025" sldId="284"/>
            <ac:spMk id="2" creationId="{F5F9F640-F066-FD46-1FE4-0B8A93A9D7A8}"/>
          </ac:spMkLst>
        </pc:spChg>
        <pc:spChg chg="mod ord">
          <ac:chgData name="Alex Paredes" userId="8e2f938975373b52" providerId="LiveId" clId="{DF2FC63B-DBE9-4F22-9128-38A814D0702B}" dt="2023-04-30T14:07:37.290" v="1584" actId="1076"/>
          <ac:spMkLst>
            <pc:docMk/>
            <pc:sldMk cId="1357880025" sldId="284"/>
            <ac:spMk id="12" creationId="{7D1D2B04-5CF7-5819-D296-2258D8A43065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194" creationId="{58E36F82-D563-4270-AD14-9DAD4BE2231F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196" creationId="{E4D0A6E8-45CE-4F94-B6F3-6618436476E1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198" creationId="{E186C76C-7C36-49CD-B1FB-3934C4E6D1F4}"/>
          </ac:spMkLst>
        </pc:spChg>
        <pc:spChg chg="del">
          <ac:chgData name="Alex Paredes" userId="8e2f938975373b52" providerId="LiveId" clId="{DF2FC63B-DBE9-4F22-9128-38A814D0702B}" dt="2023-04-30T13:19:12.720" v="1071" actId="26606"/>
          <ac:spMkLst>
            <pc:docMk/>
            <pc:sldMk cId="1357880025" sldId="284"/>
            <ac:spMk id="200" creationId="{7DF61F7D-0AFB-4017-959A-667C4EEF37C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1357880025" sldId="284"/>
            <ac:spMk id="205" creationId="{C31BEE40-9750-4035-BFC7-0228EE7FE26E}"/>
          </ac:spMkLst>
        </pc:spChg>
        <pc:grpChg chg="add del">
          <ac:chgData name="Alex Paredes" userId="8e2f938975373b52" providerId="LiveId" clId="{DF2FC63B-DBE9-4F22-9128-38A814D0702B}" dt="2023-04-30T15:15:43.579" v="1941"/>
          <ac:grpSpMkLst>
            <pc:docMk/>
            <pc:sldMk cId="1357880025" sldId="284"/>
            <ac:grpSpMk id="207" creationId="{689DE470-D3F7-4C9B-B30A-CDD6B6F9B140}"/>
          </ac:grpSpMkLst>
        </pc:grpChg>
        <pc:picChg chg="add mod">
          <ac:chgData name="Alex Paredes" userId="8e2f938975373b52" providerId="LiveId" clId="{DF2FC63B-DBE9-4F22-9128-38A814D0702B}" dt="2023-04-30T13:19:43.764" v="1073" actId="14100"/>
          <ac:picMkLst>
            <pc:docMk/>
            <pc:sldMk cId="1357880025" sldId="284"/>
            <ac:picMk id="3" creationId="{3FBACBDC-937F-4131-B8B8-FB14D034AC4A}"/>
          </ac:picMkLst>
        </pc:picChg>
        <pc:picChg chg="add mod">
          <ac:chgData name="Alex Paredes" userId="8e2f938975373b52" providerId="LiveId" clId="{DF2FC63B-DBE9-4F22-9128-38A814D0702B}" dt="2023-04-30T13:20:40.457" v="1080" actId="1076"/>
          <ac:picMkLst>
            <pc:docMk/>
            <pc:sldMk cId="1357880025" sldId="284"/>
            <ac:picMk id="4" creationId="{53B639D4-3D67-3E2F-CB63-C85701D49B4C}"/>
          </ac:picMkLst>
        </pc:picChg>
        <pc:picChg chg="del">
          <ac:chgData name="Alex Paredes" userId="8e2f938975373b52" providerId="LiveId" clId="{DF2FC63B-DBE9-4F22-9128-38A814D0702B}" dt="2023-04-30T13:17:18.930" v="1065" actId="21"/>
          <ac:picMkLst>
            <pc:docMk/>
            <pc:sldMk cId="1357880025" sldId="284"/>
            <ac:picMk id="13" creationId="{3E7C3358-C829-4E54-1A95-A28D38BB395D}"/>
          </ac:picMkLst>
        </pc:picChg>
        <pc:picChg chg="del">
          <ac:chgData name="Alex Paredes" userId="8e2f938975373b52" providerId="LiveId" clId="{DF2FC63B-DBE9-4F22-9128-38A814D0702B}" dt="2023-04-30T13:17:16.618" v="1064" actId="21"/>
          <ac:picMkLst>
            <pc:docMk/>
            <pc:sldMk cId="1357880025" sldId="284"/>
            <ac:picMk id="191" creationId="{5EED624F-7F7C-3623-0481-0A96C198A7A2}"/>
          </ac:picMkLst>
        </pc:picChg>
        <pc:picChg chg="del">
          <ac:chgData name="Alex Paredes" userId="8e2f938975373b52" providerId="LiveId" clId="{DF2FC63B-DBE9-4F22-9128-38A814D0702B}" dt="2023-04-30T13:17:20.867" v="1066" actId="21"/>
          <ac:picMkLst>
            <pc:docMk/>
            <pc:sldMk cId="1357880025" sldId="284"/>
            <ac:picMk id="192" creationId="{C1E36B7A-251E-776F-062B-677FCFE777D1}"/>
          </ac:picMkLst>
        </pc:picChg>
      </pc:sldChg>
      <pc:sldChg chg="addSp delSp modSp new mod setBg setClrOvrMap">
        <pc:chgData name="Alex Paredes" userId="8e2f938975373b52" providerId="LiveId" clId="{DF2FC63B-DBE9-4F22-9128-38A814D0702B}" dt="2023-04-30T14:05:27.500" v="1547" actId="20577"/>
        <pc:sldMkLst>
          <pc:docMk/>
          <pc:sldMk cId="1169025869" sldId="285"/>
        </pc:sldMkLst>
        <pc:spChg chg="mod">
          <ac:chgData name="Alex Paredes" userId="8e2f938975373b52" providerId="LiveId" clId="{DF2FC63B-DBE9-4F22-9128-38A814D0702B}" dt="2023-04-30T14:05:27.500" v="1547" actId="20577"/>
          <ac:spMkLst>
            <pc:docMk/>
            <pc:sldMk cId="1169025869" sldId="285"/>
            <ac:spMk id="2" creationId="{3613C717-A0EE-386D-E37D-C2AB96C50EBB}"/>
          </ac:spMkLst>
        </pc:spChg>
        <pc:spChg chg="del">
          <ac:chgData name="Alex Paredes" userId="8e2f938975373b52" providerId="LiveId" clId="{DF2FC63B-DBE9-4F22-9128-38A814D0702B}" dt="2023-04-30T13:24:01.005" v="1109"/>
          <ac:spMkLst>
            <pc:docMk/>
            <pc:sldMk cId="1169025869" sldId="285"/>
            <ac:spMk id="3" creationId="{34F00484-6432-B996-1243-16CFA2C6BD89}"/>
          </ac:spMkLst>
        </pc:spChg>
        <pc:spChg chg="add mod">
          <ac:chgData name="Alex Paredes" userId="8e2f938975373b52" providerId="LiveId" clId="{DF2FC63B-DBE9-4F22-9128-38A814D0702B}" dt="2023-04-30T13:43:07.919" v="1345" actId="14100"/>
          <ac:spMkLst>
            <pc:docMk/>
            <pc:sldMk cId="1169025869" sldId="285"/>
            <ac:spMk id="7" creationId="{681A71F7-70FB-6EBE-48F0-F445C97D1951}"/>
          </ac:spMkLst>
        </pc:spChg>
        <pc:spChg chg="add del">
          <ac:chgData name="Alex Paredes" userId="8e2f938975373b52" providerId="LiveId" clId="{DF2FC63B-DBE9-4F22-9128-38A814D0702B}" dt="2023-04-30T13:26:59.121" v="1112" actId="26606"/>
          <ac:spMkLst>
            <pc:docMk/>
            <pc:sldMk cId="1169025869" sldId="285"/>
            <ac:spMk id="9" creationId="{26E8CD44-724B-83B3-F477-13894E265C0B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11" creationId="{9A68B517-0752-D273-BC20-C9BE0D345B18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12" creationId="{755AC138-9740-4218-B385-7212B06160F2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14" creationId="{699F6335-0371-4F3F-930B-392D6D1DCDB0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21" creationId="{DE382BA9-8DB2-490E-8211-937BEE4E4282}"/>
          </ac:spMkLst>
        </pc:spChg>
        <pc:spChg chg="add del">
          <ac:chgData name="Alex Paredes" userId="8e2f938975373b52" providerId="LiveId" clId="{DF2FC63B-DBE9-4F22-9128-38A814D0702B}" dt="2023-04-30T13:27:14.987" v="1114" actId="26606"/>
          <ac:spMkLst>
            <pc:docMk/>
            <pc:sldMk cId="1169025869" sldId="285"/>
            <ac:spMk id="23" creationId="{5B5933FC-E90C-4955-9297-DF099959ACB9}"/>
          </ac:spMkLst>
        </pc:spChg>
        <pc:spChg chg="add del">
          <ac:chgData name="Alex Paredes" userId="8e2f938975373b52" providerId="LiveId" clId="{DF2FC63B-DBE9-4F22-9128-38A814D0702B}" dt="2023-04-30T13:27:27.870" v="1116" actId="26606"/>
          <ac:spMkLst>
            <pc:docMk/>
            <pc:sldMk cId="1169025869" sldId="285"/>
            <ac:spMk id="25" creationId="{3BA5686C-50EC-4926-9B42-6F8906D45C4E}"/>
          </ac:spMkLst>
        </pc:spChg>
        <pc:spChg chg="add del">
          <ac:chgData name="Alex Paredes" userId="8e2f938975373b52" providerId="LiveId" clId="{DF2FC63B-DBE9-4F22-9128-38A814D0702B}" dt="2023-04-30T13:27:27.870" v="1116" actId="26606"/>
          <ac:spMkLst>
            <pc:docMk/>
            <pc:sldMk cId="1169025869" sldId="285"/>
            <ac:spMk id="28" creationId="{0B2DB8D2-06B1-923B-4D16-FA5EEC422075}"/>
          </ac:spMkLst>
        </pc:spChg>
        <pc:grpChg chg="add del">
          <ac:chgData name="Alex Paredes" userId="8e2f938975373b52" providerId="LiveId" clId="{DF2FC63B-DBE9-4F22-9128-38A814D0702B}" dt="2023-04-30T13:27:14.987" v="1114" actId="26606"/>
          <ac:grpSpMkLst>
            <pc:docMk/>
            <pc:sldMk cId="1169025869" sldId="285"/>
            <ac:grpSpMk id="16" creationId="{F033A71F-15C6-4BDB-9350-DD5976731275}"/>
          </ac:grpSpMkLst>
        </pc:grpChg>
        <pc:grpChg chg="add del">
          <ac:chgData name="Alex Paredes" userId="8e2f938975373b52" providerId="LiveId" clId="{DF2FC63B-DBE9-4F22-9128-38A814D0702B}" dt="2023-04-30T13:27:27.870" v="1116" actId="26606"/>
          <ac:grpSpMkLst>
            <pc:docMk/>
            <pc:sldMk cId="1169025869" sldId="285"/>
            <ac:grpSpMk id="26" creationId="{5C2E1712-70B3-487C-9199-BFC674657852}"/>
          </ac:grpSpMkLst>
        </pc:grpChg>
        <pc:picChg chg="add del mod ord">
          <ac:chgData name="Alex Paredes" userId="8e2f938975373b52" providerId="LiveId" clId="{DF2FC63B-DBE9-4F22-9128-38A814D0702B}" dt="2023-04-30T13:36:36.864" v="1263" actId="21"/>
          <ac:picMkLst>
            <pc:docMk/>
            <pc:sldMk cId="1169025869" sldId="285"/>
            <ac:picMk id="4" creationId="{0B3CF345-1E4F-7243-E83B-4C95F34CDD8F}"/>
          </ac:picMkLst>
        </pc:picChg>
        <pc:picChg chg="add del mod ord">
          <ac:chgData name="Alex Paredes" userId="8e2f938975373b52" providerId="LiveId" clId="{DF2FC63B-DBE9-4F22-9128-38A814D0702B}" dt="2023-04-30T13:36:34.845" v="1261" actId="21"/>
          <ac:picMkLst>
            <pc:docMk/>
            <pc:sldMk cId="1169025869" sldId="285"/>
            <ac:picMk id="5" creationId="{ACCE5D02-4703-9F3D-9C6E-83CCD5D918BC}"/>
          </ac:picMkLst>
        </pc:picChg>
        <pc:picChg chg="add mod">
          <ac:chgData name="Alex Paredes" userId="8e2f938975373b52" providerId="LiveId" clId="{DF2FC63B-DBE9-4F22-9128-38A814D0702B}" dt="2023-04-30T13:36:51.766" v="1267"/>
          <ac:picMkLst>
            <pc:docMk/>
            <pc:sldMk cId="1169025869" sldId="285"/>
            <ac:picMk id="6" creationId="{0B3CF345-1E4F-7243-E83B-4C95F34CDD8F}"/>
          </ac:picMkLst>
        </pc:picChg>
        <pc:picChg chg="add mod">
          <ac:chgData name="Alex Paredes" userId="8e2f938975373b52" providerId="LiveId" clId="{DF2FC63B-DBE9-4F22-9128-38A814D0702B}" dt="2023-04-30T13:41:02.454" v="1320" actId="1076"/>
          <ac:picMkLst>
            <pc:docMk/>
            <pc:sldMk cId="1169025869" sldId="285"/>
            <ac:picMk id="8" creationId="{0B3CF345-1E4F-7243-E83B-4C95F34CDD8F}"/>
          </ac:picMkLst>
        </pc:picChg>
        <pc:picChg chg="add mod">
          <ac:chgData name="Alex Paredes" userId="8e2f938975373b52" providerId="LiveId" clId="{DF2FC63B-DBE9-4F22-9128-38A814D0702B}" dt="2023-04-30T13:55:19.642" v="1449" actId="208"/>
          <ac:picMkLst>
            <pc:docMk/>
            <pc:sldMk cId="1169025869" sldId="285"/>
            <ac:picMk id="10" creationId="{ACCE5D02-4703-9F3D-9C6E-83CCD5D918BC}"/>
          </ac:picMkLst>
        </pc:picChg>
      </pc:sldChg>
      <pc:sldChg chg="new del">
        <pc:chgData name="Alex Paredes" userId="8e2f938975373b52" providerId="LiveId" clId="{DF2FC63B-DBE9-4F22-9128-38A814D0702B}" dt="2023-04-30T13:47:46.349" v="1376" actId="2696"/>
        <pc:sldMkLst>
          <pc:docMk/>
          <pc:sldMk cId="2256352309" sldId="286"/>
        </pc:sldMkLst>
      </pc:sldChg>
      <pc:sldChg chg="addSp delSp modSp add mod setBg delDesignElem">
        <pc:chgData name="Alex Paredes" userId="8e2f938975373b52" providerId="LiveId" clId="{DF2FC63B-DBE9-4F22-9128-38A814D0702B}" dt="2023-04-30T15:15:43.579" v="1941"/>
        <pc:sldMkLst>
          <pc:docMk/>
          <pc:sldMk cId="4189419891" sldId="287"/>
        </pc:sldMkLst>
        <pc:spChg chg="mod">
          <ac:chgData name="Alex Paredes" userId="8e2f938975373b52" providerId="LiveId" clId="{DF2FC63B-DBE9-4F22-9128-38A814D0702B}" dt="2023-04-30T14:05:56.838" v="1572" actId="14100"/>
          <ac:spMkLst>
            <pc:docMk/>
            <pc:sldMk cId="4189419891" sldId="287"/>
            <ac:spMk id="2" creationId="{F5F9F640-F066-FD46-1FE4-0B8A93A9D7A8}"/>
          </ac:spMkLst>
        </pc:spChg>
        <pc:spChg chg="mod ord">
          <ac:chgData name="Alex Paredes" userId="8e2f938975373b52" providerId="LiveId" clId="{DF2FC63B-DBE9-4F22-9128-38A814D0702B}" dt="2023-04-30T14:06:36.949" v="1576" actId="1076"/>
          <ac:spMkLst>
            <pc:docMk/>
            <pc:sldMk cId="4189419891" sldId="287"/>
            <ac:spMk id="12" creationId="{7D1D2B04-5CF7-5819-D296-2258D8A43065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4189419891" sldId="287"/>
            <ac:spMk id="17" creationId="{C31BEE40-9750-4035-BFC7-0228EE7FE26E}"/>
          </ac:spMkLst>
        </pc:spChg>
        <pc:spChg chg="del">
          <ac:chgData name="Alex Paredes" userId="8e2f938975373b52" providerId="LiveId" clId="{DF2FC63B-DBE9-4F22-9128-38A814D0702B}" dt="2023-04-30T13:47:36.376" v="1375"/>
          <ac:spMkLst>
            <pc:docMk/>
            <pc:sldMk cId="4189419891" sldId="287"/>
            <ac:spMk id="205" creationId="{C31BEE40-9750-4035-BFC7-0228EE7FE26E}"/>
          </ac:spMkLst>
        </pc:spChg>
        <pc:grpChg chg="add del">
          <ac:chgData name="Alex Paredes" userId="8e2f938975373b52" providerId="LiveId" clId="{DF2FC63B-DBE9-4F22-9128-38A814D0702B}" dt="2023-04-30T15:15:43.579" v="1941"/>
          <ac:grpSpMkLst>
            <pc:docMk/>
            <pc:sldMk cId="4189419891" sldId="287"/>
            <ac:grpSpMk id="19" creationId="{689DE470-D3F7-4C9B-B30A-CDD6B6F9B140}"/>
          </ac:grpSpMkLst>
        </pc:grpChg>
        <pc:grpChg chg="del">
          <ac:chgData name="Alex Paredes" userId="8e2f938975373b52" providerId="LiveId" clId="{DF2FC63B-DBE9-4F22-9128-38A814D0702B}" dt="2023-04-30T13:47:36.376" v="1375"/>
          <ac:grpSpMkLst>
            <pc:docMk/>
            <pc:sldMk cId="4189419891" sldId="287"/>
            <ac:grpSpMk id="207" creationId="{689DE470-D3F7-4C9B-B30A-CDD6B6F9B140}"/>
          </ac:grpSpMkLst>
        </pc:grpChg>
        <pc:picChg chg="del mod">
          <ac:chgData name="Alex Paredes" userId="8e2f938975373b52" providerId="LiveId" clId="{DF2FC63B-DBE9-4F22-9128-38A814D0702B}" dt="2023-04-30T13:48:35.417" v="1384" actId="21"/>
          <ac:picMkLst>
            <pc:docMk/>
            <pc:sldMk cId="4189419891" sldId="287"/>
            <ac:picMk id="3" creationId="{3FBACBDC-937F-4131-B8B8-FB14D034AC4A}"/>
          </ac:picMkLst>
        </pc:picChg>
        <pc:picChg chg="del mod">
          <ac:chgData name="Alex Paredes" userId="8e2f938975373b52" providerId="LiveId" clId="{DF2FC63B-DBE9-4F22-9128-38A814D0702B}" dt="2023-04-30T13:48:46.509" v="1386" actId="21"/>
          <ac:picMkLst>
            <pc:docMk/>
            <pc:sldMk cId="4189419891" sldId="287"/>
            <ac:picMk id="4" creationId="{53B639D4-3D67-3E2F-CB63-C85701D49B4C}"/>
          </ac:picMkLst>
        </pc:picChg>
        <pc:picChg chg="add mod">
          <ac:chgData name="Alex Paredes" userId="8e2f938975373b52" providerId="LiveId" clId="{DF2FC63B-DBE9-4F22-9128-38A814D0702B}" dt="2023-04-30T13:55:50.375" v="1454" actId="1076"/>
          <ac:picMkLst>
            <pc:docMk/>
            <pc:sldMk cId="4189419891" sldId="287"/>
            <ac:picMk id="5" creationId="{B04D3BC4-41C4-303B-AE9B-2840567777E4}"/>
          </ac:picMkLst>
        </pc:picChg>
        <pc:picChg chg="add mod">
          <ac:chgData name="Alex Paredes" userId="8e2f938975373b52" providerId="LiveId" clId="{DF2FC63B-DBE9-4F22-9128-38A814D0702B}" dt="2023-04-30T13:55:02.199" v="1446" actId="208"/>
          <ac:picMkLst>
            <pc:docMk/>
            <pc:sldMk cId="4189419891" sldId="287"/>
            <ac:picMk id="6" creationId="{7D27F3CF-E6F0-BA92-5795-D3F46EBDCFFC}"/>
          </ac:picMkLst>
        </pc:picChg>
      </pc:sldChg>
      <pc:sldChg chg="addSp delSp modSp new mod setBg">
        <pc:chgData name="Alex Paredes" userId="8e2f938975373b52" providerId="LiveId" clId="{DF2FC63B-DBE9-4F22-9128-38A814D0702B}" dt="2023-04-30T15:15:43.579" v="1941"/>
        <pc:sldMkLst>
          <pc:docMk/>
          <pc:sldMk cId="1260753285" sldId="288"/>
        </pc:sldMkLst>
        <pc:spChg chg="mod">
          <ac:chgData name="Alex Paredes" userId="8e2f938975373b52" providerId="LiveId" clId="{DF2FC63B-DBE9-4F22-9128-38A814D0702B}" dt="2023-04-30T14:36:11.771" v="1622" actId="14100"/>
          <ac:spMkLst>
            <pc:docMk/>
            <pc:sldMk cId="1260753285" sldId="288"/>
            <ac:spMk id="2" creationId="{B0803ACB-69E0-8FCC-C15D-62DDFAF93848}"/>
          </ac:spMkLst>
        </pc:spChg>
        <pc:spChg chg="del">
          <ac:chgData name="Alex Paredes" userId="8e2f938975373b52" providerId="LiveId" clId="{DF2FC63B-DBE9-4F22-9128-38A814D0702B}" dt="2023-04-30T14:10:21.152" v="1586"/>
          <ac:spMkLst>
            <pc:docMk/>
            <pc:sldMk cId="1260753285" sldId="288"/>
            <ac:spMk id="3" creationId="{F15C531E-0528-5A31-CFA5-41CF63A0F4B5}"/>
          </ac:spMkLst>
        </pc:spChg>
        <pc:spChg chg="add mod">
          <ac:chgData name="Alex Paredes" userId="8e2f938975373b52" providerId="LiveId" clId="{DF2FC63B-DBE9-4F22-9128-38A814D0702B}" dt="2023-04-30T14:39:14.505" v="1647" actId="255"/>
          <ac:spMkLst>
            <pc:docMk/>
            <pc:sldMk cId="1260753285" sldId="288"/>
            <ac:spMk id="7" creationId="{F694AC3C-52D1-1CCB-3CE4-AC090D794B30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9" creationId="{2D7DA0AA-B6D5-2C64-A235-C3A67D3E98F0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2" creationId="{A3EB72A9-BFEE-4E48-A9A1-DDE1A29EE489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4" creationId="{F2C4E3DA-8F70-4030-A5E2-2AF881D5A67C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6" creationId="{1D065910-7F1F-4E33-B7F4-2021BFA77404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18" creationId="{01FDD904-89A9-4187-909A-B182B160EBBC}"/>
          </ac:spMkLst>
        </pc:spChg>
        <pc:spChg chg="add del">
          <ac:chgData name="Alex Paredes" userId="8e2f938975373b52" providerId="LiveId" clId="{DF2FC63B-DBE9-4F22-9128-38A814D0702B}" dt="2023-04-30T14:10:43.649" v="1589" actId="26606"/>
          <ac:spMkLst>
            <pc:docMk/>
            <pc:sldMk cId="1260753285" sldId="288"/>
            <ac:spMk id="20" creationId="{A1112C27-5A03-4A8E-9C1C-14B9F42156B8}"/>
          </ac:spMkLst>
        </pc:spChg>
        <pc:picChg chg="add mod">
          <ac:chgData name="Alex Paredes" userId="8e2f938975373b52" providerId="LiveId" clId="{DF2FC63B-DBE9-4F22-9128-38A814D0702B}" dt="2023-04-30T15:15:43.579" v="1941"/>
          <ac:picMkLst>
            <pc:docMk/>
            <pc:sldMk cId="1260753285" sldId="288"/>
            <ac:picMk id="4" creationId="{DC5DCE3C-F04A-7FB6-3DBE-1823005BDD3C}"/>
          </ac:picMkLst>
        </pc:picChg>
        <pc:picChg chg="add mod">
          <ac:chgData name="Alex Paredes" userId="8e2f938975373b52" providerId="LiveId" clId="{DF2FC63B-DBE9-4F22-9128-38A814D0702B}" dt="2023-04-30T14:38:41.341" v="1644" actId="1076"/>
          <ac:picMkLst>
            <pc:docMk/>
            <pc:sldMk cId="1260753285" sldId="288"/>
            <ac:picMk id="5" creationId="{15F6A4A8-595A-5F7A-BC73-49B6CAB4B122}"/>
          </ac:picMkLst>
        </pc:picChg>
      </pc:sldChg>
      <pc:sldChg chg="addSp delSp modSp add mod ord setBg modClrScheme setClrOvrMap delDesignElem chgLayout">
        <pc:chgData name="Alex Paredes" userId="8e2f938975373b52" providerId="LiveId" clId="{DF2FC63B-DBE9-4F22-9128-38A814D0702B}" dt="2023-04-30T15:21:36.212" v="1982" actId="403"/>
        <pc:sldMkLst>
          <pc:docMk/>
          <pc:sldMk cId="510286259" sldId="289"/>
        </pc:sldMkLst>
        <pc:spChg chg="mod ord">
          <ac:chgData name="Alex Paredes" userId="8e2f938975373b52" providerId="LiveId" clId="{DF2FC63B-DBE9-4F22-9128-38A814D0702B}" dt="2023-04-30T15:07:47.730" v="1894" actId="1076"/>
          <ac:spMkLst>
            <pc:docMk/>
            <pc:sldMk cId="510286259" sldId="289"/>
            <ac:spMk id="2" creationId="{F5F9F640-F066-FD46-1FE4-0B8A93A9D7A8}"/>
          </ac:spMkLst>
        </pc:spChg>
        <pc:spChg chg="add del mod ord">
          <ac:chgData name="Alex Paredes" userId="8e2f938975373b52" providerId="LiveId" clId="{DF2FC63B-DBE9-4F22-9128-38A814D0702B}" dt="2023-04-30T14:58:59.437" v="1773" actId="700"/>
          <ac:spMkLst>
            <pc:docMk/>
            <pc:sldMk cId="510286259" sldId="289"/>
            <ac:spMk id="9" creationId="{FC7A7CFB-DE6A-2386-0612-E33E7261D0E7}"/>
          </ac:spMkLst>
        </pc:spChg>
        <pc:spChg chg="add mod">
          <ac:chgData name="Alex Paredes" userId="8e2f938975373b52" providerId="LiveId" clId="{DF2FC63B-DBE9-4F22-9128-38A814D0702B}" dt="2023-04-30T15:21:36.212" v="1982" actId="403"/>
          <ac:spMkLst>
            <pc:docMk/>
            <pc:sldMk cId="510286259" sldId="289"/>
            <ac:spMk id="10" creationId="{DACDC395-13AF-1BEB-9A0E-98E651620DA2}"/>
          </ac:spMkLst>
        </pc:spChg>
        <pc:spChg chg="add del mod ord">
          <ac:chgData name="Alex Paredes" userId="8e2f938975373b52" providerId="LiveId" clId="{DF2FC63B-DBE9-4F22-9128-38A814D0702B}" dt="2023-04-30T15:19:16.911" v="1963" actId="21"/>
          <ac:spMkLst>
            <pc:docMk/>
            <pc:sldMk cId="510286259" sldId="289"/>
            <ac:spMk id="12" creationId="{7D1D2B04-5CF7-5819-D296-2258D8A43065}"/>
          </ac:spMkLst>
        </pc:spChg>
        <pc:spChg chg="add del mod">
          <ac:chgData name="Alex Paredes" userId="8e2f938975373b52" providerId="LiveId" clId="{DF2FC63B-DBE9-4F22-9128-38A814D0702B}" dt="2023-04-30T15:19:34.964" v="1967" actId="21"/>
          <ac:spMkLst>
            <pc:docMk/>
            <pc:sldMk cId="510286259" sldId="289"/>
            <ac:spMk id="13" creationId="{21E89C24-02E2-E740-88A9-15ECD4F14789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14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15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16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4:42:07.178" v="1662" actId="26606"/>
          <ac:spMkLst>
            <pc:docMk/>
            <pc:sldMk cId="510286259" sldId="289"/>
            <ac:spMk id="17" creationId="{C31BEE40-9750-4035-BFC7-0228EE7FE26E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18" creationId="{2A74EFE6-7F0E-4B59-B933-BFBD637C98AB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20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21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22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4:52:01.819" v="1714" actId="26606"/>
          <ac:spMkLst>
            <pc:docMk/>
            <pc:sldMk cId="510286259" sldId="289"/>
            <ac:spMk id="23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24" creationId="{85EC3AD1-DA06-4E55-8EEF-07841996508B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26" creationId="{5EFD83C0-7D88-4396-8CF2-B807E97D61E7}"/>
          </ac:spMkLst>
        </pc:spChg>
        <pc:spChg chg="add del">
          <ac:chgData name="Alex Paredes" userId="8e2f938975373b52" providerId="LiveId" clId="{DF2FC63B-DBE9-4F22-9128-38A814D0702B}" dt="2023-04-30T14:42:07.170" v="1661" actId="26606"/>
          <ac:spMkLst>
            <pc:docMk/>
            <pc:sldMk cId="510286259" sldId="289"/>
            <ac:spMk id="27" creationId="{AD8034AD-3E16-4F15-BF5A-BE32C56EC472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28" creationId="{2A74EFE6-7F0E-4B59-B933-BFBD637C98AB}"/>
          </ac:spMkLst>
        </pc:spChg>
        <pc:spChg chg="add del">
          <ac:chgData name="Alex Paredes" userId="8e2f938975373b52" providerId="LiveId" clId="{DF2FC63B-DBE9-4F22-9128-38A814D0702B}" dt="2023-04-30T14:42:07.170" v="1661" actId="26606"/>
          <ac:spMkLst>
            <pc:docMk/>
            <pc:sldMk cId="510286259" sldId="289"/>
            <ac:spMk id="29" creationId="{DBA75D13-5FB1-44FA-A579-4DC5FD6B5FBA}"/>
          </ac:spMkLst>
        </pc:spChg>
        <pc:spChg chg="add del">
          <ac:chgData name="Alex Paredes" userId="8e2f938975373b52" providerId="LiveId" clId="{DF2FC63B-DBE9-4F22-9128-38A814D0702B}" dt="2023-04-30T14:42:07.170" v="1661" actId="26606"/>
          <ac:spMkLst>
            <pc:docMk/>
            <pc:sldMk cId="510286259" sldId="289"/>
            <ac:spMk id="31" creationId="{522F4070-BC79-40BC-883E-62300F991DAB}"/>
          </ac:spMkLst>
        </pc:spChg>
        <pc:spChg chg="add del">
          <ac:chgData name="Alex Paredes" userId="8e2f938975373b52" providerId="LiveId" clId="{DF2FC63B-DBE9-4F22-9128-38A814D0702B}" dt="2023-04-30T14:52:10.750" v="1716"/>
          <ac:spMkLst>
            <pc:docMk/>
            <pc:sldMk cId="510286259" sldId="289"/>
            <ac:spMk id="32" creationId="{522F4070-BC79-40BC-883E-62300F991DAB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3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4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6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37" creationId="{5EFD83C0-7D88-4396-8CF2-B807E97D61E7}"/>
          </ac:spMkLst>
        </pc:spChg>
        <pc:spChg chg="add del">
          <ac:chgData name="Alex Paredes" userId="8e2f938975373b52" providerId="LiveId" clId="{DF2FC63B-DBE9-4F22-9128-38A814D0702B}" dt="2023-04-30T14:51:48.775" v="1712"/>
          <ac:spMkLst>
            <pc:docMk/>
            <pc:sldMk cId="510286259" sldId="289"/>
            <ac:spMk id="38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39" creationId="{E3A5CDF9-D53B-425C-8FFC-92ACC6A1C165}"/>
          </ac:spMkLst>
        </pc:spChg>
        <pc:spChg chg="add del">
          <ac:chgData name="Alex Paredes" userId="8e2f938975373b52" providerId="LiveId" clId="{DF2FC63B-DBE9-4F22-9128-38A814D0702B}" dt="2023-04-30T14:45:40.522" v="1681" actId="26606"/>
          <ac:spMkLst>
            <pc:docMk/>
            <pc:sldMk cId="510286259" sldId="289"/>
            <ac:spMk id="40" creationId="{85EC3AD1-DA06-4E55-8EEF-07841996508B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41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52:10.750" v="1716"/>
          <ac:spMkLst>
            <pc:docMk/>
            <pc:sldMk cId="510286259" sldId="289"/>
            <ac:spMk id="42" creationId="{AD8034AD-3E16-4F15-BF5A-BE32C56EC472}"/>
          </ac:spMkLst>
        </pc:spChg>
        <pc:spChg chg="add del">
          <ac:chgData name="Alex Paredes" userId="8e2f938975373b52" providerId="LiveId" clId="{DF2FC63B-DBE9-4F22-9128-38A814D0702B}" dt="2023-04-30T14:52:10.750" v="1716"/>
          <ac:spMkLst>
            <pc:docMk/>
            <pc:sldMk cId="510286259" sldId="289"/>
            <ac:spMk id="43" creationId="{DBA75D13-5FB1-44FA-A579-4DC5FD6B5FBA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46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49:19.763" v="1691" actId="26606"/>
          <ac:spMkLst>
            <pc:docMk/>
            <pc:sldMk cId="510286259" sldId="289"/>
            <ac:spMk id="47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4:49:19.763" v="1691" actId="26606"/>
          <ac:spMkLst>
            <pc:docMk/>
            <pc:sldMk cId="510286259" sldId="289"/>
            <ac:spMk id="49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0" creationId="{84F70134-6950-4AE4-964E-6F00549D3AEB}"/>
          </ac:spMkLst>
        </pc:spChg>
        <pc:spChg chg="add del">
          <ac:chgData name="Alex Paredes" userId="8e2f938975373b52" providerId="LiveId" clId="{DF2FC63B-DBE9-4F22-9128-38A814D0702B}" dt="2023-04-30T14:49:19.763" v="1691" actId="26606"/>
          <ac:spMkLst>
            <pc:docMk/>
            <pc:sldMk cId="510286259" sldId="289"/>
            <ac:spMk id="51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2" creationId="{2EFFCCDB-505A-43A4-AE0D-3E230F603D96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4" creationId="{42835674-1537-41A7-AE0A-8A909BDD5823}"/>
          </ac:spMkLst>
        </pc:spChg>
        <pc:spChg chg="add del">
          <ac:chgData name="Alex Paredes" userId="8e2f938975373b52" providerId="LiveId" clId="{DF2FC63B-DBE9-4F22-9128-38A814D0702B}" dt="2023-04-30T14:52:26.321" v="1719"/>
          <ac:spMkLst>
            <pc:docMk/>
            <pc:sldMk cId="510286259" sldId="289"/>
            <ac:spMk id="55" creationId="{E3A5CDF9-D53B-425C-8FFC-92ACC6A1C165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6" creationId="{94DCB9C6-AA01-47E0-9A86-F91BDD17161F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57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58" creationId="{0E9FD230-E508-453F-9185-96C945771999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59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60" creationId="{DF9D012A-EDCB-4157-B8DA-1C425D9FE922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61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62" creationId="{D731E598-F84A-41D4-873C-1BA1A39679D2}"/>
          </ac:spMkLst>
        </pc:spChg>
        <pc:spChg chg="add del">
          <ac:chgData name="Alex Paredes" userId="8e2f938975373b52" providerId="LiveId" clId="{DF2FC63B-DBE9-4F22-9128-38A814D0702B}" dt="2023-04-30T14:51:08.579" v="1701" actId="26606"/>
          <ac:spMkLst>
            <pc:docMk/>
            <pc:sldMk cId="510286259" sldId="289"/>
            <ac:spMk id="63" creationId="{3EDD2002-342A-4DEE-B1BB-87CB9DCF86C3}"/>
          </ac:spMkLst>
        </pc:spChg>
        <pc:spChg chg="add del">
          <ac:chgData name="Alex Paredes" userId="8e2f938975373b52" providerId="LiveId" clId="{DF2FC63B-DBE9-4F22-9128-38A814D0702B}" dt="2023-04-30T14:48:19.750" v="1685" actId="26606"/>
          <ac:spMkLst>
            <pc:docMk/>
            <pc:sldMk cId="510286259" sldId="289"/>
            <ac:spMk id="64" creationId="{0DEEFEFF-3F55-4B78-B0EC-F632682776D2}"/>
          </ac:spMkLst>
        </pc:spChg>
        <pc:spChg chg="add del">
          <ac:chgData name="Alex Paredes" userId="8e2f938975373b52" providerId="LiveId" clId="{DF2FC63B-DBE9-4F22-9128-38A814D0702B}" dt="2023-04-30T14:51:13.151" v="1704" actId="26606"/>
          <ac:spMkLst>
            <pc:docMk/>
            <pc:sldMk cId="510286259" sldId="289"/>
            <ac:spMk id="66" creationId="{C1FA8F66-3B85-411D-A2A6-A50DF3026D9A}"/>
          </ac:spMkLst>
        </pc:spChg>
        <pc:spChg chg="add del">
          <ac:chgData name="Alex Paredes" userId="8e2f938975373b52" providerId="LiveId" clId="{DF2FC63B-DBE9-4F22-9128-38A814D0702B}" dt="2023-04-30T14:51:13.151" v="1704" actId="26606"/>
          <ac:spMkLst>
            <pc:docMk/>
            <pc:sldMk cId="510286259" sldId="289"/>
            <ac:spMk id="68" creationId="{4179E790-E691-4202-B7FA-62924FC8D195}"/>
          </ac:spMkLst>
        </pc:spChg>
        <pc:spChg chg="add del">
          <ac:chgData name="Alex Paredes" userId="8e2f938975373b52" providerId="LiveId" clId="{DF2FC63B-DBE9-4F22-9128-38A814D0702B}" dt="2023-04-30T14:51:13.151" v="1704" actId="26606"/>
          <ac:spMkLst>
            <pc:docMk/>
            <pc:sldMk cId="510286259" sldId="289"/>
            <ac:spMk id="69" creationId="{065EE0A0-4DA6-4AA2-A475-14DB03C55AFA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72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73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74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75" creationId="{DFAEE973-9BA8-47FC-978E-9052735A5802}"/>
          </ac:spMkLst>
        </pc:spChg>
        <pc:spChg chg="add del">
          <ac:chgData name="Alex Paredes" userId="8e2f938975373b52" providerId="LiveId" clId="{DF2FC63B-DBE9-4F22-9128-38A814D0702B}" dt="2023-04-30T14:53:26.965" v="1732"/>
          <ac:spMkLst>
            <pc:docMk/>
            <pc:sldMk cId="510286259" sldId="289"/>
            <ac:spMk id="76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77" creationId="{B1ACEF87-056E-4E77-899B-9E9A04E9B574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78" creationId="{A21E7785-3D2D-4FF8-9C82-42CE9DBD7BB9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79" creationId="{DD0C6C3A-73B1-4E33-AD0D-8BCD35B714CD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0" creationId="{9911E146-5AE8-4892-B0B5-42052873B9E5}"/>
          </ac:spMkLst>
        </pc:spChg>
        <pc:spChg chg="add del">
          <ac:chgData name="Alex Paredes" userId="8e2f938975373b52" providerId="LiveId" clId="{DF2FC63B-DBE9-4F22-9128-38A814D0702B}" dt="2023-04-30T14:51:11.966" v="1703" actId="26606"/>
          <ac:spMkLst>
            <pc:docMk/>
            <pc:sldMk cId="510286259" sldId="289"/>
            <ac:spMk id="81" creationId="{303022F3-BFF5-4104-AE9A-399949DAFC26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82" creationId="{11135C5B-72D8-4C1C-BA40-5CC4630DD04B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83" creationId="{23D28D31-7FEF-44D4-9B96-B2705A8F2692}"/>
          </ac:spMkLst>
        </pc:spChg>
        <pc:spChg chg="add del">
          <ac:chgData name="Alex Paredes" userId="8e2f938975373b52" providerId="LiveId" clId="{DF2FC63B-DBE9-4F22-9128-38A814D0702B}" dt="2023-04-30T14:53:13.631" v="1727" actId="26606"/>
          <ac:spMkLst>
            <pc:docMk/>
            <pc:sldMk cId="510286259" sldId="289"/>
            <ac:spMk id="84" creationId="{89ACD4BE-6655-4697-8CF6-BC814A7D83BE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5" creationId="{978A552A-290C-474C-9CC8-401379CD133C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6" creationId="{57D8432A-7050-43CE-AC0E-48F00C7D5232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7" creationId="{55B5BA19-E267-49E0-A8F7-3435C91189DE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8" creationId="{D19504FF-266B-4F6E-BAA1-DF9730E90020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89" creationId="{6464F78D-891F-49EC-ADDE-5E581A66ACA9}"/>
          </ac:spMkLst>
        </pc:spChg>
        <pc:spChg chg="add del">
          <ac:chgData name="Alex Paredes" userId="8e2f938975373b52" providerId="LiveId" clId="{DF2FC63B-DBE9-4F22-9128-38A814D0702B}" dt="2023-04-30T14:54:41.237" v="1739" actId="700"/>
          <ac:spMkLst>
            <pc:docMk/>
            <pc:sldMk cId="510286259" sldId="289"/>
            <ac:spMk id="90" creationId="{E125488F-35F4-46B0-BDF0-AFAA3610078B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1" creationId="{4CFB7F65-9106-4CAB-B5F1-B6B1476E70A0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2" creationId="{E0996FEB-A7FD-41B5-AC7B-E2ED8B7623A2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3" creationId="{2F3AC5DB-7693-457F-ACCC-7E0B50B989B1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4" creationId="{7F9DE51B-4C99-46DA-BAA8-AFBACAA90C43}"/>
          </ac:spMkLst>
        </pc:spChg>
        <pc:spChg chg="add del">
          <ac:chgData name="Alex Paredes" userId="8e2f938975373b52" providerId="LiveId" clId="{DF2FC63B-DBE9-4F22-9128-38A814D0702B}" dt="2023-04-30T15:00:31.345" v="1785" actId="26606"/>
          <ac:spMkLst>
            <pc:docMk/>
            <pc:sldMk cId="510286259" sldId="289"/>
            <ac:spMk id="95" creationId="{1C96A87B-A6AF-49F9-A35C-DBCD32934F73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0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2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4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6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0:53.260" v="1788" actId="26606"/>
          <ac:spMkLst>
            <pc:docMk/>
            <pc:sldMk cId="510286259" sldId="289"/>
            <ac:spMk id="108" creationId="{4CFB7F65-9106-4CAB-B5F1-B6B1476E70A0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19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1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3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5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7" creationId="{7BB84176-588C-42EC-B359-A76802AF102D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29" creationId="{1F71763A-051A-44FE-AA97-53842C033A06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31" creationId="{A708D103-8672-4EB5-A491-552A7D9D4CB0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33" creationId="{11921AC5-F2E7-4775-A4AD-50FFA6F5E652}"/>
          </ac:spMkLst>
        </pc:spChg>
        <pc:spChg chg="add del">
          <ac:chgData name="Alex Paredes" userId="8e2f938975373b52" providerId="LiveId" clId="{DF2FC63B-DBE9-4F22-9128-38A814D0702B}" dt="2023-04-30T15:00:53.250" v="1787" actId="26606"/>
          <ac:spMkLst>
            <pc:docMk/>
            <pc:sldMk cId="510286259" sldId="289"/>
            <ac:spMk id="135" creationId="{E534FDBA-3A96-48D7-BCD9-6F9A16FA13C7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37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38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39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0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1" creationId="{464F52C5-CC90-4BFA-84AD-47DFD30D6D6F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2" creationId="{AE1578EE-AC37-4C94-98C6-4B322C6705C9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3" creationId="{0055CAD6-F214-46F5-8689-93CBDA717584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4" creationId="{F2A33DE3-FEF0-4DFE-9792-F2E4F5A13C18}"/>
          </ac:spMkLst>
        </pc:spChg>
        <pc:spChg chg="add del">
          <ac:chgData name="Alex Paredes" userId="8e2f938975373b52" providerId="LiveId" clId="{DF2FC63B-DBE9-4F22-9128-38A814D0702B}" dt="2023-04-30T15:01:33.504" v="1793" actId="26606"/>
          <ac:spMkLst>
            <pc:docMk/>
            <pc:sldMk cId="510286259" sldId="289"/>
            <ac:spMk id="145" creationId="{58F305D9-36FC-424E-A383-F1B4070059A9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47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48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49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0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1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2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3" creationId="{F517B8F1-2AEF-486F-B48E-B74ACD99D568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4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5" creationId="{CF90FA3E-29C5-4FF4-8E7C-F402393C4282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6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7" creationId="{A21EFF75-981B-45D2-8F70-7BCFA27098B7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58" creationId="{F517B8F1-2AEF-486F-B48E-B74ACD99D568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59" creationId="{1A96CF5F-7013-4811-A10D-28B204052C65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0" creationId="{CF90FA3E-29C5-4FF4-8E7C-F402393C4282}"/>
          </ac:spMkLst>
        </pc:spChg>
        <pc:spChg chg="add del">
          <ac:chgData name="Alex Paredes" userId="8e2f938975373b52" providerId="LiveId" clId="{DF2FC63B-DBE9-4F22-9128-38A814D0702B}" dt="2023-04-30T15:15:43.579" v="1941"/>
          <ac:spMkLst>
            <pc:docMk/>
            <pc:sldMk cId="510286259" sldId="289"/>
            <ac:spMk id="161" creationId="{38BFE626-6BBD-4067-B348-4FB65DD525DB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2" creationId="{A21EFF75-981B-45D2-8F70-7BCFA27098B7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4" creationId="{1A96CF5F-7013-4811-A10D-28B204052C65}"/>
          </ac:spMkLst>
        </pc:spChg>
        <pc:spChg chg="add del">
          <ac:chgData name="Alex Paredes" userId="8e2f938975373b52" providerId="LiveId" clId="{DF2FC63B-DBE9-4F22-9128-38A814D0702B}" dt="2023-04-30T15:01:18.604" v="1790" actId="26606"/>
          <ac:spMkLst>
            <pc:docMk/>
            <pc:sldMk cId="510286259" sldId="289"/>
            <ac:spMk id="166" creationId="{38BFE626-6BBD-4067-B348-4FB65DD525DB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68" creationId="{1E5E4503-CC62-4DA9-9121-0A15719984CE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69" creationId="{D8D61A1B-3C4C-4F0E-965F-15837624CF5B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0" creationId="{00E56243-9701-44E8-8A92-319433305195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1" creationId="{5B1F1915-E076-48EB-BB4A-EE9808EB40CB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2" creationId="{395E16AA-F2F3-47F4-8F20-A7EBF2CBFBBD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3" creationId="{3153DB13-2A89-45C7-B04E-D39BB86CD1F2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4" creationId="{1A2D50C0-5220-451B-877F-2EFF1378C7CE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5" creationId="{86031952-26F2-4AD4-85DA-3A9231F809E4}"/>
          </ac:spMkLst>
        </pc:spChg>
        <pc:spChg chg="add del">
          <ac:chgData name="Alex Paredes" userId="8e2f938975373b52" providerId="LiveId" clId="{DF2FC63B-DBE9-4F22-9128-38A814D0702B}" dt="2023-04-30T15:01:24.866" v="1792" actId="26606"/>
          <ac:spMkLst>
            <pc:docMk/>
            <pc:sldMk cId="510286259" sldId="289"/>
            <ac:spMk id="176" creationId="{F18349E2-797E-42BB-912F-CA4E0BA5A79C}"/>
          </ac:spMkLst>
        </pc:spChg>
        <pc:grpChg chg="add del">
          <ac:chgData name="Alex Paredes" userId="8e2f938975373b52" providerId="LiveId" clId="{DF2FC63B-DBE9-4F22-9128-38A814D0702B}" dt="2023-04-30T14:42:07.178" v="1662" actId="26606"/>
          <ac:grpSpMkLst>
            <pc:docMk/>
            <pc:sldMk cId="510286259" sldId="289"/>
            <ac:grpSpMk id="19" creationId="{689DE470-D3F7-4C9B-B30A-CDD6B6F9B140}"/>
          </ac:grpSpMkLst>
        </pc:grpChg>
        <pc:grpChg chg="add del">
          <ac:chgData name="Alex Paredes" userId="8e2f938975373b52" providerId="LiveId" clId="{DF2FC63B-DBE9-4F22-9128-38A814D0702B}" dt="2023-04-30T14:52:26.321" v="1719"/>
          <ac:grpSpMkLst>
            <pc:docMk/>
            <pc:sldMk cId="510286259" sldId="289"/>
            <ac:grpSpMk id="25" creationId="{020840DA-88D4-4E87-9CF9-3EDAEB794D02}"/>
          </ac:grpSpMkLst>
        </pc:grpChg>
        <pc:grpChg chg="add del">
          <ac:chgData name="Alex Paredes" userId="8e2f938975373b52" providerId="LiveId" clId="{DF2FC63B-DBE9-4F22-9128-38A814D0702B}" dt="2023-04-30T14:45:40.522" v="1681" actId="26606"/>
          <ac:grpSpMkLst>
            <pc:docMk/>
            <pc:sldMk cId="510286259" sldId="289"/>
            <ac:grpSpMk id="30" creationId="{020840DA-88D4-4E87-9CF9-3EDAEB794D02}"/>
          </ac:grpSpMkLst>
        </pc:grpChg>
        <pc:grpChg chg="add del">
          <ac:chgData name="Alex Paredes" userId="8e2f938975373b52" providerId="LiveId" clId="{DF2FC63B-DBE9-4F22-9128-38A814D0702B}" dt="2023-04-30T14:51:48.775" v="1712"/>
          <ac:grpSpMkLst>
            <pc:docMk/>
            <pc:sldMk cId="510286259" sldId="289"/>
            <ac:grpSpMk id="35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4:53:26.965" v="1732"/>
          <ac:grpSpMkLst>
            <pc:docMk/>
            <pc:sldMk cId="510286259" sldId="289"/>
            <ac:grpSpMk id="44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4:51:08.579" v="1701" actId="26606"/>
          <ac:grpSpMkLst>
            <pc:docMk/>
            <pc:sldMk cId="510286259" sldId="289"/>
            <ac:grpSpMk id="65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4:53:13.631" v="1727" actId="26606"/>
          <ac:grpSpMkLst>
            <pc:docMk/>
            <pc:sldMk cId="510286259" sldId="289"/>
            <ac:grpSpMk id="71" creationId="{38365B5E-72F8-4DDA-8C09-DB629252AB64}"/>
          </ac:grpSpMkLst>
        </pc:grpChg>
        <pc:grpChg chg="add del">
          <ac:chgData name="Alex Paredes" userId="8e2f938975373b52" providerId="LiveId" clId="{DF2FC63B-DBE9-4F22-9128-38A814D0702B}" dt="2023-04-30T15:00:53.260" v="1788" actId="26606"/>
          <ac:grpSpMkLst>
            <pc:docMk/>
            <pc:sldMk cId="510286259" sldId="289"/>
            <ac:grpSpMk id="110" creationId="{DA46084B-0DB4-4217-8429-5BB07C713056}"/>
          </ac:grpSpMkLst>
        </pc:grpChg>
        <pc:graphicFrameChg chg="add del mod ord modGraphic">
          <ac:chgData name="Alex Paredes" userId="8e2f938975373b52" providerId="LiveId" clId="{DF2FC63B-DBE9-4F22-9128-38A814D0702B}" dt="2023-04-30T14:51:33.217" v="1708" actId="26606"/>
          <ac:graphicFrameMkLst>
            <pc:docMk/>
            <pc:sldMk cId="510286259" sldId="289"/>
            <ac:graphicFrameMk id="45" creationId="{76FD2315-0351-3D60-B8EC-44CA6073CEAB}"/>
          </ac:graphicFrameMkLst>
        </pc:graphicFrameChg>
        <pc:picChg chg="add mod ord">
          <ac:chgData name="Alex Paredes" userId="8e2f938975373b52" providerId="LiveId" clId="{DF2FC63B-DBE9-4F22-9128-38A814D0702B}" dt="2023-04-30T15:01:33.504" v="1793" actId="26606"/>
          <ac:picMkLst>
            <pc:docMk/>
            <pc:sldMk cId="510286259" sldId="289"/>
            <ac:picMk id="3" creationId="{2BF87E49-915D-BFF3-EB09-395A8E390B0F}"/>
          </ac:picMkLst>
        </pc:picChg>
        <pc:picChg chg="add del mod ord">
          <ac:chgData name="Alex Paredes" userId="8e2f938975373b52" providerId="LiveId" clId="{DF2FC63B-DBE9-4F22-9128-38A814D0702B}" dt="2023-04-30T14:57:57.466" v="1766" actId="21"/>
          <ac:picMkLst>
            <pc:docMk/>
            <pc:sldMk cId="510286259" sldId="289"/>
            <ac:picMk id="4" creationId="{37C9A3F7-3537-5A56-6D4F-EBF2F44DC8D4}"/>
          </ac:picMkLst>
        </pc:picChg>
        <pc:picChg chg="del">
          <ac:chgData name="Alex Paredes" userId="8e2f938975373b52" providerId="LiveId" clId="{DF2FC63B-DBE9-4F22-9128-38A814D0702B}" dt="2023-04-30T14:41:46.220" v="1657" actId="21"/>
          <ac:picMkLst>
            <pc:docMk/>
            <pc:sldMk cId="510286259" sldId="289"/>
            <ac:picMk id="5" creationId="{B04D3BC4-41C4-303B-AE9B-2840567777E4}"/>
          </ac:picMkLst>
        </pc:picChg>
        <pc:picChg chg="del">
          <ac:chgData name="Alex Paredes" userId="8e2f938975373b52" providerId="LiveId" clId="{DF2FC63B-DBE9-4F22-9128-38A814D0702B}" dt="2023-04-30T14:40:38.441" v="1655" actId="21"/>
          <ac:picMkLst>
            <pc:docMk/>
            <pc:sldMk cId="510286259" sldId="289"/>
            <ac:picMk id="6" creationId="{7D27F3CF-E6F0-BA92-5795-D3F46EBDCFFC}"/>
          </ac:picMkLst>
        </pc:picChg>
        <pc:picChg chg="add mod ord">
          <ac:chgData name="Alex Paredes" userId="8e2f938975373b52" providerId="LiveId" clId="{DF2FC63B-DBE9-4F22-9128-38A814D0702B}" dt="2023-04-30T15:01:33.504" v="1793" actId="26606"/>
          <ac:picMkLst>
            <pc:docMk/>
            <pc:sldMk cId="510286259" sldId="289"/>
            <ac:picMk id="7" creationId="{32F940AC-58CD-C8C4-AAA9-F81A464F4B59}"/>
          </ac:picMkLst>
        </pc:picChg>
        <pc:picChg chg="add mod ord">
          <ac:chgData name="Alex Paredes" userId="8e2f938975373b52" providerId="LiveId" clId="{DF2FC63B-DBE9-4F22-9128-38A814D0702B}" dt="2023-04-30T15:01:33.504" v="1793" actId="26606"/>
          <ac:picMkLst>
            <pc:docMk/>
            <pc:sldMk cId="510286259" sldId="289"/>
            <ac:picMk id="8" creationId="{AB9BACB2-41D7-769C-0E5D-17DDF321690E}"/>
          </ac:picMkLst>
        </pc:picChg>
        <pc:cxnChg chg="add del">
          <ac:chgData name="Alex Paredes" userId="8e2f938975373b52" providerId="LiveId" clId="{DF2FC63B-DBE9-4F22-9128-38A814D0702B}" dt="2023-04-30T14:49:19.763" v="1691" actId="26606"/>
          <ac:cxnSpMkLst>
            <pc:docMk/>
            <pc:sldMk cId="510286259" sldId="289"/>
            <ac:cxnSpMk id="48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4:49:19.763" v="1691" actId="26606"/>
          <ac:cxnSpMkLst>
            <pc:docMk/>
            <pc:sldMk cId="510286259" sldId="289"/>
            <ac:cxnSpMk id="53" creationId="{FF8BD25D-8B66-4F26-8257-6DC0736291E8}"/>
          </ac:cxnSpMkLst>
        </pc:cxnChg>
        <pc:cxnChg chg="add del">
          <ac:chgData name="Alex Paredes" userId="8e2f938975373b52" providerId="LiveId" clId="{DF2FC63B-DBE9-4F22-9128-38A814D0702B}" dt="2023-04-30T14:51:13.151" v="1704" actId="26606"/>
          <ac:cxnSpMkLst>
            <pc:docMk/>
            <pc:sldMk cId="510286259" sldId="289"/>
            <ac:cxnSpMk id="67" creationId="{169958B5-5C27-4A9A-983B-AC6A83EFD542}"/>
          </ac:cxnSpMkLst>
        </pc:cxnChg>
        <pc:cxnChg chg="add del">
          <ac:chgData name="Alex Paredes" userId="8e2f938975373b52" providerId="LiveId" clId="{DF2FC63B-DBE9-4F22-9128-38A814D0702B}" dt="2023-04-30T14:51:13.151" v="1704" actId="26606"/>
          <ac:cxnSpMkLst>
            <pc:docMk/>
            <pc:sldMk cId="510286259" sldId="289"/>
            <ac:cxnSpMk id="70" creationId="{FF8BD25D-8B66-4F26-8257-6DC0736291E8}"/>
          </ac:cxnSpMkLst>
        </pc:cxnChg>
      </pc:sldChg>
      <pc:sldChg chg="addSp delSp add del setBg delDesignElem">
        <pc:chgData name="Alex Paredes" userId="8e2f938975373b52" providerId="LiveId" clId="{DF2FC63B-DBE9-4F22-9128-38A814D0702B}" dt="2023-04-30T14:40:18.486" v="1650"/>
        <pc:sldMkLst>
          <pc:docMk/>
          <pc:sldMk cId="2002528327" sldId="289"/>
        </pc:sldMkLst>
        <pc:spChg chg="add del">
          <ac:chgData name="Alex Paredes" userId="8e2f938975373b52" providerId="LiveId" clId="{DF2FC63B-DBE9-4F22-9128-38A814D0702B}" dt="2023-04-30T14:40:18.486" v="1650"/>
          <ac:spMkLst>
            <pc:docMk/>
            <pc:sldMk cId="2002528327" sldId="289"/>
            <ac:spMk id="17" creationId="{C31BEE40-9750-4035-BFC7-0228EE7FE26E}"/>
          </ac:spMkLst>
        </pc:spChg>
        <pc:grpChg chg="add del">
          <ac:chgData name="Alex Paredes" userId="8e2f938975373b52" providerId="LiveId" clId="{DF2FC63B-DBE9-4F22-9128-38A814D0702B}" dt="2023-04-30T14:40:18.486" v="1650"/>
          <ac:grpSpMkLst>
            <pc:docMk/>
            <pc:sldMk cId="2002528327" sldId="289"/>
            <ac:grpSpMk id="19" creationId="{689DE470-D3F7-4C9B-B30A-CDD6B6F9B140}"/>
          </ac:grpSpMkLst>
        </pc:grpChg>
      </pc:sldChg>
      <pc:sldChg chg="addSp delSp modSp new mod setBg modClrScheme setClrOvrMap delDesignElem chgLayout">
        <pc:chgData name="Alex Paredes" userId="8e2f938975373b52" providerId="LiveId" clId="{DF2FC63B-DBE9-4F22-9128-38A814D0702B}" dt="2023-04-30T15:37:21.656" v="2083" actId="1076"/>
        <pc:sldMkLst>
          <pc:docMk/>
          <pc:sldMk cId="2732143367" sldId="290"/>
        </pc:sldMkLst>
        <pc:spChg chg="del mod ord">
          <ac:chgData name="Alex Paredes" userId="8e2f938975373b52" providerId="LiveId" clId="{DF2FC63B-DBE9-4F22-9128-38A814D0702B}" dt="2023-04-30T15:10:20.455" v="1901" actId="700"/>
          <ac:spMkLst>
            <pc:docMk/>
            <pc:sldMk cId="2732143367" sldId="290"/>
            <ac:spMk id="2" creationId="{C7708C9B-B8CF-87BB-E5A4-B7CF35958DC8}"/>
          </ac:spMkLst>
        </pc:spChg>
        <pc:spChg chg="del">
          <ac:chgData name="Alex Paredes" userId="8e2f938975373b52" providerId="LiveId" clId="{DF2FC63B-DBE9-4F22-9128-38A814D0702B}" dt="2023-04-30T15:10:20.455" v="1901" actId="700"/>
          <ac:spMkLst>
            <pc:docMk/>
            <pc:sldMk cId="2732143367" sldId="290"/>
            <ac:spMk id="3" creationId="{D0D2FC1B-428D-62D0-84AD-67D3DFF67EB6}"/>
          </ac:spMkLst>
        </pc:spChg>
        <pc:spChg chg="add del mod ord">
          <ac:chgData name="Alex Paredes" userId="8e2f938975373b52" providerId="LiveId" clId="{DF2FC63B-DBE9-4F22-9128-38A814D0702B}" dt="2023-04-30T15:10:33.113" v="1903" actId="700"/>
          <ac:spMkLst>
            <pc:docMk/>
            <pc:sldMk cId="2732143367" sldId="290"/>
            <ac:spMk id="6" creationId="{46785AF2-0AB8-40F0-FB19-38878540336B}"/>
          </ac:spMkLst>
        </pc:spChg>
        <pc:spChg chg="add mod">
          <ac:chgData name="Alex Paredes" userId="8e2f938975373b52" providerId="LiveId" clId="{DF2FC63B-DBE9-4F22-9128-38A814D0702B}" dt="2023-04-30T15:25:31.788" v="2050" actId="1076"/>
          <ac:spMkLst>
            <pc:docMk/>
            <pc:sldMk cId="2732143367" sldId="290"/>
            <ac:spMk id="8" creationId="{D89B1602-15DE-E80E-3B79-C37A6C15D5EF}"/>
          </ac:spMkLst>
        </pc:spChg>
        <pc:spChg chg="add mod">
          <ac:chgData name="Alex Paredes" userId="8e2f938975373b52" providerId="LiveId" clId="{DF2FC63B-DBE9-4F22-9128-38A814D0702B}" dt="2023-04-30T15:26:02.057" v="2052" actId="113"/>
          <ac:spMkLst>
            <pc:docMk/>
            <pc:sldMk cId="2732143367" sldId="290"/>
            <ac:spMk id="10" creationId="{CC0A0080-69B6-654A-3B63-3C80993D9D33}"/>
          </ac:spMkLst>
        </pc:spChg>
        <pc:spChg chg="add del mod ord">
          <ac:chgData name="Alex Paredes" userId="8e2f938975373b52" providerId="LiveId" clId="{DF2FC63B-DBE9-4F22-9128-38A814D0702B}" dt="2023-04-30T15:12:05.367" v="1916" actId="700"/>
          <ac:spMkLst>
            <pc:docMk/>
            <pc:sldMk cId="2732143367" sldId="290"/>
            <ac:spMk id="11" creationId="{13D7D211-3C9D-C229-57B5-626917A1B122}"/>
          </ac:spMkLst>
        </pc:spChg>
        <pc:spChg chg="add del mod ord">
          <ac:chgData name="Alex Paredes" userId="8e2f938975373b52" providerId="LiveId" clId="{DF2FC63B-DBE9-4F22-9128-38A814D0702B}" dt="2023-04-30T15:12:05.367" v="1916" actId="700"/>
          <ac:spMkLst>
            <pc:docMk/>
            <pc:sldMk cId="2732143367" sldId="290"/>
            <ac:spMk id="12" creationId="{744F1683-79C2-E851-AB16-946C1FDF3D54}"/>
          </ac:spMkLst>
        </pc:spChg>
        <pc:spChg chg="add del mod ord">
          <ac:chgData name="Alex Paredes" userId="8e2f938975373b52" providerId="LiveId" clId="{DF2FC63B-DBE9-4F22-9128-38A814D0702B}" dt="2023-04-30T15:12:05.367" v="1916" actId="700"/>
          <ac:spMkLst>
            <pc:docMk/>
            <pc:sldMk cId="2732143367" sldId="290"/>
            <ac:spMk id="13" creationId="{53D8EA13-21F9-499A-5B42-5C547896A4B7}"/>
          </ac:spMkLst>
        </pc:spChg>
        <pc:spChg chg="add del">
          <ac:chgData name="Alex Paredes" userId="8e2f938975373b52" providerId="LiveId" clId="{DF2FC63B-DBE9-4F22-9128-38A814D0702B}" dt="2023-04-30T15:13:42.307" v="1923" actId="26606"/>
          <ac:spMkLst>
            <pc:docMk/>
            <pc:sldMk cId="2732143367" sldId="290"/>
            <ac:spMk id="15" creationId="{20C97E5C-C165-417B-BBDE-6701E226BE3D}"/>
          </ac:spMkLst>
        </pc:spChg>
        <pc:spChg chg="add mod">
          <ac:chgData name="Alex Paredes" userId="8e2f938975373b52" providerId="LiveId" clId="{DF2FC63B-DBE9-4F22-9128-38A814D0702B}" dt="2023-04-30T15:25:10.730" v="2046" actId="948"/>
          <ac:spMkLst>
            <pc:docMk/>
            <pc:sldMk cId="2732143367" sldId="290"/>
            <ac:spMk id="16" creationId="{DD14C971-09EC-7AC2-D662-B7E914F1EF9A}"/>
          </ac:spMkLst>
        </pc:spChg>
        <pc:spChg chg="add del">
          <ac:chgData name="Alex Paredes" userId="8e2f938975373b52" providerId="LiveId" clId="{DF2FC63B-DBE9-4F22-9128-38A814D0702B}" dt="2023-04-30T15:13:42.307" v="1923" actId="26606"/>
          <ac:spMkLst>
            <pc:docMk/>
            <pc:sldMk cId="2732143367" sldId="290"/>
            <ac:spMk id="17" creationId="{95D0E1C6-221C-4835-B0D4-24184F6B6E21}"/>
          </ac:spMkLst>
        </pc:spChg>
        <pc:spChg chg="add del mod ord">
          <ac:chgData name="Alex Paredes" userId="8e2f938975373b52" providerId="LiveId" clId="{DF2FC63B-DBE9-4F22-9128-38A814D0702B}" dt="2023-04-30T15:16:53.496" v="1945" actId="700"/>
          <ac:spMkLst>
            <pc:docMk/>
            <pc:sldMk cId="2732143367" sldId="290"/>
            <ac:spMk id="18" creationId="{083015A3-0061-951C-A25B-6EC6F0B35029}"/>
          </ac:spMkLst>
        </pc:spChg>
        <pc:spChg chg="add del">
          <ac:chgData name="Alex Paredes" userId="8e2f938975373b52" providerId="LiveId" clId="{DF2FC63B-DBE9-4F22-9128-38A814D0702B}" dt="2023-04-30T15:13:42.307" v="1923" actId="26606"/>
          <ac:spMkLst>
            <pc:docMk/>
            <pc:sldMk cId="2732143367" sldId="290"/>
            <ac:spMk id="19" creationId="{A98F2782-0AD1-4AB6-BBB8-3BA1BB416CE2}"/>
          </ac:spMkLst>
        </pc:spChg>
        <pc:spChg chg="add del mod ord">
          <ac:chgData name="Alex Paredes" userId="8e2f938975373b52" providerId="LiveId" clId="{DF2FC63B-DBE9-4F22-9128-38A814D0702B}" dt="2023-04-30T15:16:53.496" v="1945" actId="700"/>
          <ac:spMkLst>
            <pc:docMk/>
            <pc:sldMk cId="2732143367" sldId="290"/>
            <ac:spMk id="20" creationId="{76DBF3A8-BFAE-4D24-7D8E-6EC7126F281E}"/>
          </ac:spMkLst>
        </pc:spChg>
        <pc:spChg chg="add del">
          <ac:chgData name="Alex Paredes" userId="8e2f938975373b52" providerId="LiveId" clId="{DF2FC63B-DBE9-4F22-9128-38A814D0702B}" dt="2023-04-30T15:13:45.718" v="1925" actId="26606"/>
          <ac:spMkLst>
            <pc:docMk/>
            <pc:sldMk cId="2732143367" sldId="290"/>
            <ac:spMk id="21" creationId="{1259A422-0023-4292-8200-E080556F30F9}"/>
          </ac:spMkLst>
        </pc:spChg>
        <pc:spChg chg="add del">
          <ac:chgData name="Alex Paredes" userId="8e2f938975373b52" providerId="LiveId" clId="{DF2FC63B-DBE9-4F22-9128-38A814D0702B}" dt="2023-04-30T15:13:45.718" v="1925" actId="26606"/>
          <ac:spMkLst>
            <pc:docMk/>
            <pc:sldMk cId="2732143367" sldId="290"/>
            <ac:spMk id="22" creationId="{A2413CA5-4739-4BC9-8BB3-B0A4928D314F}"/>
          </ac:spMkLst>
        </pc:spChg>
        <pc:spChg chg="add del">
          <ac:chgData name="Alex Paredes" userId="8e2f938975373b52" providerId="LiveId" clId="{DF2FC63B-DBE9-4F22-9128-38A814D0702B}" dt="2023-04-30T15:13:56.898" v="1927" actId="700"/>
          <ac:spMkLst>
            <pc:docMk/>
            <pc:sldMk cId="2732143367" sldId="290"/>
            <ac:spMk id="24" creationId="{587D26DA-9773-4A0E-B213-DDF20A1F1F27}"/>
          </ac:spMkLst>
        </pc:spChg>
        <pc:picChg chg="add mod">
          <ac:chgData name="Alex Paredes" userId="8e2f938975373b52" providerId="LiveId" clId="{DF2FC63B-DBE9-4F22-9128-38A814D0702B}" dt="2023-04-30T15:27:41.063" v="2056" actId="1076"/>
          <ac:picMkLst>
            <pc:docMk/>
            <pc:sldMk cId="2732143367" sldId="290"/>
            <ac:picMk id="4" creationId="{1B73935D-AF56-BA61-8956-AA7C4095698B}"/>
          </ac:picMkLst>
        </pc:picChg>
        <pc:picChg chg="add mod">
          <ac:chgData name="Alex Paredes" userId="8e2f938975373b52" providerId="LiveId" clId="{DF2FC63B-DBE9-4F22-9128-38A814D0702B}" dt="2023-04-30T15:27:44.424" v="2057" actId="1076"/>
          <ac:picMkLst>
            <pc:docMk/>
            <pc:sldMk cId="2732143367" sldId="290"/>
            <ac:picMk id="5" creationId="{C51AE965-15B6-1BE2-12C8-32E37205DCC1}"/>
          </ac:picMkLst>
        </pc:picChg>
        <pc:picChg chg="add mod">
          <ac:chgData name="Alex Paredes" userId="8e2f938975373b52" providerId="LiveId" clId="{DF2FC63B-DBE9-4F22-9128-38A814D0702B}" dt="2023-04-30T15:37:21.656" v="2083" actId="1076"/>
          <ac:picMkLst>
            <pc:docMk/>
            <pc:sldMk cId="2732143367" sldId="290"/>
            <ac:picMk id="23" creationId="{A4C21E4B-5DE4-8955-916D-0CF15C8298ED}"/>
          </ac:picMkLst>
        </pc:picChg>
        <pc:picChg chg="add mod">
          <ac:chgData name="Alex Paredes" userId="8e2f938975373b52" providerId="LiveId" clId="{DF2FC63B-DBE9-4F22-9128-38A814D0702B}" dt="2023-04-30T15:36:39.295" v="2074" actId="1076"/>
          <ac:picMkLst>
            <pc:docMk/>
            <pc:sldMk cId="2732143367" sldId="290"/>
            <ac:picMk id="26" creationId="{46CF4D7B-FA7B-2922-2286-F07473DAA50B}"/>
          </ac:picMkLst>
        </pc:picChg>
        <pc:picChg chg="add del mod">
          <ac:chgData name="Alex Paredes" userId="8e2f938975373b52" providerId="LiveId" clId="{DF2FC63B-DBE9-4F22-9128-38A814D0702B}" dt="2023-04-30T15:36:11.979" v="2066" actId="21"/>
          <ac:picMkLst>
            <pc:docMk/>
            <pc:sldMk cId="2732143367" sldId="290"/>
            <ac:picMk id="28" creationId="{C7604871-590C-A388-59B9-439184B5B7AE}"/>
          </ac:picMkLst>
        </pc:picChg>
      </pc:sldChg>
      <pc:sldChg chg="modSp new del">
        <pc:chgData name="Alex Paredes" userId="8e2f938975373b52" providerId="LiveId" clId="{DF2FC63B-DBE9-4F22-9128-38A814D0702B}" dt="2023-04-30T15:42:41.240" v="2088" actId="2696"/>
        <pc:sldMkLst>
          <pc:docMk/>
          <pc:sldMk cId="861944465" sldId="291"/>
        </pc:sldMkLst>
        <pc:spChg chg="mod">
          <ac:chgData name="Alex Paredes" userId="8e2f938975373b52" providerId="LiveId" clId="{DF2FC63B-DBE9-4F22-9128-38A814D0702B}" dt="2023-04-30T15:39:09.653" v="2085"/>
          <ac:spMkLst>
            <pc:docMk/>
            <pc:sldMk cId="861944465" sldId="291"/>
            <ac:spMk id="2" creationId="{8E36BED4-54C0-3DCA-D0AC-9EA250FD6C51}"/>
          </ac:spMkLst>
        </pc:spChg>
        <pc:spChg chg="mod">
          <ac:chgData name="Alex Paredes" userId="8e2f938975373b52" providerId="LiveId" clId="{DF2FC63B-DBE9-4F22-9128-38A814D0702B}" dt="2023-04-30T15:39:09.653" v="2085"/>
          <ac:spMkLst>
            <pc:docMk/>
            <pc:sldMk cId="861944465" sldId="291"/>
            <ac:spMk id="3" creationId="{BF3235D1-5D0F-7D84-DB75-8372A02EA6D3}"/>
          </ac:spMkLst>
        </pc:spChg>
      </pc:sldChg>
      <pc:sldChg chg="addSp delSp modSp add del mod setBg modClrScheme delDesignElem chgLayout">
        <pc:chgData name="Alex Paredes" userId="8e2f938975373b52" providerId="LiveId" clId="{DF2FC63B-DBE9-4F22-9128-38A814D0702B}" dt="2023-04-30T15:58:48.822" v="2167" actId="2696"/>
        <pc:sldMkLst>
          <pc:docMk/>
          <pc:sldMk cId="520686952" sldId="292"/>
        </pc:sldMkLst>
        <pc:spChg chg="del">
          <ac:chgData name="Alex Paredes" userId="8e2f938975373b52" providerId="LiveId" clId="{DF2FC63B-DBE9-4F22-9128-38A814D0702B}" dt="2023-04-30T15:43:11.971" v="2091" actId="21"/>
          <ac:spMkLst>
            <pc:docMk/>
            <pc:sldMk cId="520686952" sldId="292"/>
            <ac:spMk id="2" creationId="{5D95A211-B199-C99F-2D33-053D4C2F5CE5}"/>
          </ac:spMkLst>
        </pc:spChg>
        <pc:spChg chg="del mod">
          <ac:chgData name="Alex Paredes" userId="8e2f938975373b52" providerId="LiveId" clId="{DF2FC63B-DBE9-4F22-9128-38A814D0702B}" dt="2023-04-30T15:43:08.499" v="2090" actId="21"/>
          <ac:spMkLst>
            <pc:docMk/>
            <pc:sldMk cId="520686952" sldId="292"/>
            <ac:spMk id="3" creationId="{F16EEF9A-EDEF-1487-EB1C-0F9DF9362414}"/>
          </ac:spMkLst>
        </pc:spChg>
        <pc:spChg chg="add del mod">
          <ac:chgData name="Alex Paredes" userId="8e2f938975373b52" providerId="LiveId" clId="{DF2FC63B-DBE9-4F22-9128-38A814D0702B}" dt="2023-04-30T15:43:16.041" v="2092" actId="21"/>
          <ac:spMkLst>
            <pc:docMk/>
            <pc:sldMk cId="520686952" sldId="292"/>
            <ac:spMk id="7" creationId="{ECEE38F5-E3D3-3C16-239A-FF35EB683B73}"/>
          </ac:spMkLst>
        </pc:spChg>
        <pc:spChg chg="add del mod ord">
          <ac:chgData name="Alex Paredes" userId="8e2f938975373b52" providerId="LiveId" clId="{DF2FC63B-DBE9-4F22-9128-38A814D0702B}" dt="2023-04-30T15:43:41.494" v="2094" actId="700"/>
          <ac:spMkLst>
            <pc:docMk/>
            <pc:sldMk cId="520686952" sldId="292"/>
            <ac:spMk id="9" creationId="{E24846FD-F494-30C7-4D65-47602019C597}"/>
          </ac:spMkLst>
        </pc:spChg>
        <pc:spChg chg="add del mod ord">
          <ac:chgData name="Alex Paredes" userId="8e2f938975373b52" providerId="LiveId" clId="{DF2FC63B-DBE9-4F22-9128-38A814D0702B}" dt="2023-04-30T15:43:41.494" v="2094" actId="700"/>
          <ac:spMkLst>
            <pc:docMk/>
            <pc:sldMk cId="520686952" sldId="292"/>
            <ac:spMk id="10" creationId="{4EE26863-FC18-197E-8357-D0684FBDB49F}"/>
          </ac:spMkLst>
        </pc:spChg>
        <pc:spChg chg="del">
          <ac:chgData name="Alex Paredes" userId="8e2f938975373b52" providerId="LiveId" clId="{DF2FC63B-DBE9-4F22-9128-38A814D0702B}" dt="2023-04-30T15:42:37.105" v="2087"/>
          <ac:spMkLst>
            <pc:docMk/>
            <pc:sldMk cId="520686952" sldId="292"/>
            <ac:spMk id="24" creationId="{4FA4E651-C3D8-4DB8-A026-E8531C6AFACC}"/>
          </ac:spMkLst>
        </pc:spChg>
        <pc:picChg chg="del">
          <ac:chgData name="Alex Paredes" userId="8e2f938975373b52" providerId="LiveId" clId="{DF2FC63B-DBE9-4F22-9128-38A814D0702B}" dt="2023-04-30T15:44:08.060" v="2095" actId="21"/>
          <ac:picMkLst>
            <pc:docMk/>
            <pc:sldMk cId="520686952" sldId="292"/>
            <ac:picMk id="19" creationId="{A2F91CD6-1CC8-121B-B689-7D5CFDD808C8}"/>
          </ac:picMkLst>
        </pc:picChg>
      </pc:sldChg>
      <pc:sldChg chg="addSp delSp modSp new del mod setBg modClrScheme delDesignElem chgLayout">
        <pc:chgData name="Alex Paredes" userId="8e2f938975373b52" providerId="LiveId" clId="{DF2FC63B-DBE9-4F22-9128-38A814D0702B}" dt="2023-04-30T15:51:45.438" v="2127" actId="2696"/>
        <pc:sldMkLst>
          <pc:docMk/>
          <pc:sldMk cId="949264448" sldId="293"/>
        </pc:sldMkLst>
        <pc:spChg chg="del mod ord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2" creationId="{37CA952E-E091-B20A-CC3B-F557E4F0705F}"/>
          </ac:spMkLst>
        </pc:spChg>
        <pc:spChg chg="del mod ord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3" creationId="{F260BF4D-B47A-A9D3-C566-40F0F5372F0E}"/>
          </ac:spMkLst>
        </pc:spChg>
        <pc:spChg chg="add del mod ord">
          <ac:chgData name="Alex Paredes" userId="8e2f938975373b52" providerId="LiveId" clId="{DF2FC63B-DBE9-4F22-9128-38A814D0702B}" dt="2023-04-30T15:48:17.042" v="2109" actId="700"/>
          <ac:spMkLst>
            <pc:docMk/>
            <pc:sldMk cId="949264448" sldId="293"/>
            <ac:spMk id="4" creationId="{41C55B10-805E-C528-E422-0939FBFAAE40}"/>
          </ac:spMkLst>
        </pc:spChg>
        <pc:spChg chg="add del mod ord">
          <ac:chgData name="Alex Paredes" userId="8e2f938975373b52" providerId="LiveId" clId="{DF2FC63B-DBE9-4F22-9128-38A814D0702B}" dt="2023-04-30T15:48:17.042" v="2109" actId="700"/>
          <ac:spMkLst>
            <pc:docMk/>
            <pc:sldMk cId="949264448" sldId="293"/>
            <ac:spMk id="5" creationId="{8DEE9D68-1DD4-9AE7-280F-82727E458D58}"/>
          </ac:spMkLst>
        </pc:spChg>
        <pc:spChg chg="add del mod ord">
          <ac:chgData name="Alex Paredes" userId="8e2f938975373b52" providerId="LiveId" clId="{DF2FC63B-DBE9-4F22-9128-38A814D0702B}" dt="2023-04-30T15:50:23.783" v="2118" actId="700"/>
          <ac:spMkLst>
            <pc:docMk/>
            <pc:sldMk cId="949264448" sldId="293"/>
            <ac:spMk id="6" creationId="{CB8BC36A-46C8-C1BA-9158-446D0BE9604A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8" creationId="{5A0118C5-4F8D-4CF4-BADD-53FEACC6C42A}"/>
          </ac:spMkLst>
        </pc:spChg>
        <pc:spChg chg="add del">
          <ac:chgData name="Alex Paredes" userId="8e2f938975373b52" providerId="LiveId" clId="{DF2FC63B-DBE9-4F22-9128-38A814D0702B}" dt="2023-04-30T15:47:39.037" v="2102" actId="26606"/>
          <ac:spMkLst>
            <pc:docMk/>
            <pc:sldMk cId="949264448" sldId="293"/>
            <ac:spMk id="9" creationId="{F35BC353-549C-47DC-9732-7E6961372840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10" creationId="{A99050EE-26AF-4253-BD50-F0FCD965A8F6}"/>
          </ac:spMkLst>
        </pc:spChg>
        <pc:spChg chg="add del">
          <ac:chgData name="Alex Paredes" userId="8e2f938975373b52" providerId="LiveId" clId="{DF2FC63B-DBE9-4F22-9128-38A814D0702B}" dt="2023-04-30T15:47:39.037" v="2102" actId="26606"/>
          <ac:spMkLst>
            <pc:docMk/>
            <pc:sldMk cId="949264448" sldId="293"/>
            <ac:spMk id="11" creationId="{78E81931-EC11-4433-BB7B-ED42BAA2441E}"/>
          </ac:spMkLst>
        </pc:spChg>
        <pc:spChg chg="add del">
          <ac:chgData name="Alex Paredes" userId="8e2f938975373b52" providerId="LiveId" clId="{DF2FC63B-DBE9-4F22-9128-38A814D0702B}" dt="2023-04-30T15:47:56.695" v="2105"/>
          <ac:spMkLst>
            <pc:docMk/>
            <pc:sldMk cId="949264448" sldId="293"/>
            <ac:spMk id="15" creationId="{32E62931-8EB4-42BB-BAAB-D8757BE66D8E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16" creationId="{D0C78466-EB6E-45A0-99A6-A00789ACD90A}"/>
          </ac:spMkLst>
        </pc:spChg>
        <pc:spChg chg="add del">
          <ac:chgData name="Alex Paredes" userId="8e2f938975373b52" providerId="LiveId" clId="{DF2FC63B-DBE9-4F22-9128-38A814D0702B}" dt="2023-04-30T15:46:15.894" v="2100" actId="700"/>
          <ac:spMkLst>
            <pc:docMk/>
            <pc:sldMk cId="949264448" sldId="293"/>
            <ac:spMk id="18" creationId="{E99F76E4-5DFD-4DBE-B042-66FBCD1182C9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19" creationId="{8B646C36-EEEC-4D52-8E8E-206F4CD8A3DA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63" creationId="{D6CA2F4C-8E9E-4BCD-B6E8-A68A311CA651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64" creationId="{4FB204DF-284E-45F6-A017-79A4DF57BCCB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65" creationId="{96FD6442-EB7D-4992-8D41-0B7FFDCB43E1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72" creationId="{4D1A5E71-B6B6-486A-8CDC-C7ABD9B903F6}"/>
          </ac:spMkLst>
        </pc:spChg>
        <pc:spChg chg="add del">
          <ac:chgData name="Alex Paredes" userId="8e2f938975373b52" providerId="LiveId" clId="{DF2FC63B-DBE9-4F22-9128-38A814D0702B}" dt="2023-04-30T15:48:02.834" v="2108"/>
          <ac:spMkLst>
            <pc:docMk/>
            <pc:sldMk cId="949264448" sldId="293"/>
            <ac:spMk id="373" creationId="{6004781B-698F-46D5-AADD-8AE9211719D8}"/>
          </ac:spMkLst>
        </pc:spChg>
        <pc:spChg chg="add del mod ord">
          <ac:chgData name="Alex Paredes" userId="8e2f938975373b52" providerId="LiveId" clId="{DF2FC63B-DBE9-4F22-9128-38A814D0702B}" dt="2023-04-30T15:50:23.783" v="2118" actId="700"/>
          <ac:spMkLst>
            <pc:docMk/>
            <pc:sldMk cId="949264448" sldId="293"/>
            <ac:spMk id="374" creationId="{C6282A81-5039-9628-3869-0602CD347B0E}"/>
          </ac:spMkLst>
        </pc:spChg>
        <pc:spChg chg="add mod ord">
          <ac:chgData name="Alex Paredes" userId="8e2f938975373b52" providerId="LiveId" clId="{DF2FC63B-DBE9-4F22-9128-38A814D0702B}" dt="2023-04-30T15:51:19.023" v="2123" actId="26606"/>
          <ac:spMkLst>
            <pc:docMk/>
            <pc:sldMk cId="949264448" sldId="293"/>
            <ac:spMk id="375" creationId="{CEAF4214-829C-FFAA-0B07-DFE44A1209FF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76" creationId="{3A397E3E-B90C-4D82-BAAA-36F7AC6A456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77" creationId="{E16C8D8F-10E9-4498-ABDB-0F923F8B6837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78" creationId="{1E5A83E3-8A11-4492-BB6E-F5F2240316F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79" creationId="{3A397E3E-B90C-4D82-BAAA-36F7AC6A456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0" creationId="{8CF5E676-CA04-4CED-9F1E-5026ED66E66D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1" creationId="{8CF5E676-CA04-4CED-9F1E-5026ED66E66D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2" creationId="{6BA9E676-A8FC-4C2F-8D78-C13ED8ABDBA8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3" creationId="{AFD1189F-9598-4281-8056-2845388D4D0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4" creationId="{A2B5CBEA-F125-49B6-8335-227C325B112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5" creationId="{583E04E1-D74F-4ED6-972C-035F4FEC4B88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6" creationId="{EECD79B5-5FC5-495F-BFD6-346C16E787A7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7" creationId="{A2B5CBEA-F125-49B6-8335-227C325B112B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88" creationId="{2C1D3151-5F97-4860-B56C-C98BD62CC255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89" creationId="{E51A97D9-C694-4307-818B-0C5BBF413609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0" creationId="{32D9D048-3063-435A-8C23-26C1907E9619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1" creationId="{2C1D3151-5F97-4860-B56C-C98BD62CC255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2" creationId="{8DE96824-E506-4448-8704-5EC7BF7BC51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3" creationId="{8DE96824-E506-4448-8704-5EC7BF7BC51B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4" creationId="{4D1A5E71-B6B6-486A-8CDC-C7ABD9B903F6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5" creationId="{E16C8D8F-10E9-4498-ABDB-0F923F8B6837}"/>
          </ac:spMkLst>
        </pc:spChg>
        <pc:spChg chg="add del">
          <ac:chgData name="Alex Paredes" userId="8e2f938975373b52" providerId="LiveId" clId="{DF2FC63B-DBE9-4F22-9128-38A814D0702B}" dt="2023-04-30T15:49:58.990" v="2117"/>
          <ac:spMkLst>
            <pc:docMk/>
            <pc:sldMk cId="949264448" sldId="293"/>
            <ac:spMk id="396" creationId="{B6C541AE-9B02-44C0-B8C6-B2DEA7ED3813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7" creationId="{4FB204DF-284E-45F6-A017-79A4DF57BCCB}"/>
          </ac:spMkLst>
        </pc:spChg>
        <pc:spChg chg="add mod ord">
          <ac:chgData name="Alex Paredes" userId="8e2f938975373b52" providerId="LiveId" clId="{DF2FC63B-DBE9-4F22-9128-38A814D0702B}" dt="2023-04-30T15:51:19.023" v="2123" actId="26606"/>
          <ac:spMkLst>
            <pc:docMk/>
            <pc:sldMk cId="949264448" sldId="293"/>
            <ac:spMk id="398" creationId="{1BF67770-1674-2FA9-A082-96A45106B72F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399" creationId="{5EC6B544-8C84-47A6-885D-A4F09EF5C0F7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0" creationId="{3677BAFB-3BD3-41BB-9107-FAE224AE21C4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401" creationId="{1E5A83E3-8A11-4492-BB6E-F5F2240316FB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2" creationId="{E6823A9B-C188-42D4-847C-3AD928DB145C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403" creationId="{32C95C5C-6FBD-47FF-9CA6-066193539A10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4" creationId="{34B557F3-1A0C-4749-A6DB-EAC082DF390B}"/>
          </ac:spMkLst>
        </pc:spChg>
        <pc:spChg chg="add del">
          <ac:chgData name="Alex Paredes" userId="8e2f938975373b52" providerId="LiveId" clId="{DF2FC63B-DBE9-4F22-9128-38A814D0702B}" dt="2023-04-30T15:49:35.169" v="2114"/>
          <ac:spMkLst>
            <pc:docMk/>
            <pc:sldMk cId="949264448" sldId="293"/>
            <ac:spMk id="405" creationId="{4D1A5E71-B6B6-486A-8CDC-C7ABD9B903F6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06" creationId="{55D55AA6-3751-494F-868A-DCEDC5CE82BF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13" creationId="{D82AB1B2-7970-42CF-8BF5-567C69E9FFFB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14" creationId="{4D4C00DC-4DC6-4CD2-9E31-F17E6CEBC5A6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19" creationId="{C10FB9CA-E7FA-462C-B537-F1224ED1ACF4}"/>
          </ac:spMkLst>
        </pc:spChg>
        <pc:spChg chg="add del">
          <ac:chgData name="Alex Paredes" userId="8e2f938975373b52" providerId="LiveId" clId="{DF2FC63B-DBE9-4F22-9128-38A814D0702B}" dt="2023-04-30T15:51:00.172" v="2120" actId="26606"/>
          <ac:spMkLst>
            <pc:docMk/>
            <pc:sldMk cId="949264448" sldId="293"/>
            <ac:spMk id="421" creationId="{D8469AE7-A75B-4F37-850B-EF5974ABED2C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594" creationId="{489B7BFD-8F45-4093-AD9C-91B15B0503D9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598" creationId="{FDDE3270-A872-4E10-80BC-B93D6F0E3F66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599" creationId="{3B6E5F32-B5B2-45E3-9C18-BBC9005C4CFC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0" creationId="{9545E68B-E61B-4EAE-9672-3A52AEC2B81A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1" creationId="{63DD1BD1-81FE-4F15-A934-E9AE94AE94DD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2" creationId="{120AB9A0-C0C4-43DA-9A34-FA3A4079D67E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3" creationId="{98815DD1-EC9D-4BE1-846B-8BEF57D39839}"/>
          </ac:spMkLst>
        </pc:spChg>
        <pc:spChg chg="add del">
          <ac:chgData name="Alex Paredes" userId="8e2f938975373b52" providerId="LiveId" clId="{DF2FC63B-DBE9-4F22-9128-38A814D0702B}" dt="2023-04-30T15:51:19.016" v="2122" actId="26606"/>
          <ac:spMkLst>
            <pc:docMk/>
            <pc:sldMk cId="949264448" sldId="293"/>
            <ac:spMk id="604" creationId="{CB78D2B9-C9C4-4A37-A12C-A09FC11581E7}"/>
          </ac:spMkLst>
        </pc:spChg>
        <pc:spChg chg="add del">
          <ac:chgData name="Alex Paredes" userId="8e2f938975373b52" providerId="LiveId" clId="{DF2FC63B-DBE9-4F22-9128-38A814D0702B}" dt="2023-04-30T15:51:23.494" v="2125"/>
          <ac:spMkLst>
            <pc:docMk/>
            <pc:sldMk cId="949264448" sldId="293"/>
            <ac:spMk id="620" creationId="{32E62931-8EB4-42BB-BAAB-D8757BE66D8E}"/>
          </ac:spMkLst>
        </pc:spChg>
        <pc:grpChg chg="add del">
          <ac:chgData name="Alex Paredes" userId="8e2f938975373b52" providerId="LiveId" clId="{DF2FC63B-DBE9-4F22-9128-38A814D0702B}" dt="2023-04-30T15:46:15.894" v="2100" actId="700"/>
          <ac:grpSpMkLst>
            <pc:docMk/>
            <pc:sldMk cId="949264448" sldId="293"/>
            <ac:grpSpMk id="12" creationId="{00E015F5-1A99-4E40-BC3D-7707802996B5}"/>
          </ac:grpSpMkLst>
        </pc:grpChg>
        <pc:grpChg chg="add del">
          <ac:chgData name="Alex Paredes" userId="8e2f938975373b52" providerId="LiveId" clId="{DF2FC63B-DBE9-4F22-9128-38A814D0702B}" dt="2023-04-30T15:46:15.894" v="2100" actId="700"/>
          <ac:grpSpMkLst>
            <pc:docMk/>
            <pc:sldMk cId="949264448" sldId="293"/>
            <ac:grpSpMk id="20" creationId="{5468B3A9-705E-43C3-A742-0619B0D8F2EE}"/>
          </ac:grpSpMkLst>
        </pc:grpChg>
        <pc:grpChg chg="add del">
          <ac:chgData name="Alex Paredes" userId="8e2f938975373b52" providerId="LiveId" clId="{DF2FC63B-DBE9-4F22-9128-38A814D0702B}" dt="2023-04-30T15:48:02.834" v="2108"/>
          <ac:grpSpMkLst>
            <pc:docMk/>
            <pc:sldMk cId="949264448" sldId="293"/>
            <ac:grpSpMk id="190" creationId="{308C40F4-6A24-4867-B726-B552DB0807B5}"/>
          </ac:grpSpMkLst>
        </pc:grpChg>
        <pc:grpChg chg="add del">
          <ac:chgData name="Alex Paredes" userId="8e2f938975373b52" providerId="LiveId" clId="{DF2FC63B-DBE9-4F22-9128-38A814D0702B}" dt="2023-04-30T15:46:15.894" v="2100" actId="700"/>
          <ac:grpSpMkLst>
            <pc:docMk/>
            <pc:sldMk cId="949264448" sldId="293"/>
            <ac:grpSpMk id="191" creationId="{773717CC-ECEE-4ABF-BA61-C59F46801775}"/>
          </ac:grpSpMkLst>
        </pc:grpChg>
        <pc:grpChg chg="add del">
          <ac:chgData name="Alex Paredes" userId="8e2f938975373b52" providerId="LiveId" clId="{DF2FC63B-DBE9-4F22-9128-38A814D0702B}" dt="2023-04-30T15:48:02.834" v="2108"/>
          <ac:grpSpMkLst>
            <pc:docMk/>
            <pc:sldMk cId="949264448" sldId="293"/>
            <ac:grpSpMk id="366" creationId="{FB9739EB-7F66-433D-841F-AB3CD18700B7}"/>
          </ac:grpSpMkLst>
        </pc:grpChg>
        <pc:grpChg chg="add del">
          <ac:chgData name="Alex Paredes" userId="8e2f938975373b52" providerId="LiveId" clId="{DF2FC63B-DBE9-4F22-9128-38A814D0702B}" dt="2023-04-30T15:49:35.169" v="2114"/>
          <ac:grpSpMkLst>
            <pc:docMk/>
            <pc:sldMk cId="949264448" sldId="293"/>
            <ac:grpSpMk id="407" creationId="{FB9739EB-7F66-433D-841F-AB3CD18700B7}"/>
          </ac:grpSpMkLst>
        </pc:grpChg>
        <pc:grpChg chg="add del">
          <ac:chgData name="Alex Paredes" userId="8e2f938975373b52" providerId="LiveId" clId="{DF2FC63B-DBE9-4F22-9128-38A814D0702B}" dt="2023-04-30T15:51:00.172" v="2120" actId="26606"/>
          <ac:grpSpMkLst>
            <pc:docMk/>
            <pc:sldMk cId="949264448" sldId="293"/>
            <ac:grpSpMk id="415" creationId="{66FB5A75-BDE2-4F12-A95B-C48788A7685C}"/>
          </ac:grpSpMkLst>
        </pc:grpChg>
        <pc:grpChg chg="add del">
          <ac:chgData name="Alex Paredes" userId="8e2f938975373b52" providerId="LiveId" clId="{DF2FC63B-DBE9-4F22-9128-38A814D0702B}" dt="2023-04-30T15:51:00.172" v="2120" actId="26606"/>
          <ac:grpSpMkLst>
            <pc:docMk/>
            <pc:sldMk cId="949264448" sldId="293"/>
            <ac:grpSpMk id="423" creationId="{63301095-70B2-49AA-8DA9-A35629AD621C}"/>
          </ac:grpSpMkLst>
        </pc:grpChg>
        <pc:grpChg chg="add del">
          <ac:chgData name="Alex Paredes" userId="8e2f938975373b52" providerId="LiveId" clId="{DF2FC63B-DBE9-4F22-9128-38A814D0702B}" dt="2023-04-30T15:51:19.016" v="2122" actId="26606"/>
          <ac:grpSpMkLst>
            <pc:docMk/>
            <pc:sldMk cId="949264448" sldId="293"/>
            <ac:grpSpMk id="595" creationId="{F0E417D8-88AA-4184-A08D-DEF97C6C9E62}"/>
          </ac:grpSpMkLst>
        </pc:grpChg>
        <pc:grpChg chg="add del">
          <ac:chgData name="Alex Paredes" userId="8e2f938975373b52" providerId="LiveId" clId="{DF2FC63B-DBE9-4F22-9128-38A814D0702B}" dt="2023-04-30T15:51:19.016" v="2122" actId="26606"/>
          <ac:grpSpMkLst>
            <pc:docMk/>
            <pc:sldMk cId="949264448" sldId="293"/>
            <ac:grpSpMk id="605" creationId="{DFC7EBB5-848C-4B1C-BE84-4CF07E905DC8}"/>
          </ac:grpSpMkLst>
        </pc:grpChg>
        <pc:picChg chg="add del">
          <ac:chgData name="Alex Paredes" userId="8e2f938975373b52" providerId="LiveId" clId="{DF2FC63B-DBE9-4F22-9128-38A814D0702B}" dt="2023-04-30T15:47:39.037" v="2102" actId="26606"/>
          <ac:picMkLst>
            <pc:docMk/>
            <pc:sldMk cId="949264448" sldId="293"/>
            <ac:picMk id="7" creationId="{28ECCD68-04A5-06F9-DA09-AF27929D70C7}"/>
          </ac:picMkLst>
        </pc:picChg>
        <pc:picChg chg="add del mod">
          <ac:chgData name="Alex Paredes" userId="8e2f938975373b52" providerId="LiveId" clId="{DF2FC63B-DBE9-4F22-9128-38A814D0702B}" dt="2023-04-30T15:48:23.111" v="2110" actId="21"/>
          <ac:picMkLst>
            <pc:docMk/>
            <pc:sldMk cId="949264448" sldId="293"/>
            <ac:picMk id="17" creationId="{B3A8FCEB-89B6-1EB2-C784-61D79F0A2A4E}"/>
          </ac:picMkLst>
        </pc:picChg>
        <pc:picChg chg="add">
          <ac:chgData name="Alex Paredes" userId="8e2f938975373b52" providerId="LiveId" clId="{DF2FC63B-DBE9-4F22-9128-38A814D0702B}" dt="2023-04-30T15:51:19.023" v="2123" actId="26606"/>
          <ac:picMkLst>
            <pc:docMk/>
            <pc:sldMk cId="949264448" sldId="293"/>
            <ac:picMk id="621" creationId="{631235F3-45DB-BB3C-4E19-F00CF1DA53C1}"/>
          </ac:picMkLst>
        </pc:picChg>
      </pc:sldChg>
      <pc:sldChg chg="addSp delSp modSp new mod setBg modClrScheme setClrOvrMap delDesignElem chgLayout">
        <pc:chgData name="Alex Paredes" userId="8e2f938975373b52" providerId="LiveId" clId="{DF2FC63B-DBE9-4F22-9128-38A814D0702B}" dt="2023-04-30T16:09:28.214" v="2296"/>
        <pc:sldMkLst>
          <pc:docMk/>
          <pc:sldMk cId="1687463873" sldId="294"/>
        </pc:sldMkLst>
        <pc:spChg chg="mod ord">
          <ac:chgData name="Alex Paredes" userId="8e2f938975373b52" providerId="LiveId" clId="{DF2FC63B-DBE9-4F22-9128-38A814D0702B}" dt="2023-04-30T16:05:25.889" v="2240" actId="1076"/>
          <ac:spMkLst>
            <pc:docMk/>
            <pc:sldMk cId="1687463873" sldId="294"/>
            <ac:spMk id="2" creationId="{C25513C8-C82A-574A-29C4-95E657A1C7D2}"/>
          </ac:spMkLst>
        </pc:spChg>
        <pc:spChg chg="del mod">
          <ac:chgData name="Alex Paredes" userId="8e2f938975373b52" providerId="LiveId" clId="{DF2FC63B-DBE9-4F22-9128-38A814D0702B}" dt="2023-04-30T15:57:13.175" v="2154" actId="700"/>
          <ac:spMkLst>
            <pc:docMk/>
            <pc:sldMk cId="1687463873" sldId="294"/>
            <ac:spMk id="3" creationId="{2303FB5A-B1B8-5C41-4E2C-B3797F4D9EF8}"/>
          </ac:spMkLst>
        </pc:spChg>
        <pc:spChg chg="add del mod ord">
          <ac:chgData name="Alex Paredes" userId="8e2f938975373b52" providerId="LiveId" clId="{DF2FC63B-DBE9-4F22-9128-38A814D0702B}" dt="2023-04-30T15:57:24.634" v="2155" actId="26606"/>
          <ac:spMkLst>
            <pc:docMk/>
            <pc:sldMk cId="1687463873" sldId="294"/>
            <ac:spMk id="4" creationId="{401F8879-81A8-87DF-6AB3-8948F844CD75}"/>
          </ac:spMkLst>
        </pc:spChg>
        <pc:spChg chg="add del">
          <ac:chgData name="Alex Paredes" userId="8e2f938975373b52" providerId="LiveId" clId="{DF2FC63B-DBE9-4F22-9128-38A814D0702B}" dt="2023-04-30T15:53:16.300" v="2134"/>
          <ac:spMkLst>
            <pc:docMk/>
            <pc:sldMk cId="1687463873" sldId="294"/>
            <ac:spMk id="5" creationId="{B95B9BA8-1D69-4796-85F5-B6D0BD52354B}"/>
          </ac:spMkLst>
        </pc:spChg>
        <pc:spChg chg="add del">
          <ac:chgData name="Alex Paredes" userId="8e2f938975373b52" providerId="LiveId" clId="{DF2FC63B-DBE9-4F22-9128-38A814D0702B}" dt="2023-04-30T15:52:34.715" v="2131"/>
          <ac:spMkLst>
            <pc:docMk/>
            <pc:sldMk cId="1687463873" sldId="294"/>
            <ac:spMk id="8" creationId="{A9CB0874-88B8-43D3-B0B6-C32F790F790D}"/>
          </ac:spMkLst>
        </pc:spChg>
        <pc:spChg chg="add del">
          <ac:chgData name="Alex Paredes" userId="8e2f938975373b52" providerId="LiveId" clId="{DF2FC63B-DBE9-4F22-9128-38A814D0702B}" dt="2023-04-30T15:57:13.175" v="2154" actId="700"/>
          <ac:spMkLst>
            <pc:docMk/>
            <pc:sldMk cId="1687463873" sldId="294"/>
            <ac:spMk id="13" creationId="{D70130DC-F780-43D2-B26A-92EACD78951B}"/>
          </ac:spMkLst>
        </pc:spChg>
        <pc:spChg chg="add del">
          <ac:chgData name="Alex Paredes" userId="8e2f938975373b52" providerId="LiveId" clId="{DF2FC63B-DBE9-4F22-9128-38A814D0702B}" dt="2023-04-30T15:57:13.175" v="2154" actId="700"/>
          <ac:spMkLst>
            <pc:docMk/>
            <pc:sldMk cId="1687463873" sldId="294"/>
            <ac:spMk id="17" creationId="{17676E0E-5B44-4166-8EDD-CFDBAC622C26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18" creationId="{48E96387-12F1-45E4-9322-ABBF2EE040E9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19" creationId="{A56981F2-287B-4FF9-ADF9-BA62CF2DBF13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20" creationId="{A9F421DD-DE4E-4547-A904-3F80E25E3F35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21" creationId="{09985DEC-1215-4209-9708-B45CC977402E}"/>
          </ac:spMkLst>
        </pc:spChg>
        <pc:spChg chg="add del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22" creationId="{90EB7086-616E-4D44-94BE-D0F763561782}"/>
          </ac:spMkLst>
        </pc:spChg>
        <pc:spChg chg="add del mod ord">
          <ac:chgData name="Alex Paredes" userId="8e2f938975373b52" providerId="LiveId" clId="{DF2FC63B-DBE9-4F22-9128-38A814D0702B}" dt="2023-04-30T16:01:22.867" v="2171" actId="700"/>
          <ac:spMkLst>
            <pc:docMk/>
            <pc:sldMk cId="1687463873" sldId="294"/>
            <ac:spMk id="29" creationId="{77D9C43A-A06C-9528-C1C2-967AAD02133D}"/>
          </ac:spMkLst>
        </pc:spChg>
        <pc:spChg chg="add del mod ord">
          <ac:chgData name="Alex Paredes" userId="8e2f938975373b52" providerId="LiveId" clId="{DF2FC63B-DBE9-4F22-9128-38A814D0702B}" dt="2023-04-30T16:01:31.890" v="2173" actId="700"/>
          <ac:spMkLst>
            <pc:docMk/>
            <pc:sldMk cId="1687463873" sldId="294"/>
            <ac:spMk id="30" creationId="{47508357-BE05-36F7-7791-733777C13703}"/>
          </ac:spMkLst>
        </pc:spChg>
        <pc:spChg chg="add mod">
          <ac:chgData name="Alex Paredes" userId="8e2f938975373b52" providerId="LiveId" clId="{DF2FC63B-DBE9-4F22-9128-38A814D0702B}" dt="2023-04-30T16:06:31.380" v="2282" actId="1076"/>
          <ac:spMkLst>
            <pc:docMk/>
            <pc:sldMk cId="1687463873" sldId="294"/>
            <ac:spMk id="31" creationId="{CF4A0634-4E89-B0C7-8F6A-A509EE663B49}"/>
          </ac:spMkLst>
        </pc:spChg>
        <pc:grpChg chg="add del">
          <ac:chgData name="Alex Paredes" userId="8e2f938975373b52" providerId="LiveId" clId="{DF2FC63B-DBE9-4F22-9128-38A814D0702B}" dt="2023-04-30T15:53:16.300" v="2134"/>
          <ac:grpSpMkLst>
            <pc:docMk/>
            <pc:sldMk cId="1687463873" sldId="294"/>
            <ac:grpSpMk id="6" creationId="{207EE6D2-B8A8-4EA6-879E-705FC91778E0}"/>
          </ac:grpSpMkLst>
        </pc:grpChg>
        <pc:grpChg chg="add del">
          <ac:chgData name="Alex Paredes" userId="8e2f938975373b52" providerId="LiveId" clId="{DF2FC63B-DBE9-4F22-9128-38A814D0702B}" dt="2023-04-30T15:52:34.715" v="2131"/>
          <ac:grpSpMkLst>
            <pc:docMk/>
            <pc:sldMk cId="1687463873" sldId="294"/>
            <ac:grpSpMk id="10" creationId="{4BFD067A-52BE-40EE-B7CA-391830B9A265}"/>
          </ac:grpSpMkLst>
        </pc:grpChg>
        <pc:grpChg chg="add del">
          <ac:chgData name="Alex Paredes" userId="8e2f938975373b52" providerId="LiveId" clId="{DF2FC63B-DBE9-4F22-9128-38A814D0702B}" dt="2023-04-30T15:52:34.715" v="2131"/>
          <ac:grpSpMkLst>
            <pc:docMk/>
            <pc:sldMk cId="1687463873" sldId="294"/>
            <ac:grpSpMk id="14" creationId="{C15B8CC4-8CCE-428F-AE7E-28D178984CEC}"/>
          </ac:grpSpMkLst>
        </pc:grpChg>
        <pc:picChg chg="add mod">
          <ac:chgData name="Alex Paredes" userId="8e2f938975373b52" providerId="LiveId" clId="{DF2FC63B-DBE9-4F22-9128-38A814D0702B}" dt="2023-04-30T16:07:30.590" v="2291" actId="1076"/>
          <ac:picMkLst>
            <pc:docMk/>
            <pc:sldMk cId="1687463873" sldId="294"/>
            <ac:picMk id="23" creationId="{8C74BDE8-1C89-BA40-58A9-1AC2BEBD404C}"/>
          </ac:picMkLst>
        </pc:picChg>
        <pc:picChg chg="add mod">
          <ac:chgData name="Alex Paredes" userId="8e2f938975373b52" providerId="LiveId" clId="{DF2FC63B-DBE9-4F22-9128-38A814D0702B}" dt="2023-04-30T16:07:50.049" v="2294" actId="1076"/>
          <ac:picMkLst>
            <pc:docMk/>
            <pc:sldMk cId="1687463873" sldId="294"/>
            <ac:picMk id="24" creationId="{780215A5-8EAD-2B66-A4B6-6E083E4BCBB4}"/>
          </ac:picMkLst>
        </pc:picChg>
        <pc:picChg chg="add mod">
          <ac:chgData name="Alex Paredes" userId="8e2f938975373b52" providerId="LiveId" clId="{DF2FC63B-DBE9-4F22-9128-38A814D0702B}" dt="2023-04-30T16:07:47.571" v="2293" actId="1076"/>
          <ac:picMkLst>
            <pc:docMk/>
            <pc:sldMk cId="1687463873" sldId="294"/>
            <ac:picMk id="25" creationId="{35ECE041-4860-CE4F-4833-A44BB01C99DC}"/>
          </ac:picMkLst>
        </pc:picChg>
        <pc:picChg chg="add mod">
          <ac:chgData name="Alex Paredes" userId="8e2f938975373b52" providerId="LiveId" clId="{DF2FC63B-DBE9-4F22-9128-38A814D0702B}" dt="2023-04-30T16:07:52.342" v="2295" actId="1076"/>
          <ac:picMkLst>
            <pc:docMk/>
            <pc:sldMk cId="1687463873" sldId="294"/>
            <ac:picMk id="26" creationId="{198C69F8-0658-312F-CE14-F9E06D4F88C0}"/>
          </ac:picMkLst>
        </pc:picChg>
        <pc:picChg chg="add mod">
          <ac:chgData name="Alex Paredes" userId="8e2f938975373b52" providerId="LiveId" clId="{DF2FC63B-DBE9-4F22-9128-38A814D0702B}" dt="2023-04-30T16:09:28.214" v="2296"/>
          <ac:picMkLst>
            <pc:docMk/>
            <pc:sldMk cId="1687463873" sldId="294"/>
            <ac:picMk id="28" creationId="{57620638-3585-F38D-0519-34FCD7739232}"/>
          </ac:picMkLst>
        </pc:picChg>
      </pc:sldChg>
    </pc:docChg>
  </pc:docChgLst>
  <pc:docChgLst>
    <pc:chgData name="Alex Paredes" userId="8e2f938975373b52" providerId="LiveId" clId="{C042E4CD-9CA1-44A2-8DC4-FB91B50B28C3}"/>
    <pc:docChg chg="undo redo custSel addSld delSld modSld sldOrd delMainMaster">
      <pc:chgData name="Alex Paredes" userId="8e2f938975373b52" providerId="LiveId" clId="{C042E4CD-9CA1-44A2-8DC4-FB91B50B28C3}" dt="2023-06-18T22:01:13.173" v="2281" actId="27107"/>
      <pc:docMkLst>
        <pc:docMk/>
      </pc:docMkLst>
      <pc:sldChg chg="addSp delSp modSp del mod">
        <pc:chgData name="Alex Paredes" userId="8e2f938975373b52" providerId="LiveId" clId="{C042E4CD-9CA1-44A2-8DC4-FB91B50B28C3}" dt="2023-06-15T00:37:33.342" v="720" actId="2696"/>
        <pc:sldMkLst>
          <pc:docMk/>
          <pc:sldMk cId="1939126393" sldId="257"/>
        </pc:sldMkLst>
        <pc:spChg chg="mod topLvl">
          <ac:chgData name="Alex Paredes" userId="8e2f938975373b52" providerId="LiveId" clId="{C042E4CD-9CA1-44A2-8DC4-FB91B50B28C3}" dt="2023-06-14T17:08:33.035" v="34" actId="21"/>
          <ac:spMkLst>
            <pc:docMk/>
            <pc:sldMk cId="1939126393" sldId="257"/>
            <ac:spMk id="15" creationId="{65A40567-FE1A-F126-A158-2861846DE086}"/>
          </ac:spMkLst>
        </pc:spChg>
        <pc:spChg chg="add del mod topLvl">
          <ac:chgData name="Alex Paredes" userId="8e2f938975373b52" providerId="LiveId" clId="{C042E4CD-9CA1-44A2-8DC4-FB91B50B28C3}" dt="2023-06-14T17:08:33.035" v="34" actId="21"/>
          <ac:spMkLst>
            <pc:docMk/>
            <pc:sldMk cId="1939126393" sldId="257"/>
            <ac:spMk id="17" creationId="{CD397FFC-F174-F144-1B48-BC720AC40A84}"/>
          </ac:spMkLst>
        </pc:spChg>
        <pc:spChg chg="mod">
          <ac:chgData name="Alex Paredes" userId="8e2f938975373b52" providerId="LiveId" clId="{C042E4CD-9CA1-44A2-8DC4-FB91B50B28C3}" dt="2023-06-14T16:54:46.518" v="16" actId="1076"/>
          <ac:spMkLst>
            <pc:docMk/>
            <pc:sldMk cId="1939126393" sldId="257"/>
            <ac:spMk id="37" creationId="{DDD35CD1-3395-F246-83AC-3442367E6A77}"/>
          </ac:spMkLst>
        </pc:spChg>
        <pc:spChg chg="mod">
          <ac:chgData name="Alex Paredes" userId="8e2f938975373b52" providerId="LiveId" clId="{C042E4CD-9CA1-44A2-8DC4-FB91B50B28C3}" dt="2023-06-14T16:57:36.589" v="22" actId="1076"/>
          <ac:spMkLst>
            <pc:docMk/>
            <pc:sldMk cId="1939126393" sldId="257"/>
            <ac:spMk id="45" creationId="{53E8B759-4BA8-E13A-7C28-B2119FC19B68}"/>
          </ac:spMkLst>
        </pc:spChg>
        <pc:spChg chg="mod">
          <ac:chgData name="Alex Paredes" userId="8e2f938975373b52" providerId="LiveId" clId="{C042E4CD-9CA1-44A2-8DC4-FB91B50B28C3}" dt="2023-06-14T16:54:58.818" v="18" actId="1076"/>
          <ac:spMkLst>
            <pc:docMk/>
            <pc:sldMk cId="1939126393" sldId="257"/>
            <ac:spMk id="47" creationId="{CF4C627B-A32A-A844-30FE-F71BD6CE2BF6}"/>
          </ac:spMkLst>
        </pc:spChg>
        <pc:spChg chg="mod">
          <ac:chgData name="Alex Paredes" userId="8e2f938975373b52" providerId="LiveId" clId="{C042E4CD-9CA1-44A2-8DC4-FB91B50B28C3}" dt="2023-06-14T16:57:41.046" v="23" actId="1076"/>
          <ac:spMkLst>
            <pc:docMk/>
            <pc:sldMk cId="1939126393" sldId="257"/>
            <ac:spMk id="48" creationId="{99FE0A41-37CE-FBBC-0E6F-79195FE34779}"/>
          </ac:spMkLst>
        </pc:spChg>
        <pc:grpChg chg="add del mod">
          <ac:chgData name="Alex Paredes" userId="8e2f938975373b52" providerId="LiveId" clId="{C042E4CD-9CA1-44A2-8DC4-FB91B50B28C3}" dt="2023-06-14T17:08:33.035" v="34" actId="21"/>
          <ac:grpSpMkLst>
            <pc:docMk/>
            <pc:sldMk cId="1939126393" sldId="257"/>
            <ac:grpSpMk id="4" creationId="{21F85DFB-2577-0B9D-55FB-001C786D5C26}"/>
          </ac:grpSpMkLst>
        </pc:grpChg>
        <pc:grpChg chg="mod">
          <ac:chgData name="Alex Paredes" userId="8e2f938975373b52" providerId="LiveId" clId="{C042E4CD-9CA1-44A2-8DC4-FB91B50B28C3}" dt="2023-06-14T16:57:33.162" v="21" actId="1076"/>
          <ac:grpSpMkLst>
            <pc:docMk/>
            <pc:sldMk cId="1939126393" sldId="257"/>
            <ac:grpSpMk id="35" creationId="{9A6E6C96-E8B4-15E6-D6DD-356896D88B77}"/>
          </ac:grpSpMkLst>
        </pc:grpChg>
      </pc:sldChg>
      <pc:sldChg chg="modSp mod">
        <pc:chgData name="Alex Paredes" userId="8e2f938975373b52" providerId="LiveId" clId="{C042E4CD-9CA1-44A2-8DC4-FB91B50B28C3}" dt="2023-06-14T18:23:11.768" v="203" actId="27107"/>
        <pc:sldMkLst>
          <pc:docMk/>
          <pc:sldMk cId="3500222076" sldId="283"/>
        </pc:sldMkLst>
        <pc:spChg chg="mod">
          <ac:chgData name="Alex Paredes" userId="8e2f938975373b52" providerId="LiveId" clId="{C042E4CD-9CA1-44A2-8DC4-FB91B50B28C3}" dt="2023-06-14T18:23:11.768" v="203" actId="27107"/>
          <ac:spMkLst>
            <pc:docMk/>
            <pc:sldMk cId="3500222076" sldId="283"/>
            <ac:spMk id="12" creationId="{7D1D2B04-5CF7-5819-D296-2258D8A43065}"/>
          </ac:spMkLst>
        </pc:spChg>
      </pc:sldChg>
      <pc:sldChg chg="modSp mod">
        <pc:chgData name="Alex Paredes" userId="8e2f938975373b52" providerId="LiveId" clId="{C042E4CD-9CA1-44A2-8DC4-FB91B50B28C3}" dt="2023-06-14T18:44:19.753" v="218" actId="27107"/>
        <pc:sldMkLst>
          <pc:docMk/>
          <pc:sldMk cId="1357880025" sldId="284"/>
        </pc:sldMkLst>
        <pc:spChg chg="mod">
          <ac:chgData name="Alex Paredes" userId="8e2f938975373b52" providerId="LiveId" clId="{C042E4CD-9CA1-44A2-8DC4-FB91B50B28C3}" dt="2023-06-14T18:44:19.753" v="218" actId="27107"/>
          <ac:spMkLst>
            <pc:docMk/>
            <pc:sldMk cId="1357880025" sldId="284"/>
            <ac:spMk id="12" creationId="{7D1D2B04-5CF7-5819-D296-2258D8A43065}"/>
          </ac:spMkLst>
        </pc:spChg>
      </pc:sldChg>
      <pc:sldChg chg="addSp delSp modSp add mod">
        <pc:chgData name="Alex Paredes" userId="8e2f938975373b52" providerId="LiveId" clId="{C042E4CD-9CA1-44A2-8DC4-FB91B50B28C3}" dt="2023-06-16T03:27:33.093" v="1966" actId="1076"/>
        <pc:sldMkLst>
          <pc:docMk/>
          <pc:sldMk cId="4028527182" sldId="286"/>
        </pc:sldMkLst>
        <pc:spChg chg="mod">
          <ac:chgData name="Alex Paredes" userId="8e2f938975373b52" providerId="LiveId" clId="{C042E4CD-9CA1-44A2-8DC4-FB91B50B28C3}" dt="2023-06-16T03:27:33.093" v="1966" actId="1076"/>
          <ac:spMkLst>
            <pc:docMk/>
            <pc:sldMk cId="4028527182" sldId="286"/>
            <ac:spMk id="3" creationId="{A2590167-6F25-B93E-9276-EE4C89825942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6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7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8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19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1:04.875" v="1915" actId="26606"/>
          <ac:spMkLst>
            <pc:docMk/>
            <pc:sldMk cId="4028527182" sldId="286"/>
            <ac:spMk id="120" creationId="{ED227F3F-1545-4AE5-93F2-0DC5EEF3D543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25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27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29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1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3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5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7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39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07.103" v="1917" actId="26606"/>
          <ac:spMkLst>
            <pc:docMk/>
            <pc:sldMk cId="4028527182" sldId="286"/>
            <ac:spMk id="141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46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48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0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2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4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6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58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21:37.931" v="1925" actId="26606"/>
          <ac:spMkLst>
            <pc:docMk/>
            <pc:sldMk cId="4028527182" sldId="286"/>
            <ac:spMk id="160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2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3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4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65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6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67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68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69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70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71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72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20.029" v="1920" actId="26606"/>
          <ac:spMkLst>
            <pc:docMk/>
            <pc:sldMk cId="4028527182" sldId="286"/>
            <ac:spMk id="173" creationId="{74650351-12B1-42A7-89E6-3E99BD6C4AD5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74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5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6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7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8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79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0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1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2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22.779" v="1922" actId="26606"/>
          <ac:spMkLst>
            <pc:docMk/>
            <pc:sldMk cId="4028527182" sldId="286"/>
            <ac:spMk id="183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2:38.063" v="1930" actId="26606"/>
          <ac:spMkLst>
            <pc:docMk/>
            <pc:sldMk cId="4028527182" sldId="286"/>
            <ac:spMk id="184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5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6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7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8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89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0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1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2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21:31.324" v="1924" actId="26606"/>
          <ac:spMkLst>
            <pc:docMk/>
            <pc:sldMk cId="4028527182" sldId="286"/>
            <ac:spMk id="193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4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5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6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7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8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199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0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201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2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203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4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2:22.802" v="1929" actId="26606"/>
          <ac:spMkLst>
            <pc:docMk/>
            <pc:sldMk cId="4028527182" sldId="286"/>
            <ac:spMk id="205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6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7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8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09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10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11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16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18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20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22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22.812" v="1933" actId="26606"/>
          <ac:spMkLst>
            <pc:docMk/>
            <pc:sldMk cId="4028527182" sldId="286"/>
            <ac:spMk id="224" creationId="{74650351-12B1-42A7-89E6-3E99BD6C4AD5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6" creationId="{C487790A-E9D7-438A-90BB-9361BEF14B29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7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8" creationId="{C84847AE-0FEA-43E8-8AA1-4169A6FDB9B9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29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0" creationId="{0C0E6C8D-508A-44F8-BB9B-7911B0118D5C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1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2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28.024" v="1935" actId="26606"/>
          <ac:spMkLst>
            <pc:docMk/>
            <pc:sldMk cId="4028527182" sldId="286"/>
            <ac:spMk id="233" creationId="{7D541204-B666-420C-9DF1-C06950D2F0DA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5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6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7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8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39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40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41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23:40.591" v="1937" actId="26606"/>
          <ac:spMkLst>
            <pc:docMk/>
            <pc:sldMk cId="4028527182" sldId="286"/>
            <ac:spMk id="242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4" creationId="{92BC33F8-5102-41E6-9AA8-AA650AE71A87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5" creationId="{C6A1F535-D9FE-4663-B399-D8304D549FEE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6" creationId="{4B564A6F-CD1C-4E21-8B7C-E52718BD1350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7" creationId="{D86B2B02-56DB-4217-B7A6-F9AAC8463D5D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8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49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50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23:48.928" v="1939" actId="26606"/>
          <ac:spMkLst>
            <pc:docMk/>
            <pc:sldMk cId="4028527182" sldId="286"/>
            <ac:spMk id="251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3" creationId="{18A0B39D-673D-47DB-AF94-2D15174D5D0F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4" creationId="{0BBAAC85-3967-456F-858E-A7B6600769DB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5" creationId="{56124464-57E5-400F-B084-340F5F0E3363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6" creationId="{FA6E32EF-B747-4030-94EF-6F934F60A8F1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7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8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59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60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23:50.683" v="1941" actId="26606"/>
          <ac:spMkLst>
            <pc:docMk/>
            <pc:sldMk cId="4028527182" sldId="286"/>
            <ac:spMk id="261" creationId="{A310A41F-3A14-4150-B6CF-0A577DDDEAD2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3" creationId="{92BC33F8-5102-41E6-9AA8-AA650AE71A87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4" creationId="{C6A1F535-D9FE-4663-B399-D8304D549FEE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5" creationId="{4B564A6F-CD1C-4E21-8B7C-E52718BD1350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6" creationId="{D86B2B02-56DB-4217-B7A6-F9AAC8463D5D}"/>
          </ac:spMkLst>
        </pc:spChg>
        <pc:spChg chg="add">
          <ac:chgData name="Alex Paredes" userId="8e2f938975373b52" providerId="LiveId" clId="{C042E4CD-9CA1-44A2-8DC4-FB91B50B28C3}" dt="2023-06-16T03:23:50.778" v="1942" actId="26606"/>
          <ac:spMkLst>
            <pc:docMk/>
            <pc:sldMk cId="4028527182" sldId="286"/>
            <ac:spMk id="267" creationId="{74650351-12B1-42A7-89E6-3E99BD6C4AD5}"/>
          </ac:spMkLst>
        </pc:spChg>
        <pc:graphicFrameChg chg="mod modGraphic">
          <ac:chgData name="Alex Paredes" userId="8e2f938975373b52" providerId="LiveId" clId="{C042E4CD-9CA1-44A2-8DC4-FB91B50B28C3}" dt="2023-06-16T03:26:17.903" v="1947" actId="12100"/>
          <ac:graphicFrameMkLst>
            <pc:docMk/>
            <pc:sldMk cId="4028527182" sldId="286"/>
            <ac:graphicFrameMk id="10" creationId="{30A7D37F-88C0-4A40-7E49-77432336D9C5}"/>
          </ac:graphicFrameMkLst>
        </pc:graphicFrameChg>
        <pc:picChg chg="mod ord">
          <ac:chgData name="Alex Paredes" userId="8e2f938975373b52" providerId="LiveId" clId="{C042E4CD-9CA1-44A2-8DC4-FB91B50B28C3}" dt="2023-06-16T03:23:50.778" v="1942" actId="26606"/>
          <ac:picMkLst>
            <pc:docMk/>
            <pc:sldMk cId="4028527182" sldId="286"/>
            <ac:picMk id="6" creationId="{7A6D8510-9D21-00EE-0245-183B28145121}"/>
          </ac:picMkLst>
        </pc:picChg>
        <pc:picChg chg="mod ord">
          <ac:chgData name="Alex Paredes" userId="8e2f938975373b52" providerId="LiveId" clId="{C042E4CD-9CA1-44A2-8DC4-FB91B50B28C3}" dt="2023-06-16T03:23:50.778" v="1942" actId="26606"/>
          <ac:picMkLst>
            <pc:docMk/>
            <pc:sldMk cId="4028527182" sldId="286"/>
            <ac:picMk id="9" creationId="{3C8DC436-5C0F-2C74-D7DC-D457D83FD45A}"/>
          </ac:picMkLst>
        </pc:picChg>
      </pc:sldChg>
      <pc:sldChg chg="modSp mod">
        <pc:chgData name="Alex Paredes" userId="8e2f938975373b52" providerId="LiveId" clId="{C042E4CD-9CA1-44A2-8DC4-FB91B50B28C3}" dt="2023-06-18T22:01:13.173" v="2281" actId="27107"/>
        <pc:sldMkLst>
          <pc:docMk/>
          <pc:sldMk cId="1260753285" sldId="288"/>
        </pc:sldMkLst>
        <pc:spChg chg="mod">
          <ac:chgData name="Alex Paredes" userId="8e2f938975373b52" providerId="LiveId" clId="{C042E4CD-9CA1-44A2-8DC4-FB91B50B28C3}" dt="2023-06-18T22:01:13.173" v="2281" actId="27107"/>
          <ac:spMkLst>
            <pc:docMk/>
            <pc:sldMk cId="1260753285" sldId="288"/>
            <ac:spMk id="7" creationId="{F694AC3C-52D1-1CCB-3CE4-AC090D794B30}"/>
          </ac:spMkLst>
        </pc:spChg>
      </pc:sldChg>
      <pc:sldChg chg="modSp mod">
        <pc:chgData name="Alex Paredes" userId="8e2f938975373b52" providerId="LiveId" clId="{C042E4CD-9CA1-44A2-8DC4-FB91B50B28C3}" dt="2023-06-14T18:21:50.976" v="202" actId="27107"/>
        <pc:sldMkLst>
          <pc:docMk/>
          <pc:sldMk cId="2732143367" sldId="290"/>
        </pc:sldMkLst>
        <pc:spChg chg="mod">
          <ac:chgData name="Alex Paredes" userId="8e2f938975373b52" providerId="LiveId" clId="{C042E4CD-9CA1-44A2-8DC4-FB91B50B28C3}" dt="2023-06-14T18:21:50.976" v="202" actId="27107"/>
          <ac:spMkLst>
            <pc:docMk/>
            <pc:sldMk cId="2732143367" sldId="290"/>
            <ac:spMk id="10" creationId="{CC0A0080-69B6-654A-3B63-3C80993D9D33}"/>
          </ac:spMkLst>
        </pc:spChg>
      </pc:sldChg>
      <pc:sldChg chg="addSp delSp modSp new del mod ord setBg">
        <pc:chgData name="Alex Paredes" userId="8e2f938975373b52" providerId="LiveId" clId="{C042E4CD-9CA1-44A2-8DC4-FB91B50B28C3}" dt="2023-06-14T21:50:37.543" v="716" actId="2696"/>
        <pc:sldMkLst>
          <pc:docMk/>
          <pc:sldMk cId="3192098337" sldId="295"/>
        </pc:sldMkLst>
        <pc:spChg chg="mod">
          <ac:chgData name="Alex Paredes" userId="8e2f938975373b52" providerId="LiveId" clId="{C042E4CD-9CA1-44A2-8DC4-FB91B50B28C3}" dt="2023-06-14T19:31:14.802" v="698" actId="108"/>
          <ac:spMkLst>
            <pc:docMk/>
            <pc:sldMk cId="3192098337" sldId="295"/>
            <ac:spMk id="2" creationId="{51B68E63-A3A2-470A-892E-874DED4DB706}"/>
          </ac:spMkLst>
        </pc:spChg>
        <pc:spChg chg="del mod">
          <ac:chgData name="Alex Paredes" userId="8e2f938975373b52" providerId="LiveId" clId="{C042E4CD-9CA1-44A2-8DC4-FB91B50B28C3}" dt="2023-06-14T19:04:16.582" v="555"/>
          <ac:spMkLst>
            <pc:docMk/>
            <pc:sldMk cId="3192098337" sldId="295"/>
            <ac:spMk id="3" creationId="{664992E3-A1C9-6751-95FE-1AB38C106574}"/>
          </ac:spMkLst>
        </pc:spChg>
        <pc:spChg chg="add del mod">
          <ac:chgData name="Alex Paredes" userId="8e2f938975373b52" providerId="LiveId" clId="{C042E4CD-9CA1-44A2-8DC4-FB91B50B28C3}" dt="2023-06-14T19:07:28.367" v="581"/>
          <ac:spMkLst>
            <pc:docMk/>
            <pc:sldMk cId="3192098337" sldId="295"/>
            <ac:spMk id="10" creationId="{687D2D04-C894-4E7A-6A74-84B76F583C0C}"/>
          </ac:spMkLst>
        </pc:spChg>
        <pc:spChg chg="add del mod">
          <ac:chgData name="Alex Paredes" userId="8e2f938975373b52" providerId="LiveId" clId="{C042E4CD-9CA1-44A2-8DC4-FB91B50B28C3}" dt="2023-06-14T19:32:10.979" v="710" actId="27636"/>
          <ac:spMkLst>
            <pc:docMk/>
            <pc:sldMk cId="3192098337" sldId="295"/>
            <ac:spMk id="19" creationId="{41C4BE9A-6A33-508C-0E93-F03EF61085EC}"/>
          </ac:spMkLst>
        </pc:spChg>
        <pc:picChg chg="add del mod">
          <ac:chgData name="Alex Paredes" userId="8e2f938975373b52" providerId="LiveId" clId="{C042E4CD-9CA1-44A2-8DC4-FB91B50B28C3}" dt="2023-06-14T19:07:20.733" v="580" actId="21"/>
          <ac:picMkLst>
            <pc:docMk/>
            <pc:sldMk cId="3192098337" sldId="295"/>
            <ac:picMk id="5" creationId="{80AE04BC-CFF4-CB3E-F4B0-BC202773281B}"/>
          </ac:picMkLst>
        </pc:picChg>
        <pc:picChg chg="add del mod">
          <ac:chgData name="Alex Paredes" userId="8e2f938975373b52" providerId="LiveId" clId="{C042E4CD-9CA1-44A2-8DC4-FB91B50B28C3}" dt="2023-06-14T19:06:27.867" v="571" actId="21"/>
          <ac:picMkLst>
            <pc:docMk/>
            <pc:sldMk cId="3192098337" sldId="295"/>
            <ac:picMk id="7" creationId="{E8CE7840-2BCA-0D05-9978-B8C0AF20D1DA}"/>
          </ac:picMkLst>
        </pc:picChg>
        <pc:picChg chg="add del mod">
          <ac:chgData name="Alex Paredes" userId="8e2f938975373b52" providerId="LiveId" clId="{C042E4CD-9CA1-44A2-8DC4-FB91B50B28C3}" dt="2023-06-14T19:31:39.299" v="703" actId="1076"/>
          <ac:picMkLst>
            <pc:docMk/>
            <pc:sldMk cId="3192098337" sldId="295"/>
            <ac:picMk id="8" creationId="{D4671703-8BF9-2D6E-AE18-949B6DB3C9D6}"/>
          </ac:picMkLst>
        </pc:picChg>
        <pc:picChg chg="add del mod">
          <ac:chgData name="Alex Paredes" userId="8e2f938975373b52" providerId="LiveId" clId="{C042E4CD-9CA1-44A2-8DC4-FB91B50B28C3}" dt="2023-06-14T19:28:35.472" v="689" actId="21"/>
          <ac:picMkLst>
            <pc:docMk/>
            <pc:sldMk cId="3192098337" sldId="295"/>
            <ac:picMk id="12" creationId="{2E11B76C-746F-83C0-AF47-915FA1FC2938}"/>
          </ac:picMkLst>
        </pc:picChg>
        <pc:picChg chg="add del mod">
          <ac:chgData name="Alex Paredes" userId="8e2f938975373b52" providerId="LiveId" clId="{C042E4CD-9CA1-44A2-8DC4-FB91B50B28C3}" dt="2023-06-14T19:27:03.209" v="686" actId="21"/>
          <ac:picMkLst>
            <pc:docMk/>
            <pc:sldMk cId="3192098337" sldId="295"/>
            <ac:picMk id="14" creationId="{DB223420-5510-4B60-B314-4ED15BF4C173}"/>
          </ac:picMkLst>
        </pc:picChg>
        <pc:picChg chg="add del mod">
          <ac:chgData name="Alex Paredes" userId="8e2f938975373b52" providerId="LiveId" clId="{C042E4CD-9CA1-44A2-8DC4-FB91B50B28C3}" dt="2023-06-14T19:17:05.643" v="639"/>
          <ac:picMkLst>
            <pc:docMk/>
            <pc:sldMk cId="3192098337" sldId="295"/>
            <ac:picMk id="16" creationId="{777092CD-70D8-DEEB-A433-41F11E9F3916}"/>
          </ac:picMkLst>
        </pc:picChg>
        <pc:picChg chg="add mod">
          <ac:chgData name="Alex Paredes" userId="8e2f938975373b52" providerId="LiveId" clId="{C042E4CD-9CA1-44A2-8DC4-FB91B50B28C3}" dt="2023-06-14T19:31:34.976" v="702" actId="1076"/>
          <ac:picMkLst>
            <pc:docMk/>
            <pc:sldMk cId="3192098337" sldId="295"/>
            <ac:picMk id="17" creationId="{B540FE22-D3A1-32A5-AB54-9ADC6ECCB780}"/>
          </ac:picMkLst>
        </pc:picChg>
      </pc:sldChg>
      <pc:sldChg chg="new del">
        <pc:chgData name="Alex Paredes" userId="8e2f938975373b52" providerId="LiveId" clId="{C042E4CD-9CA1-44A2-8DC4-FB91B50B28C3}" dt="2023-06-14T19:59:51.099" v="715" actId="2696"/>
        <pc:sldMkLst>
          <pc:docMk/>
          <pc:sldMk cId="4231435719" sldId="296"/>
        </pc:sldMkLst>
      </pc:sldChg>
      <pc:sldChg chg="new del">
        <pc:chgData name="Alex Paredes" userId="8e2f938975373b52" providerId="LiveId" clId="{C042E4CD-9CA1-44A2-8DC4-FB91B50B28C3}" dt="2023-06-14T19:59:44.772" v="714" actId="2696"/>
        <pc:sldMkLst>
          <pc:docMk/>
          <pc:sldMk cId="1643431460" sldId="297"/>
        </pc:sldMkLst>
      </pc:sldChg>
      <pc:sldChg chg="new del">
        <pc:chgData name="Alex Paredes" userId="8e2f938975373b52" providerId="LiveId" clId="{C042E4CD-9CA1-44A2-8DC4-FB91B50B28C3}" dt="2023-06-14T19:59:39.333" v="712" actId="2696"/>
        <pc:sldMkLst>
          <pc:docMk/>
          <pc:sldMk cId="924271192" sldId="298"/>
        </pc:sldMkLst>
      </pc:sldChg>
      <pc:sldChg chg="addSp delSp modSp new del mod setBg delDesignElem chgLayout">
        <pc:chgData name="Alex Paredes" userId="8e2f938975373b52" providerId="LiveId" clId="{C042E4CD-9CA1-44A2-8DC4-FB91B50B28C3}" dt="2023-06-14T17:21:52.461" v="125" actId="2696"/>
        <pc:sldMkLst>
          <pc:docMk/>
          <pc:sldMk cId="1025851823" sldId="299"/>
        </pc:sldMkLst>
        <pc:spChg chg="mod ord">
          <ac:chgData name="Alex Paredes" userId="8e2f938975373b52" providerId="LiveId" clId="{C042E4CD-9CA1-44A2-8DC4-FB91B50B28C3}" dt="2023-06-14T17:21:33.195" v="111" actId="255"/>
          <ac:spMkLst>
            <pc:docMk/>
            <pc:sldMk cId="1025851823" sldId="299"/>
            <ac:spMk id="2" creationId="{CFD94256-8E2F-99AB-AE67-C0C1FDEB2E05}"/>
          </ac:spMkLst>
        </pc:spChg>
        <pc:spChg chg="del">
          <ac:chgData name="Alex Paredes" userId="8e2f938975373b52" providerId="LiveId" clId="{C042E4CD-9CA1-44A2-8DC4-FB91B50B28C3}" dt="2023-06-14T17:12:08.161" v="37"/>
          <ac:spMkLst>
            <pc:docMk/>
            <pc:sldMk cId="1025851823" sldId="299"/>
            <ac:spMk id="3" creationId="{93E89646-57D4-2953-E33A-9378F8BE83E8}"/>
          </ac:spMkLst>
        </pc:spChg>
        <pc:spChg chg="mod">
          <ac:chgData name="Alex Paredes" userId="8e2f938975373b52" providerId="LiveId" clId="{C042E4CD-9CA1-44A2-8DC4-FB91B50B28C3}" dt="2023-06-14T17:11:52.489" v="36"/>
          <ac:spMkLst>
            <pc:docMk/>
            <pc:sldMk cId="1025851823" sldId="299"/>
            <ac:spMk id="5" creationId="{406B117B-0FBD-28E8-24F1-3989DBC7E83E}"/>
          </ac:spMkLst>
        </pc:spChg>
        <pc:spChg chg="mod">
          <ac:chgData name="Alex Paredes" userId="8e2f938975373b52" providerId="LiveId" clId="{C042E4CD-9CA1-44A2-8DC4-FB91B50B28C3}" dt="2023-06-14T17:11:52.489" v="36"/>
          <ac:spMkLst>
            <pc:docMk/>
            <pc:sldMk cId="1025851823" sldId="299"/>
            <ac:spMk id="6" creationId="{4F19A824-7C7E-17A2-5571-5092411B0EC6}"/>
          </ac:spMkLst>
        </pc:spChg>
        <pc:spChg chg="add del mod ord">
          <ac:chgData name="Alex Paredes" userId="8e2f938975373b52" providerId="LiveId" clId="{C042E4CD-9CA1-44A2-8DC4-FB91B50B28C3}" dt="2023-06-14T17:21:42.338" v="123" actId="20577"/>
          <ac:spMkLst>
            <pc:docMk/>
            <pc:sldMk cId="1025851823" sldId="299"/>
            <ac:spMk id="7" creationId="{9D353DDA-3FE1-0D97-4BDC-21DBB95B0331}"/>
          </ac:spMkLst>
        </pc:spChg>
        <pc:spChg chg="mod">
          <ac:chgData name="Alex Paredes" userId="8e2f938975373b52" providerId="LiveId" clId="{C042E4CD-9CA1-44A2-8DC4-FB91B50B28C3}" dt="2023-06-14T17:12:17.951" v="38"/>
          <ac:spMkLst>
            <pc:docMk/>
            <pc:sldMk cId="1025851823" sldId="299"/>
            <ac:spMk id="9" creationId="{ABB1F4DC-A172-53AB-842C-17714A665BCB}"/>
          </ac:spMkLst>
        </pc:spChg>
        <pc:spChg chg="mod">
          <ac:chgData name="Alex Paredes" userId="8e2f938975373b52" providerId="LiveId" clId="{C042E4CD-9CA1-44A2-8DC4-FB91B50B28C3}" dt="2023-06-14T17:12:17.951" v="38"/>
          <ac:spMkLst>
            <pc:docMk/>
            <pc:sldMk cId="1025851823" sldId="299"/>
            <ac:spMk id="10" creationId="{D8AAAE29-0481-49B5-B2F6-41FB3DE06366}"/>
          </ac:spMkLst>
        </pc:spChg>
        <pc:spChg chg="add del">
          <ac:chgData name="Alex Paredes" userId="8e2f938975373b52" providerId="LiveId" clId="{C042E4CD-9CA1-44A2-8DC4-FB91B50B28C3}" dt="2023-06-14T17:21:30.888" v="108"/>
          <ac:spMkLst>
            <pc:docMk/>
            <pc:sldMk cId="1025851823" sldId="299"/>
            <ac:spMk id="13" creationId="{BABD8CBF-1782-456F-AF12-36CD021CCCF6}"/>
          </ac:spMkLst>
        </pc:spChg>
        <pc:spChg chg="add del">
          <ac:chgData name="Alex Paredes" userId="8e2f938975373b52" providerId="LiveId" clId="{C042E4CD-9CA1-44A2-8DC4-FB91B50B28C3}" dt="2023-06-14T17:21:30.888" v="108"/>
          <ac:spMkLst>
            <pc:docMk/>
            <pc:sldMk cId="1025851823" sldId="299"/>
            <ac:spMk id="15" creationId="{18A186C0-DD3C-4FF4-B165-943244CBD116}"/>
          </ac:spMkLst>
        </pc:spChg>
        <pc:spChg chg="add del">
          <ac:chgData name="Alex Paredes" userId="8e2f938975373b52" providerId="LiveId" clId="{C042E4CD-9CA1-44A2-8DC4-FB91B50B28C3}" dt="2023-06-14T17:20:38.303" v="100" actId="26606"/>
          <ac:spMkLst>
            <pc:docMk/>
            <pc:sldMk cId="1025851823" sldId="299"/>
            <ac:spMk id="16" creationId="{BABD8CBF-1782-456F-AF12-36CD021CCCF6}"/>
          </ac:spMkLst>
        </pc:spChg>
        <pc:spChg chg="add del">
          <ac:chgData name="Alex Paredes" userId="8e2f938975373b52" providerId="LiveId" clId="{C042E4CD-9CA1-44A2-8DC4-FB91B50B28C3}" dt="2023-06-14T17:20:38.303" v="100" actId="26606"/>
          <ac:spMkLst>
            <pc:docMk/>
            <pc:sldMk cId="1025851823" sldId="299"/>
            <ac:spMk id="18" creationId="{18A186C0-DD3C-4FF4-B165-943244CBD116}"/>
          </ac:spMkLst>
        </pc:spChg>
        <pc:spChg chg="add del">
          <ac:chgData name="Alex Paredes" userId="8e2f938975373b52" providerId="LiveId" clId="{C042E4CD-9CA1-44A2-8DC4-FB91B50B28C3}" dt="2023-06-14T17:21:28.406" v="107" actId="26606"/>
          <ac:spMkLst>
            <pc:docMk/>
            <pc:sldMk cId="1025851823" sldId="299"/>
            <ac:spMk id="25" creationId="{EE15E636-2C9E-42CB-B482-436AA81BF93B}"/>
          </ac:spMkLst>
        </pc:spChg>
        <pc:grpChg chg="add del mod">
          <ac:chgData name="Alex Paredes" userId="8e2f938975373b52" providerId="LiveId" clId="{C042E4CD-9CA1-44A2-8DC4-FB91B50B28C3}" dt="2023-06-14T17:13:22.532" v="47" actId="21"/>
          <ac:grpSpMkLst>
            <pc:docMk/>
            <pc:sldMk cId="1025851823" sldId="299"/>
            <ac:grpSpMk id="4" creationId="{33E30EF5-C95B-8D7B-D251-F521F8B72A5D}"/>
          </ac:grpSpMkLst>
        </pc:grpChg>
        <pc:grpChg chg="add del mod">
          <ac:chgData name="Alex Paredes" userId="8e2f938975373b52" providerId="LiveId" clId="{C042E4CD-9CA1-44A2-8DC4-FB91B50B28C3}" dt="2023-06-14T17:13:34.131" v="48" actId="21"/>
          <ac:grpSpMkLst>
            <pc:docMk/>
            <pc:sldMk cId="1025851823" sldId="299"/>
            <ac:grpSpMk id="8" creationId="{03FEBB72-0FCC-030E-C7C4-620800D147EC}"/>
          </ac:grpSpMkLst>
        </pc:grpChg>
        <pc:grpChg chg="add del">
          <ac:chgData name="Alex Paredes" userId="8e2f938975373b52" providerId="LiveId" clId="{C042E4CD-9CA1-44A2-8DC4-FB91B50B28C3}" dt="2023-06-14T17:21:30.888" v="108"/>
          <ac:grpSpMkLst>
            <pc:docMk/>
            <pc:sldMk cId="1025851823" sldId="299"/>
            <ac:grpSpMk id="17" creationId="{7E6B15A5-F4B5-4786-934F-E57C7FA30298}"/>
          </ac:grpSpMkLst>
        </pc:grpChg>
        <pc:grpChg chg="add del">
          <ac:chgData name="Alex Paredes" userId="8e2f938975373b52" providerId="LiveId" clId="{C042E4CD-9CA1-44A2-8DC4-FB91B50B28C3}" dt="2023-06-14T17:20:38.303" v="100" actId="26606"/>
          <ac:grpSpMkLst>
            <pc:docMk/>
            <pc:sldMk cId="1025851823" sldId="299"/>
            <ac:grpSpMk id="20" creationId="{7E6B15A5-F4B5-4786-934F-E57C7FA30298}"/>
          </ac:grpSpMkLst>
        </pc:grpChg>
        <pc:grpChg chg="add del">
          <ac:chgData name="Alex Paredes" userId="8e2f938975373b52" providerId="LiveId" clId="{C042E4CD-9CA1-44A2-8DC4-FB91B50B28C3}" dt="2023-06-14T17:21:28.406" v="107" actId="26606"/>
          <ac:grpSpMkLst>
            <pc:docMk/>
            <pc:sldMk cId="1025851823" sldId="299"/>
            <ac:grpSpMk id="26" creationId="{01D4AEDF-0CF9-4271-ABB7-3D3489BB42D0}"/>
          </ac:grpSpMkLst>
        </pc:grpChg>
        <pc:graphicFrameChg chg="add del">
          <ac:chgData name="Alex Paredes" userId="8e2f938975373b52" providerId="LiveId" clId="{C042E4CD-9CA1-44A2-8DC4-FB91B50B28C3}" dt="2023-06-14T17:19:32.535" v="94" actId="26606"/>
          <ac:graphicFrameMkLst>
            <pc:docMk/>
            <pc:sldMk cId="1025851823" sldId="299"/>
            <ac:graphicFrameMk id="22" creationId="{5C4E86C8-722C-0404-F1E1-9490D80E604D}"/>
          </ac:graphicFrameMkLst>
        </pc:graphicFrameChg>
        <pc:picChg chg="add mod">
          <ac:chgData name="Alex Paredes" userId="8e2f938975373b52" providerId="LiveId" clId="{C042E4CD-9CA1-44A2-8DC4-FB91B50B28C3}" dt="2023-06-14T17:21:28.406" v="107" actId="26606"/>
          <ac:picMkLst>
            <pc:docMk/>
            <pc:sldMk cId="1025851823" sldId="299"/>
            <ac:picMk id="11" creationId="{7F15B669-6F85-21C0-092E-22EF26078E19}"/>
          </ac:picMkLst>
        </pc:picChg>
      </pc:sldChg>
      <pc:sldChg chg="addSp delSp modSp new mod setBg setClrOvrMap">
        <pc:chgData name="Alex Paredes" userId="8e2f938975373b52" providerId="LiveId" clId="{C042E4CD-9CA1-44A2-8DC4-FB91B50B28C3}" dt="2023-06-15T04:44:13.073" v="867" actId="20577"/>
        <pc:sldMkLst>
          <pc:docMk/>
          <pc:sldMk cId="508038119" sldId="300"/>
        </pc:sldMkLst>
        <pc:spChg chg="mod">
          <ac:chgData name="Alex Paredes" userId="8e2f938975373b52" providerId="LiveId" clId="{C042E4CD-9CA1-44A2-8DC4-FB91B50B28C3}" dt="2023-06-15T00:57:38.696" v="730" actId="122"/>
          <ac:spMkLst>
            <pc:docMk/>
            <pc:sldMk cId="508038119" sldId="300"/>
            <ac:spMk id="2" creationId="{2F80FEA1-502F-0792-3E55-0B68FE986710}"/>
          </ac:spMkLst>
        </pc:spChg>
        <pc:spChg chg="add del mod">
          <ac:chgData name="Alex Paredes" userId="8e2f938975373b52" providerId="LiveId" clId="{C042E4CD-9CA1-44A2-8DC4-FB91B50B28C3}" dt="2023-06-14T18:08:26.199" v="147" actId="26606"/>
          <ac:spMkLst>
            <pc:docMk/>
            <pc:sldMk cId="508038119" sldId="300"/>
            <ac:spMk id="3" creationId="{9908A5D1-5B5E-B6B9-9B00-668838FCBDE6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9" creationId="{CE8BCA1D-ACDF-4D63-9AA0-366C4F8553DD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1" creationId="{5DB82E3F-D9C4-42E7-AABF-D760C2F5615B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3" creationId="{5F145784-B126-48E6-B33B-0BEA2EBF1884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5" creationId="{06AD7FED-ECA8-4F84-9067-C1B1E9610F13}"/>
          </ac:spMkLst>
        </pc:spChg>
        <pc:spChg chg="add del">
          <ac:chgData name="Alex Paredes" userId="8e2f938975373b52" providerId="LiveId" clId="{C042E4CD-9CA1-44A2-8DC4-FB91B50B28C3}" dt="2023-06-14T18:08:19.347" v="144" actId="26606"/>
          <ac:spMkLst>
            <pc:docMk/>
            <pc:sldMk cId="508038119" sldId="300"/>
            <ac:spMk id="17" creationId="{74DF12F2-5059-41AC-A8BD-D5E115CDC266}"/>
          </ac:spMkLst>
        </pc:spChg>
        <pc:spChg chg="add del">
          <ac:chgData name="Alex Paredes" userId="8e2f938975373b52" providerId="LiveId" clId="{C042E4CD-9CA1-44A2-8DC4-FB91B50B28C3}" dt="2023-06-14T18:09:06.259" v="148" actId="26606"/>
          <ac:spMkLst>
            <pc:docMk/>
            <pc:sldMk cId="508038119" sldId="300"/>
            <ac:spMk id="21" creationId="{EE15E636-2C9E-42CB-B482-436AA81BF93B}"/>
          </ac:spMkLst>
        </pc:spChg>
        <pc:spChg chg="add mod">
          <ac:chgData name="Alex Paredes" userId="8e2f938975373b52" providerId="LiveId" clId="{C042E4CD-9CA1-44A2-8DC4-FB91B50B28C3}" dt="2023-06-15T04:44:13.073" v="867" actId="20577"/>
          <ac:spMkLst>
            <pc:docMk/>
            <pc:sldMk cId="508038119" sldId="300"/>
            <ac:spMk id="25" creationId="{9908A5D1-5B5E-B6B9-9B00-668838FCBDE6}"/>
          </ac:spMkLst>
        </pc:spChg>
        <pc:spChg chg="add">
          <ac:chgData name="Alex Paredes" userId="8e2f938975373b52" providerId="LiveId" clId="{C042E4CD-9CA1-44A2-8DC4-FB91B50B28C3}" dt="2023-06-14T18:09:06.259" v="148" actId="26606"/>
          <ac:spMkLst>
            <pc:docMk/>
            <pc:sldMk cId="508038119" sldId="300"/>
            <ac:spMk id="30" creationId="{4AE9D071-98CF-435C-BD2B-976514544DC5}"/>
          </ac:spMkLst>
        </pc:spChg>
        <pc:grpChg chg="add del">
          <ac:chgData name="Alex Paredes" userId="8e2f938975373b52" providerId="LiveId" clId="{C042E4CD-9CA1-44A2-8DC4-FB91B50B28C3}" dt="2023-06-14T18:09:06.259" v="148" actId="26606"/>
          <ac:grpSpMkLst>
            <pc:docMk/>
            <pc:sldMk cId="508038119" sldId="300"/>
            <ac:grpSpMk id="23" creationId="{01D4AEDF-0CF9-4271-ABB7-3D3489BB42D0}"/>
          </ac:grpSpMkLst>
        </pc:grpChg>
        <pc:grpChg chg="add">
          <ac:chgData name="Alex Paredes" userId="8e2f938975373b52" providerId="LiveId" clId="{C042E4CD-9CA1-44A2-8DC4-FB91B50B28C3}" dt="2023-06-14T18:09:06.259" v="148" actId="26606"/>
          <ac:grpSpMkLst>
            <pc:docMk/>
            <pc:sldMk cId="508038119" sldId="300"/>
            <ac:grpSpMk id="32" creationId="{D619FC33-16ED-4246-9596-BEFEB55E4CF6}"/>
          </ac:grpSpMkLst>
        </pc:grpChg>
        <pc:graphicFrameChg chg="add del">
          <ac:chgData name="Alex Paredes" userId="8e2f938975373b52" providerId="LiveId" clId="{C042E4CD-9CA1-44A2-8DC4-FB91B50B28C3}" dt="2023-06-14T18:08:19.347" v="144" actId="26606"/>
          <ac:graphicFrameMkLst>
            <pc:docMk/>
            <pc:sldMk cId="508038119" sldId="300"/>
            <ac:graphicFrameMk id="5" creationId="{45FA241C-38C3-0156-198F-D1FA37F89039}"/>
          </ac:graphicFrameMkLst>
        </pc:graphicFrameChg>
        <pc:graphicFrameChg chg="add del">
          <ac:chgData name="Alex Paredes" userId="8e2f938975373b52" providerId="LiveId" clId="{C042E4CD-9CA1-44A2-8DC4-FB91B50B28C3}" dt="2023-06-14T18:08:26.190" v="146" actId="26606"/>
          <ac:graphicFrameMkLst>
            <pc:docMk/>
            <pc:sldMk cId="508038119" sldId="300"/>
            <ac:graphicFrameMk id="19" creationId="{889405F7-19A0-003D-839E-6667140DF232}"/>
          </ac:graphicFrameMkLst>
        </pc:graphicFrameChg>
        <pc:picChg chg="add mod">
          <ac:chgData name="Alex Paredes" userId="8e2f938975373b52" providerId="LiveId" clId="{C042E4CD-9CA1-44A2-8DC4-FB91B50B28C3}" dt="2023-06-14T18:09:06.259" v="148" actId="26606"/>
          <ac:picMkLst>
            <pc:docMk/>
            <pc:sldMk cId="508038119" sldId="300"/>
            <ac:picMk id="22" creationId="{4BCB259D-8140-4A98-DCF7-A501F58A5B1A}"/>
          </ac:picMkLst>
        </pc:picChg>
      </pc:sldChg>
      <pc:sldChg chg="modSp mod ord">
        <pc:chgData name="Alex Paredes" userId="8e2f938975373b52" providerId="LiveId" clId="{C042E4CD-9CA1-44A2-8DC4-FB91B50B28C3}" dt="2023-06-15T00:42:43.020" v="727" actId="20577"/>
        <pc:sldMkLst>
          <pc:docMk/>
          <pc:sldMk cId="2861590897" sldId="301"/>
        </pc:sldMkLst>
        <pc:spChg chg="mod">
          <ac:chgData name="Alex Paredes" userId="8e2f938975373b52" providerId="LiveId" clId="{C042E4CD-9CA1-44A2-8DC4-FB91B50B28C3}" dt="2023-06-15T00:42:43.020" v="727" actId="20577"/>
          <ac:spMkLst>
            <pc:docMk/>
            <pc:sldMk cId="2861590897" sldId="301"/>
            <ac:spMk id="3" creationId="{2CECDDD1-7E94-AACC-D890-E4FD1C03024D}"/>
          </ac:spMkLst>
        </pc:spChg>
      </pc:sldChg>
      <pc:sldChg chg="addSp delSp modSp mod">
        <pc:chgData name="Alex Paredes" userId="8e2f938975373b52" providerId="LiveId" clId="{C042E4CD-9CA1-44A2-8DC4-FB91B50B28C3}" dt="2023-06-16T02:09:19.403" v="944" actId="12"/>
        <pc:sldMkLst>
          <pc:docMk/>
          <pc:sldMk cId="1448445913" sldId="302"/>
        </pc:sldMkLst>
        <pc:spChg chg="mod">
          <ac:chgData name="Alex Paredes" userId="8e2f938975373b52" providerId="LiveId" clId="{C042E4CD-9CA1-44A2-8DC4-FB91B50B28C3}" dt="2023-06-16T02:09:19.403" v="944" actId="12"/>
          <ac:spMkLst>
            <pc:docMk/>
            <pc:sldMk cId="1448445913" sldId="302"/>
            <ac:spMk id="12" creationId="{7D1D2B04-5CF7-5819-D296-2258D8A43065}"/>
          </ac:spMkLst>
        </pc:spChg>
        <pc:picChg chg="del mod">
          <ac:chgData name="Alex Paredes" userId="8e2f938975373b52" providerId="LiveId" clId="{C042E4CD-9CA1-44A2-8DC4-FB91B50B28C3}" dt="2023-06-16T01:43:52.081" v="881" actId="21"/>
          <ac:picMkLst>
            <pc:docMk/>
            <pc:sldMk cId="1448445913" sldId="302"/>
            <ac:picMk id="3" creationId="{C03D0CC0-DC51-D03D-BE06-61CFBA7599BC}"/>
          </ac:picMkLst>
        </pc:picChg>
        <pc:picChg chg="add del mod">
          <ac:chgData name="Alex Paredes" userId="8e2f938975373b52" providerId="LiveId" clId="{C042E4CD-9CA1-44A2-8DC4-FB91B50B28C3}" dt="2023-06-16T01:48:38.882" v="935" actId="1076"/>
          <ac:picMkLst>
            <pc:docMk/>
            <pc:sldMk cId="1448445913" sldId="302"/>
            <ac:picMk id="5" creationId="{C45FB7B5-866C-DC29-65FC-DC63404CC160}"/>
          </ac:picMkLst>
        </pc:picChg>
      </pc:sldChg>
      <pc:sldChg chg="add del">
        <pc:chgData name="Alex Paredes" userId="8e2f938975373b52" providerId="LiveId" clId="{C042E4CD-9CA1-44A2-8DC4-FB91B50B28C3}" dt="2023-06-14T19:59:41.633" v="713" actId="2696"/>
        <pc:sldMkLst>
          <pc:docMk/>
          <pc:sldMk cId="3574316100" sldId="302"/>
        </pc:sldMkLst>
      </pc:sldChg>
      <pc:sldChg chg="addSp delSp modSp new del mod ord setBg">
        <pc:chgData name="Alex Paredes" userId="8e2f938975373b52" providerId="LiveId" clId="{C042E4CD-9CA1-44A2-8DC4-FB91B50B28C3}" dt="2023-06-14T19:30:42.109" v="695" actId="2696"/>
        <pc:sldMkLst>
          <pc:docMk/>
          <pc:sldMk cId="4052587190" sldId="302"/>
        </pc:sldMkLst>
        <pc:spChg chg="mod">
          <ac:chgData name="Alex Paredes" userId="8e2f938975373b52" providerId="LiveId" clId="{C042E4CD-9CA1-44A2-8DC4-FB91B50B28C3}" dt="2023-06-14T19:24:53.922" v="683"/>
          <ac:spMkLst>
            <pc:docMk/>
            <pc:sldMk cId="4052587190" sldId="302"/>
            <ac:spMk id="2" creationId="{5722A9DC-77A2-3766-B360-3C370DD7F82E}"/>
          </ac:spMkLst>
        </pc:spChg>
        <pc:spChg chg="del mod">
          <ac:chgData name="Alex Paredes" userId="8e2f938975373b52" providerId="LiveId" clId="{C042E4CD-9CA1-44A2-8DC4-FB91B50B28C3}" dt="2023-06-14T19:10:04.437" v="598"/>
          <ac:spMkLst>
            <pc:docMk/>
            <pc:sldMk cId="4052587190" sldId="302"/>
            <ac:spMk id="3" creationId="{7A67F204-8705-88BB-EE58-952FFAB2B09D}"/>
          </ac:spMkLst>
        </pc:spChg>
        <pc:spChg chg="add del mod">
          <ac:chgData name="Alex Paredes" userId="8e2f938975373b52" providerId="LiveId" clId="{C042E4CD-9CA1-44A2-8DC4-FB91B50B28C3}" dt="2023-06-14T19:17:11.292" v="640"/>
          <ac:spMkLst>
            <pc:docMk/>
            <pc:sldMk cId="4052587190" sldId="302"/>
            <ac:spMk id="8" creationId="{3AC3E38F-CF9B-87FB-FB60-71B8DD80604E}"/>
          </ac:spMkLst>
        </pc:spChg>
        <pc:spChg chg="add mod">
          <ac:chgData name="Alex Paredes" userId="8e2f938975373b52" providerId="LiveId" clId="{C042E4CD-9CA1-44A2-8DC4-FB91B50B28C3}" dt="2023-06-14T19:24:54.625" v="684" actId="20577"/>
          <ac:spMkLst>
            <pc:docMk/>
            <pc:sldMk cId="4052587190" sldId="302"/>
            <ac:spMk id="12" creationId="{E40D9A49-B6BE-AF53-DC22-8E1CFE4DD481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4" creationId="{0C1F6B00-30FF-455F-8A86-682BDAB0E904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5" creationId="{2561E8E6-AA1F-4231-B807-0A5C932E64BC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6" creationId="{42AAD8A7-0F68-4CE2-8E37-98629D1C4132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17" creationId="{0C1F6B00-30FF-455F-8A86-682BDAB0E904}"/>
          </ac:spMkLst>
        </pc:spChg>
        <pc:spChg chg="add del">
          <ac:chgData name="Alex Paredes" userId="8e2f938975373b52" providerId="LiveId" clId="{C042E4CD-9CA1-44A2-8DC4-FB91B50B28C3}" dt="2023-06-14T19:24:50.506" v="681" actId="26606"/>
          <ac:spMkLst>
            <pc:docMk/>
            <pc:sldMk cId="4052587190" sldId="302"/>
            <ac:spMk id="18" creationId="{2DFDF5BA-2109-45EC-AA28-9585297F9A92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19" creationId="{2561E8E6-AA1F-4231-B807-0A5C932E64BC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21" creationId="{42AAD8A7-0F68-4CE2-8E37-98629D1C4132}"/>
          </ac:spMkLst>
        </pc:spChg>
        <pc:spChg chg="add del">
          <ac:chgData name="Alex Paredes" userId="8e2f938975373b52" providerId="LiveId" clId="{C042E4CD-9CA1-44A2-8DC4-FB91B50B28C3}" dt="2023-06-14T19:23:39.580" v="679" actId="26606"/>
          <ac:spMkLst>
            <pc:docMk/>
            <pc:sldMk cId="4052587190" sldId="302"/>
            <ac:spMk id="23" creationId="{2DFDF5BA-2109-45EC-AA28-9585297F9A92}"/>
          </ac:spMkLst>
        </pc:spChg>
        <pc:picChg chg="add del mod">
          <ac:chgData name="Alex Paredes" userId="8e2f938975373b52" providerId="LiveId" clId="{C042E4CD-9CA1-44A2-8DC4-FB91B50B28C3}" dt="2023-06-14T19:16:49.578" v="634" actId="21"/>
          <ac:picMkLst>
            <pc:docMk/>
            <pc:sldMk cId="4052587190" sldId="302"/>
            <ac:picMk id="5" creationId="{50212316-284A-E4C0-2BA0-58D39B07BD43}"/>
          </ac:picMkLst>
        </pc:picChg>
        <pc:picChg chg="add mod ord">
          <ac:chgData name="Alex Paredes" userId="8e2f938975373b52" providerId="LiveId" clId="{C042E4CD-9CA1-44A2-8DC4-FB91B50B28C3}" dt="2023-06-14T19:24:50.506" v="681" actId="26606"/>
          <ac:picMkLst>
            <pc:docMk/>
            <pc:sldMk cId="4052587190" sldId="302"/>
            <ac:picMk id="6" creationId="{C2087DEF-6622-754F-D422-E2FF8B9DDBFA}"/>
          </ac:picMkLst>
        </pc:picChg>
        <pc:picChg chg="add mod ord">
          <ac:chgData name="Alex Paredes" userId="8e2f938975373b52" providerId="LiveId" clId="{C042E4CD-9CA1-44A2-8DC4-FB91B50B28C3}" dt="2023-06-14T19:24:50.506" v="681" actId="26606"/>
          <ac:picMkLst>
            <pc:docMk/>
            <pc:sldMk cId="4052587190" sldId="302"/>
            <ac:picMk id="10" creationId="{00523FEF-046F-26E6-49DD-2E3C30B77E4E}"/>
          </ac:picMkLst>
        </pc:picChg>
      </pc:sldChg>
      <pc:sldChg chg="new del">
        <pc:chgData name="Alex Paredes" userId="8e2f938975373b52" providerId="LiveId" clId="{C042E4CD-9CA1-44A2-8DC4-FB91B50B28C3}" dt="2023-06-15T03:13:10.473" v="756" actId="2696"/>
        <pc:sldMkLst>
          <pc:docMk/>
          <pc:sldMk cId="1420632127" sldId="303"/>
        </pc:sldMkLst>
      </pc:sldChg>
      <pc:sldChg chg="modSp add mod">
        <pc:chgData name="Alex Paredes" userId="8e2f938975373b52" providerId="LiveId" clId="{C042E4CD-9CA1-44A2-8DC4-FB91B50B28C3}" dt="2023-06-16T03:05:28.925" v="1906" actId="1076"/>
        <pc:sldMkLst>
          <pc:docMk/>
          <pc:sldMk cId="2259253908" sldId="304"/>
        </pc:sldMkLst>
        <pc:spChg chg="mod">
          <ac:chgData name="Alex Paredes" userId="8e2f938975373b52" providerId="LiveId" clId="{C042E4CD-9CA1-44A2-8DC4-FB91B50B28C3}" dt="2023-06-16T03:05:28.925" v="1906" actId="1076"/>
          <ac:spMkLst>
            <pc:docMk/>
            <pc:sldMk cId="2259253908" sldId="304"/>
            <ac:spMk id="3" creationId="{1409B714-768E-5399-218A-A488AA9475DB}"/>
          </ac:spMkLst>
        </pc:spChg>
        <pc:spChg chg="mod">
          <ac:chgData name="Alex Paredes" userId="8e2f938975373b52" providerId="LiveId" clId="{C042E4CD-9CA1-44A2-8DC4-FB91B50B28C3}" dt="2023-06-16T03:04:40.941" v="1901" actId="14100"/>
          <ac:spMkLst>
            <pc:docMk/>
            <pc:sldMk cId="2259253908" sldId="304"/>
            <ac:spMk id="14" creationId="{2CDDE3C1-8FC6-8402-9580-B887C1682A76}"/>
          </ac:spMkLst>
        </pc:spChg>
        <pc:spChg chg="mod">
          <ac:chgData name="Alex Paredes" userId="8e2f938975373b52" providerId="LiveId" clId="{C042E4CD-9CA1-44A2-8DC4-FB91B50B28C3}" dt="2023-06-16T03:00:19.307" v="1862" actId="1076"/>
          <ac:spMkLst>
            <pc:docMk/>
            <pc:sldMk cId="2259253908" sldId="304"/>
            <ac:spMk id="15" creationId="{D0525C74-3745-35E0-1AA4-5107A39A4FFE}"/>
          </ac:spMkLst>
        </pc:spChg>
        <pc:spChg chg="mod">
          <ac:chgData name="Alex Paredes" userId="8e2f938975373b52" providerId="LiveId" clId="{C042E4CD-9CA1-44A2-8DC4-FB91B50B28C3}" dt="2023-06-16T02:59:38.085" v="1856" actId="12"/>
          <ac:spMkLst>
            <pc:docMk/>
            <pc:sldMk cId="2259253908" sldId="304"/>
            <ac:spMk id="17" creationId="{652D0A0B-B352-4850-103E-3918888EBED2}"/>
          </ac:spMkLst>
        </pc:spChg>
        <pc:picChg chg="mod">
          <ac:chgData name="Alex Paredes" userId="8e2f938975373b52" providerId="LiveId" clId="{C042E4CD-9CA1-44A2-8DC4-FB91B50B28C3}" dt="2023-06-16T03:03:24.623" v="1888" actId="1076"/>
          <ac:picMkLst>
            <pc:docMk/>
            <pc:sldMk cId="2259253908" sldId="304"/>
            <ac:picMk id="7" creationId="{6551A0CB-C919-76E8-71CA-E29F8DEEE8B5}"/>
          </ac:picMkLst>
        </pc:picChg>
        <pc:picChg chg="mod">
          <ac:chgData name="Alex Paredes" userId="8e2f938975373b52" providerId="LiveId" clId="{C042E4CD-9CA1-44A2-8DC4-FB91B50B28C3}" dt="2023-06-16T02:45:23.467" v="1675" actId="1076"/>
          <ac:picMkLst>
            <pc:docMk/>
            <pc:sldMk cId="2259253908" sldId="304"/>
            <ac:picMk id="9" creationId="{CE49EAF8-FBE1-7160-9E2E-F4387C5F929E}"/>
          </ac:picMkLst>
        </pc:picChg>
        <pc:picChg chg="mod">
          <ac:chgData name="Alex Paredes" userId="8e2f938975373b52" providerId="LiveId" clId="{C042E4CD-9CA1-44A2-8DC4-FB91B50B28C3}" dt="2023-06-16T02:45:13.043" v="1671" actId="1076"/>
          <ac:picMkLst>
            <pc:docMk/>
            <pc:sldMk cId="2259253908" sldId="304"/>
            <ac:picMk id="19" creationId="{4CE2BC7D-2803-E95C-9DED-AB6742EEA96C}"/>
          </ac:picMkLst>
        </pc:picChg>
      </pc:sldChg>
      <pc:sldChg chg="new del">
        <pc:chgData name="Alex Paredes" userId="8e2f938975373b52" providerId="LiveId" clId="{C042E4CD-9CA1-44A2-8DC4-FB91B50B28C3}" dt="2023-06-15T04:35:47.168" v="758" actId="2696"/>
        <pc:sldMkLst>
          <pc:docMk/>
          <pc:sldMk cId="1572224947" sldId="305"/>
        </pc:sldMkLst>
      </pc:sldChg>
      <pc:sldChg chg="addSp delSp modSp add mod setClrOvrMap">
        <pc:chgData name="Alex Paredes" userId="8e2f938975373b52" providerId="LiveId" clId="{C042E4CD-9CA1-44A2-8DC4-FB91B50B28C3}" dt="2023-06-16T04:11:28.667" v="2280"/>
        <pc:sldMkLst>
          <pc:docMk/>
          <pc:sldMk cId="191043761" sldId="306"/>
        </pc:sldMkLst>
        <pc:spChg chg="del mod ord">
          <ac:chgData name="Alex Paredes" userId="8e2f938975373b52" providerId="LiveId" clId="{C042E4CD-9CA1-44A2-8DC4-FB91B50B28C3}" dt="2023-06-16T03:51:09.776" v="2095" actId="21"/>
          <ac:spMkLst>
            <pc:docMk/>
            <pc:sldMk cId="191043761" sldId="306"/>
            <ac:spMk id="2" creationId="{561C6A88-825C-8054-79B2-017C85E81206}"/>
          </ac:spMkLst>
        </pc:spChg>
        <pc:spChg chg="add del mod">
          <ac:chgData name="Alex Paredes" userId="8e2f938975373b52" providerId="LiveId" clId="{C042E4CD-9CA1-44A2-8DC4-FB91B50B28C3}" dt="2023-06-16T03:51:28.291" v="2098" actId="21"/>
          <ac:spMkLst>
            <pc:docMk/>
            <pc:sldMk cId="191043761" sldId="306"/>
            <ac:spMk id="5" creationId="{B63D734C-F210-1164-DB93-4BA5F06D6CD0}"/>
          </ac:spMkLst>
        </pc:spChg>
        <pc:spChg chg="add del mod">
          <ac:chgData name="Alex Paredes" userId="8e2f938975373b52" providerId="LiveId" clId="{C042E4CD-9CA1-44A2-8DC4-FB91B50B28C3}" dt="2023-06-16T03:57:55.089" v="2112" actId="21"/>
          <ac:spMkLst>
            <pc:docMk/>
            <pc:sldMk cId="191043761" sldId="306"/>
            <ac:spMk id="7" creationId="{6CA16A03-1772-BB33-957C-686782A6028A}"/>
          </ac:spMkLst>
        </pc:spChg>
        <pc:spChg chg="add mod">
          <ac:chgData name="Alex Paredes" userId="8e2f938975373b52" providerId="LiveId" clId="{C042E4CD-9CA1-44A2-8DC4-FB91B50B28C3}" dt="2023-06-16T04:02:04.404" v="2198" actId="255"/>
          <ac:spMkLst>
            <pc:docMk/>
            <pc:sldMk cId="191043761" sldId="306"/>
            <ac:spMk id="8" creationId="{D369E327-9040-FC8A-8790-B9E791119675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1" creationId="{FDC7779A-9005-4ACB-88D0-3FD9FAD1CE59}"/>
          </ac:spMkLst>
        </pc:spChg>
        <pc:spChg chg="add del mod">
          <ac:chgData name="Alex Paredes" userId="8e2f938975373b52" providerId="LiveId" clId="{C042E4CD-9CA1-44A2-8DC4-FB91B50B28C3}" dt="2023-06-16T04:02:04.943" v="2199" actId="47"/>
          <ac:spMkLst>
            <pc:docMk/>
            <pc:sldMk cId="191043761" sldId="306"/>
            <ac:spMk id="12" creationId="{CFC5272E-CEF7-FD18-1519-1F76881E01C9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3" creationId="{6CB3D817-4A59-4D06-8F9E-68F77518C3C7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5" creationId="{F3311EAF-9FD3-4276-9BBC-72C8CB2EB182}"/>
          </ac:spMkLst>
        </pc:spChg>
        <pc:spChg chg="add mod">
          <ac:chgData name="Alex Paredes" userId="8e2f938975373b52" providerId="LiveId" clId="{C042E4CD-9CA1-44A2-8DC4-FB91B50B28C3}" dt="2023-06-16T04:06:12.907" v="2261" actId="1076"/>
          <ac:spMkLst>
            <pc:docMk/>
            <pc:sldMk cId="191043761" sldId="306"/>
            <ac:spMk id="16" creationId="{F990C1DB-3008-E328-8773-F7FE13FE0E23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7" creationId="{A9A5279D-D5E5-4B0D-B328-83E844545EAC}"/>
          </ac:spMkLst>
        </pc:spChg>
        <pc:spChg chg="add">
          <ac:chgData name="Alex Paredes" userId="8e2f938975373b52" providerId="LiveId" clId="{C042E4CD-9CA1-44A2-8DC4-FB91B50B28C3}" dt="2023-06-16T03:55:23.647" v="2110" actId="26606"/>
          <ac:spMkLst>
            <pc:docMk/>
            <pc:sldMk cId="191043761" sldId="306"/>
            <ac:spMk id="19" creationId="{50C38188-DAEF-490F-8CEF-C940936BEFD0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3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5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7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39:39.080" v="1984" actId="26606"/>
          <ac:spMkLst>
            <pc:docMk/>
            <pc:sldMk cId="191043761" sldId="306"/>
            <ac:spMk id="59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64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66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68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0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2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4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39:28.573" v="1979" actId="26606"/>
          <ac:spMkLst>
            <pc:docMk/>
            <pc:sldMk cId="191043761" sldId="306"/>
            <ac:spMk id="76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78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7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0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1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2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3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39:33.518" v="1981" actId="26606"/>
          <ac:spMkLst>
            <pc:docMk/>
            <pc:sldMk cId="191043761" sldId="306"/>
            <ac:spMk id="84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6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7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8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39:39.034" v="1983" actId="26606"/>
          <ac:spMkLst>
            <pc:docMk/>
            <pc:sldMk cId="191043761" sldId="306"/>
            <ac:spMk id="89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39:55.578" v="1989" actId="26606"/>
          <ac:spMkLst>
            <pc:docMk/>
            <pc:sldMk cId="191043761" sldId="306"/>
            <ac:spMk id="91" creationId="{ED227F3F-1545-4AE5-93F2-0DC5EEF3D543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96" creationId="{0785C4E7-545B-4D43-81C9-76F75297C274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98" creationId="{2EFA499E-F4DC-4889-A998-1AB63657FEDE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100" creationId="{1B15585B-D7B8-40C2-A1F2-598467789885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102" creationId="{5F8E3B12-4ED7-4DDE-A720-58DAD716A4ED}"/>
          </ac:spMkLst>
        </pc:spChg>
        <pc:spChg chg="add del">
          <ac:chgData name="Alex Paredes" userId="8e2f938975373b52" providerId="LiveId" clId="{C042E4CD-9CA1-44A2-8DC4-FB91B50B28C3}" dt="2023-06-16T03:39:54.116" v="1986" actId="26606"/>
          <ac:spMkLst>
            <pc:docMk/>
            <pc:sldMk cId="191043761" sldId="306"/>
            <ac:spMk id="104" creationId="{E48E5443-80E7-4AE3-B50F-9B6837BE09B5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6" creationId="{0785C4E7-545B-4D43-81C9-76F75297C274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7" creationId="{2EFA499E-F4DC-4889-A998-1AB63657FEDE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8" creationId="{1B15585B-D7B8-40C2-A1F2-598467789885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09" creationId="{5F8E3B12-4ED7-4DDE-A720-58DAD716A4ED}"/>
          </ac:spMkLst>
        </pc:spChg>
        <pc:spChg chg="add del">
          <ac:chgData name="Alex Paredes" userId="8e2f938975373b52" providerId="LiveId" clId="{C042E4CD-9CA1-44A2-8DC4-FB91B50B28C3}" dt="2023-06-16T03:39:55.534" v="1988" actId="26606"/>
          <ac:spMkLst>
            <pc:docMk/>
            <pc:sldMk cId="191043761" sldId="306"/>
            <ac:spMk id="110" creationId="{E48E5443-80E7-4AE3-B50F-9B6837BE09B5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2" creationId="{ADB08581-279A-478B-83DD-945E4CB34E45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3" creationId="{21E40D98-2DD7-4DBC-9170-584D5BA2D395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4" creationId="{46AEF311-A22C-4647-8027-341043048FA2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5" creationId="{56F5A787-B406-4A79-B561-57041C4B02A0}"/>
          </ac:spMkLst>
        </pc:spChg>
        <pc:spChg chg="add del">
          <ac:chgData name="Alex Paredes" userId="8e2f938975373b52" providerId="LiveId" clId="{C042E4CD-9CA1-44A2-8DC4-FB91B50B28C3}" dt="2023-06-16T03:40:52.740" v="1998" actId="26606"/>
          <ac:spMkLst>
            <pc:docMk/>
            <pc:sldMk cId="191043761" sldId="306"/>
            <ac:spMk id="116" creationId="{955181D4-11EC-4956-A2C8-692F817F9B20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1" creationId="{ADB08581-279A-478B-83DD-945E4CB34E45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3" creationId="{21E40D98-2DD7-4DBC-9170-584D5BA2D395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5" creationId="{46AEF311-A22C-4647-8027-341043048FA2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7" creationId="{56F5A787-B406-4A79-B561-57041C4B02A0}"/>
          </ac:spMkLst>
        </pc:spChg>
        <pc:spChg chg="add del">
          <ac:chgData name="Alex Paredes" userId="8e2f938975373b52" providerId="LiveId" clId="{C042E4CD-9CA1-44A2-8DC4-FB91B50B28C3}" dt="2023-06-16T03:40:10.713" v="1991" actId="26606"/>
          <ac:spMkLst>
            <pc:docMk/>
            <pc:sldMk cId="191043761" sldId="306"/>
            <ac:spMk id="129" creationId="{955181D4-11EC-4956-A2C8-692F817F9B20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1" creationId="{AA4FE125-ADDD-40EF-B8BC-D5E1A1332802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2" creationId="{61E61835-07E4-4FCB-B0D2-F2C6A7775A02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3" creationId="{C29247D6-0E14-4188-9206-E04FA81B80BB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4" creationId="{A3EC7E55-1680-47C5-B854-24E60C8D3028}"/>
          </ac:spMkLst>
        </pc:spChg>
        <pc:spChg chg="add del">
          <ac:chgData name="Alex Paredes" userId="8e2f938975373b52" providerId="LiveId" clId="{C042E4CD-9CA1-44A2-8DC4-FB91B50B28C3}" dt="2023-06-16T03:40:23.747" v="1993" actId="26606"/>
          <ac:spMkLst>
            <pc:docMk/>
            <pc:sldMk cId="191043761" sldId="306"/>
            <ac:spMk id="135" creationId="{278ECB70-0D6E-4BED-8700-76BB5DA55EB4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37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38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39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40:40.498" v="1995" actId="26606"/>
          <ac:spMkLst>
            <pc:docMk/>
            <pc:sldMk cId="191043761" sldId="306"/>
            <ac:spMk id="140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40:52.630" v="1997" actId="26606"/>
          <ac:spMkLst>
            <pc:docMk/>
            <pc:sldMk cId="191043761" sldId="306"/>
            <ac:spMk id="142" creationId="{A912D1D6-F9E8-4BF1-A9C5-3B002AA3249B}"/>
          </ac:spMkLst>
        </pc:spChg>
        <pc:spChg chg="add del">
          <ac:chgData name="Alex Paredes" userId="8e2f938975373b52" providerId="LiveId" clId="{C042E4CD-9CA1-44A2-8DC4-FB91B50B28C3}" dt="2023-06-16T03:40:52.630" v="1997" actId="26606"/>
          <ac:spMkLst>
            <pc:docMk/>
            <pc:sldMk cId="191043761" sldId="306"/>
            <ac:spMk id="143" creationId="{0A7B8BBB-5B34-401F-9483-EB5DC6DFA89C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5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6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7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8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41:00.265" v="1999" actId="26606"/>
          <ac:spMkLst>
            <pc:docMk/>
            <pc:sldMk cId="191043761" sldId="306"/>
            <ac:spMk id="149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54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56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58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60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41:10.320" v="2000" actId="26606"/>
          <ac:spMkLst>
            <pc:docMk/>
            <pc:sldMk cId="191043761" sldId="306"/>
            <ac:spMk id="162" creationId="{A310A41F-3A14-4150-B6CF-0A577DDDEAD2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6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6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3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7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1:53.150" v="2001" actId="26606"/>
          <ac:spMkLst>
            <pc:docMk/>
            <pc:sldMk cId="191043761" sldId="306"/>
            <ac:spMk id="179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84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86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88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43:29.356" v="2030" actId="26606"/>
          <ac:spMkLst>
            <pc:docMk/>
            <pc:sldMk cId="191043761" sldId="306"/>
            <ac:spMk id="190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195" creationId="{208C7B0D-4AC3-45B0-B6FB-9121AD8897BA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197" creationId="{F009CCE6-9706-43F2-900B-9FF21570B656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199" creationId="{DF4F391A-7620-4244-9E33-D492E22E4F8D}"/>
          </ac:spMkLst>
        </pc:spChg>
        <pc:spChg chg="add del">
          <ac:chgData name="Alex Paredes" userId="8e2f938975373b52" providerId="LiveId" clId="{C042E4CD-9CA1-44A2-8DC4-FB91B50B28C3}" dt="2023-06-16T03:44:42.966" v="2041" actId="26606"/>
          <ac:spMkLst>
            <pc:docMk/>
            <pc:sldMk cId="191043761" sldId="306"/>
            <ac:spMk id="201" creationId="{ECD38522-5E8C-4DCD-9067-495274CF94A6}"/>
          </ac:spMkLst>
        </pc:spChg>
        <pc:spChg chg="add del">
          <ac:chgData name="Alex Paredes" userId="8e2f938975373b52" providerId="LiveId" clId="{C042E4CD-9CA1-44A2-8DC4-FB91B50B28C3}" dt="2023-06-16T03:44:39.471" v="2038" actId="26606"/>
          <ac:spMkLst>
            <pc:docMk/>
            <pc:sldMk cId="191043761" sldId="306"/>
            <ac:spMk id="203" creationId="{71FD2598-B6E5-40DA-A543-7B439DA21CA8}"/>
          </ac:spMkLst>
        </pc:spChg>
        <pc:spChg chg="add del">
          <ac:chgData name="Alex Paredes" userId="8e2f938975373b52" providerId="LiveId" clId="{C042E4CD-9CA1-44A2-8DC4-FB91B50B28C3}" dt="2023-06-16T03:44:39.471" v="2038" actId="26606"/>
          <ac:spMkLst>
            <pc:docMk/>
            <pc:sldMk cId="191043761" sldId="306"/>
            <ac:spMk id="204" creationId="{0052F2BF-2127-45CE-AA14-A5693AFFC72E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06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44:42.900" v="2040" actId="26606"/>
          <ac:spMkLst>
            <pc:docMk/>
            <pc:sldMk cId="191043761" sldId="306"/>
            <ac:spMk id="207" creationId="{2C2811D4-5347-4268-B736-DF29160D758D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08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44:42.900" v="2040" actId="26606"/>
          <ac:spMkLst>
            <pc:docMk/>
            <pc:sldMk cId="191043761" sldId="306"/>
            <ac:spMk id="209" creationId="{74EFA34C-3CB6-4E42-AA45-8B85EB878A70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10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44:42.900" v="2040" actId="26606"/>
          <ac:spMkLst>
            <pc:docMk/>
            <pc:sldMk cId="191043761" sldId="306"/>
            <ac:spMk id="211" creationId="{C9313C9E-0227-4919-B36E-DE3343267ED9}"/>
          </ac:spMkLst>
        </pc:spChg>
        <pc:spChg chg="add del">
          <ac:chgData name="Alex Paredes" userId="8e2f938975373b52" providerId="LiveId" clId="{C042E4CD-9CA1-44A2-8DC4-FB91B50B28C3}" dt="2023-06-16T03:43:58.949" v="2036" actId="26606"/>
          <ac:spMkLst>
            <pc:docMk/>
            <pc:sldMk cId="191043761" sldId="306"/>
            <ac:spMk id="212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44:52.419" v="2042" actId="26606"/>
          <ac:spMkLst>
            <pc:docMk/>
            <pc:sldMk cId="191043761" sldId="306"/>
            <ac:spMk id="213" creationId="{BEAA39D2-1B3F-46C9-81E8-D441A0A36357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17" creationId="{9CC71004-4857-4A19-A21E-1B076C964AC8}"/>
          </ac:spMkLst>
        </pc:spChg>
        <pc:spChg chg="add del">
          <ac:chgData name="Alex Paredes" userId="8e2f938975373b52" providerId="LiveId" clId="{C042E4CD-9CA1-44A2-8DC4-FB91B50B28C3}" dt="2023-06-16T03:44:52.419" v="2042" actId="26606"/>
          <ac:spMkLst>
            <pc:docMk/>
            <pc:sldMk cId="191043761" sldId="306"/>
            <ac:spMk id="218" creationId="{217F91DA-D3E2-447F-B742-90CF4B6485FE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19" creationId="{2B14E333-FAB1-44AC-84BF-00B233C44AFB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0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21" creationId="{BA855E77-7332-4432-9A24-8898883C8ACB}"/>
          </ac:spMkLst>
        </pc:spChg>
        <pc:spChg chg="add del">
          <ac:chgData name="Alex Paredes" userId="8e2f938975373b52" providerId="LiveId" clId="{C042E4CD-9CA1-44A2-8DC4-FB91B50B28C3}" dt="2023-06-16T03:43:58.083" v="2035" actId="26606"/>
          <ac:spMkLst>
            <pc:docMk/>
            <pc:sldMk cId="191043761" sldId="306"/>
            <ac:spMk id="223" creationId="{1EEA3C1A-3AE6-4ABA-B1A2-BE9AC420840F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5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7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28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29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0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31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2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33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4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4:57.594" v="2043" actId="26606"/>
          <ac:spMkLst>
            <pc:docMk/>
            <pc:sldMk cId="191043761" sldId="306"/>
            <ac:spMk id="235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6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3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38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3:56.986" v="2034" actId="26606"/>
          <ac:spMkLst>
            <pc:docMk/>
            <pc:sldMk cId="191043761" sldId="306"/>
            <ac:spMk id="240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4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6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48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50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27.608" v="2048" actId="26606"/>
          <ac:spMkLst>
            <pc:docMk/>
            <pc:sldMk cId="191043761" sldId="306"/>
            <ac:spMk id="252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5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5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3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7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24.992" v="2045" actId="26606"/>
          <ac:spMkLst>
            <pc:docMk/>
            <pc:sldMk cId="191043761" sldId="306"/>
            <ac:spMk id="269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1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3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4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6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27.572" v="2047" actId="26606"/>
          <ac:spMkLst>
            <pc:docMk/>
            <pc:sldMk cId="191043761" sldId="306"/>
            <ac:spMk id="277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79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0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2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3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4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5:32.941" v="2049" actId="26606"/>
          <ac:spMkLst>
            <pc:docMk/>
            <pc:sldMk cId="191043761" sldId="306"/>
            <ac:spMk id="285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0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4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6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298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300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7:19.265" v="2062" actId="26606"/>
          <ac:spMkLst>
            <pc:docMk/>
            <pc:sldMk cId="191043761" sldId="306"/>
            <ac:spMk id="302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07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09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1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3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7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6:26.940" v="2055" actId="26606"/>
          <ac:spMkLst>
            <pc:docMk/>
            <pc:sldMk cId="191043761" sldId="306"/>
            <ac:spMk id="319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1" creationId="{19080B67-B754-42DD-A48D-9F9825B8BC74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2" creationId="{9C27EDFD-C02F-4070-BDA1-2A0746244CA9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3" creationId="{3ED1230F-A795-4397-9AB6-7FDC98B726BF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4" creationId="{41182216-581B-4394-806B-79D6D40614F7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5" creationId="{1678ABD2-2F95-4A50-936B-1A18BD7ED4EF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6" creationId="{04C78D19-92E9-4BAF-986C-B007349BE667}"/>
          </ac:spMkLst>
        </pc:spChg>
        <pc:spChg chg="add del">
          <ac:chgData name="Alex Paredes" userId="8e2f938975373b52" providerId="LiveId" clId="{C042E4CD-9CA1-44A2-8DC4-FB91B50B28C3}" dt="2023-06-16T03:46:36.676" v="2057" actId="26606"/>
          <ac:spMkLst>
            <pc:docMk/>
            <pc:sldMk cId="191043761" sldId="306"/>
            <ac:spMk id="327" creationId="{DEEF1D81-170C-4CAD-9246-D18D8D4501E0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29" creationId="{F369FDCD-F584-4986-A2C9-113681584463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0" creationId="{14E53EF6-D3F7-4F57-935F-D8D7AD462DB8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1" creationId="{72A0934C-4ECD-4447-AA40-F3384968C7F5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2" creationId="{B7D77770-C668-4AE3-B353-154495A63FAB}"/>
          </ac:spMkLst>
        </pc:spChg>
        <pc:spChg chg="add del">
          <ac:chgData name="Alex Paredes" userId="8e2f938975373b52" providerId="LiveId" clId="{C042E4CD-9CA1-44A2-8DC4-FB91B50B28C3}" dt="2023-06-16T03:46:46.568" v="2059" actId="26606"/>
          <ac:spMkLst>
            <pc:docMk/>
            <pc:sldMk cId="191043761" sldId="306"/>
            <ac:spMk id="333" creationId="{B059F4A9-1423-4EA6-AE91-F407A2B39B81}"/>
          </ac:spMkLst>
        </pc:spChg>
        <pc:spChg chg="add del">
          <ac:chgData name="Alex Paredes" userId="8e2f938975373b52" providerId="LiveId" clId="{C042E4CD-9CA1-44A2-8DC4-FB91B50B28C3}" dt="2023-06-16T03:47:19.206" v="2061" actId="26606"/>
          <ac:spMkLst>
            <pc:docMk/>
            <pc:sldMk cId="191043761" sldId="306"/>
            <ac:spMk id="335" creationId="{0060324B-FB00-4C3A-8E6D-9A822E5A71EA}"/>
          </ac:spMkLst>
        </pc:spChg>
        <pc:spChg chg="add del">
          <ac:chgData name="Alex Paredes" userId="8e2f938975373b52" providerId="LiveId" clId="{C042E4CD-9CA1-44A2-8DC4-FB91B50B28C3}" dt="2023-06-16T03:48:49.918" v="2073" actId="26606"/>
          <ac:spMkLst>
            <pc:docMk/>
            <pc:sldMk cId="191043761" sldId="306"/>
            <ac:spMk id="337" creationId="{74650351-12B1-42A7-89E6-3E99BD6C4AD5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2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4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6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49:46.386" v="2082" actId="26606"/>
          <ac:spMkLst>
            <pc:docMk/>
            <pc:sldMk cId="191043761" sldId="306"/>
            <ac:spMk id="348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3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5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7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49:46.329" v="2081" actId="26606"/>
          <ac:spMkLst>
            <pc:docMk/>
            <pc:sldMk cId="191043761" sldId="306"/>
            <ac:spMk id="359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1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2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3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53:31.313" v="2105" actId="26606"/>
          <ac:spMkLst>
            <pc:docMk/>
            <pc:sldMk cId="191043761" sldId="306"/>
            <ac:spMk id="364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51:37.602" v="2100" actId="26606"/>
          <ac:spMkLst>
            <pc:docMk/>
            <pc:sldMk cId="191043761" sldId="306"/>
            <ac:spMk id="369" creationId="{A88E2400-FAC4-468B-846D-75E60D0A0D72}"/>
          </ac:spMkLst>
        </pc:spChg>
        <pc:spChg chg="add del">
          <ac:chgData name="Alex Paredes" userId="8e2f938975373b52" providerId="LiveId" clId="{C042E4CD-9CA1-44A2-8DC4-FB91B50B28C3}" dt="2023-06-16T03:51:37.602" v="2100" actId="26606"/>
          <ac:spMkLst>
            <pc:docMk/>
            <pc:sldMk cId="191043761" sldId="306"/>
            <ac:spMk id="371" creationId="{FAD2CA5C-E1A7-4B7C-8BD8-21068927153A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3" creationId="{13BF3125-F829-42AD-9499-2E1E6857395C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4" creationId="{0755048A-E386-4898-B0AD-98A6A29F6A24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5" creationId="{0A21A1F8-0202-47A2-AA30-21B1B3ED6D76}"/>
          </ac:spMkLst>
        </pc:spChg>
        <pc:spChg chg="add del">
          <ac:chgData name="Alex Paredes" userId="8e2f938975373b52" providerId="LiveId" clId="{C042E4CD-9CA1-44A2-8DC4-FB91B50B28C3}" dt="2023-06-16T03:53:27.693" v="2102" actId="26606"/>
          <ac:spMkLst>
            <pc:docMk/>
            <pc:sldMk cId="191043761" sldId="306"/>
            <ac:spMk id="376" creationId="{58016B9E-A476-43D0-AA13-88A0A84D44A2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77" creationId="{6B695AA2-4B70-477F-AF90-536B720A1343}"/>
          </ac:spMkLst>
        </pc:spChg>
        <pc:spChg chg="add del">
          <ac:chgData name="Alex Paredes" userId="8e2f938975373b52" providerId="LiveId" clId="{C042E4CD-9CA1-44A2-8DC4-FB91B50B28C3}" dt="2023-06-16T03:53:31.304" v="2104" actId="26606"/>
          <ac:spMkLst>
            <pc:docMk/>
            <pc:sldMk cId="191043761" sldId="306"/>
            <ac:spMk id="378" creationId="{B8DD2392-397B-48BF-BEFA-EA1FB881CA85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0" creationId="{6BFF1E8A-3E3F-4A67-97F8-32C8D4123807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1" creationId="{D0BBA9C7-5B8B-474E-9392-E742C78ED5D2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2" creationId="{1D52F3B2-AFE1-41E8-9E34-D2B02A65826D}"/>
          </ac:spMkLst>
        </pc:spChg>
        <pc:spChg chg="add del">
          <ac:chgData name="Alex Paredes" userId="8e2f938975373b52" providerId="LiveId" clId="{C042E4CD-9CA1-44A2-8DC4-FB91B50B28C3}" dt="2023-06-16T03:54:48.984" v="2108" actId="26606"/>
          <ac:spMkLst>
            <pc:docMk/>
            <pc:sldMk cId="191043761" sldId="306"/>
            <ac:spMk id="383" creationId="{7A8E2F28-54A2-432C-AAF7-7154C3D579CE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88" creationId="{E8BED655-2EC5-4704-ADD4-A91564533138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0" creationId="{CBA419E7-4B43-4FA7-846D-76D394A32F0C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2" creationId="{F7D34090-8F5C-4A49-8452-7328D66324D1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4" creationId="{1B55B7B2-03F9-46F2-AE7C-2AC5156F40D3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6" creationId="{E08D4B6A-8113-4DFB-B82E-B60CAC8E0A50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398" creationId="{9822E561-F97C-4CBB-A9A6-A6BF6317BC84}"/>
          </ac:spMkLst>
        </pc:spChg>
        <pc:spChg chg="add del">
          <ac:chgData name="Alex Paredes" userId="8e2f938975373b52" providerId="LiveId" clId="{C042E4CD-9CA1-44A2-8DC4-FB91B50B28C3}" dt="2023-06-16T03:54:48.921" v="2107" actId="26606"/>
          <ac:spMkLst>
            <pc:docMk/>
            <pc:sldMk cId="191043761" sldId="306"/>
            <ac:spMk id="400" creationId="{B01B0E58-A5C8-4CDA-A2E0-35DF94E59857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2" creationId="{F875149D-F692-45DA-8324-D5E0193D5FC4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3" creationId="{7B89EEFD-93BC-4ACF-962C-E6279E72B00B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4" creationId="{C0B19935-C760-4698-9DD1-973C8A428D26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5" creationId="{08990612-E008-4F02-AEBB-B140BE753558}"/>
          </ac:spMkLst>
        </pc:spChg>
        <pc:spChg chg="add del">
          <ac:chgData name="Alex Paredes" userId="8e2f938975373b52" providerId="LiveId" clId="{C042E4CD-9CA1-44A2-8DC4-FB91B50B28C3}" dt="2023-06-16T03:54:57.202" v="2109" actId="26606"/>
          <ac:spMkLst>
            <pc:docMk/>
            <pc:sldMk cId="191043761" sldId="306"/>
            <ac:spMk id="406" creationId="{A310A41F-3A14-4150-B6CF-0A577DDDEAD2}"/>
          </ac:spMkLst>
        </pc:spChg>
        <pc:grpChg chg="add del">
          <ac:chgData name="Alex Paredes" userId="8e2f938975373b52" providerId="LiveId" clId="{C042E4CD-9CA1-44A2-8DC4-FB91B50B28C3}" dt="2023-06-16T03:44:52.419" v="2042" actId="26606"/>
          <ac:grpSpMkLst>
            <pc:docMk/>
            <pc:sldMk cId="191043761" sldId="306"/>
            <ac:grpSpMk id="214" creationId="{AFD69A9A-1BA6-4710-93DE-81808C2A3258}"/>
          </ac:grpSpMkLst>
        </pc:grpChg>
        <pc:graphicFrameChg chg="mod modGraphic">
          <ac:chgData name="Alex Paredes" userId="8e2f938975373b52" providerId="LiveId" clId="{C042E4CD-9CA1-44A2-8DC4-FB91B50B28C3}" dt="2023-06-16T03:59:37.531" v="2170" actId="14100"/>
          <ac:graphicFrameMkLst>
            <pc:docMk/>
            <pc:sldMk cId="191043761" sldId="306"/>
            <ac:graphicFrameMk id="6" creationId="{11728F29-9A56-F809-84CD-0CADC91359D3}"/>
          </ac:graphicFrameMkLst>
        </pc:graphicFrameChg>
        <pc:picChg chg="del mod ord">
          <ac:chgData name="Alex Paredes" userId="8e2f938975373b52" providerId="LiveId" clId="{C042E4CD-9CA1-44A2-8DC4-FB91B50B28C3}" dt="2023-06-16T03:50:37.002" v="2091" actId="21"/>
          <ac:picMkLst>
            <pc:docMk/>
            <pc:sldMk cId="191043761" sldId="306"/>
            <ac:picMk id="4" creationId="{169E7A33-AFBD-14AE-DEBF-8BC93CC63455}"/>
          </ac:picMkLst>
        </pc:picChg>
        <pc:picChg chg="del mod ord">
          <ac:chgData name="Alex Paredes" userId="8e2f938975373b52" providerId="LiveId" clId="{C042E4CD-9CA1-44A2-8DC4-FB91B50B28C3}" dt="2023-06-16T03:50:30.344" v="2089" actId="21"/>
          <ac:picMkLst>
            <pc:docMk/>
            <pc:sldMk cId="191043761" sldId="306"/>
            <ac:picMk id="10" creationId="{51927B39-DF7E-1D55-35B0-5CC42463EC60}"/>
          </ac:picMkLst>
        </pc:picChg>
        <pc:picChg chg="add del mod">
          <ac:chgData name="Alex Paredes" userId="8e2f938975373b52" providerId="LiveId" clId="{C042E4CD-9CA1-44A2-8DC4-FB91B50B28C3}" dt="2023-06-16T04:07:59.221" v="2266" actId="21"/>
          <ac:picMkLst>
            <pc:docMk/>
            <pc:sldMk cId="191043761" sldId="306"/>
            <ac:picMk id="18" creationId="{0B0A981F-A646-BF14-39C4-2697C49BC51C}"/>
          </ac:picMkLst>
        </pc:picChg>
        <pc:picChg chg="add mod">
          <ac:chgData name="Alex Paredes" userId="8e2f938975373b52" providerId="LiveId" clId="{C042E4CD-9CA1-44A2-8DC4-FB91B50B28C3}" dt="2023-06-16T04:11:28.667" v="2280"/>
          <ac:picMkLst>
            <pc:docMk/>
            <pc:sldMk cId="191043761" sldId="306"/>
            <ac:picMk id="20" creationId="{AF73B9EB-4FAD-C883-73EF-4071C7715B84}"/>
          </ac:picMkLst>
        </pc:picChg>
        <pc:picChg chg="add mod">
          <ac:chgData name="Alex Paredes" userId="8e2f938975373b52" providerId="LiveId" clId="{C042E4CD-9CA1-44A2-8DC4-FB91B50B28C3}" dt="2023-06-16T04:10:22.601" v="2279"/>
          <ac:picMkLst>
            <pc:docMk/>
            <pc:sldMk cId="191043761" sldId="306"/>
            <ac:picMk id="21" creationId="{14F91446-F737-C0E3-D051-2991377F0A63}"/>
          </ac:picMkLst>
        </pc:picChg>
      </pc:sldChg>
      <pc:sldChg chg="modSp new del mod">
        <pc:chgData name="Alex Paredes" userId="8e2f938975373b52" providerId="LiveId" clId="{C042E4CD-9CA1-44A2-8DC4-FB91B50B28C3}" dt="2023-06-16T04:06:31.298" v="2262" actId="2696"/>
        <pc:sldMkLst>
          <pc:docMk/>
          <pc:sldMk cId="1635932637" sldId="307"/>
        </pc:sldMkLst>
        <pc:spChg chg="mod">
          <ac:chgData name="Alex Paredes" userId="8e2f938975373b52" providerId="LiveId" clId="{C042E4CD-9CA1-44A2-8DC4-FB91B50B28C3}" dt="2023-06-16T03:51:02.730" v="2094" actId="5793"/>
          <ac:spMkLst>
            <pc:docMk/>
            <pc:sldMk cId="1635932637" sldId="307"/>
            <ac:spMk id="3" creationId="{B11DC840-E6AC-A75B-3C6B-6F70973DECD4}"/>
          </ac:spMkLst>
        </pc:spChg>
      </pc:sldChg>
      <pc:sldMasterChg chg="del delSldLayout">
        <pc:chgData name="Alex Paredes" userId="8e2f938975373b52" providerId="LiveId" clId="{C042E4CD-9CA1-44A2-8DC4-FB91B50B28C3}" dt="2023-06-14T19:30:42.109" v="695" actId="2696"/>
        <pc:sldMasterMkLst>
          <pc:docMk/>
          <pc:sldMasterMk cId="4112518852" sldId="2147484226"/>
        </pc:sldMasterMkLst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1029267693" sldId="2147484227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4022162237" sldId="2147484228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091550805" sldId="2147484229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399020750" sldId="2147484230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2948346692" sldId="2147484231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290947910" sldId="2147484232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662962656" sldId="2147484233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3195961139" sldId="2147484234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4089529030" sldId="2147484235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1396473236" sldId="2147484236"/>
          </pc:sldLayoutMkLst>
        </pc:sldLayoutChg>
        <pc:sldLayoutChg chg="del">
          <pc:chgData name="Alex Paredes" userId="8e2f938975373b52" providerId="LiveId" clId="{C042E4CD-9CA1-44A2-8DC4-FB91B50B28C3}" dt="2023-06-14T19:30:42.109" v="695" actId="2696"/>
          <pc:sldLayoutMkLst>
            <pc:docMk/>
            <pc:sldMasterMk cId="4112518852" sldId="2147484226"/>
            <pc:sldLayoutMk cId="2652893799" sldId="2147484237"/>
          </pc:sldLayoutMkLst>
        </pc:sldLayoutChg>
      </pc:sldMasterChg>
    </pc:docChg>
  </pc:docChgLst>
  <pc:docChgLst>
    <pc:chgData name="Alex Paredes" userId="8e2f938975373b52" providerId="LiveId" clId="{8FB99BB0-C371-490D-970D-F9D9EBFAAFDF}"/>
    <pc:docChg chg="delSld delMainMaster">
      <pc:chgData name="Alex Paredes" userId="8e2f938975373b52" providerId="LiveId" clId="{8FB99BB0-C371-490D-970D-F9D9EBFAAFDF}" dt="2023-06-21T19:31:51.916" v="1" actId="47"/>
      <pc:docMkLst>
        <pc:docMk/>
      </pc:docMkLst>
      <pc:sldChg chg="del">
        <pc:chgData name="Alex Paredes" userId="8e2f938975373b52" providerId="LiveId" clId="{8FB99BB0-C371-490D-970D-F9D9EBFAAFDF}" dt="2023-06-21T19:31:38.330" v="0" actId="47"/>
        <pc:sldMkLst>
          <pc:docMk/>
          <pc:sldMk cId="2740307798" sldId="256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2039889068" sldId="258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2630086089" sldId="259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2913850822" sldId="260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299021958" sldId="261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1363823781" sldId="262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3371394031" sldId="263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821124527" sldId="264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729401460" sldId="273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736502416" sldId="274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3693602183" sldId="276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643091557" sldId="278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3955574082" sldId="279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2597939700" sldId="280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89669263" sldId="282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3500222076" sldId="283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1357880025" sldId="284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1169025869" sldId="285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4028527182" sldId="286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4189419891" sldId="287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1260753285" sldId="288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510286259" sldId="289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2732143367" sldId="290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1687463873" sldId="294"/>
        </pc:sldMkLst>
      </pc:sldChg>
      <pc:sldChg chg="del">
        <pc:chgData name="Alex Paredes" userId="8e2f938975373b52" providerId="LiveId" clId="{8FB99BB0-C371-490D-970D-F9D9EBFAAFDF}" dt="2023-06-21T19:31:38.330" v="0" actId="47"/>
        <pc:sldMkLst>
          <pc:docMk/>
          <pc:sldMk cId="508038119" sldId="300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2861590897" sldId="301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1448445913" sldId="302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2259253908" sldId="304"/>
        </pc:sldMkLst>
      </pc:sldChg>
      <pc:sldChg chg="del">
        <pc:chgData name="Alex Paredes" userId="8e2f938975373b52" providerId="LiveId" clId="{8FB99BB0-C371-490D-970D-F9D9EBFAAFDF}" dt="2023-06-21T19:31:51.916" v="1" actId="47"/>
        <pc:sldMkLst>
          <pc:docMk/>
          <pc:sldMk cId="191043761" sldId="306"/>
        </pc:sldMkLst>
      </pc:sldChg>
      <pc:sldMasterChg chg="del delSldLayout">
        <pc:chgData name="Alex Paredes" userId="8e2f938975373b52" providerId="LiveId" clId="{8FB99BB0-C371-490D-970D-F9D9EBFAAFDF}" dt="2023-06-21T19:31:38.330" v="0" actId="47"/>
        <pc:sldMasterMkLst>
          <pc:docMk/>
          <pc:sldMasterMk cId="1277516667" sldId="2147483853"/>
        </pc:sldMasterMkLst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2845646383" sldId="2147483854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3527482752" sldId="2147483855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3540994995" sldId="2147483856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2613169644" sldId="2147483857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1528962802" sldId="2147483858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123906912" sldId="2147483859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3209374344" sldId="2147483860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3186073440" sldId="2147483861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160299418" sldId="2147483862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81787199" sldId="2147483863"/>
          </pc:sldLayoutMkLst>
        </pc:sldLayoutChg>
        <pc:sldLayoutChg chg="del">
          <pc:chgData name="Alex Paredes" userId="8e2f938975373b52" providerId="LiveId" clId="{8FB99BB0-C371-490D-970D-F9D9EBFAAFDF}" dt="2023-06-21T19:31:38.330" v="0" actId="47"/>
          <pc:sldLayoutMkLst>
            <pc:docMk/>
            <pc:sldMasterMk cId="1277516667" sldId="2147483853"/>
            <pc:sldLayoutMk cId="180470066" sldId="2147483864"/>
          </pc:sldLayoutMkLst>
        </pc:sldLayoutChg>
      </pc:sldMasterChg>
      <pc:sldMasterChg chg="del delSldLayout">
        <pc:chgData name="Alex Paredes" userId="8e2f938975373b52" providerId="LiveId" clId="{8FB99BB0-C371-490D-970D-F9D9EBFAAFDF}" dt="2023-06-21T19:31:51.916" v="1" actId="47"/>
        <pc:sldMasterMkLst>
          <pc:docMk/>
          <pc:sldMasterMk cId="3512462568" sldId="2147484142"/>
        </pc:sldMasterMkLst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573520891" sldId="2147484143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2459912796" sldId="2147484144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2747912887" sldId="2147484145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2228979055" sldId="2147484146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3309248732" sldId="2147484147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3518122802" sldId="2147484148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3501797429" sldId="2147484149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4129374891" sldId="2147484150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1288785779" sldId="2147484151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421699145" sldId="2147484152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3512462568" sldId="2147484142"/>
            <pc:sldLayoutMk cId="1986636423" sldId="2147484153"/>
          </pc:sldLayoutMkLst>
        </pc:sldLayoutChg>
      </pc:sldMasterChg>
      <pc:sldMasterChg chg="del delSldLayout">
        <pc:chgData name="Alex Paredes" userId="8e2f938975373b52" providerId="LiveId" clId="{8FB99BB0-C371-490D-970D-F9D9EBFAAFDF}" dt="2023-06-21T19:31:51.916" v="1" actId="47"/>
        <pc:sldMasterMkLst>
          <pc:docMk/>
          <pc:sldMasterMk cId="4026808668" sldId="2147484190"/>
        </pc:sldMasterMkLst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151677085" sldId="2147484191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3419862400" sldId="2147484192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2026324233" sldId="2147484193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1183579801" sldId="2147484194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4152817005" sldId="2147484195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3730552649" sldId="2147484196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533621833" sldId="2147484197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1559718588" sldId="2147484198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2380004177" sldId="2147484199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870043301" sldId="2147484200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4026808668" sldId="2147484190"/>
            <pc:sldLayoutMk cId="1156371766" sldId="2147484201"/>
          </pc:sldLayoutMkLst>
        </pc:sldLayoutChg>
      </pc:sldMasterChg>
      <pc:sldMasterChg chg="del delSldLayout">
        <pc:chgData name="Alex Paredes" userId="8e2f938975373b52" providerId="LiveId" clId="{8FB99BB0-C371-490D-970D-F9D9EBFAAFDF}" dt="2023-06-21T19:31:51.916" v="1" actId="47"/>
        <pc:sldMasterMkLst>
          <pc:docMk/>
          <pc:sldMasterMk cId="226746503" sldId="2147484202"/>
        </pc:sldMasterMkLst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2882815814" sldId="2147484203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468747391" sldId="2147484204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3463497680" sldId="2147484205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3640269804" sldId="2147484206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765525635" sldId="2147484207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3045632163" sldId="2147484208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49161312" sldId="2147484209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1142258343" sldId="2147484210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1776388602" sldId="2147484211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2708385670" sldId="2147484212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26746503" sldId="2147484202"/>
            <pc:sldLayoutMk cId="1949275549" sldId="2147484213"/>
          </pc:sldLayoutMkLst>
        </pc:sldLayoutChg>
      </pc:sldMasterChg>
      <pc:sldMasterChg chg="del delSldLayout">
        <pc:chgData name="Alex Paredes" userId="8e2f938975373b52" providerId="LiveId" clId="{8FB99BB0-C371-490D-970D-F9D9EBFAAFDF}" dt="2023-06-21T19:31:51.916" v="1" actId="47"/>
        <pc:sldMasterMkLst>
          <pc:docMk/>
          <pc:sldMasterMk cId="1334802136" sldId="2147484214"/>
        </pc:sldMasterMkLst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3085481366" sldId="2147484215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3778733451" sldId="2147484216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2248846529" sldId="2147484217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2345584178" sldId="2147484218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138017581" sldId="2147484219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736845141" sldId="2147484220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858172403" sldId="2147484221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4166224799" sldId="2147484222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54912131" sldId="2147484223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2568955043" sldId="2147484224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1334802136" sldId="2147484214"/>
            <pc:sldLayoutMk cId="1365253661" sldId="2147484225"/>
          </pc:sldLayoutMkLst>
        </pc:sldLayoutChg>
      </pc:sldMasterChg>
      <pc:sldMasterChg chg="del delSldLayout">
        <pc:chgData name="Alex Paredes" userId="8e2f938975373b52" providerId="LiveId" clId="{8FB99BB0-C371-490D-970D-F9D9EBFAAFDF}" dt="2023-06-21T19:31:51.916" v="1" actId="47"/>
        <pc:sldMasterMkLst>
          <pc:docMk/>
          <pc:sldMasterMk cId="274227804" sldId="2147484226"/>
        </pc:sldMasterMkLst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3119525797" sldId="2147484227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61211407" sldId="2147484228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1997074921" sldId="2147484229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2693813387" sldId="2147484230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3563328473" sldId="2147484231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1534858310" sldId="2147484232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445798221" sldId="2147484233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2066388682" sldId="2147484234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66313157" sldId="2147484235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2730486924" sldId="2147484236"/>
          </pc:sldLayoutMkLst>
        </pc:sldLayoutChg>
        <pc:sldLayoutChg chg="del">
          <pc:chgData name="Alex Paredes" userId="8e2f938975373b52" providerId="LiveId" clId="{8FB99BB0-C371-490D-970D-F9D9EBFAAFDF}" dt="2023-06-21T19:31:51.916" v="1" actId="47"/>
          <pc:sldLayoutMkLst>
            <pc:docMk/>
            <pc:sldMasterMk cId="274227804" sldId="2147484226"/>
            <pc:sldLayoutMk cId="3069037851" sldId="214748423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oach-courses-us.s3.amazonaws.com/public/courses/data-immersion/A1-A2_Influenza_Project/Census_Population_transformed_202101.csv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coach-courses-us.s3.amazonaws.com/public/courses/da_program/CDC_Influenza_Deaths_edited.xlsx" TargetMode="External"/><Relationship Id="rId1" Type="http://schemas.openxmlformats.org/officeDocument/2006/relationships/hyperlink" Target="https://images.careerfoundry.com/public/courses/data-immersion/A1-A2_Influenza_Project/A1-A2%20data%20immersion_project%20brief%20.pdf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images.careerfoundry.com/public/courses/data-immersion/A1-A2_Influenza_Project/A1-A2%20data%20immersion_project%20brief%20.pdf" TargetMode="External"/><Relationship Id="rId7" Type="http://schemas.openxmlformats.org/officeDocument/2006/relationships/hyperlink" Target="https://coach-courses-us.s3.amazonaws.com/public/courses/data-immersion/A1-A2_Influenza_Project/Census_Population_transformed_202101.csv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s://coach-courses-us.s3.amazonaws.com/public/courses/da_program/CDC_Influenza_Deaths_edited.xls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F8489-CE82-495A-AE57-0BFC0693B9D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9DD477-DFD8-4F86-AEBF-6E6E39681EC2}">
      <dgm:prSet/>
      <dgm:spPr/>
      <dgm:t>
        <a:bodyPr/>
        <a:lstStyle/>
        <a:p>
          <a:pPr algn="l">
            <a:defRPr b="1"/>
          </a:pPr>
          <a:r>
            <a:rPr lang="en-US" b="1" u="none" dirty="0">
              <a:latin typeface="Gill Sans MT" panose="020B0502020104020203" pitchFamily="34" charset="77"/>
            </a:rPr>
            <a:t>Objective</a:t>
          </a:r>
          <a:endParaRPr lang="en-US" u="none" dirty="0">
            <a:latin typeface="Gill Sans MT" panose="020B0502020104020203" pitchFamily="34" charset="77"/>
          </a:endParaRPr>
        </a:p>
      </dgm:t>
    </dgm:pt>
    <dgm:pt modelId="{C7752B85-ABD1-4E69-9006-0FBDD5DB9234}" type="parTrans" cxnId="{02F9786E-8DC0-4EBB-BCAB-27BA4D319EB6}">
      <dgm:prSet/>
      <dgm:spPr/>
      <dgm:t>
        <a:bodyPr/>
        <a:lstStyle/>
        <a:p>
          <a:endParaRPr lang="en-US"/>
        </a:p>
      </dgm:t>
    </dgm:pt>
    <dgm:pt modelId="{82A4A9FD-3A70-400B-BF8B-19368C6BFCB9}" type="sibTrans" cxnId="{02F9786E-8DC0-4EBB-BCAB-27BA4D319EB6}">
      <dgm:prSet/>
      <dgm:spPr/>
      <dgm:t>
        <a:bodyPr/>
        <a:lstStyle/>
        <a:p>
          <a:endParaRPr lang="en-US"/>
        </a:p>
      </dgm:t>
    </dgm:pt>
    <dgm:pt modelId="{5064B5CB-6C31-47B2-BD7C-4C7AF2D2E08D}">
      <dgm:prSet/>
      <dgm:spPr/>
      <dgm:t>
        <a:bodyPr lIns="0"/>
        <a:lstStyle/>
        <a:p>
          <a:pPr algn="l"/>
          <a:r>
            <a:rPr lang="en-US" dirty="0"/>
            <a:t>To help a medical staffing agency that provides temporary workers to clinics and hospitals on as-needed basis. The analysis will help plan for influenza season, a time when additional staff are in high demand. Project brief can be found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D7CCF8DC-089D-4853-AD44-73F13FD41AB4}" type="parTrans" cxnId="{A3ADE0C8-A317-4001-9C57-B46E680DFE34}">
      <dgm:prSet/>
      <dgm:spPr/>
      <dgm:t>
        <a:bodyPr/>
        <a:lstStyle/>
        <a:p>
          <a:endParaRPr lang="en-US"/>
        </a:p>
      </dgm:t>
    </dgm:pt>
    <dgm:pt modelId="{59CB8117-CC60-4873-A5A2-2719E4A49AAC}" type="sibTrans" cxnId="{A3ADE0C8-A317-4001-9C57-B46E680DFE34}">
      <dgm:prSet/>
      <dgm:spPr/>
      <dgm:t>
        <a:bodyPr/>
        <a:lstStyle/>
        <a:p>
          <a:endParaRPr lang="en-US"/>
        </a:p>
      </dgm:t>
    </dgm:pt>
    <dgm:pt modelId="{AE2BEA78-55C7-433E-B3E7-1F9E404BE53F}">
      <dgm:prSet/>
      <dgm:spPr/>
      <dgm:t>
        <a:bodyPr lIns="0" rIns="0"/>
        <a:lstStyle/>
        <a:p>
          <a:pPr algn="l">
            <a:defRPr b="1"/>
          </a:pPr>
          <a:r>
            <a:rPr lang="en-US" b="1" u="none" kern="1200" dirty="0">
              <a:latin typeface="Gill Sans MT" panose="020B0502020104020203"/>
              <a:ea typeface="+mn-ea"/>
              <a:cs typeface="+mn-cs"/>
            </a:rPr>
            <a:t>Data Set</a:t>
          </a:r>
        </a:p>
      </dgm:t>
    </dgm:pt>
    <dgm:pt modelId="{32E924CA-1884-48B6-B669-FFA4D0D945C4}" type="parTrans" cxnId="{B5D0B3F1-0CD2-4EDB-960F-C0A37E964B19}">
      <dgm:prSet/>
      <dgm:spPr/>
      <dgm:t>
        <a:bodyPr/>
        <a:lstStyle/>
        <a:p>
          <a:endParaRPr lang="en-US"/>
        </a:p>
      </dgm:t>
    </dgm:pt>
    <dgm:pt modelId="{B65C7515-1B19-48DE-A91F-26CFFA2B49CE}" type="sibTrans" cxnId="{B5D0B3F1-0CD2-4EDB-960F-C0A37E964B19}">
      <dgm:prSet/>
      <dgm:spPr/>
      <dgm:t>
        <a:bodyPr/>
        <a:lstStyle/>
        <a:p>
          <a:endParaRPr lang="en-US"/>
        </a:p>
      </dgm:t>
    </dgm:pt>
    <dgm:pt modelId="{68BCC616-9BBE-4488-91AB-7D361F2506ED}">
      <dgm:prSet/>
      <dgm:spPr/>
      <dgm:t>
        <a:bodyPr/>
        <a:lstStyle/>
        <a:p>
          <a:pPr algn="l"/>
          <a:r>
            <a:rPr lang="en-US" dirty="0"/>
            <a:t>Influenza deaths by geography, time, age, and gender by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CDC</a:t>
          </a:r>
          <a:r>
            <a:rPr lang="en-US" dirty="0"/>
            <a:t>.</a:t>
          </a:r>
        </a:p>
        <a:p>
          <a:pPr algn="l"/>
          <a:r>
            <a:rPr lang="en-US" b="0" dirty="0"/>
            <a:t>Population data by geography by </a:t>
          </a:r>
          <a:r>
            <a:rPr lang="en-US" b="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 Census Bureau</a:t>
          </a:r>
          <a:r>
            <a:rPr lang="en-US" b="0" dirty="0">
              <a:solidFill>
                <a:schemeClr val="tx1"/>
              </a:solidFill>
            </a:rPr>
            <a:t>.</a:t>
          </a:r>
        </a:p>
        <a:p>
          <a:pPr algn="l"/>
          <a:r>
            <a:rPr lang="en-US" b="1" dirty="0"/>
            <a:t>Note: </a:t>
          </a:r>
          <a:r>
            <a:rPr lang="en-US" dirty="0"/>
            <a:t>The numbers are estimates. The sum of the numbers from the different age groups may not sum up to the total in the first columns.</a:t>
          </a:r>
        </a:p>
      </dgm:t>
    </dgm:pt>
    <dgm:pt modelId="{11D5D906-AFCE-480B-9777-84BB63B88B74}" type="parTrans" cxnId="{97CBACA1-4450-4E50-9106-F7AD90F2F7F3}">
      <dgm:prSet/>
      <dgm:spPr/>
      <dgm:t>
        <a:bodyPr/>
        <a:lstStyle/>
        <a:p>
          <a:endParaRPr lang="en-US"/>
        </a:p>
      </dgm:t>
    </dgm:pt>
    <dgm:pt modelId="{394DB8F8-9BD8-449A-909D-CC9B3F491BAF}" type="sibTrans" cxnId="{97CBACA1-4450-4E50-9106-F7AD90F2F7F3}">
      <dgm:prSet/>
      <dgm:spPr/>
      <dgm:t>
        <a:bodyPr/>
        <a:lstStyle/>
        <a:p>
          <a:endParaRPr lang="en-US"/>
        </a:p>
      </dgm:t>
    </dgm:pt>
    <dgm:pt modelId="{07F1D253-2111-42A3-97DE-BB70BB532A8D}">
      <dgm:prSet/>
      <dgm:spPr/>
      <dgm:t>
        <a:bodyPr/>
        <a:lstStyle/>
        <a:p>
          <a:pPr>
            <a:defRPr b="1"/>
          </a:pPr>
          <a:r>
            <a:rPr lang="en-US" b="1" u="none" kern="1200" dirty="0">
              <a:latin typeface="Gill Sans MT" panose="020B0502020104020203" pitchFamily="34" charset="77"/>
              <a:ea typeface="+mn-ea"/>
              <a:cs typeface="+mn-cs"/>
            </a:rPr>
            <a:t>Tools and Procedures</a:t>
          </a:r>
        </a:p>
      </dgm:t>
    </dgm:pt>
    <dgm:pt modelId="{10A3BD97-E1A1-436A-A0A7-EF12905F4BF0}" type="parTrans" cxnId="{305123EA-13E1-41D1-9DF7-DC7D290C645E}">
      <dgm:prSet/>
      <dgm:spPr/>
      <dgm:t>
        <a:bodyPr/>
        <a:lstStyle/>
        <a:p>
          <a:endParaRPr lang="en-US"/>
        </a:p>
      </dgm:t>
    </dgm:pt>
    <dgm:pt modelId="{D44C9F54-42FB-469F-B726-8B04CE5FC706}" type="sibTrans" cxnId="{305123EA-13E1-41D1-9DF7-DC7D290C645E}">
      <dgm:prSet/>
      <dgm:spPr/>
      <dgm:t>
        <a:bodyPr/>
        <a:lstStyle/>
        <a:p>
          <a:endParaRPr lang="en-US"/>
        </a:p>
      </dgm:t>
    </dgm:pt>
    <dgm:pt modelId="{C85967BB-2FF1-4EF8-93CB-FCA74A0A9C7C}">
      <dgm:prSet/>
      <dgm:spPr/>
      <dgm:t>
        <a:bodyPr/>
        <a:lstStyle/>
        <a:p>
          <a:pPr algn="l"/>
          <a:r>
            <a:rPr lang="en-US" kern="1200" dirty="0"/>
            <a:t>MS Excel</a:t>
          </a:r>
        </a:p>
        <a:p>
          <a:pPr algn="l"/>
          <a:r>
            <a:rPr lang="en-US" kern="1200" dirty="0"/>
            <a:t>Storytelling in Tableau</a:t>
          </a:r>
        </a:p>
        <a:p>
          <a:pPr algn="l"/>
          <a:r>
            <a:rPr lang="en-US" b="0" u="none" kern="1200" dirty="0">
              <a:latin typeface="+mn-lt"/>
              <a:ea typeface="+mn-ea"/>
              <a:cs typeface="+mn-cs"/>
            </a:rPr>
            <a:t>Data cleaning</a:t>
          </a:r>
        </a:p>
        <a:p>
          <a:pPr algn="l"/>
          <a:r>
            <a:rPr lang="en-US" b="0" u="none" kern="1200" dirty="0">
              <a:latin typeface="+mn-lt"/>
              <a:ea typeface="+mn-ea"/>
              <a:cs typeface="+mn-cs"/>
            </a:rPr>
            <a:t>Data integration</a:t>
          </a:r>
        </a:p>
        <a:p>
          <a:pPr algn="l"/>
          <a:r>
            <a:rPr lang="en-US" b="0" u="none" kern="1200" dirty="0">
              <a:latin typeface="+mn-lt"/>
              <a:ea typeface="+mn-ea"/>
              <a:cs typeface="+mn-cs"/>
            </a:rPr>
            <a:t>Data transformation</a:t>
          </a:r>
        </a:p>
        <a:p>
          <a:pPr algn="l"/>
          <a:r>
            <a:rPr lang="en-US" b="0" u="none" kern="1200" dirty="0">
              <a:latin typeface="+mn-lt"/>
              <a:ea typeface="+mn-ea"/>
              <a:cs typeface="+mn-cs"/>
            </a:rPr>
            <a:t>Statistical hypothesis testing</a:t>
          </a:r>
        </a:p>
        <a:p>
          <a:pPr algn="l"/>
          <a:r>
            <a:rPr lang="en-US" b="0" u="none" kern="1200" dirty="0">
              <a:latin typeface="+mn-lt"/>
              <a:ea typeface="+mn-ea"/>
              <a:cs typeface="+mn-cs"/>
            </a:rPr>
            <a:t>Visual analysis</a:t>
          </a:r>
        </a:p>
        <a:p>
          <a:pPr algn="l"/>
          <a:r>
            <a:rPr lang="en-US" b="0" u="none" kern="1200" dirty="0">
              <a:latin typeface="+mn-lt"/>
              <a:ea typeface="+mn-ea"/>
              <a:cs typeface="+mn-cs"/>
            </a:rPr>
            <a:t>Forecasting</a:t>
          </a:r>
        </a:p>
        <a:p>
          <a:pPr marL="0" lvl="0" indent="0" algn="ctr" defTabSz="889000">
            <a:spcBef>
              <a:spcPct val="0"/>
            </a:spcBef>
            <a:spcAft>
              <a:spcPct val="35000"/>
            </a:spcAft>
            <a:buNone/>
            <a:defRPr b="1"/>
          </a:pPr>
          <a:endParaRPr lang="en-US" b="1" u="none" kern="1200" dirty="0">
            <a:latin typeface="Gill Sans MT" panose="020B0502020104020203" pitchFamily="34" charset="77"/>
            <a:ea typeface="+mn-ea"/>
            <a:cs typeface="+mn-cs"/>
          </a:endParaRPr>
        </a:p>
      </dgm:t>
    </dgm:pt>
    <dgm:pt modelId="{D93C2DD8-CDD4-4C1D-91E7-62D83AB47C44}" type="parTrans" cxnId="{B126159E-26C0-495F-821E-7DF624C13090}">
      <dgm:prSet/>
      <dgm:spPr/>
      <dgm:t>
        <a:bodyPr/>
        <a:lstStyle/>
        <a:p>
          <a:endParaRPr lang="en-US"/>
        </a:p>
      </dgm:t>
    </dgm:pt>
    <dgm:pt modelId="{EB481012-AA47-4A47-92C3-6AA348150A4E}" type="sibTrans" cxnId="{B126159E-26C0-495F-821E-7DF624C13090}">
      <dgm:prSet/>
      <dgm:spPr/>
      <dgm:t>
        <a:bodyPr/>
        <a:lstStyle/>
        <a:p>
          <a:endParaRPr lang="en-US"/>
        </a:p>
      </dgm:t>
    </dgm:pt>
    <dgm:pt modelId="{16117DCB-CB9C-492C-869B-D7D735D63ECE}" type="pres">
      <dgm:prSet presAssocID="{A17F8489-CE82-495A-AE57-0BFC0693B9D7}" presName="root" presStyleCnt="0">
        <dgm:presLayoutVars>
          <dgm:dir/>
          <dgm:resizeHandles val="exact"/>
        </dgm:presLayoutVars>
      </dgm:prSet>
      <dgm:spPr/>
    </dgm:pt>
    <dgm:pt modelId="{17AEB978-1DB2-473E-B4D9-6D03BAB30032}" type="pres">
      <dgm:prSet presAssocID="{1C9DD477-DFD8-4F86-AEBF-6E6E39681EC2}" presName="compNode" presStyleCnt="0"/>
      <dgm:spPr/>
    </dgm:pt>
    <dgm:pt modelId="{BB6160E4-FA7C-4616-AD5D-FDD9E3754FC0}" type="pres">
      <dgm:prSet presAssocID="{1C9DD477-DFD8-4F86-AEBF-6E6E39681EC2}" presName="iconRect" presStyleLbl="node1" presStyleIdx="0" presStyleCnt="3" custLinFactNeighborX="495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 with solid fill"/>
        </a:ext>
      </dgm:extLst>
    </dgm:pt>
    <dgm:pt modelId="{E1B8F6ED-2B48-4280-A9A9-851F5A8EB000}" type="pres">
      <dgm:prSet presAssocID="{1C9DD477-DFD8-4F86-AEBF-6E6E39681EC2}" presName="iconSpace" presStyleCnt="0"/>
      <dgm:spPr/>
    </dgm:pt>
    <dgm:pt modelId="{D1A71536-FB3B-42C6-8192-D66616232E08}" type="pres">
      <dgm:prSet presAssocID="{1C9DD477-DFD8-4F86-AEBF-6E6E39681EC2}" presName="parTx" presStyleLbl="revTx" presStyleIdx="0" presStyleCnt="6" custLinFactNeighborX="9089" custLinFactNeighborY="19133">
        <dgm:presLayoutVars>
          <dgm:chMax val="0"/>
          <dgm:chPref val="0"/>
        </dgm:presLayoutVars>
      </dgm:prSet>
      <dgm:spPr/>
    </dgm:pt>
    <dgm:pt modelId="{AE81C020-449A-472A-901D-D26019700847}" type="pres">
      <dgm:prSet presAssocID="{1C9DD477-DFD8-4F86-AEBF-6E6E39681EC2}" presName="txSpace" presStyleCnt="0"/>
      <dgm:spPr/>
    </dgm:pt>
    <dgm:pt modelId="{F2074559-2229-4EDF-A13A-47A120008FCB}" type="pres">
      <dgm:prSet presAssocID="{1C9DD477-DFD8-4F86-AEBF-6E6E39681EC2}" presName="desTx" presStyleLbl="revTx" presStyleIdx="1" presStyleCnt="6" custLinFactNeighborX="9089">
        <dgm:presLayoutVars/>
      </dgm:prSet>
      <dgm:spPr/>
    </dgm:pt>
    <dgm:pt modelId="{EEF753F4-004D-4FA5-B102-B4728D031650}" type="pres">
      <dgm:prSet presAssocID="{82A4A9FD-3A70-400B-BF8B-19368C6BFCB9}" presName="sibTrans" presStyleCnt="0"/>
      <dgm:spPr/>
    </dgm:pt>
    <dgm:pt modelId="{AA1CEBC7-343B-4D99-A47C-1F1C2659BF00}" type="pres">
      <dgm:prSet presAssocID="{AE2BEA78-55C7-433E-B3E7-1F9E404BE53F}" presName="compNode" presStyleCnt="0"/>
      <dgm:spPr/>
    </dgm:pt>
    <dgm:pt modelId="{70C5D101-AD2B-4C9E-A4CF-AA4504E67DC6}" type="pres">
      <dgm:prSet presAssocID="{AE2BEA78-55C7-433E-B3E7-1F9E404BE53F}" presName="iconRect" presStyleLbl="node1" presStyleIdx="1" presStyleCnt="3" custLinFactNeighborX="-14658" custLinFactNeighborY="-48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 female with solid fill"/>
        </a:ext>
      </dgm:extLst>
    </dgm:pt>
    <dgm:pt modelId="{8E9B15F1-8337-4E97-BC03-E7CE4E40D1E1}" type="pres">
      <dgm:prSet presAssocID="{AE2BEA78-55C7-433E-B3E7-1F9E404BE53F}" presName="iconSpace" presStyleCnt="0"/>
      <dgm:spPr/>
    </dgm:pt>
    <dgm:pt modelId="{51000754-C69F-4909-8366-7A9B33C314B2}" type="pres">
      <dgm:prSet presAssocID="{AE2BEA78-55C7-433E-B3E7-1F9E404BE53F}" presName="parTx" presStyleLbl="revTx" presStyleIdx="2" presStyleCnt="6" custLinFactNeighborX="2225" custLinFactNeighborY="19133">
        <dgm:presLayoutVars>
          <dgm:chMax val="0"/>
          <dgm:chPref val="0"/>
        </dgm:presLayoutVars>
      </dgm:prSet>
      <dgm:spPr/>
    </dgm:pt>
    <dgm:pt modelId="{81F8CF1E-3C3E-4585-9721-CF4A61E825F9}" type="pres">
      <dgm:prSet presAssocID="{AE2BEA78-55C7-433E-B3E7-1F9E404BE53F}" presName="txSpace" presStyleCnt="0"/>
      <dgm:spPr/>
    </dgm:pt>
    <dgm:pt modelId="{2F54A241-CE64-4569-BAE7-E116BEFAD094}" type="pres">
      <dgm:prSet presAssocID="{AE2BEA78-55C7-433E-B3E7-1F9E404BE53F}" presName="desTx" presStyleLbl="revTx" presStyleIdx="3" presStyleCnt="6" custLinFactNeighborX="2225" custLinFactNeighborY="-3253">
        <dgm:presLayoutVars/>
      </dgm:prSet>
      <dgm:spPr/>
    </dgm:pt>
    <dgm:pt modelId="{542FDCA0-90FF-4AD4-BC8D-BA2A107ECB78}" type="pres">
      <dgm:prSet presAssocID="{B65C7515-1B19-48DE-A91F-26CFFA2B49CE}" presName="sibTrans" presStyleCnt="0"/>
      <dgm:spPr/>
    </dgm:pt>
    <dgm:pt modelId="{F7E387FD-2200-4638-B77D-5E29EFF09BFA}" type="pres">
      <dgm:prSet presAssocID="{07F1D253-2111-42A3-97DE-BB70BB532A8D}" presName="compNode" presStyleCnt="0"/>
      <dgm:spPr/>
    </dgm:pt>
    <dgm:pt modelId="{3CA2B0BB-D6C2-40B8-8FB6-0F73D68530C7}" type="pres">
      <dgm:prSet presAssocID="{07F1D253-2111-42A3-97DE-BB70BB532A8D}" presName="iconRect" presStyleLbl="node1" presStyleIdx="2" presStyleCnt="3" custLinFactNeighborX="-41452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 with solid fill"/>
        </a:ext>
      </dgm:extLst>
    </dgm:pt>
    <dgm:pt modelId="{F1E0C16B-EAEC-49E0-B62B-BADAEBEF53DB}" type="pres">
      <dgm:prSet presAssocID="{07F1D253-2111-42A3-97DE-BB70BB532A8D}" presName="iconSpace" presStyleCnt="0"/>
      <dgm:spPr/>
    </dgm:pt>
    <dgm:pt modelId="{34705CC2-1292-446D-94BD-71983F637D52}" type="pres">
      <dgm:prSet presAssocID="{07F1D253-2111-42A3-97DE-BB70BB532A8D}" presName="parTx" presStyleLbl="revTx" presStyleIdx="4" presStyleCnt="6" custLinFactNeighborX="-9667" custLinFactNeighborY="19133">
        <dgm:presLayoutVars>
          <dgm:chMax val="0"/>
          <dgm:chPref val="0"/>
        </dgm:presLayoutVars>
      </dgm:prSet>
      <dgm:spPr/>
    </dgm:pt>
    <dgm:pt modelId="{07E43E76-8BA9-4D97-9C25-EF5905DB5A0E}" type="pres">
      <dgm:prSet presAssocID="{07F1D253-2111-42A3-97DE-BB70BB532A8D}" presName="txSpace" presStyleCnt="0"/>
      <dgm:spPr/>
    </dgm:pt>
    <dgm:pt modelId="{57C66E84-60E2-4A2D-8C8F-6F7AC998DF09}" type="pres">
      <dgm:prSet presAssocID="{07F1D253-2111-42A3-97DE-BB70BB532A8D}" presName="desTx" presStyleLbl="revTx" presStyleIdx="5" presStyleCnt="6" custLinFactNeighborX="-7153" custLinFactNeighborY="-3253">
        <dgm:presLayoutVars/>
      </dgm:prSet>
      <dgm:spPr/>
    </dgm:pt>
  </dgm:ptLst>
  <dgm:cxnLst>
    <dgm:cxn modelId="{3B206300-3635-2442-B2F7-A6A9275B540C}" type="presOf" srcId="{5064B5CB-6C31-47B2-BD7C-4C7AF2D2E08D}" destId="{F2074559-2229-4EDF-A13A-47A120008FCB}" srcOrd="0" destOrd="0" presId="urn:microsoft.com/office/officeart/2018/5/layout/CenteredIconLabelDescriptionList"/>
    <dgm:cxn modelId="{DE808307-9C2E-B048-87BD-224009BECC9F}" type="presOf" srcId="{68BCC616-9BBE-4488-91AB-7D361F2506ED}" destId="{2F54A241-CE64-4569-BAE7-E116BEFAD094}" srcOrd="0" destOrd="0" presId="urn:microsoft.com/office/officeart/2018/5/layout/CenteredIconLabelDescriptionList"/>
    <dgm:cxn modelId="{A591710C-7A2C-D549-8D19-A970DF52ED96}" type="presOf" srcId="{07F1D253-2111-42A3-97DE-BB70BB532A8D}" destId="{34705CC2-1292-446D-94BD-71983F637D52}" srcOrd="0" destOrd="0" presId="urn:microsoft.com/office/officeart/2018/5/layout/CenteredIconLabelDescriptionList"/>
    <dgm:cxn modelId="{6DBA162A-E2A6-ED49-8EDB-970FFC908AB3}" type="presOf" srcId="{C85967BB-2FF1-4EF8-93CB-FCA74A0A9C7C}" destId="{57C66E84-60E2-4A2D-8C8F-6F7AC998DF09}" srcOrd="0" destOrd="0" presId="urn:microsoft.com/office/officeart/2018/5/layout/CenteredIconLabelDescriptionList"/>
    <dgm:cxn modelId="{02F9786E-8DC0-4EBB-BCAB-27BA4D319EB6}" srcId="{A17F8489-CE82-495A-AE57-0BFC0693B9D7}" destId="{1C9DD477-DFD8-4F86-AEBF-6E6E39681EC2}" srcOrd="0" destOrd="0" parTransId="{C7752B85-ABD1-4E69-9006-0FBDD5DB9234}" sibTransId="{82A4A9FD-3A70-400B-BF8B-19368C6BFCB9}"/>
    <dgm:cxn modelId="{B126159E-26C0-495F-821E-7DF624C13090}" srcId="{07F1D253-2111-42A3-97DE-BB70BB532A8D}" destId="{C85967BB-2FF1-4EF8-93CB-FCA74A0A9C7C}" srcOrd="0" destOrd="0" parTransId="{D93C2DD8-CDD4-4C1D-91E7-62D83AB47C44}" sibTransId="{EB481012-AA47-4A47-92C3-6AA348150A4E}"/>
    <dgm:cxn modelId="{753AB5A0-1C2D-C442-8814-D3593C81B5BE}" type="presOf" srcId="{A17F8489-CE82-495A-AE57-0BFC0693B9D7}" destId="{16117DCB-CB9C-492C-869B-D7D735D63ECE}" srcOrd="0" destOrd="0" presId="urn:microsoft.com/office/officeart/2018/5/layout/CenteredIconLabelDescriptionList"/>
    <dgm:cxn modelId="{97CBACA1-4450-4E50-9106-F7AD90F2F7F3}" srcId="{AE2BEA78-55C7-433E-B3E7-1F9E404BE53F}" destId="{68BCC616-9BBE-4488-91AB-7D361F2506ED}" srcOrd="0" destOrd="0" parTransId="{11D5D906-AFCE-480B-9777-84BB63B88B74}" sibTransId="{394DB8F8-9BD8-449A-909D-CC9B3F491BAF}"/>
    <dgm:cxn modelId="{AAB797BA-52BF-5F42-B596-37B7E5FD1272}" type="presOf" srcId="{1C9DD477-DFD8-4F86-AEBF-6E6E39681EC2}" destId="{D1A71536-FB3B-42C6-8192-D66616232E08}" srcOrd="0" destOrd="0" presId="urn:microsoft.com/office/officeart/2018/5/layout/CenteredIconLabelDescriptionList"/>
    <dgm:cxn modelId="{A3ADE0C8-A317-4001-9C57-B46E680DFE34}" srcId="{1C9DD477-DFD8-4F86-AEBF-6E6E39681EC2}" destId="{5064B5CB-6C31-47B2-BD7C-4C7AF2D2E08D}" srcOrd="0" destOrd="0" parTransId="{D7CCF8DC-089D-4853-AD44-73F13FD41AB4}" sibTransId="{59CB8117-CC60-4873-A5A2-2719E4A49AAC}"/>
    <dgm:cxn modelId="{8D7755DF-D3DB-A840-BD08-5E10894905FF}" type="presOf" srcId="{AE2BEA78-55C7-433E-B3E7-1F9E404BE53F}" destId="{51000754-C69F-4909-8366-7A9B33C314B2}" srcOrd="0" destOrd="0" presId="urn:microsoft.com/office/officeart/2018/5/layout/CenteredIconLabelDescriptionList"/>
    <dgm:cxn modelId="{305123EA-13E1-41D1-9DF7-DC7D290C645E}" srcId="{A17F8489-CE82-495A-AE57-0BFC0693B9D7}" destId="{07F1D253-2111-42A3-97DE-BB70BB532A8D}" srcOrd="2" destOrd="0" parTransId="{10A3BD97-E1A1-436A-A0A7-EF12905F4BF0}" sibTransId="{D44C9F54-42FB-469F-B726-8B04CE5FC706}"/>
    <dgm:cxn modelId="{B5D0B3F1-0CD2-4EDB-960F-C0A37E964B19}" srcId="{A17F8489-CE82-495A-AE57-0BFC0693B9D7}" destId="{AE2BEA78-55C7-433E-B3E7-1F9E404BE53F}" srcOrd="1" destOrd="0" parTransId="{32E924CA-1884-48B6-B669-FFA4D0D945C4}" sibTransId="{B65C7515-1B19-48DE-A91F-26CFFA2B49CE}"/>
    <dgm:cxn modelId="{BB9339E6-0855-4343-B04C-10D0F26DBC30}" type="presParOf" srcId="{16117DCB-CB9C-492C-869B-D7D735D63ECE}" destId="{17AEB978-1DB2-473E-B4D9-6D03BAB30032}" srcOrd="0" destOrd="0" presId="urn:microsoft.com/office/officeart/2018/5/layout/CenteredIconLabelDescriptionList"/>
    <dgm:cxn modelId="{A4A78138-D7E4-0F46-B4B0-2533A7A52372}" type="presParOf" srcId="{17AEB978-1DB2-473E-B4D9-6D03BAB30032}" destId="{BB6160E4-FA7C-4616-AD5D-FDD9E3754FC0}" srcOrd="0" destOrd="0" presId="urn:microsoft.com/office/officeart/2018/5/layout/CenteredIconLabelDescriptionList"/>
    <dgm:cxn modelId="{A6E1C3A3-9801-CF4B-A208-E764E9B5D23F}" type="presParOf" srcId="{17AEB978-1DB2-473E-B4D9-6D03BAB30032}" destId="{E1B8F6ED-2B48-4280-A9A9-851F5A8EB000}" srcOrd="1" destOrd="0" presId="urn:microsoft.com/office/officeart/2018/5/layout/CenteredIconLabelDescriptionList"/>
    <dgm:cxn modelId="{4DA8EBFA-F182-4D48-8B6E-B397FEADF746}" type="presParOf" srcId="{17AEB978-1DB2-473E-B4D9-6D03BAB30032}" destId="{D1A71536-FB3B-42C6-8192-D66616232E08}" srcOrd="2" destOrd="0" presId="urn:microsoft.com/office/officeart/2018/5/layout/CenteredIconLabelDescriptionList"/>
    <dgm:cxn modelId="{8588964F-79D1-214B-9799-30A1124914A4}" type="presParOf" srcId="{17AEB978-1DB2-473E-B4D9-6D03BAB30032}" destId="{AE81C020-449A-472A-901D-D26019700847}" srcOrd="3" destOrd="0" presId="urn:microsoft.com/office/officeart/2018/5/layout/CenteredIconLabelDescriptionList"/>
    <dgm:cxn modelId="{B4BA1026-BD2C-5D42-B45A-E6754B724F5C}" type="presParOf" srcId="{17AEB978-1DB2-473E-B4D9-6D03BAB30032}" destId="{F2074559-2229-4EDF-A13A-47A120008FCB}" srcOrd="4" destOrd="0" presId="urn:microsoft.com/office/officeart/2018/5/layout/CenteredIconLabelDescriptionList"/>
    <dgm:cxn modelId="{F68D7A3E-6DB4-1048-A638-715BF3C36F75}" type="presParOf" srcId="{16117DCB-CB9C-492C-869B-D7D735D63ECE}" destId="{EEF753F4-004D-4FA5-B102-B4728D031650}" srcOrd="1" destOrd="0" presId="urn:microsoft.com/office/officeart/2018/5/layout/CenteredIconLabelDescriptionList"/>
    <dgm:cxn modelId="{26A22FF6-8741-AF45-8A87-CB9B18D69777}" type="presParOf" srcId="{16117DCB-CB9C-492C-869B-D7D735D63ECE}" destId="{AA1CEBC7-343B-4D99-A47C-1F1C2659BF00}" srcOrd="2" destOrd="0" presId="urn:microsoft.com/office/officeart/2018/5/layout/CenteredIconLabelDescriptionList"/>
    <dgm:cxn modelId="{C60D3E60-9470-204D-B9A0-2822F853AB63}" type="presParOf" srcId="{AA1CEBC7-343B-4D99-A47C-1F1C2659BF00}" destId="{70C5D101-AD2B-4C9E-A4CF-AA4504E67DC6}" srcOrd="0" destOrd="0" presId="urn:microsoft.com/office/officeart/2018/5/layout/CenteredIconLabelDescriptionList"/>
    <dgm:cxn modelId="{9D1FC445-DE23-8F42-B4DC-847CB310EAB9}" type="presParOf" srcId="{AA1CEBC7-343B-4D99-A47C-1F1C2659BF00}" destId="{8E9B15F1-8337-4E97-BC03-E7CE4E40D1E1}" srcOrd="1" destOrd="0" presId="urn:microsoft.com/office/officeart/2018/5/layout/CenteredIconLabelDescriptionList"/>
    <dgm:cxn modelId="{1D50A4D0-2149-7148-A06E-C98DD3B5C5A3}" type="presParOf" srcId="{AA1CEBC7-343B-4D99-A47C-1F1C2659BF00}" destId="{51000754-C69F-4909-8366-7A9B33C314B2}" srcOrd="2" destOrd="0" presId="urn:microsoft.com/office/officeart/2018/5/layout/CenteredIconLabelDescriptionList"/>
    <dgm:cxn modelId="{EFAFFEC7-479F-A347-8B8D-1DB027AEDC41}" type="presParOf" srcId="{AA1CEBC7-343B-4D99-A47C-1F1C2659BF00}" destId="{81F8CF1E-3C3E-4585-9721-CF4A61E825F9}" srcOrd="3" destOrd="0" presId="urn:microsoft.com/office/officeart/2018/5/layout/CenteredIconLabelDescriptionList"/>
    <dgm:cxn modelId="{C15400D7-D83D-3545-B074-B409318F81F4}" type="presParOf" srcId="{AA1CEBC7-343B-4D99-A47C-1F1C2659BF00}" destId="{2F54A241-CE64-4569-BAE7-E116BEFAD094}" srcOrd="4" destOrd="0" presId="urn:microsoft.com/office/officeart/2018/5/layout/CenteredIconLabelDescriptionList"/>
    <dgm:cxn modelId="{7BA3BA94-B9F7-F64B-AA95-A442B28D4F25}" type="presParOf" srcId="{16117DCB-CB9C-492C-869B-D7D735D63ECE}" destId="{542FDCA0-90FF-4AD4-BC8D-BA2A107ECB78}" srcOrd="3" destOrd="0" presId="urn:microsoft.com/office/officeart/2018/5/layout/CenteredIconLabelDescriptionList"/>
    <dgm:cxn modelId="{8973DCF0-AAAF-FB41-8323-9A1CBEEDB8D1}" type="presParOf" srcId="{16117DCB-CB9C-492C-869B-D7D735D63ECE}" destId="{F7E387FD-2200-4638-B77D-5E29EFF09BFA}" srcOrd="4" destOrd="0" presId="urn:microsoft.com/office/officeart/2018/5/layout/CenteredIconLabelDescriptionList"/>
    <dgm:cxn modelId="{D5DB09CC-20FB-4942-8B6B-2E7E4340FF35}" type="presParOf" srcId="{F7E387FD-2200-4638-B77D-5E29EFF09BFA}" destId="{3CA2B0BB-D6C2-40B8-8FB6-0F73D68530C7}" srcOrd="0" destOrd="0" presId="urn:microsoft.com/office/officeart/2018/5/layout/CenteredIconLabelDescriptionList"/>
    <dgm:cxn modelId="{E96DFDE7-C3EE-C94A-8E4A-665349478FAB}" type="presParOf" srcId="{F7E387FD-2200-4638-B77D-5E29EFF09BFA}" destId="{F1E0C16B-EAEC-49E0-B62B-BADAEBEF53DB}" srcOrd="1" destOrd="0" presId="urn:microsoft.com/office/officeart/2018/5/layout/CenteredIconLabelDescriptionList"/>
    <dgm:cxn modelId="{D2C755A3-7B4E-124F-AA48-7DD6F03296CA}" type="presParOf" srcId="{F7E387FD-2200-4638-B77D-5E29EFF09BFA}" destId="{34705CC2-1292-446D-94BD-71983F637D52}" srcOrd="2" destOrd="0" presId="urn:microsoft.com/office/officeart/2018/5/layout/CenteredIconLabelDescriptionList"/>
    <dgm:cxn modelId="{475199B6-6119-3946-89F6-4D236BFC6254}" type="presParOf" srcId="{F7E387FD-2200-4638-B77D-5E29EFF09BFA}" destId="{07E43E76-8BA9-4D97-9C25-EF5905DB5A0E}" srcOrd="3" destOrd="0" presId="urn:microsoft.com/office/officeart/2018/5/layout/CenteredIconLabelDescriptionList"/>
    <dgm:cxn modelId="{1C964D41-4AED-2844-842C-1517A71404C1}" type="presParOf" srcId="{F7E387FD-2200-4638-B77D-5E29EFF09BFA}" destId="{57C66E84-60E2-4A2D-8C8F-6F7AC998DF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60E4-FA7C-4616-AD5D-FDD9E3754FC0}">
      <dsp:nvSpPr>
        <dsp:cNvPr id="0" name=""/>
        <dsp:cNvSpPr/>
      </dsp:nvSpPr>
      <dsp:spPr>
        <a:xfrm>
          <a:off x="1249682" y="503527"/>
          <a:ext cx="1272796" cy="1272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71536-FB3B-42C6-8192-D66616232E08}">
      <dsp:nvSpPr>
        <dsp:cNvPr id="0" name=""/>
        <dsp:cNvSpPr/>
      </dsp:nvSpPr>
      <dsp:spPr>
        <a:xfrm>
          <a:off x="335284" y="2057398"/>
          <a:ext cx="3636562" cy="54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latin typeface="Gill Sans MT" panose="020B0502020104020203" pitchFamily="34" charset="77"/>
            </a:rPr>
            <a:t>Objective</a:t>
          </a:r>
          <a:endParaRPr lang="en-US" sz="2800" u="none" kern="1200" dirty="0">
            <a:latin typeface="Gill Sans MT" panose="020B0502020104020203" pitchFamily="34" charset="77"/>
          </a:endParaRPr>
        </a:p>
      </dsp:txBody>
      <dsp:txXfrm>
        <a:off x="335284" y="2057398"/>
        <a:ext cx="3636562" cy="545484"/>
      </dsp:txXfrm>
    </dsp:sp>
    <dsp:sp modelId="{F2074559-2229-4EDF-A13A-47A120008FCB}">
      <dsp:nvSpPr>
        <dsp:cNvPr id="0" name=""/>
        <dsp:cNvSpPr/>
      </dsp:nvSpPr>
      <dsp:spPr>
        <a:xfrm>
          <a:off x="335284" y="2580704"/>
          <a:ext cx="3636562" cy="203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help a medical staffing agency that provides temporary workers to clinics and hospitals on as-needed basis. The analysis will help plan for influenza season, a time when additional staff are in high demand. Project brief can be found </a:t>
          </a:r>
          <a:r>
            <a:rPr lang="en-US" sz="17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1700" kern="1200" dirty="0">
              <a:solidFill>
                <a:schemeClr val="tx1"/>
              </a:solidFill>
            </a:rPr>
            <a:t>.</a:t>
          </a:r>
        </a:p>
      </dsp:txBody>
      <dsp:txXfrm>
        <a:off x="335284" y="2580704"/>
        <a:ext cx="3636562" cy="2032272"/>
      </dsp:txXfrm>
    </dsp:sp>
    <dsp:sp modelId="{70C5D101-AD2B-4C9E-A4CF-AA4504E67DC6}">
      <dsp:nvSpPr>
        <dsp:cNvPr id="0" name=""/>
        <dsp:cNvSpPr/>
      </dsp:nvSpPr>
      <dsp:spPr>
        <a:xfrm>
          <a:off x="5273034" y="502916"/>
          <a:ext cx="1272796" cy="127279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00754-C69F-4909-8366-7A9B33C314B2}">
      <dsp:nvSpPr>
        <dsp:cNvPr id="0" name=""/>
        <dsp:cNvSpPr/>
      </dsp:nvSpPr>
      <dsp:spPr>
        <a:xfrm>
          <a:off x="4358632" y="2057398"/>
          <a:ext cx="3636562" cy="54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latin typeface="Gill Sans MT" panose="020B0502020104020203"/>
              <a:ea typeface="+mn-ea"/>
              <a:cs typeface="+mn-cs"/>
            </a:rPr>
            <a:t>Data Set</a:t>
          </a:r>
        </a:p>
      </dsp:txBody>
      <dsp:txXfrm>
        <a:off x="4358632" y="2057398"/>
        <a:ext cx="3636562" cy="545484"/>
      </dsp:txXfrm>
    </dsp:sp>
    <dsp:sp modelId="{2F54A241-CE64-4569-BAE7-E116BEFAD094}">
      <dsp:nvSpPr>
        <dsp:cNvPr id="0" name=""/>
        <dsp:cNvSpPr/>
      </dsp:nvSpPr>
      <dsp:spPr>
        <a:xfrm>
          <a:off x="4358632" y="2514594"/>
          <a:ext cx="3636562" cy="203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Influenza deaths by geography, time, age, and gender by </a:t>
          </a:r>
          <a:r>
            <a:rPr lang="en-US" sz="1700" kern="12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CDC</a:t>
          </a:r>
          <a:r>
            <a:rPr lang="en-US" sz="1700" kern="1200" dirty="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Population data by geography by </a:t>
          </a:r>
          <a:r>
            <a:rPr lang="en-US" sz="1700" b="0" kern="1200" dirty="0">
              <a:solidFill>
                <a:schemeClr val="tx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 Census Bureau</a:t>
          </a:r>
          <a:r>
            <a:rPr lang="en-US" sz="1700" b="0" kern="1200" dirty="0">
              <a:solidFill>
                <a:schemeClr val="tx1"/>
              </a:solidFill>
            </a:rPr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Note: </a:t>
          </a:r>
          <a:r>
            <a:rPr lang="en-US" sz="1700" kern="1200" dirty="0"/>
            <a:t>The numbers are estimates. The sum of the numbers from the different age groups may not sum up to the total in the first columns.</a:t>
          </a:r>
        </a:p>
      </dsp:txBody>
      <dsp:txXfrm>
        <a:off x="4358632" y="2514594"/>
        <a:ext cx="3636562" cy="2032272"/>
      </dsp:txXfrm>
    </dsp:sp>
    <dsp:sp modelId="{3CA2B0BB-D6C2-40B8-8FB6-0F73D68530C7}">
      <dsp:nvSpPr>
        <dsp:cNvPr id="0" name=""/>
        <dsp:cNvSpPr/>
      </dsp:nvSpPr>
      <dsp:spPr>
        <a:xfrm>
          <a:off x="9204962" y="503527"/>
          <a:ext cx="1272796" cy="127279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05CC2-1292-446D-94BD-71983F637D52}">
      <dsp:nvSpPr>
        <dsp:cNvPr id="0" name=""/>
        <dsp:cNvSpPr/>
      </dsp:nvSpPr>
      <dsp:spPr>
        <a:xfrm>
          <a:off x="8199133" y="2057398"/>
          <a:ext cx="3636562" cy="54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none" kern="1200" dirty="0">
              <a:latin typeface="Gill Sans MT" panose="020B0502020104020203" pitchFamily="34" charset="77"/>
              <a:ea typeface="+mn-ea"/>
              <a:cs typeface="+mn-cs"/>
            </a:rPr>
            <a:t>Tools and Procedures</a:t>
          </a:r>
        </a:p>
      </dsp:txBody>
      <dsp:txXfrm>
        <a:off x="8199133" y="2057398"/>
        <a:ext cx="3636562" cy="545484"/>
      </dsp:txXfrm>
    </dsp:sp>
    <dsp:sp modelId="{57C66E84-60E2-4A2D-8C8F-6F7AC998DF09}">
      <dsp:nvSpPr>
        <dsp:cNvPr id="0" name=""/>
        <dsp:cNvSpPr/>
      </dsp:nvSpPr>
      <dsp:spPr>
        <a:xfrm>
          <a:off x="8290556" y="2514594"/>
          <a:ext cx="3636562" cy="203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kern="1200" dirty="0"/>
            <a:t>MS Excel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kern="1200" dirty="0"/>
            <a:t>Storytelling in Tableau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b="0" u="none" kern="1200" dirty="0">
              <a:latin typeface="+mn-lt"/>
              <a:ea typeface="+mn-ea"/>
              <a:cs typeface="+mn-cs"/>
            </a:rPr>
            <a:t>Data cleaning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b="0" u="none" kern="1200" dirty="0">
              <a:latin typeface="+mn-lt"/>
              <a:ea typeface="+mn-ea"/>
              <a:cs typeface="+mn-cs"/>
            </a:rPr>
            <a:t>Data integration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b="0" u="none" kern="1200" dirty="0">
              <a:latin typeface="+mn-lt"/>
              <a:ea typeface="+mn-ea"/>
              <a:cs typeface="+mn-cs"/>
            </a:rPr>
            <a:t>Data transformation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b="0" u="none" kern="1200" dirty="0">
              <a:latin typeface="+mn-lt"/>
              <a:ea typeface="+mn-ea"/>
              <a:cs typeface="+mn-cs"/>
            </a:rPr>
            <a:t>Statistical hypothesis testing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b="0" u="none" kern="1200" dirty="0">
              <a:latin typeface="+mn-lt"/>
              <a:ea typeface="+mn-ea"/>
              <a:cs typeface="+mn-cs"/>
            </a:rPr>
            <a:t>Visual analysis</a:t>
          </a:r>
        </a:p>
        <a:p>
          <a:pPr algn="l">
            <a:lnSpc>
              <a:spcPct val="90000"/>
            </a:lnSpc>
            <a:spcBef>
              <a:spcPct val="0"/>
            </a:spcBef>
            <a:buNone/>
          </a:pPr>
          <a:r>
            <a:rPr lang="en-US" sz="1700" b="0" u="none" kern="1200" dirty="0">
              <a:latin typeface="+mn-lt"/>
              <a:ea typeface="+mn-ea"/>
              <a:cs typeface="+mn-cs"/>
            </a:rPr>
            <a:t>Forecasting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u="none" kern="1200" dirty="0">
            <a:latin typeface="Gill Sans MT" panose="020B0502020104020203" pitchFamily="34" charset="77"/>
            <a:ea typeface="+mn-ea"/>
            <a:cs typeface="+mn-cs"/>
          </a:endParaRPr>
        </a:p>
      </dsp:txBody>
      <dsp:txXfrm>
        <a:off x="8290556" y="2514594"/>
        <a:ext cx="3636562" cy="203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831C-2DC0-8140-9CB2-1967D3D67CC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1F158-C67E-A04A-9D0D-A89CEDD5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0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1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7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5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2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4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0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1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1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2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7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1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3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45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8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84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LFrtwxtnv94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hyperlink" Target="https://public.tableau.com/app/profile/alex.paredes/viz/InfluenzaDeathsStoryboard_16734681277940/InfluenzaDeathsStory" TargetMode="Externa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FDC7779A-9005-4ACB-88D0-3FD9FAD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6CB3D817-4A59-4D06-8F9E-68F77518C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BD3D-C8CF-040D-BC28-0A4D4B9A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5" y="411480"/>
            <a:ext cx="11298932" cy="118218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Preparing for Influenza Season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F3311EAF-9FD3-4276-9BBC-72C8CB2E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A9A5279D-D5E5-4B0D-B328-83E84454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50C38188-DAEF-490F-8CEF-C940936BE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3CCD853-F781-0F30-FEF7-A7C8E632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210721"/>
              </p:ext>
            </p:extLst>
          </p:nvPr>
        </p:nvGraphicFramePr>
        <p:xfrm>
          <a:off x="0" y="1803705"/>
          <a:ext cx="12192000" cy="511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0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8BBCB40C-51BC-B3B4-DBB6-7F142E2E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5" y="4251960"/>
            <a:ext cx="6346103" cy="2251586"/>
          </a:xfrm>
          <a:prstGeom prst="rect">
            <a:avLst/>
          </a:prstGeom>
        </p:spPr>
      </p:pic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6B0A817-084C-5397-E955-CC2B1ADCF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14947"/>
              </p:ext>
            </p:extLst>
          </p:nvPr>
        </p:nvGraphicFramePr>
        <p:xfrm>
          <a:off x="6542534" y="960120"/>
          <a:ext cx="5197912" cy="27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29200" imgH="2679700" progId="Excel.Sheet.12">
                  <p:embed/>
                </p:oleObj>
              </mc:Choice>
              <mc:Fallback>
                <p:oleObj name="Worksheet" r:id="rId3" imgW="5029200" imgH="2679700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6B0A817-084C-5397-E955-CC2B1ADCF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2534" y="960120"/>
                        <a:ext cx="5197912" cy="2769595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7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BC0915A-18E3-10A3-E446-26DFF72C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2810"/>
              </p:ext>
            </p:extLst>
          </p:nvPr>
        </p:nvGraphicFramePr>
        <p:xfrm>
          <a:off x="6542534" y="3794760"/>
          <a:ext cx="5197912" cy="2704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622">
                  <a:extLst>
                    <a:ext uri="{9D8B030D-6E8A-4147-A177-3AD203B41FA5}">
                      <a16:colId xmlns:a16="http://schemas.microsoft.com/office/drawing/2014/main" val="133157481"/>
                    </a:ext>
                  </a:extLst>
                </a:gridCol>
                <a:gridCol w="1738326">
                  <a:extLst>
                    <a:ext uri="{9D8B030D-6E8A-4147-A177-3AD203B41FA5}">
                      <a16:colId xmlns:a16="http://schemas.microsoft.com/office/drawing/2014/main" val="844579136"/>
                    </a:ext>
                  </a:extLst>
                </a:gridCol>
                <a:gridCol w="2293964">
                  <a:extLst>
                    <a:ext uri="{9D8B030D-6E8A-4147-A177-3AD203B41FA5}">
                      <a16:colId xmlns:a16="http://schemas.microsoft.com/office/drawing/2014/main" val="1489155485"/>
                    </a:ext>
                  </a:extLst>
                </a:gridCol>
              </a:tblGrid>
              <a:tr h="474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U.S. Census (over 65 years)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Influenza Deaths (over 65 years)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3061680"/>
                  </a:ext>
                </a:extLst>
              </a:tr>
              <a:tr h="597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 Deviation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886050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4239430"/>
                  </a:ext>
                </a:extLst>
              </a:tr>
              <a:tr h="2372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806989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300108"/>
                  </a:ext>
                </a:extLst>
              </a:tr>
              <a:tr h="597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Outlier Percentage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8.28%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4.58%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4551509"/>
                  </a:ext>
                </a:extLst>
              </a:tr>
              <a:tr h="7969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Correlation Coefficient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0.94265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4755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3B67337-2852-EEBF-7AEE-97625CD160B4}"/>
              </a:ext>
            </a:extLst>
          </p:cNvPr>
          <p:cNvSpPr txBox="1"/>
          <p:nvPr/>
        </p:nvSpPr>
        <p:spPr>
          <a:xfrm>
            <a:off x="335280" y="868680"/>
            <a:ext cx="60960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Assumption</a:t>
            </a:r>
          </a:p>
          <a:p>
            <a:r>
              <a:rPr lang="en-US" sz="1650" i="1" dirty="0"/>
              <a:t>“Vulnerable populations suffer the most-severe impacts from the flu and are the most likely to end up in the hospital.”</a:t>
            </a:r>
          </a:p>
          <a:p>
            <a:r>
              <a:rPr lang="en-US" sz="2200" b="1" dirty="0"/>
              <a:t>Research Hypothesis</a:t>
            </a:r>
          </a:p>
          <a:p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a state has a large population of individuals over the age of 65, then it is more likely there will be a high number of influenza deaths for individuals over the age of 65 in that state.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One-tailed test </a:t>
            </a:r>
            <a:r>
              <a:rPr lang="en-US" sz="1650" dirty="0">
                <a:ea typeface="Calibri" panose="020F0502020204030204" pitchFamily="34" charset="0"/>
                <a:cs typeface="Times New Roman" panose="02020603050405020304" pitchFamily="18" charset="0"/>
              </a:rPr>
              <a:t>shows </a:t>
            </a:r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p-value of 6.25E-157.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scatterplot below shows a strong correlation between total population over 65 years and influenza deaths over 65 years.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50" dirty="0">
                <a:ea typeface="Calibri" panose="020F0502020204030204" pitchFamily="34" charset="0"/>
                <a:cs typeface="Times New Roman" panose="02020603050405020304" pitchFamily="18" charset="0"/>
              </a:rPr>
              <a:t>As the population of people over 65 years continues to increase, so does the number of influenza deaths.</a:t>
            </a:r>
            <a:endParaRPr lang="en-US" sz="16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673D-D3F9-4021-29BD-7BD69910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594360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When is Influenza Season?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F023F58-EE25-1127-6752-44109F44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2" y="1870792"/>
            <a:ext cx="4500511" cy="227466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B50BCE5-F11C-8C81-42C9-57C09BE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12" y="4160520"/>
            <a:ext cx="4500511" cy="24936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AEC8C0-4024-83BC-1CD8-F3156F224B37}"/>
              </a:ext>
            </a:extLst>
          </p:cNvPr>
          <p:cNvSpPr txBox="1"/>
          <p:nvPr/>
        </p:nvSpPr>
        <p:spPr>
          <a:xfrm>
            <a:off x="426720" y="1965960"/>
            <a:ext cx="6614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the column chart, flu season usually occurs in the winter.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From 2009-2017, winter was the season with the highest number of deaths;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amounting to 141,498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total amount can be further explained by looking at the line chart, which breaks down influenza deaths by month. </a:t>
            </a:r>
          </a:p>
          <a:p>
            <a:pPr marL="342900" marR="0" lvl="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Influenza deaths peaked in the months of December, January, and February, which are considered “winter” months,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although significant activity can last as late as March.</a:t>
            </a:r>
          </a:p>
          <a:p>
            <a:pPr marL="342900" marR="0" lvl="0" indent="-34290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January accumulated the highest number of influenza deaths with 55,802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followed by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February with 43,769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December with 41,927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7FA24-75ED-615C-2403-4F00A724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36" y="800930"/>
            <a:ext cx="3703319" cy="2240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ANALYSIS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29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B0DB6F87-E6F9-5BC1-784D-3661163E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960120"/>
            <a:ext cx="7183597" cy="2256390"/>
          </a:xfrm>
        </p:spPr>
        <p:txBody>
          <a:bodyPr>
            <a:normAutofit/>
          </a:bodyPr>
          <a:lstStyle/>
          <a:p>
            <a:pPr marR="0" lv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California, New York, Texas, Pennsylvania, and Florida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among the top 5 states with high influenza death counts of individuals over the age of 65 years.</a:t>
            </a:r>
          </a:p>
          <a:p>
            <a:pPr marR="0" lv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large gray circle that lies on top of </a:t>
            </a:r>
            <a:r>
              <a:rPr lang="en-US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California means that California possesses the highest number of influenza deaths for individuals over 65 with 47,483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lv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Along with the </a:t>
            </a:r>
            <a:r>
              <a:rPr lang="en-US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highest population of individuals over the age of 65 with 40,346,770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C29040"/>
              </a:buClr>
            </a:pPr>
            <a:endParaRPr lang="en-US" dirty="0"/>
          </a:p>
        </p:txBody>
      </p:sp>
      <p:pic>
        <p:nvPicPr>
          <p:cNvPr id="62" name="Graphic 61" descr="Man with cane with solid fill">
            <a:extLst>
              <a:ext uri="{FF2B5EF4-FFF2-40B4-BE49-F238E27FC236}">
                <a16:creationId xmlns:a16="http://schemas.microsoft.com/office/drawing/2014/main" id="{51C6ED48-229F-BB08-7300-87CD514C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3429000"/>
            <a:ext cx="3046926" cy="3046926"/>
          </a:xfrm>
          <a:prstGeom prst="rect">
            <a:avLst/>
          </a:prstGeom>
        </p:spPr>
      </p:pic>
      <p:pic>
        <p:nvPicPr>
          <p:cNvPr id="55" name="Picture 54" descr="Map&#10;&#10;Description automatically generated">
            <a:extLst>
              <a:ext uri="{FF2B5EF4-FFF2-40B4-BE49-F238E27FC236}">
                <a16:creationId xmlns:a16="http://schemas.microsoft.com/office/drawing/2014/main" id="{31B34089-9718-0113-D040-78315052A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60" y="3154680"/>
            <a:ext cx="7584399" cy="35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FB3542-839A-4F03-BEB3-5B5B0E47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D5137-7DF2-DB5E-A726-7DE6D5B7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685800"/>
            <a:ext cx="10993549" cy="731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Recommendations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082481-A4EA-4F11-9006-FB76DB52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AB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1BB734A-8F18-954F-77DB-1ABF368F8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"/>
          <a:stretch/>
        </p:blipFill>
        <p:spPr>
          <a:xfrm>
            <a:off x="679657" y="4343400"/>
            <a:ext cx="5351432" cy="2187902"/>
          </a:xfrm>
          <a:prstGeom prst="rect">
            <a:avLst/>
          </a:prstGeom>
        </p:spPr>
      </p:pic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EEA17718-AF05-303E-95B5-AA085FE71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0320" y="4160520"/>
            <a:ext cx="5146559" cy="2457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426B9-1C9B-9CA6-79BB-728B19DC41BB}"/>
              </a:ext>
            </a:extLst>
          </p:cNvPr>
          <p:cNvSpPr txBox="1"/>
          <p:nvPr/>
        </p:nvSpPr>
        <p:spPr>
          <a:xfrm>
            <a:off x="426720" y="1417320"/>
            <a:ext cx="100977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recommended that the medical staffing agency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 additional nurses, physician assistants, and doctors in the winter season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the bubble chart, it is recommended that the staffing agency send more nurses, physician assistants, and doctors to California, New York, Texas, Pennsylvania, and Florida during influenza season.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you look at the forecast from the line chart, you will notice influenza deaths will continue to increase for some states in 2018. 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California, New York, Texas, Pennsylvania, and Florida should be prioritized as “high need”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additional medical staffing based on the large population and high number of influenza deaths for individual over the age of 65.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 descr="Ch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D7C935D6-675A-9F40-5601-25B608E0A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55" y="797999"/>
            <a:ext cx="751846" cy="751846"/>
          </a:xfrm>
          <a:prstGeom prst="rect">
            <a:avLst/>
          </a:prstGeom>
        </p:spPr>
      </p:pic>
      <p:pic>
        <p:nvPicPr>
          <p:cNvPr id="40" name="Graphic 39" descr="Presentation with media with solid fill">
            <a:hlinkClick r:id="rId6"/>
            <a:extLst>
              <a:ext uri="{FF2B5EF4-FFF2-40B4-BE49-F238E27FC236}">
                <a16:creationId xmlns:a16="http://schemas.microsoft.com/office/drawing/2014/main" id="{45FF7905-4357-3BB1-B376-B74EF80F8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1169" y="685800"/>
            <a:ext cx="914400" cy="914400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8491819-BD3F-B65F-43E4-C45CB9C589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0880" y="1568100"/>
            <a:ext cx="394283" cy="3942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D7EE873-B4F2-1E33-2336-2E535F0D0946}"/>
              </a:ext>
            </a:extLst>
          </p:cNvPr>
          <p:cNvSpPr txBox="1"/>
          <p:nvPr/>
        </p:nvSpPr>
        <p:spPr>
          <a:xfrm>
            <a:off x="10485120" y="1874520"/>
            <a:ext cx="1563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icons for storyboard and video</a:t>
            </a:r>
          </a:p>
        </p:txBody>
      </p:sp>
    </p:spTree>
    <p:extLst>
      <p:ext uri="{BB962C8B-B14F-4D97-AF65-F5344CB8AC3E}">
        <p14:creationId xmlns:p14="http://schemas.microsoft.com/office/powerpoint/2010/main" val="30746842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1_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2_Dividen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591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Century Gothic</vt:lpstr>
      <vt:lpstr>Elephant</vt:lpstr>
      <vt:lpstr>Gill Sans MT</vt:lpstr>
      <vt:lpstr>Symbol</vt:lpstr>
      <vt:lpstr>Times New Roman</vt:lpstr>
      <vt:lpstr>Wingdings</vt:lpstr>
      <vt:lpstr>Wingdings 2</vt:lpstr>
      <vt:lpstr>BrushVTI</vt:lpstr>
      <vt:lpstr>1_Dividend</vt:lpstr>
      <vt:lpstr>2_Dividend</vt:lpstr>
      <vt:lpstr>Worksheet</vt:lpstr>
      <vt:lpstr>Preparing for Influenza Season</vt:lpstr>
      <vt:lpstr>PowerPoint Presentation</vt:lpstr>
      <vt:lpstr>When is Influenza Season?</vt:lpstr>
      <vt:lpstr>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Portfolio</dc:title>
  <dc:creator>Alex Paredes</dc:creator>
  <cp:lastModifiedBy>Alex Paredes</cp:lastModifiedBy>
  <cp:revision>88</cp:revision>
  <dcterms:created xsi:type="dcterms:W3CDTF">2023-04-27T15:01:00Z</dcterms:created>
  <dcterms:modified xsi:type="dcterms:W3CDTF">2023-06-21T19:31:57Z</dcterms:modified>
</cp:coreProperties>
</file>