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4190" r:id="rId2"/>
  </p:sldMasterIdLst>
  <p:notesMasterIdLst>
    <p:notesMasterId r:id="rId10"/>
  </p:notesMasterIdLst>
  <p:sldIdLst>
    <p:sldId id="273" r:id="rId3"/>
    <p:sldId id="274" r:id="rId4"/>
    <p:sldId id="276" r:id="rId5"/>
    <p:sldId id="279" r:id="rId6"/>
    <p:sldId id="278" r:id="rId7"/>
    <p:sldId id="264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C1959-6380-EDD3-54A0-D8198BEB8DFD}" name="Alex Paredes" initials="AP" userId="8e2f938975373b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00"/>
    <a:srgbClr val="FF8A00"/>
    <a:srgbClr val="FF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5"/>
    <p:restoredTop sz="96029"/>
  </p:normalViewPr>
  <p:slideViewPr>
    <p:cSldViewPr snapToGrid="0">
      <p:cViewPr varScale="1">
        <p:scale>
          <a:sx n="85" d="100"/>
          <a:sy n="85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redes" userId="8e2f938975373b52" providerId="LiveId" clId="{A2F5D142-8246-42DE-AF89-9C89B8F6577B}"/>
    <pc:docChg chg="undo redo custSel delSld modSld delMainMaster">
      <pc:chgData name="Alex Paredes" userId="8e2f938975373b52" providerId="LiveId" clId="{A2F5D142-8246-42DE-AF89-9C89B8F6577B}" dt="2023-06-21T19:47:45.013" v="10" actId="1076"/>
      <pc:docMkLst>
        <pc:docMk/>
      </pc:docMkLst>
      <pc:sldChg chg="del">
        <pc:chgData name="Alex Paredes" userId="8e2f938975373b52" providerId="LiveId" clId="{A2F5D142-8246-42DE-AF89-9C89B8F6577B}" dt="2023-06-21T19:34:47.786" v="0" actId="47"/>
        <pc:sldMkLst>
          <pc:docMk/>
          <pc:sldMk cId="2740307798" sldId="256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2039889068" sldId="258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2630086089" sldId="259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2913850822" sldId="260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299021958" sldId="261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1363823781" sldId="262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3371394031" sldId="263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3699041242" sldId="265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3528864086" sldId="268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226166736" sldId="269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3741379496" sldId="270"/>
        </pc:sldMkLst>
      </pc:sldChg>
      <pc:sldChg chg="del">
        <pc:chgData name="Alex Paredes" userId="8e2f938975373b52" providerId="LiveId" clId="{A2F5D142-8246-42DE-AF89-9C89B8F6577B}" dt="2023-06-21T19:34:58.232" v="1" actId="2696"/>
        <pc:sldMkLst>
          <pc:docMk/>
          <pc:sldMk cId="3074684232" sldId="271"/>
        </pc:sldMkLst>
      </pc:sldChg>
      <pc:sldChg chg="modSp mod">
        <pc:chgData name="Alex Paredes" userId="8e2f938975373b52" providerId="LiveId" clId="{A2F5D142-8246-42DE-AF89-9C89B8F6577B}" dt="2023-06-21T19:47:45.013" v="10" actId="1076"/>
        <pc:sldMkLst>
          <pc:docMk/>
          <pc:sldMk cId="736502416" sldId="274"/>
        </pc:sldMkLst>
        <pc:spChg chg="mod">
          <ac:chgData name="Alex Paredes" userId="8e2f938975373b52" providerId="LiveId" clId="{A2F5D142-8246-42DE-AF89-9C89B8F6577B}" dt="2023-06-21T19:47:45.013" v="10" actId="1076"/>
          <ac:spMkLst>
            <pc:docMk/>
            <pc:sldMk cId="736502416" sldId="274"/>
            <ac:spMk id="2" creationId="{A228FA5C-5372-44E5-D36D-0EDAABAF74D0}"/>
          </ac:spMkLst>
        </pc:spChg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89669263" sldId="282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3500222076" sldId="283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1357880025" sldId="284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1169025869" sldId="285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4028527182" sldId="286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4189419891" sldId="287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1260753285" sldId="288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510286259" sldId="289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2732143367" sldId="290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1687463873" sldId="294"/>
        </pc:sldMkLst>
      </pc:sldChg>
      <pc:sldChg chg="del">
        <pc:chgData name="Alex Paredes" userId="8e2f938975373b52" providerId="LiveId" clId="{A2F5D142-8246-42DE-AF89-9C89B8F6577B}" dt="2023-06-21T19:34:47.786" v="0" actId="47"/>
        <pc:sldMkLst>
          <pc:docMk/>
          <pc:sldMk cId="508038119" sldId="300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2861590897" sldId="301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1448445913" sldId="302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2259253908" sldId="304"/>
        </pc:sldMkLst>
      </pc:sldChg>
      <pc:sldChg chg="del">
        <pc:chgData name="Alex Paredes" userId="8e2f938975373b52" providerId="LiveId" clId="{A2F5D142-8246-42DE-AF89-9C89B8F6577B}" dt="2023-06-21T19:41:25.571" v="2" actId="47"/>
        <pc:sldMkLst>
          <pc:docMk/>
          <pc:sldMk cId="191043761" sldId="306"/>
        </pc:sldMkLst>
      </pc:sldChg>
      <pc:sldMasterChg chg="del delSldLayout">
        <pc:chgData name="Alex Paredes" userId="8e2f938975373b52" providerId="LiveId" clId="{A2F5D142-8246-42DE-AF89-9C89B8F6577B}" dt="2023-06-21T19:34:47.786" v="0" actId="47"/>
        <pc:sldMasterMkLst>
          <pc:docMk/>
          <pc:sldMasterMk cId="1277516667" sldId="2147483853"/>
        </pc:sldMasterMkLst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2845646383" sldId="2147483854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3527482752" sldId="2147483855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3540994995" sldId="2147483856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2613169644" sldId="2147483857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1528962802" sldId="2147483858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123906912" sldId="2147483859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3209374344" sldId="2147483860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3186073440" sldId="2147483861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160299418" sldId="2147483862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81787199" sldId="2147483863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277516667" sldId="2147483853"/>
            <pc:sldLayoutMk cId="180470066" sldId="2147483864"/>
          </pc:sldLayoutMkLst>
        </pc:sldLayoutChg>
      </pc:sldMasterChg>
      <pc:sldMasterChg chg="del delSldLayout">
        <pc:chgData name="Alex Paredes" userId="8e2f938975373b52" providerId="LiveId" clId="{A2F5D142-8246-42DE-AF89-9C89B8F6577B}" dt="2023-06-21T19:41:25.571" v="2" actId="47"/>
        <pc:sldMasterMkLst>
          <pc:docMk/>
          <pc:sldMasterMk cId="3512462568" sldId="2147484142"/>
        </pc:sldMasterMkLst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573520891" sldId="2147484143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2459912796" sldId="2147484144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2747912887" sldId="2147484145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2228979055" sldId="2147484146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3309248732" sldId="2147484147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3518122802" sldId="2147484148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3501797429" sldId="2147484149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4129374891" sldId="2147484150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1288785779" sldId="2147484151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421699145" sldId="2147484152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3512462568" sldId="2147484142"/>
            <pc:sldLayoutMk cId="1986636423" sldId="2147484153"/>
          </pc:sldLayoutMkLst>
        </pc:sldLayoutChg>
      </pc:sldMasterChg>
      <pc:sldMasterChg chg="del delSldLayout">
        <pc:chgData name="Alex Paredes" userId="8e2f938975373b52" providerId="LiveId" clId="{A2F5D142-8246-42DE-AF89-9C89B8F6577B}" dt="2023-06-21T19:34:58.232" v="1" actId="2696"/>
        <pc:sldMasterMkLst>
          <pc:docMk/>
          <pc:sldMasterMk cId="1247863930" sldId="2147484166"/>
        </pc:sldMasterMkLst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560100664" sldId="2147484167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3930197151" sldId="2147484168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1905525826" sldId="2147484169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650063750" sldId="2147484170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2116837185" sldId="2147484171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2074539830" sldId="2147484172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1127106949" sldId="2147484173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1095911534" sldId="2147484174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532477785" sldId="2147484175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1656115745" sldId="2147484176"/>
          </pc:sldLayoutMkLst>
        </pc:sldLayoutChg>
        <pc:sldLayoutChg chg="del">
          <pc:chgData name="Alex Paredes" userId="8e2f938975373b52" providerId="LiveId" clId="{A2F5D142-8246-42DE-AF89-9C89B8F6577B}" dt="2023-06-21T19:34:58.232" v="1" actId="2696"/>
          <pc:sldLayoutMkLst>
            <pc:docMk/>
            <pc:sldMasterMk cId="1247863930" sldId="2147484166"/>
            <pc:sldLayoutMk cId="3764442350" sldId="2147484177"/>
          </pc:sldLayoutMkLst>
        </pc:sldLayoutChg>
      </pc:sldMasterChg>
      <pc:sldMasterChg chg="del delSldLayout">
        <pc:chgData name="Alex Paredes" userId="8e2f938975373b52" providerId="LiveId" clId="{A2F5D142-8246-42DE-AF89-9C89B8F6577B}" dt="2023-06-21T19:34:47.786" v="0" actId="47"/>
        <pc:sldMasterMkLst>
          <pc:docMk/>
          <pc:sldMasterMk cId="1454843400" sldId="2147484178"/>
        </pc:sldMasterMkLst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707654166" sldId="2147484179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29585582" sldId="2147484180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4244650606" sldId="2147484181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1930331620" sldId="2147484182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551401741" sldId="2147484183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3953386574" sldId="2147484184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3419517924" sldId="2147484185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3791651497" sldId="2147484186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600893304" sldId="2147484187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1501424593" sldId="2147484188"/>
          </pc:sldLayoutMkLst>
        </pc:sldLayoutChg>
        <pc:sldLayoutChg chg="del">
          <pc:chgData name="Alex Paredes" userId="8e2f938975373b52" providerId="LiveId" clId="{A2F5D142-8246-42DE-AF89-9C89B8F6577B}" dt="2023-06-21T19:34:47.786" v="0" actId="47"/>
          <pc:sldLayoutMkLst>
            <pc:docMk/>
            <pc:sldMasterMk cId="1454843400" sldId="2147484178"/>
            <pc:sldLayoutMk cId="692446559" sldId="2147484189"/>
          </pc:sldLayoutMkLst>
        </pc:sldLayoutChg>
      </pc:sldMasterChg>
      <pc:sldMasterChg chg="del delSldLayout">
        <pc:chgData name="Alex Paredes" userId="8e2f938975373b52" providerId="LiveId" clId="{A2F5D142-8246-42DE-AF89-9C89B8F6577B}" dt="2023-06-21T19:41:25.571" v="2" actId="47"/>
        <pc:sldMasterMkLst>
          <pc:docMk/>
          <pc:sldMasterMk cId="226746503" sldId="2147484202"/>
        </pc:sldMasterMkLst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2882815814" sldId="2147484203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468747391" sldId="2147484204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3463497680" sldId="2147484205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3640269804" sldId="2147484206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765525635" sldId="2147484207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3045632163" sldId="2147484208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49161312" sldId="2147484209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1142258343" sldId="2147484210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1776388602" sldId="2147484211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2708385670" sldId="2147484212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26746503" sldId="2147484202"/>
            <pc:sldLayoutMk cId="1949275549" sldId="2147484213"/>
          </pc:sldLayoutMkLst>
        </pc:sldLayoutChg>
      </pc:sldMasterChg>
      <pc:sldMasterChg chg="del delSldLayout">
        <pc:chgData name="Alex Paredes" userId="8e2f938975373b52" providerId="LiveId" clId="{A2F5D142-8246-42DE-AF89-9C89B8F6577B}" dt="2023-06-21T19:41:25.571" v="2" actId="47"/>
        <pc:sldMasterMkLst>
          <pc:docMk/>
          <pc:sldMasterMk cId="1334802136" sldId="2147484214"/>
        </pc:sldMasterMkLst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3085481366" sldId="2147484215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3778733451" sldId="2147484216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2248846529" sldId="2147484217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2345584178" sldId="2147484218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138017581" sldId="2147484219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736845141" sldId="2147484220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858172403" sldId="2147484221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4166224799" sldId="2147484222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54912131" sldId="2147484223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2568955043" sldId="2147484224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1334802136" sldId="2147484214"/>
            <pc:sldLayoutMk cId="1365253661" sldId="2147484225"/>
          </pc:sldLayoutMkLst>
        </pc:sldLayoutChg>
      </pc:sldMasterChg>
      <pc:sldMasterChg chg="del delSldLayout">
        <pc:chgData name="Alex Paredes" userId="8e2f938975373b52" providerId="LiveId" clId="{A2F5D142-8246-42DE-AF89-9C89B8F6577B}" dt="2023-06-21T19:41:25.571" v="2" actId="47"/>
        <pc:sldMasterMkLst>
          <pc:docMk/>
          <pc:sldMasterMk cId="274227804" sldId="2147484226"/>
        </pc:sldMasterMkLst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3119525797" sldId="2147484227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61211407" sldId="2147484228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1997074921" sldId="2147484229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2693813387" sldId="2147484230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3563328473" sldId="2147484231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1534858310" sldId="2147484232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445798221" sldId="2147484233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2066388682" sldId="2147484234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66313157" sldId="2147484235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2730486924" sldId="2147484236"/>
          </pc:sldLayoutMkLst>
        </pc:sldLayoutChg>
        <pc:sldLayoutChg chg="del">
          <pc:chgData name="Alex Paredes" userId="8e2f938975373b52" providerId="LiveId" clId="{A2F5D142-8246-42DE-AF89-9C89B8F6577B}" dt="2023-06-21T19:41:25.571" v="2" actId="47"/>
          <pc:sldLayoutMkLst>
            <pc:docMk/>
            <pc:sldMasterMk cId="274227804" sldId="2147484226"/>
            <pc:sldLayoutMk cId="3069037851" sldId="2147484237"/>
          </pc:sldLayoutMkLst>
        </pc:sldLayoutChg>
      </pc:sldMasterChg>
    </pc:docChg>
  </pc:docChgLst>
  <pc:docChgLst>
    <pc:chgData name="Alex Paredes" userId="8e2f938975373b52" providerId="LiveId" clId="{DF2FC63B-DBE9-4F22-9128-38A814D0702B}"/>
    <pc:docChg chg="undo redo custSel addSld delSld modSld sldOrd">
      <pc:chgData name="Alex Paredes" userId="8e2f938975373b52" providerId="LiveId" clId="{DF2FC63B-DBE9-4F22-9128-38A814D0702B}" dt="2023-04-30T16:09:28.214" v="2296"/>
      <pc:docMkLst>
        <pc:docMk/>
      </pc:docMkLst>
      <pc:sldChg chg="addSp delSp delDesignElem">
        <pc:chgData name="Alex Paredes" userId="8e2f938975373b52" providerId="LiveId" clId="{DF2FC63B-DBE9-4F22-9128-38A814D0702B}" dt="2023-04-30T12:50:38.977" v="892"/>
        <pc:sldMkLst>
          <pc:docMk/>
          <pc:sldMk cId="821124527" sldId="264"/>
        </pc:sldMkLst>
        <pc:spChg chg="add del">
          <ac:chgData name="Alex Paredes" userId="8e2f938975373b52" providerId="LiveId" clId="{DF2FC63B-DBE9-4F22-9128-38A814D0702B}" dt="2023-04-30T12:50:38.977" v="892"/>
          <ac:spMkLst>
            <pc:docMk/>
            <pc:sldMk cId="821124527" sldId="264"/>
            <ac:spMk id="41" creationId="{F1ADD25B-0A33-4EF2-90F4-43139269318B}"/>
          </ac:spMkLst>
        </pc:spChg>
        <pc:spChg chg="add del">
          <ac:chgData name="Alex Paredes" userId="8e2f938975373b52" providerId="LiveId" clId="{DF2FC63B-DBE9-4F22-9128-38A814D0702B}" dt="2023-04-30T12:50:38.977" v="892"/>
          <ac:spMkLst>
            <pc:docMk/>
            <pc:sldMk cId="821124527" sldId="264"/>
            <ac:spMk id="43" creationId="{74DB6F31-1B9E-4237-84A3-0825BFDF4616}"/>
          </ac:spMkLst>
        </pc:spChg>
      </pc:sldChg>
      <pc:sldChg chg="addSp delSp delDesignElem">
        <pc:chgData name="Alex Paredes" userId="8e2f938975373b52" providerId="LiveId" clId="{DF2FC63B-DBE9-4F22-9128-38A814D0702B}" dt="2023-04-30T12:50:38.977" v="892"/>
        <pc:sldMkLst>
          <pc:docMk/>
          <pc:sldMk cId="729401460" sldId="273"/>
        </pc:sldMkLst>
        <pc:spChg chg="add del">
          <ac:chgData name="Alex Paredes" userId="8e2f938975373b52" providerId="LiveId" clId="{DF2FC63B-DBE9-4F22-9128-38A814D0702B}" dt="2023-04-30T12:50:38.977" v="892"/>
          <ac:spMkLst>
            <pc:docMk/>
            <pc:sldMk cId="729401460" sldId="273"/>
            <ac:spMk id="23" creationId="{A88E2400-FAC4-468B-846D-75E60D0A0D72}"/>
          </ac:spMkLst>
        </pc:spChg>
        <pc:spChg chg="add del">
          <ac:chgData name="Alex Paredes" userId="8e2f938975373b52" providerId="LiveId" clId="{DF2FC63B-DBE9-4F22-9128-38A814D0702B}" dt="2023-04-30T12:50:38.977" v="892"/>
          <ac:spMkLst>
            <pc:docMk/>
            <pc:sldMk cId="729401460" sldId="273"/>
            <ac:spMk id="24" creationId="{FAD2CA5C-E1A7-4B7C-8BD8-21068927153A}"/>
          </ac:spMkLst>
        </pc:spChg>
      </pc:sldChg>
      <pc:sldChg chg="modSp">
        <pc:chgData name="Alex Paredes" userId="8e2f938975373b52" providerId="LiveId" clId="{DF2FC63B-DBE9-4F22-9128-38A814D0702B}" dt="2023-04-30T12:50:38.977" v="892"/>
        <pc:sldMkLst>
          <pc:docMk/>
          <pc:sldMk cId="736502416" sldId="274"/>
        </pc:sldMkLst>
        <pc:picChg chg="mod">
          <ac:chgData name="Alex Paredes" userId="8e2f938975373b52" providerId="LiveId" clId="{DF2FC63B-DBE9-4F22-9128-38A814D0702B}" dt="2023-04-30T12:50:38.977" v="892"/>
          <ac:picMkLst>
            <pc:docMk/>
            <pc:sldMk cId="736502416" sldId="274"/>
            <ac:picMk id="5" creationId="{787E888E-A716-DE0F-6E40-BE814C7E3C52}"/>
          </ac:picMkLst>
        </pc:picChg>
      </pc:sldChg>
      <pc:sldChg chg="modSp">
        <pc:chgData name="Alex Paredes" userId="8e2f938975373b52" providerId="LiveId" clId="{DF2FC63B-DBE9-4F22-9128-38A814D0702B}" dt="2023-04-30T12:50:38.977" v="892"/>
        <pc:sldMkLst>
          <pc:docMk/>
          <pc:sldMk cId="2597939700" sldId="280"/>
        </pc:sldMkLst>
        <pc:graphicFrameChg chg="mod">
          <ac:chgData name="Alex Paredes" userId="8e2f938975373b52" providerId="LiveId" clId="{DF2FC63B-DBE9-4F22-9128-38A814D0702B}" dt="2023-04-30T12:50:38.977" v="892"/>
          <ac:graphicFrameMkLst>
            <pc:docMk/>
            <pc:sldMk cId="2597939700" sldId="280"/>
            <ac:graphicFrameMk id="6" creationId="{B73D3991-F70E-2685-1159-BE73685BA1B2}"/>
          </ac:graphicFrameMkLst>
        </pc:graphicFrameChg>
      </pc:sldChg>
      <pc:sldChg chg="del">
        <pc:chgData name="Alex Paredes" userId="8e2f938975373b52" providerId="LiveId" clId="{DF2FC63B-DBE9-4F22-9128-38A814D0702B}" dt="2023-04-30T11:44:27.804" v="1" actId="2696"/>
        <pc:sldMkLst>
          <pc:docMk/>
          <pc:sldMk cId="2506868794" sldId="281"/>
        </pc:sldMkLst>
      </pc:sldChg>
      <pc:sldChg chg="addSp delSp modSp add mod setClrOvrMap delDesignElem">
        <pc:chgData name="Alex Paredes" userId="8e2f938975373b52" providerId="LiveId" clId="{DF2FC63B-DBE9-4F22-9128-38A814D0702B}" dt="2023-04-30T15:15:43.579" v="1941"/>
        <pc:sldMkLst>
          <pc:docMk/>
          <pc:sldMk cId="89669263" sldId="282"/>
        </pc:sldMkLst>
        <pc:spChg chg="mod">
          <ac:chgData name="Alex Paredes" userId="8e2f938975373b52" providerId="LiveId" clId="{DF2FC63B-DBE9-4F22-9128-38A814D0702B}" dt="2023-04-30T11:52:06.832" v="67" actId="14100"/>
          <ac:spMkLst>
            <pc:docMk/>
            <pc:sldMk cId="89669263" sldId="282"/>
            <ac:spMk id="2" creationId="{882ABD3D-C8CF-040D-BC28-0A4D4B9A1194}"/>
          </ac:spMkLst>
        </pc:spChg>
        <pc:spChg chg="add del">
          <ac:chgData name="Alex Paredes" userId="8e2f938975373b52" providerId="LiveId" clId="{DF2FC63B-DBE9-4F22-9128-38A814D0702B}" dt="2023-04-30T11:50:32.559" v="17" actId="26606"/>
          <ac:spMkLst>
            <pc:docMk/>
            <pc:sldMk cId="89669263" sldId="282"/>
            <ac:spMk id="26" creationId="{D441E7DC-C148-4A95-AF2B-D613C2820E3F}"/>
          </ac:spMkLst>
        </pc:spChg>
        <pc:spChg chg="add del">
          <ac:chgData name="Alex Paredes" userId="8e2f938975373b52" providerId="LiveId" clId="{DF2FC63B-DBE9-4F22-9128-38A814D0702B}" dt="2023-04-30T11:50:32.559" v="17" actId="26606"/>
          <ac:spMkLst>
            <pc:docMk/>
            <pc:sldMk cId="89669263" sldId="282"/>
            <ac:spMk id="28" creationId="{3FB3E502-7B9D-4CC2-AEF1-61E35D08ED3B}"/>
          </ac:spMkLst>
        </pc:spChg>
        <pc:spChg chg="add del">
          <ac:chgData name="Alex Paredes" userId="8e2f938975373b52" providerId="LiveId" clId="{DF2FC63B-DBE9-4F22-9128-38A814D0702B}" dt="2023-04-30T11:50:32.559" v="17" actId="26606"/>
          <ac:spMkLst>
            <pc:docMk/>
            <pc:sldMk cId="89669263" sldId="282"/>
            <ac:spMk id="30" creationId="{BC3DFB63-5ACC-44EB-A0A9-33D0ADA3ED61}"/>
          </ac:spMkLst>
        </pc:spChg>
        <pc:spChg chg="add del">
          <ac:chgData name="Alex Paredes" userId="8e2f938975373b52" providerId="LiveId" clId="{DF2FC63B-DBE9-4F22-9128-38A814D0702B}" dt="2023-04-30T11:50:01.601" v="8" actId="26606"/>
          <ac:spMkLst>
            <pc:docMk/>
            <pc:sldMk cId="89669263" sldId="282"/>
            <ac:spMk id="35" creationId="{F815D4FD-E5C2-45A8-8053-5909DD459871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38" creationId="{FDC7779A-9005-4ACB-88D0-3FD9FAD1CE59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39" creationId="{6CB3D817-4A59-4D06-8F9E-68F77518C3C7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40" creationId="{F3311EAF-9FD3-4276-9BBC-72C8CB2EB182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41" creationId="{A9A5279D-D5E5-4B0D-B328-83E844545EAC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42" creationId="{50C38188-DAEF-490F-8CEF-C940936BEFD0}"/>
          </ac:spMkLst>
        </pc:spChg>
        <pc:spChg chg="add del">
          <ac:chgData name="Alex Paredes" userId="8e2f938975373b52" providerId="LiveId" clId="{DF2FC63B-DBE9-4F22-9128-38A814D0702B}" dt="2023-04-30T11:50:07.801" v="10" actId="26606"/>
          <ac:spMkLst>
            <pc:docMk/>
            <pc:sldMk cId="89669263" sldId="282"/>
            <ac:spMk id="43" creationId="{D441E7DC-C148-4A95-AF2B-D613C2820E3F}"/>
          </ac:spMkLst>
        </pc:spChg>
        <pc:spChg chg="add del">
          <ac:chgData name="Alex Paredes" userId="8e2f938975373b52" providerId="LiveId" clId="{DF2FC63B-DBE9-4F22-9128-38A814D0702B}" dt="2023-04-30T11:50:07.801" v="10" actId="26606"/>
          <ac:spMkLst>
            <pc:docMk/>
            <pc:sldMk cId="89669263" sldId="282"/>
            <ac:spMk id="44" creationId="{3FB3E502-7B9D-4CC2-AEF1-61E35D08ED3B}"/>
          </ac:spMkLst>
        </pc:spChg>
        <pc:spChg chg="add del">
          <ac:chgData name="Alex Paredes" userId="8e2f938975373b52" providerId="LiveId" clId="{DF2FC63B-DBE9-4F22-9128-38A814D0702B}" dt="2023-04-30T11:50:07.801" v="10" actId="26606"/>
          <ac:spMkLst>
            <pc:docMk/>
            <pc:sldMk cId="89669263" sldId="282"/>
            <ac:spMk id="45" creationId="{BC3DFB63-5ACC-44EB-A0A9-33D0ADA3ED61}"/>
          </ac:spMkLst>
        </pc:spChg>
        <pc:spChg chg="add del">
          <ac:chgData name="Alex Paredes" userId="8e2f938975373b52" providerId="LiveId" clId="{DF2FC63B-DBE9-4F22-9128-38A814D0702B}" dt="2023-04-30T11:50:18.446" v="12" actId="26606"/>
          <ac:spMkLst>
            <pc:docMk/>
            <pc:sldMk cId="89669263" sldId="282"/>
            <ac:spMk id="47" creationId="{EA97CA5D-BCDD-4F61-B77F-34068368BF47}"/>
          </ac:spMkLst>
        </pc:spChg>
        <pc:spChg chg="add del">
          <ac:chgData name="Alex Paredes" userId="8e2f938975373b52" providerId="LiveId" clId="{DF2FC63B-DBE9-4F22-9128-38A814D0702B}" dt="2023-04-30T11:50:18.446" v="12" actId="26606"/>
          <ac:spMkLst>
            <pc:docMk/>
            <pc:sldMk cId="89669263" sldId="282"/>
            <ac:spMk id="48" creationId="{BB80117C-7F39-43C5-86D0-1B3E99AB5E86}"/>
          </ac:spMkLst>
        </pc:spChg>
        <pc:spChg chg="add del">
          <ac:chgData name="Alex Paredes" userId="8e2f938975373b52" providerId="LiveId" clId="{DF2FC63B-DBE9-4F22-9128-38A814D0702B}" dt="2023-04-30T11:50:28.021" v="14" actId="26606"/>
          <ac:spMkLst>
            <pc:docMk/>
            <pc:sldMk cId="89669263" sldId="282"/>
            <ac:spMk id="54" creationId="{B8DD2392-397B-48BF-BEFA-EA1FB881CA85}"/>
          </ac:spMkLst>
        </pc:spChg>
        <pc:spChg chg="add del">
          <ac:chgData name="Alex Paredes" userId="8e2f938975373b52" providerId="LiveId" clId="{DF2FC63B-DBE9-4F22-9128-38A814D0702B}" dt="2023-04-30T11:50:32.522" v="16" actId="26606"/>
          <ac:spMkLst>
            <pc:docMk/>
            <pc:sldMk cId="89669263" sldId="282"/>
            <ac:spMk id="56" creationId="{D441E7DC-C148-4A95-AF2B-D613C2820E3F}"/>
          </ac:spMkLst>
        </pc:spChg>
        <pc:spChg chg="add del">
          <ac:chgData name="Alex Paredes" userId="8e2f938975373b52" providerId="LiveId" clId="{DF2FC63B-DBE9-4F22-9128-38A814D0702B}" dt="2023-04-30T11:50:32.522" v="16" actId="26606"/>
          <ac:spMkLst>
            <pc:docMk/>
            <pc:sldMk cId="89669263" sldId="282"/>
            <ac:spMk id="57" creationId="{3FB3E502-7B9D-4CC2-AEF1-61E35D08ED3B}"/>
          </ac:spMkLst>
        </pc:spChg>
        <pc:spChg chg="add del">
          <ac:chgData name="Alex Paredes" userId="8e2f938975373b52" providerId="LiveId" clId="{DF2FC63B-DBE9-4F22-9128-38A814D0702B}" dt="2023-04-30T11:50:32.522" v="16" actId="26606"/>
          <ac:spMkLst>
            <pc:docMk/>
            <pc:sldMk cId="89669263" sldId="282"/>
            <ac:spMk id="58" creationId="{BC3DFB63-5ACC-44EB-A0A9-33D0ADA3ED61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89669263" sldId="282"/>
            <ac:spMk id="60" creationId="{EA97CA5D-BCDD-4F61-B77F-34068368BF47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89669263" sldId="282"/>
            <ac:spMk id="61" creationId="{BB80117C-7F39-43C5-86D0-1B3E99AB5E86}"/>
          </ac:spMkLst>
        </pc:spChg>
        <pc:grpChg chg="add del">
          <ac:chgData name="Alex Paredes" userId="8e2f938975373b52" providerId="LiveId" clId="{DF2FC63B-DBE9-4F22-9128-38A814D0702B}" dt="2023-04-30T11:50:01.601" v="8" actId="26606"/>
          <ac:grpSpMkLst>
            <pc:docMk/>
            <pc:sldMk cId="89669263" sldId="282"/>
            <ac:grpSpMk id="37" creationId="{19B52932-B888-43A3-AA6E-C639F80F51C9}"/>
          </ac:grpSpMkLst>
        </pc:grpChg>
        <pc:grpChg chg="add del">
          <ac:chgData name="Alex Paredes" userId="8e2f938975373b52" providerId="LiveId" clId="{DF2FC63B-DBE9-4F22-9128-38A814D0702B}" dt="2023-04-30T11:50:18.446" v="12" actId="26606"/>
          <ac:grpSpMkLst>
            <pc:docMk/>
            <pc:sldMk cId="89669263" sldId="282"/>
            <ac:grpSpMk id="49" creationId="{22A9BB93-2DF4-4EFD-94C3-A0CC895CDE64}"/>
          </ac:grpSpMkLst>
        </pc:grpChg>
        <pc:grpChg chg="add del">
          <ac:chgData name="Alex Paredes" userId="8e2f938975373b52" providerId="LiveId" clId="{DF2FC63B-DBE9-4F22-9128-38A814D0702B}" dt="2023-04-30T15:15:43.579" v="1941"/>
          <ac:grpSpMkLst>
            <pc:docMk/>
            <pc:sldMk cId="89669263" sldId="282"/>
            <ac:grpSpMk id="62" creationId="{22A9BB93-2DF4-4EFD-94C3-A0CC895CDE64}"/>
          </ac:grpSpMkLst>
        </pc:grpChg>
        <pc:graphicFrameChg chg="mod modGraphic">
          <ac:chgData name="Alex Paredes" userId="8e2f938975373b52" providerId="LiveId" clId="{DF2FC63B-DBE9-4F22-9128-38A814D0702B}" dt="2023-04-30T12:22:17.989" v="720"/>
          <ac:graphicFrameMkLst>
            <pc:docMk/>
            <pc:sldMk cId="89669263" sldId="282"/>
            <ac:graphicFrameMk id="21" creationId="{63CCD853-F781-0F30-FEF7-A7C8E632EB01}"/>
          </ac:graphicFrameMkLst>
        </pc:graphicFrameChg>
      </pc:sldChg>
      <pc:sldChg chg="addSp delSp modSp new mod setBg setClrOvrMap delDesignElem">
        <pc:chgData name="Alex Paredes" userId="8e2f938975373b52" providerId="LiveId" clId="{DF2FC63B-DBE9-4F22-9128-38A814D0702B}" dt="2023-04-30T15:15:43.579" v="1941"/>
        <pc:sldMkLst>
          <pc:docMk/>
          <pc:sldMk cId="3500222076" sldId="283"/>
        </pc:sldMkLst>
        <pc:spChg chg="mod ord">
          <ac:chgData name="Alex Paredes" userId="8e2f938975373b52" providerId="LiveId" clId="{DF2FC63B-DBE9-4F22-9128-38A814D0702B}" dt="2023-04-30T14:04:05.020" v="1500" actId="1076"/>
          <ac:spMkLst>
            <pc:docMk/>
            <pc:sldMk cId="3500222076" sldId="283"/>
            <ac:spMk id="2" creationId="{F5F9F640-F066-FD46-1FE4-0B8A93A9D7A8}"/>
          </ac:spMkLst>
        </pc:spChg>
        <pc:spChg chg="del mod">
          <ac:chgData name="Alex Paredes" userId="8e2f938975373b52" providerId="LiveId" clId="{DF2FC63B-DBE9-4F22-9128-38A814D0702B}" dt="2023-04-30T12:29:26.404" v="733" actId="22"/>
          <ac:spMkLst>
            <pc:docMk/>
            <pc:sldMk cId="3500222076" sldId="283"/>
            <ac:spMk id="3" creationId="{CB107A2B-2272-4D67-4A77-EF86A651A040}"/>
          </ac:spMkLst>
        </pc:spChg>
        <pc:spChg chg="add mod ord">
          <ac:chgData name="Alex Paredes" userId="8e2f938975373b52" providerId="LiveId" clId="{DF2FC63B-DBE9-4F22-9128-38A814D0702B}" dt="2023-04-30T13:13:10.289" v="1049" actId="27107"/>
          <ac:spMkLst>
            <pc:docMk/>
            <pc:sldMk cId="3500222076" sldId="283"/>
            <ac:spMk id="12" creationId="{7D1D2B04-5CF7-5819-D296-2258D8A43065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14" creationId="{46D44B47-1D72-8B6D-356F-D9806AFE621A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15" creationId="{90D8D371-08D7-4872-B601-46D3D0C76C7C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16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17" creationId="{7F82A098-DE27-4C67-AF9C-F2049D5FAD9D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18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19" creationId="{06BEEBC1-97E4-4F1D-8D15-81CB8B70666A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20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1" creationId="{D99DFF4F-D6B3-43FE-8A8F-C2D0F9144490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22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3" creationId="{D12E2B7A-E84E-4B0E-B4F2-693C7BB7016A}"/>
          </ac:spMkLst>
        </pc:spChg>
        <pc:spChg chg="add del">
          <ac:chgData name="Alex Paredes" userId="8e2f938975373b52" providerId="LiveId" clId="{DF2FC63B-DBE9-4F22-9128-38A814D0702B}" dt="2023-04-30T12:32:38.622" v="751" actId="26606"/>
          <ac:spMkLst>
            <pc:docMk/>
            <pc:sldMk cId="3500222076" sldId="283"/>
            <ac:spMk id="24" creationId="{FC428F49-D716-4BA1-9E15-BCC588E9653C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5" creationId="{6073F42A-C770-4EE2-9956-E29A58FCC7DD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26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7" creationId="{C0DED063-5460-4B05-8104-0143DD571A86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28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9" creationId="{6B143C07-7955-44DC-BD5B-614EBC6331EB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30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32:38.622" v="751" actId="26606"/>
          <ac:spMkLst>
            <pc:docMk/>
            <pc:sldMk cId="3500222076" sldId="283"/>
            <ac:spMk id="31" creationId="{2AD936F5-D47C-418E-957B-E67FE0AB79A7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3" creationId="{E9F81DE3-06E0-49C7-AE8D-F2C6DB626D95}"/>
          </ac:spMkLst>
        </pc:spChg>
        <pc:spChg chg="add del">
          <ac:chgData name="Alex Paredes" userId="8e2f938975373b52" providerId="LiveId" clId="{DF2FC63B-DBE9-4F22-9128-38A814D0702B}" dt="2023-04-30T12:32:38.622" v="751" actId="26606"/>
          <ac:spMkLst>
            <pc:docMk/>
            <pc:sldMk cId="3500222076" sldId="283"/>
            <ac:spMk id="34" creationId="{3F5BA64E-D571-E495-90E6-84AE6C795A9A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35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6" creationId="{0B6172F1-16E5-41C0-A1C5-E27BA6D199F2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7" creationId="{2E77FE2D-6DE2-45E3-B032-A13CCCEDD4B1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8" creationId="{29AE0C48-CD45-4EBE-B06B-10AD14F07030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9" creationId="{97198BC5-0524-403A-B4A3-38C750B6C4F9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40" creationId="{F5B7B7F8-8803-411C-AC48-8690313B5C21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41" creationId="{DC4BEF43-535B-46CC-B76D-83EFE8520AAB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42" creationId="{4F67C0B5-AF8B-420C-9F7E-33C1FA38D17C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43" creationId="{FB41FAC8-B04A-439F-B634-1CB0944CF5DE}"/>
          </ac:spMkLst>
        </pc:spChg>
        <pc:spChg chg="add del">
          <ac:chgData name="Alex Paredes" userId="8e2f938975373b52" providerId="LiveId" clId="{DF2FC63B-DBE9-4F22-9128-38A814D0702B}" dt="2023-04-30T12:34:33.172" v="759" actId="26606"/>
          <ac:spMkLst>
            <pc:docMk/>
            <pc:sldMk cId="3500222076" sldId="283"/>
            <ac:spMk id="44" creationId="{324CD386-99F9-43A7-8955-74FCF1DBA6E3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46" creationId="{55DC838F-9824-40D4-99E8-23AC7E0CC30B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47" creationId="{D2B9EA5D-AA20-44F6-8163-E0ECC6E73684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48" creationId="{F6767120-04D7-42E4-AFF0-C874A0AE826F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49" creationId="{3C4BF423-39B7-42D7-B4B7-5E9DAC32AAE0}"/>
          </ac:spMkLst>
        </pc:spChg>
        <pc:spChg chg="add del">
          <ac:chgData name="Alex Paredes" userId="8e2f938975373b52" providerId="LiveId" clId="{DF2FC63B-DBE9-4F22-9128-38A814D0702B}" dt="2023-04-30T12:34:45.771" v="761" actId="26606"/>
          <ac:spMkLst>
            <pc:docMk/>
            <pc:sldMk cId="3500222076" sldId="283"/>
            <ac:spMk id="50" creationId="{D8CFF5B6-D70A-41F0-92B3-8BC9A428D54E}"/>
          </ac:spMkLst>
        </pc:spChg>
        <pc:spChg chg="add del">
          <ac:chgData name="Alex Paredes" userId="8e2f938975373b52" providerId="LiveId" clId="{DF2FC63B-DBE9-4F22-9128-38A814D0702B}" dt="2023-04-30T12:34:45.771" v="761" actId="26606"/>
          <ac:spMkLst>
            <pc:docMk/>
            <pc:sldMk cId="3500222076" sldId="283"/>
            <ac:spMk id="51" creationId="{6FEF77F5-1596-40EA-8568-A8D55D7B51A9}"/>
          </ac:spMkLst>
        </pc:spChg>
        <pc:spChg chg="add del">
          <ac:chgData name="Alex Paredes" userId="8e2f938975373b52" providerId="LiveId" clId="{DF2FC63B-DBE9-4F22-9128-38A814D0702B}" dt="2023-04-30T12:34:45.771" v="761" actId="26606"/>
          <ac:spMkLst>
            <pc:docMk/>
            <pc:sldMk cId="3500222076" sldId="283"/>
            <ac:spMk id="52" creationId="{33080444-D4B2-4517-BBA8-F2912A91CBD7}"/>
          </ac:spMkLst>
        </pc:spChg>
        <pc:spChg chg="add del">
          <ac:chgData name="Alex Paredes" userId="8e2f938975373b52" providerId="LiveId" clId="{DF2FC63B-DBE9-4F22-9128-38A814D0702B}" dt="2023-04-30T12:34:45.771" v="761" actId="26606"/>
          <ac:spMkLst>
            <pc:docMk/>
            <pc:sldMk cId="3500222076" sldId="283"/>
            <ac:spMk id="53" creationId="{4E6D2F0A-C845-45C8-9FF5-06D1412F17C3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54" creationId="{9B41EF38-19C2-4FCE-8833-FCF311B6E99D}"/>
          </ac:spMkLst>
        </pc:spChg>
        <pc:spChg chg="add del">
          <ac:chgData name="Alex Paredes" userId="8e2f938975373b52" providerId="LiveId" clId="{DF2FC63B-DBE9-4F22-9128-38A814D0702B}" dt="2023-04-30T12:34:56.139" v="763" actId="26606"/>
          <ac:spMkLst>
            <pc:docMk/>
            <pc:sldMk cId="3500222076" sldId="283"/>
            <ac:spMk id="55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34:56.139" v="763" actId="26606"/>
          <ac:spMkLst>
            <pc:docMk/>
            <pc:sldMk cId="3500222076" sldId="283"/>
            <ac:spMk id="56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34:56.139" v="763" actId="26606"/>
          <ac:spMkLst>
            <pc:docMk/>
            <pc:sldMk cId="3500222076" sldId="283"/>
            <ac:spMk id="57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58" creationId="{1E63CE0C-B6E4-496C-B05B-49EEABB73D73}"/>
          </ac:spMkLst>
        </pc:spChg>
        <pc:spChg chg="add del">
          <ac:chgData name="Alex Paredes" userId="8e2f938975373b52" providerId="LiveId" clId="{DF2FC63B-DBE9-4F22-9128-38A814D0702B}" dt="2023-04-30T12:34:58.060" v="765" actId="26606"/>
          <ac:spMkLst>
            <pc:docMk/>
            <pc:sldMk cId="3500222076" sldId="283"/>
            <ac:spMk id="59" creationId="{6AA9FD28-F4CB-4CEA-AF10-ACE769CD464D}"/>
          </ac:spMkLst>
        </pc:spChg>
        <pc:spChg chg="add del">
          <ac:chgData name="Alex Paredes" userId="8e2f938975373b52" providerId="LiveId" clId="{DF2FC63B-DBE9-4F22-9128-38A814D0702B}" dt="2023-04-30T12:34:58.060" v="765" actId="26606"/>
          <ac:spMkLst>
            <pc:docMk/>
            <pc:sldMk cId="3500222076" sldId="283"/>
            <ac:spMk id="60" creationId="{8C078DCE-9DF4-4A5F-8FD2-75C4D7A5A481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62" creationId="{77D00C9D-5A35-4868-8FCE-97ECF532C540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63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64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34:58.060" v="765" actId="26606"/>
          <ac:spMkLst>
            <pc:docMk/>
            <pc:sldMk cId="3500222076" sldId="283"/>
            <ac:spMk id="65" creationId="{585EC825-CF99-4B62-ADD8-3E5B47A8246E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66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67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68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69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0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1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2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3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4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5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6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7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8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9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45:42.863" v="859" actId="26606"/>
          <ac:spMkLst>
            <pc:docMk/>
            <pc:sldMk cId="3500222076" sldId="283"/>
            <ac:spMk id="80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45:42.863" v="859" actId="26606"/>
          <ac:spMkLst>
            <pc:docMk/>
            <pc:sldMk cId="3500222076" sldId="283"/>
            <ac:spMk id="82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45:42.863" v="859" actId="26606"/>
          <ac:spMkLst>
            <pc:docMk/>
            <pc:sldMk cId="3500222076" sldId="283"/>
            <ac:spMk id="83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46:26.978" v="866" actId="26606"/>
          <ac:spMkLst>
            <pc:docMk/>
            <pc:sldMk cId="3500222076" sldId="283"/>
            <ac:spMk id="85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46:26.978" v="866" actId="26606"/>
          <ac:spMkLst>
            <pc:docMk/>
            <pc:sldMk cId="3500222076" sldId="283"/>
            <ac:spMk id="87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46:26.978" v="866" actId="26606"/>
          <ac:spMkLst>
            <pc:docMk/>
            <pc:sldMk cId="3500222076" sldId="283"/>
            <ac:spMk id="88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45:37.013" v="856" actId="26606"/>
          <ac:spMkLst>
            <pc:docMk/>
            <pc:sldMk cId="3500222076" sldId="283"/>
            <ac:spMk id="89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47:28.714" v="868" actId="26606"/>
          <ac:spMkLst>
            <pc:docMk/>
            <pc:sldMk cId="3500222076" sldId="283"/>
            <ac:spMk id="92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45:37.013" v="856" actId="26606"/>
          <ac:spMkLst>
            <pc:docMk/>
            <pc:sldMk cId="3500222076" sldId="283"/>
            <ac:spMk id="93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45:37.013" v="856" actId="26606"/>
          <ac:spMkLst>
            <pc:docMk/>
            <pc:sldMk cId="3500222076" sldId="283"/>
            <ac:spMk id="95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47:28.714" v="868" actId="26606"/>
          <ac:spMkLst>
            <pc:docMk/>
            <pc:sldMk cId="3500222076" sldId="283"/>
            <ac:spMk id="96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47:28.714" v="868" actId="26606"/>
          <ac:spMkLst>
            <pc:docMk/>
            <pc:sldMk cId="3500222076" sldId="283"/>
            <ac:spMk id="98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00" creationId="{553B1245-AE80-447A-B809-A270C0165249}"/>
          </ac:spMkLst>
        </pc:spChg>
        <pc:spChg chg="add del">
          <ac:chgData name="Alex Paredes" userId="8e2f938975373b52" providerId="LiveId" clId="{DF2FC63B-DBE9-4F22-9128-38A814D0702B}" dt="2023-04-30T12:47:33.245" v="870" actId="26606"/>
          <ac:spMkLst>
            <pc:docMk/>
            <pc:sldMk cId="3500222076" sldId="283"/>
            <ac:spMk id="101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47:33.245" v="870" actId="26606"/>
          <ac:spMkLst>
            <pc:docMk/>
            <pc:sldMk cId="3500222076" sldId="283"/>
            <ac:spMk id="102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47:33.245" v="870" actId="26606"/>
          <ac:spMkLst>
            <pc:docMk/>
            <pc:sldMk cId="3500222076" sldId="283"/>
            <ac:spMk id="103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47:33.245" v="870" actId="26606"/>
          <ac:spMkLst>
            <pc:docMk/>
            <pc:sldMk cId="3500222076" sldId="283"/>
            <ac:spMk id="104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05" creationId="{E5732A27-7D12-4EFF-B028-A9663B9D7255}"/>
          </ac:spMkLst>
        </pc:spChg>
        <pc:spChg chg="add del">
          <ac:chgData name="Alex Paredes" userId="8e2f938975373b52" providerId="LiveId" clId="{DF2FC63B-DBE9-4F22-9128-38A814D0702B}" dt="2023-04-30T12:47:37.285" v="873"/>
          <ac:spMkLst>
            <pc:docMk/>
            <pc:sldMk cId="3500222076" sldId="283"/>
            <ac:spMk id="106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47:37.285" v="873"/>
          <ac:spMkLst>
            <pc:docMk/>
            <pc:sldMk cId="3500222076" sldId="283"/>
            <ac:spMk id="107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47:37.285" v="873"/>
          <ac:spMkLst>
            <pc:docMk/>
            <pc:sldMk cId="3500222076" sldId="283"/>
            <ac:spMk id="108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09" creationId="{7FF854AB-2A9C-4FDD-9FFA-A3097E5410AC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10" creationId="{16FB41F4-ED7A-4925-89DC-A56E7402F5C5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11" creationId="{4E3D7B3E-980A-4A21-9E7C-CDD33141FAC4}"/>
          </ac:spMkLst>
        </pc:spChg>
        <pc:spChg chg="add del">
          <ac:chgData name="Alex Paredes" userId="8e2f938975373b52" providerId="LiveId" clId="{DF2FC63B-DBE9-4F22-9128-38A814D0702B}" dt="2023-04-30T12:49:23.204" v="879" actId="26606"/>
          <ac:spMkLst>
            <pc:docMk/>
            <pc:sldMk cId="3500222076" sldId="283"/>
            <ac:spMk id="112" creationId="{804E8F58-8259-44E1-A519-27329D199ED2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13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49:40.717" v="882"/>
          <ac:spMkLst>
            <pc:docMk/>
            <pc:sldMk cId="3500222076" sldId="283"/>
            <ac:spMk id="114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49:40.717" v="882"/>
          <ac:spMkLst>
            <pc:docMk/>
            <pc:sldMk cId="3500222076" sldId="283"/>
            <ac:spMk id="115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49:40.717" v="882"/>
          <ac:spMkLst>
            <pc:docMk/>
            <pc:sldMk cId="3500222076" sldId="283"/>
            <ac:spMk id="116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17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18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19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20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21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22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23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4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5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6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7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8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9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30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31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51:12.483" v="894" actId="26606"/>
          <ac:spMkLst>
            <pc:docMk/>
            <pc:sldMk cId="3500222076" sldId="283"/>
            <ac:spMk id="132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51:12.483" v="894" actId="26606"/>
          <ac:spMkLst>
            <pc:docMk/>
            <pc:sldMk cId="3500222076" sldId="283"/>
            <ac:spMk id="133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51:12.483" v="894" actId="26606"/>
          <ac:spMkLst>
            <pc:docMk/>
            <pc:sldMk cId="3500222076" sldId="283"/>
            <ac:spMk id="134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51:12.483" v="894" actId="26606"/>
          <ac:spMkLst>
            <pc:docMk/>
            <pc:sldMk cId="3500222076" sldId="283"/>
            <ac:spMk id="135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51:49.282" v="898" actId="26606"/>
          <ac:spMkLst>
            <pc:docMk/>
            <pc:sldMk cId="3500222076" sldId="283"/>
            <ac:spMk id="136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51:49.282" v="898" actId="26606"/>
          <ac:spMkLst>
            <pc:docMk/>
            <pc:sldMk cId="3500222076" sldId="283"/>
            <ac:spMk id="137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51:49.282" v="898" actId="26606"/>
          <ac:spMkLst>
            <pc:docMk/>
            <pc:sldMk cId="3500222076" sldId="283"/>
            <ac:spMk id="138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51:49.282" v="898" actId="26606"/>
          <ac:spMkLst>
            <pc:docMk/>
            <pc:sldMk cId="3500222076" sldId="283"/>
            <ac:spMk id="139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51:17.061" v="896"/>
          <ac:spMkLst>
            <pc:docMk/>
            <pc:sldMk cId="3500222076" sldId="283"/>
            <ac:spMk id="140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51:57.793" v="900" actId="26606"/>
          <ac:spMkLst>
            <pc:docMk/>
            <pc:sldMk cId="3500222076" sldId="283"/>
            <ac:spMk id="141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51:17.061" v="896"/>
          <ac:spMkLst>
            <pc:docMk/>
            <pc:sldMk cId="3500222076" sldId="283"/>
            <ac:spMk id="142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51:17.061" v="896"/>
          <ac:spMkLst>
            <pc:docMk/>
            <pc:sldMk cId="3500222076" sldId="283"/>
            <ac:spMk id="144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51:57.793" v="900" actId="26606"/>
          <ac:spMkLst>
            <pc:docMk/>
            <pc:sldMk cId="3500222076" sldId="283"/>
            <ac:spMk id="145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51:17.061" v="896"/>
          <ac:spMkLst>
            <pc:docMk/>
            <pc:sldMk cId="3500222076" sldId="283"/>
            <ac:spMk id="146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51:57.793" v="900" actId="26606"/>
          <ac:spMkLst>
            <pc:docMk/>
            <pc:sldMk cId="3500222076" sldId="283"/>
            <ac:spMk id="147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49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52:43.230" v="908" actId="26606"/>
          <ac:spMkLst>
            <pc:docMk/>
            <pc:sldMk cId="3500222076" sldId="283"/>
            <ac:spMk id="150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52:43.230" v="908" actId="26606"/>
          <ac:spMkLst>
            <pc:docMk/>
            <pc:sldMk cId="3500222076" sldId="283"/>
            <ac:spMk id="151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52:43.230" v="908" actId="26606"/>
          <ac:spMkLst>
            <pc:docMk/>
            <pc:sldMk cId="3500222076" sldId="283"/>
            <ac:spMk id="152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3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4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5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6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52:43.223" v="907" actId="26606"/>
          <ac:spMkLst>
            <pc:docMk/>
            <pc:sldMk cId="3500222076" sldId="283"/>
            <ac:spMk id="157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8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52:43.223" v="907" actId="26606"/>
          <ac:spMkLst>
            <pc:docMk/>
            <pc:sldMk cId="3500222076" sldId="283"/>
            <ac:spMk id="159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60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52:43.223" v="907" actId="26606"/>
          <ac:spMkLst>
            <pc:docMk/>
            <pc:sldMk cId="3500222076" sldId="283"/>
            <ac:spMk id="161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62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52:45.718" v="910"/>
          <ac:spMkLst>
            <pc:docMk/>
            <pc:sldMk cId="3500222076" sldId="283"/>
            <ac:spMk id="163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52:45.718" v="910"/>
          <ac:spMkLst>
            <pc:docMk/>
            <pc:sldMk cId="3500222076" sldId="283"/>
            <ac:spMk id="164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52:45.718" v="910"/>
          <ac:spMkLst>
            <pc:docMk/>
            <pc:sldMk cId="3500222076" sldId="283"/>
            <ac:spMk id="167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53:40.748" v="914" actId="26606"/>
          <ac:spMkLst>
            <pc:docMk/>
            <pc:sldMk cId="3500222076" sldId="283"/>
            <ac:spMk id="168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53:40.748" v="914" actId="26606"/>
          <ac:spMkLst>
            <pc:docMk/>
            <pc:sldMk cId="3500222076" sldId="283"/>
            <ac:spMk id="169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53:40.748" v="914" actId="26606"/>
          <ac:spMkLst>
            <pc:docMk/>
            <pc:sldMk cId="3500222076" sldId="283"/>
            <ac:spMk id="170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53:40.748" v="914" actId="26606"/>
          <ac:spMkLst>
            <pc:docMk/>
            <pc:sldMk cId="3500222076" sldId="283"/>
            <ac:spMk id="171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2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3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4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5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76" creationId="{84F70134-6950-4AE4-964E-6F00549D3AEB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7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78" creationId="{2EFFCCDB-505A-43A4-AE0D-3E230F603D96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9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0" creationId="{42835674-1537-41A7-AE0A-8A909BDD5823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81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2" creationId="{94DCB9C6-AA01-47E0-9A86-F91BDD17161F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83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4" creationId="{0E9FD230-E508-453F-9185-96C945771999}"/>
          </ac:spMkLst>
        </pc:spChg>
        <pc:spChg chg="add del">
          <ac:chgData name="Alex Paredes" userId="8e2f938975373b52" providerId="LiveId" clId="{DF2FC63B-DBE9-4F22-9128-38A814D0702B}" dt="2023-04-30T12:56:03.865" v="934" actId="26606"/>
          <ac:spMkLst>
            <pc:docMk/>
            <pc:sldMk cId="3500222076" sldId="283"/>
            <ac:spMk id="185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6" creationId="{DF9D012A-EDCB-4157-B8DA-1C425D9FE922}"/>
          </ac:spMkLst>
        </pc:spChg>
        <pc:spChg chg="add del">
          <ac:chgData name="Alex Paredes" userId="8e2f938975373b52" providerId="LiveId" clId="{DF2FC63B-DBE9-4F22-9128-38A814D0702B}" dt="2023-04-30T12:56:03.865" v="934" actId="26606"/>
          <ac:spMkLst>
            <pc:docMk/>
            <pc:sldMk cId="3500222076" sldId="283"/>
            <ac:spMk id="187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8" creationId="{D731E598-F84A-41D4-873C-1BA1A39679D2}"/>
          </ac:spMkLst>
        </pc:spChg>
        <pc:spChg chg="add del">
          <ac:chgData name="Alex Paredes" userId="8e2f938975373b52" providerId="LiveId" clId="{DF2FC63B-DBE9-4F22-9128-38A814D0702B}" dt="2023-04-30T12:56:03.865" v="934" actId="26606"/>
          <ac:spMkLst>
            <pc:docMk/>
            <pc:sldMk cId="3500222076" sldId="283"/>
            <ac:spMk id="189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90" creationId="{0DEEFEFF-3F55-4B78-B0EC-F632682776D2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3500222076" sldId="283"/>
            <ac:spMk id="194" creationId="{58E36F82-D563-4270-AD14-9DAD4BE2231F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3500222076" sldId="283"/>
            <ac:spMk id="196" creationId="{E4D0A6E8-45CE-4F94-B6F3-6618436476E1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3500222076" sldId="283"/>
            <ac:spMk id="198" creationId="{E186C76C-7C36-49CD-B1FB-3934C4E6D1F4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3500222076" sldId="283"/>
            <ac:spMk id="200" creationId="{7DF61F7D-0AFB-4017-959A-667C4EEF37CB}"/>
          </ac:spMkLst>
        </pc:spChg>
        <pc:grpChg chg="add del">
          <ac:chgData name="Alex Paredes" userId="8e2f938975373b52" providerId="LiveId" clId="{DF2FC63B-DBE9-4F22-9128-38A814D0702B}" dt="2023-04-30T12:32:38.622" v="751" actId="26606"/>
          <ac:grpSpMkLst>
            <pc:docMk/>
            <pc:sldMk cId="3500222076" sldId="283"/>
            <ac:grpSpMk id="32" creationId="{25E36C78-D2A7-412A-9321-3AC28893C69A}"/>
          </ac:grpSpMkLst>
        </pc:grpChg>
        <pc:grpChg chg="add del">
          <ac:chgData name="Alex Paredes" userId="8e2f938975373b52" providerId="LiveId" clId="{DF2FC63B-DBE9-4F22-9128-38A814D0702B}" dt="2023-04-30T12:34:33.172" v="759" actId="26606"/>
          <ac:grpSpMkLst>
            <pc:docMk/>
            <pc:sldMk cId="3500222076" sldId="283"/>
            <ac:grpSpMk id="45" creationId="{76102667-1200-4745-B342-F832B2D8DFDF}"/>
          </ac:grpSpMkLst>
        </pc:grpChg>
        <pc:grpChg chg="add del">
          <ac:chgData name="Alex Paredes" userId="8e2f938975373b52" providerId="LiveId" clId="{DF2FC63B-DBE9-4F22-9128-38A814D0702B}" dt="2023-04-30T12:34:58.060" v="765" actId="26606"/>
          <ac:grpSpMkLst>
            <pc:docMk/>
            <pc:sldMk cId="3500222076" sldId="283"/>
            <ac:grpSpMk id="61" creationId="{BB446CA6-F088-40E6-B34C-F1C2291D5A9E}"/>
          </ac:grpSpMkLst>
        </pc:grpChg>
        <pc:picChg chg="add del mod ord">
          <ac:chgData name="Alex Paredes" userId="8e2f938975373b52" providerId="LiveId" clId="{DF2FC63B-DBE9-4F22-9128-38A814D0702B}" dt="2023-04-30T12:33:49.450" v="754" actId="21"/>
          <ac:picMkLst>
            <pc:docMk/>
            <pc:sldMk cId="3500222076" sldId="283"/>
            <ac:picMk id="5" creationId="{455F3CBF-7787-85EA-5E95-7D3CF153AE9D}"/>
          </ac:picMkLst>
        </pc:picChg>
        <pc:picChg chg="add del mod">
          <ac:chgData name="Alex Paredes" userId="8e2f938975373b52" providerId="LiveId" clId="{DF2FC63B-DBE9-4F22-9128-38A814D0702B}" dt="2023-04-30T12:30:11.991" v="737" actId="21"/>
          <ac:picMkLst>
            <pc:docMk/>
            <pc:sldMk cId="3500222076" sldId="283"/>
            <ac:picMk id="7" creationId="{BC92F154-E004-9B51-0462-32007F15A659}"/>
          </ac:picMkLst>
        </pc:picChg>
        <pc:picChg chg="add del mod ord">
          <ac:chgData name="Alex Paredes" userId="8e2f938975373b52" providerId="LiveId" clId="{DF2FC63B-DBE9-4F22-9128-38A814D0702B}" dt="2023-04-30T12:56:50.183" v="939" actId="21"/>
          <ac:picMkLst>
            <pc:docMk/>
            <pc:sldMk cId="3500222076" sldId="283"/>
            <ac:picMk id="8" creationId="{3E7C3358-C829-4E54-1A95-A28D38BB395D}"/>
          </ac:picMkLst>
        </pc:picChg>
        <pc:picChg chg="add del mod ord">
          <ac:chgData name="Alex Paredes" userId="8e2f938975373b52" providerId="LiveId" clId="{DF2FC63B-DBE9-4F22-9128-38A814D0702B}" dt="2023-04-30T12:57:12.364" v="943" actId="21"/>
          <ac:picMkLst>
            <pc:docMk/>
            <pc:sldMk cId="3500222076" sldId="283"/>
            <ac:picMk id="9" creationId="{5EED624F-7F7C-3623-0481-0A96C198A7A2}"/>
          </ac:picMkLst>
        </pc:picChg>
        <pc:picChg chg="add del mod ord">
          <ac:chgData name="Alex Paredes" userId="8e2f938975373b52" providerId="LiveId" clId="{DF2FC63B-DBE9-4F22-9128-38A814D0702B}" dt="2023-04-30T12:57:33.253" v="949" actId="21"/>
          <ac:picMkLst>
            <pc:docMk/>
            <pc:sldMk cId="3500222076" sldId="283"/>
            <ac:picMk id="10" creationId="{C1E36B7A-251E-776F-062B-677FCFE777D1}"/>
          </ac:picMkLst>
        </pc:picChg>
        <pc:picChg chg="add mod">
          <ac:chgData name="Alex Paredes" userId="8e2f938975373b52" providerId="LiveId" clId="{DF2FC63B-DBE9-4F22-9128-38A814D0702B}" dt="2023-04-30T13:09:13.865" v="1041" actId="1076"/>
          <ac:picMkLst>
            <pc:docMk/>
            <pc:sldMk cId="3500222076" sldId="283"/>
            <ac:picMk id="13" creationId="{3E7C3358-C829-4E54-1A95-A28D38BB395D}"/>
          </ac:picMkLst>
        </pc:picChg>
        <pc:picChg chg="add mod">
          <ac:chgData name="Alex Paredes" userId="8e2f938975373b52" providerId="LiveId" clId="{DF2FC63B-DBE9-4F22-9128-38A814D0702B}" dt="2023-04-30T13:09:14.969" v="1042" actId="1076"/>
          <ac:picMkLst>
            <pc:docMk/>
            <pc:sldMk cId="3500222076" sldId="283"/>
            <ac:picMk id="191" creationId="{5EED624F-7F7C-3623-0481-0A96C198A7A2}"/>
          </ac:picMkLst>
        </pc:picChg>
        <pc:picChg chg="add mod">
          <ac:chgData name="Alex Paredes" userId="8e2f938975373b52" providerId="LiveId" clId="{DF2FC63B-DBE9-4F22-9128-38A814D0702B}" dt="2023-04-30T13:14:45.980" v="1056" actId="1076"/>
          <ac:picMkLst>
            <pc:docMk/>
            <pc:sldMk cId="3500222076" sldId="283"/>
            <ac:picMk id="192" creationId="{C1E36B7A-251E-776F-062B-677FCFE777D1}"/>
          </ac:picMkLst>
        </pc:picChg>
        <pc:cxnChg chg="add del">
          <ac:chgData name="Alex Paredes" userId="8e2f938975373b52" providerId="LiveId" clId="{DF2FC63B-DBE9-4F22-9128-38A814D0702B}" dt="2023-04-30T12:45:42.863" v="859" actId="26606"/>
          <ac:cxnSpMkLst>
            <pc:docMk/>
            <pc:sldMk cId="3500222076" sldId="283"/>
            <ac:cxnSpMk id="81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45:42.863" v="859" actId="26606"/>
          <ac:cxnSpMkLst>
            <pc:docMk/>
            <pc:sldMk cId="3500222076" sldId="283"/>
            <ac:cxnSpMk id="84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46:26.978" v="866" actId="26606"/>
          <ac:cxnSpMkLst>
            <pc:docMk/>
            <pc:sldMk cId="3500222076" sldId="283"/>
            <ac:cxnSpMk id="86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46:26.978" v="866" actId="26606"/>
          <ac:cxnSpMkLst>
            <pc:docMk/>
            <pc:sldMk cId="3500222076" sldId="283"/>
            <ac:cxnSpMk id="90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45:37.013" v="856" actId="26606"/>
          <ac:cxnSpMkLst>
            <pc:docMk/>
            <pc:sldMk cId="3500222076" sldId="283"/>
            <ac:cxnSpMk id="91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47:28.714" v="868" actId="26606"/>
          <ac:cxnSpMkLst>
            <pc:docMk/>
            <pc:sldMk cId="3500222076" sldId="283"/>
            <ac:cxnSpMk id="94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45:37.013" v="856" actId="26606"/>
          <ac:cxnSpMkLst>
            <pc:docMk/>
            <pc:sldMk cId="3500222076" sldId="283"/>
            <ac:cxnSpMk id="97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47:28.714" v="868" actId="26606"/>
          <ac:cxnSpMkLst>
            <pc:docMk/>
            <pc:sldMk cId="3500222076" sldId="283"/>
            <ac:cxnSpMk id="99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51:57.793" v="900" actId="26606"/>
          <ac:cxnSpMkLst>
            <pc:docMk/>
            <pc:sldMk cId="3500222076" sldId="283"/>
            <ac:cxnSpMk id="143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51:57.793" v="900" actId="26606"/>
          <ac:cxnSpMkLst>
            <pc:docMk/>
            <pc:sldMk cId="3500222076" sldId="283"/>
            <ac:cxnSpMk id="148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52:45.718" v="910"/>
          <ac:cxnSpMkLst>
            <pc:docMk/>
            <pc:sldMk cId="3500222076" sldId="283"/>
            <ac:cxnSpMk id="165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52:45.718" v="910"/>
          <ac:cxnSpMkLst>
            <pc:docMk/>
            <pc:sldMk cId="3500222076" sldId="283"/>
            <ac:cxnSpMk id="166" creationId="{169958B5-5C27-4A9A-983B-AC6A83EFD542}"/>
          </ac:cxnSpMkLst>
        </pc:cxnChg>
      </pc:sldChg>
      <pc:sldChg chg="modSp new add del">
        <pc:chgData name="Alex Paredes" userId="8e2f938975373b52" providerId="LiveId" clId="{DF2FC63B-DBE9-4F22-9128-38A814D0702B}" dt="2023-04-30T13:13:40.612" v="1050" actId="2696"/>
        <pc:sldMkLst>
          <pc:docMk/>
          <pc:sldMk cId="968399905" sldId="284"/>
        </pc:sldMkLst>
        <pc:spChg chg="mod">
          <ac:chgData name="Alex Paredes" userId="8e2f938975373b52" providerId="LiveId" clId="{DF2FC63B-DBE9-4F22-9128-38A814D0702B}" dt="2023-04-30T13:08:14.915" v="1032"/>
          <ac:spMkLst>
            <pc:docMk/>
            <pc:sldMk cId="968399905" sldId="284"/>
            <ac:spMk id="2" creationId="{19D7260B-4D26-9EE6-124B-F74FC55AE6F0}"/>
          </ac:spMkLst>
        </pc:spChg>
        <pc:spChg chg="mod">
          <ac:chgData name="Alex Paredes" userId="8e2f938975373b52" providerId="LiveId" clId="{DF2FC63B-DBE9-4F22-9128-38A814D0702B}" dt="2023-04-30T13:08:14.915" v="1032"/>
          <ac:spMkLst>
            <pc:docMk/>
            <pc:sldMk cId="968399905" sldId="284"/>
            <ac:spMk id="3" creationId="{C20CB3A3-1035-6D5D-F4E7-E674215766CD}"/>
          </ac:spMkLst>
        </pc:spChg>
      </pc:sldChg>
      <pc:sldChg chg="addSp delSp modSp add mod delDesignElem">
        <pc:chgData name="Alex Paredes" userId="8e2f938975373b52" providerId="LiveId" clId="{DF2FC63B-DBE9-4F22-9128-38A814D0702B}" dt="2023-04-30T15:15:43.579" v="1941"/>
        <pc:sldMkLst>
          <pc:docMk/>
          <pc:sldMk cId="1357880025" sldId="284"/>
        </pc:sldMkLst>
        <pc:spChg chg="mod">
          <ac:chgData name="Alex Paredes" userId="8e2f938975373b52" providerId="LiveId" clId="{DF2FC63B-DBE9-4F22-9128-38A814D0702B}" dt="2023-04-30T14:07:10.989" v="1580" actId="1076"/>
          <ac:spMkLst>
            <pc:docMk/>
            <pc:sldMk cId="1357880025" sldId="284"/>
            <ac:spMk id="2" creationId="{F5F9F640-F066-FD46-1FE4-0B8A93A9D7A8}"/>
          </ac:spMkLst>
        </pc:spChg>
        <pc:spChg chg="mod ord">
          <ac:chgData name="Alex Paredes" userId="8e2f938975373b52" providerId="LiveId" clId="{DF2FC63B-DBE9-4F22-9128-38A814D0702B}" dt="2023-04-30T14:07:37.290" v="1584" actId="1076"/>
          <ac:spMkLst>
            <pc:docMk/>
            <pc:sldMk cId="1357880025" sldId="284"/>
            <ac:spMk id="12" creationId="{7D1D2B04-5CF7-5819-D296-2258D8A43065}"/>
          </ac:spMkLst>
        </pc:spChg>
        <pc:spChg chg="del">
          <ac:chgData name="Alex Paredes" userId="8e2f938975373b52" providerId="LiveId" clId="{DF2FC63B-DBE9-4F22-9128-38A814D0702B}" dt="2023-04-30T13:19:12.720" v="1071" actId="26606"/>
          <ac:spMkLst>
            <pc:docMk/>
            <pc:sldMk cId="1357880025" sldId="284"/>
            <ac:spMk id="194" creationId="{58E36F82-D563-4270-AD14-9DAD4BE2231F}"/>
          </ac:spMkLst>
        </pc:spChg>
        <pc:spChg chg="del">
          <ac:chgData name="Alex Paredes" userId="8e2f938975373b52" providerId="LiveId" clId="{DF2FC63B-DBE9-4F22-9128-38A814D0702B}" dt="2023-04-30T13:19:12.720" v="1071" actId="26606"/>
          <ac:spMkLst>
            <pc:docMk/>
            <pc:sldMk cId="1357880025" sldId="284"/>
            <ac:spMk id="196" creationId="{E4D0A6E8-45CE-4F94-B6F3-6618436476E1}"/>
          </ac:spMkLst>
        </pc:spChg>
        <pc:spChg chg="del">
          <ac:chgData name="Alex Paredes" userId="8e2f938975373b52" providerId="LiveId" clId="{DF2FC63B-DBE9-4F22-9128-38A814D0702B}" dt="2023-04-30T13:19:12.720" v="1071" actId="26606"/>
          <ac:spMkLst>
            <pc:docMk/>
            <pc:sldMk cId="1357880025" sldId="284"/>
            <ac:spMk id="198" creationId="{E186C76C-7C36-49CD-B1FB-3934C4E6D1F4}"/>
          </ac:spMkLst>
        </pc:spChg>
        <pc:spChg chg="del">
          <ac:chgData name="Alex Paredes" userId="8e2f938975373b52" providerId="LiveId" clId="{DF2FC63B-DBE9-4F22-9128-38A814D0702B}" dt="2023-04-30T13:19:12.720" v="1071" actId="26606"/>
          <ac:spMkLst>
            <pc:docMk/>
            <pc:sldMk cId="1357880025" sldId="284"/>
            <ac:spMk id="200" creationId="{7DF61F7D-0AFB-4017-959A-667C4EEF37CB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1357880025" sldId="284"/>
            <ac:spMk id="205" creationId="{C31BEE40-9750-4035-BFC7-0228EE7FE26E}"/>
          </ac:spMkLst>
        </pc:spChg>
        <pc:grpChg chg="add del">
          <ac:chgData name="Alex Paredes" userId="8e2f938975373b52" providerId="LiveId" clId="{DF2FC63B-DBE9-4F22-9128-38A814D0702B}" dt="2023-04-30T15:15:43.579" v="1941"/>
          <ac:grpSpMkLst>
            <pc:docMk/>
            <pc:sldMk cId="1357880025" sldId="284"/>
            <ac:grpSpMk id="207" creationId="{689DE470-D3F7-4C9B-B30A-CDD6B6F9B140}"/>
          </ac:grpSpMkLst>
        </pc:grpChg>
        <pc:picChg chg="add mod">
          <ac:chgData name="Alex Paredes" userId="8e2f938975373b52" providerId="LiveId" clId="{DF2FC63B-DBE9-4F22-9128-38A814D0702B}" dt="2023-04-30T13:19:43.764" v="1073" actId="14100"/>
          <ac:picMkLst>
            <pc:docMk/>
            <pc:sldMk cId="1357880025" sldId="284"/>
            <ac:picMk id="3" creationId="{3FBACBDC-937F-4131-B8B8-FB14D034AC4A}"/>
          </ac:picMkLst>
        </pc:picChg>
        <pc:picChg chg="add mod">
          <ac:chgData name="Alex Paredes" userId="8e2f938975373b52" providerId="LiveId" clId="{DF2FC63B-DBE9-4F22-9128-38A814D0702B}" dt="2023-04-30T13:20:40.457" v="1080" actId="1076"/>
          <ac:picMkLst>
            <pc:docMk/>
            <pc:sldMk cId="1357880025" sldId="284"/>
            <ac:picMk id="4" creationId="{53B639D4-3D67-3E2F-CB63-C85701D49B4C}"/>
          </ac:picMkLst>
        </pc:picChg>
        <pc:picChg chg="del">
          <ac:chgData name="Alex Paredes" userId="8e2f938975373b52" providerId="LiveId" clId="{DF2FC63B-DBE9-4F22-9128-38A814D0702B}" dt="2023-04-30T13:17:18.930" v="1065" actId="21"/>
          <ac:picMkLst>
            <pc:docMk/>
            <pc:sldMk cId="1357880025" sldId="284"/>
            <ac:picMk id="13" creationId="{3E7C3358-C829-4E54-1A95-A28D38BB395D}"/>
          </ac:picMkLst>
        </pc:picChg>
        <pc:picChg chg="del">
          <ac:chgData name="Alex Paredes" userId="8e2f938975373b52" providerId="LiveId" clId="{DF2FC63B-DBE9-4F22-9128-38A814D0702B}" dt="2023-04-30T13:17:16.618" v="1064" actId="21"/>
          <ac:picMkLst>
            <pc:docMk/>
            <pc:sldMk cId="1357880025" sldId="284"/>
            <ac:picMk id="191" creationId="{5EED624F-7F7C-3623-0481-0A96C198A7A2}"/>
          </ac:picMkLst>
        </pc:picChg>
        <pc:picChg chg="del">
          <ac:chgData name="Alex Paredes" userId="8e2f938975373b52" providerId="LiveId" clId="{DF2FC63B-DBE9-4F22-9128-38A814D0702B}" dt="2023-04-30T13:17:20.867" v="1066" actId="21"/>
          <ac:picMkLst>
            <pc:docMk/>
            <pc:sldMk cId="1357880025" sldId="284"/>
            <ac:picMk id="192" creationId="{C1E36B7A-251E-776F-062B-677FCFE777D1}"/>
          </ac:picMkLst>
        </pc:picChg>
      </pc:sldChg>
      <pc:sldChg chg="addSp delSp modSp new mod setBg setClrOvrMap">
        <pc:chgData name="Alex Paredes" userId="8e2f938975373b52" providerId="LiveId" clId="{DF2FC63B-DBE9-4F22-9128-38A814D0702B}" dt="2023-04-30T14:05:27.500" v="1547" actId="20577"/>
        <pc:sldMkLst>
          <pc:docMk/>
          <pc:sldMk cId="1169025869" sldId="285"/>
        </pc:sldMkLst>
        <pc:spChg chg="mod">
          <ac:chgData name="Alex Paredes" userId="8e2f938975373b52" providerId="LiveId" clId="{DF2FC63B-DBE9-4F22-9128-38A814D0702B}" dt="2023-04-30T14:05:27.500" v="1547" actId="20577"/>
          <ac:spMkLst>
            <pc:docMk/>
            <pc:sldMk cId="1169025869" sldId="285"/>
            <ac:spMk id="2" creationId="{3613C717-A0EE-386D-E37D-C2AB96C50EBB}"/>
          </ac:spMkLst>
        </pc:spChg>
        <pc:spChg chg="del">
          <ac:chgData name="Alex Paredes" userId="8e2f938975373b52" providerId="LiveId" clId="{DF2FC63B-DBE9-4F22-9128-38A814D0702B}" dt="2023-04-30T13:24:01.005" v="1109"/>
          <ac:spMkLst>
            <pc:docMk/>
            <pc:sldMk cId="1169025869" sldId="285"/>
            <ac:spMk id="3" creationId="{34F00484-6432-B996-1243-16CFA2C6BD89}"/>
          </ac:spMkLst>
        </pc:spChg>
        <pc:spChg chg="add mod">
          <ac:chgData name="Alex Paredes" userId="8e2f938975373b52" providerId="LiveId" clId="{DF2FC63B-DBE9-4F22-9128-38A814D0702B}" dt="2023-04-30T13:43:07.919" v="1345" actId="14100"/>
          <ac:spMkLst>
            <pc:docMk/>
            <pc:sldMk cId="1169025869" sldId="285"/>
            <ac:spMk id="7" creationId="{681A71F7-70FB-6EBE-48F0-F445C97D1951}"/>
          </ac:spMkLst>
        </pc:spChg>
        <pc:spChg chg="add del">
          <ac:chgData name="Alex Paredes" userId="8e2f938975373b52" providerId="LiveId" clId="{DF2FC63B-DBE9-4F22-9128-38A814D0702B}" dt="2023-04-30T13:26:59.121" v="1112" actId="26606"/>
          <ac:spMkLst>
            <pc:docMk/>
            <pc:sldMk cId="1169025869" sldId="285"/>
            <ac:spMk id="9" creationId="{26E8CD44-724B-83B3-F477-13894E265C0B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11" creationId="{9A68B517-0752-D273-BC20-C9BE0D345B18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12" creationId="{755AC138-9740-4218-B385-7212B06160F2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14" creationId="{699F6335-0371-4F3F-930B-392D6D1DCDB0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21" creationId="{DE382BA9-8DB2-490E-8211-937BEE4E4282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23" creationId="{5B5933FC-E90C-4955-9297-DF099959ACB9}"/>
          </ac:spMkLst>
        </pc:spChg>
        <pc:spChg chg="add del">
          <ac:chgData name="Alex Paredes" userId="8e2f938975373b52" providerId="LiveId" clId="{DF2FC63B-DBE9-4F22-9128-38A814D0702B}" dt="2023-04-30T13:27:27.870" v="1116" actId="26606"/>
          <ac:spMkLst>
            <pc:docMk/>
            <pc:sldMk cId="1169025869" sldId="285"/>
            <ac:spMk id="25" creationId="{3BA5686C-50EC-4926-9B42-6F8906D45C4E}"/>
          </ac:spMkLst>
        </pc:spChg>
        <pc:spChg chg="add del">
          <ac:chgData name="Alex Paredes" userId="8e2f938975373b52" providerId="LiveId" clId="{DF2FC63B-DBE9-4F22-9128-38A814D0702B}" dt="2023-04-30T13:27:27.870" v="1116" actId="26606"/>
          <ac:spMkLst>
            <pc:docMk/>
            <pc:sldMk cId="1169025869" sldId="285"/>
            <ac:spMk id="28" creationId="{0B2DB8D2-06B1-923B-4D16-FA5EEC422075}"/>
          </ac:spMkLst>
        </pc:spChg>
        <pc:grpChg chg="add del">
          <ac:chgData name="Alex Paredes" userId="8e2f938975373b52" providerId="LiveId" clId="{DF2FC63B-DBE9-4F22-9128-38A814D0702B}" dt="2023-04-30T13:27:14.987" v="1114" actId="26606"/>
          <ac:grpSpMkLst>
            <pc:docMk/>
            <pc:sldMk cId="1169025869" sldId="285"/>
            <ac:grpSpMk id="16" creationId="{F033A71F-15C6-4BDB-9350-DD5976731275}"/>
          </ac:grpSpMkLst>
        </pc:grpChg>
        <pc:grpChg chg="add del">
          <ac:chgData name="Alex Paredes" userId="8e2f938975373b52" providerId="LiveId" clId="{DF2FC63B-DBE9-4F22-9128-38A814D0702B}" dt="2023-04-30T13:27:27.870" v="1116" actId="26606"/>
          <ac:grpSpMkLst>
            <pc:docMk/>
            <pc:sldMk cId="1169025869" sldId="285"/>
            <ac:grpSpMk id="26" creationId="{5C2E1712-70B3-487C-9199-BFC674657852}"/>
          </ac:grpSpMkLst>
        </pc:grpChg>
        <pc:picChg chg="add del mod ord">
          <ac:chgData name="Alex Paredes" userId="8e2f938975373b52" providerId="LiveId" clId="{DF2FC63B-DBE9-4F22-9128-38A814D0702B}" dt="2023-04-30T13:36:36.864" v="1263" actId="21"/>
          <ac:picMkLst>
            <pc:docMk/>
            <pc:sldMk cId="1169025869" sldId="285"/>
            <ac:picMk id="4" creationId="{0B3CF345-1E4F-7243-E83B-4C95F34CDD8F}"/>
          </ac:picMkLst>
        </pc:picChg>
        <pc:picChg chg="add del mod ord">
          <ac:chgData name="Alex Paredes" userId="8e2f938975373b52" providerId="LiveId" clId="{DF2FC63B-DBE9-4F22-9128-38A814D0702B}" dt="2023-04-30T13:36:34.845" v="1261" actId="21"/>
          <ac:picMkLst>
            <pc:docMk/>
            <pc:sldMk cId="1169025869" sldId="285"/>
            <ac:picMk id="5" creationId="{ACCE5D02-4703-9F3D-9C6E-83CCD5D918BC}"/>
          </ac:picMkLst>
        </pc:picChg>
        <pc:picChg chg="add mod">
          <ac:chgData name="Alex Paredes" userId="8e2f938975373b52" providerId="LiveId" clId="{DF2FC63B-DBE9-4F22-9128-38A814D0702B}" dt="2023-04-30T13:36:51.766" v="1267"/>
          <ac:picMkLst>
            <pc:docMk/>
            <pc:sldMk cId="1169025869" sldId="285"/>
            <ac:picMk id="6" creationId="{0B3CF345-1E4F-7243-E83B-4C95F34CDD8F}"/>
          </ac:picMkLst>
        </pc:picChg>
        <pc:picChg chg="add mod">
          <ac:chgData name="Alex Paredes" userId="8e2f938975373b52" providerId="LiveId" clId="{DF2FC63B-DBE9-4F22-9128-38A814D0702B}" dt="2023-04-30T13:41:02.454" v="1320" actId="1076"/>
          <ac:picMkLst>
            <pc:docMk/>
            <pc:sldMk cId="1169025869" sldId="285"/>
            <ac:picMk id="8" creationId="{0B3CF345-1E4F-7243-E83B-4C95F34CDD8F}"/>
          </ac:picMkLst>
        </pc:picChg>
        <pc:picChg chg="add mod">
          <ac:chgData name="Alex Paredes" userId="8e2f938975373b52" providerId="LiveId" clId="{DF2FC63B-DBE9-4F22-9128-38A814D0702B}" dt="2023-04-30T13:55:19.642" v="1449" actId="208"/>
          <ac:picMkLst>
            <pc:docMk/>
            <pc:sldMk cId="1169025869" sldId="285"/>
            <ac:picMk id="10" creationId="{ACCE5D02-4703-9F3D-9C6E-83CCD5D918BC}"/>
          </ac:picMkLst>
        </pc:picChg>
      </pc:sldChg>
      <pc:sldChg chg="new del">
        <pc:chgData name="Alex Paredes" userId="8e2f938975373b52" providerId="LiveId" clId="{DF2FC63B-DBE9-4F22-9128-38A814D0702B}" dt="2023-04-30T13:47:46.349" v="1376" actId="2696"/>
        <pc:sldMkLst>
          <pc:docMk/>
          <pc:sldMk cId="2256352309" sldId="286"/>
        </pc:sldMkLst>
      </pc:sldChg>
      <pc:sldChg chg="addSp delSp modSp add mod setBg delDesignElem">
        <pc:chgData name="Alex Paredes" userId="8e2f938975373b52" providerId="LiveId" clId="{DF2FC63B-DBE9-4F22-9128-38A814D0702B}" dt="2023-04-30T15:15:43.579" v="1941"/>
        <pc:sldMkLst>
          <pc:docMk/>
          <pc:sldMk cId="4189419891" sldId="287"/>
        </pc:sldMkLst>
        <pc:spChg chg="mod">
          <ac:chgData name="Alex Paredes" userId="8e2f938975373b52" providerId="LiveId" clId="{DF2FC63B-DBE9-4F22-9128-38A814D0702B}" dt="2023-04-30T14:05:56.838" v="1572" actId="14100"/>
          <ac:spMkLst>
            <pc:docMk/>
            <pc:sldMk cId="4189419891" sldId="287"/>
            <ac:spMk id="2" creationId="{F5F9F640-F066-FD46-1FE4-0B8A93A9D7A8}"/>
          </ac:spMkLst>
        </pc:spChg>
        <pc:spChg chg="mod ord">
          <ac:chgData name="Alex Paredes" userId="8e2f938975373b52" providerId="LiveId" clId="{DF2FC63B-DBE9-4F22-9128-38A814D0702B}" dt="2023-04-30T14:06:36.949" v="1576" actId="1076"/>
          <ac:spMkLst>
            <pc:docMk/>
            <pc:sldMk cId="4189419891" sldId="287"/>
            <ac:spMk id="12" creationId="{7D1D2B04-5CF7-5819-D296-2258D8A43065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4189419891" sldId="287"/>
            <ac:spMk id="17" creationId="{C31BEE40-9750-4035-BFC7-0228EE7FE26E}"/>
          </ac:spMkLst>
        </pc:spChg>
        <pc:spChg chg="del">
          <ac:chgData name="Alex Paredes" userId="8e2f938975373b52" providerId="LiveId" clId="{DF2FC63B-DBE9-4F22-9128-38A814D0702B}" dt="2023-04-30T13:47:36.376" v="1375"/>
          <ac:spMkLst>
            <pc:docMk/>
            <pc:sldMk cId="4189419891" sldId="287"/>
            <ac:spMk id="205" creationId="{C31BEE40-9750-4035-BFC7-0228EE7FE26E}"/>
          </ac:spMkLst>
        </pc:spChg>
        <pc:grpChg chg="add del">
          <ac:chgData name="Alex Paredes" userId="8e2f938975373b52" providerId="LiveId" clId="{DF2FC63B-DBE9-4F22-9128-38A814D0702B}" dt="2023-04-30T15:15:43.579" v="1941"/>
          <ac:grpSpMkLst>
            <pc:docMk/>
            <pc:sldMk cId="4189419891" sldId="287"/>
            <ac:grpSpMk id="19" creationId="{689DE470-D3F7-4C9B-B30A-CDD6B6F9B140}"/>
          </ac:grpSpMkLst>
        </pc:grpChg>
        <pc:grpChg chg="del">
          <ac:chgData name="Alex Paredes" userId="8e2f938975373b52" providerId="LiveId" clId="{DF2FC63B-DBE9-4F22-9128-38A814D0702B}" dt="2023-04-30T13:47:36.376" v="1375"/>
          <ac:grpSpMkLst>
            <pc:docMk/>
            <pc:sldMk cId="4189419891" sldId="287"/>
            <ac:grpSpMk id="207" creationId="{689DE470-D3F7-4C9B-B30A-CDD6B6F9B140}"/>
          </ac:grpSpMkLst>
        </pc:grpChg>
        <pc:picChg chg="del mod">
          <ac:chgData name="Alex Paredes" userId="8e2f938975373b52" providerId="LiveId" clId="{DF2FC63B-DBE9-4F22-9128-38A814D0702B}" dt="2023-04-30T13:48:35.417" v="1384" actId="21"/>
          <ac:picMkLst>
            <pc:docMk/>
            <pc:sldMk cId="4189419891" sldId="287"/>
            <ac:picMk id="3" creationId="{3FBACBDC-937F-4131-B8B8-FB14D034AC4A}"/>
          </ac:picMkLst>
        </pc:picChg>
        <pc:picChg chg="del mod">
          <ac:chgData name="Alex Paredes" userId="8e2f938975373b52" providerId="LiveId" clId="{DF2FC63B-DBE9-4F22-9128-38A814D0702B}" dt="2023-04-30T13:48:46.509" v="1386" actId="21"/>
          <ac:picMkLst>
            <pc:docMk/>
            <pc:sldMk cId="4189419891" sldId="287"/>
            <ac:picMk id="4" creationId="{53B639D4-3D67-3E2F-CB63-C85701D49B4C}"/>
          </ac:picMkLst>
        </pc:picChg>
        <pc:picChg chg="add mod">
          <ac:chgData name="Alex Paredes" userId="8e2f938975373b52" providerId="LiveId" clId="{DF2FC63B-DBE9-4F22-9128-38A814D0702B}" dt="2023-04-30T13:55:50.375" v="1454" actId="1076"/>
          <ac:picMkLst>
            <pc:docMk/>
            <pc:sldMk cId="4189419891" sldId="287"/>
            <ac:picMk id="5" creationId="{B04D3BC4-41C4-303B-AE9B-2840567777E4}"/>
          </ac:picMkLst>
        </pc:picChg>
        <pc:picChg chg="add mod">
          <ac:chgData name="Alex Paredes" userId="8e2f938975373b52" providerId="LiveId" clId="{DF2FC63B-DBE9-4F22-9128-38A814D0702B}" dt="2023-04-30T13:55:02.199" v="1446" actId="208"/>
          <ac:picMkLst>
            <pc:docMk/>
            <pc:sldMk cId="4189419891" sldId="287"/>
            <ac:picMk id="6" creationId="{7D27F3CF-E6F0-BA92-5795-D3F46EBDCFFC}"/>
          </ac:picMkLst>
        </pc:picChg>
      </pc:sldChg>
      <pc:sldChg chg="addSp delSp modSp new mod setBg">
        <pc:chgData name="Alex Paredes" userId="8e2f938975373b52" providerId="LiveId" clId="{DF2FC63B-DBE9-4F22-9128-38A814D0702B}" dt="2023-04-30T15:15:43.579" v="1941"/>
        <pc:sldMkLst>
          <pc:docMk/>
          <pc:sldMk cId="1260753285" sldId="288"/>
        </pc:sldMkLst>
        <pc:spChg chg="mod">
          <ac:chgData name="Alex Paredes" userId="8e2f938975373b52" providerId="LiveId" clId="{DF2FC63B-DBE9-4F22-9128-38A814D0702B}" dt="2023-04-30T14:36:11.771" v="1622" actId="14100"/>
          <ac:spMkLst>
            <pc:docMk/>
            <pc:sldMk cId="1260753285" sldId="288"/>
            <ac:spMk id="2" creationId="{B0803ACB-69E0-8FCC-C15D-62DDFAF93848}"/>
          </ac:spMkLst>
        </pc:spChg>
        <pc:spChg chg="del">
          <ac:chgData name="Alex Paredes" userId="8e2f938975373b52" providerId="LiveId" clId="{DF2FC63B-DBE9-4F22-9128-38A814D0702B}" dt="2023-04-30T14:10:21.152" v="1586"/>
          <ac:spMkLst>
            <pc:docMk/>
            <pc:sldMk cId="1260753285" sldId="288"/>
            <ac:spMk id="3" creationId="{F15C531E-0528-5A31-CFA5-41CF63A0F4B5}"/>
          </ac:spMkLst>
        </pc:spChg>
        <pc:spChg chg="add mod">
          <ac:chgData name="Alex Paredes" userId="8e2f938975373b52" providerId="LiveId" clId="{DF2FC63B-DBE9-4F22-9128-38A814D0702B}" dt="2023-04-30T14:39:14.505" v="1647" actId="255"/>
          <ac:spMkLst>
            <pc:docMk/>
            <pc:sldMk cId="1260753285" sldId="288"/>
            <ac:spMk id="7" creationId="{F694AC3C-52D1-1CCB-3CE4-AC090D794B30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9" creationId="{2D7DA0AA-B6D5-2C64-A235-C3A67D3E98F0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12" creationId="{A3EB72A9-BFEE-4E48-A9A1-DDE1A29EE489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14" creationId="{F2C4E3DA-8F70-4030-A5E2-2AF881D5A67C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16" creationId="{1D065910-7F1F-4E33-B7F4-2021BFA77404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18" creationId="{01FDD904-89A9-4187-909A-B182B160EBBC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20" creationId="{A1112C27-5A03-4A8E-9C1C-14B9F42156B8}"/>
          </ac:spMkLst>
        </pc:spChg>
        <pc:picChg chg="add mod">
          <ac:chgData name="Alex Paredes" userId="8e2f938975373b52" providerId="LiveId" clId="{DF2FC63B-DBE9-4F22-9128-38A814D0702B}" dt="2023-04-30T15:15:43.579" v="1941"/>
          <ac:picMkLst>
            <pc:docMk/>
            <pc:sldMk cId="1260753285" sldId="288"/>
            <ac:picMk id="4" creationId="{DC5DCE3C-F04A-7FB6-3DBE-1823005BDD3C}"/>
          </ac:picMkLst>
        </pc:picChg>
        <pc:picChg chg="add mod">
          <ac:chgData name="Alex Paredes" userId="8e2f938975373b52" providerId="LiveId" clId="{DF2FC63B-DBE9-4F22-9128-38A814D0702B}" dt="2023-04-30T14:38:41.341" v="1644" actId="1076"/>
          <ac:picMkLst>
            <pc:docMk/>
            <pc:sldMk cId="1260753285" sldId="288"/>
            <ac:picMk id="5" creationId="{15F6A4A8-595A-5F7A-BC73-49B6CAB4B122}"/>
          </ac:picMkLst>
        </pc:picChg>
      </pc:sldChg>
      <pc:sldChg chg="addSp delSp modSp add mod ord setBg modClrScheme setClrOvrMap delDesignElem chgLayout">
        <pc:chgData name="Alex Paredes" userId="8e2f938975373b52" providerId="LiveId" clId="{DF2FC63B-DBE9-4F22-9128-38A814D0702B}" dt="2023-04-30T15:21:36.212" v="1982" actId="403"/>
        <pc:sldMkLst>
          <pc:docMk/>
          <pc:sldMk cId="510286259" sldId="289"/>
        </pc:sldMkLst>
        <pc:spChg chg="mod ord">
          <ac:chgData name="Alex Paredes" userId="8e2f938975373b52" providerId="LiveId" clId="{DF2FC63B-DBE9-4F22-9128-38A814D0702B}" dt="2023-04-30T15:07:47.730" v="1894" actId="1076"/>
          <ac:spMkLst>
            <pc:docMk/>
            <pc:sldMk cId="510286259" sldId="289"/>
            <ac:spMk id="2" creationId="{F5F9F640-F066-FD46-1FE4-0B8A93A9D7A8}"/>
          </ac:spMkLst>
        </pc:spChg>
        <pc:spChg chg="add del mod ord">
          <ac:chgData name="Alex Paredes" userId="8e2f938975373b52" providerId="LiveId" clId="{DF2FC63B-DBE9-4F22-9128-38A814D0702B}" dt="2023-04-30T14:58:59.437" v="1773" actId="700"/>
          <ac:spMkLst>
            <pc:docMk/>
            <pc:sldMk cId="510286259" sldId="289"/>
            <ac:spMk id="9" creationId="{FC7A7CFB-DE6A-2386-0612-E33E7261D0E7}"/>
          </ac:spMkLst>
        </pc:spChg>
        <pc:spChg chg="add mod">
          <ac:chgData name="Alex Paredes" userId="8e2f938975373b52" providerId="LiveId" clId="{DF2FC63B-DBE9-4F22-9128-38A814D0702B}" dt="2023-04-30T15:21:36.212" v="1982" actId="403"/>
          <ac:spMkLst>
            <pc:docMk/>
            <pc:sldMk cId="510286259" sldId="289"/>
            <ac:spMk id="10" creationId="{DACDC395-13AF-1BEB-9A0E-98E651620DA2}"/>
          </ac:spMkLst>
        </pc:spChg>
        <pc:spChg chg="add del mod ord">
          <ac:chgData name="Alex Paredes" userId="8e2f938975373b52" providerId="LiveId" clId="{DF2FC63B-DBE9-4F22-9128-38A814D0702B}" dt="2023-04-30T15:19:16.911" v="1963" actId="21"/>
          <ac:spMkLst>
            <pc:docMk/>
            <pc:sldMk cId="510286259" sldId="289"/>
            <ac:spMk id="12" creationId="{7D1D2B04-5CF7-5819-D296-2258D8A43065}"/>
          </ac:spMkLst>
        </pc:spChg>
        <pc:spChg chg="add del mod">
          <ac:chgData name="Alex Paredes" userId="8e2f938975373b52" providerId="LiveId" clId="{DF2FC63B-DBE9-4F22-9128-38A814D0702B}" dt="2023-04-30T15:19:34.964" v="1967" actId="21"/>
          <ac:spMkLst>
            <pc:docMk/>
            <pc:sldMk cId="510286259" sldId="289"/>
            <ac:spMk id="13" creationId="{21E89C24-02E2-E740-88A9-15ECD4F14789}"/>
          </ac:spMkLst>
        </pc:spChg>
        <pc:spChg chg="add del">
          <ac:chgData name="Alex Paredes" userId="8e2f938975373b52" providerId="LiveId" clId="{DF2FC63B-DBE9-4F22-9128-38A814D0702B}" dt="2023-04-30T14:52:01.819" v="1714" actId="26606"/>
          <ac:spMkLst>
            <pc:docMk/>
            <pc:sldMk cId="510286259" sldId="289"/>
            <ac:spMk id="14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4:52:01.819" v="1714" actId="26606"/>
          <ac:spMkLst>
            <pc:docMk/>
            <pc:sldMk cId="510286259" sldId="289"/>
            <ac:spMk id="15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4:52:01.819" v="1714" actId="26606"/>
          <ac:spMkLst>
            <pc:docMk/>
            <pc:sldMk cId="510286259" sldId="289"/>
            <ac:spMk id="16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4:42:07.178" v="1662" actId="26606"/>
          <ac:spMkLst>
            <pc:docMk/>
            <pc:sldMk cId="510286259" sldId="289"/>
            <ac:spMk id="17" creationId="{C31BEE40-9750-4035-BFC7-0228EE7FE26E}"/>
          </ac:spMkLst>
        </pc:spChg>
        <pc:spChg chg="add del">
          <ac:chgData name="Alex Paredes" userId="8e2f938975373b52" providerId="LiveId" clId="{DF2FC63B-DBE9-4F22-9128-38A814D0702B}" dt="2023-04-30T14:52:26.321" v="1719"/>
          <ac:spMkLst>
            <pc:docMk/>
            <pc:sldMk cId="510286259" sldId="289"/>
            <ac:spMk id="18" creationId="{2A74EFE6-7F0E-4B59-B933-BFBD637C98AB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20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21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22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4:52:01.819" v="1714" actId="26606"/>
          <ac:spMkLst>
            <pc:docMk/>
            <pc:sldMk cId="510286259" sldId="289"/>
            <ac:spMk id="23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4:52:26.321" v="1719"/>
          <ac:spMkLst>
            <pc:docMk/>
            <pc:sldMk cId="510286259" sldId="289"/>
            <ac:spMk id="24" creationId="{85EC3AD1-DA06-4E55-8EEF-07841996508B}"/>
          </ac:spMkLst>
        </pc:spChg>
        <pc:spChg chg="add del">
          <ac:chgData name="Alex Paredes" userId="8e2f938975373b52" providerId="LiveId" clId="{DF2FC63B-DBE9-4F22-9128-38A814D0702B}" dt="2023-04-30T14:52:26.321" v="1719"/>
          <ac:spMkLst>
            <pc:docMk/>
            <pc:sldMk cId="510286259" sldId="289"/>
            <ac:spMk id="26" creationId="{5EFD83C0-7D88-4396-8CF2-B807E97D61E7}"/>
          </ac:spMkLst>
        </pc:spChg>
        <pc:spChg chg="add del">
          <ac:chgData name="Alex Paredes" userId="8e2f938975373b52" providerId="LiveId" clId="{DF2FC63B-DBE9-4F22-9128-38A814D0702B}" dt="2023-04-30T14:42:07.170" v="1661" actId="26606"/>
          <ac:spMkLst>
            <pc:docMk/>
            <pc:sldMk cId="510286259" sldId="289"/>
            <ac:spMk id="27" creationId="{AD8034AD-3E16-4F15-BF5A-BE32C56EC472}"/>
          </ac:spMkLst>
        </pc:spChg>
        <pc:spChg chg="add del">
          <ac:chgData name="Alex Paredes" userId="8e2f938975373b52" providerId="LiveId" clId="{DF2FC63B-DBE9-4F22-9128-38A814D0702B}" dt="2023-04-30T14:45:40.522" v="1681" actId="26606"/>
          <ac:spMkLst>
            <pc:docMk/>
            <pc:sldMk cId="510286259" sldId="289"/>
            <ac:spMk id="28" creationId="{2A74EFE6-7F0E-4B59-B933-BFBD637C98AB}"/>
          </ac:spMkLst>
        </pc:spChg>
        <pc:spChg chg="add del">
          <ac:chgData name="Alex Paredes" userId="8e2f938975373b52" providerId="LiveId" clId="{DF2FC63B-DBE9-4F22-9128-38A814D0702B}" dt="2023-04-30T14:42:07.170" v="1661" actId="26606"/>
          <ac:spMkLst>
            <pc:docMk/>
            <pc:sldMk cId="510286259" sldId="289"/>
            <ac:spMk id="29" creationId="{DBA75D13-5FB1-44FA-A579-4DC5FD6B5FBA}"/>
          </ac:spMkLst>
        </pc:spChg>
        <pc:spChg chg="add del">
          <ac:chgData name="Alex Paredes" userId="8e2f938975373b52" providerId="LiveId" clId="{DF2FC63B-DBE9-4F22-9128-38A814D0702B}" dt="2023-04-30T14:42:07.170" v="1661" actId="26606"/>
          <ac:spMkLst>
            <pc:docMk/>
            <pc:sldMk cId="510286259" sldId="289"/>
            <ac:spMk id="31" creationId="{522F4070-BC79-40BC-883E-62300F991DAB}"/>
          </ac:spMkLst>
        </pc:spChg>
        <pc:spChg chg="add del">
          <ac:chgData name="Alex Paredes" userId="8e2f938975373b52" providerId="LiveId" clId="{DF2FC63B-DBE9-4F22-9128-38A814D0702B}" dt="2023-04-30T14:52:10.750" v="1716"/>
          <ac:spMkLst>
            <pc:docMk/>
            <pc:sldMk cId="510286259" sldId="289"/>
            <ac:spMk id="32" creationId="{522F4070-BC79-40BC-883E-62300F991DAB}"/>
          </ac:spMkLst>
        </pc:spChg>
        <pc:spChg chg="add del">
          <ac:chgData name="Alex Paredes" userId="8e2f938975373b52" providerId="LiveId" clId="{DF2FC63B-DBE9-4F22-9128-38A814D0702B}" dt="2023-04-30T14:51:48.775" v="1712"/>
          <ac:spMkLst>
            <pc:docMk/>
            <pc:sldMk cId="510286259" sldId="289"/>
            <ac:spMk id="33" creationId="{3EDD2002-342A-4DEE-B1BB-87CB9DCF86C3}"/>
          </ac:spMkLst>
        </pc:spChg>
        <pc:spChg chg="add del">
          <ac:chgData name="Alex Paredes" userId="8e2f938975373b52" providerId="LiveId" clId="{DF2FC63B-DBE9-4F22-9128-38A814D0702B}" dt="2023-04-30T14:51:48.775" v="1712"/>
          <ac:spMkLst>
            <pc:docMk/>
            <pc:sldMk cId="510286259" sldId="289"/>
            <ac:spMk id="34" creationId="{11135C5B-72D8-4C1C-BA40-5CC4630DD04B}"/>
          </ac:spMkLst>
        </pc:spChg>
        <pc:spChg chg="add del">
          <ac:chgData name="Alex Paredes" userId="8e2f938975373b52" providerId="LiveId" clId="{DF2FC63B-DBE9-4F22-9128-38A814D0702B}" dt="2023-04-30T14:51:48.775" v="1712"/>
          <ac:spMkLst>
            <pc:docMk/>
            <pc:sldMk cId="510286259" sldId="289"/>
            <ac:spMk id="36" creationId="{23D28D31-7FEF-44D4-9B96-B2705A8F2692}"/>
          </ac:spMkLst>
        </pc:spChg>
        <pc:spChg chg="add del">
          <ac:chgData name="Alex Paredes" userId="8e2f938975373b52" providerId="LiveId" clId="{DF2FC63B-DBE9-4F22-9128-38A814D0702B}" dt="2023-04-30T14:45:40.522" v="1681" actId="26606"/>
          <ac:spMkLst>
            <pc:docMk/>
            <pc:sldMk cId="510286259" sldId="289"/>
            <ac:spMk id="37" creationId="{5EFD83C0-7D88-4396-8CF2-B807E97D61E7}"/>
          </ac:spMkLst>
        </pc:spChg>
        <pc:spChg chg="add del">
          <ac:chgData name="Alex Paredes" userId="8e2f938975373b52" providerId="LiveId" clId="{DF2FC63B-DBE9-4F22-9128-38A814D0702B}" dt="2023-04-30T14:51:48.775" v="1712"/>
          <ac:spMkLst>
            <pc:docMk/>
            <pc:sldMk cId="510286259" sldId="289"/>
            <ac:spMk id="38" creationId="{89ACD4BE-6655-4697-8CF6-BC814A7D83BE}"/>
          </ac:spMkLst>
        </pc:spChg>
        <pc:spChg chg="add del">
          <ac:chgData name="Alex Paredes" userId="8e2f938975373b52" providerId="LiveId" clId="{DF2FC63B-DBE9-4F22-9128-38A814D0702B}" dt="2023-04-30T14:45:40.522" v="1681" actId="26606"/>
          <ac:spMkLst>
            <pc:docMk/>
            <pc:sldMk cId="510286259" sldId="289"/>
            <ac:spMk id="39" creationId="{E3A5CDF9-D53B-425C-8FFC-92ACC6A1C165}"/>
          </ac:spMkLst>
        </pc:spChg>
        <pc:spChg chg="add del">
          <ac:chgData name="Alex Paredes" userId="8e2f938975373b52" providerId="LiveId" clId="{DF2FC63B-DBE9-4F22-9128-38A814D0702B}" dt="2023-04-30T14:45:40.522" v="1681" actId="26606"/>
          <ac:spMkLst>
            <pc:docMk/>
            <pc:sldMk cId="510286259" sldId="289"/>
            <ac:spMk id="40" creationId="{85EC3AD1-DA06-4E55-8EEF-07841996508B}"/>
          </ac:spMkLst>
        </pc:spChg>
        <pc:spChg chg="add del">
          <ac:chgData name="Alex Paredes" userId="8e2f938975373b52" providerId="LiveId" clId="{DF2FC63B-DBE9-4F22-9128-38A814D0702B}" dt="2023-04-30T14:53:26.965" v="1732"/>
          <ac:spMkLst>
            <pc:docMk/>
            <pc:sldMk cId="510286259" sldId="289"/>
            <ac:spMk id="41" creationId="{3EDD2002-342A-4DEE-B1BB-87CB9DCF86C3}"/>
          </ac:spMkLst>
        </pc:spChg>
        <pc:spChg chg="add del">
          <ac:chgData name="Alex Paredes" userId="8e2f938975373b52" providerId="LiveId" clId="{DF2FC63B-DBE9-4F22-9128-38A814D0702B}" dt="2023-04-30T14:52:10.750" v="1716"/>
          <ac:spMkLst>
            <pc:docMk/>
            <pc:sldMk cId="510286259" sldId="289"/>
            <ac:spMk id="42" creationId="{AD8034AD-3E16-4F15-BF5A-BE32C56EC472}"/>
          </ac:spMkLst>
        </pc:spChg>
        <pc:spChg chg="add del">
          <ac:chgData name="Alex Paredes" userId="8e2f938975373b52" providerId="LiveId" clId="{DF2FC63B-DBE9-4F22-9128-38A814D0702B}" dt="2023-04-30T14:52:10.750" v="1716"/>
          <ac:spMkLst>
            <pc:docMk/>
            <pc:sldMk cId="510286259" sldId="289"/>
            <ac:spMk id="43" creationId="{DBA75D13-5FB1-44FA-A579-4DC5FD6B5FBA}"/>
          </ac:spMkLst>
        </pc:spChg>
        <pc:spChg chg="add del">
          <ac:chgData name="Alex Paredes" userId="8e2f938975373b52" providerId="LiveId" clId="{DF2FC63B-DBE9-4F22-9128-38A814D0702B}" dt="2023-04-30T14:53:13.631" v="1727" actId="26606"/>
          <ac:spMkLst>
            <pc:docMk/>
            <pc:sldMk cId="510286259" sldId="289"/>
            <ac:spMk id="46" creationId="{3EDD2002-342A-4DEE-B1BB-87CB9DCF86C3}"/>
          </ac:spMkLst>
        </pc:spChg>
        <pc:spChg chg="add del">
          <ac:chgData name="Alex Paredes" userId="8e2f938975373b52" providerId="LiveId" clId="{DF2FC63B-DBE9-4F22-9128-38A814D0702B}" dt="2023-04-30T14:49:19.763" v="1691" actId="26606"/>
          <ac:spMkLst>
            <pc:docMk/>
            <pc:sldMk cId="510286259" sldId="289"/>
            <ac:spMk id="47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4:49:19.763" v="1691" actId="26606"/>
          <ac:spMkLst>
            <pc:docMk/>
            <pc:sldMk cId="510286259" sldId="289"/>
            <ac:spMk id="49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0" creationId="{84F70134-6950-4AE4-964E-6F00549D3AEB}"/>
          </ac:spMkLst>
        </pc:spChg>
        <pc:spChg chg="add del">
          <ac:chgData name="Alex Paredes" userId="8e2f938975373b52" providerId="LiveId" clId="{DF2FC63B-DBE9-4F22-9128-38A814D0702B}" dt="2023-04-30T14:49:19.763" v="1691" actId="26606"/>
          <ac:spMkLst>
            <pc:docMk/>
            <pc:sldMk cId="510286259" sldId="289"/>
            <ac:spMk id="51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2" creationId="{2EFFCCDB-505A-43A4-AE0D-3E230F603D96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4" creationId="{42835674-1537-41A7-AE0A-8A909BDD5823}"/>
          </ac:spMkLst>
        </pc:spChg>
        <pc:spChg chg="add del">
          <ac:chgData name="Alex Paredes" userId="8e2f938975373b52" providerId="LiveId" clId="{DF2FC63B-DBE9-4F22-9128-38A814D0702B}" dt="2023-04-30T14:52:26.321" v="1719"/>
          <ac:spMkLst>
            <pc:docMk/>
            <pc:sldMk cId="510286259" sldId="289"/>
            <ac:spMk id="55" creationId="{E3A5CDF9-D53B-425C-8FFC-92ACC6A1C165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6" creationId="{94DCB9C6-AA01-47E0-9A86-F91BDD17161F}"/>
          </ac:spMkLst>
        </pc:spChg>
        <pc:spChg chg="add del">
          <ac:chgData name="Alex Paredes" userId="8e2f938975373b52" providerId="LiveId" clId="{DF2FC63B-DBE9-4F22-9128-38A814D0702B}" dt="2023-04-30T14:51:08.579" v="1701" actId="26606"/>
          <ac:spMkLst>
            <pc:docMk/>
            <pc:sldMk cId="510286259" sldId="289"/>
            <ac:spMk id="57" creationId="{11135C5B-72D8-4C1C-BA40-5CC4630DD04B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8" creationId="{0E9FD230-E508-453F-9185-96C945771999}"/>
          </ac:spMkLst>
        </pc:spChg>
        <pc:spChg chg="add del">
          <ac:chgData name="Alex Paredes" userId="8e2f938975373b52" providerId="LiveId" clId="{DF2FC63B-DBE9-4F22-9128-38A814D0702B}" dt="2023-04-30T14:51:08.579" v="1701" actId="26606"/>
          <ac:spMkLst>
            <pc:docMk/>
            <pc:sldMk cId="510286259" sldId="289"/>
            <ac:spMk id="59" creationId="{23D28D31-7FEF-44D4-9B96-B2705A8F2692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60" creationId="{DF9D012A-EDCB-4157-B8DA-1C425D9FE922}"/>
          </ac:spMkLst>
        </pc:spChg>
        <pc:spChg chg="add del">
          <ac:chgData name="Alex Paredes" userId="8e2f938975373b52" providerId="LiveId" clId="{DF2FC63B-DBE9-4F22-9128-38A814D0702B}" dt="2023-04-30T14:51:08.579" v="1701" actId="26606"/>
          <ac:spMkLst>
            <pc:docMk/>
            <pc:sldMk cId="510286259" sldId="289"/>
            <ac:spMk id="61" creationId="{89ACD4BE-6655-4697-8CF6-BC814A7D83BE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62" creationId="{D731E598-F84A-41D4-873C-1BA1A39679D2}"/>
          </ac:spMkLst>
        </pc:spChg>
        <pc:spChg chg="add del">
          <ac:chgData name="Alex Paredes" userId="8e2f938975373b52" providerId="LiveId" clId="{DF2FC63B-DBE9-4F22-9128-38A814D0702B}" dt="2023-04-30T14:51:08.579" v="1701" actId="26606"/>
          <ac:spMkLst>
            <pc:docMk/>
            <pc:sldMk cId="510286259" sldId="289"/>
            <ac:spMk id="63" creationId="{3EDD2002-342A-4DEE-B1BB-87CB9DCF86C3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64" creationId="{0DEEFEFF-3F55-4B78-B0EC-F632682776D2}"/>
          </ac:spMkLst>
        </pc:spChg>
        <pc:spChg chg="add del">
          <ac:chgData name="Alex Paredes" userId="8e2f938975373b52" providerId="LiveId" clId="{DF2FC63B-DBE9-4F22-9128-38A814D0702B}" dt="2023-04-30T14:51:13.151" v="1704" actId="26606"/>
          <ac:spMkLst>
            <pc:docMk/>
            <pc:sldMk cId="510286259" sldId="289"/>
            <ac:spMk id="66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4:51:13.151" v="1704" actId="26606"/>
          <ac:spMkLst>
            <pc:docMk/>
            <pc:sldMk cId="510286259" sldId="289"/>
            <ac:spMk id="68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4:51:13.151" v="1704" actId="26606"/>
          <ac:spMkLst>
            <pc:docMk/>
            <pc:sldMk cId="510286259" sldId="289"/>
            <ac:spMk id="69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72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4:53:26.965" v="1732"/>
          <ac:spMkLst>
            <pc:docMk/>
            <pc:sldMk cId="510286259" sldId="289"/>
            <ac:spMk id="73" creationId="{11135C5B-72D8-4C1C-BA40-5CC4630DD04B}"/>
          </ac:spMkLst>
        </pc:spChg>
        <pc:spChg chg="add del">
          <ac:chgData name="Alex Paredes" userId="8e2f938975373b52" providerId="LiveId" clId="{DF2FC63B-DBE9-4F22-9128-38A814D0702B}" dt="2023-04-30T14:53:26.965" v="1732"/>
          <ac:spMkLst>
            <pc:docMk/>
            <pc:sldMk cId="510286259" sldId="289"/>
            <ac:spMk id="74" creationId="{23D28D31-7FEF-44D4-9B96-B2705A8F2692}"/>
          </ac:spMkLst>
        </pc:spChg>
        <pc:spChg chg="add del">
          <ac:chgData name="Alex Paredes" userId="8e2f938975373b52" providerId="LiveId" clId="{DF2FC63B-DBE9-4F22-9128-38A814D0702B}" dt="2023-04-30T14:51:11.966" v="1703" actId="26606"/>
          <ac:spMkLst>
            <pc:docMk/>
            <pc:sldMk cId="510286259" sldId="289"/>
            <ac:spMk id="75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4:53:26.965" v="1732"/>
          <ac:spMkLst>
            <pc:docMk/>
            <pc:sldMk cId="510286259" sldId="289"/>
            <ac:spMk id="76" creationId="{89ACD4BE-6655-4697-8CF6-BC814A7D83BE}"/>
          </ac:spMkLst>
        </pc:spChg>
        <pc:spChg chg="add del">
          <ac:chgData name="Alex Paredes" userId="8e2f938975373b52" providerId="LiveId" clId="{DF2FC63B-DBE9-4F22-9128-38A814D0702B}" dt="2023-04-30T14:51:11.966" v="1703" actId="26606"/>
          <ac:spMkLst>
            <pc:docMk/>
            <pc:sldMk cId="510286259" sldId="289"/>
            <ac:spMk id="77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78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4:51:11.966" v="1703" actId="26606"/>
          <ac:spMkLst>
            <pc:docMk/>
            <pc:sldMk cId="510286259" sldId="289"/>
            <ac:spMk id="79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0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4:51:11.966" v="1703" actId="26606"/>
          <ac:spMkLst>
            <pc:docMk/>
            <pc:sldMk cId="510286259" sldId="289"/>
            <ac:spMk id="81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4:53:13.631" v="1727" actId="26606"/>
          <ac:spMkLst>
            <pc:docMk/>
            <pc:sldMk cId="510286259" sldId="289"/>
            <ac:spMk id="82" creationId="{11135C5B-72D8-4C1C-BA40-5CC4630DD04B}"/>
          </ac:spMkLst>
        </pc:spChg>
        <pc:spChg chg="add del">
          <ac:chgData name="Alex Paredes" userId="8e2f938975373b52" providerId="LiveId" clId="{DF2FC63B-DBE9-4F22-9128-38A814D0702B}" dt="2023-04-30T14:53:13.631" v="1727" actId="26606"/>
          <ac:spMkLst>
            <pc:docMk/>
            <pc:sldMk cId="510286259" sldId="289"/>
            <ac:spMk id="83" creationId="{23D28D31-7FEF-44D4-9B96-B2705A8F2692}"/>
          </ac:spMkLst>
        </pc:spChg>
        <pc:spChg chg="add del">
          <ac:chgData name="Alex Paredes" userId="8e2f938975373b52" providerId="LiveId" clId="{DF2FC63B-DBE9-4F22-9128-38A814D0702B}" dt="2023-04-30T14:53:13.631" v="1727" actId="26606"/>
          <ac:spMkLst>
            <pc:docMk/>
            <pc:sldMk cId="510286259" sldId="289"/>
            <ac:spMk id="84" creationId="{89ACD4BE-6655-4697-8CF6-BC814A7D83BE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5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6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7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8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9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90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1" creationId="{4CFB7F65-9106-4CAB-B5F1-B6B1476E70A0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2" creationId="{E0996FEB-A7FD-41B5-AC7B-E2ED8B7623A2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3" creationId="{2F3AC5DB-7693-457F-ACCC-7E0B50B989B1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4" creationId="{7F9DE51B-4C99-46DA-BAA8-AFBACAA90C43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5" creationId="{1C96A87B-A6AF-49F9-A35C-DBCD32934F73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0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2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4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6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8" creationId="{4CFB7F65-9106-4CAB-B5F1-B6B1476E70A0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19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1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3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5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7" creationId="{7BB84176-588C-42EC-B359-A76802AF102D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9" creationId="{1F71763A-051A-44FE-AA97-53842C033A06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31" creationId="{A708D103-8672-4EB5-A491-552A7D9D4CB0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33" creationId="{11921AC5-F2E7-4775-A4AD-50FFA6F5E652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35" creationId="{E534FDBA-3A96-48D7-BCD9-6F9A16FA13C7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37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38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39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0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1" creationId="{464F52C5-CC90-4BFA-84AD-47DFD30D6D6F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2" creationId="{AE1578EE-AC37-4C94-98C6-4B322C6705C9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3" creationId="{0055CAD6-F214-46F5-8689-93CBDA717584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4" creationId="{F2A33DE3-FEF0-4DFE-9792-F2E4F5A13C18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5" creationId="{58F305D9-36FC-424E-A383-F1B4070059A9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47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48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49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0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1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2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3" creationId="{F517B8F1-2AEF-486F-B48E-B74ACD99D568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4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5" creationId="{CF90FA3E-29C5-4FF4-8E7C-F402393C4282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6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7" creationId="{A21EFF75-981B-45D2-8F70-7BCFA27098B7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8" creationId="{F517B8F1-2AEF-486F-B48E-B74ACD99D568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9" creationId="{1A96CF5F-7013-4811-A10D-28B204052C65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60" creationId="{CF90FA3E-29C5-4FF4-8E7C-F402393C4282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61" creationId="{38BFE626-6BBD-4067-B348-4FB65DD525DB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62" creationId="{A21EFF75-981B-45D2-8F70-7BCFA27098B7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64" creationId="{1A96CF5F-7013-4811-A10D-28B204052C65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66" creationId="{38BFE626-6BBD-4067-B348-4FB65DD525DB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68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69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0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1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2" creationId="{395E16AA-F2F3-47F4-8F20-A7EBF2CBFBBD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3" creationId="{3153DB13-2A89-45C7-B04E-D39BB86CD1F2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4" creationId="{1A2D50C0-5220-451B-877F-2EFF1378C7CE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5" creationId="{86031952-26F2-4AD4-85DA-3A9231F809E4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6" creationId="{F18349E2-797E-42BB-912F-CA4E0BA5A79C}"/>
          </ac:spMkLst>
        </pc:spChg>
        <pc:grpChg chg="add del">
          <ac:chgData name="Alex Paredes" userId="8e2f938975373b52" providerId="LiveId" clId="{DF2FC63B-DBE9-4F22-9128-38A814D0702B}" dt="2023-04-30T14:42:07.178" v="1662" actId="26606"/>
          <ac:grpSpMkLst>
            <pc:docMk/>
            <pc:sldMk cId="510286259" sldId="289"/>
            <ac:grpSpMk id="19" creationId="{689DE470-D3F7-4C9B-B30A-CDD6B6F9B140}"/>
          </ac:grpSpMkLst>
        </pc:grpChg>
        <pc:grpChg chg="add del">
          <ac:chgData name="Alex Paredes" userId="8e2f938975373b52" providerId="LiveId" clId="{DF2FC63B-DBE9-4F22-9128-38A814D0702B}" dt="2023-04-30T14:52:26.321" v="1719"/>
          <ac:grpSpMkLst>
            <pc:docMk/>
            <pc:sldMk cId="510286259" sldId="289"/>
            <ac:grpSpMk id="25" creationId="{020840DA-88D4-4E87-9CF9-3EDAEB794D02}"/>
          </ac:grpSpMkLst>
        </pc:grpChg>
        <pc:grpChg chg="add del">
          <ac:chgData name="Alex Paredes" userId="8e2f938975373b52" providerId="LiveId" clId="{DF2FC63B-DBE9-4F22-9128-38A814D0702B}" dt="2023-04-30T14:45:40.522" v="1681" actId="26606"/>
          <ac:grpSpMkLst>
            <pc:docMk/>
            <pc:sldMk cId="510286259" sldId="289"/>
            <ac:grpSpMk id="30" creationId="{020840DA-88D4-4E87-9CF9-3EDAEB794D02}"/>
          </ac:grpSpMkLst>
        </pc:grpChg>
        <pc:grpChg chg="add del">
          <ac:chgData name="Alex Paredes" userId="8e2f938975373b52" providerId="LiveId" clId="{DF2FC63B-DBE9-4F22-9128-38A814D0702B}" dt="2023-04-30T14:51:48.775" v="1712"/>
          <ac:grpSpMkLst>
            <pc:docMk/>
            <pc:sldMk cId="510286259" sldId="289"/>
            <ac:grpSpMk id="35" creationId="{38365B5E-72F8-4DDA-8C09-DB629252AB64}"/>
          </ac:grpSpMkLst>
        </pc:grpChg>
        <pc:grpChg chg="add del">
          <ac:chgData name="Alex Paredes" userId="8e2f938975373b52" providerId="LiveId" clId="{DF2FC63B-DBE9-4F22-9128-38A814D0702B}" dt="2023-04-30T14:53:26.965" v="1732"/>
          <ac:grpSpMkLst>
            <pc:docMk/>
            <pc:sldMk cId="510286259" sldId="289"/>
            <ac:grpSpMk id="44" creationId="{38365B5E-72F8-4DDA-8C09-DB629252AB64}"/>
          </ac:grpSpMkLst>
        </pc:grpChg>
        <pc:grpChg chg="add del">
          <ac:chgData name="Alex Paredes" userId="8e2f938975373b52" providerId="LiveId" clId="{DF2FC63B-DBE9-4F22-9128-38A814D0702B}" dt="2023-04-30T14:51:08.579" v="1701" actId="26606"/>
          <ac:grpSpMkLst>
            <pc:docMk/>
            <pc:sldMk cId="510286259" sldId="289"/>
            <ac:grpSpMk id="65" creationId="{38365B5E-72F8-4DDA-8C09-DB629252AB64}"/>
          </ac:grpSpMkLst>
        </pc:grpChg>
        <pc:grpChg chg="add del">
          <ac:chgData name="Alex Paredes" userId="8e2f938975373b52" providerId="LiveId" clId="{DF2FC63B-DBE9-4F22-9128-38A814D0702B}" dt="2023-04-30T14:53:13.631" v="1727" actId="26606"/>
          <ac:grpSpMkLst>
            <pc:docMk/>
            <pc:sldMk cId="510286259" sldId="289"/>
            <ac:grpSpMk id="71" creationId="{38365B5E-72F8-4DDA-8C09-DB629252AB64}"/>
          </ac:grpSpMkLst>
        </pc:grpChg>
        <pc:grpChg chg="add del">
          <ac:chgData name="Alex Paredes" userId="8e2f938975373b52" providerId="LiveId" clId="{DF2FC63B-DBE9-4F22-9128-38A814D0702B}" dt="2023-04-30T15:00:53.260" v="1788" actId="26606"/>
          <ac:grpSpMkLst>
            <pc:docMk/>
            <pc:sldMk cId="510286259" sldId="289"/>
            <ac:grpSpMk id="110" creationId="{DA46084B-0DB4-4217-8429-5BB07C713056}"/>
          </ac:grpSpMkLst>
        </pc:grpChg>
        <pc:graphicFrameChg chg="add del mod ord modGraphic">
          <ac:chgData name="Alex Paredes" userId="8e2f938975373b52" providerId="LiveId" clId="{DF2FC63B-DBE9-4F22-9128-38A814D0702B}" dt="2023-04-30T14:51:33.217" v="1708" actId="26606"/>
          <ac:graphicFrameMkLst>
            <pc:docMk/>
            <pc:sldMk cId="510286259" sldId="289"/>
            <ac:graphicFrameMk id="45" creationId="{76FD2315-0351-3D60-B8EC-44CA6073CEAB}"/>
          </ac:graphicFrameMkLst>
        </pc:graphicFrameChg>
        <pc:picChg chg="add mod ord">
          <ac:chgData name="Alex Paredes" userId="8e2f938975373b52" providerId="LiveId" clId="{DF2FC63B-DBE9-4F22-9128-38A814D0702B}" dt="2023-04-30T15:01:33.504" v="1793" actId="26606"/>
          <ac:picMkLst>
            <pc:docMk/>
            <pc:sldMk cId="510286259" sldId="289"/>
            <ac:picMk id="3" creationId="{2BF87E49-915D-BFF3-EB09-395A8E390B0F}"/>
          </ac:picMkLst>
        </pc:picChg>
        <pc:picChg chg="add del mod ord">
          <ac:chgData name="Alex Paredes" userId="8e2f938975373b52" providerId="LiveId" clId="{DF2FC63B-DBE9-4F22-9128-38A814D0702B}" dt="2023-04-30T14:57:57.466" v="1766" actId="21"/>
          <ac:picMkLst>
            <pc:docMk/>
            <pc:sldMk cId="510286259" sldId="289"/>
            <ac:picMk id="4" creationId="{37C9A3F7-3537-5A56-6D4F-EBF2F44DC8D4}"/>
          </ac:picMkLst>
        </pc:picChg>
        <pc:picChg chg="del">
          <ac:chgData name="Alex Paredes" userId="8e2f938975373b52" providerId="LiveId" clId="{DF2FC63B-DBE9-4F22-9128-38A814D0702B}" dt="2023-04-30T14:41:46.220" v="1657" actId="21"/>
          <ac:picMkLst>
            <pc:docMk/>
            <pc:sldMk cId="510286259" sldId="289"/>
            <ac:picMk id="5" creationId="{B04D3BC4-41C4-303B-AE9B-2840567777E4}"/>
          </ac:picMkLst>
        </pc:picChg>
        <pc:picChg chg="del">
          <ac:chgData name="Alex Paredes" userId="8e2f938975373b52" providerId="LiveId" clId="{DF2FC63B-DBE9-4F22-9128-38A814D0702B}" dt="2023-04-30T14:40:38.441" v="1655" actId="21"/>
          <ac:picMkLst>
            <pc:docMk/>
            <pc:sldMk cId="510286259" sldId="289"/>
            <ac:picMk id="6" creationId="{7D27F3CF-E6F0-BA92-5795-D3F46EBDCFFC}"/>
          </ac:picMkLst>
        </pc:picChg>
        <pc:picChg chg="add mod ord">
          <ac:chgData name="Alex Paredes" userId="8e2f938975373b52" providerId="LiveId" clId="{DF2FC63B-DBE9-4F22-9128-38A814D0702B}" dt="2023-04-30T15:01:33.504" v="1793" actId="26606"/>
          <ac:picMkLst>
            <pc:docMk/>
            <pc:sldMk cId="510286259" sldId="289"/>
            <ac:picMk id="7" creationId="{32F940AC-58CD-C8C4-AAA9-F81A464F4B59}"/>
          </ac:picMkLst>
        </pc:picChg>
        <pc:picChg chg="add mod ord">
          <ac:chgData name="Alex Paredes" userId="8e2f938975373b52" providerId="LiveId" clId="{DF2FC63B-DBE9-4F22-9128-38A814D0702B}" dt="2023-04-30T15:01:33.504" v="1793" actId="26606"/>
          <ac:picMkLst>
            <pc:docMk/>
            <pc:sldMk cId="510286259" sldId="289"/>
            <ac:picMk id="8" creationId="{AB9BACB2-41D7-769C-0E5D-17DDF321690E}"/>
          </ac:picMkLst>
        </pc:picChg>
        <pc:cxnChg chg="add del">
          <ac:chgData name="Alex Paredes" userId="8e2f938975373b52" providerId="LiveId" clId="{DF2FC63B-DBE9-4F22-9128-38A814D0702B}" dt="2023-04-30T14:49:19.763" v="1691" actId="26606"/>
          <ac:cxnSpMkLst>
            <pc:docMk/>
            <pc:sldMk cId="510286259" sldId="289"/>
            <ac:cxnSpMk id="48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4:49:19.763" v="1691" actId="26606"/>
          <ac:cxnSpMkLst>
            <pc:docMk/>
            <pc:sldMk cId="510286259" sldId="289"/>
            <ac:cxnSpMk id="53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4:51:13.151" v="1704" actId="26606"/>
          <ac:cxnSpMkLst>
            <pc:docMk/>
            <pc:sldMk cId="510286259" sldId="289"/>
            <ac:cxnSpMk id="67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4:51:13.151" v="1704" actId="26606"/>
          <ac:cxnSpMkLst>
            <pc:docMk/>
            <pc:sldMk cId="510286259" sldId="289"/>
            <ac:cxnSpMk id="70" creationId="{FF8BD25D-8B66-4F26-8257-6DC0736291E8}"/>
          </ac:cxnSpMkLst>
        </pc:cxnChg>
      </pc:sldChg>
      <pc:sldChg chg="addSp delSp add del setBg delDesignElem">
        <pc:chgData name="Alex Paredes" userId="8e2f938975373b52" providerId="LiveId" clId="{DF2FC63B-DBE9-4F22-9128-38A814D0702B}" dt="2023-04-30T14:40:18.486" v="1650"/>
        <pc:sldMkLst>
          <pc:docMk/>
          <pc:sldMk cId="2002528327" sldId="289"/>
        </pc:sldMkLst>
        <pc:spChg chg="add del">
          <ac:chgData name="Alex Paredes" userId="8e2f938975373b52" providerId="LiveId" clId="{DF2FC63B-DBE9-4F22-9128-38A814D0702B}" dt="2023-04-30T14:40:18.486" v="1650"/>
          <ac:spMkLst>
            <pc:docMk/>
            <pc:sldMk cId="2002528327" sldId="289"/>
            <ac:spMk id="17" creationId="{C31BEE40-9750-4035-BFC7-0228EE7FE26E}"/>
          </ac:spMkLst>
        </pc:spChg>
        <pc:grpChg chg="add del">
          <ac:chgData name="Alex Paredes" userId="8e2f938975373b52" providerId="LiveId" clId="{DF2FC63B-DBE9-4F22-9128-38A814D0702B}" dt="2023-04-30T14:40:18.486" v="1650"/>
          <ac:grpSpMkLst>
            <pc:docMk/>
            <pc:sldMk cId="2002528327" sldId="289"/>
            <ac:grpSpMk id="19" creationId="{689DE470-D3F7-4C9B-B30A-CDD6B6F9B140}"/>
          </ac:grpSpMkLst>
        </pc:grpChg>
      </pc:sldChg>
      <pc:sldChg chg="addSp delSp modSp new mod setBg modClrScheme setClrOvrMap delDesignElem chgLayout">
        <pc:chgData name="Alex Paredes" userId="8e2f938975373b52" providerId="LiveId" clId="{DF2FC63B-DBE9-4F22-9128-38A814D0702B}" dt="2023-04-30T15:37:21.656" v="2083" actId="1076"/>
        <pc:sldMkLst>
          <pc:docMk/>
          <pc:sldMk cId="2732143367" sldId="290"/>
        </pc:sldMkLst>
        <pc:spChg chg="del mod ord">
          <ac:chgData name="Alex Paredes" userId="8e2f938975373b52" providerId="LiveId" clId="{DF2FC63B-DBE9-4F22-9128-38A814D0702B}" dt="2023-04-30T15:10:20.455" v="1901" actId="700"/>
          <ac:spMkLst>
            <pc:docMk/>
            <pc:sldMk cId="2732143367" sldId="290"/>
            <ac:spMk id="2" creationId="{C7708C9B-B8CF-87BB-E5A4-B7CF35958DC8}"/>
          </ac:spMkLst>
        </pc:spChg>
        <pc:spChg chg="del">
          <ac:chgData name="Alex Paredes" userId="8e2f938975373b52" providerId="LiveId" clId="{DF2FC63B-DBE9-4F22-9128-38A814D0702B}" dt="2023-04-30T15:10:20.455" v="1901" actId="700"/>
          <ac:spMkLst>
            <pc:docMk/>
            <pc:sldMk cId="2732143367" sldId="290"/>
            <ac:spMk id="3" creationId="{D0D2FC1B-428D-62D0-84AD-67D3DFF67EB6}"/>
          </ac:spMkLst>
        </pc:spChg>
        <pc:spChg chg="add del mod ord">
          <ac:chgData name="Alex Paredes" userId="8e2f938975373b52" providerId="LiveId" clId="{DF2FC63B-DBE9-4F22-9128-38A814D0702B}" dt="2023-04-30T15:10:33.113" v="1903" actId="700"/>
          <ac:spMkLst>
            <pc:docMk/>
            <pc:sldMk cId="2732143367" sldId="290"/>
            <ac:spMk id="6" creationId="{46785AF2-0AB8-40F0-FB19-38878540336B}"/>
          </ac:spMkLst>
        </pc:spChg>
        <pc:spChg chg="add mod">
          <ac:chgData name="Alex Paredes" userId="8e2f938975373b52" providerId="LiveId" clId="{DF2FC63B-DBE9-4F22-9128-38A814D0702B}" dt="2023-04-30T15:25:31.788" v="2050" actId="1076"/>
          <ac:spMkLst>
            <pc:docMk/>
            <pc:sldMk cId="2732143367" sldId="290"/>
            <ac:spMk id="8" creationId="{D89B1602-15DE-E80E-3B79-C37A6C15D5EF}"/>
          </ac:spMkLst>
        </pc:spChg>
        <pc:spChg chg="add mod">
          <ac:chgData name="Alex Paredes" userId="8e2f938975373b52" providerId="LiveId" clId="{DF2FC63B-DBE9-4F22-9128-38A814D0702B}" dt="2023-04-30T15:26:02.057" v="2052" actId="113"/>
          <ac:spMkLst>
            <pc:docMk/>
            <pc:sldMk cId="2732143367" sldId="290"/>
            <ac:spMk id="10" creationId="{CC0A0080-69B6-654A-3B63-3C80993D9D33}"/>
          </ac:spMkLst>
        </pc:spChg>
        <pc:spChg chg="add del mod ord">
          <ac:chgData name="Alex Paredes" userId="8e2f938975373b52" providerId="LiveId" clId="{DF2FC63B-DBE9-4F22-9128-38A814D0702B}" dt="2023-04-30T15:12:05.367" v="1916" actId="700"/>
          <ac:spMkLst>
            <pc:docMk/>
            <pc:sldMk cId="2732143367" sldId="290"/>
            <ac:spMk id="11" creationId="{13D7D211-3C9D-C229-57B5-626917A1B122}"/>
          </ac:spMkLst>
        </pc:spChg>
        <pc:spChg chg="add del mod ord">
          <ac:chgData name="Alex Paredes" userId="8e2f938975373b52" providerId="LiveId" clId="{DF2FC63B-DBE9-4F22-9128-38A814D0702B}" dt="2023-04-30T15:12:05.367" v="1916" actId="700"/>
          <ac:spMkLst>
            <pc:docMk/>
            <pc:sldMk cId="2732143367" sldId="290"/>
            <ac:spMk id="12" creationId="{744F1683-79C2-E851-AB16-946C1FDF3D54}"/>
          </ac:spMkLst>
        </pc:spChg>
        <pc:spChg chg="add del mod ord">
          <ac:chgData name="Alex Paredes" userId="8e2f938975373b52" providerId="LiveId" clId="{DF2FC63B-DBE9-4F22-9128-38A814D0702B}" dt="2023-04-30T15:12:05.367" v="1916" actId="700"/>
          <ac:spMkLst>
            <pc:docMk/>
            <pc:sldMk cId="2732143367" sldId="290"/>
            <ac:spMk id="13" creationId="{53D8EA13-21F9-499A-5B42-5C547896A4B7}"/>
          </ac:spMkLst>
        </pc:spChg>
        <pc:spChg chg="add del">
          <ac:chgData name="Alex Paredes" userId="8e2f938975373b52" providerId="LiveId" clId="{DF2FC63B-DBE9-4F22-9128-38A814D0702B}" dt="2023-04-30T15:13:42.307" v="1923" actId="26606"/>
          <ac:spMkLst>
            <pc:docMk/>
            <pc:sldMk cId="2732143367" sldId="290"/>
            <ac:spMk id="15" creationId="{20C97E5C-C165-417B-BBDE-6701E226BE3D}"/>
          </ac:spMkLst>
        </pc:spChg>
        <pc:spChg chg="add mod">
          <ac:chgData name="Alex Paredes" userId="8e2f938975373b52" providerId="LiveId" clId="{DF2FC63B-DBE9-4F22-9128-38A814D0702B}" dt="2023-04-30T15:25:10.730" v="2046" actId="948"/>
          <ac:spMkLst>
            <pc:docMk/>
            <pc:sldMk cId="2732143367" sldId="290"/>
            <ac:spMk id="16" creationId="{DD14C971-09EC-7AC2-D662-B7E914F1EF9A}"/>
          </ac:spMkLst>
        </pc:spChg>
        <pc:spChg chg="add del">
          <ac:chgData name="Alex Paredes" userId="8e2f938975373b52" providerId="LiveId" clId="{DF2FC63B-DBE9-4F22-9128-38A814D0702B}" dt="2023-04-30T15:13:42.307" v="1923" actId="26606"/>
          <ac:spMkLst>
            <pc:docMk/>
            <pc:sldMk cId="2732143367" sldId="290"/>
            <ac:spMk id="17" creationId="{95D0E1C6-221C-4835-B0D4-24184F6B6E21}"/>
          </ac:spMkLst>
        </pc:spChg>
        <pc:spChg chg="add del mod ord">
          <ac:chgData name="Alex Paredes" userId="8e2f938975373b52" providerId="LiveId" clId="{DF2FC63B-DBE9-4F22-9128-38A814D0702B}" dt="2023-04-30T15:16:53.496" v="1945" actId="700"/>
          <ac:spMkLst>
            <pc:docMk/>
            <pc:sldMk cId="2732143367" sldId="290"/>
            <ac:spMk id="18" creationId="{083015A3-0061-951C-A25B-6EC6F0B35029}"/>
          </ac:spMkLst>
        </pc:spChg>
        <pc:spChg chg="add del">
          <ac:chgData name="Alex Paredes" userId="8e2f938975373b52" providerId="LiveId" clId="{DF2FC63B-DBE9-4F22-9128-38A814D0702B}" dt="2023-04-30T15:13:42.307" v="1923" actId="26606"/>
          <ac:spMkLst>
            <pc:docMk/>
            <pc:sldMk cId="2732143367" sldId="290"/>
            <ac:spMk id="19" creationId="{A98F2782-0AD1-4AB6-BBB8-3BA1BB416CE2}"/>
          </ac:spMkLst>
        </pc:spChg>
        <pc:spChg chg="add del mod ord">
          <ac:chgData name="Alex Paredes" userId="8e2f938975373b52" providerId="LiveId" clId="{DF2FC63B-DBE9-4F22-9128-38A814D0702B}" dt="2023-04-30T15:16:53.496" v="1945" actId="700"/>
          <ac:spMkLst>
            <pc:docMk/>
            <pc:sldMk cId="2732143367" sldId="290"/>
            <ac:spMk id="20" creationId="{76DBF3A8-BFAE-4D24-7D8E-6EC7126F281E}"/>
          </ac:spMkLst>
        </pc:spChg>
        <pc:spChg chg="add del">
          <ac:chgData name="Alex Paredes" userId="8e2f938975373b52" providerId="LiveId" clId="{DF2FC63B-DBE9-4F22-9128-38A814D0702B}" dt="2023-04-30T15:13:45.718" v="1925" actId="26606"/>
          <ac:spMkLst>
            <pc:docMk/>
            <pc:sldMk cId="2732143367" sldId="290"/>
            <ac:spMk id="21" creationId="{1259A422-0023-4292-8200-E080556F30F9}"/>
          </ac:spMkLst>
        </pc:spChg>
        <pc:spChg chg="add del">
          <ac:chgData name="Alex Paredes" userId="8e2f938975373b52" providerId="LiveId" clId="{DF2FC63B-DBE9-4F22-9128-38A814D0702B}" dt="2023-04-30T15:13:45.718" v="1925" actId="26606"/>
          <ac:spMkLst>
            <pc:docMk/>
            <pc:sldMk cId="2732143367" sldId="290"/>
            <ac:spMk id="22" creationId="{A2413CA5-4739-4BC9-8BB3-B0A4928D314F}"/>
          </ac:spMkLst>
        </pc:spChg>
        <pc:spChg chg="add del">
          <ac:chgData name="Alex Paredes" userId="8e2f938975373b52" providerId="LiveId" clId="{DF2FC63B-DBE9-4F22-9128-38A814D0702B}" dt="2023-04-30T15:13:56.898" v="1927" actId="700"/>
          <ac:spMkLst>
            <pc:docMk/>
            <pc:sldMk cId="2732143367" sldId="290"/>
            <ac:spMk id="24" creationId="{587D26DA-9773-4A0E-B213-DDF20A1F1F27}"/>
          </ac:spMkLst>
        </pc:spChg>
        <pc:picChg chg="add mod">
          <ac:chgData name="Alex Paredes" userId="8e2f938975373b52" providerId="LiveId" clId="{DF2FC63B-DBE9-4F22-9128-38A814D0702B}" dt="2023-04-30T15:27:41.063" v="2056" actId="1076"/>
          <ac:picMkLst>
            <pc:docMk/>
            <pc:sldMk cId="2732143367" sldId="290"/>
            <ac:picMk id="4" creationId="{1B73935D-AF56-BA61-8956-AA7C4095698B}"/>
          </ac:picMkLst>
        </pc:picChg>
        <pc:picChg chg="add mod">
          <ac:chgData name="Alex Paredes" userId="8e2f938975373b52" providerId="LiveId" clId="{DF2FC63B-DBE9-4F22-9128-38A814D0702B}" dt="2023-04-30T15:27:44.424" v="2057" actId="1076"/>
          <ac:picMkLst>
            <pc:docMk/>
            <pc:sldMk cId="2732143367" sldId="290"/>
            <ac:picMk id="5" creationId="{C51AE965-15B6-1BE2-12C8-32E37205DCC1}"/>
          </ac:picMkLst>
        </pc:picChg>
        <pc:picChg chg="add mod">
          <ac:chgData name="Alex Paredes" userId="8e2f938975373b52" providerId="LiveId" clId="{DF2FC63B-DBE9-4F22-9128-38A814D0702B}" dt="2023-04-30T15:37:21.656" v="2083" actId="1076"/>
          <ac:picMkLst>
            <pc:docMk/>
            <pc:sldMk cId="2732143367" sldId="290"/>
            <ac:picMk id="23" creationId="{A4C21E4B-5DE4-8955-916D-0CF15C8298ED}"/>
          </ac:picMkLst>
        </pc:picChg>
        <pc:picChg chg="add mod">
          <ac:chgData name="Alex Paredes" userId="8e2f938975373b52" providerId="LiveId" clId="{DF2FC63B-DBE9-4F22-9128-38A814D0702B}" dt="2023-04-30T15:36:39.295" v="2074" actId="1076"/>
          <ac:picMkLst>
            <pc:docMk/>
            <pc:sldMk cId="2732143367" sldId="290"/>
            <ac:picMk id="26" creationId="{46CF4D7B-FA7B-2922-2286-F07473DAA50B}"/>
          </ac:picMkLst>
        </pc:picChg>
        <pc:picChg chg="add del mod">
          <ac:chgData name="Alex Paredes" userId="8e2f938975373b52" providerId="LiveId" clId="{DF2FC63B-DBE9-4F22-9128-38A814D0702B}" dt="2023-04-30T15:36:11.979" v="2066" actId="21"/>
          <ac:picMkLst>
            <pc:docMk/>
            <pc:sldMk cId="2732143367" sldId="290"/>
            <ac:picMk id="28" creationId="{C7604871-590C-A388-59B9-439184B5B7AE}"/>
          </ac:picMkLst>
        </pc:picChg>
      </pc:sldChg>
      <pc:sldChg chg="modSp new del">
        <pc:chgData name="Alex Paredes" userId="8e2f938975373b52" providerId="LiveId" clId="{DF2FC63B-DBE9-4F22-9128-38A814D0702B}" dt="2023-04-30T15:42:41.240" v="2088" actId="2696"/>
        <pc:sldMkLst>
          <pc:docMk/>
          <pc:sldMk cId="861944465" sldId="291"/>
        </pc:sldMkLst>
        <pc:spChg chg="mod">
          <ac:chgData name="Alex Paredes" userId="8e2f938975373b52" providerId="LiveId" clId="{DF2FC63B-DBE9-4F22-9128-38A814D0702B}" dt="2023-04-30T15:39:09.653" v="2085"/>
          <ac:spMkLst>
            <pc:docMk/>
            <pc:sldMk cId="861944465" sldId="291"/>
            <ac:spMk id="2" creationId="{8E36BED4-54C0-3DCA-D0AC-9EA250FD6C51}"/>
          </ac:spMkLst>
        </pc:spChg>
        <pc:spChg chg="mod">
          <ac:chgData name="Alex Paredes" userId="8e2f938975373b52" providerId="LiveId" clId="{DF2FC63B-DBE9-4F22-9128-38A814D0702B}" dt="2023-04-30T15:39:09.653" v="2085"/>
          <ac:spMkLst>
            <pc:docMk/>
            <pc:sldMk cId="861944465" sldId="291"/>
            <ac:spMk id="3" creationId="{BF3235D1-5D0F-7D84-DB75-8372A02EA6D3}"/>
          </ac:spMkLst>
        </pc:spChg>
      </pc:sldChg>
      <pc:sldChg chg="addSp delSp modSp add del mod setBg modClrScheme delDesignElem chgLayout">
        <pc:chgData name="Alex Paredes" userId="8e2f938975373b52" providerId="LiveId" clId="{DF2FC63B-DBE9-4F22-9128-38A814D0702B}" dt="2023-04-30T15:58:48.822" v="2167" actId="2696"/>
        <pc:sldMkLst>
          <pc:docMk/>
          <pc:sldMk cId="520686952" sldId="292"/>
        </pc:sldMkLst>
        <pc:spChg chg="del">
          <ac:chgData name="Alex Paredes" userId="8e2f938975373b52" providerId="LiveId" clId="{DF2FC63B-DBE9-4F22-9128-38A814D0702B}" dt="2023-04-30T15:43:11.971" v="2091" actId="21"/>
          <ac:spMkLst>
            <pc:docMk/>
            <pc:sldMk cId="520686952" sldId="292"/>
            <ac:spMk id="2" creationId="{5D95A211-B199-C99F-2D33-053D4C2F5CE5}"/>
          </ac:spMkLst>
        </pc:spChg>
        <pc:spChg chg="del mod">
          <ac:chgData name="Alex Paredes" userId="8e2f938975373b52" providerId="LiveId" clId="{DF2FC63B-DBE9-4F22-9128-38A814D0702B}" dt="2023-04-30T15:43:08.499" v="2090" actId="21"/>
          <ac:spMkLst>
            <pc:docMk/>
            <pc:sldMk cId="520686952" sldId="292"/>
            <ac:spMk id="3" creationId="{F16EEF9A-EDEF-1487-EB1C-0F9DF9362414}"/>
          </ac:spMkLst>
        </pc:spChg>
        <pc:spChg chg="add del mod">
          <ac:chgData name="Alex Paredes" userId="8e2f938975373b52" providerId="LiveId" clId="{DF2FC63B-DBE9-4F22-9128-38A814D0702B}" dt="2023-04-30T15:43:16.041" v="2092" actId="21"/>
          <ac:spMkLst>
            <pc:docMk/>
            <pc:sldMk cId="520686952" sldId="292"/>
            <ac:spMk id="7" creationId="{ECEE38F5-E3D3-3C16-239A-FF35EB683B73}"/>
          </ac:spMkLst>
        </pc:spChg>
        <pc:spChg chg="add del mod ord">
          <ac:chgData name="Alex Paredes" userId="8e2f938975373b52" providerId="LiveId" clId="{DF2FC63B-DBE9-4F22-9128-38A814D0702B}" dt="2023-04-30T15:43:41.494" v="2094" actId="700"/>
          <ac:spMkLst>
            <pc:docMk/>
            <pc:sldMk cId="520686952" sldId="292"/>
            <ac:spMk id="9" creationId="{E24846FD-F494-30C7-4D65-47602019C597}"/>
          </ac:spMkLst>
        </pc:spChg>
        <pc:spChg chg="add del mod ord">
          <ac:chgData name="Alex Paredes" userId="8e2f938975373b52" providerId="LiveId" clId="{DF2FC63B-DBE9-4F22-9128-38A814D0702B}" dt="2023-04-30T15:43:41.494" v="2094" actId="700"/>
          <ac:spMkLst>
            <pc:docMk/>
            <pc:sldMk cId="520686952" sldId="292"/>
            <ac:spMk id="10" creationId="{4EE26863-FC18-197E-8357-D0684FBDB49F}"/>
          </ac:spMkLst>
        </pc:spChg>
        <pc:spChg chg="del">
          <ac:chgData name="Alex Paredes" userId="8e2f938975373b52" providerId="LiveId" clId="{DF2FC63B-DBE9-4F22-9128-38A814D0702B}" dt="2023-04-30T15:42:37.105" v="2087"/>
          <ac:spMkLst>
            <pc:docMk/>
            <pc:sldMk cId="520686952" sldId="292"/>
            <ac:spMk id="24" creationId="{4FA4E651-C3D8-4DB8-A026-E8531C6AFACC}"/>
          </ac:spMkLst>
        </pc:spChg>
        <pc:picChg chg="del">
          <ac:chgData name="Alex Paredes" userId="8e2f938975373b52" providerId="LiveId" clId="{DF2FC63B-DBE9-4F22-9128-38A814D0702B}" dt="2023-04-30T15:44:08.060" v="2095" actId="21"/>
          <ac:picMkLst>
            <pc:docMk/>
            <pc:sldMk cId="520686952" sldId="292"/>
            <ac:picMk id="19" creationId="{A2F91CD6-1CC8-121B-B689-7D5CFDD808C8}"/>
          </ac:picMkLst>
        </pc:picChg>
      </pc:sldChg>
      <pc:sldChg chg="addSp delSp modSp new del mod setBg modClrScheme delDesignElem chgLayout">
        <pc:chgData name="Alex Paredes" userId="8e2f938975373b52" providerId="LiveId" clId="{DF2FC63B-DBE9-4F22-9128-38A814D0702B}" dt="2023-04-30T15:51:45.438" v="2127" actId="2696"/>
        <pc:sldMkLst>
          <pc:docMk/>
          <pc:sldMk cId="949264448" sldId="293"/>
        </pc:sldMkLst>
        <pc:spChg chg="del mod ord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2" creationId="{37CA952E-E091-B20A-CC3B-F557E4F0705F}"/>
          </ac:spMkLst>
        </pc:spChg>
        <pc:spChg chg="del mod ord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3" creationId="{F260BF4D-B47A-A9D3-C566-40F0F5372F0E}"/>
          </ac:spMkLst>
        </pc:spChg>
        <pc:spChg chg="add del mod ord">
          <ac:chgData name="Alex Paredes" userId="8e2f938975373b52" providerId="LiveId" clId="{DF2FC63B-DBE9-4F22-9128-38A814D0702B}" dt="2023-04-30T15:48:17.042" v="2109" actId="700"/>
          <ac:spMkLst>
            <pc:docMk/>
            <pc:sldMk cId="949264448" sldId="293"/>
            <ac:spMk id="4" creationId="{41C55B10-805E-C528-E422-0939FBFAAE40}"/>
          </ac:spMkLst>
        </pc:spChg>
        <pc:spChg chg="add del mod ord">
          <ac:chgData name="Alex Paredes" userId="8e2f938975373b52" providerId="LiveId" clId="{DF2FC63B-DBE9-4F22-9128-38A814D0702B}" dt="2023-04-30T15:48:17.042" v="2109" actId="700"/>
          <ac:spMkLst>
            <pc:docMk/>
            <pc:sldMk cId="949264448" sldId="293"/>
            <ac:spMk id="5" creationId="{8DEE9D68-1DD4-9AE7-280F-82727E458D58}"/>
          </ac:spMkLst>
        </pc:spChg>
        <pc:spChg chg="add del mod ord">
          <ac:chgData name="Alex Paredes" userId="8e2f938975373b52" providerId="LiveId" clId="{DF2FC63B-DBE9-4F22-9128-38A814D0702B}" dt="2023-04-30T15:50:23.783" v="2118" actId="700"/>
          <ac:spMkLst>
            <pc:docMk/>
            <pc:sldMk cId="949264448" sldId="293"/>
            <ac:spMk id="6" creationId="{CB8BC36A-46C8-C1BA-9158-446D0BE9604A}"/>
          </ac:spMkLst>
        </pc:spChg>
        <pc:spChg chg="add del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8" creationId="{5A0118C5-4F8D-4CF4-BADD-53FEACC6C42A}"/>
          </ac:spMkLst>
        </pc:spChg>
        <pc:spChg chg="add del">
          <ac:chgData name="Alex Paredes" userId="8e2f938975373b52" providerId="LiveId" clId="{DF2FC63B-DBE9-4F22-9128-38A814D0702B}" dt="2023-04-30T15:47:39.037" v="2102" actId="26606"/>
          <ac:spMkLst>
            <pc:docMk/>
            <pc:sldMk cId="949264448" sldId="293"/>
            <ac:spMk id="9" creationId="{F35BC353-549C-47DC-9732-7E6961372840}"/>
          </ac:spMkLst>
        </pc:spChg>
        <pc:spChg chg="add del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10" creationId="{A99050EE-26AF-4253-BD50-F0FCD965A8F6}"/>
          </ac:spMkLst>
        </pc:spChg>
        <pc:spChg chg="add del">
          <ac:chgData name="Alex Paredes" userId="8e2f938975373b52" providerId="LiveId" clId="{DF2FC63B-DBE9-4F22-9128-38A814D0702B}" dt="2023-04-30T15:47:39.037" v="2102" actId="26606"/>
          <ac:spMkLst>
            <pc:docMk/>
            <pc:sldMk cId="949264448" sldId="293"/>
            <ac:spMk id="11" creationId="{78E81931-EC11-4433-BB7B-ED42BAA2441E}"/>
          </ac:spMkLst>
        </pc:spChg>
        <pc:spChg chg="add del">
          <ac:chgData name="Alex Paredes" userId="8e2f938975373b52" providerId="LiveId" clId="{DF2FC63B-DBE9-4F22-9128-38A814D0702B}" dt="2023-04-30T15:47:56.695" v="2105"/>
          <ac:spMkLst>
            <pc:docMk/>
            <pc:sldMk cId="949264448" sldId="293"/>
            <ac:spMk id="15" creationId="{32E62931-8EB4-42BB-BAAB-D8757BE66D8E}"/>
          </ac:spMkLst>
        </pc:spChg>
        <pc:spChg chg="add del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16" creationId="{D0C78466-EB6E-45A0-99A6-A00789ACD90A}"/>
          </ac:spMkLst>
        </pc:spChg>
        <pc:spChg chg="add del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18" creationId="{E99F76E4-5DFD-4DBE-B042-66FBCD1182C9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19" creationId="{8B646C36-EEEC-4D52-8E8E-206F4CD8A3DA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63" creationId="{D6CA2F4C-8E9E-4BCD-B6E8-A68A311CA651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64" creationId="{4FB204DF-284E-45F6-A017-79A4DF57BCCB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65" creationId="{96FD6442-EB7D-4992-8D41-0B7FFDCB43E1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72" creationId="{4D1A5E71-B6B6-486A-8CDC-C7ABD9B903F6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73" creationId="{6004781B-698F-46D5-AADD-8AE9211719D8}"/>
          </ac:spMkLst>
        </pc:spChg>
        <pc:spChg chg="add del mod ord">
          <ac:chgData name="Alex Paredes" userId="8e2f938975373b52" providerId="LiveId" clId="{DF2FC63B-DBE9-4F22-9128-38A814D0702B}" dt="2023-04-30T15:50:23.783" v="2118" actId="700"/>
          <ac:spMkLst>
            <pc:docMk/>
            <pc:sldMk cId="949264448" sldId="293"/>
            <ac:spMk id="374" creationId="{C6282A81-5039-9628-3869-0602CD347B0E}"/>
          </ac:spMkLst>
        </pc:spChg>
        <pc:spChg chg="add mod ord">
          <ac:chgData name="Alex Paredes" userId="8e2f938975373b52" providerId="LiveId" clId="{DF2FC63B-DBE9-4F22-9128-38A814D0702B}" dt="2023-04-30T15:51:19.023" v="2123" actId="26606"/>
          <ac:spMkLst>
            <pc:docMk/>
            <pc:sldMk cId="949264448" sldId="293"/>
            <ac:spMk id="375" creationId="{CEAF4214-829C-FFAA-0B07-DFE44A1209FF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76" creationId="{3A397E3E-B90C-4D82-BAAA-36F7AC6A4565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77" creationId="{E16C8D8F-10E9-4498-ABDB-0F923F8B6837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78" creationId="{1E5A83E3-8A11-4492-BB6E-F5F2240316FB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79" creationId="{3A397E3E-B90C-4D82-BAAA-36F7AC6A4565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0" creationId="{8CF5E676-CA04-4CED-9F1E-5026ED66E66D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1" creationId="{8CF5E676-CA04-4CED-9F1E-5026ED66E66D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2" creationId="{6BA9E676-A8FC-4C2F-8D78-C13ED8ABDBA8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3" creationId="{AFD1189F-9598-4281-8056-2845388D4D05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4" creationId="{A2B5CBEA-F125-49B6-8335-227C325B112B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5" creationId="{583E04E1-D74F-4ED6-972C-035F4FEC4B88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6" creationId="{EECD79B5-5FC5-495F-BFD6-346C16E787A7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7" creationId="{A2B5CBEA-F125-49B6-8335-227C325B112B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8" creationId="{2C1D3151-5F97-4860-B56C-C98BD62CC255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9" creationId="{E51A97D9-C694-4307-818B-0C5BBF413609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90" creationId="{32D9D048-3063-435A-8C23-26C1907E9619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1" creationId="{2C1D3151-5F97-4860-B56C-C98BD62CC255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92" creationId="{8DE96824-E506-4448-8704-5EC7BF7BC51B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3" creationId="{8DE96824-E506-4448-8704-5EC7BF7BC51B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94" creationId="{4D1A5E71-B6B6-486A-8CDC-C7ABD9B903F6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5" creationId="{E16C8D8F-10E9-4498-ABDB-0F923F8B6837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96" creationId="{B6C541AE-9B02-44C0-B8C6-B2DEA7ED3813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7" creationId="{4FB204DF-284E-45F6-A017-79A4DF57BCCB}"/>
          </ac:spMkLst>
        </pc:spChg>
        <pc:spChg chg="add mod ord">
          <ac:chgData name="Alex Paredes" userId="8e2f938975373b52" providerId="LiveId" clId="{DF2FC63B-DBE9-4F22-9128-38A814D0702B}" dt="2023-04-30T15:51:19.023" v="2123" actId="26606"/>
          <ac:spMkLst>
            <pc:docMk/>
            <pc:sldMk cId="949264448" sldId="293"/>
            <ac:spMk id="398" creationId="{1BF67770-1674-2FA9-A082-96A45106B72F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9" creationId="{5EC6B544-8C84-47A6-885D-A4F09EF5C0F7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00" creationId="{3677BAFB-3BD3-41BB-9107-FAE224AE21C4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401" creationId="{1E5A83E3-8A11-4492-BB6E-F5F2240316FB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02" creationId="{E6823A9B-C188-42D4-847C-3AD928DB145C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403" creationId="{32C95C5C-6FBD-47FF-9CA6-066193539A10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04" creationId="{34B557F3-1A0C-4749-A6DB-EAC082DF390B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405" creationId="{4D1A5E71-B6B6-486A-8CDC-C7ABD9B903F6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06" creationId="{55D55AA6-3751-494F-868A-DCEDC5CE82BF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13" creationId="{D82AB1B2-7970-42CF-8BF5-567C69E9FFFB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14" creationId="{4D4C00DC-4DC6-4CD2-9E31-F17E6CEBC5A6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19" creationId="{C10FB9CA-E7FA-462C-B537-F1224ED1ACF4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21" creationId="{D8469AE7-A75B-4F37-850B-EF5974ABED2C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594" creationId="{489B7BFD-8F45-4093-AD9C-91B15B0503D9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598" creationId="{FDDE3270-A872-4E10-80BC-B93D6F0E3F66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599" creationId="{3B6E5F32-B5B2-45E3-9C18-BBC9005C4CFC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0" creationId="{9545E68B-E61B-4EAE-9672-3A52AEC2B81A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1" creationId="{63DD1BD1-81FE-4F15-A934-E9AE94AE94DD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2" creationId="{120AB9A0-C0C4-43DA-9A34-FA3A4079D67E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3" creationId="{98815DD1-EC9D-4BE1-846B-8BEF57D39839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4" creationId="{CB78D2B9-C9C4-4A37-A12C-A09FC11581E7}"/>
          </ac:spMkLst>
        </pc:spChg>
        <pc:spChg chg="add del">
          <ac:chgData name="Alex Paredes" userId="8e2f938975373b52" providerId="LiveId" clId="{DF2FC63B-DBE9-4F22-9128-38A814D0702B}" dt="2023-04-30T15:51:23.494" v="2125"/>
          <ac:spMkLst>
            <pc:docMk/>
            <pc:sldMk cId="949264448" sldId="293"/>
            <ac:spMk id="620" creationId="{32E62931-8EB4-42BB-BAAB-D8757BE66D8E}"/>
          </ac:spMkLst>
        </pc:spChg>
        <pc:grpChg chg="add del">
          <ac:chgData name="Alex Paredes" userId="8e2f938975373b52" providerId="LiveId" clId="{DF2FC63B-DBE9-4F22-9128-38A814D0702B}" dt="2023-04-30T15:46:15.894" v="2100" actId="700"/>
          <ac:grpSpMkLst>
            <pc:docMk/>
            <pc:sldMk cId="949264448" sldId="293"/>
            <ac:grpSpMk id="12" creationId="{00E015F5-1A99-4E40-BC3D-7707802996B5}"/>
          </ac:grpSpMkLst>
        </pc:grpChg>
        <pc:grpChg chg="add del">
          <ac:chgData name="Alex Paredes" userId="8e2f938975373b52" providerId="LiveId" clId="{DF2FC63B-DBE9-4F22-9128-38A814D0702B}" dt="2023-04-30T15:46:15.894" v="2100" actId="700"/>
          <ac:grpSpMkLst>
            <pc:docMk/>
            <pc:sldMk cId="949264448" sldId="293"/>
            <ac:grpSpMk id="20" creationId="{5468B3A9-705E-43C3-A742-0619B0D8F2EE}"/>
          </ac:grpSpMkLst>
        </pc:grpChg>
        <pc:grpChg chg="add del">
          <ac:chgData name="Alex Paredes" userId="8e2f938975373b52" providerId="LiveId" clId="{DF2FC63B-DBE9-4F22-9128-38A814D0702B}" dt="2023-04-30T15:48:02.834" v="2108"/>
          <ac:grpSpMkLst>
            <pc:docMk/>
            <pc:sldMk cId="949264448" sldId="293"/>
            <ac:grpSpMk id="190" creationId="{308C40F4-6A24-4867-B726-B552DB0807B5}"/>
          </ac:grpSpMkLst>
        </pc:grpChg>
        <pc:grpChg chg="add del">
          <ac:chgData name="Alex Paredes" userId="8e2f938975373b52" providerId="LiveId" clId="{DF2FC63B-DBE9-4F22-9128-38A814D0702B}" dt="2023-04-30T15:46:15.894" v="2100" actId="700"/>
          <ac:grpSpMkLst>
            <pc:docMk/>
            <pc:sldMk cId="949264448" sldId="293"/>
            <ac:grpSpMk id="191" creationId="{773717CC-ECEE-4ABF-BA61-C59F46801775}"/>
          </ac:grpSpMkLst>
        </pc:grpChg>
        <pc:grpChg chg="add del">
          <ac:chgData name="Alex Paredes" userId="8e2f938975373b52" providerId="LiveId" clId="{DF2FC63B-DBE9-4F22-9128-38A814D0702B}" dt="2023-04-30T15:48:02.834" v="2108"/>
          <ac:grpSpMkLst>
            <pc:docMk/>
            <pc:sldMk cId="949264448" sldId="293"/>
            <ac:grpSpMk id="366" creationId="{FB9739EB-7F66-433D-841F-AB3CD18700B7}"/>
          </ac:grpSpMkLst>
        </pc:grpChg>
        <pc:grpChg chg="add del">
          <ac:chgData name="Alex Paredes" userId="8e2f938975373b52" providerId="LiveId" clId="{DF2FC63B-DBE9-4F22-9128-38A814D0702B}" dt="2023-04-30T15:49:35.169" v="2114"/>
          <ac:grpSpMkLst>
            <pc:docMk/>
            <pc:sldMk cId="949264448" sldId="293"/>
            <ac:grpSpMk id="407" creationId="{FB9739EB-7F66-433D-841F-AB3CD18700B7}"/>
          </ac:grpSpMkLst>
        </pc:grpChg>
        <pc:grpChg chg="add del">
          <ac:chgData name="Alex Paredes" userId="8e2f938975373b52" providerId="LiveId" clId="{DF2FC63B-DBE9-4F22-9128-38A814D0702B}" dt="2023-04-30T15:51:00.172" v="2120" actId="26606"/>
          <ac:grpSpMkLst>
            <pc:docMk/>
            <pc:sldMk cId="949264448" sldId="293"/>
            <ac:grpSpMk id="415" creationId="{66FB5A75-BDE2-4F12-A95B-C48788A7685C}"/>
          </ac:grpSpMkLst>
        </pc:grpChg>
        <pc:grpChg chg="add del">
          <ac:chgData name="Alex Paredes" userId="8e2f938975373b52" providerId="LiveId" clId="{DF2FC63B-DBE9-4F22-9128-38A814D0702B}" dt="2023-04-30T15:51:00.172" v="2120" actId="26606"/>
          <ac:grpSpMkLst>
            <pc:docMk/>
            <pc:sldMk cId="949264448" sldId="293"/>
            <ac:grpSpMk id="423" creationId="{63301095-70B2-49AA-8DA9-A35629AD621C}"/>
          </ac:grpSpMkLst>
        </pc:grpChg>
        <pc:grpChg chg="add del">
          <ac:chgData name="Alex Paredes" userId="8e2f938975373b52" providerId="LiveId" clId="{DF2FC63B-DBE9-4F22-9128-38A814D0702B}" dt="2023-04-30T15:51:19.016" v="2122" actId="26606"/>
          <ac:grpSpMkLst>
            <pc:docMk/>
            <pc:sldMk cId="949264448" sldId="293"/>
            <ac:grpSpMk id="595" creationId="{F0E417D8-88AA-4184-A08D-DEF97C6C9E62}"/>
          </ac:grpSpMkLst>
        </pc:grpChg>
        <pc:grpChg chg="add del">
          <ac:chgData name="Alex Paredes" userId="8e2f938975373b52" providerId="LiveId" clId="{DF2FC63B-DBE9-4F22-9128-38A814D0702B}" dt="2023-04-30T15:51:19.016" v="2122" actId="26606"/>
          <ac:grpSpMkLst>
            <pc:docMk/>
            <pc:sldMk cId="949264448" sldId="293"/>
            <ac:grpSpMk id="605" creationId="{DFC7EBB5-848C-4B1C-BE84-4CF07E905DC8}"/>
          </ac:grpSpMkLst>
        </pc:grpChg>
        <pc:picChg chg="add del">
          <ac:chgData name="Alex Paredes" userId="8e2f938975373b52" providerId="LiveId" clId="{DF2FC63B-DBE9-4F22-9128-38A814D0702B}" dt="2023-04-30T15:47:39.037" v="2102" actId="26606"/>
          <ac:picMkLst>
            <pc:docMk/>
            <pc:sldMk cId="949264448" sldId="293"/>
            <ac:picMk id="7" creationId="{28ECCD68-04A5-06F9-DA09-AF27929D70C7}"/>
          </ac:picMkLst>
        </pc:picChg>
        <pc:picChg chg="add del mod">
          <ac:chgData name="Alex Paredes" userId="8e2f938975373b52" providerId="LiveId" clId="{DF2FC63B-DBE9-4F22-9128-38A814D0702B}" dt="2023-04-30T15:48:23.111" v="2110" actId="21"/>
          <ac:picMkLst>
            <pc:docMk/>
            <pc:sldMk cId="949264448" sldId="293"/>
            <ac:picMk id="17" creationId="{B3A8FCEB-89B6-1EB2-C784-61D79F0A2A4E}"/>
          </ac:picMkLst>
        </pc:picChg>
        <pc:picChg chg="add">
          <ac:chgData name="Alex Paredes" userId="8e2f938975373b52" providerId="LiveId" clId="{DF2FC63B-DBE9-4F22-9128-38A814D0702B}" dt="2023-04-30T15:51:19.023" v="2123" actId="26606"/>
          <ac:picMkLst>
            <pc:docMk/>
            <pc:sldMk cId="949264448" sldId="293"/>
            <ac:picMk id="621" creationId="{631235F3-45DB-BB3C-4E19-F00CF1DA53C1}"/>
          </ac:picMkLst>
        </pc:picChg>
      </pc:sldChg>
      <pc:sldChg chg="addSp delSp modSp new mod setBg modClrScheme setClrOvrMap delDesignElem chgLayout">
        <pc:chgData name="Alex Paredes" userId="8e2f938975373b52" providerId="LiveId" clId="{DF2FC63B-DBE9-4F22-9128-38A814D0702B}" dt="2023-04-30T16:09:28.214" v="2296"/>
        <pc:sldMkLst>
          <pc:docMk/>
          <pc:sldMk cId="1687463873" sldId="294"/>
        </pc:sldMkLst>
        <pc:spChg chg="mod ord">
          <ac:chgData name="Alex Paredes" userId="8e2f938975373b52" providerId="LiveId" clId="{DF2FC63B-DBE9-4F22-9128-38A814D0702B}" dt="2023-04-30T16:05:25.889" v="2240" actId="1076"/>
          <ac:spMkLst>
            <pc:docMk/>
            <pc:sldMk cId="1687463873" sldId="294"/>
            <ac:spMk id="2" creationId="{C25513C8-C82A-574A-29C4-95E657A1C7D2}"/>
          </ac:spMkLst>
        </pc:spChg>
        <pc:spChg chg="del mod">
          <ac:chgData name="Alex Paredes" userId="8e2f938975373b52" providerId="LiveId" clId="{DF2FC63B-DBE9-4F22-9128-38A814D0702B}" dt="2023-04-30T15:57:13.175" v="2154" actId="700"/>
          <ac:spMkLst>
            <pc:docMk/>
            <pc:sldMk cId="1687463873" sldId="294"/>
            <ac:spMk id="3" creationId="{2303FB5A-B1B8-5C41-4E2C-B3797F4D9EF8}"/>
          </ac:spMkLst>
        </pc:spChg>
        <pc:spChg chg="add del mod ord">
          <ac:chgData name="Alex Paredes" userId="8e2f938975373b52" providerId="LiveId" clId="{DF2FC63B-DBE9-4F22-9128-38A814D0702B}" dt="2023-04-30T15:57:24.634" v="2155" actId="26606"/>
          <ac:spMkLst>
            <pc:docMk/>
            <pc:sldMk cId="1687463873" sldId="294"/>
            <ac:spMk id="4" creationId="{401F8879-81A8-87DF-6AB3-8948F844CD75}"/>
          </ac:spMkLst>
        </pc:spChg>
        <pc:spChg chg="add del">
          <ac:chgData name="Alex Paredes" userId="8e2f938975373b52" providerId="LiveId" clId="{DF2FC63B-DBE9-4F22-9128-38A814D0702B}" dt="2023-04-30T15:53:16.300" v="2134"/>
          <ac:spMkLst>
            <pc:docMk/>
            <pc:sldMk cId="1687463873" sldId="294"/>
            <ac:spMk id="5" creationId="{B95B9BA8-1D69-4796-85F5-B6D0BD52354B}"/>
          </ac:spMkLst>
        </pc:spChg>
        <pc:spChg chg="add del">
          <ac:chgData name="Alex Paredes" userId="8e2f938975373b52" providerId="LiveId" clId="{DF2FC63B-DBE9-4F22-9128-38A814D0702B}" dt="2023-04-30T15:52:34.715" v="2131"/>
          <ac:spMkLst>
            <pc:docMk/>
            <pc:sldMk cId="1687463873" sldId="294"/>
            <ac:spMk id="8" creationId="{A9CB0874-88B8-43D3-B0B6-C32F790F790D}"/>
          </ac:spMkLst>
        </pc:spChg>
        <pc:spChg chg="add del">
          <ac:chgData name="Alex Paredes" userId="8e2f938975373b52" providerId="LiveId" clId="{DF2FC63B-DBE9-4F22-9128-38A814D0702B}" dt="2023-04-30T15:57:13.175" v="2154" actId="700"/>
          <ac:spMkLst>
            <pc:docMk/>
            <pc:sldMk cId="1687463873" sldId="294"/>
            <ac:spMk id="13" creationId="{D70130DC-F780-43D2-B26A-92EACD78951B}"/>
          </ac:spMkLst>
        </pc:spChg>
        <pc:spChg chg="add del">
          <ac:chgData name="Alex Paredes" userId="8e2f938975373b52" providerId="LiveId" clId="{DF2FC63B-DBE9-4F22-9128-38A814D0702B}" dt="2023-04-30T15:57:13.175" v="2154" actId="700"/>
          <ac:spMkLst>
            <pc:docMk/>
            <pc:sldMk cId="1687463873" sldId="294"/>
            <ac:spMk id="17" creationId="{17676E0E-5B44-4166-8EDD-CFDBAC622C26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18" creationId="{48E96387-12F1-45E4-9322-ABBF2EE040E9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19" creationId="{A56981F2-287B-4FF9-ADF9-BA62CF2DBF13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20" creationId="{A9F421DD-DE4E-4547-A904-3F80E25E3F35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21" creationId="{09985DEC-1215-4209-9708-B45CC977402E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22" creationId="{90EB7086-616E-4D44-94BE-D0F763561782}"/>
          </ac:spMkLst>
        </pc:spChg>
        <pc:spChg chg="add del mod ord">
          <ac:chgData name="Alex Paredes" userId="8e2f938975373b52" providerId="LiveId" clId="{DF2FC63B-DBE9-4F22-9128-38A814D0702B}" dt="2023-04-30T16:01:22.867" v="2171" actId="700"/>
          <ac:spMkLst>
            <pc:docMk/>
            <pc:sldMk cId="1687463873" sldId="294"/>
            <ac:spMk id="29" creationId="{77D9C43A-A06C-9528-C1C2-967AAD02133D}"/>
          </ac:spMkLst>
        </pc:spChg>
        <pc:spChg chg="add del mod ord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30" creationId="{47508357-BE05-36F7-7791-733777C13703}"/>
          </ac:spMkLst>
        </pc:spChg>
        <pc:spChg chg="add mod">
          <ac:chgData name="Alex Paredes" userId="8e2f938975373b52" providerId="LiveId" clId="{DF2FC63B-DBE9-4F22-9128-38A814D0702B}" dt="2023-04-30T16:06:31.380" v="2282" actId="1076"/>
          <ac:spMkLst>
            <pc:docMk/>
            <pc:sldMk cId="1687463873" sldId="294"/>
            <ac:spMk id="31" creationId="{CF4A0634-4E89-B0C7-8F6A-A509EE663B49}"/>
          </ac:spMkLst>
        </pc:spChg>
        <pc:grpChg chg="add del">
          <ac:chgData name="Alex Paredes" userId="8e2f938975373b52" providerId="LiveId" clId="{DF2FC63B-DBE9-4F22-9128-38A814D0702B}" dt="2023-04-30T15:53:16.300" v="2134"/>
          <ac:grpSpMkLst>
            <pc:docMk/>
            <pc:sldMk cId="1687463873" sldId="294"/>
            <ac:grpSpMk id="6" creationId="{207EE6D2-B8A8-4EA6-879E-705FC91778E0}"/>
          </ac:grpSpMkLst>
        </pc:grpChg>
        <pc:grpChg chg="add del">
          <ac:chgData name="Alex Paredes" userId="8e2f938975373b52" providerId="LiveId" clId="{DF2FC63B-DBE9-4F22-9128-38A814D0702B}" dt="2023-04-30T15:52:34.715" v="2131"/>
          <ac:grpSpMkLst>
            <pc:docMk/>
            <pc:sldMk cId="1687463873" sldId="294"/>
            <ac:grpSpMk id="10" creationId="{4BFD067A-52BE-40EE-B7CA-391830B9A265}"/>
          </ac:grpSpMkLst>
        </pc:grpChg>
        <pc:grpChg chg="add del">
          <ac:chgData name="Alex Paredes" userId="8e2f938975373b52" providerId="LiveId" clId="{DF2FC63B-DBE9-4F22-9128-38A814D0702B}" dt="2023-04-30T15:52:34.715" v="2131"/>
          <ac:grpSpMkLst>
            <pc:docMk/>
            <pc:sldMk cId="1687463873" sldId="294"/>
            <ac:grpSpMk id="14" creationId="{C15B8CC4-8CCE-428F-AE7E-28D178984CEC}"/>
          </ac:grpSpMkLst>
        </pc:grpChg>
        <pc:picChg chg="add mod">
          <ac:chgData name="Alex Paredes" userId="8e2f938975373b52" providerId="LiveId" clId="{DF2FC63B-DBE9-4F22-9128-38A814D0702B}" dt="2023-04-30T16:07:30.590" v="2291" actId="1076"/>
          <ac:picMkLst>
            <pc:docMk/>
            <pc:sldMk cId="1687463873" sldId="294"/>
            <ac:picMk id="23" creationId="{8C74BDE8-1C89-BA40-58A9-1AC2BEBD404C}"/>
          </ac:picMkLst>
        </pc:picChg>
        <pc:picChg chg="add mod">
          <ac:chgData name="Alex Paredes" userId="8e2f938975373b52" providerId="LiveId" clId="{DF2FC63B-DBE9-4F22-9128-38A814D0702B}" dt="2023-04-30T16:07:50.049" v="2294" actId="1076"/>
          <ac:picMkLst>
            <pc:docMk/>
            <pc:sldMk cId="1687463873" sldId="294"/>
            <ac:picMk id="24" creationId="{780215A5-8EAD-2B66-A4B6-6E083E4BCBB4}"/>
          </ac:picMkLst>
        </pc:picChg>
        <pc:picChg chg="add mod">
          <ac:chgData name="Alex Paredes" userId="8e2f938975373b52" providerId="LiveId" clId="{DF2FC63B-DBE9-4F22-9128-38A814D0702B}" dt="2023-04-30T16:07:47.571" v="2293" actId="1076"/>
          <ac:picMkLst>
            <pc:docMk/>
            <pc:sldMk cId="1687463873" sldId="294"/>
            <ac:picMk id="25" creationId="{35ECE041-4860-CE4F-4833-A44BB01C99DC}"/>
          </ac:picMkLst>
        </pc:picChg>
        <pc:picChg chg="add mod">
          <ac:chgData name="Alex Paredes" userId="8e2f938975373b52" providerId="LiveId" clId="{DF2FC63B-DBE9-4F22-9128-38A814D0702B}" dt="2023-04-30T16:07:52.342" v="2295" actId="1076"/>
          <ac:picMkLst>
            <pc:docMk/>
            <pc:sldMk cId="1687463873" sldId="294"/>
            <ac:picMk id="26" creationId="{198C69F8-0658-312F-CE14-F9E06D4F88C0}"/>
          </ac:picMkLst>
        </pc:picChg>
        <pc:picChg chg="add mod">
          <ac:chgData name="Alex Paredes" userId="8e2f938975373b52" providerId="LiveId" clId="{DF2FC63B-DBE9-4F22-9128-38A814D0702B}" dt="2023-04-30T16:09:28.214" v="2296"/>
          <ac:picMkLst>
            <pc:docMk/>
            <pc:sldMk cId="1687463873" sldId="294"/>
            <ac:picMk id="28" creationId="{57620638-3585-F38D-0519-34FCD7739232}"/>
          </ac:picMkLst>
        </pc:picChg>
      </pc:sldChg>
    </pc:docChg>
  </pc:docChgLst>
  <pc:docChgLst>
    <pc:chgData name="Alex Paredes" userId="8e2f938975373b52" providerId="LiveId" clId="{C042E4CD-9CA1-44A2-8DC4-FB91B50B28C3}"/>
    <pc:docChg chg="undo redo custSel addSld delSld modSld sldOrd delMainMaster">
      <pc:chgData name="Alex Paredes" userId="8e2f938975373b52" providerId="LiveId" clId="{C042E4CD-9CA1-44A2-8DC4-FB91B50B28C3}" dt="2023-06-18T22:01:13.173" v="2281" actId="27107"/>
      <pc:docMkLst>
        <pc:docMk/>
      </pc:docMkLst>
      <pc:sldChg chg="addSp delSp modSp del mod">
        <pc:chgData name="Alex Paredes" userId="8e2f938975373b52" providerId="LiveId" clId="{C042E4CD-9CA1-44A2-8DC4-FB91B50B28C3}" dt="2023-06-15T00:37:33.342" v="720" actId="2696"/>
        <pc:sldMkLst>
          <pc:docMk/>
          <pc:sldMk cId="1939126393" sldId="257"/>
        </pc:sldMkLst>
        <pc:spChg chg="mod topLvl">
          <ac:chgData name="Alex Paredes" userId="8e2f938975373b52" providerId="LiveId" clId="{C042E4CD-9CA1-44A2-8DC4-FB91B50B28C3}" dt="2023-06-14T17:08:33.035" v="34" actId="21"/>
          <ac:spMkLst>
            <pc:docMk/>
            <pc:sldMk cId="1939126393" sldId="257"/>
            <ac:spMk id="15" creationId="{65A40567-FE1A-F126-A158-2861846DE086}"/>
          </ac:spMkLst>
        </pc:spChg>
        <pc:spChg chg="add del mod topLvl">
          <ac:chgData name="Alex Paredes" userId="8e2f938975373b52" providerId="LiveId" clId="{C042E4CD-9CA1-44A2-8DC4-FB91B50B28C3}" dt="2023-06-14T17:08:33.035" v="34" actId="21"/>
          <ac:spMkLst>
            <pc:docMk/>
            <pc:sldMk cId="1939126393" sldId="257"/>
            <ac:spMk id="17" creationId="{CD397FFC-F174-F144-1B48-BC720AC40A84}"/>
          </ac:spMkLst>
        </pc:spChg>
        <pc:spChg chg="mod">
          <ac:chgData name="Alex Paredes" userId="8e2f938975373b52" providerId="LiveId" clId="{C042E4CD-9CA1-44A2-8DC4-FB91B50B28C3}" dt="2023-06-14T16:54:46.518" v="16" actId="1076"/>
          <ac:spMkLst>
            <pc:docMk/>
            <pc:sldMk cId="1939126393" sldId="257"/>
            <ac:spMk id="37" creationId="{DDD35CD1-3395-F246-83AC-3442367E6A77}"/>
          </ac:spMkLst>
        </pc:spChg>
        <pc:spChg chg="mod">
          <ac:chgData name="Alex Paredes" userId="8e2f938975373b52" providerId="LiveId" clId="{C042E4CD-9CA1-44A2-8DC4-FB91B50B28C3}" dt="2023-06-14T16:57:36.589" v="22" actId="1076"/>
          <ac:spMkLst>
            <pc:docMk/>
            <pc:sldMk cId="1939126393" sldId="257"/>
            <ac:spMk id="45" creationId="{53E8B759-4BA8-E13A-7C28-B2119FC19B68}"/>
          </ac:spMkLst>
        </pc:spChg>
        <pc:spChg chg="mod">
          <ac:chgData name="Alex Paredes" userId="8e2f938975373b52" providerId="LiveId" clId="{C042E4CD-9CA1-44A2-8DC4-FB91B50B28C3}" dt="2023-06-14T16:54:58.818" v="18" actId="1076"/>
          <ac:spMkLst>
            <pc:docMk/>
            <pc:sldMk cId="1939126393" sldId="257"/>
            <ac:spMk id="47" creationId="{CF4C627B-A32A-A844-30FE-F71BD6CE2BF6}"/>
          </ac:spMkLst>
        </pc:spChg>
        <pc:spChg chg="mod">
          <ac:chgData name="Alex Paredes" userId="8e2f938975373b52" providerId="LiveId" clId="{C042E4CD-9CA1-44A2-8DC4-FB91B50B28C3}" dt="2023-06-14T16:57:41.046" v="23" actId="1076"/>
          <ac:spMkLst>
            <pc:docMk/>
            <pc:sldMk cId="1939126393" sldId="257"/>
            <ac:spMk id="48" creationId="{99FE0A41-37CE-FBBC-0E6F-79195FE34779}"/>
          </ac:spMkLst>
        </pc:spChg>
        <pc:grpChg chg="add del mod">
          <ac:chgData name="Alex Paredes" userId="8e2f938975373b52" providerId="LiveId" clId="{C042E4CD-9CA1-44A2-8DC4-FB91B50B28C3}" dt="2023-06-14T17:08:33.035" v="34" actId="21"/>
          <ac:grpSpMkLst>
            <pc:docMk/>
            <pc:sldMk cId="1939126393" sldId="257"/>
            <ac:grpSpMk id="4" creationId="{21F85DFB-2577-0B9D-55FB-001C786D5C26}"/>
          </ac:grpSpMkLst>
        </pc:grpChg>
        <pc:grpChg chg="mod">
          <ac:chgData name="Alex Paredes" userId="8e2f938975373b52" providerId="LiveId" clId="{C042E4CD-9CA1-44A2-8DC4-FB91B50B28C3}" dt="2023-06-14T16:57:33.162" v="21" actId="1076"/>
          <ac:grpSpMkLst>
            <pc:docMk/>
            <pc:sldMk cId="1939126393" sldId="257"/>
            <ac:grpSpMk id="35" creationId="{9A6E6C96-E8B4-15E6-D6DD-356896D88B77}"/>
          </ac:grpSpMkLst>
        </pc:grpChg>
      </pc:sldChg>
      <pc:sldChg chg="modSp mod">
        <pc:chgData name="Alex Paredes" userId="8e2f938975373b52" providerId="LiveId" clId="{C042E4CD-9CA1-44A2-8DC4-FB91B50B28C3}" dt="2023-06-14T18:23:11.768" v="203" actId="27107"/>
        <pc:sldMkLst>
          <pc:docMk/>
          <pc:sldMk cId="3500222076" sldId="283"/>
        </pc:sldMkLst>
        <pc:spChg chg="mod">
          <ac:chgData name="Alex Paredes" userId="8e2f938975373b52" providerId="LiveId" clId="{C042E4CD-9CA1-44A2-8DC4-FB91B50B28C3}" dt="2023-06-14T18:23:11.768" v="203" actId="27107"/>
          <ac:spMkLst>
            <pc:docMk/>
            <pc:sldMk cId="3500222076" sldId="283"/>
            <ac:spMk id="12" creationId="{7D1D2B04-5CF7-5819-D296-2258D8A43065}"/>
          </ac:spMkLst>
        </pc:spChg>
      </pc:sldChg>
      <pc:sldChg chg="modSp mod">
        <pc:chgData name="Alex Paredes" userId="8e2f938975373b52" providerId="LiveId" clId="{C042E4CD-9CA1-44A2-8DC4-FB91B50B28C3}" dt="2023-06-14T18:44:19.753" v="218" actId="27107"/>
        <pc:sldMkLst>
          <pc:docMk/>
          <pc:sldMk cId="1357880025" sldId="284"/>
        </pc:sldMkLst>
        <pc:spChg chg="mod">
          <ac:chgData name="Alex Paredes" userId="8e2f938975373b52" providerId="LiveId" clId="{C042E4CD-9CA1-44A2-8DC4-FB91B50B28C3}" dt="2023-06-14T18:44:19.753" v="218" actId="27107"/>
          <ac:spMkLst>
            <pc:docMk/>
            <pc:sldMk cId="1357880025" sldId="284"/>
            <ac:spMk id="12" creationId="{7D1D2B04-5CF7-5819-D296-2258D8A43065}"/>
          </ac:spMkLst>
        </pc:spChg>
      </pc:sldChg>
      <pc:sldChg chg="addSp delSp modSp add mod">
        <pc:chgData name="Alex Paredes" userId="8e2f938975373b52" providerId="LiveId" clId="{C042E4CD-9CA1-44A2-8DC4-FB91B50B28C3}" dt="2023-06-16T03:27:33.093" v="1966" actId="1076"/>
        <pc:sldMkLst>
          <pc:docMk/>
          <pc:sldMk cId="4028527182" sldId="286"/>
        </pc:sldMkLst>
        <pc:spChg chg="mod">
          <ac:chgData name="Alex Paredes" userId="8e2f938975373b52" providerId="LiveId" clId="{C042E4CD-9CA1-44A2-8DC4-FB91B50B28C3}" dt="2023-06-16T03:27:33.093" v="1966" actId="1076"/>
          <ac:spMkLst>
            <pc:docMk/>
            <pc:sldMk cId="4028527182" sldId="286"/>
            <ac:spMk id="3" creationId="{A2590167-6F25-B93E-9276-EE4C89825942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16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17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18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19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20" creationId="{ED227F3F-1545-4AE5-93F2-0DC5EEF3D543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25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27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29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1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3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5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7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9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41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46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48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0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2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4" creationId="{9CC71004-4857-4A19-A21E-1B076C964AC8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6" creationId="{2B14E333-FAB1-44AC-84BF-00B233C44AFB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8" creationId="{BA855E77-7332-4432-9A24-8898883C8ACB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60" creationId="{1EEA3C1A-3AE6-4ABA-B1A2-BE9AC420840F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2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3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4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65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6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67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8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69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70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71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72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73" creationId="{74650351-12B1-42A7-89E6-3E99BD6C4AD5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74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5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6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7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8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9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80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81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82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83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84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5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6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7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8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9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90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91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92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93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4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5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6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7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8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9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0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201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2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203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4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205" creationId="{A310A41F-3A14-4150-B6CF-0A577DDDEAD2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6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7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8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9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10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11" creationId="{A310A41F-3A14-4150-B6CF-0A577DDDEAD2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16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18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20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22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24" creationId="{74650351-12B1-42A7-89E6-3E99BD6C4AD5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26" creationId="{C487790A-E9D7-438A-90BB-9361BEF14B29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27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28" creationId="{C84847AE-0FEA-43E8-8AA1-4169A6FDB9B9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29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30" creationId="{0C0E6C8D-508A-44F8-BB9B-7911B0118D5C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31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32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33" creationId="{7D541204-B666-420C-9DF1-C06950D2F0DA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5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6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7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8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9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40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41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42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4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5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6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7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8" creationId="{9CC71004-4857-4A19-A21E-1B076C964AC8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9" creationId="{2B14E333-FAB1-44AC-84BF-00B233C44AFB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50" creationId="{BA855E77-7332-4432-9A24-8898883C8ACB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51" creationId="{1EEA3C1A-3AE6-4ABA-B1A2-BE9AC420840F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3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4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5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6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7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8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9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60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61" creationId="{A310A41F-3A14-4150-B6CF-0A577DDDEAD2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3" creationId="{92BC33F8-5102-41E6-9AA8-AA650AE71A87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4" creationId="{C6A1F535-D9FE-4663-B399-D8304D549FEE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5" creationId="{4B564A6F-CD1C-4E21-8B7C-E52718BD1350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6" creationId="{D86B2B02-56DB-4217-B7A6-F9AAC8463D5D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7" creationId="{74650351-12B1-42A7-89E6-3E99BD6C4AD5}"/>
          </ac:spMkLst>
        </pc:spChg>
        <pc:graphicFrameChg chg="mod modGraphic">
          <ac:chgData name="Alex Paredes" userId="8e2f938975373b52" providerId="LiveId" clId="{C042E4CD-9CA1-44A2-8DC4-FB91B50B28C3}" dt="2023-06-16T03:26:17.903" v="1947" actId="12100"/>
          <ac:graphicFrameMkLst>
            <pc:docMk/>
            <pc:sldMk cId="4028527182" sldId="286"/>
            <ac:graphicFrameMk id="10" creationId="{30A7D37F-88C0-4A40-7E49-77432336D9C5}"/>
          </ac:graphicFrameMkLst>
        </pc:graphicFrameChg>
        <pc:picChg chg="mod ord">
          <ac:chgData name="Alex Paredes" userId="8e2f938975373b52" providerId="LiveId" clId="{C042E4CD-9CA1-44A2-8DC4-FB91B50B28C3}" dt="2023-06-16T03:23:50.778" v="1942" actId="26606"/>
          <ac:picMkLst>
            <pc:docMk/>
            <pc:sldMk cId="4028527182" sldId="286"/>
            <ac:picMk id="6" creationId="{7A6D8510-9D21-00EE-0245-183B28145121}"/>
          </ac:picMkLst>
        </pc:picChg>
        <pc:picChg chg="mod ord">
          <ac:chgData name="Alex Paredes" userId="8e2f938975373b52" providerId="LiveId" clId="{C042E4CD-9CA1-44A2-8DC4-FB91B50B28C3}" dt="2023-06-16T03:23:50.778" v="1942" actId="26606"/>
          <ac:picMkLst>
            <pc:docMk/>
            <pc:sldMk cId="4028527182" sldId="286"/>
            <ac:picMk id="9" creationId="{3C8DC436-5C0F-2C74-D7DC-D457D83FD45A}"/>
          </ac:picMkLst>
        </pc:picChg>
      </pc:sldChg>
      <pc:sldChg chg="modSp mod">
        <pc:chgData name="Alex Paredes" userId="8e2f938975373b52" providerId="LiveId" clId="{C042E4CD-9CA1-44A2-8DC4-FB91B50B28C3}" dt="2023-06-18T22:01:13.173" v="2281" actId="27107"/>
        <pc:sldMkLst>
          <pc:docMk/>
          <pc:sldMk cId="1260753285" sldId="288"/>
        </pc:sldMkLst>
        <pc:spChg chg="mod">
          <ac:chgData name="Alex Paredes" userId="8e2f938975373b52" providerId="LiveId" clId="{C042E4CD-9CA1-44A2-8DC4-FB91B50B28C3}" dt="2023-06-18T22:01:13.173" v="2281" actId="27107"/>
          <ac:spMkLst>
            <pc:docMk/>
            <pc:sldMk cId="1260753285" sldId="288"/>
            <ac:spMk id="7" creationId="{F694AC3C-52D1-1CCB-3CE4-AC090D794B30}"/>
          </ac:spMkLst>
        </pc:spChg>
      </pc:sldChg>
      <pc:sldChg chg="modSp mod">
        <pc:chgData name="Alex Paredes" userId="8e2f938975373b52" providerId="LiveId" clId="{C042E4CD-9CA1-44A2-8DC4-FB91B50B28C3}" dt="2023-06-14T18:21:50.976" v="202" actId="27107"/>
        <pc:sldMkLst>
          <pc:docMk/>
          <pc:sldMk cId="2732143367" sldId="290"/>
        </pc:sldMkLst>
        <pc:spChg chg="mod">
          <ac:chgData name="Alex Paredes" userId="8e2f938975373b52" providerId="LiveId" clId="{C042E4CD-9CA1-44A2-8DC4-FB91B50B28C3}" dt="2023-06-14T18:21:50.976" v="202" actId="27107"/>
          <ac:spMkLst>
            <pc:docMk/>
            <pc:sldMk cId="2732143367" sldId="290"/>
            <ac:spMk id="10" creationId="{CC0A0080-69B6-654A-3B63-3C80993D9D33}"/>
          </ac:spMkLst>
        </pc:spChg>
      </pc:sldChg>
      <pc:sldChg chg="addSp delSp modSp new del mod ord setBg">
        <pc:chgData name="Alex Paredes" userId="8e2f938975373b52" providerId="LiveId" clId="{C042E4CD-9CA1-44A2-8DC4-FB91B50B28C3}" dt="2023-06-14T21:50:37.543" v="716" actId="2696"/>
        <pc:sldMkLst>
          <pc:docMk/>
          <pc:sldMk cId="3192098337" sldId="295"/>
        </pc:sldMkLst>
        <pc:spChg chg="mod">
          <ac:chgData name="Alex Paredes" userId="8e2f938975373b52" providerId="LiveId" clId="{C042E4CD-9CA1-44A2-8DC4-FB91B50B28C3}" dt="2023-06-14T19:31:14.802" v="698" actId="108"/>
          <ac:spMkLst>
            <pc:docMk/>
            <pc:sldMk cId="3192098337" sldId="295"/>
            <ac:spMk id="2" creationId="{51B68E63-A3A2-470A-892E-874DED4DB706}"/>
          </ac:spMkLst>
        </pc:spChg>
        <pc:spChg chg="del mod">
          <ac:chgData name="Alex Paredes" userId="8e2f938975373b52" providerId="LiveId" clId="{C042E4CD-9CA1-44A2-8DC4-FB91B50B28C3}" dt="2023-06-14T19:04:16.582" v="555"/>
          <ac:spMkLst>
            <pc:docMk/>
            <pc:sldMk cId="3192098337" sldId="295"/>
            <ac:spMk id="3" creationId="{664992E3-A1C9-6751-95FE-1AB38C106574}"/>
          </ac:spMkLst>
        </pc:spChg>
        <pc:spChg chg="add del mod">
          <ac:chgData name="Alex Paredes" userId="8e2f938975373b52" providerId="LiveId" clId="{C042E4CD-9CA1-44A2-8DC4-FB91B50B28C3}" dt="2023-06-14T19:07:28.367" v="581"/>
          <ac:spMkLst>
            <pc:docMk/>
            <pc:sldMk cId="3192098337" sldId="295"/>
            <ac:spMk id="10" creationId="{687D2D04-C894-4E7A-6A74-84B76F583C0C}"/>
          </ac:spMkLst>
        </pc:spChg>
        <pc:spChg chg="add del mod">
          <ac:chgData name="Alex Paredes" userId="8e2f938975373b52" providerId="LiveId" clId="{C042E4CD-9CA1-44A2-8DC4-FB91B50B28C3}" dt="2023-06-14T19:32:10.979" v="710" actId="27636"/>
          <ac:spMkLst>
            <pc:docMk/>
            <pc:sldMk cId="3192098337" sldId="295"/>
            <ac:spMk id="19" creationId="{41C4BE9A-6A33-508C-0E93-F03EF61085EC}"/>
          </ac:spMkLst>
        </pc:spChg>
        <pc:picChg chg="add del mod">
          <ac:chgData name="Alex Paredes" userId="8e2f938975373b52" providerId="LiveId" clId="{C042E4CD-9CA1-44A2-8DC4-FB91B50B28C3}" dt="2023-06-14T19:07:20.733" v="580" actId="21"/>
          <ac:picMkLst>
            <pc:docMk/>
            <pc:sldMk cId="3192098337" sldId="295"/>
            <ac:picMk id="5" creationId="{80AE04BC-CFF4-CB3E-F4B0-BC202773281B}"/>
          </ac:picMkLst>
        </pc:picChg>
        <pc:picChg chg="add del mod">
          <ac:chgData name="Alex Paredes" userId="8e2f938975373b52" providerId="LiveId" clId="{C042E4CD-9CA1-44A2-8DC4-FB91B50B28C3}" dt="2023-06-14T19:06:27.867" v="571" actId="21"/>
          <ac:picMkLst>
            <pc:docMk/>
            <pc:sldMk cId="3192098337" sldId="295"/>
            <ac:picMk id="7" creationId="{E8CE7840-2BCA-0D05-9978-B8C0AF20D1DA}"/>
          </ac:picMkLst>
        </pc:picChg>
        <pc:picChg chg="add del mod">
          <ac:chgData name="Alex Paredes" userId="8e2f938975373b52" providerId="LiveId" clId="{C042E4CD-9CA1-44A2-8DC4-FB91B50B28C3}" dt="2023-06-14T19:31:39.299" v="703" actId="1076"/>
          <ac:picMkLst>
            <pc:docMk/>
            <pc:sldMk cId="3192098337" sldId="295"/>
            <ac:picMk id="8" creationId="{D4671703-8BF9-2D6E-AE18-949B6DB3C9D6}"/>
          </ac:picMkLst>
        </pc:picChg>
        <pc:picChg chg="add del mod">
          <ac:chgData name="Alex Paredes" userId="8e2f938975373b52" providerId="LiveId" clId="{C042E4CD-9CA1-44A2-8DC4-FB91B50B28C3}" dt="2023-06-14T19:28:35.472" v="689" actId="21"/>
          <ac:picMkLst>
            <pc:docMk/>
            <pc:sldMk cId="3192098337" sldId="295"/>
            <ac:picMk id="12" creationId="{2E11B76C-746F-83C0-AF47-915FA1FC2938}"/>
          </ac:picMkLst>
        </pc:picChg>
        <pc:picChg chg="add del mod">
          <ac:chgData name="Alex Paredes" userId="8e2f938975373b52" providerId="LiveId" clId="{C042E4CD-9CA1-44A2-8DC4-FB91B50B28C3}" dt="2023-06-14T19:27:03.209" v="686" actId="21"/>
          <ac:picMkLst>
            <pc:docMk/>
            <pc:sldMk cId="3192098337" sldId="295"/>
            <ac:picMk id="14" creationId="{DB223420-5510-4B60-B314-4ED15BF4C173}"/>
          </ac:picMkLst>
        </pc:picChg>
        <pc:picChg chg="add del mod">
          <ac:chgData name="Alex Paredes" userId="8e2f938975373b52" providerId="LiveId" clId="{C042E4CD-9CA1-44A2-8DC4-FB91B50B28C3}" dt="2023-06-14T19:17:05.643" v="639"/>
          <ac:picMkLst>
            <pc:docMk/>
            <pc:sldMk cId="3192098337" sldId="295"/>
            <ac:picMk id="16" creationId="{777092CD-70D8-DEEB-A433-41F11E9F3916}"/>
          </ac:picMkLst>
        </pc:picChg>
        <pc:picChg chg="add mod">
          <ac:chgData name="Alex Paredes" userId="8e2f938975373b52" providerId="LiveId" clId="{C042E4CD-9CA1-44A2-8DC4-FB91B50B28C3}" dt="2023-06-14T19:31:34.976" v="702" actId="1076"/>
          <ac:picMkLst>
            <pc:docMk/>
            <pc:sldMk cId="3192098337" sldId="295"/>
            <ac:picMk id="17" creationId="{B540FE22-D3A1-32A5-AB54-9ADC6ECCB780}"/>
          </ac:picMkLst>
        </pc:picChg>
      </pc:sldChg>
      <pc:sldChg chg="new del">
        <pc:chgData name="Alex Paredes" userId="8e2f938975373b52" providerId="LiveId" clId="{C042E4CD-9CA1-44A2-8DC4-FB91B50B28C3}" dt="2023-06-14T19:59:51.099" v="715" actId="2696"/>
        <pc:sldMkLst>
          <pc:docMk/>
          <pc:sldMk cId="4231435719" sldId="296"/>
        </pc:sldMkLst>
      </pc:sldChg>
      <pc:sldChg chg="new del">
        <pc:chgData name="Alex Paredes" userId="8e2f938975373b52" providerId="LiveId" clId="{C042E4CD-9CA1-44A2-8DC4-FB91B50B28C3}" dt="2023-06-14T19:59:44.772" v="714" actId="2696"/>
        <pc:sldMkLst>
          <pc:docMk/>
          <pc:sldMk cId="1643431460" sldId="297"/>
        </pc:sldMkLst>
      </pc:sldChg>
      <pc:sldChg chg="new del">
        <pc:chgData name="Alex Paredes" userId="8e2f938975373b52" providerId="LiveId" clId="{C042E4CD-9CA1-44A2-8DC4-FB91B50B28C3}" dt="2023-06-14T19:59:39.333" v="712" actId="2696"/>
        <pc:sldMkLst>
          <pc:docMk/>
          <pc:sldMk cId="924271192" sldId="298"/>
        </pc:sldMkLst>
      </pc:sldChg>
      <pc:sldChg chg="addSp delSp modSp new del mod setBg delDesignElem chgLayout">
        <pc:chgData name="Alex Paredes" userId="8e2f938975373b52" providerId="LiveId" clId="{C042E4CD-9CA1-44A2-8DC4-FB91B50B28C3}" dt="2023-06-14T17:21:52.461" v="125" actId="2696"/>
        <pc:sldMkLst>
          <pc:docMk/>
          <pc:sldMk cId="1025851823" sldId="299"/>
        </pc:sldMkLst>
        <pc:spChg chg="mod ord">
          <ac:chgData name="Alex Paredes" userId="8e2f938975373b52" providerId="LiveId" clId="{C042E4CD-9CA1-44A2-8DC4-FB91B50B28C3}" dt="2023-06-14T17:21:33.195" v="111" actId="255"/>
          <ac:spMkLst>
            <pc:docMk/>
            <pc:sldMk cId="1025851823" sldId="299"/>
            <ac:spMk id="2" creationId="{CFD94256-8E2F-99AB-AE67-C0C1FDEB2E05}"/>
          </ac:spMkLst>
        </pc:spChg>
        <pc:spChg chg="del">
          <ac:chgData name="Alex Paredes" userId="8e2f938975373b52" providerId="LiveId" clId="{C042E4CD-9CA1-44A2-8DC4-FB91B50B28C3}" dt="2023-06-14T17:12:08.161" v="37"/>
          <ac:spMkLst>
            <pc:docMk/>
            <pc:sldMk cId="1025851823" sldId="299"/>
            <ac:spMk id="3" creationId="{93E89646-57D4-2953-E33A-9378F8BE83E8}"/>
          </ac:spMkLst>
        </pc:spChg>
        <pc:spChg chg="mod">
          <ac:chgData name="Alex Paredes" userId="8e2f938975373b52" providerId="LiveId" clId="{C042E4CD-9CA1-44A2-8DC4-FB91B50B28C3}" dt="2023-06-14T17:11:52.489" v="36"/>
          <ac:spMkLst>
            <pc:docMk/>
            <pc:sldMk cId="1025851823" sldId="299"/>
            <ac:spMk id="5" creationId="{406B117B-0FBD-28E8-24F1-3989DBC7E83E}"/>
          </ac:spMkLst>
        </pc:spChg>
        <pc:spChg chg="mod">
          <ac:chgData name="Alex Paredes" userId="8e2f938975373b52" providerId="LiveId" clId="{C042E4CD-9CA1-44A2-8DC4-FB91B50B28C3}" dt="2023-06-14T17:11:52.489" v="36"/>
          <ac:spMkLst>
            <pc:docMk/>
            <pc:sldMk cId="1025851823" sldId="299"/>
            <ac:spMk id="6" creationId="{4F19A824-7C7E-17A2-5571-5092411B0EC6}"/>
          </ac:spMkLst>
        </pc:spChg>
        <pc:spChg chg="add del mod ord">
          <ac:chgData name="Alex Paredes" userId="8e2f938975373b52" providerId="LiveId" clId="{C042E4CD-9CA1-44A2-8DC4-FB91B50B28C3}" dt="2023-06-14T17:21:42.338" v="123" actId="20577"/>
          <ac:spMkLst>
            <pc:docMk/>
            <pc:sldMk cId="1025851823" sldId="299"/>
            <ac:spMk id="7" creationId="{9D353DDA-3FE1-0D97-4BDC-21DBB95B0331}"/>
          </ac:spMkLst>
        </pc:spChg>
        <pc:spChg chg="mod">
          <ac:chgData name="Alex Paredes" userId="8e2f938975373b52" providerId="LiveId" clId="{C042E4CD-9CA1-44A2-8DC4-FB91B50B28C3}" dt="2023-06-14T17:12:17.951" v="38"/>
          <ac:spMkLst>
            <pc:docMk/>
            <pc:sldMk cId="1025851823" sldId="299"/>
            <ac:spMk id="9" creationId="{ABB1F4DC-A172-53AB-842C-17714A665BCB}"/>
          </ac:spMkLst>
        </pc:spChg>
        <pc:spChg chg="mod">
          <ac:chgData name="Alex Paredes" userId="8e2f938975373b52" providerId="LiveId" clId="{C042E4CD-9CA1-44A2-8DC4-FB91B50B28C3}" dt="2023-06-14T17:12:17.951" v="38"/>
          <ac:spMkLst>
            <pc:docMk/>
            <pc:sldMk cId="1025851823" sldId="299"/>
            <ac:spMk id="10" creationId="{D8AAAE29-0481-49B5-B2F6-41FB3DE06366}"/>
          </ac:spMkLst>
        </pc:spChg>
        <pc:spChg chg="add del">
          <ac:chgData name="Alex Paredes" userId="8e2f938975373b52" providerId="LiveId" clId="{C042E4CD-9CA1-44A2-8DC4-FB91B50B28C3}" dt="2023-06-14T17:21:30.888" v="108"/>
          <ac:spMkLst>
            <pc:docMk/>
            <pc:sldMk cId="1025851823" sldId="299"/>
            <ac:spMk id="13" creationId="{BABD8CBF-1782-456F-AF12-36CD021CCCF6}"/>
          </ac:spMkLst>
        </pc:spChg>
        <pc:spChg chg="add del">
          <ac:chgData name="Alex Paredes" userId="8e2f938975373b52" providerId="LiveId" clId="{C042E4CD-9CA1-44A2-8DC4-FB91B50B28C3}" dt="2023-06-14T17:21:30.888" v="108"/>
          <ac:spMkLst>
            <pc:docMk/>
            <pc:sldMk cId="1025851823" sldId="299"/>
            <ac:spMk id="15" creationId="{18A186C0-DD3C-4FF4-B165-943244CBD116}"/>
          </ac:spMkLst>
        </pc:spChg>
        <pc:spChg chg="add del">
          <ac:chgData name="Alex Paredes" userId="8e2f938975373b52" providerId="LiveId" clId="{C042E4CD-9CA1-44A2-8DC4-FB91B50B28C3}" dt="2023-06-14T17:20:38.303" v="100" actId="26606"/>
          <ac:spMkLst>
            <pc:docMk/>
            <pc:sldMk cId="1025851823" sldId="299"/>
            <ac:spMk id="16" creationId="{BABD8CBF-1782-456F-AF12-36CD021CCCF6}"/>
          </ac:spMkLst>
        </pc:spChg>
        <pc:spChg chg="add del">
          <ac:chgData name="Alex Paredes" userId="8e2f938975373b52" providerId="LiveId" clId="{C042E4CD-9CA1-44A2-8DC4-FB91B50B28C3}" dt="2023-06-14T17:20:38.303" v="100" actId="26606"/>
          <ac:spMkLst>
            <pc:docMk/>
            <pc:sldMk cId="1025851823" sldId="299"/>
            <ac:spMk id="18" creationId="{18A186C0-DD3C-4FF4-B165-943244CBD116}"/>
          </ac:spMkLst>
        </pc:spChg>
        <pc:spChg chg="add del">
          <ac:chgData name="Alex Paredes" userId="8e2f938975373b52" providerId="LiveId" clId="{C042E4CD-9CA1-44A2-8DC4-FB91B50B28C3}" dt="2023-06-14T17:21:28.406" v="107" actId="26606"/>
          <ac:spMkLst>
            <pc:docMk/>
            <pc:sldMk cId="1025851823" sldId="299"/>
            <ac:spMk id="25" creationId="{EE15E636-2C9E-42CB-B482-436AA81BF93B}"/>
          </ac:spMkLst>
        </pc:spChg>
        <pc:grpChg chg="add del mod">
          <ac:chgData name="Alex Paredes" userId="8e2f938975373b52" providerId="LiveId" clId="{C042E4CD-9CA1-44A2-8DC4-FB91B50B28C3}" dt="2023-06-14T17:13:22.532" v="47" actId="21"/>
          <ac:grpSpMkLst>
            <pc:docMk/>
            <pc:sldMk cId="1025851823" sldId="299"/>
            <ac:grpSpMk id="4" creationId="{33E30EF5-C95B-8D7B-D251-F521F8B72A5D}"/>
          </ac:grpSpMkLst>
        </pc:grpChg>
        <pc:grpChg chg="add del mod">
          <ac:chgData name="Alex Paredes" userId="8e2f938975373b52" providerId="LiveId" clId="{C042E4CD-9CA1-44A2-8DC4-FB91B50B28C3}" dt="2023-06-14T17:13:34.131" v="48" actId="21"/>
          <ac:grpSpMkLst>
            <pc:docMk/>
            <pc:sldMk cId="1025851823" sldId="299"/>
            <ac:grpSpMk id="8" creationId="{03FEBB72-0FCC-030E-C7C4-620800D147EC}"/>
          </ac:grpSpMkLst>
        </pc:grpChg>
        <pc:grpChg chg="add del">
          <ac:chgData name="Alex Paredes" userId="8e2f938975373b52" providerId="LiveId" clId="{C042E4CD-9CA1-44A2-8DC4-FB91B50B28C3}" dt="2023-06-14T17:21:30.888" v="108"/>
          <ac:grpSpMkLst>
            <pc:docMk/>
            <pc:sldMk cId="1025851823" sldId="299"/>
            <ac:grpSpMk id="17" creationId="{7E6B15A5-F4B5-4786-934F-E57C7FA30298}"/>
          </ac:grpSpMkLst>
        </pc:grpChg>
        <pc:grpChg chg="add del">
          <ac:chgData name="Alex Paredes" userId="8e2f938975373b52" providerId="LiveId" clId="{C042E4CD-9CA1-44A2-8DC4-FB91B50B28C3}" dt="2023-06-14T17:20:38.303" v="100" actId="26606"/>
          <ac:grpSpMkLst>
            <pc:docMk/>
            <pc:sldMk cId="1025851823" sldId="299"/>
            <ac:grpSpMk id="20" creationId="{7E6B15A5-F4B5-4786-934F-E57C7FA30298}"/>
          </ac:grpSpMkLst>
        </pc:grpChg>
        <pc:grpChg chg="add del">
          <ac:chgData name="Alex Paredes" userId="8e2f938975373b52" providerId="LiveId" clId="{C042E4CD-9CA1-44A2-8DC4-FB91B50B28C3}" dt="2023-06-14T17:21:28.406" v="107" actId="26606"/>
          <ac:grpSpMkLst>
            <pc:docMk/>
            <pc:sldMk cId="1025851823" sldId="299"/>
            <ac:grpSpMk id="26" creationId="{01D4AEDF-0CF9-4271-ABB7-3D3489BB42D0}"/>
          </ac:grpSpMkLst>
        </pc:grpChg>
        <pc:graphicFrameChg chg="add del">
          <ac:chgData name="Alex Paredes" userId="8e2f938975373b52" providerId="LiveId" clId="{C042E4CD-9CA1-44A2-8DC4-FB91B50B28C3}" dt="2023-06-14T17:19:32.535" v="94" actId="26606"/>
          <ac:graphicFrameMkLst>
            <pc:docMk/>
            <pc:sldMk cId="1025851823" sldId="299"/>
            <ac:graphicFrameMk id="22" creationId="{5C4E86C8-722C-0404-F1E1-9490D80E604D}"/>
          </ac:graphicFrameMkLst>
        </pc:graphicFrameChg>
        <pc:picChg chg="add mod">
          <ac:chgData name="Alex Paredes" userId="8e2f938975373b52" providerId="LiveId" clId="{C042E4CD-9CA1-44A2-8DC4-FB91B50B28C3}" dt="2023-06-14T17:21:28.406" v="107" actId="26606"/>
          <ac:picMkLst>
            <pc:docMk/>
            <pc:sldMk cId="1025851823" sldId="299"/>
            <ac:picMk id="11" creationId="{7F15B669-6F85-21C0-092E-22EF26078E19}"/>
          </ac:picMkLst>
        </pc:picChg>
      </pc:sldChg>
      <pc:sldChg chg="addSp delSp modSp new mod setBg setClrOvrMap">
        <pc:chgData name="Alex Paredes" userId="8e2f938975373b52" providerId="LiveId" clId="{C042E4CD-9CA1-44A2-8DC4-FB91B50B28C3}" dt="2023-06-15T04:44:13.073" v="867" actId="20577"/>
        <pc:sldMkLst>
          <pc:docMk/>
          <pc:sldMk cId="508038119" sldId="300"/>
        </pc:sldMkLst>
        <pc:spChg chg="mod">
          <ac:chgData name="Alex Paredes" userId="8e2f938975373b52" providerId="LiveId" clId="{C042E4CD-9CA1-44A2-8DC4-FB91B50B28C3}" dt="2023-06-15T00:57:38.696" v="730" actId="122"/>
          <ac:spMkLst>
            <pc:docMk/>
            <pc:sldMk cId="508038119" sldId="300"/>
            <ac:spMk id="2" creationId="{2F80FEA1-502F-0792-3E55-0B68FE986710}"/>
          </ac:spMkLst>
        </pc:spChg>
        <pc:spChg chg="add del mod">
          <ac:chgData name="Alex Paredes" userId="8e2f938975373b52" providerId="LiveId" clId="{C042E4CD-9CA1-44A2-8DC4-FB91B50B28C3}" dt="2023-06-14T18:08:26.199" v="147" actId="26606"/>
          <ac:spMkLst>
            <pc:docMk/>
            <pc:sldMk cId="508038119" sldId="300"/>
            <ac:spMk id="3" creationId="{9908A5D1-5B5E-B6B9-9B00-668838FCBDE6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9" creationId="{CE8BCA1D-ACDF-4D63-9AA0-366C4F8553DD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11" creationId="{5DB82E3F-D9C4-42E7-AABF-D760C2F5615B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13" creationId="{5F145784-B126-48E6-B33B-0BEA2EBF1884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15" creationId="{06AD7FED-ECA8-4F84-9067-C1B1E9610F13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17" creationId="{74DF12F2-5059-41AC-A8BD-D5E115CDC266}"/>
          </ac:spMkLst>
        </pc:spChg>
        <pc:spChg chg="add del">
          <ac:chgData name="Alex Paredes" userId="8e2f938975373b52" providerId="LiveId" clId="{C042E4CD-9CA1-44A2-8DC4-FB91B50B28C3}" dt="2023-06-14T18:09:06.259" v="148" actId="26606"/>
          <ac:spMkLst>
            <pc:docMk/>
            <pc:sldMk cId="508038119" sldId="300"/>
            <ac:spMk id="21" creationId="{EE15E636-2C9E-42CB-B482-436AA81BF93B}"/>
          </ac:spMkLst>
        </pc:spChg>
        <pc:spChg chg="add mod">
          <ac:chgData name="Alex Paredes" userId="8e2f938975373b52" providerId="LiveId" clId="{C042E4CD-9CA1-44A2-8DC4-FB91B50B28C3}" dt="2023-06-15T04:44:13.073" v="867" actId="20577"/>
          <ac:spMkLst>
            <pc:docMk/>
            <pc:sldMk cId="508038119" sldId="300"/>
            <ac:spMk id="25" creationId="{9908A5D1-5B5E-B6B9-9B00-668838FCBDE6}"/>
          </ac:spMkLst>
        </pc:spChg>
        <pc:spChg chg="add">
          <ac:chgData name="Alex Paredes" userId="8e2f938975373b52" providerId="LiveId" clId="{C042E4CD-9CA1-44A2-8DC4-FB91B50B28C3}" dt="2023-06-14T18:09:06.259" v="148" actId="26606"/>
          <ac:spMkLst>
            <pc:docMk/>
            <pc:sldMk cId="508038119" sldId="300"/>
            <ac:spMk id="30" creationId="{4AE9D071-98CF-435C-BD2B-976514544DC5}"/>
          </ac:spMkLst>
        </pc:spChg>
        <pc:grpChg chg="add del">
          <ac:chgData name="Alex Paredes" userId="8e2f938975373b52" providerId="LiveId" clId="{C042E4CD-9CA1-44A2-8DC4-FB91B50B28C3}" dt="2023-06-14T18:09:06.259" v="148" actId="26606"/>
          <ac:grpSpMkLst>
            <pc:docMk/>
            <pc:sldMk cId="508038119" sldId="300"/>
            <ac:grpSpMk id="23" creationId="{01D4AEDF-0CF9-4271-ABB7-3D3489BB42D0}"/>
          </ac:grpSpMkLst>
        </pc:grpChg>
        <pc:grpChg chg="add">
          <ac:chgData name="Alex Paredes" userId="8e2f938975373b52" providerId="LiveId" clId="{C042E4CD-9CA1-44A2-8DC4-FB91B50B28C3}" dt="2023-06-14T18:09:06.259" v="148" actId="26606"/>
          <ac:grpSpMkLst>
            <pc:docMk/>
            <pc:sldMk cId="508038119" sldId="300"/>
            <ac:grpSpMk id="32" creationId="{D619FC33-16ED-4246-9596-BEFEB55E4CF6}"/>
          </ac:grpSpMkLst>
        </pc:grpChg>
        <pc:graphicFrameChg chg="add del">
          <ac:chgData name="Alex Paredes" userId="8e2f938975373b52" providerId="LiveId" clId="{C042E4CD-9CA1-44A2-8DC4-FB91B50B28C3}" dt="2023-06-14T18:08:19.347" v="144" actId="26606"/>
          <ac:graphicFrameMkLst>
            <pc:docMk/>
            <pc:sldMk cId="508038119" sldId="300"/>
            <ac:graphicFrameMk id="5" creationId="{45FA241C-38C3-0156-198F-D1FA37F89039}"/>
          </ac:graphicFrameMkLst>
        </pc:graphicFrameChg>
        <pc:graphicFrameChg chg="add del">
          <ac:chgData name="Alex Paredes" userId="8e2f938975373b52" providerId="LiveId" clId="{C042E4CD-9CA1-44A2-8DC4-FB91B50B28C3}" dt="2023-06-14T18:08:26.190" v="146" actId="26606"/>
          <ac:graphicFrameMkLst>
            <pc:docMk/>
            <pc:sldMk cId="508038119" sldId="300"/>
            <ac:graphicFrameMk id="19" creationId="{889405F7-19A0-003D-839E-6667140DF232}"/>
          </ac:graphicFrameMkLst>
        </pc:graphicFrameChg>
        <pc:picChg chg="add mod">
          <ac:chgData name="Alex Paredes" userId="8e2f938975373b52" providerId="LiveId" clId="{C042E4CD-9CA1-44A2-8DC4-FB91B50B28C3}" dt="2023-06-14T18:09:06.259" v="148" actId="26606"/>
          <ac:picMkLst>
            <pc:docMk/>
            <pc:sldMk cId="508038119" sldId="300"/>
            <ac:picMk id="22" creationId="{4BCB259D-8140-4A98-DCF7-A501F58A5B1A}"/>
          </ac:picMkLst>
        </pc:picChg>
      </pc:sldChg>
      <pc:sldChg chg="modSp mod ord">
        <pc:chgData name="Alex Paredes" userId="8e2f938975373b52" providerId="LiveId" clId="{C042E4CD-9CA1-44A2-8DC4-FB91B50B28C3}" dt="2023-06-15T00:42:43.020" v="727" actId="20577"/>
        <pc:sldMkLst>
          <pc:docMk/>
          <pc:sldMk cId="2861590897" sldId="301"/>
        </pc:sldMkLst>
        <pc:spChg chg="mod">
          <ac:chgData name="Alex Paredes" userId="8e2f938975373b52" providerId="LiveId" clId="{C042E4CD-9CA1-44A2-8DC4-FB91B50B28C3}" dt="2023-06-15T00:42:43.020" v="727" actId="20577"/>
          <ac:spMkLst>
            <pc:docMk/>
            <pc:sldMk cId="2861590897" sldId="301"/>
            <ac:spMk id="3" creationId="{2CECDDD1-7E94-AACC-D890-E4FD1C03024D}"/>
          </ac:spMkLst>
        </pc:spChg>
      </pc:sldChg>
      <pc:sldChg chg="addSp delSp modSp mod">
        <pc:chgData name="Alex Paredes" userId="8e2f938975373b52" providerId="LiveId" clId="{C042E4CD-9CA1-44A2-8DC4-FB91B50B28C3}" dt="2023-06-16T02:09:19.403" v="944" actId="12"/>
        <pc:sldMkLst>
          <pc:docMk/>
          <pc:sldMk cId="1448445913" sldId="302"/>
        </pc:sldMkLst>
        <pc:spChg chg="mod">
          <ac:chgData name="Alex Paredes" userId="8e2f938975373b52" providerId="LiveId" clId="{C042E4CD-9CA1-44A2-8DC4-FB91B50B28C3}" dt="2023-06-16T02:09:19.403" v="944" actId="12"/>
          <ac:spMkLst>
            <pc:docMk/>
            <pc:sldMk cId="1448445913" sldId="302"/>
            <ac:spMk id="12" creationId="{7D1D2B04-5CF7-5819-D296-2258D8A43065}"/>
          </ac:spMkLst>
        </pc:spChg>
        <pc:picChg chg="del mod">
          <ac:chgData name="Alex Paredes" userId="8e2f938975373b52" providerId="LiveId" clId="{C042E4CD-9CA1-44A2-8DC4-FB91B50B28C3}" dt="2023-06-16T01:43:52.081" v="881" actId="21"/>
          <ac:picMkLst>
            <pc:docMk/>
            <pc:sldMk cId="1448445913" sldId="302"/>
            <ac:picMk id="3" creationId="{C03D0CC0-DC51-D03D-BE06-61CFBA7599BC}"/>
          </ac:picMkLst>
        </pc:picChg>
        <pc:picChg chg="add del mod">
          <ac:chgData name="Alex Paredes" userId="8e2f938975373b52" providerId="LiveId" clId="{C042E4CD-9CA1-44A2-8DC4-FB91B50B28C3}" dt="2023-06-16T01:48:38.882" v="935" actId="1076"/>
          <ac:picMkLst>
            <pc:docMk/>
            <pc:sldMk cId="1448445913" sldId="302"/>
            <ac:picMk id="5" creationId="{C45FB7B5-866C-DC29-65FC-DC63404CC160}"/>
          </ac:picMkLst>
        </pc:picChg>
      </pc:sldChg>
      <pc:sldChg chg="add del">
        <pc:chgData name="Alex Paredes" userId="8e2f938975373b52" providerId="LiveId" clId="{C042E4CD-9CA1-44A2-8DC4-FB91B50B28C3}" dt="2023-06-14T19:59:41.633" v="713" actId="2696"/>
        <pc:sldMkLst>
          <pc:docMk/>
          <pc:sldMk cId="3574316100" sldId="302"/>
        </pc:sldMkLst>
      </pc:sldChg>
      <pc:sldChg chg="addSp delSp modSp new del mod ord setBg">
        <pc:chgData name="Alex Paredes" userId="8e2f938975373b52" providerId="LiveId" clId="{C042E4CD-9CA1-44A2-8DC4-FB91B50B28C3}" dt="2023-06-14T19:30:42.109" v="695" actId="2696"/>
        <pc:sldMkLst>
          <pc:docMk/>
          <pc:sldMk cId="4052587190" sldId="302"/>
        </pc:sldMkLst>
        <pc:spChg chg="mod">
          <ac:chgData name="Alex Paredes" userId="8e2f938975373b52" providerId="LiveId" clId="{C042E4CD-9CA1-44A2-8DC4-FB91B50B28C3}" dt="2023-06-14T19:24:53.922" v="683"/>
          <ac:spMkLst>
            <pc:docMk/>
            <pc:sldMk cId="4052587190" sldId="302"/>
            <ac:spMk id="2" creationId="{5722A9DC-77A2-3766-B360-3C370DD7F82E}"/>
          </ac:spMkLst>
        </pc:spChg>
        <pc:spChg chg="del mod">
          <ac:chgData name="Alex Paredes" userId="8e2f938975373b52" providerId="LiveId" clId="{C042E4CD-9CA1-44A2-8DC4-FB91B50B28C3}" dt="2023-06-14T19:10:04.437" v="598"/>
          <ac:spMkLst>
            <pc:docMk/>
            <pc:sldMk cId="4052587190" sldId="302"/>
            <ac:spMk id="3" creationId="{7A67F204-8705-88BB-EE58-952FFAB2B09D}"/>
          </ac:spMkLst>
        </pc:spChg>
        <pc:spChg chg="add del mod">
          <ac:chgData name="Alex Paredes" userId="8e2f938975373b52" providerId="LiveId" clId="{C042E4CD-9CA1-44A2-8DC4-FB91B50B28C3}" dt="2023-06-14T19:17:11.292" v="640"/>
          <ac:spMkLst>
            <pc:docMk/>
            <pc:sldMk cId="4052587190" sldId="302"/>
            <ac:spMk id="8" creationId="{3AC3E38F-CF9B-87FB-FB60-71B8DD80604E}"/>
          </ac:spMkLst>
        </pc:spChg>
        <pc:spChg chg="add mod">
          <ac:chgData name="Alex Paredes" userId="8e2f938975373b52" providerId="LiveId" clId="{C042E4CD-9CA1-44A2-8DC4-FB91B50B28C3}" dt="2023-06-14T19:24:54.625" v="684" actId="20577"/>
          <ac:spMkLst>
            <pc:docMk/>
            <pc:sldMk cId="4052587190" sldId="302"/>
            <ac:spMk id="12" creationId="{E40D9A49-B6BE-AF53-DC22-8E1CFE4DD481}"/>
          </ac:spMkLst>
        </pc:spChg>
        <pc:spChg chg="add del">
          <ac:chgData name="Alex Paredes" userId="8e2f938975373b52" providerId="LiveId" clId="{C042E4CD-9CA1-44A2-8DC4-FB91B50B28C3}" dt="2023-06-14T19:24:50.506" v="681" actId="26606"/>
          <ac:spMkLst>
            <pc:docMk/>
            <pc:sldMk cId="4052587190" sldId="302"/>
            <ac:spMk id="14" creationId="{0C1F6B00-30FF-455F-8A86-682BDAB0E904}"/>
          </ac:spMkLst>
        </pc:spChg>
        <pc:spChg chg="add del">
          <ac:chgData name="Alex Paredes" userId="8e2f938975373b52" providerId="LiveId" clId="{C042E4CD-9CA1-44A2-8DC4-FB91B50B28C3}" dt="2023-06-14T19:24:50.506" v="681" actId="26606"/>
          <ac:spMkLst>
            <pc:docMk/>
            <pc:sldMk cId="4052587190" sldId="302"/>
            <ac:spMk id="15" creationId="{2561E8E6-AA1F-4231-B807-0A5C932E64BC}"/>
          </ac:spMkLst>
        </pc:spChg>
        <pc:spChg chg="add del">
          <ac:chgData name="Alex Paredes" userId="8e2f938975373b52" providerId="LiveId" clId="{C042E4CD-9CA1-44A2-8DC4-FB91B50B28C3}" dt="2023-06-14T19:24:50.506" v="681" actId="26606"/>
          <ac:spMkLst>
            <pc:docMk/>
            <pc:sldMk cId="4052587190" sldId="302"/>
            <ac:spMk id="16" creationId="{42AAD8A7-0F68-4CE2-8E37-98629D1C4132}"/>
          </ac:spMkLst>
        </pc:spChg>
        <pc:spChg chg="add del">
          <ac:chgData name="Alex Paredes" userId="8e2f938975373b52" providerId="LiveId" clId="{C042E4CD-9CA1-44A2-8DC4-FB91B50B28C3}" dt="2023-06-14T19:23:39.580" v="679" actId="26606"/>
          <ac:spMkLst>
            <pc:docMk/>
            <pc:sldMk cId="4052587190" sldId="302"/>
            <ac:spMk id="17" creationId="{0C1F6B00-30FF-455F-8A86-682BDAB0E904}"/>
          </ac:spMkLst>
        </pc:spChg>
        <pc:spChg chg="add del">
          <ac:chgData name="Alex Paredes" userId="8e2f938975373b52" providerId="LiveId" clId="{C042E4CD-9CA1-44A2-8DC4-FB91B50B28C3}" dt="2023-06-14T19:24:50.506" v="681" actId="26606"/>
          <ac:spMkLst>
            <pc:docMk/>
            <pc:sldMk cId="4052587190" sldId="302"/>
            <ac:spMk id="18" creationId="{2DFDF5BA-2109-45EC-AA28-9585297F9A92}"/>
          </ac:spMkLst>
        </pc:spChg>
        <pc:spChg chg="add del">
          <ac:chgData name="Alex Paredes" userId="8e2f938975373b52" providerId="LiveId" clId="{C042E4CD-9CA1-44A2-8DC4-FB91B50B28C3}" dt="2023-06-14T19:23:39.580" v="679" actId="26606"/>
          <ac:spMkLst>
            <pc:docMk/>
            <pc:sldMk cId="4052587190" sldId="302"/>
            <ac:spMk id="19" creationId="{2561E8E6-AA1F-4231-B807-0A5C932E64BC}"/>
          </ac:spMkLst>
        </pc:spChg>
        <pc:spChg chg="add del">
          <ac:chgData name="Alex Paredes" userId="8e2f938975373b52" providerId="LiveId" clId="{C042E4CD-9CA1-44A2-8DC4-FB91B50B28C3}" dt="2023-06-14T19:23:39.580" v="679" actId="26606"/>
          <ac:spMkLst>
            <pc:docMk/>
            <pc:sldMk cId="4052587190" sldId="302"/>
            <ac:spMk id="21" creationId="{42AAD8A7-0F68-4CE2-8E37-98629D1C4132}"/>
          </ac:spMkLst>
        </pc:spChg>
        <pc:spChg chg="add del">
          <ac:chgData name="Alex Paredes" userId="8e2f938975373b52" providerId="LiveId" clId="{C042E4CD-9CA1-44A2-8DC4-FB91B50B28C3}" dt="2023-06-14T19:23:39.580" v="679" actId="26606"/>
          <ac:spMkLst>
            <pc:docMk/>
            <pc:sldMk cId="4052587190" sldId="302"/>
            <ac:spMk id="23" creationId="{2DFDF5BA-2109-45EC-AA28-9585297F9A92}"/>
          </ac:spMkLst>
        </pc:spChg>
        <pc:picChg chg="add del mod">
          <ac:chgData name="Alex Paredes" userId="8e2f938975373b52" providerId="LiveId" clId="{C042E4CD-9CA1-44A2-8DC4-FB91B50B28C3}" dt="2023-06-14T19:16:49.578" v="634" actId="21"/>
          <ac:picMkLst>
            <pc:docMk/>
            <pc:sldMk cId="4052587190" sldId="302"/>
            <ac:picMk id="5" creationId="{50212316-284A-E4C0-2BA0-58D39B07BD43}"/>
          </ac:picMkLst>
        </pc:picChg>
        <pc:picChg chg="add mod ord">
          <ac:chgData name="Alex Paredes" userId="8e2f938975373b52" providerId="LiveId" clId="{C042E4CD-9CA1-44A2-8DC4-FB91B50B28C3}" dt="2023-06-14T19:24:50.506" v="681" actId="26606"/>
          <ac:picMkLst>
            <pc:docMk/>
            <pc:sldMk cId="4052587190" sldId="302"/>
            <ac:picMk id="6" creationId="{C2087DEF-6622-754F-D422-E2FF8B9DDBFA}"/>
          </ac:picMkLst>
        </pc:picChg>
        <pc:picChg chg="add mod ord">
          <ac:chgData name="Alex Paredes" userId="8e2f938975373b52" providerId="LiveId" clId="{C042E4CD-9CA1-44A2-8DC4-FB91B50B28C3}" dt="2023-06-14T19:24:50.506" v="681" actId="26606"/>
          <ac:picMkLst>
            <pc:docMk/>
            <pc:sldMk cId="4052587190" sldId="302"/>
            <ac:picMk id="10" creationId="{00523FEF-046F-26E6-49DD-2E3C30B77E4E}"/>
          </ac:picMkLst>
        </pc:picChg>
      </pc:sldChg>
      <pc:sldChg chg="new del">
        <pc:chgData name="Alex Paredes" userId="8e2f938975373b52" providerId="LiveId" clId="{C042E4CD-9CA1-44A2-8DC4-FB91B50B28C3}" dt="2023-06-15T03:13:10.473" v="756" actId="2696"/>
        <pc:sldMkLst>
          <pc:docMk/>
          <pc:sldMk cId="1420632127" sldId="303"/>
        </pc:sldMkLst>
      </pc:sldChg>
      <pc:sldChg chg="modSp add mod">
        <pc:chgData name="Alex Paredes" userId="8e2f938975373b52" providerId="LiveId" clId="{C042E4CD-9CA1-44A2-8DC4-FB91B50B28C3}" dt="2023-06-16T03:05:28.925" v="1906" actId="1076"/>
        <pc:sldMkLst>
          <pc:docMk/>
          <pc:sldMk cId="2259253908" sldId="304"/>
        </pc:sldMkLst>
        <pc:spChg chg="mod">
          <ac:chgData name="Alex Paredes" userId="8e2f938975373b52" providerId="LiveId" clId="{C042E4CD-9CA1-44A2-8DC4-FB91B50B28C3}" dt="2023-06-16T03:05:28.925" v="1906" actId="1076"/>
          <ac:spMkLst>
            <pc:docMk/>
            <pc:sldMk cId="2259253908" sldId="304"/>
            <ac:spMk id="3" creationId="{1409B714-768E-5399-218A-A488AA9475DB}"/>
          </ac:spMkLst>
        </pc:spChg>
        <pc:spChg chg="mod">
          <ac:chgData name="Alex Paredes" userId="8e2f938975373b52" providerId="LiveId" clId="{C042E4CD-9CA1-44A2-8DC4-FB91B50B28C3}" dt="2023-06-16T03:04:40.941" v="1901" actId="14100"/>
          <ac:spMkLst>
            <pc:docMk/>
            <pc:sldMk cId="2259253908" sldId="304"/>
            <ac:spMk id="14" creationId="{2CDDE3C1-8FC6-8402-9580-B887C1682A76}"/>
          </ac:spMkLst>
        </pc:spChg>
        <pc:spChg chg="mod">
          <ac:chgData name="Alex Paredes" userId="8e2f938975373b52" providerId="LiveId" clId="{C042E4CD-9CA1-44A2-8DC4-FB91B50B28C3}" dt="2023-06-16T03:00:19.307" v="1862" actId="1076"/>
          <ac:spMkLst>
            <pc:docMk/>
            <pc:sldMk cId="2259253908" sldId="304"/>
            <ac:spMk id="15" creationId="{D0525C74-3745-35E0-1AA4-5107A39A4FFE}"/>
          </ac:spMkLst>
        </pc:spChg>
        <pc:spChg chg="mod">
          <ac:chgData name="Alex Paredes" userId="8e2f938975373b52" providerId="LiveId" clId="{C042E4CD-9CA1-44A2-8DC4-FB91B50B28C3}" dt="2023-06-16T02:59:38.085" v="1856" actId="12"/>
          <ac:spMkLst>
            <pc:docMk/>
            <pc:sldMk cId="2259253908" sldId="304"/>
            <ac:spMk id="17" creationId="{652D0A0B-B352-4850-103E-3918888EBED2}"/>
          </ac:spMkLst>
        </pc:spChg>
        <pc:picChg chg="mod">
          <ac:chgData name="Alex Paredes" userId="8e2f938975373b52" providerId="LiveId" clId="{C042E4CD-9CA1-44A2-8DC4-FB91B50B28C3}" dt="2023-06-16T03:03:24.623" v="1888" actId="1076"/>
          <ac:picMkLst>
            <pc:docMk/>
            <pc:sldMk cId="2259253908" sldId="304"/>
            <ac:picMk id="7" creationId="{6551A0CB-C919-76E8-71CA-E29F8DEEE8B5}"/>
          </ac:picMkLst>
        </pc:picChg>
        <pc:picChg chg="mod">
          <ac:chgData name="Alex Paredes" userId="8e2f938975373b52" providerId="LiveId" clId="{C042E4CD-9CA1-44A2-8DC4-FB91B50B28C3}" dt="2023-06-16T02:45:23.467" v="1675" actId="1076"/>
          <ac:picMkLst>
            <pc:docMk/>
            <pc:sldMk cId="2259253908" sldId="304"/>
            <ac:picMk id="9" creationId="{CE49EAF8-FBE1-7160-9E2E-F4387C5F929E}"/>
          </ac:picMkLst>
        </pc:picChg>
        <pc:picChg chg="mod">
          <ac:chgData name="Alex Paredes" userId="8e2f938975373b52" providerId="LiveId" clId="{C042E4CD-9CA1-44A2-8DC4-FB91B50B28C3}" dt="2023-06-16T02:45:13.043" v="1671" actId="1076"/>
          <ac:picMkLst>
            <pc:docMk/>
            <pc:sldMk cId="2259253908" sldId="304"/>
            <ac:picMk id="19" creationId="{4CE2BC7D-2803-E95C-9DED-AB6742EEA96C}"/>
          </ac:picMkLst>
        </pc:picChg>
      </pc:sldChg>
      <pc:sldChg chg="new del">
        <pc:chgData name="Alex Paredes" userId="8e2f938975373b52" providerId="LiveId" clId="{C042E4CD-9CA1-44A2-8DC4-FB91B50B28C3}" dt="2023-06-15T04:35:47.168" v="758" actId="2696"/>
        <pc:sldMkLst>
          <pc:docMk/>
          <pc:sldMk cId="1572224947" sldId="305"/>
        </pc:sldMkLst>
      </pc:sldChg>
      <pc:sldChg chg="addSp delSp modSp add mod setClrOvrMap">
        <pc:chgData name="Alex Paredes" userId="8e2f938975373b52" providerId="LiveId" clId="{C042E4CD-9CA1-44A2-8DC4-FB91B50B28C3}" dt="2023-06-16T04:11:28.667" v="2280"/>
        <pc:sldMkLst>
          <pc:docMk/>
          <pc:sldMk cId="191043761" sldId="306"/>
        </pc:sldMkLst>
        <pc:spChg chg="del mod ord">
          <ac:chgData name="Alex Paredes" userId="8e2f938975373b52" providerId="LiveId" clId="{C042E4CD-9CA1-44A2-8DC4-FB91B50B28C3}" dt="2023-06-16T03:51:09.776" v="2095" actId="21"/>
          <ac:spMkLst>
            <pc:docMk/>
            <pc:sldMk cId="191043761" sldId="306"/>
            <ac:spMk id="2" creationId="{561C6A88-825C-8054-79B2-017C85E81206}"/>
          </ac:spMkLst>
        </pc:spChg>
        <pc:spChg chg="add del mod">
          <ac:chgData name="Alex Paredes" userId="8e2f938975373b52" providerId="LiveId" clId="{C042E4CD-9CA1-44A2-8DC4-FB91B50B28C3}" dt="2023-06-16T03:51:28.291" v="2098" actId="21"/>
          <ac:spMkLst>
            <pc:docMk/>
            <pc:sldMk cId="191043761" sldId="306"/>
            <ac:spMk id="5" creationId="{B63D734C-F210-1164-DB93-4BA5F06D6CD0}"/>
          </ac:spMkLst>
        </pc:spChg>
        <pc:spChg chg="add del mod">
          <ac:chgData name="Alex Paredes" userId="8e2f938975373b52" providerId="LiveId" clId="{C042E4CD-9CA1-44A2-8DC4-FB91B50B28C3}" dt="2023-06-16T03:57:55.089" v="2112" actId="21"/>
          <ac:spMkLst>
            <pc:docMk/>
            <pc:sldMk cId="191043761" sldId="306"/>
            <ac:spMk id="7" creationId="{6CA16A03-1772-BB33-957C-686782A6028A}"/>
          </ac:spMkLst>
        </pc:spChg>
        <pc:spChg chg="add mod">
          <ac:chgData name="Alex Paredes" userId="8e2f938975373b52" providerId="LiveId" clId="{C042E4CD-9CA1-44A2-8DC4-FB91B50B28C3}" dt="2023-06-16T04:02:04.404" v="2198" actId="255"/>
          <ac:spMkLst>
            <pc:docMk/>
            <pc:sldMk cId="191043761" sldId="306"/>
            <ac:spMk id="8" creationId="{D369E327-9040-FC8A-8790-B9E791119675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1" creationId="{FDC7779A-9005-4ACB-88D0-3FD9FAD1CE59}"/>
          </ac:spMkLst>
        </pc:spChg>
        <pc:spChg chg="add del mod">
          <ac:chgData name="Alex Paredes" userId="8e2f938975373b52" providerId="LiveId" clId="{C042E4CD-9CA1-44A2-8DC4-FB91B50B28C3}" dt="2023-06-16T04:02:04.943" v="2199" actId="47"/>
          <ac:spMkLst>
            <pc:docMk/>
            <pc:sldMk cId="191043761" sldId="306"/>
            <ac:spMk id="12" creationId="{CFC5272E-CEF7-FD18-1519-1F76881E01C9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3" creationId="{6CB3D817-4A59-4D06-8F9E-68F77518C3C7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5" creationId="{F3311EAF-9FD3-4276-9BBC-72C8CB2EB182}"/>
          </ac:spMkLst>
        </pc:spChg>
        <pc:spChg chg="add mod">
          <ac:chgData name="Alex Paredes" userId="8e2f938975373b52" providerId="LiveId" clId="{C042E4CD-9CA1-44A2-8DC4-FB91B50B28C3}" dt="2023-06-16T04:06:12.907" v="2261" actId="1076"/>
          <ac:spMkLst>
            <pc:docMk/>
            <pc:sldMk cId="191043761" sldId="306"/>
            <ac:spMk id="16" creationId="{F990C1DB-3008-E328-8773-F7FE13FE0E23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7" creationId="{A9A5279D-D5E5-4B0D-B328-83E844545EAC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9" creationId="{50C38188-DAEF-490F-8CEF-C940936BEFD0}"/>
          </ac:spMkLst>
        </pc:spChg>
        <pc:spChg chg="add del">
          <ac:chgData name="Alex Paredes" userId="8e2f938975373b52" providerId="LiveId" clId="{C042E4CD-9CA1-44A2-8DC4-FB91B50B28C3}" dt="2023-06-16T03:39:39.080" v="1984" actId="26606"/>
          <ac:spMkLst>
            <pc:docMk/>
            <pc:sldMk cId="191043761" sldId="306"/>
            <ac:spMk id="53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39:39.080" v="1984" actId="26606"/>
          <ac:spMkLst>
            <pc:docMk/>
            <pc:sldMk cId="191043761" sldId="306"/>
            <ac:spMk id="55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39:39.080" v="1984" actId="26606"/>
          <ac:spMkLst>
            <pc:docMk/>
            <pc:sldMk cId="191043761" sldId="306"/>
            <ac:spMk id="57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39:39.080" v="1984" actId="26606"/>
          <ac:spMkLst>
            <pc:docMk/>
            <pc:sldMk cId="191043761" sldId="306"/>
            <ac:spMk id="59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64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66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68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70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72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74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76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78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79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0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1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2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3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4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39:39.034" v="1983" actId="26606"/>
          <ac:spMkLst>
            <pc:docMk/>
            <pc:sldMk cId="191043761" sldId="306"/>
            <ac:spMk id="86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39:39.034" v="1983" actId="26606"/>
          <ac:spMkLst>
            <pc:docMk/>
            <pc:sldMk cId="191043761" sldId="306"/>
            <ac:spMk id="87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39:39.034" v="1983" actId="26606"/>
          <ac:spMkLst>
            <pc:docMk/>
            <pc:sldMk cId="191043761" sldId="306"/>
            <ac:spMk id="88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39:39.034" v="1983" actId="26606"/>
          <ac:spMkLst>
            <pc:docMk/>
            <pc:sldMk cId="191043761" sldId="306"/>
            <ac:spMk id="89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39:55.578" v="1989" actId="26606"/>
          <ac:spMkLst>
            <pc:docMk/>
            <pc:sldMk cId="191043761" sldId="306"/>
            <ac:spMk id="91" creationId="{ED227F3F-1545-4AE5-93F2-0DC5EEF3D543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96" creationId="{0785C4E7-545B-4D43-81C9-76F75297C274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98" creationId="{2EFA499E-F4DC-4889-A998-1AB63657FEDE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100" creationId="{1B15585B-D7B8-40C2-A1F2-598467789885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102" creationId="{5F8E3B12-4ED7-4DDE-A720-58DAD716A4ED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104" creationId="{E48E5443-80E7-4AE3-B50F-9B6837BE09B5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06" creationId="{0785C4E7-545B-4D43-81C9-76F75297C274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07" creationId="{2EFA499E-F4DC-4889-A998-1AB63657FEDE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08" creationId="{1B15585B-D7B8-40C2-A1F2-598467789885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09" creationId="{5F8E3B12-4ED7-4DDE-A720-58DAD716A4ED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10" creationId="{E48E5443-80E7-4AE3-B50F-9B6837BE09B5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2" creationId="{ADB08581-279A-478B-83DD-945E4CB34E45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3" creationId="{21E40D98-2DD7-4DBC-9170-584D5BA2D395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4" creationId="{46AEF311-A22C-4647-8027-341043048FA2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5" creationId="{56F5A787-B406-4A79-B561-57041C4B02A0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6" creationId="{955181D4-11EC-4956-A2C8-692F817F9B20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1" creationId="{ADB08581-279A-478B-83DD-945E4CB34E45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3" creationId="{21E40D98-2DD7-4DBC-9170-584D5BA2D395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5" creationId="{46AEF311-A22C-4647-8027-341043048FA2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7" creationId="{56F5A787-B406-4A79-B561-57041C4B02A0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9" creationId="{955181D4-11EC-4956-A2C8-692F817F9B20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1" creationId="{AA4FE125-ADDD-40EF-B8BC-D5E1A1332802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2" creationId="{61E61835-07E4-4FCB-B0D2-F2C6A7775A02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3" creationId="{C29247D6-0E14-4188-9206-E04FA81B80BB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4" creationId="{A3EC7E55-1680-47C5-B854-24E60C8D3028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5" creationId="{278ECB70-0D6E-4BED-8700-76BB5DA55EB4}"/>
          </ac:spMkLst>
        </pc:spChg>
        <pc:spChg chg="add del">
          <ac:chgData name="Alex Paredes" userId="8e2f938975373b52" providerId="LiveId" clId="{C042E4CD-9CA1-44A2-8DC4-FB91B50B28C3}" dt="2023-06-16T03:40:40.498" v="1995" actId="26606"/>
          <ac:spMkLst>
            <pc:docMk/>
            <pc:sldMk cId="191043761" sldId="306"/>
            <ac:spMk id="137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40:40.498" v="1995" actId="26606"/>
          <ac:spMkLst>
            <pc:docMk/>
            <pc:sldMk cId="191043761" sldId="306"/>
            <ac:spMk id="138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40:40.498" v="1995" actId="26606"/>
          <ac:spMkLst>
            <pc:docMk/>
            <pc:sldMk cId="191043761" sldId="306"/>
            <ac:spMk id="139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40:40.498" v="1995" actId="26606"/>
          <ac:spMkLst>
            <pc:docMk/>
            <pc:sldMk cId="191043761" sldId="306"/>
            <ac:spMk id="140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40:52.630" v="1997" actId="26606"/>
          <ac:spMkLst>
            <pc:docMk/>
            <pc:sldMk cId="191043761" sldId="306"/>
            <ac:spMk id="142" creationId="{A912D1D6-F9E8-4BF1-A9C5-3B002AA3249B}"/>
          </ac:spMkLst>
        </pc:spChg>
        <pc:spChg chg="add del">
          <ac:chgData name="Alex Paredes" userId="8e2f938975373b52" providerId="LiveId" clId="{C042E4CD-9CA1-44A2-8DC4-FB91B50B28C3}" dt="2023-06-16T03:40:52.630" v="1997" actId="26606"/>
          <ac:spMkLst>
            <pc:docMk/>
            <pc:sldMk cId="191043761" sldId="306"/>
            <ac:spMk id="143" creationId="{0A7B8BBB-5B34-401F-9483-EB5DC6DFA89C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5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6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7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8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9" creationId="{A310A41F-3A14-4150-B6CF-0A577DDDEAD2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54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56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58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60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62" creationId="{A310A41F-3A14-4150-B6CF-0A577DDDEAD2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67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69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1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3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7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9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3:29.356" v="2030" actId="26606"/>
          <ac:spMkLst>
            <pc:docMk/>
            <pc:sldMk cId="191043761" sldId="306"/>
            <ac:spMk id="184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43:29.356" v="2030" actId="26606"/>
          <ac:spMkLst>
            <pc:docMk/>
            <pc:sldMk cId="191043761" sldId="306"/>
            <ac:spMk id="186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43:29.356" v="2030" actId="26606"/>
          <ac:spMkLst>
            <pc:docMk/>
            <pc:sldMk cId="191043761" sldId="306"/>
            <ac:spMk id="188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43:29.356" v="2030" actId="26606"/>
          <ac:spMkLst>
            <pc:docMk/>
            <pc:sldMk cId="191043761" sldId="306"/>
            <ac:spMk id="190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44:42.966" v="2041" actId="26606"/>
          <ac:spMkLst>
            <pc:docMk/>
            <pc:sldMk cId="191043761" sldId="306"/>
            <ac:spMk id="195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44:42.966" v="2041" actId="26606"/>
          <ac:spMkLst>
            <pc:docMk/>
            <pc:sldMk cId="191043761" sldId="306"/>
            <ac:spMk id="197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44:42.966" v="2041" actId="26606"/>
          <ac:spMkLst>
            <pc:docMk/>
            <pc:sldMk cId="191043761" sldId="306"/>
            <ac:spMk id="199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44:42.966" v="2041" actId="26606"/>
          <ac:spMkLst>
            <pc:docMk/>
            <pc:sldMk cId="191043761" sldId="306"/>
            <ac:spMk id="201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44:39.471" v="2038" actId="26606"/>
          <ac:spMkLst>
            <pc:docMk/>
            <pc:sldMk cId="191043761" sldId="306"/>
            <ac:spMk id="203" creationId="{71FD2598-B6E5-40DA-A543-7B439DA21CA8}"/>
          </ac:spMkLst>
        </pc:spChg>
        <pc:spChg chg="add del">
          <ac:chgData name="Alex Paredes" userId="8e2f938975373b52" providerId="LiveId" clId="{C042E4CD-9CA1-44A2-8DC4-FB91B50B28C3}" dt="2023-06-16T03:44:39.471" v="2038" actId="26606"/>
          <ac:spMkLst>
            <pc:docMk/>
            <pc:sldMk cId="191043761" sldId="306"/>
            <ac:spMk id="204" creationId="{0052F2BF-2127-45CE-AA14-A5693AFFC72E}"/>
          </ac:spMkLst>
        </pc:spChg>
        <pc:spChg chg="add del">
          <ac:chgData name="Alex Paredes" userId="8e2f938975373b52" providerId="LiveId" clId="{C042E4CD-9CA1-44A2-8DC4-FB91B50B28C3}" dt="2023-06-16T03:43:58.949" v="2036" actId="26606"/>
          <ac:spMkLst>
            <pc:docMk/>
            <pc:sldMk cId="191043761" sldId="306"/>
            <ac:spMk id="206" creationId="{9CC71004-4857-4A19-A21E-1B076C964AC8}"/>
          </ac:spMkLst>
        </pc:spChg>
        <pc:spChg chg="add del">
          <ac:chgData name="Alex Paredes" userId="8e2f938975373b52" providerId="LiveId" clId="{C042E4CD-9CA1-44A2-8DC4-FB91B50B28C3}" dt="2023-06-16T03:44:42.900" v="2040" actId="26606"/>
          <ac:spMkLst>
            <pc:docMk/>
            <pc:sldMk cId="191043761" sldId="306"/>
            <ac:spMk id="207" creationId="{2C2811D4-5347-4268-B736-DF29160D758D}"/>
          </ac:spMkLst>
        </pc:spChg>
        <pc:spChg chg="add del">
          <ac:chgData name="Alex Paredes" userId="8e2f938975373b52" providerId="LiveId" clId="{C042E4CD-9CA1-44A2-8DC4-FB91B50B28C3}" dt="2023-06-16T03:43:58.949" v="2036" actId="26606"/>
          <ac:spMkLst>
            <pc:docMk/>
            <pc:sldMk cId="191043761" sldId="306"/>
            <ac:spMk id="208" creationId="{2B14E333-FAB1-44AC-84BF-00B233C44AFB}"/>
          </ac:spMkLst>
        </pc:spChg>
        <pc:spChg chg="add del">
          <ac:chgData name="Alex Paredes" userId="8e2f938975373b52" providerId="LiveId" clId="{C042E4CD-9CA1-44A2-8DC4-FB91B50B28C3}" dt="2023-06-16T03:44:42.900" v="2040" actId="26606"/>
          <ac:spMkLst>
            <pc:docMk/>
            <pc:sldMk cId="191043761" sldId="306"/>
            <ac:spMk id="209" creationId="{74EFA34C-3CB6-4E42-AA45-8B85EB878A70}"/>
          </ac:spMkLst>
        </pc:spChg>
        <pc:spChg chg="add del">
          <ac:chgData name="Alex Paredes" userId="8e2f938975373b52" providerId="LiveId" clId="{C042E4CD-9CA1-44A2-8DC4-FB91B50B28C3}" dt="2023-06-16T03:43:58.949" v="2036" actId="26606"/>
          <ac:spMkLst>
            <pc:docMk/>
            <pc:sldMk cId="191043761" sldId="306"/>
            <ac:spMk id="210" creationId="{BA855E77-7332-4432-9A24-8898883C8ACB}"/>
          </ac:spMkLst>
        </pc:spChg>
        <pc:spChg chg="add del">
          <ac:chgData name="Alex Paredes" userId="8e2f938975373b52" providerId="LiveId" clId="{C042E4CD-9CA1-44A2-8DC4-FB91B50B28C3}" dt="2023-06-16T03:44:42.900" v="2040" actId="26606"/>
          <ac:spMkLst>
            <pc:docMk/>
            <pc:sldMk cId="191043761" sldId="306"/>
            <ac:spMk id="211" creationId="{C9313C9E-0227-4919-B36E-DE3343267ED9}"/>
          </ac:spMkLst>
        </pc:spChg>
        <pc:spChg chg="add del">
          <ac:chgData name="Alex Paredes" userId="8e2f938975373b52" providerId="LiveId" clId="{C042E4CD-9CA1-44A2-8DC4-FB91B50B28C3}" dt="2023-06-16T03:43:58.949" v="2036" actId="26606"/>
          <ac:spMkLst>
            <pc:docMk/>
            <pc:sldMk cId="191043761" sldId="306"/>
            <ac:spMk id="212" creationId="{1EEA3C1A-3AE6-4ABA-B1A2-BE9AC420840F}"/>
          </ac:spMkLst>
        </pc:spChg>
        <pc:spChg chg="add del">
          <ac:chgData name="Alex Paredes" userId="8e2f938975373b52" providerId="LiveId" clId="{C042E4CD-9CA1-44A2-8DC4-FB91B50B28C3}" dt="2023-06-16T03:44:52.419" v="2042" actId="26606"/>
          <ac:spMkLst>
            <pc:docMk/>
            <pc:sldMk cId="191043761" sldId="306"/>
            <ac:spMk id="213" creationId="{BEAA39D2-1B3F-46C9-81E8-D441A0A36357}"/>
          </ac:spMkLst>
        </pc:spChg>
        <pc:spChg chg="add del">
          <ac:chgData name="Alex Paredes" userId="8e2f938975373b52" providerId="LiveId" clId="{C042E4CD-9CA1-44A2-8DC4-FB91B50B28C3}" dt="2023-06-16T03:43:58.083" v="2035" actId="26606"/>
          <ac:spMkLst>
            <pc:docMk/>
            <pc:sldMk cId="191043761" sldId="306"/>
            <ac:spMk id="217" creationId="{9CC71004-4857-4A19-A21E-1B076C964AC8}"/>
          </ac:spMkLst>
        </pc:spChg>
        <pc:spChg chg="add del">
          <ac:chgData name="Alex Paredes" userId="8e2f938975373b52" providerId="LiveId" clId="{C042E4CD-9CA1-44A2-8DC4-FB91B50B28C3}" dt="2023-06-16T03:44:52.419" v="2042" actId="26606"/>
          <ac:spMkLst>
            <pc:docMk/>
            <pc:sldMk cId="191043761" sldId="306"/>
            <ac:spMk id="218" creationId="{217F91DA-D3E2-447F-B742-90CF4B6485FE}"/>
          </ac:spMkLst>
        </pc:spChg>
        <pc:spChg chg="add del">
          <ac:chgData name="Alex Paredes" userId="8e2f938975373b52" providerId="LiveId" clId="{C042E4CD-9CA1-44A2-8DC4-FB91B50B28C3}" dt="2023-06-16T03:43:58.083" v="2035" actId="26606"/>
          <ac:spMkLst>
            <pc:docMk/>
            <pc:sldMk cId="191043761" sldId="306"/>
            <ac:spMk id="219" creationId="{2B14E333-FAB1-44AC-84BF-00B233C44AFB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20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3:58.083" v="2035" actId="26606"/>
          <ac:spMkLst>
            <pc:docMk/>
            <pc:sldMk cId="191043761" sldId="306"/>
            <ac:spMk id="221" creationId="{BA855E77-7332-4432-9A24-8898883C8ACB}"/>
          </ac:spMkLst>
        </pc:spChg>
        <pc:spChg chg="add del">
          <ac:chgData name="Alex Paredes" userId="8e2f938975373b52" providerId="LiveId" clId="{C042E4CD-9CA1-44A2-8DC4-FB91B50B28C3}" dt="2023-06-16T03:43:58.083" v="2035" actId="26606"/>
          <ac:spMkLst>
            <pc:docMk/>
            <pc:sldMk cId="191043761" sldId="306"/>
            <ac:spMk id="223" creationId="{1EEA3C1A-3AE6-4ABA-B1A2-BE9AC420840F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25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27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28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29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0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31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2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33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4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35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6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37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8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40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42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44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46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48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50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52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57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59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1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3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7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9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1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2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3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4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6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7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79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0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1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2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3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4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5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0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2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4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6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8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300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302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07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09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1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3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7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9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1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2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3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4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6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7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29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30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31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32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33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47:19.206" v="2061" actId="26606"/>
          <ac:spMkLst>
            <pc:docMk/>
            <pc:sldMk cId="191043761" sldId="306"/>
            <ac:spMk id="335" creationId="{0060324B-FB00-4C3A-8E6D-9A822E5A71EA}"/>
          </ac:spMkLst>
        </pc:spChg>
        <pc:spChg chg="add del">
          <ac:chgData name="Alex Paredes" userId="8e2f938975373b52" providerId="LiveId" clId="{C042E4CD-9CA1-44A2-8DC4-FB91B50B28C3}" dt="2023-06-16T03:48:49.918" v="2073" actId="26606"/>
          <ac:spMkLst>
            <pc:docMk/>
            <pc:sldMk cId="191043761" sldId="306"/>
            <ac:spMk id="337" creationId="{74650351-12B1-42A7-89E6-3E99BD6C4AD5}"/>
          </ac:spMkLst>
        </pc:spChg>
        <pc:spChg chg="add del">
          <ac:chgData name="Alex Paredes" userId="8e2f938975373b52" providerId="LiveId" clId="{C042E4CD-9CA1-44A2-8DC4-FB91B50B28C3}" dt="2023-06-16T03:49:46.386" v="2082" actId="26606"/>
          <ac:spMkLst>
            <pc:docMk/>
            <pc:sldMk cId="191043761" sldId="306"/>
            <ac:spMk id="342" creationId="{13BF3125-F829-42AD-9499-2E1E6857395C}"/>
          </ac:spMkLst>
        </pc:spChg>
        <pc:spChg chg="add del">
          <ac:chgData name="Alex Paredes" userId="8e2f938975373b52" providerId="LiveId" clId="{C042E4CD-9CA1-44A2-8DC4-FB91B50B28C3}" dt="2023-06-16T03:49:46.386" v="2082" actId="26606"/>
          <ac:spMkLst>
            <pc:docMk/>
            <pc:sldMk cId="191043761" sldId="306"/>
            <ac:spMk id="344" creationId="{0755048A-E386-4898-B0AD-98A6A29F6A24}"/>
          </ac:spMkLst>
        </pc:spChg>
        <pc:spChg chg="add del">
          <ac:chgData name="Alex Paredes" userId="8e2f938975373b52" providerId="LiveId" clId="{C042E4CD-9CA1-44A2-8DC4-FB91B50B28C3}" dt="2023-06-16T03:49:46.386" v="2082" actId="26606"/>
          <ac:spMkLst>
            <pc:docMk/>
            <pc:sldMk cId="191043761" sldId="306"/>
            <ac:spMk id="346" creationId="{0A21A1F8-0202-47A2-AA30-21B1B3ED6D76}"/>
          </ac:spMkLst>
        </pc:spChg>
        <pc:spChg chg="add del">
          <ac:chgData name="Alex Paredes" userId="8e2f938975373b52" providerId="LiveId" clId="{C042E4CD-9CA1-44A2-8DC4-FB91B50B28C3}" dt="2023-06-16T03:49:46.386" v="2082" actId="26606"/>
          <ac:spMkLst>
            <pc:docMk/>
            <pc:sldMk cId="191043761" sldId="306"/>
            <ac:spMk id="348" creationId="{58016B9E-A476-43D0-AA13-88A0A84D44A2}"/>
          </ac:spMkLst>
        </pc:spChg>
        <pc:spChg chg="add del">
          <ac:chgData name="Alex Paredes" userId="8e2f938975373b52" providerId="LiveId" clId="{C042E4CD-9CA1-44A2-8DC4-FB91B50B28C3}" dt="2023-06-16T03:49:46.329" v="2081" actId="26606"/>
          <ac:spMkLst>
            <pc:docMk/>
            <pc:sldMk cId="191043761" sldId="306"/>
            <ac:spMk id="353" creationId="{13BF3125-F829-42AD-9499-2E1E6857395C}"/>
          </ac:spMkLst>
        </pc:spChg>
        <pc:spChg chg="add del">
          <ac:chgData name="Alex Paredes" userId="8e2f938975373b52" providerId="LiveId" clId="{C042E4CD-9CA1-44A2-8DC4-FB91B50B28C3}" dt="2023-06-16T03:49:46.329" v="2081" actId="26606"/>
          <ac:spMkLst>
            <pc:docMk/>
            <pc:sldMk cId="191043761" sldId="306"/>
            <ac:spMk id="355" creationId="{0755048A-E386-4898-B0AD-98A6A29F6A24}"/>
          </ac:spMkLst>
        </pc:spChg>
        <pc:spChg chg="add del">
          <ac:chgData name="Alex Paredes" userId="8e2f938975373b52" providerId="LiveId" clId="{C042E4CD-9CA1-44A2-8DC4-FB91B50B28C3}" dt="2023-06-16T03:49:46.329" v="2081" actId="26606"/>
          <ac:spMkLst>
            <pc:docMk/>
            <pc:sldMk cId="191043761" sldId="306"/>
            <ac:spMk id="357" creationId="{0A21A1F8-0202-47A2-AA30-21B1B3ED6D76}"/>
          </ac:spMkLst>
        </pc:spChg>
        <pc:spChg chg="add del">
          <ac:chgData name="Alex Paredes" userId="8e2f938975373b52" providerId="LiveId" clId="{C042E4CD-9CA1-44A2-8DC4-FB91B50B28C3}" dt="2023-06-16T03:49:46.329" v="2081" actId="26606"/>
          <ac:spMkLst>
            <pc:docMk/>
            <pc:sldMk cId="191043761" sldId="306"/>
            <ac:spMk id="359" creationId="{58016B9E-A476-43D0-AA13-88A0A84D44A2}"/>
          </ac:spMkLst>
        </pc:spChg>
        <pc:spChg chg="add del">
          <ac:chgData name="Alex Paredes" userId="8e2f938975373b52" providerId="LiveId" clId="{C042E4CD-9CA1-44A2-8DC4-FB91B50B28C3}" dt="2023-06-16T03:53:31.313" v="2105" actId="26606"/>
          <ac:spMkLst>
            <pc:docMk/>
            <pc:sldMk cId="191043761" sldId="306"/>
            <ac:spMk id="361" creationId="{13BF3125-F829-42AD-9499-2E1E6857395C}"/>
          </ac:spMkLst>
        </pc:spChg>
        <pc:spChg chg="add del">
          <ac:chgData name="Alex Paredes" userId="8e2f938975373b52" providerId="LiveId" clId="{C042E4CD-9CA1-44A2-8DC4-FB91B50B28C3}" dt="2023-06-16T03:53:31.313" v="2105" actId="26606"/>
          <ac:spMkLst>
            <pc:docMk/>
            <pc:sldMk cId="191043761" sldId="306"/>
            <ac:spMk id="362" creationId="{0755048A-E386-4898-B0AD-98A6A29F6A24}"/>
          </ac:spMkLst>
        </pc:spChg>
        <pc:spChg chg="add del">
          <ac:chgData name="Alex Paredes" userId="8e2f938975373b52" providerId="LiveId" clId="{C042E4CD-9CA1-44A2-8DC4-FB91B50B28C3}" dt="2023-06-16T03:53:31.313" v="2105" actId="26606"/>
          <ac:spMkLst>
            <pc:docMk/>
            <pc:sldMk cId="191043761" sldId="306"/>
            <ac:spMk id="363" creationId="{0A21A1F8-0202-47A2-AA30-21B1B3ED6D76}"/>
          </ac:spMkLst>
        </pc:spChg>
        <pc:spChg chg="add del">
          <ac:chgData name="Alex Paredes" userId="8e2f938975373b52" providerId="LiveId" clId="{C042E4CD-9CA1-44A2-8DC4-FB91B50B28C3}" dt="2023-06-16T03:53:31.313" v="2105" actId="26606"/>
          <ac:spMkLst>
            <pc:docMk/>
            <pc:sldMk cId="191043761" sldId="306"/>
            <ac:spMk id="364" creationId="{58016B9E-A476-43D0-AA13-88A0A84D44A2}"/>
          </ac:spMkLst>
        </pc:spChg>
        <pc:spChg chg="add del">
          <ac:chgData name="Alex Paredes" userId="8e2f938975373b52" providerId="LiveId" clId="{C042E4CD-9CA1-44A2-8DC4-FB91B50B28C3}" dt="2023-06-16T03:51:37.602" v="2100" actId="26606"/>
          <ac:spMkLst>
            <pc:docMk/>
            <pc:sldMk cId="191043761" sldId="306"/>
            <ac:spMk id="369" creationId="{A88E2400-FAC4-468B-846D-75E60D0A0D72}"/>
          </ac:spMkLst>
        </pc:spChg>
        <pc:spChg chg="add del">
          <ac:chgData name="Alex Paredes" userId="8e2f938975373b52" providerId="LiveId" clId="{C042E4CD-9CA1-44A2-8DC4-FB91B50B28C3}" dt="2023-06-16T03:51:37.602" v="2100" actId="26606"/>
          <ac:spMkLst>
            <pc:docMk/>
            <pc:sldMk cId="191043761" sldId="306"/>
            <ac:spMk id="371" creationId="{FAD2CA5C-E1A7-4B7C-8BD8-21068927153A}"/>
          </ac:spMkLst>
        </pc:spChg>
        <pc:spChg chg="add del">
          <ac:chgData name="Alex Paredes" userId="8e2f938975373b52" providerId="LiveId" clId="{C042E4CD-9CA1-44A2-8DC4-FB91B50B28C3}" dt="2023-06-16T03:53:27.693" v="2102" actId="26606"/>
          <ac:spMkLst>
            <pc:docMk/>
            <pc:sldMk cId="191043761" sldId="306"/>
            <ac:spMk id="373" creationId="{13BF3125-F829-42AD-9499-2E1E6857395C}"/>
          </ac:spMkLst>
        </pc:spChg>
        <pc:spChg chg="add del">
          <ac:chgData name="Alex Paredes" userId="8e2f938975373b52" providerId="LiveId" clId="{C042E4CD-9CA1-44A2-8DC4-FB91B50B28C3}" dt="2023-06-16T03:53:27.693" v="2102" actId="26606"/>
          <ac:spMkLst>
            <pc:docMk/>
            <pc:sldMk cId="191043761" sldId="306"/>
            <ac:spMk id="374" creationId="{0755048A-E386-4898-B0AD-98A6A29F6A24}"/>
          </ac:spMkLst>
        </pc:spChg>
        <pc:spChg chg="add del">
          <ac:chgData name="Alex Paredes" userId="8e2f938975373b52" providerId="LiveId" clId="{C042E4CD-9CA1-44A2-8DC4-FB91B50B28C3}" dt="2023-06-16T03:53:27.693" v="2102" actId="26606"/>
          <ac:spMkLst>
            <pc:docMk/>
            <pc:sldMk cId="191043761" sldId="306"/>
            <ac:spMk id="375" creationId="{0A21A1F8-0202-47A2-AA30-21B1B3ED6D76}"/>
          </ac:spMkLst>
        </pc:spChg>
        <pc:spChg chg="add del">
          <ac:chgData name="Alex Paredes" userId="8e2f938975373b52" providerId="LiveId" clId="{C042E4CD-9CA1-44A2-8DC4-FB91B50B28C3}" dt="2023-06-16T03:53:27.693" v="2102" actId="26606"/>
          <ac:spMkLst>
            <pc:docMk/>
            <pc:sldMk cId="191043761" sldId="306"/>
            <ac:spMk id="376" creationId="{58016B9E-A476-43D0-AA13-88A0A84D44A2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77" creationId="{6B695AA2-4B70-477F-AF90-536B720A1343}"/>
          </ac:spMkLst>
        </pc:spChg>
        <pc:spChg chg="add del">
          <ac:chgData name="Alex Paredes" userId="8e2f938975373b52" providerId="LiveId" clId="{C042E4CD-9CA1-44A2-8DC4-FB91B50B28C3}" dt="2023-06-16T03:53:31.304" v="2104" actId="26606"/>
          <ac:spMkLst>
            <pc:docMk/>
            <pc:sldMk cId="191043761" sldId="306"/>
            <ac:spMk id="378" creationId="{B8DD2392-397B-48BF-BEFA-EA1FB881CA85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80" creationId="{6BFF1E8A-3E3F-4A67-97F8-32C8D4123807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81" creationId="{D0BBA9C7-5B8B-474E-9392-E742C78ED5D2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82" creationId="{1D52F3B2-AFE1-41E8-9E34-D2B02A65826D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83" creationId="{7A8E2F28-54A2-432C-AAF7-7154C3D579CE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88" creationId="{E8BED655-2EC5-4704-ADD4-A91564533138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0" creationId="{CBA419E7-4B43-4FA7-846D-76D394A32F0C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2" creationId="{F7D34090-8F5C-4A49-8452-7328D66324D1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4" creationId="{1B55B7B2-03F9-46F2-AE7C-2AC5156F40D3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6" creationId="{E08D4B6A-8113-4DFB-B82E-B60CAC8E0A50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8" creationId="{9822E561-F97C-4CBB-A9A6-A6BF6317BC84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400" creationId="{B01B0E58-A5C8-4CDA-A2E0-35DF94E59857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2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3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4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5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6" creationId="{A310A41F-3A14-4150-B6CF-0A577DDDEAD2}"/>
          </ac:spMkLst>
        </pc:spChg>
        <pc:grpChg chg="add del">
          <ac:chgData name="Alex Paredes" userId="8e2f938975373b52" providerId="LiveId" clId="{C042E4CD-9CA1-44A2-8DC4-FB91B50B28C3}" dt="2023-06-16T03:44:52.419" v="2042" actId="26606"/>
          <ac:grpSpMkLst>
            <pc:docMk/>
            <pc:sldMk cId="191043761" sldId="306"/>
            <ac:grpSpMk id="214" creationId="{AFD69A9A-1BA6-4710-93DE-81808C2A3258}"/>
          </ac:grpSpMkLst>
        </pc:grpChg>
        <pc:graphicFrameChg chg="mod modGraphic">
          <ac:chgData name="Alex Paredes" userId="8e2f938975373b52" providerId="LiveId" clId="{C042E4CD-9CA1-44A2-8DC4-FB91B50B28C3}" dt="2023-06-16T03:59:37.531" v="2170" actId="14100"/>
          <ac:graphicFrameMkLst>
            <pc:docMk/>
            <pc:sldMk cId="191043761" sldId="306"/>
            <ac:graphicFrameMk id="6" creationId="{11728F29-9A56-F809-84CD-0CADC91359D3}"/>
          </ac:graphicFrameMkLst>
        </pc:graphicFrameChg>
        <pc:picChg chg="del mod ord">
          <ac:chgData name="Alex Paredes" userId="8e2f938975373b52" providerId="LiveId" clId="{C042E4CD-9CA1-44A2-8DC4-FB91B50B28C3}" dt="2023-06-16T03:50:37.002" v="2091" actId="21"/>
          <ac:picMkLst>
            <pc:docMk/>
            <pc:sldMk cId="191043761" sldId="306"/>
            <ac:picMk id="4" creationId="{169E7A33-AFBD-14AE-DEBF-8BC93CC63455}"/>
          </ac:picMkLst>
        </pc:picChg>
        <pc:picChg chg="del mod ord">
          <ac:chgData name="Alex Paredes" userId="8e2f938975373b52" providerId="LiveId" clId="{C042E4CD-9CA1-44A2-8DC4-FB91B50B28C3}" dt="2023-06-16T03:50:30.344" v="2089" actId="21"/>
          <ac:picMkLst>
            <pc:docMk/>
            <pc:sldMk cId="191043761" sldId="306"/>
            <ac:picMk id="10" creationId="{51927B39-DF7E-1D55-35B0-5CC42463EC60}"/>
          </ac:picMkLst>
        </pc:picChg>
        <pc:picChg chg="add del mod">
          <ac:chgData name="Alex Paredes" userId="8e2f938975373b52" providerId="LiveId" clId="{C042E4CD-9CA1-44A2-8DC4-FB91B50B28C3}" dt="2023-06-16T04:07:59.221" v="2266" actId="21"/>
          <ac:picMkLst>
            <pc:docMk/>
            <pc:sldMk cId="191043761" sldId="306"/>
            <ac:picMk id="18" creationId="{0B0A981F-A646-BF14-39C4-2697C49BC51C}"/>
          </ac:picMkLst>
        </pc:picChg>
        <pc:picChg chg="add mod">
          <ac:chgData name="Alex Paredes" userId="8e2f938975373b52" providerId="LiveId" clId="{C042E4CD-9CA1-44A2-8DC4-FB91B50B28C3}" dt="2023-06-16T04:11:28.667" v="2280"/>
          <ac:picMkLst>
            <pc:docMk/>
            <pc:sldMk cId="191043761" sldId="306"/>
            <ac:picMk id="20" creationId="{AF73B9EB-4FAD-C883-73EF-4071C7715B84}"/>
          </ac:picMkLst>
        </pc:picChg>
        <pc:picChg chg="add mod">
          <ac:chgData name="Alex Paredes" userId="8e2f938975373b52" providerId="LiveId" clId="{C042E4CD-9CA1-44A2-8DC4-FB91B50B28C3}" dt="2023-06-16T04:10:22.601" v="2279"/>
          <ac:picMkLst>
            <pc:docMk/>
            <pc:sldMk cId="191043761" sldId="306"/>
            <ac:picMk id="21" creationId="{14F91446-F737-C0E3-D051-2991377F0A63}"/>
          </ac:picMkLst>
        </pc:picChg>
      </pc:sldChg>
      <pc:sldChg chg="modSp new del mod">
        <pc:chgData name="Alex Paredes" userId="8e2f938975373b52" providerId="LiveId" clId="{C042E4CD-9CA1-44A2-8DC4-FB91B50B28C3}" dt="2023-06-16T04:06:31.298" v="2262" actId="2696"/>
        <pc:sldMkLst>
          <pc:docMk/>
          <pc:sldMk cId="1635932637" sldId="307"/>
        </pc:sldMkLst>
        <pc:spChg chg="mod">
          <ac:chgData name="Alex Paredes" userId="8e2f938975373b52" providerId="LiveId" clId="{C042E4CD-9CA1-44A2-8DC4-FB91B50B28C3}" dt="2023-06-16T03:51:02.730" v="2094" actId="5793"/>
          <ac:spMkLst>
            <pc:docMk/>
            <pc:sldMk cId="1635932637" sldId="307"/>
            <ac:spMk id="3" creationId="{B11DC840-E6AC-A75B-3C6B-6F70973DECD4}"/>
          </ac:spMkLst>
        </pc:spChg>
      </pc:sldChg>
      <pc:sldMasterChg chg="del delSldLayout">
        <pc:chgData name="Alex Paredes" userId="8e2f938975373b52" providerId="LiveId" clId="{C042E4CD-9CA1-44A2-8DC4-FB91B50B28C3}" dt="2023-06-14T19:30:42.109" v="695" actId="2696"/>
        <pc:sldMasterMkLst>
          <pc:docMk/>
          <pc:sldMasterMk cId="4112518852" sldId="2147484226"/>
        </pc:sldMasterMkLst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1029267693" sldId="2147484227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4022162237" sldId="2147484228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3091550805" sldId="2147484229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3399020750" sldId="2147484230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2948346692" sldId="2147484231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3290947910" sldId="2147484232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662962656" sldId="2147484233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3195961139" sldId="2147484234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4089529030" sldId="2147484235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1396473236" sldId="2147484236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2652893799" sldId="214748423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paredes91/Rockbuster-Stealth-SQL/blob/main/Entity%20Relationship%20Diagram%20(ERD).png" TargetMode="External"/><Relationship Id="rId7" Type="http://schemas.openxmlformats.org/officeDocument/2006/relationships/image" Target="../media/image4.svg"/><Relationship Id="rId2" Type="http://schemas.openxmlformats.org/officeDocument/2006/relationships/hyperlink" Target="http://www.postgresqltutorial.com/wp-content/uploads/2019/05/dvdrental.zip" TargetMode="External"/><Relationship Id="rId1" Type="http://schemas.openxmlformats.org/officeDocument/2006/relationships/hyperlink" Target="https://github.com/aparedes91/Rockbuster-Stealth-SQL/blob/main/Presentation/Rockbuster%20Stealth%20Project%20Brief.pdf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paredes91/Rockbuster-Stealth-SQL/blob/main/Presentation/Rockbuster%20Stealth%20Project%20Brief.pdf" TargetMode="External"/><Relationship Id="rId7" Type="http://schemas.openxmlformats.org/officeDocument/2006/relationships/hyperlink" Target="https://github.com/aparedes91/Rockbuster-Stealth-SQL/blob/main/Entity%20Relationship%20Diagram%20(ERD).png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ostgresqltutorial.com/wp-content/uploads/2019/05/dvdrental.zip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F8489-CE82-495A-AE57-0BFC0693B9D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C9DD477-DFD8-4F86-AEBF-6E6E39681EC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u="none" dirty="0">
              <a:latin typeface="+mn-lt"/>
            </a:rPr>
            <a:t>Objective</a:t>
          </a:r>
          <a:endParaRPr lang="en-US" sz="2800" u="none" dirty="0">
            <a:latin typeface="+mn-lt"/>
          </a:endParaRPr>
        </a:p>
      </dgm:t>
    </dgm:pt>
    <dgm:pt modelId="{C7752B85-ABD1-4E69-9006-0FBDD5DB9234}" type="parTrans" cxnId="{02F9786E-8DC0-4EBB-BCAB-27BA4D319EB6}">
      <dgm:prSet/>
      <dgm:spPr/>
      <dgm:t>
        <a:bodyPr/>
        <a:lstStyle/>
        <a:p>
          <a:endParaRPr lang="en-US"/>
        </a:p>
      </dgm:t>
    </dgm:pt>
    <dgm:pt modelId="{82A4A9FD-3A70-400B-BF8B-19368C6BFCB9}" type="sibTrans" cxnId="{02F9786E-8DC0-4EBB-BCAB-27BA4D319EB6}">
      <dgm:prSet/>
      <dgm:spPr/>
      <dgm:t>
        <a:bodyPr/>
        <a:lstStyle/>
        <a:p>
          <a:endParaRPr lang="en-US"/>
        </a:p>
      </dgm:t>
    </dgm:pt>
    <dgm:pt modelId="{5064B5CB-6C31-47B2-BD7C-4C7AF2D2E08D}">
      <dgm:prSet custT="1"/>
      <dgm:spPr/>
      <dgm:t>
        <a:bodyPr lIns="0"/>
        <a:lstStyle/>
        <a:p>
          <a:pPr algn="l">
            <a:lnSpc>
              <a:spcPct val="100000"/>
            </a:lnSpc>
          </a:pPr>
          <a:r>
            <a:rPr lang="en-US" sz="2000" dirty="0">
              <a:latin typeface="+mn-lt"/>
            </a:rPr>
            <a:t>To develop a launch strategy for the new online video service. Project brief can be found </a:t>
          </a:r>
          <a:r>
            <a:rPr lang="en-US" sz="2000" dirty="0">
              <a:solidFill>
                <a:schemeClr val="tx1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2000" dirty="0">
              <a:solidFill>
                <a:schemeClr val="tx1"/>
              </a:solidFill>
              <a:latin typeface="+mn-lt"/>
            </a:rPr>
            <a:t>.</a:t>
          </a:r>
          <a:endParaRPr lang="en-US" sz="2000" dirty="0">
            <a:latin typeface="+mn-lt"/>
          </a:endParaRPr>
        </a:p>
      </dgm:t>
    </dgm:pt>
    <dgm:pt modelId="{D7CCF8DC-089D-4853-AD44-73F13FD41AB4}" type="parTrans" cxnId="{A3ADE0C8-A317-4001-9C57-B46E680DFE34}">
      <dgm:prSet/>
      <dgm:spPr/>
      <dgm:t>
        <a:bodyPr/>
        <a:lstStyle/>
        <a:p>
          <a:endParaRPr lang="en-US"/>
        </a:p>
      </dgm:t>
    </dgm:pt>
    <dgm:pt modelId="{59CB8117-CC60-4873-A5A2-2719E4A49AAC}" type="sibTrans" cxnId="{A3ADE0C8-A317-4001-9C57-B46E680DFE34}">
      <dgm:prSet/>
      <dgm:spPr/>
      <dgm:t>
        <a:bodyPr/>
        <a:lstStyle/>
        <a:p>
          <a:endParaRPr lang="en-US"/>
        </a:p>
      </dgm:t>
    </dgm:pt>
    <dgm:pt modelId="{AE2BEA78-55C7-433E-B3E7-1F9E404BE53F}">
      <dgm:prSet custT="1"/>
      <dgm:spPr/>
      <dgm:t>
        <a:bodyPr lIns="0" rIns="0"/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Data Set</a:t>
          </a:r>
        </a:p>
      </dgm:t>
    </dgm:pt>
    <dgm:pt modelId="{32E924CA-1884-48B6-B669-FFA4D0D945C4}" type="parTrans" cxnId="{B5D0B3F1-0CD2-4EDB-960F-C0A37E964B19}">
      <dgm:prSet/>
      <dgm:spPr/>
      <dgm:t>
        <a:bodyPr/>
        <a:lstStyle/>
        <a:p>
          <a:endParaRPr lang="en-US"/>
        </a:p>
      </dgm:t>
    </dgm:pt>
    <dgm:pt modelId="{B65C7515-1B19-48DE-A91F-26CFFA2B49CE}" type="sibTrans" cxnId="{B5D0B3F1-0CD2-4EDB-960F-C0A37E964B19}">
      <dgm:prSet/>
      <dgm:spPr/>
      <dgm:t>
        <a:bodyPr/>
        <a:lstStyle/>
        <a:p>
          <a:endParaRPr lang="en-US"/>
        </a:p>
      </dgm:t>
    </dgm:pt>
    <dgm:pt modelId="{68BCC616-9BBE-4488-91AB-7D361F2506ED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The data set contains information about Rockbuster's film inventory, customers, and payments, among other things.</a:t>
          </a:r>
        </a:p>
        <a:p>
          <a:pPr algn="l">
            <a:lnSpc>
              <a:spcPct val="100000"/>
            </a:lnSpc>
          </a:pPr>
          <a:r>
            <a:rPr lang="en-US" sz="2000" dirty="0"/>
            <a:t>Rockbuster data set can be found </a:t>
          </a:r>
          <a:r>
            <a:rPr lang="en-US" sz="20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2000" dirty="0"/>
            <a:t>.</a:t>
          </a:r>
        </a:p>
        <a:p>
          <a:pPr algn="l">
            <a:lnSpc>
              <a:spcPct val="100000"/>
            </a:lnSpc>
          </a:pPr>
          <a:r>
            <a:rPr lang="en-US" sz="2000" dirty="0"/>
            <a:t>Data dictionary can be found </a:t>
          </a:r>
          <a:r>
            <a:rPr lang="en-US" sz="20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2000" dirty="0"/>
            <a:t>.</a:t>
          </a:r>
        </a:p>
      </dgm:t>
    </dgm:pt>
    <dgm:pt modelId="{11D5D906-AFCE-480B-9777-84BB63B88B74}" type="parTrans" cxnId="{97CBACA1-4450-4E50-9106-F7AD90F2F7F3}">
      <dgm:prSet/>
      <dgm:spPr/>
      <dgm:t>
        <a:bodyPr/>
        <a:lstStyle/>
        <a:p>
          <a:endParaRPr lang="en-US"/>
        </a:p>
      </dgm:t>
    </dgm:pt>
    <dgm:pt modelId="{394DB8F8-9BD8-449A-909D-CC9B3F491BAF}" type="sibTrans" cxnId="{97CBACA1-4450-4E50-9106-F7AD90F2F7F3}">
      <dgm:prSet/>
      <dgm:spPr/>
      <dgm:t>
        <a:bodyPr/>
        <a:lstStyle/>
        <a:p>
          <a:endParaRPr lang="en-US"/>
        </a:p>
      </dgm:t>
    </dgm:pt>
    <dgm:pt modelId="{07F1D253-2111-42A3-97DE-BB70BB532A8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u="none" kern="1200" dirty="0">
              <a:latin typeface="+mn-lt"/>
              <a:ea typeface="+mn-ea"/>
              <a:cs typeface="+mn-cs"/>
            </a:rPr>
            <a:t>Tools and Procedures </a:t>
          </a:r>
        </a:p>
      </dgm:t>
    </dgm:pt>
    <dgm:pt modelId="{10A3BD97-E1A1-436A-A0A7-EF12905F4BF0}" type="parTrans" cxnId="{305123EA-13E1-41D1-9DF7-DC7D290C645E}">
      <dgm:prSet/>
      <dgm:spPr/>
      <dgm:t>
        <a:bodyPr/>
        <a:lstStyle/>
        <a:p>
          <a:endParaRPr lang="en-US"/>
        </a:p>
      </dgm:t>
    </dgm:pt>
    <dgm:pt modelId="{D44C9F54-42FB-469F-B726-8B04CE5FC706}" type="sibTrans" cxnId="{305123EA-13E1-41D1-9DF7-DC7D290C645E}">
      <dgm:prSet/>
      <dgm:spPr/>
      <dgm:t>
        <a:bodyPr/>
        <a:lstStyle/>
        <a:p>
          <a:endParaRPr lang="en-US"/>
        </a:p>
      </dgm:t>
    </dgm:pt>
    <dgm:pt modelId="{C85967BB-2FF1-4EF8-93CB-FCA74A0A9C7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kern="1200" dirty="0"/>
            <a:t>Relational databases</a:t>
          </a:r>
        </a:p>
        <a:p>
          <a:pPr algn="l">
            <a:lnSpc>
              <a:spcPct val="100000"/>
            </a:lnSpc>
          </a:pPr>
          <a:r>
            <a:rPr lang="en-US" sz="2000" kern="1200" dirty="0"/>
            <a:t>SQL</a:t>
          </a:r>
        </a:p>
        <a:p>
          <a:pPr algn="l">
            <a:lnSpc>
              <a:spcPct val="100000"/>
            </a:lnSpc>
          </a:pPr>
          <a:r>
            <a:rPr lang="en-US" sz="2000" b="0" u="none" kern="1200" dirty="0">
              <a:latin typeface="+mn-lt"/>
              <a:ea typeface="+mn-ea"/>
              <a:cs typeface="+mn-cs"/>
            </a:rPr>
            <a:t>Database querying</a:t>
          </a:r>
        </a:p>
        <a:p>
          <a:pPr algn="l">
            <a:lnSpc>
              <a:spcPct val="100000"/>
            </a:lnSpc>
          </a:pPr>
          <a:r>
            <a:rPr lang="en-US" sz="2000" b="0" u="none" kern="1200" dirty="0">
              <a:latin typeface="+mn-lt"/>
              <a:ea typeface="+mn-ea"/>
              <a:cs typeface="+mn-cs"/>
            </a:rPr>
            <a:t>Filtering</a:t>
          </a:r>
        </a:p>
        <a:p>
          <a:pPr algn="l">
            <a:lnSpc>
              <a:spcPct val="100000"/>
            </a:lnSpc>
          </a:pPr>
          <a:r>
            <a:rPr lang="en-US" sz="2000" b="0" u="none" kern="1200" dirty="0">
              <a:latin typeface="+mn-lt"/>
              <a:ea typeface="+mn-ea"/>
              <a:cs typeface="+mn-cs"/>
            </a:rPr>
            <a:t>Cleaning and summarizing</a:t>
          </a:r>
        </a:p>
        <a:p>
          <a:pPr algn="l">
            <a:lnSpc>
              <a:spcPct val="100000"/>
            </a:lnSpc>
          </a:pPr>
          <a:r>
            <a:rPr lang="en-US" sz="2000" b="0" u="none" kern="1200" dirty="0">
              <a:latin typeface="+mn-lt"/>
              <a:ea typeface="+mn-ea"/>
              <a:cs typeface="+mn-cs"/>
            </a:rPr>
            <a:t>Joining tables</a:t>
          </a:r>
        </a:p>
        <a:p>
          <a:pPr algn="l">
            <a:lnSpc>
              <a:spcPct val="100000"/>
            </a:lnSpc>
          </a:pPr>
          <a:r>
            <a:rPr lang="en-US" sz="2000" b="0" u="none" kern="1200" dirty="0">
              <a:latin typeface="+mn-lt"/>
              <a:ea typeface="+mn-ea"/>
              <a:cs typeface="+mn-cs"/>
            </a:rPr>
            <a:t>Subqueries</a:t>
          </a:r>
        </a:p>
        <a:p>
          <a:pPr algn="l">
            <a:lnSpc>
              <a:spcPct val="100000"/>
            </a:lnSpc>
          </a:pPr>
          <a:r>
            <a:rPr lang="en-US" sz="2000" b="0" u="none" kern="1200" dirty="0">
              <a:latin typeface="+mn-lt"/>
              <a:ea typeface="+mn-ea"/>
              <a:cs typeface="+mn-cs"/>
            </a:rPr>
            <a:t>Common table expressions</a:t>
          </a:r>
        </a:p>
        <a:p>
          <a:pPr algn="ctr">
            <a:lnSpc>
              <a:spcPct val="100000"/>
            </a:lnSpc>
          </a:pPr>
          <a:endParaRPr lang="en-US" sz="1700" b="0" u="none" kern="1200" dirty="0">
            <a:latin typeface="+mn-lt"/>
            <a:ea typeface="+mn-ea"/>
            <a:cs typeface="+mn-cs"/>
          </a:endParaRPr>
        </a:p>
        <a:p>
          <a:pPr marL="0" lvl="0" indent="0" algn="ctr" defTabSz="889000"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u="none" kern="1200" dirty="0">
            <a:latin typeface="Gill Sans MT" panose="020B0502020104020203" pitchFamily="34" charset="77"/>
            <a:ea typeface="+mn-ea"/>
            <a:cs typeface="+mn-cs"/>
          </a:endParaRPr>
        </a:p>
      </dgm:t>
    </dgm:pt>
    <dgm:pt modelId="{D93C2DD8-CDD4-4C1D-91E7-62D83AB47C44}" type="parTrans" cxnId="{B126159E-26C0-495F-821E-7DF624C13090}">
      <dgm:prSet/>
      <dgm:spPr/>
      <dgm:t>
        <a:bodyPr/>
        <a:lstStyle/>
        <a:p>
          <a:endParaRPr lang="en-US"/>
        </a:p>
      </dgm:t>
    </dgm:pt>
    <dgm:pt modelId="{EB481012-AA47-4A47-92C3-6AA348150A4E}" type="sibTrans" cxnId="{B126159E-26C0-495F-821E-7DF624C13090}">
      <dgm:prSet/>
      <dgm:spPr/>
      <dgm:t>
        <a:bodyPr/>
        <a:lstStyle/>
        <a:p>
          <a:endParaRPr lang="en-US"/>
        </a:p>
      </dgm:t>
    </dgm:pt>
    <dgm:pt modelId="{7E225FAD-459F-4169-8931-D126A40759BB}" type="pres">
      <dgm:prSet presAssocID="{A17F8489-CE82-495A-AE57-0BFC0693B9D7}" presName="root" presStyleCnt="0">
        <dgm:presLayoutVars>
          <dgm:dir/>
          <dgm:resizeHandles val="exact"/>
        </dgm:presLayoutVars>
      </dgm:prSet>
      <dgm:spPr/>
    </dgm:pt>
    <dgm:pt modelId="{2BBA38A1-E123-4848-90DE-A354B1B38BB4}" type="pres">
      <dgm:prSet presAssocID="{1C9DD477-DFD8-4F86-AEBF-6E6E39681EC2}" presName="compNode" presStyleCnt="0"/>
      <dgm:spPr/>
    </dgm:pt>
    <dgm:pt modelId="{E70444A1-DE4A-4D54-A148-733695B0A60A}" type="pres">
      <dgm:prSet presAssocID="{1C9DD477-DFD8-4F86-AEBF-6E6E39681EC2}" presName="iconRect" presStyleLbl="node1" presStyleIdx="0" presStyleCnt="3" custScaleX="99831" custLinFactX="300000" custLinFactY="100000" custLinFactNeighborX="350138" custLinFactNeighborY="111284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7000" b="-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 with solid fill"/>
        </a:ext>
      </dgm:extLst>
    </dgm:pt>
    <dgm:pt modelId="{3CD7DC46-CA40-412E-AA95-FE24296EC41A}" type="pres">
      <dgm:prSet presAssocID="{1C9DD477-DFD8-4F86-AEBF-6E6E39681EC2}" presName="iconSpace" presStyleCnt="0"/>
      <dgm:spPr/>
    </dgm:pt>
    <dgm:pt modelId="{6C067D5F-5136-46D5-BA72-702639DD112C}" type="pres">
      <dgm:prSet presAssocID="{1C9DD477-DFD8-4F86-AEBF-6E6E39681EC2}" presName="parTx" presStyleLbl="revTx" presStyleIdx="0" presStyleCnt="6" custScaleX="68213" custLinFactY="-174786" custLinFactNeighborX="1773" custLinFactNeighborY="-200000">
        <dgm:presLayoutVars>
          <dgm:chMax val="0"/>
          <dgm:chPref val="0"/>
        </dgm:presLayoutVars>
      </dgm:prSet>
      <dgm:spPr/>
    </dgm:pt>
    <dgm:pt modelId="{DA3907A8-3C7B-4818-8079-99C9DC68F74F}" type="pres">
      <dgm:prSet presAssocID="{1C9DD477-DFD8-4F86-AEBF-6E6E39681EC2}" presName="txSpace" presStyleCnt="0"/>
      <dgm:spPr/>
    </dgm:pt>
    <dgm:pt modelId="{1F5EF3AE-54C0-4EA4-BEB5-3E3D76491729}" type="pres">
      <dgm:prSet presAssocID="{1C9DD477-DFD8-4F86-AEBF-6E6E39681EC2}" presName="desTx" presStyleLbl="revTx" presStyleIdx="1" presStyleCnt="6" custScaleX="99266" custScaleY="46305" custLinFactY="-100000" custLinFactNeighborX="11773" custLinFactNeighborY="-101950">
        <dgm:presLayoutVars/>
      </dgm:prSet>
      <dgm:spPr/>
    </dgm:pt>
    <dgm:pt modelId="{B7C53E5C-B81F-4353-A97A-A3F01E444B6A}" type="pres">
      <dgm:prSet presAssocID="{82A4A9FD-3A70-400B-BF8B-19368C6BFCB9}" presName="sibTrans" presStyleCnt="0"/>
      <dgm:spPr/>
    </dgm:pt>
    <dgm:pt modelId="{FD2F6D45-64FC-44AF-9245-301BD78B03B6}" type="pres">
      <dgm:prSet presAssocID="{AE2BEA78-55C7-433E-B3E7-1F9E404BE53F}" presName="compNode" presStyleCnt="0"/>
      <dgm:spPr/>
    </dgm:pt>
    <dgm:pt modelId="{11F511D0-891E-4926-9F3F-AF33C0BED3A4}" type="pres">
      <dgm:prSet presAssocID="{AE2BEA78-55C7-433E-B3E7-1F9E404BE53F}" presName="iconRect" presStyleLbl="node1" presStyleIdx="1" presStyleCnt="3" custLinFactY="100000" custLinFactNeighborX="1184" custLinFactNeighborY="124601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t="-7000" b="-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 outline"/>
        </a:ext>
      </dgm:extLst>
    </dgm:pt>
    <dgm:pt modelId="{0AFE0C6D-D696-48DC-B5D4-2F46BDA02DFC}" type="pres">
      <dgm:prSet presAssocID="{AE2BEA78-55C7-433E-B3E7-1F9E404BE53F}" presName="iconSpace" presStyleCnt="0"/>
      <dgm:spPr/>
    </dgm:pt>
    <dgm:pt modelId="{6AFB7B6A-636C-4F5F-9FB6-F237FB20F9B1}" type="pres">
      <dgm:prSet presAssocID="{AE2BEA78-55C7-433E-B3E7-1F9E404BE53F}" presName="parTx" presStyleLbl="revTx" presStyleIdx="2" presStyleCnt="6" custLinFactY="-145296" custLinFactNeighborX="-22934" custLinFactNeighborY="-200000">
        <dgm:presLayoutVars>
          <dgm:chMax val="0"/>
          <dgm:chPref val="0"/>
        </dgm:presLayoutVars>
      </dgm:prSet>
      <dgm:spPr/>
    </dgm:pt>
    <dgm:pt modelId="{DA19D348-C451-4DA2-944D-9C4119018D60}" type="pres">
      <dgm:prSet presAssocID="{AE2BEA78-55C7-433E-B3E7-1F9E404BE53F}" presName="txSpace" presStyleCnt="0"/>
      <dgm:spPr/>
    </dgm:pt>
    <dgm:pt modelId="{4743691A-C564-4D26-97EE-BB0E2564F8D4}" type="pres">
      <dgm:prSet presAssocID="{AE2BEA78-55C7-433E-B3E7-1F9E404BE53F}" presName="desTx" presStyleLbl="revTx" presStyleIdx="3" presStyleCnt="6" custLinFactY="-61550" custLinFactNeighborX="6341" custLinFactNeighborY="-100000">
        <dgm:presLayoutVars/>
      </dgm:prSet>
      <dgm:spPr/>
    </dgm:pt>
    <dgm:pt modelId="{66BC59F1-22AE-40DA-AEA1-54CA5D76BB31}" type="pres">
      <dgm:prSet presAssocID="{B65C7515-1B19-48DE-A91F-26CFFA2B49CE}" presName="sibTrans" presStyleCnt="0"/>
      <dgm:spPr/>
    </dgm:pt>
    <dgm:pt modelId="{F7A88F88-2CD4-49BF-8660-0776EA1266E2}" type="pres">
      <dgm:prSet presAssocID="{07F1D253-2111-42A3-97DE-BB70BB532A8D}" presName="compNode" presStyleCnt="0"/>
      <dgm:spPr/>
    </dgm:pt>
    <dgm:pt modelId="{086D0558-95AA-4847-8E50-6AB5EA1ADE53}" type="pres">
      <dgm:prSet presAssocID="{07F1D253-2111-42A3-97DE-BB70BB532A8D}" presName="iconRect" presStyleLbl="node1" presStyleIdx="2" presStyleCnt="3" custScaleY="99790" custLinFactX="-300000" custLinFactY="100000" custLinFactNeighborX="-382420" custLinFactNeighborY="122762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 with solid fill"/>
        </a:ext>
      </dgm:extLst>
    </dgm:pt>
    <dgm:pt modelId="{232F617F-1F73-4BF5-8221-13EFA21CE9B6}" type="pres">
      <dgm:prSet presAssocID="{07F1D253-2111-42A3-97DE-BB70BB532A8D}" presName="iconSpace" presStyleCnt="0"/>
      <dgm:spPr/>
    </dgm:pt>
    <dgm:pt modelId="{A9D94D1D-81C3-49A8-AE99-F8D9B945CC94}" type="pres">
      <dgm:prSet presAssocID="{07F1D253-2111-42A3-97DE-BB70BB532A8D}" presName="parTx" presStyleLbl="revTx" presStyleIdx="4" presStyleCnt="6" custScaleX="118815" custScaleY="107291" custLinFactY="-145490" custLinFactNeighborX="-10072" custLinFactNeighborY="-200000">
        <dgm:presLayoutVars>
          <dgm:chMax val="0"/>
          <dgm:chPref val="0"/>
        </dgm:presLayoutVars>
      </dgm:prSet>
      <dgm:spPr/>
    </dgm:pt>
    <dgm:pt modelId="{54D673AC-0C33-4384-A50C-7B0D5F747366}" type="pres">
      <dgm:prSet presAssocID="{07F1D253-2111-42A3-97DE-BB70BB532A8D}" presName="txSpace" presStyleCnt="0"/>
      <dgm:spPr/>
    </dgm:pt>
    <dgm:pt modelId="{7B5DEC87-961E-4EB6-806F-4560CB357DFA}" type="pres">
      <dgm:prSet presAssocID="{07F1D253-2111-42A3-97DE-BB70BB532A8D}" presName="desTx" presStyleLbl="revTx" presStyleIdx="5" presStyleCnt="6" custScaleX="114324" custScaleY="92785" custLinFactY="-66908" custLinFactNeighborX="-3407" custLinFactNeighborY="-100000">
        <dgm:presLayoutVars/>
      </dgm:prSet>
      <dgm:spPr/>
    </dgm:pt>
  </dgm:ptLst>
  <dgm:cxnLst>
    <dgm:cxn modelId="{E632C215-EEA0-7046-8702-F022FB45907E}" type="presOf" srcId="{C85967BB-2FF1-4EF8-93CB-FCA74A0A9C7C}" destId="{7B5DEC87-961E-4EB6-806F-4560CB357DFA}" srcOrd="0" destOrd="0" presId="urn:microsoft.com/office/officeart/2018/5/layout/CenteredIconLabelDescriptionList"/>
    <dgm:cxn modelId="{2B5FBD1D-DB0A-1C4B-8A3C-70B793606CA5}" type="presOf" srcId="{68BCC616-9BBE-4488-91AB-7D361F2506ED}" destId="{4743691A-C564-4D26-97EE-BB0E2564F8D4}" srcOrd="0" destOrd="0" presId="urn:microsoft.com/office/officeart/2018/5/layout/CenteredIconLabelDescriptionList"/>
    <dgm:cxn modelId="{94D84131-6A28-C54E-9261-6D4F9B319390}" type="presOf" srcId="{5064B5CB-6C31-47B2-BD7C-4C7AF2D2E08D}" destId="{1F5EF3AE-54C0-4EA4-BEB5-3E3D76491729}" srcOrd="0" destOrd="0" presId="urn:microsoft.com/office/officeart/2018/5/layout/CenteredIconLabelDescriptionList"/>
    <dgm:cxn modelId="{02F9786E-8DC0-4EBB-BCAB-27BA4D319EB6}" srcId="{A17F8489-CE82-495A-AE57-0BFC0693B9D7}" destId="{1C9DD477-DFD8-4F86-AEBF-6E6E39681EC2}" srcOrd="0" destOrd="0" parTransId="{C7752B85-ABD1-4E69-9006-0FBDD5DB9234}" sibTransId="{82A4A9FD-3A70-400B-BF8B-19368C6BFCB9}"/>
    <dgm:cxn modelId="{4337A354-E56A-BB46-B21F-CB7F7E5D509B}" type="presOf" srcId="{A17F8489-CE82-495A-AE57-0BFC0693B9D7}" destId="{7E225FAD-459F-4169-8931-D126A40759BB}" srcOrd="0" destOrd="0" presId="urn:microsoft.com/office/officeart/2018/5/layout/CenteredIconLabelDescriptionList"/>
    <dgm:cxn modelId="{E17E5A7F-1516-3742-8469-F45CD3CD990F}" type="presOf" srcId="{07F1D253-2111-42A3-97DE-BB70BB532A8D}" destId="{A9D94D1D-81C3-49A8-AE99-F8D9B945CC94}" srcOrd="0" destOrd="0" presId="urn:microsoft.com/office/officeart/2018/5/layout/CenteredIconLabelDescriptionList"/>
    <dgm:cxn modelId="{B126159E-26C0-495F-821E-7DF624C13090}" srcId="{07F1D253-2111-42A3-97DE-BB70BB532A8D}" destId="{C85967BB-2FF1-4EF8-93CB-FCA74A0A9C7C}" srcOrd="0" destOrd="0" parTransId="{D93C2DD8-CDD4-4C1D-91E7-62D83AB47C44}" sibTransId="{EB481012-AA47-4A47-92C3-6AA348150A4E}"/>
    <dgm:cxn modelId="{97CBACA1-4450-4E50-9106-F7AD90F2F7F3}" srcId="{AE2BEA78-55C7-433E-B3E7-1F9E404BE53F}" destId="{68BCC616-9BBE-4488-91AB-7D361F2506ED}" srcOrd="0" destOrd="0" parTransId="{11D5D906-AFCE-480B-9777-84BB63B88B74}" sibTransId="{394DB8F8-9BD8-449A-909D-CC9B3F491BAF}"/>
    <dgm:cxn modelId="{2F79FEB6-76AA-FA4C-8169-89AD52180D1C}" type="presOf" srcId="{AE2BEA78-55C7-433E-B3E7-1F9E404BE53F}" destId="{6AFB7B6A-636C-4F5F-9FB6-F237FB20F9B1}" srcOrd="0" destOrd="0" presId="urn:microsoft.com/office/officeart/2018/5/layout/CenteredIconLabelDescriptionList"/>
    <dgm:cxn modelId="{A3ADE0C8-A317-4001-9C57-B46E680DFE34}" srcId="{1C9DD477-DFD8-4F86-AEBF-6E6E39681EC2}" destId="{5064B5CB-6C31-47B2-BD7C-4C7AF2D2E08D}" srcOrd="0" destOrd="0" parTransId="{D7CCF8DC-089D-4853-AD44-73F13FD41AB4}" sibTransId="{59CB8117-CC60-4873-A5A2-2719E4A49AAC}"/>
    <dgm:cxn modelId="{D924CDD7-ADEB-ED48-AE9F-1BB1398304DA}" type="presOf" srcId="{1C9DD477-DFD8-4F86-AEBF-6E6E39681EC2}" destId="{6C067D5F-5136-46D5-BA72-702639DD112C}" srcOrd="0" destOrd="0" presId="urn:microsoft.com/office/officeart/2018/5/layout/CenteredIconLabelDescriptionList"/>
    <dgm:cxn modelId="{305123EA-13E1-41D1-9DF7-DC7D290C645E}" srcId="{A17F8489-CE82-495A-AE57-0BFC0693B9D7}" destId="{07F1D253-2111-42A3-97DE-BB70BB532A8D}" srcOrd="2" destOrd="0" parTransId="{10A3BD97-E1A1-436A-A0A7-EF12905F4BF0}" sibTransId="{D44C9F54-42FB-469F-B726-8B04CE5FC706}"/>
    <dgm:cxn modelId="{B5D0B3F1-0CD2-4EDB-960F-C0A37E964B19}" srcId="{A17F8489-CE82-495A-AE57-0BFC0693B9D7}" destId="{AE2BEA78-55C7-433E-B3E7-1F9E404BE53F}" srcOrd="1" destOrd="0" parTransId="{32E924CA-1884-48B6-B669-FFA4D0D945C4}" sibTransId="{B65C7515-1B19-48DE-A91F-26CFFA2B49CE}"/>
    <dgm:cxn modelId="{B02A38BD-56E0-A74D-B90C-4E4034BD7FBA}" type="presParOf" srcId="{7E225FAD-459F-4169-8931-D126A40759BB}" destId="{2BBA38A1-E123-4848-90DE-A354B1B38BB4}" srcOrd="0" destOrd="0" presId="urn:microsoft.com/office/officeart/2018/5/layout/CenteredIconLabelDescriptionList"/>
    <dgm:cxn modelId="{44FF2506-A106-9F47-A08B-FD8C69EE6158}" type="presParOf" srcId="{2BBA38A1-E123-4848-90DE-A354B1B38BB4}" destId="{E70444A1-DE4A-4D54-A148-733695B0A60A}" srcOrd="0" destOrd="0" presId="urn:microsoft.com/office/officeart/2018/5/layout/CenteredIconLabelDescriptionList"/>
    <dgm:cxn modelId="{261C8E86-358B-D14E-83A9-70BF5E438E15}" type="presParOf" srcId="{2BBA38A1-E123-4848-90DE-A354B1B38BB4}" destId="{3CD7DC46-CA40-412E-AA95-FE24296EC41A}" srcOrd="1" destOrd="0" presId="urn:microsoft.com/office/officeart/2018/5/layout/CenteredIconLabelDescriptionList"/>
    <dgm:cxn modelId="{9CE7ECDA-E79F-914B-B126-D9AB11D368C8}" type="presParOf" srcId="{2BBA38A1-E123-4848-90DE-A354B1B38BB4}" destId="{6C067D5F-5136-46D5-BA72-702639DD112C}" srcOrd="2" destOrd="0" presId="urn:microsoft.com/office/officeart/2018/5/layout/CenteredIconLabelDescriptionList"/>
    <dgm:cxn modelId="{15B3D1F7-9221-354D-92CF-AD380560E6B9}" type="presParOf" srcId="{2BBA38A1-E123-4848-90DE-A354B1B38BB4}" destId="{DA3907A8-3C7B-4818-8079-99C9DC68F74F}" srcOrd="3" destOrd="0" presId="urn:microsoft.com/office/officeart/2018/5/layout/CenteredIconLabelDescriptionList"/>
    <dgm:cxn modelId="{89B35761-D216-CD48-8A5D-586CB0DD8EE0}" type="presParOf" srcId="{2BBA38A1-E123-4848-90DE-A354B1B38BB4}" destId="{1F5EF3AE-54C0-4EA4-BEB5-3E3D76491729}" srcOrd="4" destOrd="0" presId="urn:microsoft.com/office/officeart/2018/5/layout/CenteredIconLabelDescriptionList"/>
    <dgm:cxn modelId="{8DF18FB2-2C6B-2447-BA2F-008F9AC26110}" type="presParOf" srcId="{7E225FAD-459F-4169-8931-D126A40759BB}" destId="{B7C53E5C-B81F-4353-A97A-A3F01E444B6A}" srcOrd="1" destOrd="0" presId="urn:microsoft.com/office/officeart/2018/5/layout/CenteredIconLabelDescriptionList"/>
    <dgm:cxn modelId="{A4F1005E-9A78-9E43-909B-3FC3C997289E}" type="presParOf" srcId="{7E225FAD-459F-4169-8931-D126A40759BB}" destId="{FD2F6D45-64FC-44AF-9245-301BD78B03B6}" srcOrd="2" destOrd="0" presId="urn:microsoft.com/office/officeart/2018/5/layout/CenteredIconLabelDescriptionList"/>
    <dgm:cxn modelId="{BCFC49A3-6ADB-1847-8940-2A80D90F2C06}" type="presParOf" srcId="{FD2F6D45-64FC-44AF-9245-301BD78B03B6}" destId="{11F511D0-891E-4926-9F3F-AF33C0BED3A4}" srcOrd="0" destOrd="0" presId="urn:microsoft.com/office/officeart/2018/5/layout/CenteredIconLabelDescriptionList"/>
    <dgm:cxn modelId="{26AC1520-DDE6-3A45-B16C-5C68AE5BC026}" type="presParOf" srcId="{FD2F6D45-64FC-44AF-9245-301BD78B03B6}" destId="{0AFE0C6D-D696-48DC-B5D4-2F46BDA02DFC}" srcOrd="1" destOrd="0" presId="urn:microsoft.com/office/officeart/2018/5/layout/CenteredIconLabelDescriptionList"/>
    <dgm:cxn modelId="{72676013-C4E6-D64C-8265-885FB332D557}" type="presParOf" srcId="{FD2F6D45-64FC-44AF-9245-301BD78B03B6}" destId="{6AFB7B6A-636C-4F5F-9FB6-F237FB20F9B1}" srcOrd="2" destOrd="0" presId="urn:microsoft.com/office/officeart/2018/5/layout/CenteredIconLabelDescriptionList"/>
    <dgm:cxn modelId="{11057091-13F1-1F42-BF6E-1D7EC17B96AF}" type="presParOf" srcId="{FD2F6D45-64FC-44AF-9245-301BD78B03B6}" destId="{DA19D348-C451-4DA2-944D-9C4119018D60}" srcOrd="3" destOrd="0" presId="urn:microsoft.com/office/officeart/2018/5/layout/CenteredIconLabelDescriptionList"/>
    <dgm:cxn modelId="{564F14C8-2F81-CB43-A65A-A6B825A6534F}" type="presParOf" srcId="{FD2F6D45-64FC-44AF-9245-301BD78B03B6}" destId="{4743691A-C564-4D26-97EE-BB0E2564F8D4}" srcOrd="4" destOrd="0" presId="urn:microsoft.com/office/officeart/2018/5/layout/CenteredIconLabelDescriptionList"/>
    <dgm:cxn modelId="{2CA9000B-A954-264B-8925-AC72CBB68F16}" type="presParOf" srcId="{7E225FAD-459F-4169-8931-D126A40759BB}" destId="{66BC59F1-22AE-40DA-AEA1-54CA5D76BB31}" srcOrd="3" destOrd="0" presId="urn:microsoft.com/office/officeart/2018/5/layout/CenteredIconLabelDescriptionList"/>
    <dgm:cxn modelId="{36CD27A4-C53C-114F-8BD6-1BB14CFAFEE6}" type="presParOf" srcId="{7E225FAD-459F-4169-8931-D126A40759BB}" destId="{F7A88F88-2CD4-49BF-8660-0776EA1266E2}" srcOrd="4" destOrd="0" presId="urn:microsoft.com/office/officeart/2018/5/layout/CenteredIconLabelDescriptionList"/>
    <dgm:cxn modelId="{B3F0171F-2A16-3648-93EA-8B4751E2E23F}" type="presParOf" srcId="{F7A88F88-2CD4-49BF-8660-0776EA1266E2}" destId="{086D0558-95AA-4847-8E50-6AB5EA1ADE53}" srcOrd="0" destOrd="0" presId="urn:microsoft.com/office/officeart/2018/5/layout/CenteredIconLabelDescriptionList"/>
    <dgm:cxn modelId="{FC7FB192-D51D-DE4F-9C1E-AFCBE0F4562D}" type="presParOf" srcId="{F7A88F88-2CD4-49BF-8660-0776EA1266E2}" destId="{232F617F-1F73-4BF5-8221-13EFA21CE9B6}" srcOrd="1" destOrd="0" presId="urn:microsoft.com/office/officeart/2018/5/layout/CenteredIconLabelDescriptionList"/>
    <dgm:cxn modelId="{AA854948-BD7E-F441-A5E5-9E9392CB67BD}" type="presParOf" srcId="{F7A88F88-2CD4-49BF-8660-0776EA1266E2}" destId="{A9D94D1D-81C3-49A8-AE99-F8D9B945CC94}" srcOrd="2" destOrd="0" presId="urn:microsoft.com/office/officeart/2018/5/layout/CenteredIconLabelDescriptionList"/>
    <dgm:cxn modelId="{3B0CE9BE-10EF-CC41-9A02-8213FC6CB965}" type="presParOf" srcId="{F7A88F88-2CD4-49BF-8660-0776EA1266E2}" destId="{54D673AC-0C33-4384-A50C-7B0D5F747366}" srcOrd="3" destOrd="0" presId="urn:microsoft.com/office/officeart/2018/5/layout/CenteredIconLabelDescriptionList"/>
    <dgm:cxn modelId="{1BDFFC1D-6E2F-D845-918C-489D9C457D60}" type="presParOf" srcId="{F7A88F88-2CD4-49BF-8660-0776EA1266E2}" destId="{7B5DEC87-961E-4EB6-806F-4560CB357D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3C52F-AD38-437F-B757-CEA856FCE5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02A5EC-2FAC-4F1C-AB03-3CF35C2C5E11}">
      <dgm:prSet/>
      <dgm:spPr/>
      <dgm:t>
        <a:bodyPr/>
        <a:lstStyle/>
        <a:p>
          <a:r>
            <a:rPr lang="en-US"/>
            <a:t>Average rental duration is 5 days</a:t>
          </a:r>
        </a:p>
      </dgm:t>
    </dgm:pt>
    <dgm:pt modelId="{7C558BA1-7241-4951-8F48-942ED6DC5E67}" type="parTrans" cxnId="{F8872141-6F7E-4F48-A0D2-EBE52C1457DB}">
      <dgm:prSet/>
      <dgm:spPr/>
      <dgm:t>
        <a:bodyPr/>
        <a:lstStyle/>
        <a:p>
          <a:endParaRPr lang="en-US"/>
        </a:p>
      </dgm:t>
    </dgm:pt>
    <dgm:pt modelId="{C5EFB26F-28DE-4B96-9223-A1F470080862}" type="sibTrans" cxnId="{F8872141-6F7E-4F48-A0D2-EBE52C1457DB}">
      <dgm:prSet/>
      <dgm:spPr/>
      <dgm:t>
        <a:bodyPr/>
        <a:lstStyle/>
        <a:p>
          <a:endParaRPr lang="en-US"/>
        </a:p>
      </dgm:t>
    </dgm:pt>
    <dgm:pt modelId="{2C871DA0-F954-4090-BBB6-F527C68C63E1}">
      <dgm:prSet/>
      <dgm:spPr/>
      <dgm:t>
        <a:bodyPr/>
        <a:lstStyle/>
        <a:p>
          <a:r>
            <a:rPr lang="en-US"/>
            <a:t>Maximum rental duration is 7 days</a:t>
          </a:r>
        </a:p>
      </dgm:t>
    </dgm:pt>
    <dgm:pt modelId="{5C8FA247-C650-4673-997E-BF50706A751A}" type="parTrans" cxnId="{53216300-52B1-476A-9FB1-5ED25732A0A5}">
      <dgm:prSet/>
      <dgm:spPr/>
      <dgm:t>
        <a:bodyPr/>
        <a:lstStyle/>
        <a:p>
          <a:endParaRPr lang="en-US"/>
        </a:p>
      </dgm:t>
    </dgm:pt>
    <dgm:pt modelId="{6D6FC200-796C-4549-97C4-16EB45785A9F}" type="sibTrans" cxnId="{53216300-52B1-476A-9FB1-5ED25732A0A5}">
      <dgm:prSet/>
      <dgm:spPr/>
      <dgm:t>
        <a:bodyPr/>
        <a:lstStyle/>
        <a:p>
          <a:endParaRPr lang="en-US"/>
        </a:p>
      </dgm:t>
    </dgm:pt>
    <dgm:pt modelId="{8410C735-8E79-446A-8473-553266A162F7}">
      <dgm:prSet/>
      <dgm:spPr/>
      <dgm:t>
        <a:bodyPr/>
        <a:lstStyle/>
        <a:p>
          <a:r>
            <a:rPr lang="en-US" dirty="0"/>
            <a:t>Minimum rental duration is 3 days</a:t>
          </a:r>
        </a:p>
      </dgm:t>
    </dgm:pt>
    <dgm:pt modelId="{B0C52394-654E-4BA8-AD64-528C2BAD35DF}" type="parTrans" cxnId="{0F0126E3-26BC-49FB-A8BC-059C7109DBC4}">
      <dgm:prSet/>
      <dgm:spPr/>
      <dgm:t>
        <a:bodyPr/>
        <a:lstStyle/>
        <a:p>
          <a:endParaRPr lang="en-US"/>
        </a:p>
      </dgm:t>
    </dgm:pt>
    <dgm:pt modelId="{FBBAF1D6-C7DE-4E3B-A6FD-8901771C14F9}" type="sibTrans" cxnId="{0F0126E3-26BC-49FB-A8BC-059C7109DBC4}">
      <dgm:prSet/>
      <dgm:spPr/>
      <dgm:t>
        <a:bodyPr/>
        <a:lstStyle/>
        <a:p>
          <a:endParaRPr lang="en-US"/>
        </a:p>
      </dgm:t>
    </dgm:pt>
    <dgm:pt modelId="{F5FB7878-01A1-4988-9F0F-43F9C5158970}">
      <dgm:prSet/>
      <dgm:spPr/>
      <dgm:t>
        <a:bodyPr/>
        <a:lstStyle/>
        <a:p>
          <a:r>
            <a:rPr lang="en-US"/>
            <a:t>NC-17 is the top rating in rental duration with 5.14</a:t>
          </a:r>
        </a:p>
      </dgm:t>
    </dgm:pt>
    <dgm:pt modelId="{9514E875-570B-4A8F-BE4B-723ED30FC135}" type="parTrans" cxnId="{7322860D-9A7E-47C4-AD2A-AE722EC182AE}">
      <dgm:prSet/>
      <dgm:spPr/>
      <dgm:t>
        <a:bodyPr/>
        <a:lstStyle/>
        <a:p>
          <a:endParaRPr lang="en-US"/>
        </a:p>
      </dgm:t>
    </dgm:pt>
    <dgm:pt modelId="{A7D160A5-E9B2-43BA-B5CC-B2BEBA239565}" type="sibTrans" cxnId="{7322860D-9A7E-47C4-AD2A-AE722EC182AE}">
      <dgm:prSet/>
      <dgm:spPr/>
      <dgm:t>
        <a:bodyPr/>
        <a:lstStyle/>
        <a:p>
          <a:endParaRPr lang="en-US"/>
        </a:p>
      </dgm:t>
    </dgm:pt>
    <dgm:pt modelId="{ACBA720F-CBD7-4718-B2BE-F7665EB855BC}">
      <dgm:prSet/>
      <dgm:spPr/>
      <dgm:t>
        <a:bodyPr/>
        <a:lstStyle/>
        <a:p>
          <a:r>
            <a:rPr lang="en-US"/>
            <a:t>R is the lowest rating in rental duration with 4.77</a:t>
          </a:r>
        </a:p>
      </dgm:t>
    </dgm:pt>
    <dgm:pt modelId="{3D8A139E-E1D9-4C8C-9D69-97E121C10B37}" type="parTrans" cxnId="{1CAC1FF3-7E3B-4B12-B4FA-FF31F594D68E}">
      <dgm:prSet/>
      <dgm:spPr/>
      <dgm:t>
        <a:bodyPr/>
        <a:lstStyle/>
        <a:p>
          <a:endParaRPr lang="en-US"/>
        </a:p>
      </dgm:t>
    </dgm:pt>
    <dgm:pt modelId="{D4B0D358-A81E-459C-B81D-77BF6D3B9853}" type="sibTrans" cxnId="{1CAC1FF3-7E3B-4B12-B4FA-FF31F594D68E}">
      <dgm:prSet/>
      <dgm:spPr/>
      <dgm:t>
        <a:bodyPr/>
        <a:lstStyle/>
        <a:p>
          <a:endParaRPr lang="en-US"/>
        </a:p>
      </dgm:t>
    </dgm:pt>
    <dgm:pt modelId="{45A84CA6-FC24-E047-A44D-BD8CA6889A33}" type="pres">
      <dgm:prSet presAssocID="{6FA3C52F-AD38-437F-B757-CEA856FCE5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005B58-E5E5-0049-9865-2AFA81F16BF1}" type="pres">
      <dgm:prSet presAssocID="{B502A5EC-2FAC-4F1C-AB03-3CF35C2C5E11}" presName="hierRoot1" presStyleCnt="0"/>
      <dgm:spPr/>
    </dgm:pt>
    <dgm:pt modelId="{FF9DC292-22FD-0049-BFD1-163AB7C6F827}" type="pres">
      <dgm:prSet presAssocID="{B502A5EC-2FAC-4F1C-AB03-3CF35C2C5E11}" presName="composite" presStyleCnt="0"/>
      <dgm:spPr/>
    </dgm:pt>
    <dgm:pt modelId="{4F358A5D-01A4-2740-B5A6-417122BCE366}" type="pres">
      <dgm:prSet presAssocID="{B502A5EC-2FAC-4F1C-AB03-3CF35C2C5E11}" presName="background" presStyleLbl="node0" presStyleIdx="0" presStyleCnt="5"/>
      <dgm:spPr/>
    </dgm:pt>
    <dgm:pt modelId="{F6007103-171E-4B41-97ED-5E687FFE2C8F}" type="pres">
      <dgm:prSet presAssocID="{B502A5EC-2FAC-4F1C-AB03-3CF35C2C5E11}" presName="text" presStyleLbl="fgAcc0" presStyleIdx="0" presStyleCnt="5">
        <dgm:presLayoutVars>
          <dgm:chPref val="3"/>
        </dgm:presLayoutVars>
      </dgm:prSet>
      <dgm:spPr/>
    </dgm:pt>
    <dgm:pt modelId="{182F0D1E-2EF5-8B4B-AF2D-734ADCC21341}" type="pres">
      <dgm:prSet presAssocID="{B502A5EC-2FAC-4F1C-AB03-3CF35C2C5E11}" presName="hierChild2" presStyleCnt="0"/>
      <dgm:spPr/>
    </dgm:pt>
    <dgm:pt modelId="{3EDC017A-B7AD-0C49-8369-9214342AEE10}" type="pres">
      <dgm:prSet presAssocID="{2C871DA0-F954-4090-BBB6-F527C68C63E1}" presName="hierRoot1" presStyleCnt="0"/>
      <dgm:spPr/>
    </dgm:pt>
    <dgm:pt modelId="{AB64A709-A122-0E42-876B-7DE4FC34C8FB}" type="pres">
      <dgm:prSet presAssocID="{2C871DA0-F954-4090-BBB6-F527C68C63E1}" presName="composite" presStyleCnt="0"/>
      <dgm:spPr/>
    </dgm:pt>
    <dgm:pt modelId="{0BE90D49-0935-8F43-A926-C98622A20CE0}" type="pres">
      <dgm:prSet presAssocID="{2C871DA0-F954-4090-BBB6-F527C68C63E1}" presName="background" presStyleLbl="node0" presStyleIdx="1" presStyleCnt="5"/>
      <dgm:spPr/>
    </dgm:pt>
    <dgm:pt modelId="{DE7806E2-EE65-1741-BB5C-50DE81084948}" type="pres">
      <dgm:prSet presAssocID="{2C871DA0-F954-4090-BBB6-F527C68C63E1}" presName="text" presStyleLbl="fgAcc0" presStyleIdx="1" presStyleCnt="5">
        <dgm:presLayoutVars>
          <dgm:chPref val="3"/>
        </dgm:presLayoutVars>
      </dgm:prSet>
      <dgm:spPr/>
    </dgm:pt>
    <dgm:pt modelId="{225895A2-0560-9148-A913-6B7EA9F14C78}" type="pres">
      <dgm:prSet presAssocID="{2C871DA0-F954-4090-BBB6-F527C68C63E1}" presName="hierChild2" presStyleCnt="0"/>
      <dgm:spPr/>
    </dgm:pt>
    <dgm:pt modelId="{828AF0D1-6625-9046-822C-8B251F3954CC}" type="pres">
      <dgm:prSet presAssocID="{8410C735-8E79-446A-8473-553266A162F7}" presName="hierRoot1" presStyleCnt="0"/>
      <dgm:spPr/>
    </dgm:pt>
    <dgm:pt modelId="{2DCA6D18-69FD-1041-B438-E4B981950191}" type="pres">
      <dgm:prSet presAssocID="{8410C735-8E79-446A-8473-553266A162F7}" presName="composite" presStyleCnt="0"/>
      <dgm:spPr/>
    </dgm:pt>
    <dgm:pt modelId="{18A10A46-66A0-A943-A47A-5E8B415BB8DC}" type="pres">
      <dgm:prSet presAssocID="{8410C735-8E79-446A-8473-553266A162F7}" presName="background" presStyleLbl="node0" presStyleIdx="2" presStyleCnt="5"/>
      <dgm:spPr/>
    </dgm:pt>
    <dgm:pt modelId="{09F306B8-0891-984F-8357-50F62D168880}" type="pres">
      <dgm:prSet presAssocID="{8410C735-8E79-446A-8473-553266A162F7}" presName="text" presStyleLbl="fgAcc0" presStyleIdx="2" presStyleCnt="5">
        <dgm:presLayoutVars>
          <dgm:chPref val="3"/>
        </dgm:presLayoutVars>
      </dgm:prSet>
      <dgm:spPr/>
    </dgm:pt>
    <dgm:pt modelId="{18CA849D-30F2-ED45-BD25-FC3E22DA239A}" type="pres">
      <dgm:prSet presAssocID="{8410C735-8E79-446A-8473-553266A162F7}" presName="hierChild2" presStyleCnt="0"/>
      <dgm:spPr/>
    </dgm:pt>
    <dgm:pt modelId="{58F2490D-54D7-DB4C-9B37-45F6AA31FE6C}" type="pres">
      <dgm:prSet presAssocID="{F5FB7878-01A1-4988-9F0F-43F9C5158970}" presName="hierRoot1" presStyleCnt="0"/>
      <dgm:spPr/>
    </dgm:pt>
    <dgm:pt modelId="{63818280-68DD-794C-86A5-DF6A05072BC9}" type="pres">
      <dgm:prSet presAssocID="{F5FB7878-01A1-4988-9F0F-43F9C5158970}" presName="composite" presStyleCnt="0"/>
      <dgm:spPr/>
    </dgm:pt>
    <dgm:pt modelId="{E062CAB8-9544-284D-8A06-96E39862C8A5}" type="pres">
      <dgm:prSet presAssocID="{F5FB7878-01A1-4988-9F0F-43F9C5158970}" presName="background" presStyleLbl="node0" presStyleIdx="3" presStyleCnt="5"/>
      <dgm:spPr/>
    </dgm:pt>
    <dgm:pt modelId="{AB557FED-A799-7D48-B511-D00223E09652}" type="pres">
      <dgm:prSet presAssocID="{F5FB7878-01A1-4988-9F0F-43F9C5158970}" presName="text" presStyleLbl="fgAcc0" presStyleIdx="3" presStyleCnt="5">
        <dgm:presLayoutVars>
          <dgm:chPref val="3"/>
        </dgm:presLayoutVars>
      </dgm:prSet>
      <dgm:spPr/>
    </dgm:pt>
    <dgm:pt modelId="{C20ED04A-42D2-1E41-B965-E0F88B8EF5C3}" type="pres">
      <dgm:prSet presAssocID="{F5FB7878-01A1-4988-9F0F-43F9C5158970}" presName="hierChild2" presStyleCnt="0"/>
      <dgm:spPr/>
    </dgm:pt>
    <dgm:pt modelId="{790FBF06-307D-CC46-9EC1-458870AF7463}" type="pres">
      <dgm:prSet presAssocID="{ACBA720F-CBD7-4718-B2BE-F7665EB855BC}" presName="hierRoot1" presStyleCnt="0"/>
      <dgm:spPr/>
    </dgm:pt>
    <dgm:pt modelId="{C48F2261-8F4E-0644-A73E-D2239C2E0B4E}" type="pres">
      <dgm:prSet presAssocID="{ACBA720F-CBD7-4718-B2BE-F7665EB855BC}" presName="composite" presStyleCnt="0"/>
      <dgm:spPr/>
    </dgm:pt>
    <dgm:pt modelId="{4F37355E-21FA-DF4D-AE61-D1A517B0DF1C}" type="pres">
      <dgm:prSet presAssocID="{ACBA720F-CBD7-4718-B2BE-F7665EB855BC}" presName="background" presStyleLbl="node0" presStyleIdx="4" presStyleCnt="5"/>
      <dgm:spPr/>
    </dgm:pt>
    <dgm:pt modelId="{82A5C588-E794-2547-AD32-898B8D77CBFD}" type="pres">
      <dgm:prSet presAssocID="{ACBA720F-CBD7-4718-B2BE-F7665EB855BC}" presName="text" presStyleLbl="fgAcc0" presStyleIdx="4" presStyleCnt="5">
        <dgm:presLayoutVars>
          <dgm:chPref val="3"/>
        </dgm:presLayoutVars>
      </dgm:prSet>
      <dgm:spPr/>
    </dgm:pt>
    <dgm:pt modelId="{FF7DCD6C-61FD-BD4D-83E8-1EA08612B703}" type="pres">
      <dgm:prSet presAssocID="{ACBA720F-CBD7-4718-B2BE-F7665EB855BC}" presName="hierChild2" presStyleCnt="0"/>
      <dgm:spPr/>
    </dgm:pt>
  </dgm:ptLst>
  <dgm:cxnLst>
    <dgm:cxn modelId="{53216300-52B1-476A-9FB1-5ED25732A0A5}" srcId="{6FA3C52F-AD38-437F-B757-CEA856FCE588}" destId="{2C871DA0-F954-4090-BBB6-F527C68C63E1}" srcOrd="1" destOrd="0" parTransId="{5C8FA247-C650-4673-997E-BF50706A751A}" sibTransId="{6D6FC200-796C-4549-97C4-16EB45785A9F}"/>
    <dgm:cxn modelId="{7322860D-9A7E-47C4-AD2A-AE722EC182AE}" srcId="{6FA3C52F-AD38-437F-B757-CEA856FCE588}" destId="{F5FB7878-01A1-4988-9F0F-43F9C5158970}" srcOrd="3" destOrd="0" parTransId="{9514E875-570B-4A8F-BE4B-723ED30FC135}" sibTransId="{A7D160A5-E9B2-43BA-B5CC-B2BEBA239565}"/>
    <dgm:cxn modelId="{CF081B34-3F95-AF48-B2F8-8A8BC1EF4275}" type="presOf" srcId="{ACBA720F-CBD7-4718-B2BE-F7665EB855BC}" destId="{82A5C588-E794-2547-AD32-898B8D77CBFD}" srcOrd="0" destOrd="0" presId="urn:microsoft.com/office/officeart/2005/8/layout/hierarchy1"/>
    <dgm:cxn modelId="{F8872141-6F7E-4F48-A0D2-EBE52C1457DB}" srcId="{6FA3C52F-AD38-437F-B757-CEA856FCE588}" destId="{B502A5EC-2FAC-4F1C-AB03-3CF35C2C5E11}" srcOrd="0" destOrd="0" parTransId="{7C558BA1-7241-4951-8F48-942ED6DC5E67}" sibTransId="{C5EFB26F-28DE-4B96-9223-A1F470080862}"/>
    <dgm:cxn modelId="{10D32149-C535-8C4B-950B-A94BC2E2A2DB}" type="presOf" srcId="{F5FB7878-01A1-4988-9F0F-43F9C5158970}" destId="{AB557FED-A799-7D48-B511-D00223E09652}" srcOrd="0" destOrd="0" presId="urn:microsoft.com/office/officeart/2005/8/layout/hierarchy1"/>
    <dgm:cxn modelId="{0912034F-8FB7-A64C-91B0-1AA42D96A148}" type="presOf" srcId="{6FA3C52F-AD38-437F-B757-CEA856FCE588}" destId="{45A84CA6-FC24-E047-A44D-BD8CA6889A33}" srcOrd="0" destOrd="0" presId="urn:microsoft.com/office/officeart/2005/8/layout/hierarchy1"/>
    <dgm:cxn modelId="{B09688B7-4408-A14B-B8FA-B985F123001E}" type="presOf" srcId="{2C871DA0-F954-4090-BBB6-F527C68C63E1}" destId="{DE7806E2-EE65-1741-BB5C-50DE81084948}" srcOrd="0" destOrd="0" presId="urn:microsoft.com/office/officeart/2005/8/layout/hierarchy1"/>
    <dgm:cxn modelId="{2520ACC1-9E5F-234F-A587-CC9BF737B0A3}" type="presOf" srcId="{8410C735-8E79-446A-8473-553266A162F7}" destId="{09F306B8-0891-984F-8357-50F62D168880}" srcOrd="0" destOrd="0" presId="urn:microsoft.com/office/officeart/2005/8/layout/hierarchy1"/>
    <dgm:cxn modelId="{D6E41FDA-6A18-444A-B67E-E66352A8826C}" type="presOf" srcId="{B502A5EC-2FAC-4F1C-AB03-3CF35C2C5E11}" destId="{F6007103-171E-4B41-97ED-5E687FFE2C8F}" srcOrd="0" destOrd="0" presId="urn:microsoft.com/office/officeart/2005/8/layout/hierarchy1"/>
    <dgm:cxn modelId="{0F0126E3-26BC-49FB-A8BC-059C7109DBC4}" srcId="{6FA3C52F-AD38-437F-B757-CEA856FCE588}" destId="{8410C735-8E79-446A-8473-553266A162F7}" srcOrd="2" destOrd="0" parTransId="{B0C52394-654E-4BA8-AD64-528C2BAD35DF}" sibTransId="{FBBAF1D6-C7DE-4E3B-A6FD-8901771C14F9}"/>
    <dgm:cxn modelId="{1CAC1FF3-7E3B-4B12-B4FA-FF31F594D68E}" srcId="{6FA3C52F-AD38-437F-B757-CEA856FCE588}" destId="{ACBA720F-CBD7-4718-B2BE-F7665EB855BC}" srcOrd="4" destOrd="0" parTransId="{3D8A139E-E1D9-4C8C-9D69-97E121C10B37}" sibTransId="{D4B0D358-A81E-459C-B81D-77BF6D3B9853}"/>
    <dgm:cxn modelId="{072F8127-912C-D84A-9983-8CACC715D86D}" type="presParOf" srcId="{45A84CA6-FC24-E047-A44D-BD8CA6889A33}" destId="{AA005B58-E5E5-0049-9865-2AFA81F16BF1}" srcOrd="0" destOrd="0" presId="urn:microsoft.com/office/officeart/2005/8/layout/hierarchy1"/>
    <dgm:cxn modelId="{50D71134-F56F-0E46-8A71-A2C713C58669}" type="presParOf" srcId="{AA005B58-E5E5-0049-9865-2AFA81F16BF1}" destId="{FF9DC292-22FD-0049-BFD1-163AB7C6F827}" srcOrd="0" destOrd="0" presId="urn:microsoft.com/office/officeart/2005/8/layout/hierarchy1"/>
    <dgm:cxn modelId="{21590F31-4CB7-1548-887A-AAB7DEC3CC77}" type="presParOf" srcId="{FF9DC292-22FD-0049-BFD1-163AB7C6F827}" destId="{4F358A5D-01A4-2740-B5A6-417122BCE366}" srcOrd="0" destOrd="0" presId="urn:microsoft.com/office/officeart/2005/8/layout/hierarchy1"/>
    <dgm:cxn modelId="{384FE69F-E9F1-2347-B03F-CDE16254F126}" type="presParOf" srcId="{FF9DC292-22FD-0049-BFD1-163AB7C6F827}" destId="{F6007103-171E-4B41-97ED-5E687FFE2C8F}" srcOrd="1" destOrd="0" presId="urn:microsoft.com/office/officeart/2005/8/layout/hierarchy1"/>
    <dgm:cxn modelId="{74B6262C-F691-7948-9FAE-715F61AAB85B}" type="presParOf" srcId="{AA005B58-E5E5-0049-9865-2AFA81F16BF1}" destId="{182F0D1E-2EF5-8B4B-AF2D-734ADCC21341}" srcOrd="1" destOrd="0" presId="urn:microsoft.com/office/officeart/2005/8/layout/hierarchy1"/>
    <dgm:cxn modelId="{2AE8FA73-E877-7844-897B-0AA02C0FA329}" type="presParOf" srcId="{45A84CA6-FC24-E047-A44D-BD8CA6889A33}" destId="{3EDC017A-B7AD-0C49-8369-9214342AEE10}" srcOrd="1" destOrd="0" presId="urn:microsoft.com/office/officeart/2005/8/layout/hierarchy1"/>
    <dgm:cxn modelId="{E38F887A-33CB-6A48-98BE-0882E37CBE6B}" type="presParOf" srcId="{3EDC017A-B7AD-0C49-8369-9214342AEE10}" destId="{AB64A709-A122-0E42-876B-7DE4FC34C8FB}" srcOrd="0" destOrd="0" presId="urn:microsoft.com/office/officeart/2005/8/layout/hierarchy1"/>
    <dgm:cxn modelId="{8D34F6D9-4FA0-F546-A9F3-8C9A2E54D1DF}" type="presParOf" srcId="{AB64A709-A122-0E42-876B-7DE4FC34C8FB}" destId="{0BE90D49-0935-8F43-A926-C98622A20CE0}" srcOrd="0" destOrd="0" presId="urn:microsoft.com/office/officeart/2005/8/layout/hierarchy1"/>
    <dgm:cxn modelId="{8C709765-BD00-BF4B-8893-1F8BC6414667}" type="presParOf" srcId="{AB64A709-A122-0E42-876B-7DE4FC34C8FB}" destId="{DE7806E2-EE65-1741-BB5C-50DE81084948}" srcOrd="1" destOrd="0" presId="urn:microsoft.com/office/officeart/2005/8/layout/hierarchy1"/>
    <dgm:cxn modelId="{E1BFCC8F-055E-0D4F-9852-6ADA429C1A9E}" type="presParOf" srcId="{3EDC017A-B7AD-0C49-8369-9214342AEE10}" destId="{225895A2-0560-9148-A913-6B7EA9F14C78}" srcOrd="1" destOrd="0" presId="urn:microsoft.com/office/officeart/2005/8/layout/hierarchy1"/>
    <dgm:cxn modelId="{C9FB3F41-045F-7E4B-AE7E-187BAB934933}" type="presParOf" srcId="{45A84CA6-FC24-E047-A44D-BD8CA6889A33}" destId="{828AF0D1-6625-9046-822C-8B251F3954CC}" srcOrd="2" destOrd="0" presId="urn:microsoft.com/office/officeart/2005/8/layout/hierarchy1"/>
    <dgm:cxn modelId="{07130C5F-4532-2345-A359-2BFC16673DAF}" type="presParOf" srcId="{828AF0D1-6625-9046-822C-8B251F3954CC}" destId="{2DCA6D18-69FD-1041-B438-E4B981950191}" srcOrd="0" destOrd="0" presId="urn:microsoft.com/office/officeart/2005/8/layout/hierarchy1"/>
    <dgm:cxn modelId="{1835E59E-8FE9-0442-93B6-DCC46AAA8AB2}" type="presParOf" srcId="{2DCA6D18-69FD-1041-B438-E4B981950191}" destId="{18A10A46-66A0-A943-A47A-5E8B415BB8DC}" srcOrd="0" destOrd="0" presId="urn:microsoft.com/office/officeart/2005/8/layout/hierarchy1"/>
    <dgm:cxn modelId="{93B9C166-D1E2-1C46-ADB1-E8A5AED95CD1}" type="presParOf" srcId="{2DCA6D18-69FD-1041-B438-E4B981950191}" destId="{09F306B8-0891-984F-8357-50F62D168880}" srcOrd="1" destOrd="0" presId="urn:microsoft.com/office/officeart/2005/8/layout/hierarchy1"/>
    <dgm:cxn modelId="{AD41315D-DF75-1648-9E1B-A11053872CD8}" type="presParOf" srcId="{828AF0D1-6625-9046-822C-8B251F3954CC}" destId="{18CA849D-30F2-ED45-BD25-FC3E22DA239A}" srcOrd="1" destOrd="0" presId="urn:microsoft.com/office/officeart/2005/8/layout/hierarchy1"/>
    <dgm:cxn modelId="{CE4DC83A-B64D-7B4B-BC36-B4F39F9B3777}" type="presParOf" srcId="{45A84CA6-FC24-E047-A44D-BD8CA6889A33}" destId="{58F2490D-54D7-DB4C-9B37-45F6AA31FE6C}" srcOrd="3" destOrd="0" presId="urn:microsoft.com/office/officeart/2005/8/layout/hierarchy1"/>
    <dgm:cxn modelId="{90A3073C-6C8D-874D-B2D8-396A0365709F}" type="presParOf" srcId="{58F2490D-54D7-DB4C-9B37-45F6AA31FE6C}" destId="{63818280-68DD-794C-86A5-DF6A05072BC9}" srcOrd="0" destOrd="0" presId="urn:microsoft.com/office/officeart/2005/8/layout/hierarchy1"/>
    <dgm:cxn modelId="{8DD913BD-B41A-BC48-9389-39C2F6BED598}" type="presParOf" srcId="{63818280-68DD-794C-86A5-DF6A05072BC9}" destId="{E062CAB8-9544-284D-8A06-96E39862C8A5}" srcOrd="0" destOrd="0" presId="urn:microsoft.com/office/officeart/2005/8/layout/hierarchy1"/>
    <dgm:cxn modelId="{A8B489E5-1AC1-7041-906B-AEEDBFA65B3F}" type="presParOf" srcId="{63818280-68DD-794C-86A5-DF6A05072BC9}" destId="{AB557FED-A799-7D48-B511-D00223E09652}" srcOrd="1" destOrd="0" presId="urn:microsoft.com/office/officeart/2005/8/layout/hierarchy1"/>
    <dgm:cxn modelId="{2DD47925-7E06-DD4D-980A-DCB19538CA50}" type="presParOf" srcId="{58F2490D-54D7-DB4C-9B37-45F6AA31FE6C}" destId="{C20ED04A-42D2-1E41-B965-E0F88B8EF5C3}" srcOrd="1" destOrd="0" presId="urn:microsoft.com/office/officeart/2005/8/layout/hierarchy1"/>
    <dgm:cxn modelId="{2EF854A0-CCA5-4B46-A4EC-308F350A0D8F}" type="presParOf" srcId="{45A84CA6-FC24-E047-A44D-BD8CA6889A33}" destId="{790FBF06-307D-CC46-9EC1-458870AF7463}" srcOrd="4" destOrd="0" presId="urn:microsoft.com/office/officeart/2005/8/layout/hierarchy1"/>
    <dgm:cxn modelId="{8D2A2AC0-EAE6-7348-A62A-AABB70D8E43F}" type="presParOf" srcId="{790FBF06-307D-CC46-9EC1-458870AF7463}" destId="{C48F2261-8F4E-0644-A73E-D2239C2E0B4E}" srcOrd="0" destOrd="0" presId="urn:microsoft.com/office/officeart/2005/8/layout/hierarchy1"/>
    <dgm:cxn modelId="{3F60CEC7-391D-664B-BFEB-97D18E4D1C82}" type="presParOf" srcId="{C48F2261-8F4E-0644-A73E-D2239C2E0B4E}" destId="{4F37355E-21FA-DF4D-AE61-D1A517B0DF1C}" srcOrd="0" destOrd="0" presId="urn:microsoft.com/office/officeart/2005/8/layout/hierarchy1"/>
    <dgm:cxn modelId="{5FDB0D9C-DFB5-6641-AAA6-0EAD334AAC1A}" type="presParOf" srcId="{C48F2261-8F4E-0644-A73E-D2239C2E0B4E}" destId="{82A5C588-E794-2547-AD32-898B8D77CBFD}" srcOrd="1" destOrd="0" presId="urn:microsoft.com/office/officeart/2005/8/layout/hierarchy1"/>
    <dgm:cxn modelId="{E07A8B60-5316-7E46-BB5C-783F2AFE1F01}" type="presParOf" srcId="{790FBF06-307D-CC46-9EC1-458870AF7463}" destId="{FF7DCD6C-61FD-BD4D-83E8-1EA08612B7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CB7AE8-1DC8-4D4A-9B11-7C694967643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822003-4FF4-438D-AB4E-A63D32F27CD3}">
      <dgm:prSet/>
      <dgm:spPr/>
      <dgm:t>
        <a:bodyPr/>
        <a:lstStyle/>
        <a:p>
          <a:r>
            <a:rPr lang="en-US" dirty="0"/>
            <a:t>Rockbuster has negative film revenues that have not surpassed $10. It is recommended Rockbuster investigate the reason behind the </a:t>
          </a:r>
          <a:r>
            <a:rPr lang="en-US" b="1" dirty="0"/>
            <a:t>low revenue for these movies</a:t>
          </a:r>
          <a:r>
            <a:rPr lang="en-US" dirty="0"/>
            <a:t>.</a:t>
          </a:r>
        </a:p>
      </dgm:t>
    </dgm:pt>
    <dgm:pt modelId="{3E687F31-5606-4838-98C6-E9592954E1DD}" type="parTrans" cxnId="{F4BB4D19-7950-4961-872F-01854C448633}">
      <dgm:prSet/>
      <dgm:spPr/>
      <dgm:t>
        <a:bodyPr/>
        <a:lstStyle/>
        <a:p>
          <a:endParaRPr lang="en-US"/>
        </a:p>
      </dgm:t>
    </dgm:pt>
    <dgm:pt modelId="{A3DB2FB7-8FB5-4166-BABC-927854E21705}" type="sibTrans" cxnId="{F4BB4D19-7950-4961-872F-01854C448633}">
      <dgm:prSet/>
      <dgm:spPr/>
      <dgm:t>
        <a:bodyPr/>
        <a:lstStyle/>
        <a:p>
          <a:endParaRPr lang="en-US"/>
        </a:p>
      </dgm:t>
    </dgm:pt>
    <dgm:pt modelId="{71452831-7395-41DF-91D1-515AB13F8B9C}">
      <dgm:prSet/>
      <dgm:spPr/>
      <dgm:t>
        <a:bodyPr/>
        <a:lstStyle/>
        <a:p>
          <a:r>
            <a:rPr lang="en-US" b="1" dirty="0"/>
            <a:t>Countries with the highest number of customers</a:t>
          </a:r>
          <a:r>
            <a:rPr lang="en-US" dirty="0"/>
            <a:t> should be rewarded for their loyalty with special promotions.</a:t>
          </a:r>
        </a:p>
      </dgm:t>
    </dgm:pt>
    <dgm:pt modelId="{B5551BF7-D59F-469B-8FBF-3CF710EBE84E}" type="parTrans" cxnId="{260CE94C-771F-4EAF-8988-417B877199DD}">
      <dgm:prSet/>
      <dgm:spPr/>
      <dgm:t>
        <a:bodyPr/>
        <a:lstStyle/>
        <a:p>
          <a:endParaRPr lang="en-US"/>
        </a:p>
      </dgm:t>
    </dgm:pt>
    <dgm:pt modelId="{EE67C97E-15E1-4AD1-8CFB-FDD3532A4314}" type="sibTrans" cxnId="{260CE94C-771F-4EAF-8988-417B877199DD}">
      <dgm:prSet/>
      <dgm:spPr/>
      <dgm:t>
        <a:bodyPr/>
        <a:lstStyle/>
        <a:p>
          <a:endParaRPr lang="en-US"/>
        </a:p>
      </dgm:t>
    </dgm:pt>
    <dgm:pt modelId="{00C29598-64E5-2C44-B8A7-A5EADA75A818}" type="pres">
      <dgm:prSet presAssocID="{40CB7AE8-1DC8-4D4A-9B11-7C69496764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C54DF3-6B63-E342-81BC-B1CDB16C64EC}" type="pres">
      <dgm:prSet presAssocID="{48822003-4FF4-438D-AB4E-A63D32F27CD3}" presName="hierRoot1" presStyleCnt="0"/>
      <dgm:spPr/>
    </dgm:pt>
    <dgm:pt modelId="{482F3241-C377-D248-8090-2DEDE3766468}" type="pres">
      <dgm:prSet presAssocID="{48822003-4FF4-438D-AB4E-A63D32F27CD3}" presName="composite" presStyleCnt="0"/>
      <dgm:spPr/>
    </dgm:pt>
    <dgm:pt modelId="{F17B27C0-744F-2045-AE79-EFA622E98943}" type="pres">
      <dgm:prSet presAssocID="{48822003-4FF4-438D-AB4E-A63D32F27CD3}" presName="background" presStyleLbl="node0" presStyleIdx="0" presStyleCnt="2"/>
      <dgm:spPr/>
    </dgm:pt>
    <dgm:pt modelId="{2B2E076C-81C4-5244-B6FC-371513582381}" type="pres">
      <dgm:prSet presAssocID="{48822003-4FF4-438D-AB4E-A63D32F27CD3}" presName="text" presStyleLbl="fgAcc0" presStyleIdx="0" presStyleCnt="2">
        <dgm:presLayoutVars>
          <dgm:chPref val="3"/>
        </dgm:presLayoutVars>
      </dgm:prSet>
      <dgm:spPr/>
    </dgm:pt>
    <dgm:pt modelId="{6A134ADE-488E-AE49-A999-8DC90EA1410F}" type="pres">
      <dgm:prSet presAssocID="{48822003-4FF4-438D-AB4E-A63D32F27CD3}" presName="hierChild2" presStyleCnt="0"/>
      <dgm:spPr/>
    </dgm:pt>
    <dgm:pt modelId="{0B7E38F4-A7C1-AA41-B027-F62505D3FE6A}" type="pres">
      <dgm:prSet presAssocID="{71452831-7395-41DF-91D1-515AB13F8B9C}" presName="hierRoot1" presStyleCnt="0"/>
      <dgm:spPr/>
    </dgm:pt>
    <dgm:pt modelId="{832AECDF-6861-0342-94F8-D2A94681841F}" type="pres">
      <dgm:prSet presAssocID="{71452831-7395-41DF-91D1-515AB13F8B9C}" presName="composite" presStyleCnt="0"/>
      <dgm:spPr/>
    </dgm:pt>
    <dgm:pt modelId="{BA86596D-C16A-7E4F-B39A-5203CB9A67B7}" type="pres">
      <dgm:prSet presAssocID="{71452831-7395-41DF-91D1-515AB13F8B9C}" presName="background" presStyleLbl="node0" presStyleIdx="1" presStyleCnt="2"/>
      <dgm:spPr/>
    </dgm:pt>
    <dgm:pt modelId="{8AAA6539-E81B-0740-A450-673E7656CA34}" type="pres">
      <dgm:prSet presAssocID="{71452831-7395-41DF-91D1-515AB13F8B9C}" presName="text" presStyleLbl="fgAcc0" presStyleIdx="1" presStyleCnt="2">
        <dgm:presLayoutVars>
          <dgm:chPref val="3"/>
        </dgm:presLayoutVars>
      </dgm:prSet>
      <dgm:spPr/>
    </dgm:pt>
    <dgm:pt modelId="{AFB4FE36-6514-934D-AF96-40437175AB9C}" type="pres">
      <dgm:prSet presAssocID="{71452831-7395-41DF-91D1-515AB13F8B9C}" presName="hierChild2" presStyleCnt="0"/>
      <dgm:spPr/>
    </dgm:pt>
  </dgm:ptLst>
  <dgm:cxnLst>
    <dgm:cxn modelId="{F4BB4D19-7950-4961-872F-01854C448633}" srcId="{40CB7AE8-1DC8-4D4A-9B11-7C694967643A}" destId="{48822003-4FF4-438D-AB4E-A63D32F27CD3}" srcOrd="0" destOrd="0" parTransId="{3E687F31-5606-4838-98C6-E9592954E1DD}" sibTransId="{A3DB2FB7-8FB5-4166-BABC-927854E21705}"/>
    <dgm:cxn modelId="{260CE94C-771F-4EAF-8988-417B877199DD}" srcId="{40CB7AE8-1DC8-4D4A-9B11-7C694967643A}" destId="{71452831-7395-41DF-91D1-515AB13F8B9C}" srcOrd="1" destOrd="0" parTransId="{B5551BF7-D59F-469B-8FBF-3CF710EBE84E}" sibTransId="{EE67C97E-15E1-4AD1-8CFB-FDD3532A4314}"/>
    <dgm:cxn modelId="{9292B677-C930-2A46-9845-306E0D2F0ECD}" type="presOf" srcId="{40CB7AE8-1DC8-4D4A-9B11-7C694967643A}" destId="{00C29598-64E5-2C44-B8A7-A5EADA75A818}" srcOrd="0" destOrd="0" presId="urn:microsoft.com/office/officeart/2005/8/layout/hierarchy1"/>
    <dgm:cxn modelId="{91761186-7075-FA46-881A-779417A30F0A}" type="presOf" srcId="{48822003-4FF4-438D-AB4E-A63D32F27CD3}" destId="{2B2E076C-81C4-5244-B6FC-371513582381}" srcOrd="0" destOrd="0" presId="urn:microsoft.com/office/officeart/2005/8/layout/hierarchy1"/>
    <dgm:cxn modelId="{D4E951A0-F064-8743-945A-396A8A74BA8F}" type="presOf" srcId="{71452831-7395-41DF-91D1-515AB13F8B9C}" destId="{8AAA6539-E81B-0740-A450-673E7656CA34}" srcOrd="0" destOrd="0" presId="urn:microsoft.com/office/officeart/2005/8/layout/hierarchy1"/>
    <dgm:cxn modelId="{2C1D4D87-5CA1-5D44-8961-60C06D17D554}" type="presParOf" srcId="{00C29598-64E5-2C44-B8A7-A5EADA75A818}" destId="{1CC54DF3-6B63-E342-81BC-B1CDB16C64EC}" srcOrd="0" destOrd="0" presId="urn:microsoft.com/office/officeart/2005/8/layout/hierarchy1"/>
    <dgm:cxn modelId="{886A61DF-FEF8-634E-B5E0-A0DD83418B40}" type="presParOf" srcId="{1CC54DF3-6B63-E342-81BC-B1CDB16C64EC}" destId="{482F3241-C377-D248-8090-2DEDE3766468}" srcOrd="0" destOrd="0" presId="urn:microsoft.com/office/officeart/2005/8/layout/hierarchy1"/>
    <dgm:cxn modelId="{4041912A-49F6-5B45-BB1C-5C0460334EF0}" type="presParOf" srcId="{482F3241-C377-D248-8090-2DEDE3766468}" destId="{F17B27C0-744F-2045-AE79-EFA622E98943}" srcOrd="0" destOrd="0" presId="urn:microsoft.com/office/officeart/2005/8/layout/hierarchy1"/>
    <dgm:cxn modelId="{C44C27F6-202C-BF4E-A044-546487E85368}" type="presParOf" srcId="{482F3241-C377-D248-8090-2DEDE3766468}" destId="{2B2E076C-81C4-5244-B6FC-371513582381}" srcOrd="1" destOrd="0" presId="urn:microsoft.com/office/officeart/2005/8/layout/hierarchy1"/>
    <dgm:cxn modelId="{FBF43A3E-EB7B-3B4A-9E8F-91827E929C43}" type="presParOf" srcId="{1CC54DF3-6B63-E342-81BC-B1CDB16C64EC}" destId="{6A134ADE-488E-AE49-A999-8DC90EA1410F}" srcOrd="1" destOrd="0" presId="urn:microsoft.com/office/officeart/2005/8/layout/hierarchy1"/>
    <dgm:cxn modelId="{4EB363DB-DE7A-D241-B85E-B5441F2F4420}" type="presParOf" srcId="{00C29598-64E5-2C44-B8A7-A5EADA75A818}" destId="{0B7E38F4-A7C1-AA41-B027-F62505D3FE6A}" srcOrd="1" destOrd="0" presId="urn:microsoft.com/office/officeart/2005/8/layout/hierarchy1"/>
    <dgm:cxn modelId="{E68CEA34-5D22-5C4C-9761-D6DD555F7128}" type="presParOf" srcId="{0B7E38F4-A7C1-AA41-B027-F62505D3FE6A}" destId="{832AECDF-6861-0342-94F8-D2A94681841F}" srcOrd="0" destOrd="0" presId="urn:microsoft.com/office/officeart/2005/8/layout/hierarchy1"/>
    <dgm:cxn modelId="{BA922C54-BA26-8840-A8DD-645AC96865D5}" type="presParOf" srcId="{832AECDF-6861-0342-94F8-D2A94681841F}" destId="{BA86596D-C16A-7E4F-B39A-5203CB9A67B7}" srcOrd="0" destOrd="0" presId="urn:microsoft.com/office/officeart/2005/8/layout/hierarchy1"/>
    <dgm:cxn modelId="{CA6CBB0B-9C1E-E348-8421-D503898FD405}" type="presParOf" srcId="{832AECDF-6861-0342-94F8-D2A94681841F}" destId="{8AAA6539-E81B-0740-A450-673E7656CA34}" srcOrd="1" destOrd="0" presId="urn:microsoft.com/office/officeart/2005/8/layout/hierarchy1"/>
    <dgm:cxn modelId="{39BD3EF1-D385-D548-91E0-7BED446CBF48}" type="presParOf" srcId="{0B7E38F4-A7C1-AA41-B027-F62505D3FE6A}" destId="{AFB4FE36-6514-934D-AF96-40437175AB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444A1-DE4A-4D54-A148-733695B0A60A}">
      <dsp:nvSpPr>
        <dsp:cNvPr id="0" name=""/>
        <dsp:cNvSpPr/>
      </dsp:nvSpPr>
      <dsp:spPr>
        <a:xfrm>
          <a:off x="8930644" y="3419861"/>
          <a:ext cx="1197605" cy="1184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7000" b="-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67D5F-5136-46D5-BA72-702639DD112C}">
      <dsp:nvSpPr>
        <dsp:cNvPr id="0" name=""/>
        <dsp:cNvSpPr/>
      </dsp:nvSpPr>
      <dsp:spPr>
        <a:xfrm>
          <a:off x="426731" y="228598"/>
          <a:ext cx="1600235" cy="53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none" kern="1200" dirty="0">
              <a:latin typeface="+mn-lt"/>
            </a:rPr>
            <a:t>Objective</a:t>
          </a:r>
          <a:endParaRPr lang="en-US" sz="2800" u="none" kern="1200" dirty="0">
            <a:latin typeface="+mn-lt"/>
          </a:endParaRPr>
        </a:p>
      </dsp:txBody>
      <dsp:txXfrm>
        <a:off x="426731" y="228598"/>
        <a:ext cx="1600235" cy="535094"/>
      </dsp:txXfrm>
    </dsp:sp>
    <dsp:sp modelId="{1F5EF3AE-54C0-4EA4-BEB5-3E3D76491729}">
      <dsp:nvSpPr>
        <dsp:cNvPr id="0" name=""/>
        <dsp:cNvSpPr/>
      </dsp:nvSpPr>
      <dsp:spPr>
        <a:xfrm>
          <a:off x="426732" y="777236"/>
          <a:ext cx="3388836" cy="54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To develop a launch strategy for the new online video service. Project brief can be found </a:t>
          </a:r>
          <a:r>
            <a:rPr lang="en-US" sz="2000" kern="1200" dirty="0">
              <a:solidFill>
                <a:schemeClr val="tx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2000" kern="1200" dirty="0">
              <a:solidFill>
                <a:schemeClr val="tx1"/>
              </a:solidFill>
              <a:latin typeface="+mn-lt"/>
            </a:rPr>
            <a:t>.</a:t>
          </a:r>
          <a:endParaRPr lang="en-US" sz="2000" kern="1200" dirty="0">
            <a:latin typeface="+mn-lt"/>
          </a:endParaRPr>
        </a:p>
      </dsp:txBody>
      <dsp:txXfrm>
        <a:off x="426732" y="777236"/>
        <a:ext cx="3388836" cy="543085"/>
      </dsp:txXfrm>
    </dsp:sp>
    <dsp:sp modelId="{11F511D0-891E-4926-9F3F-AF33C0BED3A4}">
      <dsp:nvSpPr>
        <dsp:cNvPr id="0" name=""/>
        <dsp:cNvSpPr/>
      </dsp:nvSpPr>
      <dsp:spPr>
        <a:xfrm>
          <a:off x="5181604" y="3419856"/>
          <a:ext cx="1199633" cy="118488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7000" b="-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B7B6A-636C-4F5F-9FB6-F237FB20F9B1}">
      <dsp:nvSpPr>
        <dsp:cNvPr id="0" name=""/>
        <dsp:cNvSpPr/>
      </dsp:nvSpPr>
      <dsp:spPr>
        <a:xfrm>
          <a:off x="3261365" y="228601"/>
          <a:ext cx="3435779" cy="53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Data Set</a:t>
          </a:r>
        </a:p>
      </dsp:txBody>
      <dsp:txXfrm>
        <a:off x="3261365" y="228601"/>
        <a:ext cx="3435779" cy="535094"/>
      </dsp:txXfrm>
    </dsp:sp>
    <dsp:sp modelId="{4743691A-C564-4D26-97EE-BB0E2564F8D4}">
      <dsp:nvSpPr>
        <dsp:cNvPr id="0" name=""/>
        <dsp:cNvSpPr/>
      </dsp:nvSpPr>
      <dsp:spPr>
        <a:xfrm>
          <a:off x="4267189" y="777236"/>
          <a:ext cx="3435779" cy="117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 set contains information about Rockbuster's film inventory, customers, and payments, among other things.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Rockbuster data set can be found </a:t>
          </a:r>
          <a:r>
            <a:rPr lang="en-US" sz="2000" kern="1200" dirty="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2000" kern="1200" dirty="0"/>
            <a:t>.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dictionary can be found </a:t>
          </a:r>
          <a:r>
            <a:rPr lang="en-US" sz="2000" kern="1200" dirty="0">
              <a:solidFill>
                <a:schemeClr val="tx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2000" kern="1200" dirty="0"/>
            <a:t>.</a:t>
          </a:r>
        </a:p>
      </dsp:txBody>
      <dsp:txXfrm>
        <a:off x="4267189" y="777236"/>
        <a:ext cx="3435779" cy="1173557"/>
      </dsp:txXfrm>
    </dsp:sp>
    <dsp:sp modelId="{086D0558-95AA-4847-8E50-6AB5EA1ADE53}">
      <dsp:nvSpPr>
        <dsp:cNvPr id="0" name=""/>
        <dsp:cNvSpPr/>
      </dsp:nvSpPr>
      <dsp:spPr>
        <a:xfrm>
          <a:off x="1341124" y="3419856"/>
          <a:ext cx="1199633" cy="118239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t="-8000" b="-8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4D1D-81C3-49A8-AE99-F8D9B945CC94}">
      <dsp:nvSpPr>
        <dsp:cNvPr id="0" name=""/>
        <dsp:cNvSpPr/>
      </dsp:nvSpPr>
      <dsp:spPr>
        <a:xfrm>
          <a:off x="7740316" y="228602"/>
          <a:ext cx="4082221" cy="57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none" kern="1200" dirty="0">
              <a:latin typeface="+mn-lt"/>
              <a:ea typeface="+mn-ea"/>
              <a:cs typeface="+mn-cs"/>
            </a:rPr>
            <a:t>Tools and Procedures </a:t>
          </a:r>
        </a:p>
      </dsp:txBody>
      <dsp:txXfrm>
        <a:off x="7740316" y="228602"/>
        <a:ext cx="4082221" cy="574108"/>
      </dsp:txXfrm>
    </dsp:sp>
    <dsp:sp modelId="{7B5DEC87-961E-4EB6-806F-4560CB357DFA}">
      <dsp:nvSpPr>
        <dsp:cNvPr id="0" name=""/>
        <dsp:cNvSpPr/>
      </dsp:nvSpPr>
      <dsp:spPr>
        <a:xfrm>
          <a:off x="8046461" y="777239"/>
          <a:ext cx="3927920" cy="108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2000" kern="1200" dirty="0"/>
            <a:t>Relational databases</a:t>
          </a:r>
        </a:p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2000" kern="1200" dirty="0"/>
            <a:t>SQL</a:t>
          </a:r>
        </a:p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2000" b="0" u="none" kern="1200" dirty="0">
              <a:latin typeface="+mn-lt"/>
              <a:ea typeface="+mn-ea"/>
              <a:cs typeface="+mn-cs"/>
            </a:rPr>
            <a:t>Database querying</a:t>
          </a:r>
        </a:p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2000" b="0" u="none" kern="1200" dirty="0">
              <a:latin typeface="+mn-lt"/>
              <a:ea typeface="+mn-ea"/>
              <a:cs typeface="+mn-cs"/>
            </a:rPr>
            <a:t>Filtering</a:t>
          </a:r>
        </a:p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2000" b="0" u="none" kern="1200" dirty="0">
              <a:latin typeface="+mn-lt"/>
              <a:ea typeface="+mn-ea"/>
              <a:cs typeface="+mn-cs"/>
            </a:rPr>
            <a:t>Cleaning and summarizing</a:t>
          </a:r>
        </a:p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2000" b="0" u="none" kern="1200" dirty="0">
              <a:latin typeface="+mn-lt"/>
              <a:ea typeface="+mn-ea"/>
              <a:cs typeface="+mn-cs"/>
            </a:rPr>
            <a:t>Joining tables</a:t>
          </a:r>
        </a:p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2000" b="0" u="none" kern="1200" dirty="0">
              <a:latin typeface="+mn-lt"/>
              <a:ea typeface="+mn-ea"/>
              <a:cs typeface="+mn-cs"/>
            </a:rPr>
            <a:t>Subqueries</a:t>
          </a:r>
        </a:p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2000" b="0" u="none" kern="1200" dirty="0">
              <a:latin typeface="+mn-lt"/>
              <a:ea typeface="+mn-ea"/>
              <a:cs typeface="+mn-cs"/>
            </a:rPr>
            <a:t>Common table expressions</a:t>
          </a:r>
        </a:p>
        <a:p>
          <a:pPr algn="ctr">
            <a:lnSpc>
              <a:spcPct val="100000"/>
            </a:lnSpc>
            <a:spcBef>
              <a:spcPct val="0"/>
            </a:spcBef>
            <a:buNone/>
          </a:pPr>
          <a:endParaRPr lang="en-US" sz="1700" b="0" u="none" kern="1200" dirty="0">
            <a:latin typeface="+mn-lt"/>
            <a:ea typeface="+mn-ea"/>
            <a:cs typeface="+mn-cs"/>
          </a:endParaRPr>
        </a:p>
        <a:p>
          <a:pPr marL="0" lvl="0" indent="0" algn="ctr" defTabSz="889000"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u="none" kern="1200" dirty="0">
            <a:latin typeface="Gill Sans MT" panose="020B0502020104020203" pitchFamily="34" charset="77"/>
            <a:ea typeface="+mn-ea"/>
            <a:cs typeface="+mn-cs"/>
          </a:endParaRPr>
        </a:p>
      </dsp:txBody>
      <dsp:txXfrm>
        <a:off x="8046461" y="777239"/>
        <a:ext cx="3927920" cy="1088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58A5D-01A4-2740-B5A6-417122BCE366}">
      <dsp:nvSpPr>
        <dsp:cNvPr id="0" name=""/>
        <dsp:cNvSpPr/>
      </dsp:nvSpPr>
      <dsp:spPr>
        <a:xfrm>
          <a:off x="2519" y="1145917"/>
          <a:ext cx="1227512" cy="779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07103-171E-4B41-97ED-5E687FFE2C8F}">
      <dsp:nvSpPr>
        <dsp:cNvPr id="0" name=""/>
        <dsp:cNvSpPr/>
      </dsp:nvSpPr>
      <dsp:spPr>
        <a:xfrm>
          <a:off x="138909" y="1275488"/>
          <a:ext cx="1227512" cy="779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Average rental duration is 5 days</a:t>
          </a:r>
        </a:p>
      </dsp:txBody>
      <dsp:txXfrm>
        <a:off x="161739" y="1298318"/>
        <a:ext cx="1181852" cy="733810"/>
      </dsp:txXfrm>
    </dsp:sp>
    <dsp:sp modelId="{0BE90D49-0935-8F43-A926-C98622A20CE0}">
      <dsp:nvSpPr>
        <dsp:cNvPr id="0" name=""/>
        <dsp:cNvSpPr/>
      </dsp:nvSpPr>
      <dsp:spPr>
        <a:xfrm>
          <a:off x="1502811" y="1145917"/>
          <a:ext cx="1227512" cy="779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806E2-EE65-1741-BB5C-50DE81084948}">
      <dsp:nvSpPr>
        <dsp:cNvPr id="0" name=""/>
        <dsp:cNvSpPr/>
      </dsp:nvSpPr>
      <dsp:spPr>
        <a:xfrm>
          <a:off x="1639201" y="1275488"/>
          <a:ext cx="1227512" cy="779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Maximum rental duration is 7 days</a:t>
          </a:r>
        </a:p>
      </dsp:txBody>
      <dsp:txXfrm>
        <a:off x="1662031" y="1298318"/>
        <a:ext cx="1181852" cy="733810"/>
      </dsp:txXfrm>
    </dsp:sp>
    <dsp:sp modelId="{18A10A46-66A0-A943-A47A-5E8B415BB8DC}">
      <dsp:nvSpPr>
        <dsp:cNvPr id="0" name=""/>
        <dsp:cNvSpPr/>
      </dsp:nvSpPr>
      <dsp:spPr>
        <a:xfrm>
          <a:off x="3003104" y="1145917"/>
          <a:ext cx="1227512" cy="779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306B8-0891-984F-8357-50F62D168880}">
      <dsp:nvSpPr>
        <dsp:cNvPr id="0" name=""/>
        <dsp:cNvSpPr/>
      </dsp:nvSpPr>
      <dsp:spPr>
        <a:xfrm>
          <a:off x="3139494" y="1275488"/>
          <a:ext cx="1227512" cy="779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Minimum rental duration is 3 days</a:t>
          </a:r>
        </a:p>
      </dsp:txBody>
      <dsp:txXfrm>
        <a:off x="3162324" y="1298318"/>
        <a:ext cx="1181852" cy="733810"/>
      </dsp:txXfrm>
    </dsp:sp>
    <dsp:sp modelId="{E062CAB8-9544-284D-8A06-96E39862C8A5}">
      <dsp:nvSpPr>
        <dsp:cNvPr id="0" name=""/>
        <dsp:cNvSpPr/>
      </dsp:nvSpPr>
      <dsp:spPr>
        <a:xfrm>
          <a:off x="4503396" y="1145917"/>
          <a:ext cx="1227512" cy="779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57FED-A799-7D48-B511-D00223E09652}">
      <dsp:nvSpPr>
        <dsp:cNvPr id="0" name=""/>
        <dsp:cNvSpPr/>
      </dsp:nvSpPr>
      <dsp:spPr>
        <a:xfrm>
          <a:off x="4639787" y="1275488"/>
          <a:ext cx="1227512" cy="779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NC-17 is the top rating in rental duration with 5.14</a:t>
          </a:r>
        </a:p>
      </dsp:txBody>
      <dsp:txXfrm>
        <a:off x="4662617" y="1298318"/>
        <a:ext cx="1181852" cy="733810"/>
      </dsp:txXfrm>
    </dsp:sp>
    <dsp:sp modelId="{4F37355E-21FA-DF4D-AE61-D1A517B0DF1C}">
      <dsp:nvSpPr>
        <dsp:cNvPr id="0" name=""/>
        <dsp:cNvSpPr/>
      </dsp:nvSpPr>
      <dsp:spPr>
        <a:xfrm>
          <a:off x="6003689" y="1145917"/>
          <a:ext cx="1227512" cy="779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5C588-E794-2547-AD32-898B8D77CBFD}">
      <dsp:nvSpPr>
        <dsp:cNvPr id="0" name=""/>
        <dsp:cNvSpPr/>
      </dsp:nvSpPr>
      <dsp:spPr>
        <a:xfrm>
          <a:off x="6140079" y="1275488"/>
          <a:ext cx="1227512" cy="779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 is the lowest rating in rental duration with 4.77</a:t>
          </a:r>
        </a:p>
      </dsp:txBody>
      <dsp:txXfrm>
        <a:off x="6162909" y="1298318"/>
        <a:ext cx="1181852" cy="733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B27C0-744F-2045-AE79-EFA622E98943}">
      <dsp:nvSpPr>
        <dsp:cNvPr id="0" name=""/>
        <dsp:cNvSpPr/>
      </dsp:nvSpPr>
      <dsp:spPr>
        <a:xfrm>
          <a:off x="1346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E076C-81C4-5244-B6FC-371513582381}">
      <dsp:nvSpPr>
        <dsp:cNvPr id="0" name=""/>
        <dsp:cNvSpPr/>
      </dsp:nvSpPr>
      <dsp:spPr>
        <a:xfrm>
          <a:off x="526437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Rockbuster has negative film revenues that have not surpassed $10. It is recommended Rockbuster investigate the reason behind the </a:t>
          </a:r>
          <a:r>
            <a:rPr lang="en-US" sz="2800" b="1" kern="1200" dirty="0"/>
            <a:t>low revenue for these movies</a:t>
          </a:r>
          <a:r>
            <a:rPr lang="en-US" sz="2800" kern="1200" dirty="0"/>
            <a:t>.</a:t>
          </a:r>
        </a:p>
      </dsp:txBody>
      <dsp:txXfrm>
        <a:off x="614330" y="676013"/>
        <a:ext cx="4550037" cy="2825112"/>
      </dsp:txXfrm>
    </dsp:sp>
    <dsp:sp modelId="{BA86596D-C16A-7E4F-B39A-5203CB9A67B7}">
      <dsp:nvSpPr>
        <dsp:cNvPr id="0" name=""/>
        <dsp:cNvSpPr/>
      </dsp:nvSpPr>
      <dsp:spPr>
        <a:xfrm>
          <a:off x="5777353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6539-E81B-0740-A450-673E7656CA34}">
      <dsp:nvSpPr>
        <dsp:cNvPr id="0" name=""/>
        <dsp:cNvSpPr/>
      </dsp:nvSpPr>
      <dsp:spPr>
        <a:xfrm>
          <a:off x="6302444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Countries with the highest number of customers</a:t>
          </a:r>
          <a:r>
            <a:rPr lang="en-US" sz="2800" kern="1200" dirty="0"/>
            <a:t> should be rewarded for their loyalty with special promotions.</a:t>
          </a:r>
        </a:p>
      </dsp:txBody>
      <dsp:txXfrm>
        <a:off x="6390337" y="676013"/>
        <a:ext cx="4550037" cy="282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831C-2DC0-8140-9CB2-1967D3D67CC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1F158-C67E-A04A-9D0D-A89CEDD5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9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52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0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3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80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svg"/><Relationship Id="rId3" Type="http://schemas.openxmlformats.org/officeDocument/2006/relationships/diagramLayout" Target="../diagrams/layout3.xml"/><Relationship Id="rId7" Type="http://schemas.openxmlformats.org/officeDocument/2006/relationships/hyperlink" Target="https://public.tableau.com/app/profile/alex.paredes" TargetMode="External"/><Relationship Id="rId12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11" Type="http://schemas.openxmlformats.org/officeDocument/2006/relationships/hyperlink" Target="https://github.com/aparedes91/Rockbuster-Stealth-SQL/blob/main/Presentation/Rockbuster%20Stealth%20Presentation.pptx" TargetMode="Externa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github.com/aparedes91/Rockbuster-Stealth-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A88E2400-FAC4-468B-846D-75E60D0A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FAD2CA5C-E1A7-4B7C-8BD8-21068927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ABD3D-C8CF-040D-BC28-0A4D4B9A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4892040"/>
            <a:ext cx="11290860" cy="12588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EFF"/>
                </a:solidFill>
              </a:rPr>
              <a:t>Rockbuster Stealth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3CCD853-F781-0F30-FEF7-A7C8E632E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476162"/>
              </p:ext>
            </p:extLst>
          </p:nvPr>
        </p:nvGraphicFramePr>
        <p:xfrm>
          <a:off x="0" y="536713"/>
          <a:ext cx="12180876" cy="4605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4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FA5C-5372-44E5-D36D-0EDAABA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6072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ANALYSIS</a:t>
            </a:r>
          </a:p>
        </p:txBody>
      </p:sp>
      <p:pic>
        <p:nvPicPr>
          <p:cNvPr id="5" name="Content Placeholder 4" descr="Chart, background pattern, bar chart&#10;&#10;Description automatically generated">
            <a:extLst>
              <a:ext uri="{FF2B5EF4-FFF2-40B4-BE49-F238E27FC236}">
                <a16:creationId xmlns:a16="http://schemas.microsoft.com/office/drawing/2014/main" id="{787E888E-A716-DE0F-6E40-BE814C7E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480" y="4177718"/>
            <a:ext cx="6256681" cy="20998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19DACD2-6BA1-1A13-ADB6-C5912BAA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1965960"/>
            <a:ext cx="6256685" cy="20998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ADABB-23F5-FC27-958F-EFC189D10B81}"/>
              </a:ext>
            </a:extLst>
          </p:cNvPr>
          <p:cNvSpPr txBox="1"/>
          <p:nvPr/>
        </p:nvSpPr>
        <p:spPr>
          <a:xfrm>
            <a:off x="426720" y="1965960"/>
            <a:ext cx="4862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Which movies contributed the most/least to revenue gain?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6FE3A-309D-E532-A0EF-38B67794FAF8}"/>
              </a:ext>
            </a:extLst>
          </p:cNvPr>
          <p:cNvSpPr txBox="1"/>
          <p:nvPr/>
        </p:nvSpPr>
        <p:spPr>
          <a:xfrm>
            <a:off x="426720" y="2880360"/>
            <a:ext cx="475540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b="1" dirty="0"/>
              <a:t>Telegraph Voyage is the top-selling film</a:t>
            </a:r>
            <a:r>
              <a:rPr lang="en-US" sz="2400" dirty="0"/>
              <a:t> with $215.75 in revenue.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/>
              <a:t>Duffel Apocalypse, Oklahoma Jumanji, and Texas Watch are the lowest revenue films</a:t>
            </a:r>
            <a:r>
              <a:rPr lang="en-US" sz="2400" dirty="0"/>
              <a:t> with $5.94.</a:t>
            </a:r>
          </a:p>
        </p:txBody>
      </p:sp>
    </p:spTree>
    <p:extLst>
      <p:ext uri="{BB962C8B-B14F-4D97-AF65-F5344CB8AC3E}">
        <p14:creationId xmlns:p14="http://schemas.microsoft.com/office/powerpoint/2010/main" val="73650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DECF04B-AE7C-40FA-671A-0B028CA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2" y="3063240"/>
            <a:ext cx="7589520" cy="1886219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24485B8-C9F4-3229-84C1-1E7BC932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72" y="609600"/>
            <a:ext cx="3767810" cy="5971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70BD767-0119-63DC-EE16-5C63F2E18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211111"/>
              </p:ext>
            </p:extLst>
          </p:nvPr>
        </p:nvGraphicFramePr>
        <p:xfrm>
          <a:off x="442318" y="3977640"/>
          <a:ext cx="7370111" cy="320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475486-74BD-EDBD-8090-095F83E05C00}"/>
              </a:ext>
            </a:extLst>
          </p:cNvPr>
          <p:cNvSpPr txBox="1"/>
          <p:nvPr/>
        </p:nvSpPr>
        <p:spPr>
          <a:xfrm>
            <a:off x="243840" y="1965960"/>
            <a:ext cx="7742903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ea typeface="+mj-ea"/>
                <a:cs typeface="+mj-cs"/>
              </a:rPr>
              <a:t>What was the average rental duration for all videos?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D3224-2953-1E44-9A61-BCD09AC714CD}"/>
              </a:ext>
            </a:extLst>
          </p:cNvPr>
          <p:cNvSpPr txBox="1"/>
          <p:nvPr/>
        </p:nvSpPr>
        <p:spPr>
          <a:xfrm>
            <a:off x="511277" y="868680"/>
            <a:ext cx="7384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ANALYSIS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60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>
            <a:extLst>
              <a:ext uri="{FF2B5EF4-FFF2-40B4-BE49-F238E27FC236}">
                <a16:creationId xmlns:a16="http://schemas.microsoft.com/office/drawing/2014/main" id="{68359A90-4D75-4AFD-4DA6-B26095B57D0D}"/>
              </a:ext>
            </a:extLst>
          </p:cNvPr>
          <p:cNvSpPr txBox="1"/>
          <p:nvPr/>
        </p:nvSpPr>
        <p:spPr>
          <a:xfrm>
            <a:off x="442452" y="731520"/>
            <a:ext cx="5909403" cy="1229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3000" b="1" dirty="0">
                <a:solidFill>
                  <a:schemeClr val="bg1"/>
                </a:solidFill>
              </a:rPr>
              <a:t>Which countries are Rockbuster customers based in?</a:t>
            </a:r>
          </a:p>
          <a:p>
            <a:pPr indent="-228600" algn="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83" name="Picture 28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9092F458-5753-79EF-F358-954D8DF84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744"/>
          <a:stretch/>
        </p:blipFill>
        <p:spPr>
          <a:xfrm>
            <a:off x="6356484" y="78430"/>
            <a:ext cx="5637042" cy="4451339"/>
          </a:xfrm>
          <a:prstGeom prst="rect">
            <a:avLst/>
          </a:prstGeom>
        </p:spPr>
      </p:pic>
      <p:pic>
        <p:nvPicPr>
          <p:cNvPr id="287" name="Picture 286" descr="Table&#10;&#10;Description automatically generated">
            <a:extLst>
              <a:ext uri="{FF2B5EF4-FFF2-40B4-BE49-F238E27FC236}">
                <a16:creationId xmlns:a16="http://schemas.microsoft.com/office/drawing/2014/main" id="{A23556AF-8139-A465-5580-317C3F80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2057400"/>
            <a:ext cx="6108015" cy="4365978"/>
          </a:xfrm>
          <a:prstGeom prst="rect">
            <a:avLst/>
          </a:prstGeom>
        </p:spPr>
      </p:pic>
      <p:sp>
        <p:nvSpPr>
          <p:cNvPr id="289" name="TextBox 288">
            <a:extLst>
              <a:ext uri="{FF2B5EF4-FFF2-40B4-BE49-F238E27FC236}">
                <a16:creationId xmlns:a16="http://schemas.microsoft.com/office/drawing/2014/main" id="{4F8AE822-3CDB-570C-7106-6EA6DBBB8D3C}"/>
              </a:ext>
            </a:extLst>
          </p:cNvPr>
          <p:cNvSpPr txBox="1"/>
          <p:nvPr/>
        </p:nvSpPr>
        <p:spPr>
          <a:xfrm>
            <a:off x="6352581" y="4608199"/>
            <a:ext cx="56370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/>
              <a:t>Rockbuster customers are based in </a:t>
            </a:r>
            <a:r>
              <a:rPr lang="en-US" sz="2200" b="1" dirty="0"/>
              <a:t>108 countries</a:t>
            </a:r>
            <a:r>
              <a:rPr lang="en-US" sz="2200" dirty="0"/>
              <a:t>.</a:t>
            </a:r>
            <a:endParaRPr lang="en-US" sz="2200" b="1" dirty="0"/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/>
              <a:t>The top 5 countries with the highest number of customers: </a:t>
            </a:r>
            <a:r>
              <a:rPr lang="en-US" sz="2200" b="1" dirty="0"/>
              <a:t>India, China, United States, Japan, and Mexico</a:t>
            </a:r>
            <a:r>
              <a:rPr lang="en-US" sz="2200" dirty="0"/>
              <a:t>.</a:t>
            </a:r>
            <a:endParaRPr lang="en-US" sz="2200" b="1" dirty="0"/>
          </a:p>
        </p:txBody>
      </p:sp>
      <p:pic>
        <p:nvPicPr>
          <p:cNvPr id="316" name="Picture 315" descr="Text&#10;&#10;Description automatically generated with medium confidence">
            <a:extLst>
              <a:ext uri="{FF2B5EF4-FFF2-40B4-BE49-F238E27FC236}">
                <a16:creationId xmlns:a16="http://schemas.microsoft.com/office/drawing/2014/main" id="{C844D6A3-700B-35E3-0EB1-21D8035BB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1" t="5269" r="6987" b="6146"/>
          <a:stretch/>
        </p:blipFill>
        <p:spPr>
          <a:xfrm>
            <a:off x="6352581" y="3765550"/>
            <a:ext cx="1035050" cy="7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7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BC80-8247-710C-DE2A-3769C332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9" y="642354"/>
            <a:ext cx="11285809" cy="11812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/>
              <a:t>Where are customers with a high lifetime value based?</a:t>
            </a:r>
          </a:p>
        </p:txBody>
      </p:sp>
      <p:sp>
        <p:nvSpPr>
          <p:cNvPr id="6" name="Content Placeholder 73">
            <a:extLst>
              <a:ext uri="{FF2B5EF4-FFF2-40B4-BE49-F238E27FC236}">
                <a16:creationId xmlns:a16="http://schemas.microsoft.com/office/drawing/2014/main" id="{70210DA9-672E-FF6D-D373-23C65426DBA7}"/>
              </a:ext>
            </a:extLst>
          </p:cNvPr>
          <p:cNvSpPr txBox="1">
            <a:spLocks/>
          </p:cNvSpPr>
          <p:nvPr/>
        </p:nvSpPr>
        <p:spPr>
          <a:xfrm>
            <a:off x="426720" y="1956568"/>
            <a:ext cx="6015447" cy="135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The top 5 cities of customers with high lifetime value: </a:t>
            </a:r>
            <a:r>
              <a:rPr lang="en-US" sz="2800" b="1" dirty="0">
                <a:solidFill>
                  <a:schemeClr val="tx1"/>
                </a:solidFill>
              </a:rPr>
              <a:t>Aurora, Atlixco, Sivas, Celaya, and Adoni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8C09C118-421A-519A-6E32-2CE37B4FA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" b="1"/>
          <a:stretch/>
        </p:blipFill>
        <p:spPr>
          <a:xfrm>
            <a:off x="701040" y="3474720"/>
            <a:ext cx="5559480" cy="2812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0EBE14B7-A246-74B1-9363-86FABE70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148840"/>
            <a:ext cx="5033164" cy="4212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76BF653-956F-65A3-F015-22FA3173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753" y="5876444"/>
            <a:ext cx="994611" cy="4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CDFD8-B7DC-51C3-1F85-F21F935E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7" y="228600"/>
            <a:ext cx="3733087" cy="247517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+mn-lt"/>
              </a:rPr>
              <a:t>Do sales figures vary between geographic regions?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41B617-B05F-0724-72D9-865064A3BF23}"/>
              </a:ext>
            </a:extLst>
          </p:cNvPr>
          <p:cNvSpPr txBox="1"/>
          <p:nvPr/>
        </p:nvSpPr>
        <p:spPr>
          <a:xfrm>
            <a:off x="601255" y="2331720"/>
            <a:ext cx="3409782" cy="3866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Yes, based on the shaded colors and circle sizes, </a:t>
            </a:r>
            <a:r>
              <a:rPr lang="en-US" sz="2800" b="1" dirty="0">
                <a:solidFill>
                  <a:schemeClr val="bg1"/>
                </a:solidFill>
              </a:rPr>
              <a:t>countries with the highest number of customers generate the most revenue.</a:t>
            </a:r>
          </a:p>
        </p:txBody>
      </p:sp>
      <p:pic>
        <p:nvPicPr>
          <p:cNvPr id="5" name="Content Placeholder 26" descr="Map&#10;&#10;Description automatically generated">
            <a:extLst>
              <a:ext uri="{FF2B5EF4-FFF2-40B4-BE49-F238E27FC236}">
                <a16:creationId xmlns:a16="http://schemas.microsoft.com/office/drawing/2014/main" id="{79391AD1-DAC4-8D95-48E1-D8D0EC07B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8932"/>
          <a:stretch/>
        </p:blipFill>
        <p:spPr>
          <a:xfrm>
            <a:off x="4175465" y="594360"/>
            <a:ext cx="7652742" cy="562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7A5A6B8-86A8-E3D7-5CA4-7E5224BD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0" y="5650992"/>
            <a:ext cx="1115568" cy="561249"/>
          </a:xfrm>
          <a:prstGeom prst="rect">
            <a:avLst/>
          </a:prstGeom>
        </p:spPr>
      </p:pic>
      <p:pic>
        <p:nvPicPr>
          <p:cNvPr id="10" name="Picture 9" descr="A picture containing PowerPoint&#10;&#10;Description automatically generated">
            <a:extLst>
              <a:ext uri="{FF2B5EF4-FFF2-40B4-BE49-F238E27FC236}">
                <a16:creationId xmlns:a16="http://schemas.microsoft.com/office/drawing/2014/main" id="{D54AE853-A426-2F83-6E04-2CA87215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654" y="5662163"/>
            <a:ext cx="1114969" cy="5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CBF7-C2F7-3EAD-2976-70BD5F4B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2920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Recommendations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3D3991-F70E-2685-1159-BE73685BA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62335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hart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CBAB09F6-C048-D0B8-49E6-0AB5F80E23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6108192"/>
            <a:ext cx="751846" cy="751846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hlinkClick r:id="rId9"/>
            <a:extLst>
              <a:ext uri="{FF2B5EF4-FFF2-40B4-BE49-F238E27FC236}">
                <a16:creationId xmlns:a16="http://schemas.microsoft.com/office/drawing/2014/main" id="{56EA1F7E-7D6F-E56E-B565-CA3024A735E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11661"/>
          <a:stretch/>
        </p:blipFill>
        <p:spPr>
          <a:xfrm>
            <a:off x="1706880" y="6126480"/>
            <a:ext cx="877405" cy="666472"/>
          </a:xfrm>
          <a:prstGeom prst="rect">
            <a:avLst/>
          </a:prstGeom>
        </p:spPr>
      </p:pic>
      <p:pic>
        <p:nvPicPr>
          <p:cNvPr id="10" name="Graphic 9" descr="Lecturer with solid fill">
            <a:hlinkClick r:id="rId11"/>
            <a:extLst>
              <a:ext uri="{FF2B5EF4-FFF2-40B4-BE49-F238E27FC236}">
                <a16:creationId xmlns:a16="http://schemas.microsoft.com/office/drawing/2014/main" id="{A30400B3-BA69-EC65-BC89-713942C6E7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2450" y="5897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397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315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Gill Sans MT</vt:lpstr>
      <vt:lpstr>Wingdings</vt:lpstr>
      <vt:lpstr>Wingdings 2</vt:lpstr>
      <vt:lpstr>BrushVTI</vt:lpstr>
      <vt:lpstr>3_Dividend</vt:lpstr>
      <vt:lpstr>Rockbuster Stealth</vt:lpstr>
      <vt:lpstr>ANALYSIS</vt:lpstr>
      <vt:lpstr>PowerPoint Presentation</vt:lpstr>
      <vt:lpstr>PowerPoint Presentation</vt:lpstr>
      <vt:lpstr>Where are customers with a high lifetime value based?</vt:lpstr>
      <vt:lpstr>Do sales figures vary between geographic regions?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Portfolio</dc:title>
  <dc:creator>Alex Paredes</dc:creator>
  <cp:lastModifiedBy>Alex Paredes</cp:lastModifiedBy>
  <cp:revision>88</cp:revision>
  <dcterms:created xsi:type="dcterms:W3CDTF">2023-04-27T15:01:00Z</dcterms:created>
  <dcterms:modified xsi:type="dcterms:W3CDTF">2023-06-21T19:47:52Z</dcterms:modified>
</cp:coreProperties>
</file>