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4214" r:id="rId2"/>
    <p:sldMasterId id="2147484226" r:id="rId3"/>
  </p:sldMasterIdLst>
  <p:notesMasterIdLst>
    <p:notesMasterId r:id="rId9"/>
  </p:notesMasterIdLst>
  <p:sldIdLst>
    <p:sldId id="301" r:id="rId4"/>
    <p:sldId id="302" r:id="rId5"/>
    <p:sldId id="304" r:id="rId6"/>
    <p:sldId id="286" r:id="rId7"/>
    <p:sldId id="30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33C1959-6380-EDD3-54A0-D8198BEB8DFD}" name="Alex Paredes" initials="AP" userId="8e2f938975373b5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C00"/>
    <a:srgbClr val="FF8A00"/>
    <a:srgbClr val="FFE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25"/>
    <p:restoredTop sz="96029"/>
  </p:normalViewPr>
  <p:slideViewPr>
    <p:cSldViewPr snapToGrid="0">
      <p:cViewPr varScale="1">
        <p:scale>
          <a:sx n="95" d="100"/>
          <a:sy n="95" d="100"/>
        </p:scale>
        <p:origin x="49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Paredes" userId="8e2f938975373b52" providerId="LiveId" clId="{DF2FC63B-DBE9-4F22-9128-38A814D0702B}"/>
    <pc:docChg chg="undo redo custSel addSld delSld modSld sldOrd">
      <pc:chgData name="Alex Paredes" userId="8e2f938975373b52" providerId="LiveId" clId="{DF2FC63B-DBE9-4F22-9128-38A814D0702B}" dt="2023-04-30T16:09:28.214" v="2296"/>
      <pc:docMkLst>
        <pc:docMk/>
      </pc:docMkLst>
      <pc:sldChg chg="addSp delSp delDesignElem">
        <pc:chgData name="Alex Paredes" userId="8e2f938975373b52" providerId="LiveId" clId="{DF2FC63B-DBE9-4F22-9128-38A814D0702B}" dt="2023-04-30T12:50:38.977" v="892"/>
        <pc:sldMkLst>
          <pc:docMk/>
          <pc:sldMk cId="821124527" sldId="264"/>
        </pc:sldMkLst>
        <pc:spChg chg="add del">
          <ac:chgData name="Alex Paredes" userId="8e2f938975373b52" providerId="LiveId" clId="{DF2FC63B-DBE9-4F22-9128-38A814D0702B}" dt="2023-04-30T12:50:38.977" v="892"/>
          <ac:spMkLst>
            <pc:docMk/>
            <pc:sldMk cId="821124527" sldId="264"/>
            <ac:spMk id="41" creationId="{F1ADD25B-0A33-4EF2-90F4-43139269318B}"/>
          </ac:spMkLst>
        </pc:spChg>
        <pc:spChg chg="add del">
          <ac:chgData name="Alex Paredes" userId="8e2f938975373b52" providerId="LiveId" clId="{DF2FC63B-DBE9-4F22-9128-38A814D0702B}" dt="2023-04-30T12:50:38.977" v="892"/>
          <ac:spMkLst>
            <pc:docMk/>
            <pc:sldMk cId="821124527" sldId="264"/>
            <ac:spMk id="43" creationId="{74DB6F31-1B9E-4237-84A3-0825BFDF4616}"/>
          </ac:spMkLst>
        </pc:spChg>
      </pc:sldChg>
      <pc:sldChg chg="addSp delSp delDesignElem">
        <pc:chgData name="Alex Paredes" userId="8e2f938975373b52" providerId="LiveId" clId="{DF2FC63B-DBE9-4F22-9128-38A814D0702B}" dt="2023-04-30T12:50:38.977" v="892"/>
        <pc:sldMkLst>
          <pc:docMk/>
          <pc:sldMk cId="729401460" sldId="273"/>
        </pc:sldMkLst>
        <pc:spChg chg="add del">
          <ac:chgData name="Alex Paredes" userId="8e2f938975373b52" providerId="LiveId" clId="{DF2FC63B-DBE9-4F22-9128-38A814D0702B}" dt="2023-04-30T12:50:38.977" v="892"/>
          <ac:spMkLst>
            <pc:docMk/>
            <pc:sldMk cId="729401460" sldId="273"/>
            <ac:spMk id="23" creationId="{A88E2400-FAC4-468B-846D-75E60D0A0D72}"/>
          </ac:spMkLst>
        </pc:spChg>
        <pc:spChg chg="add del">
          <ac:chgData name="Alex Paredes" userId="8e2f938975373b52" providerId="LiveId" clId="{DF2FC63B-DBE9-4F22-9128-38A814D0702B}" dt="2023-04-30T12:50:38.977" v="892"/>
          <ac:spMkLst>
            <pc:docMk/>
            <pc:sldMk cId="729401460" sldId="273"/>
            <ac:spMk id="24" creationId="{FAD2CA5C-E1A7-4B7C-8BD8-21068927153A}"/>
          </ac:spMkLst>
        </pc:spChg>
      </pc:sldChg>
      <pc:sldChg chg="modSp">
        <pc:chgData name="Alex Paredes" userId="8e2f938975373b52" providerId="LiveId" clId="{DF2FC63B-DBE9-4F22-9128-38A814D0702B}" dt="2023-04-30T12:50:38.977" v="892"/>
        <pc:sldMkLst>
          <pc:docMk/>
          <pc:sldMk cId="736502416" sldId="274"/>
        </pc:sldMkLst>
        <pc:picChg chg="mod">
          <ac:chgData name="Alex Paredes" userId="8e2f938975373b52" providerId="LiveId" clId="{DF2FC63B-DBE9-4F22-9128-38A814D0702B}" dt="2023-04-30T12:50:38.977" v="892"/>
          <ac:picMkLst>
            <pc:docMk/>
            <pc:sldMk cId="736502416" sldId="274"/>
            <ac:picMk id="5" creationId="{787E888E-A716-DE0F-6E40-BE814C7E3C52}"/>
          </ac:picMkLst>
        </pc:picChg>
      </pc:sldChg>
      <pc:sldChg chg="modSp">
        <pc:chgData name="Alex Paredes" userId="8e2f938975373b52" providerId="LiveId" clId="{DF2FC63B-DBE9-4F22-9128-38A814D0702B}" dt="2023-04-30T12:50:38.977" v="892"/>
        <pc:sldMkLst>
          <pc:docMk/>
          <pc:sldMk cId="2597939700" sldId="280"/>
        </pc:sldMkLst>
        <pc:graphicFrameChg chg="mod">
          <ac:chgData name="Alex Paredes" userId="8e2f938975373b52" providerId="LiveId" clId="{DF2FC63B-DBE9-4F22-9128-38A814D0702B}" dt="2023-04-30T12:50:38.977" v="892"/>
          <ac:graphicFrameMkLst>
            <pc:docMk/>
            <pc:sldMk cId="2597939700" sldId="280"/>
            <ac:graphicFrameMk id="6" creationId="{B73D3991-F70E-2685-1159-BE73685BA1B2}"/>
          </ac:graphicFrameMkLst>
        </pc:graphicFrameChg>
      </pc:sldChg>
      <pc:sldChg chg="del">
        <pc:chgData name="Alex Paredes" userId="8e2f938975373b52" providerId="LiveId" clId="{DF2FC63B-DBE9-4F22-9128-38A814D0702B}" dt="2023-04-30T11:44:27.804" v="1" actId="2696"/>
        <pc:sldMkLst>
          <pc:docMk/>
          <pc:sldMk cId="2506868794" sldId="281"/>
        </pc:sldMkLst>
      </pc:sldChg>
      <pc:sldChg chg="addSp delSp modSp add mod setClrOvrMap delDesignElem">
        <pc:chgData name="Alex Paredes" userId="8e2f938975373b52" providerId="LiveId" clId="{DF2FC63B-DBE9-4F22-9128-38A814D0702B}" dt="2023-04-30T15:15:43.579" v="1941"/>
        <pc:sldMkLst>
          <pc:docMk/>
          <pc:sldMk cId="89669263" sldId="282"/>
        </pc:sldMkLst>
        <pc:spChg chg="mod">
          <ac:chgData name="Alex Paredes" userId="8e2f938975373b52" providerId="LiveId" clId="{DF2FC63B-DBE9-4F22-9128-38A814D0702B}" dt="2023-04-30T11:52:06.832" v="67" actId="14100"/>
          <ac:spMkLst>
            <pc:docMk/>
            <pc:sldMk cId="89669263" sldId="282"/>
            <ac:spMk id="2" creationId="{882ABD3D-C8CF-040D-BC28-0A4D4B9A1194}"/>
          </ac:spMkLst>
        </pc:spChg>
        <pc:spChg chg="add del">
          <ac:chgData name="Alex Paredes" userId="8e2f938975373b52" providerId="LiveId" clId="{DF2FC63B-DBE9-4F22-9128-38A814D0702B}" dt="2023-04-30T11:50:32.559" v="17" actId="26606"/>
          <ac:spMkLst>
            <pc:docMk/>
            <pc:sldMk cId="89669263" sldId="282"/>
            <ac:spMk id="26" creationId="{D441E7DC-C148-4A95-AF2B-D613C2820E3F}"/>
          </ac:spMkLst>
        </pc:spChg>
        <pc:spChg chg="add del">
          <ac:chgData name="Alex Paredes" userId="8e2f938975373b52" providerId="LiveId" clId="{DF2FC63B-DBE9-4F22-9128-38A814D0702B}" dt="2023-04-30T11:50:32.559" v="17" actId="26606"/>
          <ac:spMkLst>
            <pc:docMk/>
            <pc:sldMk cId="89669263" sldId="282"/>
            <ac:spMk id="28" creationId="{3FB3E502-7B9D-4CC2-AEF1-61E35D08ED3B}"/>
          </ac:spMkLst>
        </pc:spChg>
        <pc:spChg chg="add del">
          <ac:chgData name="Alex Paredes" userId="8e2f938975373b52" providerId="LiveId" clId="{DF2FC63B-DBE9-4F22-9128-38A814D0702B}" dt="2023-04-30T11:50:32.559" v="17" actId="26606"/>
          <ac:spMkLst>
            <pc:docMk/>
            <pc:sldMk cId="89669263" sldId="282"/>
            <ac:spMk id="30" creationId="{BC3DFB63-5ACC-44EB-A0A9-33D0ADA3ED61}"/>
          </ac:spMkLst>
        </pc:spChg>
        <pc:spChg chg="add del">
          <ac:chgData name="Alex Paredes" userId="8e2f938975373b52" providerId="LiveId" clId="{DF2FC63B-DBE9-4F22-9128-38A814D0702B}" dt="2023-04-30T11:50:01.601" v="8" actId="26606"/>
          <ac:spMkLst>
            <pc:docMk/>
            <pc:sldMk cId="89669263" sldId="282"/>
            <ac:spMk id="35" creationId="{F815D4FD-E5C2-45A8-8053-5909DD459871}"/>
          </ac:spMkLst>
        </pc:spChg>
        <pc:spChg chg="del">
          <ac:chgData name="Alex Paredes" userId="8e2f938975373b52" providerId="LiveId" clId="{DF2FC63B-DBE9-4F22-9128-38A814D0702B}" dt="2023-04-30T11:48:19.663" v="3"/>
          <ac:spMkLst>
            <pc:docMk/>
            <pc:sldMk cId="89669263" sldId="282"/>
            <ac:spMk id="38" creationId="{FDC7779A-9005-4ACB-88D0-3FD9FAD1CE59}"/>
          </ac:spMkLst>
        </pc:spChg>
        <pc:spChg chg="del">
          <ac:chgData name="Alex Paredes" userId="8e2f938975373b52" providerId="LiveId" clId="{DF2FC63B-DBE9-4F22-9128-38A814D0702B}" dt="2023-04-30T11:48:19.663" v="3"/>
          <ac:spMkLst>
            <pc:docMk/>
            <pc:sldMk cId="89669263" sldId="282"/>
            <ac:spMk id="39" creationId="{6CB3D817-4A59-4D06-8F9E-68F77518C3C7}"/>
          </ac:spMkLst>
        </pc:spChg>
        <pc:spChg chg="del">
          <ac:chgData name="Alex Paredes" userId="8e2f938975373b52" providerId="LiveId" clId="{DF2FC63B-DBE9-4F22-9128-38A814D0702B}" dt="2023-04-30T11:48:19.663" v="3"/>
          <ac:spMkLst>
            <pc:docMk/>
            <pc:sldMk cId="89669263" sldId="282"/>
            <ac:spMk id="40" creationId="{F3311EAF-9FD3-4276-9BBC-72C8CB2EB182}"/>
          </ac:spMkLst>
        </pc:spChg>
        <pc:spChg chg="del">
          <ac:chgData name="Alex Paredes" userId="8e2f938975373b52" providerId="LiveId" clId="{DF2FC63B-DBE9-4F22-9128-38A814D0702B}" dt="2023-04-30T11:48:19.663" v="3"/>
          <ac:spMkLst>
            <pc:docMk/>
            <pc:sldMk cId="89669263" sldId="282"/>
            <ac:spMk id="41" creationId="{A9A5279D-D5E5-4B0D-B328-83E844545EAC}"/>
          </ac:spMkLst>
        </pc:spChg>
        <pc:spChg chg="del">
          <ac:chgData name="Alex Paredes" userId="8e2f938975373b52" providerId="LiveId" clId="{DF2FC63B-DBE9-4F22-9128-38A814D0702B}" dt="2023-04-30T11:48:19.663" v="3"/>
          <ac:spMkLst>
            <pc:docMk/>
            <pc:sldMk cId="89669263" sldId="282"/>
            <ac:spMk id="42" creationId="{50C38188-DAEF-490F-8CEF-C940936BEFD0}"/>
          </ac:spMkLst>
        </pc:spChg>
        <pc:spChg chg="add del">
          <ac:chgData name="Alex Paredes" userId="8e2f938975373b52" providerId="LiveId" clId="{DF2FC63B-DBE9-4F22-9128-38A814D0702B}" dt="2023-04-30T11:50:07.801" v="10" actId="26606"/>
          <ac:spMkLst>
            <pc:docMk/>
            <pc:sldMk cId="89669263" sldId="282"/>
            <ac:spMk id="43" creationId="{D441E7DC-C148-4A95-AF2B-D613C2820E3F}"/>
          </ac:spMkLst>
        </pc:spChg>
        <pc:spChg chg="add del">
          <ac:chgData name="Alex Paredes" userId="8e2f938975373b52" providerId="LiveId" clId="{DF2FC63B-DBE9-4F22-9128-38A814D0702B}" dt="2023-04-30T11:50:07.801" v="10" actId="26606"/>
          <ac:spMkLst>
            <pc:docMk/>
            <pc:sldMk cId="89669263" sldId="282"/>
            <ac:spMk id="44" creationId="{3FB3E502-7B9D-4CC2-AEF1-61E35D08ED3B}"/>
          </ac:spMkLst>
        </pc:spChg>
        <pc:spChg chg="add del">
          <ac:chgData name="Alex Paredes" userId="8e2f938975373b52" providerId="LiveId" clId="{DF2FC63B-DBE9-4F22-9128-38A814D0702B}" dt="2023-04-30T11:50:07.801" v="10" actId="26606"/>
          <ac:spMkLst>
            <pc:docMk/>
            <pc:sldMk cId="89669263" sldId="282"/>
            <ac:spMk id="45" creationId="{BC3DFB63-5ACC-44EB-A0A9-33D0ADA3ED61}"/>
          </ac:spMkLst>
        </pc:spChg>
        <pc:spChg chg="add del">
          <ac:chgData name="Alex Paredes" userId="8e2f938975373b52" providerId="LiveId" clId="{DF2FC63B-DBE9-4F22-9128-38A814D0702B}" dt="2023-04-30T11:50:18.446" v="12" actId="26606"/>
          <ac:spMkLst>
            <pc:docMk/>
            <pc:sldMk cId="89669263" sldId="282"/>
            <ac:spMk id="47" creationId="{EA97CA5D-BCDD-4F61-B77F-34068368BF47}"/>
          </ac:spMkLst>
        </pc:spChg>
        <pc:spChg chg="add del">
          <ac:chgData name="Alex Paredes" userId="8e2f938975373b52" providerId="LiveId" clId="{DF2FC63B-DBE9-4F22-9128-38A814D0702B}" dt="2023-04-30T11:50:18.446" v="12" actId="26606"/>
          <ac:spMkLst>
            <pc:docMk/>
            <pc:sldMk cId="89669263" sldId="282"/>
            <ac:spMk id="48" creationId="{BB80117C-7F39-43C5-86D0-1B3E99AB5E86}"/>
          </ac:spMkLst>
        </pc:spChg>
        <pc:spChg chg="add del">
          <ac:chgData name="Alex Paredes" userId="8e2f938975373b52" providerId="LiveId" clId="{DF2FC63B-DBE9-4F22-9128-38A814D0702B}" dt="2023-04-30T11:50:28.021" v="14" actId="26606"/>
          <ac:spMkLst>
            <pc:docMk/>
            <pc:sldMk cId="89669263" sldId="282"/>
            <ac:spMk id="54" creationId="{B8DD2392-397B-48BF-BEFA-EA1FB881CA85}"/>
          </ac:spMkLst>
        </pc:spChg>
        <pc:spChg chg="add del">
          <ac:chgData name="Alex Paredes" userId="8e2f938975373b52" providerId="LiveId" clId="{DF2FC63B-DBE9-4F22-9128-38A814D0702B}" dt="2023-04-30T11:50:32.522" v="16" actId="26606"/>
          <ac:spMkLst>
            <pc:docMk/>
            <pc:sldMk cId="89669263" sldId="282"/>
            <ac:spMk id="56" creationId="{D441E7DC-C148-4A95-AF2B-D613C2820E3F}"/>
          </ac:spMkLst>
        </pc:spChg>
        <pc:spChg chg="add del">
          <ac:chgData name="Alex Paredes" userId="8e2f938975373b52" providerId="LiveId" clId="{DF2FC63B-DBE9-4F22-9128-38A814D0702B}" dt="2023-04-30T11:50:32.522" v="16" actId="26606"/>
          <ac:spMkLst>
            <pc:docMk/>
            <pc:sldMk cId="89669263" sldId="282"/>
            <ac:spMk id="57" creationId="{3FB3E502-7B9D-4CC2-AEF1-61E35D08ED3B}"/>
          </ac:spMkLst>
        </pc:spChg>
        <pc:spChg chg="add del">
          <ac:chgData name="Alex Paredes" userId="8e2f938975373b52" providerId="LiveId" clId="{DF2FC63B-DBE9-4F22-9128-38A814D0702B}" dt="2023-04-30T11:50:32.522" v="16" actId="26606"/>
          <ac:spMkLst>
            <pc:docMk/>
            <pc:sldMk cId="89669263" sldId="282"/>
            <ac:spMk id="58" creationId="{BC3DFB63-5ACC-44EB-A0A9-33D0ADA3ED61}"/>
          </ac:spMkLst>
        </pc:spChg>
        <pc:spChg chg="add del">
          <ac:chgData name="Alex Paredes" userId="8e2f938975373b52" providerId="LiveId" clId="{DF2FC63B-DBE9-4F22-9128-38A814D0702B}" dt="2023-04-30T15:15:43.579" v="1941"/>
          <ac:spMkLst>
            <pc:docMk/>
            <pc:sldMk cId="89669263" sldId="282"/>
            <ac:spMk id="60" creationId="{EA97CA5D-BCDD-4F61-B77F-34068368BF47}"/>
          </ac:spMkLst>
        </pc:spChg>
        <pc:spChg chg="add del">
          <ac:chgData name="Alex Paredes" userId="8e2f938975373b52" providerId="LiveId" clId="{DF2FC63B-DBE9-4F22-9128-38A814D0702B}" dt="2023-04-30T15:15:43.579" v="1941"/>
          <ac:spMkLst>
            <pc:docMk/>
            <pc:sldMk cId="89669263" sldId="282"/>
            <ac:spMk id="61" creationId="{BB80117C-7F39-43C5-86D0-1B3E99AB5E86}"/>
          </ac:spMkLst>
        </pc:spChg>
        <pc:grpChg chg="add del">
          <ac:chgData name="Alex Paredes" userId="8e2f938975373b52" providerId="LiveId" clId="{DF2FC63B-DBE9-4F22-9128-38A814D0702B}" dt="2023-04-30T11:50:01.601" v="8" actId="26606"/>
          <ac:grpSpMkLst>
            <pc:docMk/>
            <pc:sldMk cId="89669263" sldId="282"/>
            <ac:grpSpMk id="37" creationId="{19B52932-B888-43A3-AA6E-C639F80F51C9}"/>
          </ac:grpSpMkLst>
        </pc:grpChg>
        <pc:grpChg chg="add del">
          <ac:chgData name="Alex Paredes" userId="8e2f938975373b52" providerId="LiveId" clId="{DF2FC63B-DBE9-4F22-9128-38A814D0702B}" dt="2023-04-30T11:50:18.446" v="12" actId="26606"/>
          <ac:grpSpMkLst>
            <pc:docMk/>
            <pc:sldMk cId="89669263" sldId="282"/>
            <ac:grpSpMk id="49" creationId="{22A9BB93-2DF4-4EFD-94C3-A0CC895CDE64}"/>
          </ac:grpSpMkLst>
        </pc:grpChg>
        <pc:grpChg chg="add del">
          <ac:chgData name="Alex Paredes" userId="8e2f938975373b52" providerId="LiveId" clId="{DF2FC63B-DBE9-4F22-9128-38A814D0702B}" dt="2023-04-30T15:15:43.579" v="1941"/>
          <ac:grpSpMkLst>
            <pc:docMk/>
            <pc:sldMk cId="89669263" sldId="282"/>
            <ac:grpSpMk id="62" creationId="{22A9BB93-2DF4-4EFD-94C3-A0CC895CDE64}"/>
          </ac:grpSpMkLst>
        </pc:grpChg>
        <pc:graphicFrameChg chg="mod modGraphic">
          <ac:chgData name="Alex Paredes" userId="8e2f938975373b52" providerId="LiveId" clId="{DF2FC63B-DBE9-4F22-9128-38A814D0702B}" dt="2023-04-30T12:22:17.989" v="720"/>
          <ac:graphicFrameMkLst>
            <pc:docMk/>
            <pc:sldMk cId="89669263" sldId="282"/>
            <ac:graphicFrameMk id="21" creationId="{63CCD853-F781-0F30-FEF7-A7C8E632EB01}"/>
          </ac:graphicFrameMkLst>
        </pc:graphicFrameChg>
      </pc:sldChg>
      <pc:sldChg chg="addSp delSp modSp new mod setBg setClrOvrMap delDesignElem">
        <pc:chgData name="Alex Paredes" userId="8e2f938975373b52" providerId="LiveId" clId="{DF2FC63B-DBE9-4F22-9128-38A814D0702B}" dt="2023-04-30T15:15:43.579" v="1941"/>
        <pc:sldMkLst>
          <pc:docMk/>
          <pc:sldMk cId="3500222076" sldId="283"/>
        </pc:sldMkLst>
        <pc:spChg chg="mod ord">
          <ac:chgData name="Alex Paredes" userId="8e2f938975373b52" providerId="LiveId" clId="{DF2FC63B-DBE9-4F22-9128-38A814D0702B}" dt="2023-04-30T14:04:05.020" v="1500" actId="1076"/>
          <ac:spMkLst>
            <pc:docMk/>
            <pc:sldMk cId="3500222076" sldId="283"/>
            <ac:spMk id="2" creationId="{F5F9F640-F066-FD46-1FE4-0B8A93A9D7A8}"/>
          </ac:spMkLst>
        </pc:spChg>
        <pc:spChg chg="del mod">
          <ac:chgData name="Alex Paredes" userId="8e2f938975373b52" providerId="LiveId" clId="{DF2FC63B-DBE9-4F22-9128-38A814D0702B}" dt="2023-04-30T12:29:26.404" v="733" actId="22"/>
          <ac:spMkLst>
            <pc:docMk/>
            <pc:sldMk cId="3500222076" sldId="283"/>
            <ac:spMk id="3" creationId="{CB107A2B-2272-4D67-4A77-EF86A651A040}"/>
          </ac:spMkLst>
        </pc:spChg>
        <pc:spChg chg="add mod ord">
          <ac:chgData name="Alex Paredes" userId="8e2f938975373b52" providerId="LiveId" clId="{DF2FC63B-DBE9-4F22-9128-38A814D0702B}" dt="2023-04-30T13:13:10.289" v="1049" actId="27107"/>
          <ac:spMkLst>
            <pc:docMk/>
            <pc:sldMk cId="3500222076" sldId="283"/>
            <ac:spMk id="12" creationId="{7D1D2B04-5CF7-5819-D296-2258D8A43065}"/>
          </ac:spMkLst>
        </pc:spChg>
        <pc:spChg chg="add del">
          <ac:chgData name="Alex Paredes" userId="8e2f938975373b52" providerId="LiveId" clId="{DF2FC63B-DBE9-4F22-9128-38A814D0702B}" dt="2023-04-30T12:32:36.878" v="749" actId="26606"/>
          <ac:spMkLst>
            <pc:docMk/>
            <pc:sldMk cId="3500222076" sldId="283"/>
            <ac:spMk id="14" creationId="{46D44B47-1D72-8B6D-356F-D9806AFE621A}"/>
          </ac:spMkLst>
        </pc:spChg>
        <pc:spChg chg="add del">
          <ac:chgData name="Alex Paredes" userId="8e2f938975373b52" providerId="LiveId" clId="{DF2FC63B-DBE9-4F22-9128-38A814D0702B}" dt="2023-04-30T12:33:46.746" v="753" actId="26606"/>
          <ac:spMkLst>
            <pc:docMk/>
            <pc:sldMk cId="3500222076" sldId="283"/>
            <ac:spMk id="15" creationId="{90D8D371-08D7-4872-B601-46D3D0C76C7C}"/>
          </ac:spMkLst>
        </pc:spChg>
        <pc:spChg chg="add del">
          <ac:chgData name="Alex Paredes" userId="8e2f938975373b52" providerId="LiveId" clId="{DF2FC63B-DBE9-4F22-9128-38A814D0702B}" dt="2023-04-30T12:34:27.227" v="757" actId="26606"/>
          <ac:spMkLst>
            <pc:docMk/>
            <pc:sldMk cId="3500222076" sldId="283"/>
            <ac:spMk id="16" creationId="{A21E7785-3D2D-4FF8-9C82-42CE9DBD7BB9}"/>
          </ac:spMkLst>
        </pc:spChg>
        <pc:spChg chg="add del">
          <ac:chgData name="Alex Paredes" userId="8e2f938975373b52" providerId="LiveId" clId="{DF2FC63B-DBE9-4F22-9128-38A814D0702B}" dt="2023-04-30T12:32:36.878" v="749" actId="26606"/>
          <ac:spMkLst>
            <pc:docMk/>
            <pc:sldMk cId="3500222076" sldId="283"/>
            <ac:spMk id="17" creationId="{7F82A098-DE27-4C67-AF9C-F2049D5FAD9D}"/>
          </ac:spMkLst>
        </pc:spChg>
        <pc:spChg chg="add del">
          <ac:chgData name="Alex Paredes" userId="8e2f938975373b52" providerId="LiveId" clId="{DF2FC63B-DBE9-4F22-9128-38A814D0702B}" dt="2023-04-30T12:34:27.227" v="757" actId="26606"/>
          <ac:spMkLst>
            <pc:docMk/>
            <pc:sldMk cId="3500222076" sldId="283"/>
            <ac:spMk id="18" creationId="{9911E146-5AE8-4892-B0B5-42052873B9E5}"/>
          </ac:spMkLst>
        </pc:spChg>
        <pc:spChg chg="add del">
          <ac:chgData name="Alex Paredes" userId="8e2f938975373b52" providerId="LiveId" clId="{DF2FC63B-DBE9-4F22-9128-38A814D0702B}" dt="2023-04-30T12:32:36.878" v="749" actId="26606"/>
          <ac:spMkLst>
            <pc:docMk/>
            <pc:sldMk cId="3500222076" sldId="283"/>
            <ac:spMk id="19" creationId="{06BEEBC1-97E4-4F1D-8D15-81CB8B70666A}"/>
          </ac:spMkLst>
        </pc:spChg>
        <pc:spChg chg="add del">
          <ac:chgData name="Alex Paredes" userId="8e2f938975373b52" providerId="LiveId" clId="{DF2FC63B-DBE9-4F22-9128-38A814D0702B}" dt="2023-04-30T12:34:27.227" v="757" actId="26606"/>
          <ac:spMkLst>
            <pc:docMk/>
            <pc:sldMk cId="3500222076" sldId="283"/>
            <ac:spMk id="20" creationId="{978A552A-290C-474C-9CC8-401379CD133C}"/>
          </ac:spMkLst>
        </pc:spChg>
        <pc:spChg chg="add del">
          <ac:chgData name="Alex Paredes" userId="8e2f938975373b52" providerId="LiveId" clId="{DF2FC63B-DBE9-4F22-9128-38A814D0702B}" dt="2023-04-30T12:32:36.878" v="749" actId="26606"/>
          <ac:spMkLst>
            <pc:docMk/>
            <pc:sldMk cId="3500222076" sldId="283"/>
            <ac:spMk id="21" creationId="{D99DFF4F-D6B3-43FE-8A8F-C2D0F9144490}"/>
          </ac:spMkLst>
        </pc:spChg>
        <pc:spChg chg="add del">
          <ac:chgData name="Alex Paredes" userId="8e2f938975373b52" providerId="LiveId" clId="{DF2FC63B-DBE9-4F22-9128-38A814D0702B}" dt="2023-04-30T12:34:27.227" v="757" actId="26606"/>
          <ac:spMkLst>
            <pc:docMk/>
            <pc:sldMk cId="3500222076" sldId="283"/>
            <ac:spMk id="22" creationId="{57D8432A-7050-43CE-AC0E-48F00C7D5232}"/>
          </ac:spMkLst>
        </pc:spChg>
        <pc:spChg chg="add del">
          <ac:chgData name="Alex Paredes" userId="8e2f938975373b52" providerId="LiveId" clId="{DF2FC63B-DBE9-4F22-9128-38A814D0702B}" dt="2023-04-30T12:32:36.878" v="749" actId="26606"/>
          <ac:spMkLst>
            <pc:docMk/>
            <pc:sldMk cId="3500222076" sldId="283"/>
            <ac:spMk id="23" creationId="{D12E2B7A-E84E-4B0E-B4F2-693C7BB7016A}"/>
          </ac:spMkLst>
        </pc:spChg>
        <pc:spChg chg="add del">
          <ac:chgData name="Alex Paredes" userId="8e2f938975373b52" providerId="LiveId" clId="{DF2FC63B-DBE9-4F22-9128-38A814D0702B}" dt="2023-04-30T12:32:38.622" v="751" actId="26606"/>
          <ac:spMkLst>
            <pc:docMk/>
            <pc:sldMk cId="3500222076" sldId="283"/>
            <ac:spMk id="24" creationId="{FC428F49-D716-4BA1-9E15-BCC588E9653C}"/>
          </ac:spMkLst>
        </pc:spChg>
        <pc:spChg chg="add del">
          <ac:chgData name="Alex Paredes" userId="8e2f938975373b52" providerId="LiveId" clId="{DF2FC63B-DBE9-4F22-9128-38A814D0702B}" dt="2023-04-30T12:32:36.878" v="749" actId="26606"/>
          <ac:spMkLst>
            <pc:docMk/>
            <pc:sldMk cId="3500222076" sldId="283"/>
            <ac:spMk id="25" creationId="{6073F42A-C770-4EE2-9956-E29A58FCC7DD}"/>
          </ac:spMkLst>
        </pc:spChg>
        <pc:spChg chg="add del">
          <ac:chgData name="Alex Paredes" userId="8e2f938975373b52" providerId="LiveId" clId="{DF2FC63B-DBE9-4F22-9128-38A814D0702B}" dt="2023-04-30T12:34:27.227" v="757" actId="26606"/>
          <ac:spMkLst>
            <pc:docMk/>
            <pc:sldMk cId="3500222076" sldId="283"/>
            <ac:spMk id="26" creationId="{55B5BA19-E267-49E0-A8F7-3435C91189DE}"/>
          </ac:spMkLst>
        </pc:spChg>
        <pc:spChg chg="add del">
          <ac:chgData name="Alex Paredes" userId="8e2f938975373b52" providerId="LiveId" clId="{DF2FC63B-DBE9-4F22-9128-38A814D0702B}" dt="2023-04-30T12:32:36.878" v="749" actId="26606"/>
          <ac:spMkLst>
            <pc:docMk/>
            <pc:sldMk cId="3500222076" sldId="283"/>
            <ac:spMk id="27" creationId="{C0DED063-5460-4B05-8104-0143DD571A86}"/>
          </ac:spMkLst>
        </pc:spChg>
        <pc:spChg chg="add del">
          <ac:chgData name="Alex Paredes" userId="8e2f938975373b52" providerId="LiveId" clId="{DF2FC63B-DBE9-4F22-9128-38A814D0702B}" dt="2023-04-30T12:34:27.227" v="757" actId="26606"/>
          <ac:spMkLst>
            <pc:docMk/>
            <pc:sldMk cId="3500222076" sldId="283"/>
            <ac:spMk id="28" creationId="{D19504FF-266B-4F6E-BAA1-DF9730E90020}"/>
          </ac:spMkLst>
        </pc:spChg>
        <pc:spChg chg="add del">
          <ac:chgData name="Alex Paredes" userId="8e2f938975373b52" providerId="LiveId" clId="{DF2FC63B-DBE9-4F22-9128-38A814D0702B}" dt="2023-04-30T12:32:36.878" v="749" actId="26606"/>
          <ac:spMkLst>
            <pc:docMk/>
            <pc:sldMk cId="3500222076" sldId="283"/>
            <ac:spMk id="29" creationId="{6B143C07-7955-44DC-BD5B-614EBC6331EB}"/>
          </ac:spMkLst>
        </pc:spChg>
        <pc:spChg chg="add del">
          <ac:chgData name="Alex Paredes" userId="8e2f938975373b52" providerId="LiveId" clId="{DF2FC63B-DBE9-4F22-9128-38A814D0702B}" dt="2023-04-30T12:34:27.227" v="757" actId="26606"/>
          <ac:spMkLst>
            <pc:docMk/>
            <pc:sldMk cId="3500222076" sldId="283"/>
            <ac:spMk id="30" creationId="{6464F78D-891F-49EC-ADDE-5E581A66ACA9}"/>
          </ac:spMkLst>
        </pc:spChg>
        <pc:spChg chg="add del">
          <ac:chgData name="Alex Paredes" userId="8e2f938975373b52" providerId="LiveId" clId="{DF2FC63B-DBE9-4F22-9128-38A814D0702B}" dt="2023-04-30T12:32:38.622" v="751" actId="26606"/>
          <ac:spMkLst>
            <pc:docMk/>
            <pc:sldMk cId="3500222076" sldId="283"/>
            <ac:spMk id="31" creationId="{2AD936F5-D47C-418E-957B-E67FE0AB79A7}"/>
          </ac:spMkLst>
        </pc:spChg>
        <pc:spChg chg="add del">
          <ac:chgData name="Alex Paredes" userId="8e2f938975373b52" providerId="LiveId" clId="{DF2FC63B-DBE9-4F22-9128-38A814D0702B}" dt="2023-04-30T12:33:46.746" v="753" actId="26606"/>
          <ac:spMkLst>
            <pc:docMk/>
            <pc:sldMk cId="3500222076" sldId="283"/>
            <ac:spMk id="33" creationId="{E9F81DE3-06E0-49C7-AE8D-F2C6DB626D95}"/>
          </ac:spMkLst>
        </pc:spChg>
        <pc:spChg chg="add del">
          <ac:chgData name="Alex Paredes" userId="8e2f938975373b52" providerId="LiveId" clId="{DF2FC63B-DBE9-4F22-9128-38A814D0702B}" dt="2023-04-30T12:32:38.622" v="751" actId="26606"/>
          <ac:spMkLst>
            <pc:docMk/>
            <pc:sldMk cId="3500222076" sldId="283"/>
            <ac:spMk id="34" creationId="{3F5BA64E-D571-E495-90E6-84AE6C795A9A}"/>
          </ac:spMkLst>
        </pc:spChg>
        <pc:spChg chg="add del">
          <ac:chgData name="Alex Paredes" userId="8e2f938975373b52" providerId="LiveId" clId="{DF2FC63B-DBE9-4F22-9128-38A814D0702B}" dt="2023-04-30T12:34:27.227" v="757" actId="26606"/>
          <ac:spMkLst>
            <pc:docMk/>
            <pc:sldMk cId="3500222076" sldId="283"/>
            <ac:spMk id="35" creationId="{E125488F-35F4-46B0-BDF0-AFAA3610078B}"/>
          </ac:spMkLst>
        </pc:spChg>
        <pc:spChg chg="add del">
          <ac:chgData name="Alex Paredes" userId="8e2f938975373b52" providerId="LiveId" clId="{DF2FC63B-DBE9-4F22-9128-38A814D0702B}" dt="2023-04-30T12:33:46.746" v="753" actId="26606"/>
          <ac:spMkLst>
            <pc:docMk/>
            <pc:sldMk cId="3500222076" sldId="283"/>
            <ac:spMk id="36" creationId="{0B6172F1-16E5-41C0-A1C5-E27BA6D199F2}"/>
          </ac:spMkLst>
        </pc:spChg>
        <pc:spChg chg="add del">
          <ac:chgData name="Alex Paredes" userId="8e2f938975373b52" providerId="LiveId" clId="{DF2FC63B-DBE9-4F22-9128-38A814D0702B}" dt="2023-04-30T12:33:46.746" v="753" actId="26606"/>
          <ac:spMkLst>
            <pc:docMk/>
            <pc:sldMk cId="3500222076" sldId="283"/>
            <ac:spMk id="37" creationId="{2E77FE2D-6DE2-45E3-B032-A13CCCEDD4B1}"/>
          </ac:spMkLst>
        </pc:spChg>
        <pc:spChg chg="add del">
          <ac:chgData name="Alex Paredes" userId="8e2f938975373b52" providerId="LiveId" clId="{DF2FC63B-DBE9-4F22-9128-38A814D0702B}" dt="2023-04-30T12:33:46.746" v="753" actId="26606"/>
          <ac:spMkLst>
            <pc:docMk/>
            <pc:sldMk cId="3500222076" sldId="283"/>
            <ac:spMk id="38" creationId="{29AE0C48-CD45-4EBE-B06B-10AD14F07030}"/>
          </ac:spMkLst>
        </pc:spChg>
        <pc:spChg chg="add del">
          <ac:chgData name="Alex Paredes" userId="8e2f938975373b52" providerId="LiveId" clId="{DF2FC63B-DBE9-4F22-9128-38A814D0702B}" dt="2023-04-30T12:33:46.746" v="753" actId="26606"/>
          <ac:spMkLst>
            <pc:docMk/>
            <pc:sldMk cId="3500222076" sldId="283"/>
            <ac:spMk id="39" creationId="{97198BC5-0524-403A-B4A3-38C750B6C4F9}"/>
          </ac:spMkLst>
        </pc:spChg>
        <pc:spChg chg="add del">
          <ac:chgData name="Alex Paredes" userId="8e2f938975373b52" providerId="LiveId" clId="{DF2FC63B-DBE9-4F22-9128-38A814D0702B}" dt="2023-04-30T12:33:46.746" v="753" actId="26606"/>
          <ac:spMkLst>
            <pc:docMk/>
            <pc:sldMk cId="3500222076" sldId="283"/>
            <ac:spMk id="40" creationId="{F5B7B7F8-8803-411C-AC48-8690313B5C21}"/>
          </ac:spMkLst>
        </pc:spChg>
        <pc:spChg chg="add del">
          <ac:chgData name="Alex Paredes" userId="8e2f938975373b52" providerId="LiveId" clId="{DF2FC63B-DBE9-4F22-9128-38A814D0702B}" dt="2023-04-30T12:33:46.746" v="753" actId="26606"/>
          <ac:spMkLst>
            <pc:docMk/>
            <pc:sldMk cId="3500222076" sldId="283"/>
            <ac:spMk id="41" creationId="{DC4BEF43-535B-46CC-B76D-83EFE8520AAB}"/>
          </ac:spMkLst>
        </pc:spChg>
        <pc:spChg chg="add del">
          <ac:chgData name="Alex Paredes" userId="8e2f938975373b52" providerId="LiveId" clId="{DF2FC63B-DBE9-4F22-9128-38A814D0702B}" dt="2023-04-30T12:33:46.746" v="753" actId="26606"/>
          <ac:spMkLst>
            <pc:docMk/>
            <pc:sldMk cId="3500222076" sldId="283"/>
            <ac:spMk id="42" creationId="{4F67C0B5-AF8B-420C-9F7E-33C1FA38D17C}"/>
          </ac:spMkLst>
        </pc:spChg>
        <pc:spChg chg="add del">
          <ac:chgData name="Alex Paredes" userId="8e2f938975373b52" providerId="LiveId" clId="{DF2FC63B-DBE9-4F22-9128-38A814D0702B}" dt="2023-04-30T12:33:46.746" v="753" actId="26606"/>
          <ac:spMkLst>
            <pc:docMk/>
            <pc:sldMk cId="3500222076" sldId="283"/>
            <ac:spMk id="43" creationId="{FB41FAC8-B04A-439F-B634-1CB0944CF5DE}"/>
          </ac:spMkLst>
        </pc:spChg>
        <pc:spChg chg="add del">
          <ac:chgData name="Alex Paredes" userId="8e2f938975373b52" providerId="LiveId" clId="{DF2FC63B-DBE9-4F22-9128-38A814D0702B}" dt="2023-04-30T12:34:33.172" v="759" actId="26606"/>
          <ac:spMkLst>
            <pc:docMk/>
            <pc:sldMk cId="3500222076" sldId="283"/>
            <ac:spMk id="44" creationId="{324CD386-99F9-43A7-8955-74FCF1DBA6E3}"/>
          </ac:spMkLst>
        </pc:spChg>
        <pc:spChg chg="add del">
          <ac:chgData name="Alex Paredes" userId="8e2f938975373b52" providerId="LiveId" clId="{DF2FC63B-DBE9-4F22-9128-38A814D0702B}" dt="2023-04-30T12:38:18.406" v="798" actId="26606"/>
          <ac:spMkLst>
            <pc:docMk/>
            <pc:sldMk cId="3500222076" sldId="283"/>
            <ac:spMk id="46" creationId="{55DC838F-9824-40D4-99E8-23AC7E0CC30B}"/>
          </ac:spMkLst>
        </pc:spChg>
        <pc:spChg chg="add del">
          <ac:chgData name="Alex Paredes" userId="8e2f938975373b52" providerId="LiveId" clId="{DF2FC63B-DBE9-4F22-9128-38A814D0702B}" dt="2023-04-30T12:38:18.406" v="798" actId="26606"/>
          <ac:spMkLst>
            <pc:docMk/>
            <pc:sldMk cId="3500222076" sldId="283"/>
            <ac:spMk id="47" creationId="{D2B9EA5D-AA20-44F6-8163-E0ECC6E73684}"/>
          </ac:spMkLst>
        </pc:spChg>
        <pc:spChg chg="add del">
          <ac:chgData name="Alex Paredes" userId="8e2f938975373b52" providerId="LiveId" clId="{DF2FC63B-DBE9-4F22-9128-38A814D0702B}" dt="2023-04-30T12:38:18.406" v="798" actId="26606"/>
          <ac:spMkLst>
            <pc:docMk/>
            <pc:sldMk cId="3500222076" sldId="283"/>
            <ac:spMk id="48" creationId="{F6767120-04D7-42E4-AFF0-C874A0AE826F}"/>
          </ac:spMkLst>
        </pc:spChg>
        <pc:spChg chg="add del">
          <ac:chgData name="Alex Paredes" userId="8e2f938975373b52" providerId="LiveId" clId="{DF2FC63B-DBE9-4F22-9128-38A814D0702B}" dt="2023-04-30T12:38:18.406" v="798" actId="26606"/>
          <ac:spMkLst>
            <pc:docMk/>
            <pc:sldMk cId="3500222076" sldId="283"/>
            <ac:spMk id="49" creationId="{3C4BF423-39B7-42D7-B4B7-5E9DAC32AAE0}"/>
          </ac:spMkLst>
        </pc:spChg>
        <pc:spChg chg="add del">
          <ac:chgData name="Alex Paredes" userId="8e2f938975373b52" providerId="LiveId" clId="{DF2FC63B-DBE9-4F22-9128-38A814D0702B}" dt="2023-04-30T12:34:45.771" v="761" actId="26606"/>
          <ac:spMkLst>
            <pc:docMk/>
            <pc:sldMk cId="3500222076" sldId="283"/>
            <ac:spMk id="50" creationId="{D8CFF5B6-D70A-41F0-92B3-8BC9A428D54E}"/>
          </ac:spMkLst>
        </pc:spChg>
        <pc:spChg chg="add del">
          <ac:chgData name="Alex Paredes" userId="8e2f938975373b52" providerId="LiveId" clId="{DF2FC63B-DBE9-4F22-9128-38A814D0702B}" dt="2023-04-30T12:34:45.771" v="761" actId="26606"/>
          <ac:spMkLst>
            <pc:docMk/>
            <pc:sldMk cId="3500222076" sldId="283"/>
            <ac:spMk id="51" creationId="{6FEF77F5-1596-40EA-8568-A8D55D7B51A9}"/>
          </ac:spMkLst>
        </pc:spChg>
        <pc:spChg chg="add del">
          <ac:chgData name="Alex Paredes" userId="8e2f938975373b52" providerId="LiveId" clId="{DF2FC63B-DBE9-4F22-9128-38A814D0702B}" dt="2023-04-30T12:34:45.771" v="761" actId="26606"/>
          <ac:spMkLst>
            <pc:docMk/>
            <pc:sldMk cId="3500222076" sldId="283"/>
            <ac:spMk id="52" creationId="{33080444-D4B2-4517-BBA8-F2912A91CBD7}"/>
          </ac:spMkLst>
        </pc:spChg>
        <pc:spChg chg="add del">
          <ac:chgData name="Alex Paredes" userId="8e2f938975373b52" providerId="LiveId" clId="{DF2FC63B-DBE9-4F22-9128-38A814D0702B}" dt="2023-04-30T12:34:45.771" v="761" actId="26606"/>
          <ac:spMkLst>
            <pc:docMk/>
            <pc:sldMk cId="3500222076" sldId="283"/>
            <ac:spMk id="53" creationId="{4E6D2F0A-C845-45C8-9FF5-06D1412F17C3}"/>
          </ac:spMkLst>
        </pc:spChg>
        <pc:spChg chg="add del">
          <ac:chgData name="Alex Paredes" userId="8e2f938975373b52" providerId="LiveId" clId="{DF2FC63B-DBE9-4F22-9128-38A814D0702B}" dt="2023-04-30T12:38:18.406" v="798" actId="26606"/>
          <ac:spMkLst>
            <pc:docMk/>
            <pc:sldMk cId="3500222076" sldId="283"/>
            <ac:spMk id="54" creationId="{9B41EF38-19C2-4FCE-8833-FCF311B6E99D}"/>
          </ac:spMkLst>
        </pc:spChg>
        <pc:spChg chg="add del">
          <ac:chgData name="Alex Paredes" userId="8e2f938975373b52" providerId="LiveId" clId="{DF2FC63B-DBE9-4F22-9128-38A814D0702B}" dt="2023-04-30T12:34:56.139" v="763" actId="26606"/>
          <ac:spMkLst>
            <pc:docMk/>
            <pc:sldMk cId="3500222076" sldId="283"/>
            <ac:spMk id="55" creationId="{B1ACEF87-056E-4E77-899B-9E9A04E9B574}"/>
          </ac:spMkLst>
        </pc:spChg>
        <pc:spChg chg="add del">
          <ac:chgData name="Alex Paredes" userId="8e2f938975373b52" providerId="LiveId" clId="{DF2FC63B-DBE9-4F22-9128-38A814D0702B}" dt="2023-04-30T12:34:56.139" v="763" actId="26606"/>
          <ac:spMkLst>
            <pc:docMk/>
            <pc:sldMk cId="3500222076" sldId="283"/>
            <ac:spMk id="56" creationId="{DD0C6C3A-73B1-4E33-AD0D-8BCD35B714CD}"/>
          </ac:spMkLst>
        </pc:spChg>
        <pc:spChg chg="add del">
          <ac:chgData name="Alex Paredes" userId="8e2f938975373b52" providerId="LiveId" clId="{DF2FC63B-DBE9-4F22-9128-38A814D0702B}" dt="2023-04-30T12:34:56.139" v="763" actId="26606"/>
          <ac:spMkLst>
            <pc:docMk/>
            <pc:sldMk cId="3500222076" sldId="283"/>
            <ac:spMk id="57" creationId="{303022F3-BFF5-4104-AE9A-399949DAFC26}"/>
          </ac:spMkLst>
        </pc:spChg>
        <pc:spChg chg="add del">
          <ac:chgData name="Alex Paredes" userId="8e2f938975373b52" providerId="LiveId" clId="{DF2FC63B-DBE9-4F22-9128-38A814D0702B}" dt="2023-04-30T12:38:18.406" v="798" actId="26606"/>
          <ac:spMkLst>
            <pc:docMk/>
            <pc:sldMk cId="3500222076" sldId="283"/>
            <ac:spMk id="58" creationId="{1E63CE0C-B6E4-496C-B05B-49EEABB73D73}"/>
          </ac:spMkLst>
        </pc:spChg>
        <pc:spChg chg="add del">
          <ac:chgData name="Alex Paredes" userId="8e2f938975373b52" providerId="LiveId" clId="{DF2FC63B-DBE9-4F22-9128-38A814D0702B}" dt="2023-04-30T12:34:58.060" v="765" actId="26606"/>
          <ac:spMkLst>
            <pc:docMk/>
            <pc:sldMk cId="3500222076" sldId="283"/>
            <ac:spMk id="59" creationId="{6AA9FD28-F4CB-4CEA-AF10-ACE769CD464D}"/>
          </ac:spMkLst>
        </pc:spChg>
        <pc:spChg chg="add del">
          <ac:chgData name="Alex Paredes" userId="8e2f938975373b52" providerId="LiveId" clId="{DF2FC63B-DBE9-4F22-9128-38A814D0702B}" dt="2023-04-30T12:34:58.060" v="765" actId="26606"/>
          <ac:spMkLst>
            <pc:docMk/>
            <pc:sldMk cId="3500222076" sldId="283"/>
            <ac:spMk id="60" creationId="{8C078DCE-9DF4-4A5F-8FD2-75C4D7A5A481}"/>
          </ac:spMkLst>
        </pc:spChg>
        <pc:spChg chg="add del">
          <ac:chgData name="Alex Paredes" userId="8e2f938975373b52" providerId="LiveId" clId="{DF2FC63B-DBE9-4F22-9128-38A814D0702B}" dt="2023-04-30T12:38:18.406" v="798" actId="26606"/>
          <ac:spMkLst>
            <pc:docMk/>
            <pc:sldMk cId="3500222076" sldId="283"/>
            <ac:spMk id="62" creationId="{77D00C9D-5A35-4868-8FCE-97ECF532C540}"/>
          </ac:spMkLst>
        </pc:spChg>
        <pc:spChg chg="add del">
          <ac:chgData name="Alex Paredes" userId="8e2f938975373b52" providerId="LiveId" clId="{DF2FC63B-DBE9-4F22-9128-38A814D0702B}" dt="2023-04-30T12:42:16.274" v="847"/>
          <ac:spMkLst>
            <pc:docMk/>
            <pc:sldMk cId="3500222076" sldId="283"/>
            <ac:spMk id="63" creationId="{A21E7785-3D2D-4FF8-9C82-42CE9DBD7BB9}"/>
          </ac:spMkLst>
        </pc:spChg>
        <pc:spChg chg="add del">
          <ac:chgData name="Alex Paredes" userId="8e2f938975373b52" providerId="LiveId" clId="{DF2FC63B-DBE9-4F22-9128-38A814D0702B}" dt="2023-04-30T12:42:16.274" v="847"/>
          <ac:spMkLst>
            <pc:docMk/>
            <pc:sldMk cId="3500222076" sldId="283"/>
            <ac:spMk id="64" creationId="{9911E146-5AE8-4892-B0B5-42052873B9E5}"/>
          </ac:spMkLst>
        </pc:spChg>
        <pc:spChg chg="add del">
          <ac:chgData name="Alex Paredes" userId="8e2f938975373b52" providerId="LiveId" clId="{DF2FC63B-DBE9-4F22-9128-38A814D0702B}" dt="2023-04-30T12:34:58.060" v="765" actId="26606"/>
          <ac:spMkLst>
            <pc:docMk/>
            <pc:sldMk cId="3500222076" sldId="283"/>
            <ac:spMk id="65" creationId="{585EC825-CF99-4B62-ADD8-3E5B47A8246E}"/>
          </ac:spMkLst>
        </pc:spChg>
        <pc:spChg chg="add del">
          <ac:chgData name="Alex Paredes" userId="8e2f938975373b52" providerId="LiveId" clId="{DF2FC63B-DBE9-4F22-9128-38A814D0702B}" dt="2023-04-30T12:42:16.274" v="847"/>
          <ac:spMkLst>
            <pc:docMk/>
            <pc:sldMk cId="3500222076" sldId="283"/>
            <ac:spMk id="66" creationId="{978A552A-290C-474C-9CC8-401379CD133C}"/>
          </ac:spMkLst>
        </pc:spChg>
        <pc:spChg chg="add del">
          <ac:chgData name="Alex Paredes" userId="8e2f938975373b52" providerId="LiveId" clId="{DF2FC63B-DBE9-4F22-9128-38A814D0702B}" dt="2023-04-30T12:35:03.021" v="768"/>
          <ac:spMkLst>
            <pc:docMk/>
            <pc:sldMk cId="3500222076" sldId="283"/>
            <ac:spMk id="67" creationId="{A21E7785-3D2D-4FF8-9C82-42CE9DBD7BB9}"/>
          </ac:spMkLst>
        </pc:spChg>
        <pc:spChg chg="add del">
          <ac:chgData name="Alex Paredes" userId="8e2f938975373b52" providerId="LiveId" clId="{DF2FC63B-DBE9-4F22-9128-38A814D0702B}" dt="2023-04-30T12:35:03.021" v="768"/>
          <ac:spMkLst>
            <pc:docMk/>
            <pc:sldMk cId="3500222076" sldId="283"/>
            <ac:spMk id="68" creationId="{9911E146-5AE8-4892-B0B5-42052873B9E5}"/>
          </ac:spMkLst>
        </pc:spChg>
        <pc:spChg chg="add del">
          <ac:chgData name="Alex Paredes" userId="8e2f938975373b52" providerId="LiveId" clId="{DF2FC63B-DBE9-4F22-9128-38A814D0702B}" dt="2023-04-30T12:35:03.021" v="768"/>
          <ac:spMkLst>
            <pc:docMk/>
            <pc:sldMk cId="3500222076" sldId="283"/>
            <ac:spMk id="69" creationId="{978A552A-290C-474C-9CC8-401379CD133C}"/>
          </ac:spMkLst>
        </pc:spChg>
        <pc:spChg chg="add del">
          <ac:chgData name="Alex Paredes" userId="8e2f938975373b52" providerId="LiveId" clId="{DF2FC63B-DBE9-4F22-9128-38A814D0702B}" dt="2023-04-30T12:35:03.021" v="768"/>
          <ac:spMkLst>
            <pc:docMk/>
            <pc:sldMk cId="3500222076" sldId="283"/>
            <ac:spMk id="70" creationId="{57D8432A-7050-43CE-AC0E-48F00C7D5232}"/>
          </ac:spMkLst>
        </pc:spChg>
        <pc:spChg chg="add del">
          <ac:chgData name="Alex Paredes" userId="8e2f938975373b52" providerId="LiveId" clId="{DF2FC63B-DBE9-4F22-9128-38A814D0702B}" dt="2023-04-30T12:35:03.021" v="768"/>
          <ac:spMkLst>
            <pc:docMk/>
            <pc:sldMk cId="3500222076" sldId="283"/>
            <ac:spMk id="71" creationId="{55B5BA19-E267-49E0-A8F7-3435C91189DE}"/>
          </ac:spMkLst>
        </pc:spChg>
        <pc:spChg chg="add del">
          <ac:chgData name="Alex Paredes" userId="8e2f938975373b52" providerId="LiveId" clId="{DF2FC63B-DBE9-4F22-9128-38A814D0702B}" dt="2023-04-30T12:35:03.021" v="768"/>
          <ac:spMkLst>
            <pc:docMk/>
            <pc:sldMk cId="3500222076" sldId="283"/>
            <ac:spMk id="72" creationId="{D19504FF-266B-4F6E-BAA1-DF9730E90020}"/>
          </ac:spMkLst>
        </pc:spChg>
        <pc:spChg chg="add del">
          <ac:chgData name="Alex Paredes" userId="8e2f938975373b52" providerId="LiveId" clId="{DF2FC63B-DBE9-4F22-9128-38A814D0702B}" dt="2023-04-30T12:35:03.021" v="768"/>
          <ac:spMkLst>
            <pc:docMk/>
            <pc:sldMk cId="3500222076" sldId="283"/>
            <ac:spMk id="73" creationId="{6464F78D-891F-49EC-ADDE-5E581A66ACA9}"/>
          </ac:spMkLst>
        </pc:spChg>
        <pc:spChg chg="add del">
          <ac:chgData name="Alex Paredes" userId="8e2f938975373b52" providerId="LiveId" clId="{DF2FC63B-DBE9-4F22-9128-38A814D0702B}" dt="2023-04-30T12:35:03.021" v="768"/>
          <ac:spMkLst>
            <pc:docMk/>
            <pc:sldMk cId="3500222076" sldId="283"/>
            <ac:spMk id="74" creationId="{E125488F-35F4-46B0-BDF0-AFAA3610078B}"/>
          </ac:spMkLst>
        </pc:spChg>
        <pc:spChg chg="add del">
          <ac:chgData name="Alex Paredes" userId="8e2f938975373b52" providerId="LiveId" clId="{DF2FC63B-DBE9-4F22-9128-38A814D0702B}" dt="2023-04-30T12:42:16.274" v="847"/>
          <ac:spMkLst>
            <pc:docMk/>
            <pc:sldMk cId="3500222076" sldId="283"/>
            <ac:spMk id="75" creationId="{57D8432A-7050-43CE-AC0E-48F00C7D5232}"/>
          </ac:spMkLst>
        </pc:spChg>
        <pc:spChg chg="add del">
          <ac:chgData name="Alex Paredes" userId="8e2f938975373b52" providerId="LiveId" clId="{DF2FC63B-DBE9-4F22-9128-38A814D0702B}" dt="2023-04-30T12:42:16.274" v="847"/>
          <ac:spMkLst>
            <pc:docMk/>
            <pc:sldMk cId="3500222076" sldId="283"/>
            <ac:spMk id="76" creationId="{55B5BA19-E267-49E0-A8F7-3435C91189DE}"/>
          </ac:spMkLst>
        </pc:spChg>
        <pc:spChg chg="add del">
          <ac:chgData name="Alex Paredes" userId="8e2f938975373b52" providerId="LiveId" clId="{DF2FC63B-DBE9-4F22-9128-38A814D0702B}" dt="2023-04-30T12:42:16.274" v="847"/>
          <ac:spMkLst>
            <pc:docMk/>
            <pc:sldMk cId="3500222076" sldId="283"/>
            <ac:spMk id="77" creationId="{D19504FF-266B-4F6E-BAA1-DF9730E90020}"/>
          </ac:spMkLst>
        </pc:spChg>
        <pc:spChg chg="add del">
          <ac:chgData name="Alex Paredes" userId="8e2f938975373b52" providerId="LiveId" clId="{DF2FC63B-DBE9-4F22-9128-38A814D0702B}" dt="2023-04-30T12:42:16.274" v="847"/>
          <ac:spMkLst>
            <pc:docMk/>
            <pc:sldMk cId="3500222076" sldId="283"/>
            <ac:spMk id="78" creationId="{6464F78D-891F-49EC-ADDE-5E581A66ACA9}"/>
          </ac:spMkLst>
        </pc:spChg>
        <pc:spChg chg="add del">
          <ac:chgData name="Alex Paredes" userId="8e2f938975373b52" providerId="LiveId" clId="{DF2FC63B-DBE9-4F22-9128-38A814D0702B}" dt="2023-04-30T12:42:16.274" v="847"/>
          <ac:spMkLst>
            <pc:docMk/>
            <pc:sldMk cId="3500222076" sldId="283"/>
            <ac:spMk id="79" creationId="{E125488F-35F4-46B0-BDF0-AFAA3610078B}"/>
          </ac:spMkLst>
        </pc:spChg>
        <pc:spChg chg="add del">
          <ac:chgData name="Alex Paredes" userId="8e2f938975373b52" providerId="LiveId" clId="{DF2FC63B-DBE9-4F22-9128-38A814D0702B}" dt="2023-04-30T12:45:42.863" v="859" actId="26606"/>
          <ac:spMkLst>
            <pc:docMk/>
            <pc:sldMk cId="3500222076" sldId="283"/>
            <ac:spMk id="80" creationId="{C1FA8F66-3B85-411D-A2A6-A50DF3026D9A}"/>
          </ac:spMkLst>
        </pc:spChg>
        <pc:spChg chg="add del">
          <ac:chgData name="Alex Paredes" userId="8e2f938975373b52" providerId="LiveId" clId="{DF2FC63B-DBE9-4F22-9128-38A814D0702B}" dt="2023-04-30T12:45:42.863" v="859" actId="26606"/>
          <ac:spMkLst>
            <pc:docMk/>
            <pc:sldMk cId="3500222076" sldId="283"/>
            <ac:spMk id="82" creationId="{4179E790-E691-4202-B7FA-62924FC8D195}"/>
          </ac:spMkLst>
        </pc:spChg>
        <pc:spChg chg="add del">
          <ac:chgData name="Alex Paredes" userId="8e2f938975373b52" providerId="LiveId" clId="{DF2FC63B-DBE9-4F22-9128-38A814D0702B}" dt="2023-04-30T12:45:42.863" v="859" actId="26606"/>
          <ac:spMkLst>
            <pc:docMk/>
            <pc:sldMk cId="3500222076" sldId="283"/>
            <ac:spMk id="83" creationId="{065EE0A0-4DA6-4AA2-A475-14DB03C55AFA}"/>
          </ac:spMkLst>
        </pc:spChg>
        <pc:spChg chg="add del">
          <ac:chgData name="Alex Paredes" userId="8e2f938975373b52" providerId="LiveId" clId="{DF2FC63B-DBE9-4F22-9128-38A814D0702B}" dt="2023-04-30T12:46:26.978" v="866" actId="26606"/>
          <ac:spMkLst>
            <pc:docMk/>
            <pc:sldMk cId="3500222076" sldId="283"/>
            <ac:spMk id="85" creationId="{C1FA8F66-3B85-411D-A2A6-A50DF3026D9A}"/>
          </ac:spMkLst>
        </pc:spChg>
        <pc:spChg chg="add del">
          <ac:chgData name="Alex Paredes" userId="8e2f938975373b52" providerId="LiveId" clId="{DF2FC63B-DBE9-4F22-9128-38A814D0702B}" dt="2023-04-30T12:46:26.978" v="866" actId="26606"/>
          <ac:spMkLst>
            <pc:docMk/>
            <pc:sldMk cId="3500222076" sldId="283"/>
            <ac:spMk id="87" creationId="{4179E790-E691-4202-B7FA-62924FC8D195}"/>
          </ac:spMkLst>
        </pc:spChg>
        <pc:spChg chg="add del">
          <ac:chgData name="Alex Paredes" userId="8e2f938975373b52" providerId="LiveId" clId="{DF2FC63B-DBE9-4F22-9128-38A814D0702B}" dt="2023-04-30T12:46:26.978" v="866" actId="26606"/>
          <ac:spMkLst>
            <pc:docMk/>
            <pc:sldMk cId="3500222076" sldId="283"/>
            <ac:spMk id="88" creationId="{065EE0A0-4DA6-4AA2-A475-14DB03C55AFA}"/>
          </ac:spMkLst>
        </pc:spChg>
        <pc:spChg chg="add del">
          <ac:chgData name="Alex Paredes" userId="8e2f938975373b52" providerId="LiveId" clId="{DF2FC63B-DBE9-4F22-9128-38A814D0702B}" dt="2023-04-30T12:45:37.013" v="856" actId="26606"/>
          <ac:spMkLst>
            <pc:docMk/>
            <pc:sldMk cId="3500222076" sldId="283"/>
            <ac:spMk id="89" creationId="{C1FA8F66-3B85-411D-A2A6-A50DF3026D9A}"/>
          </ac:spMkLst>
        </pc:spChg>
        <pc:spChg chg="add del">
          <ac:chgData name="Alex Paredes" userId="8e2f938975373b52" providerId="LiveId" clId="{DF2FC63B-DBE9-4F22-9128-38A814D0702B}" dt="2023-04-30T12:47:28.714" v="868" actId="26606"/>
          <ac:spMkLst>
            <pc:docMk/>
            <pc:sldMk cId="3500222076" sldId="283"/>
            <ac:spMk id="92" creationId="{C1FA8F66-3B85-411D-A2A6-A50DF3026D9A}"/>
          </ac:spMkLst>
        </pc:spChg>
        <pc:spChg chg="add del">
          <ac:chgData name="Alex Paredes" userId="8e2f938975373b52" providerId="LiveId" clId="{DF2FC63B-DBE9-4F22-9128-38A814D0702B}" dt="2023-04-30T12:45:37.013" v="856" actId="26606"/>
          <ac:spMkLst>
            <pc:docMk/>
            <pc:sldMk cId="3500222076" sldId="283"/>
            <ac:spMk id="93" creationId="{4179E790-E691-4202-B7FA-62924FC8D195}"/>
          </ac:spMkLst>
        </pc:spChg>
        <pc:spChg chg="add del">
          <ac:chgData name="Alex Paredes" userId="8e2f938975373b52" providerId="LiveId" clId="{DF2FC63B-DBE9-4F22-9128-38A814D0702B}" dt="2023-04-30T12:45:37.013" v="856" actId="26606"/>
          <ac:spMkLst>
            <pc:docMk/>
            <pc:sldMk cId="3500222076" sldId="283"/>
            <ac:spMk id="95" creationId="{065EE0A0-4DA6-4AA2-A475-14DB03C55AFA}"/>
          </ac:spMkLst>
        </pc:spChg>
        <pc:spChg chg="add del">
          <ac:chgData name="Alex Paredes" userId="8e2f938975373b52" providerId="LiveId" clId="{DF2FC63B-DBE9-4F22-9128-38A814D0702B}" dt="2023-04-30T12:47:28.714" v="868" actId="26606"/>
          <ac:spMkLst>
            <pc:docMk/>
            <pc:sldMk cId="3500222076" sldId="283"/>
            <ac:spMk id="96" creationId="{4179E790-E691-4202-B7FA-62924FC8D195}"/>
          </ac:spMkLst>
        </pc:spChg>
        <pc:spChg chg="add del">
          <ac:chgData name="Alex Paredes" userId="8e2f938975373b52" providerId="LiveId" clId="{DF2FC63B-DBE9-4F22-9128-38A814D0702B}" dt="2023-04-30T12:47:28.714" v="868" actId="26606"/>
          <ac:spMkLst>
            <pc:docMk/>
            <pc:sldMk cId="3500222076" sldId="283"/>
            <ac:spMk id="98" creationId="{065EE0A0-4DA6-4AA2-A475-14DB03C55AFA}"/>
          </ac:spMkLst>
        </pc:spChg>
        <pc:spChg chg="add del">
          <ac:chgData name="Alex Paredes" userId="8e2f938975373b52" providerId="LiveId" clId="{DF2FC63B-DBE9-4F22-9128-38A814D0702B}" dt="2023-04-30T12:48:46.103" v="875" actId="26606"/>
          <ac:spMkLst>
            <pc:docMk/>
            <pc:sldMk cId="3500222076" sldId="283"/>
            <ac:spMk id="100" creationId="{553B1245-AE80-447A-B809-A270C0165249}"/>
          </ac:spMkLst>
        </pc:spChg>
        <pc:spChg chg="add del">
          <ac:chgData name="Alex Paredes" userId="8e2f938975373b52" providerId="LiveId" clId="{DF2FC63B-DBE9-4F22-9128-38A814D0702B}" dt="2023-04-30T12:47:33.245" v="870" actId="26606"/>
          <ac:spMkLst>
            <pc:docMk/>
            <pc:sldMk cId="3500222076" sldId="283"/>
            <ac:spMk id="101" creationId="{DFAEE973-9BA8-47FC-978E-9052735A5802}"/>
          </ac:spMkLst>
        </pc:spChg>
        <pc:spChg chg="add del">
          <ac:chgData name="Alex Paredes" userId="8e2f938975373b52" providerId="LiveId" clId="{DF2FC63B-DBE9-4F22-9128-38A814D0702B}" dt="2023-04-30T12:47:33.245" v="870" actId="26606"/>
          <ac:spMkLst>
            <pc:docMk/>
            <pc:sldMk cId="3500222076" sldId="283"/>
            <ac:spMk id="102" creationId="{B1ACEF87-056E-4E77-899B-9E9A04E9B574}"/>
          </ac:spMkLst>
        </pc:spChg>
        <pc:spChg chg="add del">
          <ac:chgData name="Alex Paredes" userId="8e2f938975373b52" providerId="LiveId" clId="{DF2FC63B-DBE9-4F22-9128-38A814D0702B}" dt="2023-04-30T12:47:33.245" v="870" actId="26606"/>
          <ac:spMkLst>
            <pc:docMk/>
            <pc:sldMk cId="3500222076" sldId="283"/>
            <ac:spMk id="103" creationId="{DD0C6C3A-73B1-4E33-AD0D-8BCD35B714CD}"/>
          </ac:spMkLst>
        </pc:spChg>
        <pc:spChg chg="add del">
          <ac:chgData name="Alex Paredes" userId="8e2f938975373b52" providerId="LiveId" clId="{DF2FC63B-DBE9-4F22-9128-38A814D0702B}" dt="2023-04-30T12:47:33.245" v="870" actId="26606"/>
          <ac:spMkLst>
            <pc:docMk/>
            <pc:sldMk cId="3500222076" sldId="283"/>
            <ac:spMk id="104" creationId="{303022F3-BFF5-4104-AE9A-399949DAFC26}"/>
          </ac:spMkLst>
        </pc:spChg>
        <pc:spChg chg="add del">
          <ac:chgData name="Alex Paredes" userId="8e2f938975373b52" providerId="LiveId" clId="{DF2FC63B-DBE9-4F22-9128-38A814D0702B}" dt="2023-04-30T12:48:46.103" v="875" actId="26606"/>
          <ac:spMkLst>
            <pc:docMk/>
            <pc:sldMk cId="3500222076" sldId="283"/>
            <ac:spMk id="105" creationId="{E5732A27-7D12-4EFF-B028-A9663B9D7255}"/>
          </ac:spMkLst>
        </pc:spChg>
        <pc:spChg chg="add del">
          <ac:chgData name="Alex Paredes" userId="8e2f938975373b52" providerId="LiveId" clId="{DF2FC63B-DBE9-4F22-9128-38A814D0702B}" dt="2023-04-30T12:47:37.285" v="873"/>
          <ac:spMkLst>
            <pc:docMk/>
            <pc:sldMk cId="3500222076" sldId="283"/>
            <ac:spMk id="106" creationId="{5C54D7CB-0C91-49BA-BDC8-628D4E04E429}"/>
          </ac:spMkLst>
        </pc:spChg>
        <pc:spChg chg="add del">
          <ac:chgData name="Alex Paredes" userId="8e2f938975373b52" providerId="LiveId" clId="{DF2FC63B-DBE9-4F22-9128-38A814D0702B}" dt="2023-04-30T12:47:37.285" v="873"/>
          <ac:spMkLst>
            <pc:docMk/>
            <pc:sldMk cId="3500222076" sldId="283"/>
            <ac:spMk id="107" creationId="{17AA1860-70B6-4D74-8E50-89C5CFA4EAAF}"/>
          </ac:spMkLst>
        </pc:spChg>
        <pc:spChg chg="add del">
          <ac:chgData name="Alex Paredes" userId="8e2f938975373b52" providerId="LiveId" clId="{DF2FC63B-DBE9-4F22-9128-38A814D0702B}" dt="2023-04-30T12:47:37.285" v="873"/>
          <ac:spMkLst>
            <pc:docMk/>
            <pc:sldMk cId="3500222076" sldId="283"/>
            <ac:spMk id="108" creationId="{034FA9EC-3E4B-41A6-9164-6C10794D78C1}"/>
          </ac:spMkLst>
        </pc:spChg>
        <pc:spChg chg="add del">
          <ac:chgData name="Alex Paredes" userId="8e2f938975373b52" providerId="LiveId" clId="{DF2FC63B-DBE9-4F22-9128-38A814D0702B}" dt="2023-04-30T12:48:46.103" v="875" actId="26606"/>
          <ac:spMkLst>
            <pc:docMk/>
            <pc:sldMk cId="3500222076" sldId="283"/>
            <ac:spMk id="109" creationId="{7FF854AB-2A9C-4FDD-9FFA-A3097E5410AC}"/>
          </ac:spMkLst>
        </pc:spChg>
        <pc:spChg chg="add del">
          <ac:chgData name="Alex Paredes" userId="8e2f938975373b52" providerId="LiveId" clId="{DF2FC63B-DBE9-4F22-9128-38A814D0702B}" dt="2023-04-30T12:48:46.103" v="875" actId="26606"/>
          <ac:spMkLst>
            <pc:docMk/>
            <pc:sldMk cId="3500222076" sldId="283"/>
            <ac:spMk id="110" creationId="{16FB41F4-ED7A-4925-89DC-A56E7402F5C5}"/>
          </ac:spMkLst>
        </pc:spChg>
        <pc:spChg chg="add del">
          <ac:chgData name="Alex Paredes" userId="8e2f938975373b52" providerId="LiveId" clId="{DF2FC63B-DBE9-4F22-9128-38A814D0702B}" dt="2023-04-30T12:48:46.103" v="875" actId="26606"/>
          <ac:spMkLst>
            <pc:docMk/>
            <pc:sldMk cId="3500222076" sldId="283"/>
            <ac:spMk id="111" creationId="{4E3D7B3E-980A-4A21-9E7C-CDD33141FAC4}"/>
          </ac:spMkLst>
        </pc:spChg>
        <pc:spChg chg="add del">
          <ac:chgData name="Alex Paredes" userId="8e2f938975373b52" providerId="LiveId" clId="{DF2FC63B-DBE9-4F22-9128-38A814D0702B}" dt="2023-04-30T12:49:23.204" v="879" actId="26606"/>
          <ac:spMkLst>
            <pc:docMk/>
            <pc:sldMk cId="3500222076" sldId="283"/>
            <ac:spMk id="112" creationId="{804E8F58-8259-44E1-A519-27329D199ED2}"/>
          </ac:spMkLst>
        </pc:spChg>
        <pc:spChg chg="add del">
          <ac:chgData name="Alex Paredes" userId="8e2f938975373b52" providerId="LiveId" clId="{DF2FC63B-DBE9-4F22-9128-38A814D0702B}" dt="2023-04-30T12:50:11.013" v="885"/>
          <ac:spMkLst>
            <pc:docMk/>
            <pc:sldMk cId="3500222076" sldId="283"/>
            <ac:spMk id="113" creationId="{A21E7785-3D2D-4FF8-9C82-42CE9DBD7BB9}"/>
          </ac:spMkLst>
        </pc:spChg>
        <pc:spChg chg="add del">
          <ac:chgData name="Alex Paredes" userId="8e2f938975373b52" providerId="LiveId" clId="{DF2FC63B-DBE9-4F22-9128-38A814D0702B}" dt="2023-04-30T12:49:40.717" v="882"/>
          <ac:spMkLst>
            <pc:docMk/>
            <pc:sldMk cId="3500222076" sldId="283"/>
            <ac:spMk id="114" creationId="{5C54D7CB-0C91-49BA-BDC8-628D4E04E429}"/>
          </ac:spMkLst>
        </pc:spChg>
        <pc:spChg chg="add del">
          <ac:chgData name="Alex Paredes" userId="8e2f938975373b52" providerId="LiveId" clId="{DF2FC63B-DBE9-4F22-9128-38A814D0702B}" dt="2023-04-30T12:49:40.717" v="882"/>
          <ac:spMkLst>
            <pc:docMk/>
            <pc:sldMk cId="3500222076" sldId="283"/>
            <ac:spMk id="115" creationId="{17AA1860-70B6-4D74-8E50-89C5CFA4EAAF}"/>
          </ac:spMkLst>
        </pc:spChg>
        <pc:spChg chg="add del">
          <ac:chgData name="Alex Paredes" userId="8e2f938975373b52" providerId="LiveId" clId="{DF2FC63B-DBE9-4F22-9128-38A814D0702B}" dt="2023-04-30T12:49:40.717" v="882"/>
          <ac:spMkLst>
            <pc:docMk/>
            <pc:sldMk cId="3500222076" sldId="283"/>
            <ac:spMk id="116" creationId="{034FA9EC-3E4B-41A6-9164-6C10794D78C1}"/>
          </ac:spMkLst>
        </pc:spChg>
        <pc:spChg chg="add del">
          <ac:chgData name="Alex Paredes" userId="8e2f938975373b52" providerId="LiveId" clId="{DF2FC63B-DBE9-4F22-9128-38A814D0702B}" dt="2023-04-30T12:50:11.013" v="885"/>
          <ac:spMkLst>
            <pc:docMk/>
            <pc:sldMk cId="3500222076" sldId="283"/>
            <ac:spMk id="117" creationId="{9911E146-5AE8-4892-B0B5-42052873B9E5}"/>
          </ac:spMkLst>
        </pc:spChg>
        <pc:spChg chg="add del">
          <ac:chgData name="Alex Paredes" userId="8e2f938975373b52" providerId="LiveId" clId="{DF2FC63B-DBE9-4F22-9128-38A814D0702B}" dt="2023-04-30T12:50:11.013" v="885"/>
          <ac:spMkLst>
            <pc:docMk/>
            <pc:sldMk cId="3500222076" sldId="283"/>
            <ac:spMk id="118" creationId="{978A552A-290C-474C-9CC8-401379CD133C}"/>
          </ac:spMkLst>
        </pc:spChg>
        <pc:spChg chg="add del">
          <ac:chgData name="Alex Paredes" userId="8e2f938975373b52" providerId="LiveId" clId="{DF2FC63B-DBE9-4F22-9128-38A814D0702B}" dt="2023-04-30T12:50:11.013" v="885"/>
          <ac:spMkLst>
            <pc:docMk/>
            <pc:sldMk cId="3500222076" sldId="283"/>
            <ac:spMk id="119" creationId="{57D8432A-7050-43CE-AC0E-48F00C7D5232}"/>
          </ac:spMkLst>
        </pc:spChg>
        <pc:spChg chg="add del">
          <ac:chgData name="Alex Paredes" userId="8e2f938975373b52" providerId="LiveId" clId="{DF2FC63B-DBE9-4F22-9128-38A814D0702B}" dt="2023-04-30T12:50:11.013" v="885"/>
          <ac:spMkLst>
            <pc:docMk/>
            <pc:sldMk cId="3500222076" sldId="283"/>
            <ac:spMk id="120" creationId="{55B5BA19-E267-49E0-A8F7-3435C91189DE}"/>
          </ac:spMkLst>
        </pc:spChg>
        <pc:spChg chg="add del">
          <ac:chgData name="Alex Paredes" userId="8e2f938975373b52" providerId="LiveId" clId="{DF2FC63B-DBE9-4F22-9128-38A814D0702B}" dt="2023-04-30T12:50:11.013" v="885"/>
          <ac:spMkLst>
            <pc:docMk/>
            <pc:sldMk cId="3500222076" sldId="283"/>
            <ac:spMk id="121" creationId="{D19504FF-266B-4F6E-BAA1-DF9730E90020}"/>
          </ac:spMkLst>
        </pc:spChg>
        <pc:spChg chg="add del">
          <ac:chgData name="Alex Paredes" userId="8e2f938975373b52" providerId="LiveId" clId="{DF2FC63B-DBE9-4F22-9128-38A814D0702B}" dt="2023-04-30T12:50:11.013" v="885"/>
          <ac:spMkLst>
            <pc:docMk/>
            <pc:sldMk cId="3500222076" sldId="283"/>
            <ac:spMk id="122" creationId="{6464F78D-891F-49EC-ADDE-5E581A66ACA9}"/>
          </ac:spMkLst>
        </pc:spChg>
        <pc:spChg chg="add del">
          <ac:chgData name="Alex Paredes" userId="8e2f938975373b52" providerId="LiveId" clId="{DF2FC63B-DBE9-4F22-9128-38A814D0702B}" dt="2023-04-30T12:50:11.013" v="885"/>
          <ac:spMkLst>
            <pc:docMk/>
            <pc:sldMk cId="3500222076" sldId="283"/>
            <ac:spMk id="123" creationId="{E125488F-35F4-46B0-BDF0-AFAA3610078B}"/>
          </ac:spMkLst>
        </pc:spChg>
        <pc:spChg chg="add del">
          <ac:chgData name="Alex Paredes" userId="8e2f938975373b52" providerId="LiveId" clId="{DF2FC63B-DBE9-4F22-9128-38A814D0702B}" dt="2023-04-30T12:50:20.987" v="888"/>
          <ac:spMkLst>
            <pc:docMk/>
            <pc:sldMk cId="3500222076" sldId="283"/>
            <ac:spMk id="124" creationId="{A21E7785-3D2D-4FF8-9C82-42CE9DBD7BB9}"/>
          </ac:spMkLst>
        </pc:spChg>
        <pc:spChg chg="add del">
          <ac:chgData name="Alex Paredes" userId="8e2f938975373b52" providerId="LiveId" clId="{DF2FC63B-DBE9-4F22-9128-38A814D0702B}" dt="2023-04-30T12:50:20.987" v="888"/>
          <ac:spMkLst>
            <pc:docMk/>
            <pc:sldMk cId="3500222076" sldId="283"/>
            <ac:spMk id="125" creationId="{9911E146-5AE8-4892-B0B5-42052873B9E5}"/>
          </ac:spMkLst>
        </pc:spChg>
        <pc:spChg chg="add del">
          <ac:chgData name="Alex Paredes" userId="8e2f938975373b52" providerId="LiveId" clId="{DF2FC63B-DBE9-4F22-9128-38A814D0702B}" dt="2023-04-30T12:50:20.987" v="888"/>
          <ac:spMkLst>
            <pc:docMk/>
            <pc:sldMk cId="3500222076" sldId="283"/>
            <ac:spMk id="126" creationId="{978A552A-290C-474C-9CC8-401379CD133C}"/>
          </ac:spMkLst>
        </pc:spChg>
        <pc:spChg chg="add del">
          <ac:chgData name="Alex Paredes" userId="8e2f938975373b52" providerId="LiveId" clId="{DF2FC63B-DBE9-4F22-9128-38A814D0702B}" dt="2023-04-30T12:50:20.987" v="888"/>
          <ac:spMkLst>
            <pc:docMk/>
            <pc:sldMk cId="3500222076" sldId="283"/>
            <ac:spMk id="127" creationId="{57D8432A-7050-43CE-AC0E-48F00C7D5232}"/>
          </ac:spMkLst>
        </pc:spChg>
        <pc:spChg chg="add del">
          <ac:chgData name="Alex Paredes" userId="8e2f938975373b52" providerId="LiveId" clId="{DF2FC63B-DBE9-4F22-9128-38A814D0702B}" dt="2023-04-30T12:50:20.987" v="888"/>
          <ac:spMkLst>
            <pc:docMk/>
            <pc:sldMk cId="3500222076" sldId="283"/>
            <ac:spMk id="128" creationId="{55B5BA19-E267-49E0-A8F7-3435C91189DE}"/>
          </ac:spMkLst>
        </pc:spChg>
        <pc:spChg chg="add del">
          <ac:chgData name="Alex Paredes" userId="8e2f938975373b52" providerId="LiveId" clId="{DF2FC63B-DBE9-4F22-9128-38A814D0702B}" dt="2023-04-30T12:50:20.987" v="888"/>
          <ac:spMkLst>
            <pc:docMk/>
            <pc:sldMk cId="3500222076" sldId="283"/>
            <ac:spMk id="129" creationId="{D19504FF-266B-4F6E-BAA1-DF9730E90020}"/>
          </ac:spMkLst>
        </pc:spChg>
        <pc:spChg chg="add del">
          <ac:chgData name="Alex Paredes" userId="8e2f938975373b52" providerId="LiveId" clId="{DF2FC63B-DBE9-4F22-9128-38A814D0702B}" dt="2023-04-30T12:50:20.987" v="888"/>
          <ac:spMkLst>
            <pc:docMk/>
            <pc:sldMk cId="3500222076" sldId="283"/>
            <ac:spMk id="130" creationId="{6464F78D-891F-49EC-ADDE-5E581A66ACA9}"/>
          </ac:spMkLst>
        </pc:spChg>
        <pc:spChg chg="add del">
          <ac:chgData name="Alex Paredes" userId="8e2f938975373b52" providerId="LiveId" clId="{DF2FC63B-DBE9-4F22-9128-38A814D0702B}" dt="2023-04-30T12:50:20.987" v="888"/>
          <ac:spMkLst>
            <pc:docMk/>
            <pc:sldMk cId="3500222076" sldId="283"/>
            <ac:spMk id="131" creationId="{E125488F-35F4-46B0-BDF0-AFAA3610078B}"/>
          </ac:spMkLst>
        </pc:spChg>
        <pc:spChg chg="add del">
          <ac:chgData name="Alex Paredes" userId="8e2f938975373b52" providerId="LiveId" clId="{DF2FC63B-DBE9-4F22-9128-38A814D0702B}" dt="2023-04-30T12:51:12.483" v="894" actId="26606"/>
          <ac:spMkLst>
            <pc:docMk/>
            <pc:sldMk cId="3500222076" sldId="283"/>
            <ac:spMk id="132" creationId="{DFAEE973-9BA8-47FC-978E-9052735A5802}"/>
          </ac:spMkLst>
        </pc:spChg>
        <pc:spChg chg="add del">
          <ac:chgData name="Alex Paredes" userId="8e2f938975373b52" providerId="LiveId" clId="{DF2FC63B-DBE9-4F22-9128-38A814D0702B}" dt="2023-04-30T12:51:12.483" v="894" actId="26606"/>
          <ac:spMkLst>
            <pc:docMk/>
            <pc:sldMk cId="3500222076" sldId="283"/>
            <ac:spMk id="133" creationId="{B1ACEF87-056E-4E77-899B-9E9A04E9B574}"/>
          </ac:spMkLst>
        </pc:spChg>
        <pc:spChg chg="add del">
          <ac:chgData name="Alex Paredes" userId="8e2f938975373b52" providerId="LiveId" clId="{DF2FC63B-DBE9-4F22-9128-38A814D0702B}" dt="2023-04-30T12:51:12.483" v="894" actId="26606"/>
          <ac:spMkLst>
            <pc:docMk/>
            <pc:sldMk cId="3500222076" sldId="283"/>
            <ac:spMk id="134" creationId="{DD0C6C3A-73B1-4E33-AD0D-8BCD35B714CD}"/>
          </ac:spMkLst>
        </pc:spChg>
        <pc:spChg chg="add del">
          <ac:chgData name="Alex Paredes" userId="8e2f938975373b52" providerId="LiveId" clId="{DF2FC63B-DBE9-4F22-9128-38A814D0702B}" dt="2023-04-30T12:51:12.483" v="894" actId="26606"/>
          <ac:spMkLst>
            <pc:docMk/>
            <pc:sldMk cId="3500222076" sldId="283"/>
            <ac:spMk id="135" creationId="{303022F3-BFF5-4104-AE9A-399949DAFC26}"/>
          </ac:spMkLst>
        </pc:spChg>
        <pc:spChg chg="add del">
          <ac:chgData name="Alex Paredes" userId="8e2f938975373b52" providerId="LiveId" clId="{DF2FC63B-DBE9-4F22-9128-38A814D0702B}" dt="2023-04-30T12:51:49.282" v="898" actId="26606"/>
          <ac:spMkLst>
            <pc:docMk/>
            <pc:sldMk cId="3500222076" sldId="283"/>
            <ac:spMk id="136" creationId="{DFAEE973-9BA8-47FC-978E-9052735A5802}"/>
          </ac:spMkLst>
        </pc:spChg>
        <pc:spChg chg="add del">
          <ac:chgData name="Alex Paredes" userId="8e2f938975373b52" providerId="LiveId" clId="{DF2FC63B-DBE9-4F22-9128-38A814D0702B}" dt="2023-04-30T12:51:49.282" v="898" actId="26606"/>
          <ac:spMkLst>
            <pc:docMk/>
            <pc:sldMk cId="3500222076" sldId="283"/>
            <ac:spMk id="137" creationId="{B1ACEF87-056E-4E77-899B-9E9A04E9B574}"/>
          </ac:spMkLst>
        </pc:spChg>
        <pc:spChg chg="add del">
          <ac:chgData name="Alex Paredes" userId="8e2f938975373b52" providerId="LiveId" clId="{DF2FC63B-DBE9-4F22-9128-38A814D0702B}" dt="2023-04-30T12:51:49.282" v="898" actId="26606"/>
          <ac:spMkLst>
            <pc:docMk/>
            <pc:sldMk cId="3500222076" sldId="283"/>
            <ac:spMk id="138" creationId="{DD0C6C3A-73B1-4E33-AD0D-8BCD35B714CD}"/>
          </ac:spMkLst>
        </pc:spChg>
        <pc:spChg chg="add del">
          <ac:chgData name="Alex Paredes" userId="8e2f938975373b52" providerId="LiveId" clId="{DF2FC63B-DBE9-4F22-9128-38A814D0702B}" dt="2023-04-30T12:51:49.282" v="898" actId="26606"/>
          <ac:spMkLst>
            <pc:docMk/>
            <pc:sldMk cId="3500222076" sldId="283"/>
            <ac:spMk id="139" creationId="{303022F3-BFF5-4104-AE9A-399949DAFC26}"/>
          </ac:spMkLst>
        </pc:spChg>
        <pc:spChg chg="add del">
          <ac:chgData name="Alex Paredes" userId="8e2f938975373b52" providerId="LiveId" clId="{DF2FC63B-DBE9-4F22-9128-38A814D0702B}" dt="2023-04-30T12:51:17.061" v="896"/>
          <ac:spMkLst>
            <pc:docMk/>
            <pc:sldMk cId="3500222076" sldId="283"/>
            <ac:spMk id="140" creationId="{DFAEE973-9BA8-47FC-978E-9052735A5802}"/>
          </ac:spMkLst>
        </pc:spChg>
        <pc:spChg chg="add del">
          <ac:chgData name="Alex Paredes" userId="8e2f938975373b52" providerId="LiveId" clId="{DF2FC63B-DBE9-4F22-9128-38A814D0702B}" dt="2023-04-30T12:51:57.793" v="900" actId="26606"/>
          <ac:spMkLst>
            <pc:docMk/>
            <pc:sldMk cId="3500222076" sldId="283"/>
            <ac:spMk id="141" creationId="{C1FA8F66-3B85-411D-A2A6-A50DF3026D9A}"/>
          </ac:spMkLst>
        </pc:spChg>
        <pc:spChg chg="add del">
          <ac:chgData name="Alex Paredes" userId="8e2f938975373b52" providerId="LiveId" clId="{DF2FC63B-DBE9-4F22-9128-38A814D0702B}" dt="2023-04-30T12:51:17.061" v="896"/>
          <ac:spMkLst>
            <pc:docMk/>
            <pc:sldMk cId="3500222076" sldId="283"/>
            <ac:spMk id="142" creationId="{B1ACEF87-056E-4E77-899B-9E9A04E9B574}"/>
          </ac:spMkLst>
        </pc:spChg>
        <pc:spChg chg="add del">
          <ac:chgData name="Alex Paredes" userId="8e2f938975373b52" providerId="LiveId" clId="{DF2FC63B-DBE9-4F22-9128-38A814D0702B}" dt="2023-04-30T12:51:17.061" v="896"/>
          <ac:spMkLst>
            <pc:docMk/>
            <pc:sldMk cId="3500222076" sldId="283"/>
            <ac:spMk id="144" creationId="{DD0C6C3A-73B1-4E33-AD0D-8BCD35B714CD}"/>
          </ac:spMkLst>
        </pc:spChg>
        <pc:spChg chg="add del">
          <ac:chgData name="Alex Paredes" userId="8e2f938975373b52" providerId="LiveId" clId="{DF2FC63B-DBE9-4F22-9128-38A814D0702B}" dt="2023-04-30T12:51:57.793" v="900" actId="26606"/>
          <ac:spMkLst>
            <pc:docMk/>
            <pc:sldMk cId="3500222076" sldId="283"/>
            <ac:spMk id="145" creationId="{4179E790-E691-4202-B7FA-62924FC8D195}"/>
          </ac:spMkLst>
        </pc:spChg>
        <pc:spChg chg="add del">
          <ac:chgData name="Alex Paredes" userId="8e2f938975373b52" providerId="LiveId" clId="{DF2FC63B-DBE9-4F22-9128-38A814D0702B}" dt="2023-04-30T12:51:17.061" v="896"/>
          <ac:spMkLst>
            <pc:docMk/>
            <pc:sldMk cId="3500222076" sldId="283"/>
            <ac:spMk id="146" creationId="{303022F3-BFF5-4104-AE9A-399949DAFC26}"/>
          </ac:spMkLst>
        </pc:spChg>
        <pc:spChg chg="add del">
          <ac:chgData name="Alex Paredes" userId="8e2f938975373b52" providerId="LiveId" clId="{DF2FC63B-DBE9-4F22-9128-38A814D0702B}" dt="2023-04-30T12:51:57.793" v="900" actId="26606"/>
          <ac:spMkLst>
            <pc:docMk/>
            <pc:sldMk cId="3500222076" sldId="283"/>
            <ac:spMk id="147" creationId="{065EE0A0-4DA6-4AA2-A475-14DB03C55AFA}"/>
          </ac:spMkLst>
        </pc:spChg>
        <pc:spChg chg="add del">
          <ac:chgData name="Alex Paredes" userId="8e2f938975373b52" providerId="LiveId" clId="{DF2FC63B-DBE9-4F22-9128-38A814D0702B}" dt="2023-04-30T12:53:15.875" v="912" actId="26606"/>
          <ac:spMkLst>
            <pc:docMk/>
            <pc:sldMk cId="3500222076" sldId="283"/>
            <ac:spMk id="149" creationId="{A21E7785-3D2D-4FF8-9C82-42CE9DBD7BB9}"/>
          </ac:spMkLst>
        </pc:spChg>
        <pc:spChg chg="add del">
          <ac:chgData name="Alex Paredes" userId="8e2f938975373b52" providerId="LiveId" clId="{DF2FC63B-DBE9-4F22-9128-38A814D0702B}" dt="2023-04-30T12:52:43.230" v="908" actId="26606"/>
          <ac:spMkLst>
            <pc:docMk/>
            <pc:sldMk cId="3500222076" sldId="283"/>
            <ac:spMk id="150" creationId="{5C54D7CB-0C91-49BA-BDC8-628D4E04E429}"/>
          </ac:spMkLst>
        </pc:spChg>
        <pc:spChg chg="add del">
          <ac:chgData name="Alex Paredes" userId="8e2f938975373b52" providerId="LiveId" clId="{DF2FC63B-DBE9-4F22-9128-38A814D0702B}" dt="2023-04-30T12:52:43.230" v="908" actId="26606"/>
          <ac:spMkLst>
            <pc:docMk/>
            <pc:sldMk cId="3500222076" sldId="283"/>
            <ac:spMk id="151" creationId="{17AA1860-70B6-4D74-8E50-89C5CFA4EAAF}"/>
          </ac:spMkLst>
        </pc:spChg>
        <pc:spChg chg="add del">
          <ac:chgData name="Alex Paredes" userId="8e2f938975373b52" providerId="LiveId" clId="{DF2FC63B-DBE9-4F22-9128-38A814D0702B}" dt="2023-04-30T12:52:43.230" v="908" actId="26606"/>
          <ac:spMkLst>
            <pc:docMk/>
            <pc:sldMk cId="3500222076" sldId="283"/>
            <ac:spMk id="152" creationId="{034FA9EC-3E4B-41A6-9164-6C10794D78C1}"/>
          </ac:spMkLst>
        </pc:spChg>
        <pc:spChg chg="add del">
          <ac:chgData name="Alex Paredes" userId="8e2f938975373b52" providerId="LiveId" clId="{DF2FC63B-DBE9-4F22-9128-38A814D0702B}" dt="2023-04-30T12:53:15.875" v="912" actId="26606"/>
          <ac:spMkLst>
            <pc:docMk/>
            <pc:sldMk cId="3500222076" sldId="283"/>
            <ac:spMk id="153" creationId="{9911E146-5AE8-4892-B0B5-42052873B9E5}"/>
          </ac:spMkLst>
        </pc:spChg>
        <pc:spChg chg="add del">
          <ac:chgData name="Alex Paredes" userId="8e2f938975373b52" providerId="LiveId" clId="{DF2FC63B-DBE9-4F22-9128-38A814D0702B}" dt="2023-04-30T12:53:15.875" v="912" actId="26606"/>
          <ac:spMkLst>
            <pc:docMk/>
            <pc:sldMk cId="3500222076" sldId="283"/>
            <ac:spMk id="154" creationId="{978A552A-290C-474C-9CC8-401379CD133C}"/>
          </ac:spMkLst>
        </pc:spChg>
        <pc:spChg chg="add del">
          <ac:chgData name="Alex Paredes" userId="8e2f938975373b52" providerId="LiveId" clId="{DF2FC63B-DBE9-4F22-9128-38A814D0702B}" dt="2023-04-30T12:53:15.875" v="912" actId="26606"/>
          <ac:spMkLst>
            <pc:docMk/>
            <pc:sldMk cId="3500222076" sldId="283"/>
            <ac:spMk id="155" creationId="{57D8432A-7050-43CE-AC0E-48F00C7D5232}"/>
          </ac:spMkLst>
        </pc:spChg>
        <pc:spChg chg="add del">
          <ac:chgData name="Alex Paredes" userId="8e2f938975373b52" providerId="LiveId" clId="{DF2FC63B-DBE9-4F22-9128-38A814D0702B}" dt="2023-04-30T12:53:15.875" v="912" actId="26606"/>
          <ac:spMkLst>
            <pc:docMk/>
            <pc:sldMk cId="3500222076" sldId="283"/>
            <ac:spMk id="156" creationId="{55B5BA19-E267-49E0-A8F7-3435C91189DE}"/>
          </ac:spMkLst>
        </pc:spChg>
        <pc:spChg chg="add del">
          <ac:chgData name="Alex Paredes" userId="8e2f938975373b52" providerId="LiveId" clId="{DF2FC63B-DBE9-4F22-9128-38A814D0702B}" dt="2023-04-30T12:52:43.223" v="907" actId="26606"/>
          <ac:spMkLst>
            <pc:docMk/>
            <pc:sldMk cId="3500222076" sldId="283"/>
            <ac:spMk id="157" creationId="{5C54D7CB-0C91-49BA-BDC8-628D4E04E429}"/>
          </ac:spMkLst>
        </pc:spChg>
        <pc:spChg chg="add del">
          <ac:chgData name="Alex Paredes" userId="8e2f938975373b52" providerId="LiveId" clId="{DF2FC63B-DBE9-4F22-9128-38A814D0702B}" dt="2023-04-30T12:53:15.875" v="912" actId="26606"/>
          <ac:spMkLst>
            <pc:docMk/>
            <pc:sldMk cId="3500222076" sldId="283"/>
            <ac:spMk id="158" creationId="{D19504FF-266B-4F6E-BAA1-DF9730E90020}"/>
          </ac:spMkLst>
        </pc:spChg>
        <pc:spChg chg="add del">
          <ac:chgData name="Alex Paredes" userId="8e2f938975373b52" providerId="LiveId" clId="{DF2FC63B-DBE9-4F22-9128-38A814D0702B}" dt="2023-04-30T12:52:43.223" v="907" actId="26606"/>
          <ac:spMkLst>
            <pc:docMk/>
            <pc:sldMk cId="3500222076" sldId="283"/>
            <ac:spMk id="159" creationId="{17AA1860-70B6-4D74-8E50-89C5CFA4EAAF}"/>
          </ac:spMkLst>
        </pc:spChg>
        <pc:spChg chg="add del">
          <ac:chgData name="Alex Paredes" userId="8e2f938975373b52" providerId="LiveId" clId="{DF2FC63B-DBE9-4F22-9128-38A814D0702B}" dt="2023-04-30T12:53:15.875" v="912" actId="26606"/>
          <ac:spMkLst>
            <pc:docMk/>
            <pc:sldMk cId="3500222076" sldId="283"/>
            <ac:spMk id="160" creationId="{6464F78D-891F-49EC-ADDE-5E581A66ACA9}"/>
          </ac:spMkLst>
        </pc:spChg>
        <pc:spChg chg="add del">
          <ac:chgData name="Alex Paredes" userId="8e2f938975373b52" providerId="LiveId" clId="{DF2FC63B-DBE9-4F22-9128-38A814D0702B}" dt="2023-04-30T12:52:43.223" v="907" actId="26606"/>
          <ac:spMkLst>
            <pc:docMk/>
            <pc:sldMk cId="3500222076" sldId="283"/>
            <ac:spMk id="161" creationId="{034FA9EC-3E4B-41A6-9164-6C10794D78C1}"/>
          </ac:spMkLst>
        </pc:spChg>
        <pc:spChg chg="add del">
          <ac:chgData name="Alex Paredes" userId="8e2f938975373b52" providerId="LiveId" clId="{DF2FC63B-DBE9-4F22-9128-38A814D0702B}" dt="2023-04-30T12:53:15.875" v="912" actId="26606"/>
          <ac:spMkLst>
            <pc:docMk/>
            <pc:sldMk cId="3500222076" sldId="283"/>
            <ac:spMk id="162" creationId="{E125488F-35F4-46B0-BDF0-AFAA3610078B}"/>
          </ac:spMkLst>
        </pc:spChg>
        <pc:spChg chg="add del">
          <ac:chgData name="Alex Paredes" userId="8e2f938975373b52" providerId="LiveId" clId="{DF2FC63B-DBE9-4F22-9128-38A814D0702B}" dt="2023-04-30T12:52:45.718" v="910"/>
          <ac:spMkLst>
            <pc:docMk/>
            <pc:sldMk cId="3500222076" sldId="283"/>
            <ac:spMk id="163" creationId="{065EE0A0-4DA6-4AA2-A475-14DB03C55AFA}"/>
          </ac:spMkLst>
        </pc:spChg>
        <pc:spChg chg="add del">
          <ac:chgData name="Alex Paredes" userId="8e2f938975373b52" providerId="LiveId" clId="{DF2FC63B-DBE9-4F22-9128-38A814D0702B}" dt="2023-04-30T12:52:45.718" v="910"/>
          <ac:spMkLst>
            <pc:docMk/>
            <pc:sldMk cId="3500222076" sldId="283"/>
            <ac:spMk id="164" creationId="{C1FA8F66-3B85-411D-A2A6-A50DF3026D9A}"/>
          </ac:spMkLst>
        </pc:spChg>
        <pc:spChg chg="add del">
          <ac:chgData name="Alex Paredes" userId="8e2f938975373b52" providerId="LiveId" clId="{DF2FC63B-DBE9-4F22-9128-38A814D0702B}" dt="2023-04-30T12:52:45.718" v="910"/>
          <ac:spMkLst>
            <pc:docMk/>
            <pc:sldMk cId="3500222076" sldId="283"/>
            <ac:spMk id="167" creationId="{4179E790-E691-4202-B7FA-62924FC8D195}"/>
          </ac:spMkLst>
        </pc:spChg>
        <pc:spChg chg="add del">
          <ac:chgData name="Alex Paredes" userId="8e2f938975373b52" providerId="LiveId" clId="{DF2FC63B-DBE9-4F22-9128-38A814D0702B}" dt="2023-04-30T12:53:40.748" v="914" actId="26606"/>
          <ac:spMkLst>
            <pc:docMk/>
            <pc:sldMk cId="3500222076" sldId="283"/>
            <ac:spMk id="168" creationId="{DFAEE973-9BA8-47FC-978E-9052735A5802}"/>
          </ac:spMkLst>
        </pc:spChg>
        <pc:spChg chg="add del">
          <ac:chgData name="Alex Paredes" userId="8e2f938975373b52" providerId="LiveId" clId="{DF2FC63B-DBE9-4F22-9128-38A814D0702B}" dt="2023-04-30T12:53:40.748" v="914" actId="26606"/>
          <ac:spMkLst>
            <pc:docMk/>
            <pc:sldMk cId="3500222076" sldId="283"/>
            <ac:spMk id="169" creationId="{B1ACEF87-056E-4E77-899B-9E9A04E9B574}"/>
          </ac:spMkLst>
        </pc:spChg>
        <pc:spChg chg="add del">
          <ac:chgData name="Alex Paredes" userId="8e2f938975373b52" providerId="LiveId" clId="{DF2FC63B-DBE9-4F22-9128-38A814D0702B}" dt="2023-04-30T12:53:40.748" v="914" actId="26606"/>
          <ac:spMkLst>
            <pc:docMk/>
            <pc:sldMk cId="3500222076" sldId="283"/>
            <ac:spMk id="170" creationId="{DD0C6C3A-73B1-4E33-AD0D-8BCD35B714CD}"/>
          </ac:spMkLst>
        </pc:spChg>
        <pc:spChg chg="add del">
          <ac:chgData name="Alex Paredes" userId="8e2f938975373b52" providerId="LiveId" clId="{DF2FC63B-DBE9-4F22-9128-38A814D0702B}" dt="2023-04-30T12:53:40.748" v="914" actId="26606"/>
          <ac:spMkLst>
            <pc:docMk/>
            <pc:sldMk cId="3500222076" sldId="283"/>
            <ac:spMk id="171" creationId="{303022F3-BFF5-4104-AE9A-399949DAFC26}"/>
          </ac:spMkLst>
        </pc:spChg>
        <pc:spChg chg="add del">
          <ac:chgData name="Alex Paredes" userId="8e2f938975373b52" providerId="LiveId" clId="{DF2FC63B-DBE9-4F22-9128-38A814D0702B}" dt="2023-04-30T12:55:00.343" v="929" actId="26606"/>
          <ac:spMkLst>
            <pc:docMk/>
            <pc:sldMk cId="3500222076" sldId="283"/>
            <ac:spMk id="172" creationId="{A21E7785-3D2D-4FF8-9C82-42CE9DBD7BB9}"/>
          </ac:spMkLst>
        </pc:spChg>
        <pc:spChg chg="add del">
          <ac:chgData name="Alex Paredes" userId="8e2f938975373b52" providerId="LiveId" clId="{DF2FC63B-DBE9-4F22-9128-38A814D0702B}" dt="2023-04-30T12:55:00.343" v="929" actId="26606"/>
          <ac:spMkLst>
            <pc:docMk/>
            <pc:sldMk cId="3500222076" sldId="283"/>
            <ac:spMk id="173" creationId="{9911E146-5AE8-4892-B0B5-42052873B9E5}"/>
          </ac:spMkLst>
        </pc:spChg>
        <pc:spChg chg="add del">
          <ac:chgData name="Alex Paredes" userId="8e2f938975373b52" providerId="LiveId" clId="{DF2FC63B-DBE9-4F22-9128-38A814D0702B}" dt="2023-04-30T12:55:00.343" v="929" actId="26606"/>
          <ac:spMkLst>
            <pc:docMk/>
            <pc:sldMk cId="3500222076" sldId="283"/>
            <ac:spMk id="174" creationId="{978A552A-290C-474C-9CC8-401379CD133C}"/>
          </ac:spMkLst>
        </pc:spChg>
        <pc:spChg chg="add del">
          <ac:chgData name="Alex Paredes" userId="8e2f938975373b52" providerId="LiveId" clId="{DF2FC63B-DBE9-4F22-9128-38A814D0702B}" dt="2023-04-30T12:55:00.343" v="929" actId="26606"/>
          <ac:spMkLst>
            <pc:docMk/>
            <pc:sldMk cId="3500222076" sldId="283"/>
            <ac:spMk id="175" creationId="{57D8432A-7050-43CE-AC0E-48F00C7D5232}"/>
          </ac:spMkLst>
        </pc:spChg>
        <pc:spChg chg="add del">
          <ac:chgData name="Alex Paredes" userId="8e2f938975373b52" providerId="LiveId" clId="{DF2FC63B-DBE9-4F22-9128-38A814D0702B}" dt="2023-04-30T12:54:42.797" v="927"/>
          <ac:spMkLst>
            <pc:docMk/>
            <pc:sldMk cId="3500222076" sldId="283"/>
            <ac:spMk id="176" creationId="{84F70134-6950-4AE4-964E-6F00549D3AEB}"/>
          </ac:spMkLst>
        </pc:spChg>
        <pc:spChg chg="add del">
          <ac:chgData name="Alex Paredes" userId="8e2f938975373b52" providerId="LiveId" clId="{DF2FC63B-DBE9-4F22-9128-38A814D0702B}" dt="2023-04-30T12:55:00.343" v="929" actId="26606"/>
          <ac:spMkLst>
            <pc:docMk/>
            <pc:sldMk cId="3500222076" sldId="283"/>
            <ac:spMk id="177" creationId="{55B5BA19-E267-49E0-A8F7-3435C91189DE}"/>
          </ac:spMkLst>
        </pc:spChg>
        <pc:spChg chg="add del">
          <ac:chgData name="Alex Paredes" userId="8e2f938975373b52" providerId="LiveId" clId="{DF2FC63B-DBE9-4F22-9128-38A814D0702B}" dt="2023-04-30T12:54:42.797" v="927"/>
          <ac:spMkLst>
            <pc:docMk/>
            <pc:sldMk cId="3500222076" sldId="283"/>
            <ac:spMk id="178" creationId="{2EFFCCDB-505A-43A4-AE0D-3E230F603D96}"/>
          </ac:spMkLst>
        </pc:spChg>
        <pc:spChg chg="add del">
          <ac:chgData name="Alex Paredes" userId="8e2f938975373b52" providerId="LiveId" clId="{DF2FC63B-DBE9-4F22-9128-38A814D0702B}" dt="2023-04-30T12:55:00.343" v="929" actId="26606"/>
          <ac:spMkLst>
            <pc:docMk/>
            <pc:sldMk cId="3500222076" sldId="283"/>
            <ac:spMk id="179" creationId="{D19504FF-266B-4F6E-BAA1-DF9730E90020}"/>
          </ac:spMkLst>
        </pc:spChg>
        <pc:spChg chg="add del">
          <ac:chgData name="Alex Paredes" userId="8e2f938975373b52" providerId="LiveId" clId="{DF2FC63B-DBE9-4F22-9128-38A814D0702B}" dt="2023-04-30T12:54:42.797" v="927"/>
          <ac:spMkLst>
            <pc:docMk/>
            <pc:sldMk cId="3500222076" sldId="283"/>
            <ac:spMk id="180" creationId="{42835674-1537-41A7-AE0A-8A909BDD5823}"/>
          </ac:spMkLst>
        </pc:spChg>
        <pc:spChg chg="add del">
          <ac:chgData name="Alex Paredes" userId="8e2f938975373b52" providerId="LiveId" clId="{DF2FC63B-DBE9-4F22-9128-38A814D0702B}" dt="2023-04-30T12:55:00.343" v="929" actId="26606"/>
          <ac:spMkLst>
            <pc:docMk/>
            <pc:sldMk cId="3500222076" sldId="283"/>
            <ac:spMk id="181" creationId="{6464F78D-891F-49EC-ADDE-5E581A66ACA9}"/>
          </ac:spMkLst>
        </pc:spChg>
        <pc:spChg chg="add del">
          <ac:chgData name="Alex Paredes" userId="8e2f938975373b52" providerId="LiveId" clId="{DF2FC63B-DBE9-4F22-9128-38A814D0702B}" dt="2023-04-30T12:54:42.797" v="927"/>
          <ac:spMkLst>
            <pc:docMk/>
            <pc:sldMk cId="3500222076" sldId="283"/>
            <ac:spMk id="182" creationId="{94DCB9C6-AA01-47E0-9A86-F91BDD17161F}"/>
          </ac:spMkLst>
        </pc:spChg>
        <pc:spChg chg="add del">
          <ac:chgData name="Alex Paredes" userId="8e2f938975373b52" providerId="LiveId" clId="{DF2FC63B-DBE9-4F22-9128-38A814D0702B}" dt="2023-04-30T12:55:00.343" v="929" actId="26606"/>
          <ac:spMkLst>
            <pc:docMk/>
            <pc:sldMk cId="3500222076" sldId="283"/>
            <ac:spMk id="183" creationId="{E125488F-35F4-46B0-BDF0-AFAA3610078B}"/>
          </ac:spMkLst>
        </pc:spChg>
        <pc:spChg chg="add del">
          <ac:chgData name="Alex Paredes" userId="8e2f938975373b52" providerId="LiveId" clId="{DF2FC63B-DBE9-4F22-9128-38A814D0702B}" dt="2023-04-30T12:54:42.797" v="927"/>
          <ac:spMkLst>
            <pc:docMk/>
            <pc:sldMk cId="3500222076" sldId="283"/>
            <ac:spMk id="184" creationId="{0E9FD230-E508-453F-9185-96C945771999}"/>
          </ac:spMkLst>
        </pc:spChg>
        <pc:spChg chg="add del">
          <ac:chgData name="Alex Paredes" userId="8e2f938975373b52" providerId="LiveId" clId="{DF2FC63B-DBE9-4F22-9128-38A814D0702B}" dt="2023-04-30T12:56:03.865" v="934" actId="26606"/>
          <ac:spMkLst>
            <pc:docMk/>
            <pc:sldMk cId="3500222076" sldId="283"/>
            <ac:spMk id="185" creationId="{5C54D7CB-0C91-49BA-BDC8-628D4E04E429}"/>
          </ac:spMkLst>
        </pc:spChg>
        <pc:spChg chg="add del">
          <ac:chgData name="Alex Paredes" userId="8e2f938975373b52" providerId="LiveId" clId="{DF2FC63B-DBE9-4F22-9128-38A814D0702B}" dt="2023-04-30T12:54:42.797" v="927"/>
          <ac:spMkLst>
            <pc:docMk/>
            <pc:sldMk cId="3500222076" sldId="283"/>
            <ac:spMk id="186" creationId="{DF9D012A-EDCB-4157-B8DA-1C425D9FE922}"/>
          </ac:spMkLst>
        </pc:spChg>
        <pc:spChg chg="add del">
          <ac:chgData name="Alex Paredes" userId="8e2f938975373b52" providerId="LiveId" clId="{DF2FC63B-DBE9-4F22-9128-38A814D0702B}" dt="2023-04-30T12:56:03.865" v="934" actId="26606"/>
          <ac:spMkLst>
            <pc:docMk/>
            <pc:sldMk cId="3500222076" sldId="283"/>
            <ac:spMk id="187" creationId="{17AA1860-70B6-4D74-8E50-89C5CFA4EAAF}"/>
          </ac:spMkLst>
        </pc:spChg>
        <pc:spChg chg="add del">
          <ac:chgData name="Alex Paredes" userId="8e2f938975373b52" providerId="LiveId" clId="{DF2FC63B-DBE9-4F22-9128-38A814D0702B}" dt="2023-04-30T12:54:42.797" v="927"/>
          <ac:spMkLst>
            <pc:docMk/>
            <pc:sldMk cId="3500222076" sldId="283"/>
            <ac:spMk id="188" creationId="{D731E598-F84A-41D4-873C-1BA1A39679D2}"/>
          </ac:spMkLst>
        </pc:spChg>
        <pc:spChg chg="add del">
          <ac:chgData name="Alex Paredes" userId="8e2f938975373b52" providerId="LiveId" clId="{DF2FC63B-DBE9-4F22-9128-38A814D0702B}" dt="2023-04-30T12:56:03.865" v="934" actId="26606"/>
          <ac:spMkLst>
            <pc:docMk/>
            <pc:sldMk cId="3500222076" sldId="283"/>
            <ac:spMk id="189" creationId="{034FA9EC-3E4B-41A6-9164-6C10794D78C1}"/>
          </ac:spMkLst>
        </pc:spChg>
        <pc:spChg chg="add del">
          <ac:chgData name="Alex Paredes" userId="8e2f938975373b52" providerId="LiveId" clId="{DF2FC63B-DBE9-4F22-9128-38A814D0702B}" dt="2023-04-30T12:54:42.797" v="927"/>
          <ac:spMkLst>
            <pc:docMk/>
            <pc:sldMk cId="3500222076" sldId="283"/>
            <ac:spMk id="190" creationId="{0DEEFEFF-3F55-4B78-B0EC-F632682776D2}"/>
          </ac:spMkLst>
        </pc:spChg>
        <pc:spChg chg="add del">
          <ac:chgData name="Alex Paredes" userId="8e2f938975373b52" providerId="LiveId" clId="{DF2FC63B-DBE9-4F22-9128-38A814D0702B}" dt="2023-04-30T15:15:43.579" v="1941"/>
          <ac:spMkLst>
            <pc:docMk/>
            <pc:sldMk cId="3500222076" sldId="283"/>
            <ac:spMk id="194" creationId="{58E36F82-D563-4270-AD14-9DAD4BE2231F}"/>
          </ac:spMkLst>
        </pc:spChg>
        <pc:spChg chg="add del">
          <ac:chgData name="Alex Paredes" userId="8e2f938975373b52" providerId="LiveId" clId="{DF2FC63B-DBE9-4F22-9128-38A814D0702B}" dt="2023-04-30T15:15:43.579" v="1941"/>
          <ac:spMkLst>
            <pc:docMk/>
            <pc:sldMk cId="3500222076" sldId="283"/>
            <ac:spMk id="196" creationId="{E4D0A6E8-45CE-4F94-B6F3-6618436476E1}"/>
          </ac:spMkLst>
        </pc:spChg>
        <pc:spChg chg="add del">
          <ac:chgData name="Alex Paredes" userId="8e2f938975373b52" providerId="LiveId" clId="{DF2FC63B-DBE9-4F22-9128-38A814D0702B}" dt="2023-04-30T15:15:43.579" v="1941"/>
          <ac:spMkLst>
            <pc:docMk/>
            <pc:sldMk cId="3500222076" sldId="283"/>
            <ac:spMk id="198" creationId="{E186C76C-7C36-49CD-B1FB-3934C4E6D1F4}"/>
          </ac:spMkLst>
        </pc:spChg>
        <pc:spChg chg="add del">
          <ac:chgData name="Alex Paredes" userId="8e2f938975373b52" providerId="LiveId" clId="{DF2FC63B-DBE9-4F22-9128-38A814D0702B}" dt="2023-04-30T15:15:43.579" v="1941"/>
          <ac:spMkLst>
            <pc:docMk/>
            <pc:sldMk cId="3500222076" sldId="283"/>
            <ac:spMk id="200" creationId="{7DF61F7D-0AFB-4017-959A-667C4EEF37CB}"/>
          </ac:spMkLst>
        </pc:spChg>
        <pc:grpChg chg="add del">
          <ac:chgData name="Alex Paredes" userId="8e2f938975373b52" providerId="LiveId" clId="{DF2FC63B-DBE9-4F22-9128-38A814D0702B}" dt="2023-04-30T12:32:38.622" v="751" actId="26606"/>
          <ac:grpSpMkLst>
            <pc:docMk/>
            <pc:sldMk cId="3500222076" sldId="283"/>
            <ac:grpSpMk id="32" creationId="{25E36C78-D2A7-412A-9321-3AC28893C69A}"/>
          </ac:grpSpMkLst>
        </pc:grpChg>
        <pc:grpChg chg="add del">
          <ac:chgData name="Alex Paredes" userId="8e2f938975373b52" providerId="LiveId" clId="{DF2FC63B-DBE9-4F22-9128-38A814D0702B}" dt="2023-04-30T12:34:33.172" v="759" actId="26606"/>
          <ac:grpSpMkLst>
            <pc:docMk/>
            <pc:sldMk cId="3500222076" sldId="283"/>
            <ac:grpSpMk id="45" creationId="{76102667-1200-4745-B342-F832B2D8DFDF}"/>
          </ac:grpSpMkLst>
        </pc:grpChg>
        <pc:grpChg chg="add del">
          <ac:chgData name="Alex Paredes" userId="8e2f938975373b52" providerId="LiveId" clId="{DF2FC63B-DBE9-4F22-9128-38A814D0702B}" dt="2023-04-30T12:34:58.060" v="765" actId="26606"/>
          <ac:grpSpMkLst>
            <pc:docMk/>
            <pc:sldMk cId="3500222076" sldId="283"/>
            <ac:grpSpMk id="61" creationId="{BB446CA6-F088-40E6-B34C-F1C2291D5A9E}"/>
          </ac:grpSpMkLst>
        </pc:grpChg>
        <pc:picChg chg="add del mod ord">
          <ac:chgData name="Alex Paredes" userId="8e2f938975373b52" providerId="LiveId" clId="{DF2FC63B-DBE9-4F22-9128-38A814D0702B}" dt="2023-04-30T12:33:49.450" v="754" actId="21"/>
          <ac:picMkLst>
            <pc:docMk/>
            <pc:sldMk cId="3500222076" sldId="283"/>
            <ac:picMk id="5" creationId="{455F3CBF-7787-85EA-5E95-7D3CF153AE9D}"/>
          </ac:picMkLst>
        </pc:picChg>
        <pc:picChg chg="add del mod">
          <ac:chgData name="Alex Paredes" userId="8e2f938975373b52" providerId="LiveId" clId="{DF2FC63B-DBE9-4F22-9128-38A814D0702B}" dt="2023-04-30T12:30:11.991" v="737" actId="21"/>
          <ac:picMkLst>
            <pc:docMk/>
            <pc:sldMk cId="3500222076" sldId="283"/>
            <ac:picMk id="7" creationId="{BC92F154-E004-9B51-0462-32007F15A659}"/>
          </ac:picMkLst>
        </pc:picChg>
        <pc:picChg chg="add del mod ord">
          <ac:chgData name="Alex Paredes" userId="8e2f938975373b52" providerId="LiveId" clId="{DF2FC63B-DBE9-4F22-9128-38A814D0702B}" dt="2023-04-30T12:56:50.183" v="939" actId="21"/>
          <ac:picMkLst>
            <pc:docMk/>
            <pc:sldMk cId="3500222076" sldId="283"/>
            <ac:picMk id="8" creationId="{3E7C3358-C829-4E54-1A95-A28D38BB395D}"/>
          </ac:picMkLst>
        </pc:picChg>
        <pc:picChg chg="add del mod ord">
          <ac:chgData name="Alex Paredes" userId="8e2f938975373b52" providerId="LiveId" clId="{DF2FC63B-DBE9-4F22-9128-38A814D0702B}" dt="2023-04-30T12:57:12.364" v="943" actId="21"/>
          <ac:picMkLst>
            <pc:docMk/>
            <pc:sldMk cId="3500222076" sldId="283"/>
            <ac:picMk id="9" creationId="{5EED624F-7F7C-3623-0481-0A96C198A7A2}"/>
          </ac:picMkLst>
        </pc:picChg>
        <pc:picChg chg="add del mod ord">
          <ac:chgData name="Alex Paredes" userId="8e2f938975373b52" providerId="LiveId" clId="{DF2FC63B-DBE9-4F22-9128-38A814D0702B}" dt="2023-04-30T12:57:33.253" v="949" actId="21"/>
          <ac:picMkLst>
            <pc:docMk/>
            <pc:sldMk cId="3500222076" sldId="283"/>
            <ac:picMk id="10" creationId="{C1E36B7A-251E-776F-062B-677FCFE777D1}"/>
          </ac:picMkLst>
        </pc:picChg>
        <pc:picChg chg="add mod">
          <ac:chgData name="Alex Paredes" userId="8e2f938975373b52" providerId="LiveId" clId="{DF2FC63B-DBE9-4F22-9128-38A814D0702B}" dt="2023-04-30T13:09:13.865" v="1041" actId="1076"/>
          <ac:picMkLst>
            <pc:docMk/>
            <pc:sldMk cId="3500222076" sldId="283"/>
            <ac:picMk id="13" creationId="{3E7C3358-C829-4E54-1A95-A28D38BB395D}"/>
          </ac:picMkLst>
        </pc:picChg>
        <pc:picChg chg="add mod">
          <ac:chgData name="Alex Paredes" userId="8e2f938975373b52" providerId="LiveId" clId="{DF2FC63B-DBE9-4F22-9128-38A814D0702B}" dt="2023-04-30T13:09:14.969" v="1042" actId="1076"/>
          <ac:picMkLst>
            <pc:docMk/>
            <pc:sldMk cId="3500222076" sldId="283"/>
            <ac:picMk id="191" creationId="{5EED624F-7F7C-3623-0481-0A96C198A7A2}"/>
          </ac:picMkLst>
        </pc:picChg>
        <pc:picChg chg="add mod">
          <ac:chgData name="Alex Paredes" userId="8e2f938975373b52" providerId="LiveId" clId="{DF2FC63B-DBE9-4F22-9128-38A814D0702B}" dt="2023-04-30T13:14:45.980" v="1056" actId="1076"/>
          <ac:picMkLst>
            <pc:docMk/>
            <pc:sldMk cId="3500222076" sldId="283"/>
            <ac:picMk id="192" creationId="{C1E36B7A-251E-776F-062B-677FCFE777D1}"/>
          </ac:picMkLst>
        </pc:picChg>
        <pc:cxnChg chg="add del">
          <ac:chgData name="Alex Paredes" userId="8e2f938975373b52" providerId="LiveId" clId="{DF2FC63B-DBE9-4F22-9128-38A814D0702B}" dt="2023-04-30T12:45:42.863" v="859" actId="26606"/>
          <ac:cxnSpMkLst>
            <pc:docMk/>
            <pc:sldMk cId="3500222076" sldId="283"/>
            <ac:cxnSpMk id="81" creationId="{169958B5-5C27-4A9A-983B-AC6A83EFD542}"/>
          </ac:cxnSpMkLst>
        </pc:cxnChg>
        <pc:cxnChg chg="add del">
          <ac:chgData name="Alex Paredes" userId="8e2f938975373b52" providerId="LiveId" clId="{DF2FC63B-DBE9-4F22-9128-38A814D0702B}" dt="2023-04-30T12:45:42.863" v="859" actId="26606"/>
          <ac:cxnSpMkLst>
            <pc:docMk/>
            <pc:sldMk cId="3500222076" sldId="283"/>
            <ac:cxnSpMk id="84" creationId="{FF8BD25D-8B66-4F26-8257-6DC0736291E8}"/>
          </ac:cxnSpMkLst>
        </pc:cxnChg>
        <pc:cxnChg chg="add del">
          <ac:chgData name="Alex Paredes" userId="8e2f938975373b52" providerId="LiveId" clId="{DF2FC63B-DBE9-4F22-9128-38A814D0702B}" dt="2023-04-30T12:46:26.978" v="866" actId="26606"/>
          <ac:cxnSpMkLst>
            <pc:docMk/>
            <pc:sldMk cId="3500222076" sldId="283"/>
            <ac:cxnSpMk id="86" creationId="{169958B5-5C27-4A9A-983B-AC6A83EFD542}"/>
          </ac:cxnSpMkLst>
        </pc:cxnChg>
        <pc:cxnChg chg="add del">
          <ac:chgData name="Alex Paredes" userId="8e2f938975373b52" providerId="LiveId" clId="{DF2FC63B-DBE9-4F22-9128-38A814D0702B}" dt="2023-04-30T12:46:26.978" v="866" actId="26606"/>
          <ac:cxnSpMkLst>
            <pc:docMk/>
            <pc:sldMk cId="3500222076" sldId="283"/>
            <ac:cxnSpMk id="90" creationId="{FF8BD25D-8B66-4F26-8257-6DC0736291E8}"/>
          </ac:cxnSpMkLst>
        </pc:cxnChg>
        <pc:cxnChg chg="add del">
          <ac:chgData name="Alex Paredes" userId="8e2f938975373b52" providerId="LiveId" clId="{DF2FC63B-DBE9-4F22-9128-38A814D0702B}" dt="2023-04-30T12:45:37.013" v="856" actId="26606"/>
          <ac:cxnSpMkLst>
            <pc:docMk/>
            <pc:sldMk cId="3500222076" sldId="283"/>
            <ac:cxnSpMk id="91" creationId="{169958B5-5C27-4A9A-983B-AC6A83EFD542}"/>
          </ac:cxnSpMkLst>
        </pc:cxnChg>
        <pc:cxnChg chg="add del">
          <ac:chgData name="Alex Paredes" userId="8e2f938975373b52" providerId="LiveId" clId="{DF2FC63B-DBE9-4F22-9128-38A814D0702B}" dt="2023-04-30T12:47:28.714" v="868" actId="26606"/>
          <ac:cxnSpMkLst>
            <pc:docMk/>
            <pc:sldMk cId="3500222076" sldId="283"/>
            <ac:cxnSpMk id="94" creationId="{169958B5-5C27-4A9A-983B-AC6A83EFD542}"/>
          </ac:cxnSpMkLst>
        </pc:cxnChg>
        <pc:cxnChg chg="add del">
          <ac:chgData name="Alex Paredes" userId="8e2f938975373b52" providerId="LiveId" clId="{DF2FC63B-DBE9-4F22-9128-38A814D0702B}" dt="2023-04-30T12:45:37.013" v="856" actId="26606"/>
          <ac:cxnSpMkLst>
            <pc:docMk/>
            <pc:sldMk cId="3500222076" sldId="283"/>
            <ac:cxnSpMk id="97" creationId="{FF8BD25D-8B66-4F26-8257-6DC0736291E8}"/>
          </ac:cxnSpMkLst>
        </pc:cxnChg>
        <pc:cxnChg chg="add del">
          <ac:chgData name="Alex Paredes" userId="8e2f938975373b52" providerId="LiveId" clId="{DF2FC63B-DBE9-4F22-9128-38A814D0702B}" dt="2023-04-30T12:47:28.714" v="868" actId="26606"/>
          <ac:cxnSpMkLst>
            <pc:docMk/>
            <pc:sldMk cId="3500222076" sldId="283"/>
            <ac:cxnSpMk id="99" creationId="{FF8BD25D-8B66-4F26-8257-6DC0736291E8}"/>
          </ac:cxnSpMkLst>
        </pc:cxnChg>
        <pc:cxnChg chg="add del">
          <ac:chgData name="Alex Paredes" userId="8e2f938975373b52" providerId="LiveId" clId="{DF2FC63B-DBE9-4F22-9128-38A814D0702B}" dt="2023-04-30T12:51:57.793" v="900" actId="26606"/>
          <ac:cxnSpMkLst>
            <pc:docMk/>
            <pc:sldMk cId="3500222076" sldId="283"/>
            <ac:cxnSpMk id="143" creationId="{169958B5-5C27-4A9A-983B-AC6A83EFD542}"/>
          </ac:cxnSpMkLst>
        </pc:cxnChg>
        <pc:cxnChg chg="add del">
          <ac:chgData name="Alex Paredes" userId="8e2f938975373b52" providerId="LiveId" clId="{DF2FC63B-DBE9-4F22-9128-38A814D0702B}" dt="2023-04-30T12:51:57.793" v="900" actId="26606"/>
          <ac:cxnSpMkLst>
            <pc:docMk/>
            <pc:sldMk cId="3500222076" sldId="283"/>
            <ac:cxnSpMk id="148" creationId="{FF8BD25D-8B66-4F26-8257-6DC0736291E8}"/>
          </ac:cxnSpMkLst>
        </pc:cxnChg>
        <pc:cxnChg chg="add del">
          <ac:chgData name="Alex Paredes" userId="8e2f938975373b52" providerId="LiveId" clId="{DF2FC63B-DBE9-4F22-9128-38A814D0702B}" dt="2023-04-30T12:52:45.718" v="910"/>
          <ac:cxnSpMkLst>
            <pc:docMk/>
            <pc:sldMk cId="3500222076" sldId="283"/>
            <ac:cxnSpMk id="165" creationId="{FF8BD25D-8B66-4F26-8257-6DC0736291E8}"/>
          </ac:cxnSpMkLst>
        </pc:cxnChg>
        <pc:cxnChg chg="add del">
          <ac:chgData name="Alex Paredes" userId="8e2f938975373b52" providerId="LiveId" clId="{DF2FC63B-DBE9-4F22-9128-38A814D0702B}" dt="2023-04-30T12:52:45.718" v="910"/>
          <ac:cxnSpMkLst>
            <pc:docMk/>
            <pc:sldMk cId="3500222076" sldId="283"/>
            <ac:cxnSpMk id="166" creationId="{169958B5-5C27-4A9A-983B-AC6A83EFD542}"/>
          </ac:cxnSpMkLst>
        </pc:cxnChg>
      </pc:sldChg>
      <pc:sldChg chg="modSp new add del">
        <pc:chgData name="Alex Paredes" userId="8e2f938975373b52" providerId="LiveId" clId="{DF2FC63B-DBE9-4F22-9128-38A814D0702B}" dt="2023-04-30T13:13:40.612" v="1050" actId="2696"/>
        <pc:sldMkLst>
          <pc:docMk/>
          <pc:sldMk cId="968399905" sldId="284"/>
        </pc:sldMkLst>
        <pc:spChg chg="mod">
          <ac:chgData name="Alex Paredes" userId="8e2f938975373b52" providerId="LiveId" clId="{DF2FC63B-DBE9-4F22-9128-38A814D0702B}" dt="2023-04-30T13:08:14.915" v="1032"/>
          <ac:spMkLst>
            <pc:docMk/>
            <pc:sldMk cId="968399905" sldId="284"/>
            <ac:spMk id="2" creationId="{19D7260B-4D26-9EE6-124B-F74FC55AE6F0}"/>
          </ac:spMkLst>
        </pc:spChg>
        <pc:spChg chg="mod">
          <ac:chgData name="Alex Paredes" userId="8e2f938975373b52" providerId="LiveId" clId="{DF2FC63B-DBE9-4F22-9128-38A814D0702B}" dt="2023-04-30T13:08:14.915" v="1032"/>
          <ac:spMkLst>
            <pc:docMk/>
            <pc:sldMk cId="968399905" sldId="284"/>
            <ac:spMk id="3" creationId="{C20CB3A3-1035-6D5D-F4E7-E674215766CD}"/>
          </ac:spMkLst>
        </pc:spChg>
      </pc:sldChg>
      <pc:sldChg chg="addSp delSp modSp add mod delDesignElem">
        <pc:chgData name="Alex Paredes" userId="8e2f938975373b52" providerId="LiveId" clId="{DF2FC63B-DBE9-4F22-9128-38A814D0702B}" dt="2023-04-30T15:15:43.579" v="1941"/>
        <pc:sldMkLst>
          <pc:docMk/>
          <pc:sldMk cId="1357880025" sldId="284"/>
        </pc:sldMkLst>
        <pc:spChg chg="mod">
          <ac:chgData name="Alex Paredes" userId="8e2f938975373b52" providerId="LiveId" clId="{DF2FC63B-DBE9-4F22-9128-38A814D0702B}" dt="2023-04-30T14:07:10.989" v="1580" actId="1076"/>
          <ac:spMkLst>
            <pc:docMk/>
            <pc:sldMk cId="1357880025" sldId="284"/>
            <ac:spMk id="2" creationId="{F5F9F640-F066-FD46-1FE4-0B8A93A9D7A8}"/>
          </ac:spMkLst>
        </pc:spChg>
        <pc:spChg chg="mod ord">
          <ac:chgData name="Alex Paredes" userId="8e2f938975373b52" providerId="LiveId" clId="{DF2FC63B-DBE9-4F22-9128-38A814D0702B}" dt="2023-04-30T14:07:37.290" v="1584" actId="1076"/>
          <ac:spMkLst>
            <pc:docMk/>
            <pc:sldMk cId="1357880025" sldId="284"/>
            <ac:spMk id="12" creationId="{7D1D2B04-5CF7-5819-D296-2258D8A43065}"/>
          </ac:spMkLst>
        </pc:spChg>
        <pc:spChg chg="del">
          <ac:chgData name="Alex Paredes" userId="8e2f938975373b52" providerId="LiveId" clId="{DF2FC63B-DBE9-4F22-9128-38A814D0702B}" dt="2023-04-30T13:19:12.720" v="1071" actId="26606"/>
          <ac:spMkLst>
            <pc:docMk/>
            <pc:sldMk cId="1357880025" sldId="284"/>
            <ac:spMk id="194" creationId="{58E36F82-D563-4270-AD14-9DAD4BE2231F}"/>
          </ac:spMkLst>
        </pc:spChg>
        <pc:spChg chg="del">
          <ac:chgData name="Alex Paredes" userId="8e2f938975373b52" providerId="LiveId" clId="{DF2FC63B-DBE9-4F22-9128-38A814D0702B}" dt="2023-04-30T13:19:12.720" v="1071" actId="26606"/>
          <ac:spMkLst>
            <pc:docMk/>
            <pc:sldMk cId="1357880025" sldId="284"/>
            <ac:spMk id="196" creationId="{E4D0A6E8-45CE-4F94-B6F3-6618436476E1}"/>
          </ac:spMkLst>
        </pc:spChg>
        <pc:spChg chg="del">
          <ac:chgData name="Alex Paredes" userId="8e2f938975373b52" providerId="LiveId" clId="{DF2FC63B-DBE9-4F22-9128-38A814D0702B}" dt="2023-04-30T13:19:12.720" v="1071" actId="26606"/>
          <ac:spMkLst>
            <pc:docMk/>
            <pc:sldMk cId="1357880025" sldId="284"/>
            <ac:spMk id="198" creationId="{E186C76C-7C36-49CD-B1FB-3934C4E6D1F4}"/>
          </ac:spMkLst>
        </pc:spChg>
        <pc:spChg chg="del">
          <ac:chgData name="Alex Paredes" userId="8e2f938975373b52" providerId="LiveId" clId="{DF2FC63B-DBE9-4F22-9128-38A814D0702B}" dt="2023-04-30T13:19:12.720" v="1071" actId="26606"/>
          <ac:spMkLst>
            <pc:docMk/>
            <pc:sldMk cId="1357880025" sldId="284"/>
            <ac:spMk id="200" creationId="{7DF61F7D-0AFB-4017-959A-667C4EEF37CB}"/>
          </ac:spMkLst>
        </pc:spChg>
        <pc:spChg chg="add del">
          <ac:chgData name="Alex Paredes" userId="8e2f938975373b52" providerId="LiveId" clId="{DF2FC63B-DBE9-4F22-9128-38A814D0702B}" dt="2023-04-30T15:15:43.579" v="1941"/>
          <ac:spMkLst>
            <pc:docMk/>
            <pc:sldMk cId="1357880025" sldId="284"/>
            <ac:spMk id="205" creationId="{C31BEE40-9750-4035-BFC7-0228EE7FE26E}"/>
          </ac:spMkLst>
        </pc:spChg>
        <pc:grpChg chg="add del">
          <ac:chgData name="Alex Paredes" userId="8e2f938975373b52" providerId="LiveId" clId="{DF2FC63B-DBE9-4F22-9128-38A814D0702B}" dt="2023-04-30T15:15:43.579" v="1941"/>
          <ac:grpSpMkLst>
            <pc:docMk/>
            <pc:sldMk cId="1357880025" sldId="284"/>
            <ac:grpSpMk id="207" creationId="{689DE470-D3F7-4C9B-B30A-CDD6B6F9B140}"/>
          </ac:grpSpMkLst>
        </pc:grpChg>
        <pc:picChg chg="add mod">
          <ac:chgData name="Alex Paredes" userId="8e2f938975373b52" providerId="LiveId" clId="{DF2FC63B-DBE9-4F22-9128-38A814D0702B}" dt="2023-04-30T13:19:43.764" v="1073" actId="14100"/>
          <ac:picMkLst>
            <pc:docMk/>
            <pc:sldMk cId="1357880025" sldId="284"/>
            <ac:picMk id="3" creationId="{3FBACBDC-937F-4131-B8B8-FB14D034AC4A}"/>
          </ac:picMkLst>
        </pc:picChg>
        <pc:picChg chg="add mod">
          <ac:chgData name="Alex Paredes" userId="8e2f938975373b52" providerId="LiveId" clId="{DF2FC63B-DBE9-4F22-9128-38A814D0702B}" dt="2023-04-30T13:20:40.457" v="1080" actId="1076"/>
          <ac:picMkLst>
            <pc:docMk/>
            <pc:sldMk cId="1357880025" sldId="284"/>
            <ac:picMk id="4" creationId="{53B639D4-3D67-3E2F-CB63-C85701D49B4C}"/>
          </ac:picMkLst>
        </pc:picChg>
        <pc:picChg chg="del">
          <ac:chgData name="Alex Paredes" userId="8e2f938975373b52" providerId="LiveId" clId="{DF2FC63B-DBE9-4F22-9128-38A814D0702B}" dt="2023-04-30T13:17:18.930" v="1065" actId="21"/>
          <ac:picMkLst>
            <pc:docMk/>
            <pc:sldMk cId="1357880025" sldId="284"/>
            <ac:picMk id="13" creationId="{3E7C3358-C829-4E54-1A95-A28D38BB395D}"/>
          </ac:picMkLst>
        </pc:picChg>
        <pc:picChg chg="del">
          <ac:chgData name="Alex Paredes" userId="8e2f938975373b52" providerId="LiveId" clId="{DF2FC63B-DBE9-4F22-9128-38A814D0702B}" dt="2023-04-30T13:17:16.618" v="1064" actId="21"/>
          <ac:picMkLst>
            <pc:docMk/>
            <pc:sldMk cId="1357880025" sldId="284"/>
            <ac:picMk id="191" creationId="{5EED624F-7F7C-3623-0481-0A96C198A7A2}"/>
          </ac:picMkLst>
        </pc:picChg>
        <pc:picChg chg="del">
          <ac:chgData name="Alex Paredes" userId="8e2f938975373b52" providerId="LiveId" clId="{DF2FC63B-DBE9-4F22-9128-38A814D0702B}" dt="2023-04-30T13:17:20.867" v="1066" actId="21"/>
          <ac:picMkLst>
            <pc:docMk/>
            <pc:sldMk cId="1357880025" sldId="284"/>
            <ac:picMk id="192" creationId="{C1E36B7A-251E-776F-062B-677FCFE777D1}"/>
          </ac:picMkLst>
        </pc:picChg>
      </pc:sldChg>
      <pc:sldChg chg="addSp delSp modSp new mod setBg setClrOvrMap">
        <pc:chgData name="Alex Paredes" userId="8e2f938975373b52" providerId="LiveId" clId="{DF2FC63B-DBE9-4F22-9128-38A814D0702B}" dt="2023-04-30T14:05:27.500" v="1547" actId="20577"/>
        <pc:sldMkLst>
          <pc:docMk/>
          <pc:sldMk cId="1169025869" sldId="285"/>
        </pc:sldMkLst>
        <pc:spChg chg="mod">
          <ac:chgData name="Alex Paredes" userId="8e2f938975373b52" providerId="LiveId" clId="{DF2FC63B-DBE9-4F22-9128-38A814D0702B}" dt="2023-04-30T14:05:27.500" v="1547" actId="20577"/>
          <ac:spMkLst>
            <pc:docMk/>
            <pc:sldMk cId="1169025869" sldId="285"/>
            <ac:spMk id="2" creationId="{3613C717-A0EE-386D-E37D-C2AB96C50EBB}"/>
          </ac:spMkLst>
        </pc:spChg>
        <pc:spChg chg="del">
          <ac:chgData name="Alex Paredes" userId="8e2f938975373b52" providerId="LiveId" clId="{DF2FC63B-DBE9-4F22-9128-38A814D0702B}" dt="2023-04-30T13:24:01.005" v="1109"/>
          <ac:spMkLst>
            <pc:docMk/>
            <pc:sldMk cId="1169025869" sldId="285"/>
            <ac:spMk id="3" creationId="{34F00484-6432-B996-1243-16CFA2C6BD89}"/>
          </ac:spMkLst>
        </pc:spChg>
        <pc:spChg chg="add mod">
          <ac:chgData name="Alex Paredes" userId="8e2f938975373b52" providerId="LiveId" clId="{DF2FC63B-DBE9-4F22-9128-38A814D0702B}" dt="2023-04-30T13:43:07.919" v="1345" actId="14100"/>
          <ac:spMkLst>
            <pc:docMk/>
            <pc:sldMk cId="1169025869" sldId="285"/>
            <ac:spMk id="7" creationId="{681A71F7-70FB-6EBE-48F0-F445C97D1951}"/>
          </ac:spMkLst>
        </pc:spChg>
        <pc:spChg chg="add del">
          <ac:chgData name="Alex Paredes" userId="8e2f938975373b52" providerId="LiveId" clId="{DF2FC63B-DBE9-4F22-9128-38A814D0702B}" dt="2023-04-30T13:26:59.121" v="1112" actId="26606"/>
          <ac:spMkLst>
            <pc:docMk/>
            <pc:sldMk cId="1169025869" sldId="285"/>
            <ac:spMk id="9" creationId="{26E8CD44-724B-83B3-F477-13894E265C0B}"/>
          </ac:spMkLst>
        </pc:spChg>
        <pc:spChg chg="add del">
          <ac:chgData name="Alex Paredes" userId="8e2f938975373b52" providerId="LiveId" clId="{DF2FC63B-DBE9-4F22-9128-38A814D0702B}" dt="2023-04-30T13:27:14.987" v="1114" actId="26606"/>
          <ac:spMkLst>
            <pc:docMk/>
            <pc:sldMk cId="1169025869" sldId="285"/>
            <ac:spMk id="11" creationId="{9A68B517-0752-D273-BC20-C9BE0D345B18}"/>
          </ac:spMkLst>
        </pc:spChg>
        <pc:spChg chg="add del">
          <ac:chgData name="Alex Paredes" userId="8e2f938975373b52" providerId="LiveId" clId="{DF2FC63B-DBE9-4F22-9128-38A814D0702B}" dt="2023-04-30T13:27:14.987" v="1114" actId="26606"/>
          <ac:spMkLst>
            <pc:docMk/>
            <pc:sldMk cId="1169025869" sldId="285"/>
            <ac:spMk id="12" creationId="{755AC138-9740-4218-B385-7212B06160F2}"/>
          </ac:spMkLst>
        </pc:spChg>
        <pc:spChg chg="add del">
          <ac:chgData name="Alex Paredes" userId="8e2f938975373b52" providerId="LiveId" clId="{DF2FC63B-DBE9-4F22-9128-38A814D0702B}" dt="2023-04-30T13:27:14.987" v="1114" actId="26606"/>
          <ac:spMkLst>
            <pc:docMk/>
            <pc:sldMk cId="1169025869" sldId="285"/>
            <ac:spMk id="14" creationId="{699F6335-0371-4F3F-930B-392D6D1DCDB0}"/>
          </ac:spMkLst>
        </pc:spChg>
        <pc:spChg chg="add del">
          <ac:chgData name="Alex Paredes" userId="8e2f938975373b52" providerId="LiveId" clId="{DF2FC63B-DBE9-4F22-9128-38A814D0702B}" dt="2023-04-30T13:27:14.987" v="1114" actId="26606"/>
          <ac:spMkLst>
            <pc:docMk/>
            <pc:sldMk cId="1169025869" sldId="285"/>
            <ac:spMk id="21" creationId="{DE382BA9-8DB2-490E-8211-937BEE4E4282}"/>
          </ac:spMkLst>
        </pc:spChg>
        <pc:spChg chg="add del">
          <ac:chgData name="Alex Paredes" userId="8e2f938975373b52" providerId="LiveId" clId="{DF2FC63B-DBE9-4F22-9128-38A814D0702B}" dt="2023-04-30T13:27:14.987" v="1114" actId="26606"/>
          <ac:spMkLst>
            <pc:docMk/>
            <pc:sldMk cId="1169025869" sldId="285"/>
            <ac:spMk id="23" creationId="{5B5933FC-E90C-4955-9297-DF099959ACB9}"/>
          </ac:spMkLst>
        </pc:spChg>
        <pc:spChg chg="add del">
          <ac:chgData name="Alex Paredes" userId="8e2f938975373b52" providerId="LiveId" clId="{DF2FC63B-DBE9-4F22-9128-38A814D0702B}" dt="2023-04-30T13:27:27.870" v="1116" actId="26606"/>
          <ac:spMkLst>
            <pc:docMk/>
            <pc:sldMk cId="1169025869" sldId="285"/>
            <ac:spMk id="25" creationId="{3BA5686C-50EC-4926-9B42-6F8906D45C4E}"/>
          </ac:spMkLst>
        </pc:spChg>
        <pc:spChg chg="add del">
          <ac:chgData name="Alex Paredes" userId="8e2f938975373b52" providerId="LiveId" clId="{DF2FC63B-DBE9-4F22-9128-38A814D0702B}" dt="2023-04-30T13:27:27.870" v="1116" actId="26606"/>
          <ac:spMkLst>
            <pc:docMk/>
            <pc:sldMk cId="1169025869" sldId="285"/>
            <ac:spMk id="28" creationId="{0B2DB8D2-06B1-923B-4D16-FA5EEC422075}"/>
          </ac:spMkLst>
        </pc:spChg>
        <pc:grpChg chg="add del">
          <ac:chgData name="Alex Paredes" userId="8e2f938975373b52" providerId="LiveId" clId="{DF2FC63B-DBE9-4F22-9128-38A814D0702B}" dt="2023-04-30T13:27:14.987" v="1114" actId="26606"/>
          <ac:grpSpMkLst>
            <pc:docMk/>
            <pc:sldMk cId="1169025869" sldId="285"/>
            <ac:grpSpMk id="16" creationId="{F033A71F-15C6-4BDB-9350-DD5976731275}"/>
          </ac:grpSpMkLst>
        </pc:grpChg>
        <pc:grpChg chg="add del">
          <ac:chgData name="Alex Paredes" userId="8e2f938975373b52" providerId="LiveId" clId="{DF2FC63B-DBE9-4F22-9128-38A814D0702B}" dt="2023-04-30T13:27:27.870" v="1116" actId="26606"/>
          <ac:grpSpMkLst>
            <pc:docMk/>
            <pc:sldMk cId="1169025869" sldId="285"/>
            <ac:grpSpMk id="26" creationId="{5C2E1712-70B3-487C-9199-BFC674657852}"/>
          </ac:grpSpMkLst>
        </pc:grpChg>
        <pc:picChg chg="add del mod ord">
          <ac:chgData name="Alex Paredes" userId="8e2f938975373b52" providerId="LiveId" clId="{DF2FC63B-DBE9-4F22-9128-38A814D0702B}" dt="2023-04-30T13:36:36.864" v="1263" actId="21"/>
          <ac:picMkLst>
            <pc:docMk/>
            <pc:sldMk cId="1169025869" sldId="285"/>
            <ac:picMk id="4" creationId="{0B3CF345-1E4F-7243-E83B-4C95F34CDD8F}"/>
          </ac:picMkLst>
        </pc:picChg>
        <pc:picChg chg="add del mod ord">
          <ac:chgData name="Alex Paredes" userId="8e2f938975373b52" providerId="LiveId" clId="{DF2FC63B-DBE9-4F22-9128-38A814D0702B}" dt="2023-04-30T13:36:34.845" v="1261" actId="21"/>
          <ac:picMkLst>
            <pc:docMk/>
            <pc:sldMk cId="1169025869" sldId="285"/>
            <ac:picMk id="5" creationId="{ACCE5D02-4703-9F3D-9C6E-83CCD5D918BC}"/>
          </ac:picMkLst>
        </pc:picChg>
        <pc:picChg chg="add mod">
          <ac:chgData name="Alex Paredes" userId="8e2f938975373b52" providerId="LiveId" clId="{DF2FC63B-DBE9-4F22-9128-38A814D0702B}" dt="2023-04-30T13:36:51.766" v="1267"/>
          <ac:picMkLst>
            <pc:docMk/>
            <pc:sldMk cId="1169025869" sldId="285"/>
            <ac:picMk id="6" creationId="{0B3CF345-1E4F-7243-E83B-4C95F34CDD8F}"/>
          </ac:picMkLst>
        </pc:picChg>
        <pc:picChg chg="add mod">
          <ac:chgData name="Alex Paredes" userId="8e2f938975373b52" providerId="LiveId" clId="{DF2FC63B-DBE9-4F22-9128-38A814D0702B}" dt="2023-04-30T13:41:02.454" v="1320" actId="1076"/>
          <ac:picMkLst>
            <pc:docMk/>
            <pc:sldMk cId="1169025869" sldId="285"/>
            <ac:picMk id="8" creationId="{0B3CF345-1E4F-7243-E83B-4C95F34CDD8F}"/>
          </ac:picMkLst>
        </pc:picChg>
        <pc:picChg chg="add mod">
          <ac:chgData name="Alex Paredes" userId="8e2f938975373b52" providerId="LiveId" clId="{DF2FC63B-DBE9-4F22-9128-38A814D0702B}" dt="2023-04-30T13:55:19.642" v="1449" actId="208"/>
          <ac:picMkLst>
            <pc:docMk/>
            <pc:sldMk cId="1169025869" sldId="285"/>
            <ac:picMk id="10" creationId="{ACCE5D02-4703-9F3D-9C6E-83CCD5D918BC}"/>
          </ac:picMkLst>
        </pc:picChg>
      </pc:sldChg>
      <pc:sldChg chg="new del">
        <pc:chgData name="Alex Paredes" userId="8e2f938975373b52" providerId="LiveId" clId="{DF2FC63B-DBE9-4F22-9128-38A814D0702B}" dt="2023-04-30T13:47:46.349" v="1376" actId="2696"/>
        <pc:sldMkLst>
          <pc:docMk/>
          <pc:sldMk cId="2256352309" sldId="286"/>
        </pc:sldMkLst>
      </pc:sldChg>
      <pc:sldChg chg="addSp delSp modSp add mod setBg delDesignElem">
        <pc:chgData name="Alex Paredes" userId="8e2f938975373b52" providerId="LiveId" clId="{DF2FC63B-DBE9-4F22-9128-38A814D0702B}" dt="2023-04-30T15:15:43.579" v="1941"/>
        <pc:sldMkLst>
          <pc:docMk/>
          <pc:sldMk cId="4189419891" sldId="287"/>
        </pc:sldMkLst>
        <pc:spChg chg="mod">
          <ac:chgData name="Alex Paredes" userId="8e2f938975373b52" providerId="LiveId" clId="{DF2FC63B-DBE9-4F22-9128-38A814D0702B}" dt="2023-04-30T14:05:56.838" v="1572" actId="14100"/>
          <ac:spMkLst>
            <pc:docMk/>
            <pc:sldMk cId="4189419891" sldId="287"/>
            <ac:spMk id="2" creationId="{F5F9F640-F066-FD46-1FE4-0B8A93A9D7A8}"/>
          </ac:spMkLst>
        </pc:spChg>
        <pc:spChg chg="mod ord">
          <ac:chgData name="Alex Paredes" userId="8e2f938975373b52" providerId="LiveId" clId="{DF2FC63B-DBE9-4F22-9128-38A814D0702B}" dt="2023-04-30T14:06:36.949" v="1576" actId="1076"/>
          <ac:spMkLst>
            <pc:docMk/>
            <pc:sldMk cId="4189419891" sldId="287"/>
            <ac:spMk id="12" creationId="{7D1D2B04-5CF7-5819-D296-2258D8A43065}"/>
          </ac:spMkLst>
        </pc:spChg>
        <pc:spChg chg="add del">
          <ac:chgData name="Alex Paredes" userId="8e2f938975373b52" providerId="LiveId" clId="{DF2FC63B-DBE9-4F22-9128-38A814D0702B}" dt="2023-04-30T15:15:43.579" v="1941"/>
          <ac:spMkLst>
            <pc:docMk/>
            <pc:sldMk cId="4189419891" sldId="287"/>
            <ac:spMk id="17" creationId="{C31BEE40-9750-4035-BFC7-0228EE7FE26E}"/>
          </ac:spMkLst>
        </pc:spChg>
        <pc:spChg chg="del">
          <ac:chgData name="Alex Paredes" userId="8e2f938975373b52" providerId="LiveId" clId="{DF2FC63B-DBE9-4F22-9128-38A814D0702B}" dt="2023-04-30T13:47:36.376" v="1375"/>
          <ac:spMkLst>
            <pc:docMk/>
            <pc:sldMk cId="4189419891" sldId="287"/>
            <ac:spMk id="205" creationId="{C31BEE40-9750-4035-BFC7-0228EE7FE26E}"/>
          </ac:spMkLst>
        </pc:spChg>
        <pc:grpChg chg="add del">
          <ac:chgData name="Alex Paredes" userId="8e2f938975373b52" providerId="LiveId" clId="{DF2FC63B-DBE9-4F22-9128-38A814D0702B}" dt="2023-04-30T15:15:43.579" v="1941"/>
          <ac:grpSpMkLst>
            <pc:docMk/>
            <pc:sldMk cId="4189419891" sldId="287"/>
            <ac:grpSpMk id="19" creationId="{689DE470-D3F7-4C9B-B30A-CDD6B6F9B140}"/>
          </ac:grpSpMkLst>
        </pc:grpChg>
        <pc:grpChg chg="del">
          <ac:chgData name="Alex Paredes" userId="8e2f938975373b52" providerId="LiveId" clId="{DF2FC63B-DBE9-4F22-9128-38A814D0702B}" dt="2023-04-30T13:47:36.376" v="1375"/>
          <ac:grpSpMkLst>
            <pc:docMk/>
            <pc:sldMk cId="4189419891" sldId="287"/>
            <ac:grpSpMk id="207" creationId="{689DE470-D3F7-4C9B-B30A-CDD6B6F9B140}"/>
          </ac:grpSpMkLst>
        </pc:grpChg>
        <pc:picChg chg="del mod">
          <ac:chgData name="Alex Paredes" userId="8e2f938975373b52" providerId="LiveId" clId="{DF2FC63B-DBE9-4F22-9128-38A814D0702B}" dt="2023-04-30T13:48:35.417" v="1384" actId="21"/>
          <ac:picMkLst>
            <pc:docMk/>
            <pc:sldMk cId="4189419891" sldId="287"/>
            <ac:picMk id="3" creationId="{3FBACBDC-937F-4131-B8B8-FB14D034AC4A}"/>
          </ac:picMkLst>
        </pc:picChg>
        <pc:picChg chg="del mod">
          <ac:chgData name="Alex Paredes" userId="8e2f938975373b52" providerId="LiveId" clId="{DF2FC63B-DBE9-4F22-9128-38A814D0702B}" dt="2023-04-30T13:48:46.509" v="1386" actId="21"/>
          <ac:picMkLst>
            <pc:docMk/>
            <pc:sldMk cId="4189419891" sldId="287"/>
            <ac:picMk id="4" creationId="{53B639D4-3D67-3E2F-CB63-C85701D49B4C}"/>
          </ac:picMkLst>
        </pc:picChg>
        <pc:picChg chg="add mod">
          <ac:chgData name="Alex Paredes" userId="8e2f938975373b52" providerId="LiveId" clId="{DF2FC63B-DBE9-4F22-9128-38A814D0702B}" dt="2023-04-30T13:55:50.375" v="1454" actId="1076"/>
          <ac:picMkLst>
            <pc:docMk/>
            <pc:sldMk cId="4189419891" sldId="287"/>
            <ac:picMk id="5" creationId="{B04D3BC4-41C4-303B-AE9B-2840567777E4}"/>
          </ac:picMkLst>
        </pc:picChg>
        <pc:picChg chg="add mod">
          <ac:chgData name="Alex Paredes" userId="8e2f938975373b52" providerId="LiveId" clId="{DF2FC63B-DBE9-4F22-9128-38A814D0702B}" dt="2023-04-30T13:55:02.199" v="1446" actId="208"/>
          <ac:picMkLst>
            <pc:docMk/>
            <pc:sldMk cId="4189419891" sldId="287"/>
            <ac:picMk id="6" creationId="{7D27F3CF-E6F0-BA92-5795-D3F46EBDCFFC}"/>
          </ac:picMkLst>
        </pc:picChg>
      </pc:sldChg>
      <pc:sldChg chg="addSp delSp modSp new mod setBg">
        <pc:chgData name="Alex Paredes" userId="8e2f938975373b52" providerId="LiveId" clId="{DF2FC63B-DBE9-4F22-9128-38A814D0702B}" dt="2023-04-30T15:15:43.579" v="1941"/>
        <pc:sldMkLst>
          <pc:docMk/>
          <pc:sldMk cId="1260753285" sldId="288"/>
        </pc:sldMkLst>
        <pc:spChg chg="mod">
          <ac:chgData name="Alex Paredes" userId="8e2f938975373b52" providerId="LiveId" clId="{DF2FC63B-DBE9-4F22-9128-38A814D0702B}" dt="2023-04-30T14:36:11.771" v="1622" actId="14100"/>
          <ac:spMkLst>
            <pc:docMk/>
            <pc:sldMk cId="1260753285" sldId="288"/>
            <ac:spMk id="2" creationId="{B0803ACB-69E0-8FCC-C15D-62DDFAF93848}"/>
          </ac:spMkLst>
        </pc:spChg>
        <pc:spChg chg="del">
          <ac:chgData name="Alex Paredes" userId="8e2f938975373b52" providerId="LiveId" clId="{DF2FC63B-DBE9-4F22-9128-38A814D0702B}" dt="2023-04-30T14:10:21.152" v="1586"/>
          <ac:spMkLst>
            <pc:docMk/>
            <pc:sldMk cId="1260753285" sldId="288"/>
            <ac:spMk id="3" creationId="{F15C531E-0528-5A31-CFA5-41CF63A0F4B5}"/>
          </ac:spMkLst>
        </pc:spChg>
        <pc:spChg chg="add mod">
          <ac:chgData name="Alex Paredes" userId="8e2f938975373b52" providerId="LiveId" clId="{DF2FC63B-DBE9-4F22-9128-38A814D0702B}" dt="2023-04-30T14:39:14.505" v="1647" actId="255"/>
          <ac:spMkLst>
            <pc:docMk/>
            <pc:sldMk cId="1260753285" sldId="288"/>
            <ac:spMk id="7" creationId="{F694AC3C-52D1-1CCB-3CE4-AC090D794B30}"/>
          </ac:spMkLst>
        </pc:spChg>
        <pc:spChg chg="add del">
          <ac:chgData name="Alex Paredes" userId="8e2f938975373b52" providerId="LiveId" clId="{DF2FC63B-DBE9-4F22-9128-38A814D0702B}" dt="2023-04-30T14:10:43.649" v="1589" actId="26606"/>
          <ac:spMkLst>
            <pc:docMk/>
            <pc:sldMk cId="1260753285" sldId="288"/>
            <ac:spMk id="9" creationId="{2D7DA0AA-B6D5-2C64-A235-C3A67D3E98F0}"/>
          </ac:spMkLst>
        </pc:spChg>
        <pc:spChg chg="add del">
          <ac:chgData name="Alex Paredes" userId="8e2f938975373b52" providerId="LiveId" clId="{DF2FC63B-DBE9-4F22-9128-38A814D0702B}" dt="2023-04-30T14:10:43.649" v="1589" actId="26606"/>
          <ac:spMkLst>
            <pc:docMk/>
            <pc:sldMk cId="1260753285" sldId="288"/>
            <ac:spMk id="12" creationId="{A3EB72A9-BFEE-4E48-A9A1-DDE1A29EE489}"/>
          </ac:spMkLst>
        </pc:spChg>
        <pc:spChg chg="add del">
          <ac:chgData name="Alex Paredes" userId="8e2f938975373b52" providerId="LiveId" clId="{DF2FC63B-DBE9-4F22-9128-38A814D0702B}" dt="2023-04-30T14:10:43.649" v="1589" actId="26606"/>
          <ac:spMkLst>
            <pc:docMk/>
            <pc:sldMk cId="1260753285" sldId="288"/>
            <ac:spMk id="14" creationId="{F2C4E3DA-8F70-4030-A5E2-2AF881D5A67C}"/>
          </ac:spMkLst>
        </pc:spChg>
        <pc:spChg chg="add del">
          <ac:chgData name="Alex Paredes" userId="8e2f938975373b52" providerId="LiveId" clId="{DF2FC63B-DBE9-4F22-9128-38A814D0702B}" dt="2023-04-30T14:10:43.649" v="1589" actId="26606"/>
          <ac:spMkLst>
            <pc:docMk/>
            <pc:sldMk cId="1260753285" sldId="288"/>
            <ac:spMk id="16" creationId="{1D065910-7F1F-4E33-B7F4-2021BFA77404}"/>
          </ac:spMkLst>
        </pc:spChg>
        <pc:spChg chg="add del">
          <ac:chgData name="Alex Paredes" userId="8e2f938975373b52" providerId="LiveId" clId="{DF2FC63B-DBE9-4F22-9128-38A814D0702B}" dt="2023-04-30T14:10:43.649" v="1589" actId="26606"/>
          <ac:spMkLst>
            <pc:docMk/>
            <pc:sldMk cId="1260753285" sldId="288"/>
            <ac:spMk id="18" creationId="{01FDD904-89A9-4187-909A-B182B160EBBC}"/>
          </ac:spMkLst>
        </pc:spChg>
        <pc:spChg chg="add del">
          <ac:chgData name="Alex Paredes" userId="8e2f938975373b52" providerId="LiveId" clId="{DF2FC63B-DBE9-4F22-9128-38A814D0702B}" dt="2023-04-30T14:10:43.649" v="1589" actId="26606"/>
          <ac:spMkLst>
            <pc:docMk/>
            <pc:sldMk cId="1260753285" sldId="288"/>
            <ac:spMk id="20" creationId="{A1112C27-5A03-4A8E-9C1C-14B9F42156B8}"/>
          </ac:spMkLst>
        </pc:spChg>
        <pc:picChg chg="add mod">
          <ac:chgData name="Alex Paredes" userId="8e2f938975373b52" providerId="LiveId" clId="{DF2FC63B-DBE9-4F22-9128-38A814D0702B}" dt="2023-04-30T15:15:43.579" v="1941"/>
          <ac:picMkLst>
            <pc:docMk/>
            <pc:sldMk cId="1260753285" sldId="288"/>
            <ac:picMk id="4" creationId="{DC5DCE3C-F04A-7FB6-3DBE-1823005BDD3C}"/>
          </ac:picMkLst>
        </pc:picChg>
        <pc:picChg chg="add mod">
          <ac:chgData name="Alex Paredes" userId="8e2f938975373b52" providerId="LiveId" clId="{DF2FC63B-DBE9-4F22-9128-38A814D0702B}" dt="2023-04-30T14:38:41.341" v="1644" actId="1076"/>
          <ac:picMkLst>
            <pc:docMk/>
            <pc:sldMk cId="1260753285" sldId="288"/>
            <ac:picMk id="5" creationId="{15F6A4A8-595A-5F7A-BC73-49B6CAB4B122}"/>
          </ac:picMkLst>
        </pc:picChg>
      </pc:sldChg>
      <pc:sldChg chg="addSp delSp modSp add mod ord setBg modClrScheme setClrOvrMap delDesignElem chgLayout">
        <pc:chgData name="Alex Paredes" userId="8e2f938975373b52" providerId="LiveId" clId="{DF2FC63B-DBE9-4F22-9128-38A814D0702B}" dt="2023-04-30T15:21:36.212" v="1982" actId="403"/>
        <pc:sldMkLst>
          <pc:docMk/>
          <pc:sldMk cId="510286259" sldId="289"/>
        </pc:sldMkLst>
        <pc:spChg chg="mod ord">
          <ac:chgData name="Alex Paredes" userId="8e2f938975373b52" providerId="LiveId" clId="{DF2FC63B-DBE9-4F22-9128-38A814D0702B}" dt="2023-04-30T15:07:47.730" v="1894" actId="1076"/>
          <ac:spMkLst>
            <pc:docMk/>
            <pc:sldMk cId="510286259" sldId="289"/>
            <ac:spMk id="2" creationId="{F5F9F640-F066-FD46-1FE4-0B8A93A9D7A8}"/>
          </ac:spMkLst>
        </pc:spChg>
        <pc:spChg chg="add del mod ord">
          <ac:chgData name="Alex Paredes" userId="8e2f938975373b52" providerId="LiveId" clId="{DF2FC63B-DBE9-4F22-9128-38A814D0702B}" dt="2023-04-30T14:58:59.437" v="1773" actId="700"/>
          <ac:spMkLst>
            <pc:docMk/>
            <pc:sldMk cId="510286259" sldId="289"/>
            <ac:spMk id="9" creationId="{FC7A7CFB-DE6A-2386-0612-E33E7261D0E7}"/>
          </ac:spMkLst>
        </pc:spChg>
        <pc:spChg chg="add mod">
          <ac:chgData name="Alex Paredes" userId="8e2f938975373b52" providerId="LiveId" clId="{DF2FC63B-DBE9-4F22-9128-38A814D0702B}" dt="2023-04-30T15:21:36.212" v="1982" actId="403"/>
          <ac:spMkLst>
            <pc:docMk/>
            <pc:sldMk cId="510286259" sldId="289"/>
            <ac:spMk id="10" creationId="{DACDC395-13AF-1BEB-9A0E-98E651620DA2}"/>
          </ac:spMkLst>
        </pc:spChg>
        <pc:spChg chg="add del mod ord">
          <ac:chgData name="Alex Paredes" userId="8e2f938975373b52" providerId="LiveId" clId="{DF2FC63B-DBE9-4F22-9128-38A814D0702B}" dt="2023-04-30T15:19:16.911" v="1963" actId="21"/>
          <ac:spMkLst>
            <pc:docMk/>
            <pc:sldMk cId="510286259" sldId="289"/>
            <ac:spMk id="12" creationId="{7D1D2B04-5CF7-5819-D296-2258D8A43065}"/>
          </ac:spMkLst>
        </pc:spChg>
        <pc:spChg chg="add del mod">
          <ac:chgData name="Alex Paredes" userId="8e2f938975373b52" providerId="LiveId" clId="{DF2FC63B-DBE9-4F22-9128-38A814D0702B}" dt="2023-04-30T15:19:34.964" v="1967" actId="21"/>
          <ac:spMkLst>
            <pc:docMk/>
            <pc:sldMk cId="510286259" sldId="289"/>
            <ac:spMk id="13" creationId="{21E89C24-02E2-E740-88A9-15ECD4F14789}"/>
          </ac:spMkLst>
        </pc:spChg>
        <pc:spChg chg="add del">
          <ac:chgData name="Alex Paredes" userId="8e2f938975373b52" providerId="LiveId" clId="{DF2FC63B-DBE9-4F22-9128-38A814D0702B}" dt="2023-04-30T14:52:01.819" v="1714" actId="26606"/>
          <ac:spMkLst>
            <pc:docMk/>
            <pc:sldMk cId="510286259" sldId="289"/>
            <ac:spMk id="14" creationId="{DFAEE973-9BA8-47FC-978E-9052735A5802}"/>
          </ac:spMkLst>
        </pc:spChg>
        <pc:spChg chg="add del">
          <ac:chgData name="Alex Paredes" userId="8e2f938975373b52" providerId="LiveId" clId="{DF2FC63B-DBE9-4F22-9128-38A814D0702B}" dt="2023-04-30T14:52:01.819" v="1714" actId="26606"/>
          <ac:spMkLst>
            <pc:docMk/>
            <pc:sldMk cId="510286259" sldId="289"/>
            <ac:spMk id="15" creationId="{B1ACEF87-056E-4E77-899B-9E9A04E9B574}"/>
          </ac:spMkLst>
        </pc:spChg>
        <pc:spChg chg="add del">
          <ac:chgData name="Alex Paredes" userId="8e2f938975373b52" providerId="LiveId" clId="{DF2FC63B-DBE9-4F22-9128-38A814D0702B}" dt="2023-04-30T14:52:01.819" v="1714" actId="26606"/>
          <ac:spMkLst>
            <pc:docMk/>
            <pc:sldMk cId="510286259" sldId="289"/>
            <ac:spMk id="16" creationId="{DD0C6C3A-73B1-4E33-AD0D-8BCD35B714CD}"/>
          </ac:spMkLst>
        </pc:spChg>
        <pc:spChg chg="add del">
          <ac:chgData name="Alex Paredes" userId="8e2f938975373b52" providerId="LiveId" clId="{DF2FC63B-DBE9-4F22-9128-38A814D0702B}" dt="2023-04-30T14:42:07.178" v="1662" actId="26606"/>
          <ac:spMkLst>
            <pc:docMk/>
            <pc:sldMk cId="510286259" sldId="289"/>
            <ac:spMk id="17" creationId="{C31BEE40-9750-4035-BFC7-0228EE7FE26E}"/>
          </ac:spMkLst>
        </pc:spChg>
        <pc:spChg chg="add del">
          <ac:chgData name="Alex Paredes" userId="8e2f938975373b52" providerId="LiveId" clId="{DF2FC63B-DBE9-4F22-9128-38A814D0702B}" dt="2023-04-30T14:52:26.321" v="1719"/>
          <ac:spMkLst>
            <pc:docMk/>
            <pc:sldMk cId="510286259" sldId="289"/>
            <ac:spMk id="18" creationId="{2A74EFE6-7F0E-4B59-B933-BFBD637C98AB}"/>
          </ac:spMkLst>
        </pc:spChg>
        <pc:spChg chg="add del">
          <ac:chgData name="Alex Paredes" userId="8e2f938975373b52" providerId="LiveId" clId="{DF2FC63B-DBE9-4F22-9128-38A814D0702B}" dt="2023-04-30T15:00:31.345" v="1785" actId="26606"/>
          <ac:spMkLst>
            <pc:docMk/>
            <pc:sldMk cId="510286259" sldId="289"/>
            <ac:spMk id="20" creationId="{1E5E4503-CC62-4DA9-9121-0A15719984CE}"/>
          </ac:spMkLst>
        </pc:spChg>
        <pc:spChg chg="add del">
          <ac:chgData name="Alex Paredes" userId="8e2f938975373b52" providerId="LiveId" clId="{DF2FC63B-DBE9-4F22-9128-38A814D0702B}" dt="2023-04-30T15:00:31.345" v="1785" actId="26606"/>
          <ac:spMkLst>
            <pc:docMk/>
            <pc:sldMk cId="510286259" sldId="289"/>
            <ac:spMk id="21" creationId="{00E56243-9701-44E8-8A92-319433305195}"/>
          </ac:spMkLst>
        </pc:spChg>
        <pc:spChg chg="add del">
          <ac:chgData name="Alex Paredes" userId="8e2f938975373b52" providerId="LiveId" clId="{DF2FC63B-DBE9-4F22-9128-38A814D0702B}" dt="2023-04-30T15:00:31.345" v="1785" actId="26606"/>
          <ac:spMkLst>
            <pc:docMk/>
            <pc:sldMk cId="510286259" sldId="289"/>
            <ac:spMk id="22" creationId="{D8D61A1B-3C4C-4F0E-965F-15837624CF5B}"/>
          </ac:spMkLst>
        </pc:spChg>
        <pc:spChg chg="add del">
          <ac:chgData name="Alex Paredes" userId="8e2f938975373b52" providerId="LiveId" clId="{DF2FC63B-DBE9-4F22-9128-38A814D0702B}" dt="2023-04-30T14:52:01.819" v="1714" actId="26606"/>
          <ac:spMkLst>
            <pc:docMk/>
            <pc:sldMk cId="510286259" sldId="289"/>
            <ac:spMk id="23" creationId="{303022F3-BFF5-4104-AE9A-399949DAFC26}"/>
          </ac:spMkLst>
        </pc:spChg>
        <pc:spChg chg="add del">
          <ac:chgData name="Alex Paredes" userId="8e2f938975373b52" providerId="LiveId" clId="{DF2FC63B-DBE9-4F22-9128-38A814D0702B}" dt="2023-04-30T14:52:26.321" v="1719"/>
          <ac:spMkLst>
            <pc:docMk/>
            <pc:sldMk cId="510286259" sldId="289"/>
            <ac:spMk id="24" creationId="{85EC3AD1-DA06-4E55-8EEF-07841996508B}"/>
          </ac:spMkLst>
        </pc:spChg>
        <pc:spChg chg="add del">
          <ac:chgData name="Alex Paredes" userId="8e2f938975373b52" providerId="LiveId" clId="{DF2FC63B-DBE9-4F22-9128-38A814D0702B}" dt="2023-04-30T14:52:26.321" v="1719"/>
          <ac:spMkLst>
            <pc:docMk/>
            <pc:sldMk cId="510286259" sldId="289"/>
            <ac:spMk id="26" creationId="{5EFD83C0-7D88-4396-8CF2-B807E97D61E7}"/>
          </ac:spMkLst>
        </pc:spChg>
        <pc:spChg chg="add del">
          <ac:chgData name="Alex Paredes" userId="8e2f938975373b52" providerId="LiveId" clId="{DF2FC63B-DBE9-4F22-9128-38A814D0702B}" dt="2023-04-30T14:42:07.170" v="1661" actId="26606"/>
          <ac:spMkLst>
            <pc:docMk/>
            <pc:sldMk cId="510286259" sldId="289"/>
            <ac:spMk id="27" creationId="{AD8034AD-3E16-4F15-BF5A-BE32C56EC472}"/>
          </ac:spMkLst>
        </pc:spChg>
        <pc:spChg chg="add del">
          <ac:chgData name="Alex Paredes" userId="8e2f938975373b52" providerId="LiveId" clId="{DF2FC63B-DBE9-4F22-9128-38A814D0702B}" dt="2023-04-30T14:45:40.522" v="1681" actId="26606"/>
          <ac:spMkLst>
            <pc:docMk/>
            <pc:sldMk cId="510286259" sldId="289"/>
            <ac:spMk id="28" creationId="{2A74EFE6-7F0E-4B59-B933-BFBD637C98AB}"/>
          </ac:spMkLst>
        </pc:spChg>
        <pc:spChg chg="add del">
          <ac:chgData name="Alex Paredes" userId="8e2f938975373b52" providerId="LiveId" clId="{DF2FC63B-DBE9-4F22-9128-38A814D0702B}" dt="2023-04-30T14:42:07.170" v="1661" actId="26606"/>
          <ac:spMkLst>
            <pc:docMk/>
            <pc:sldMk cId="510286259" sldId="289"/>
            <ac:spMk id="29" creationId="{DBA75D13-5FB1-44FA-A579-4DC5FD6B5FBA}"/>
          </ac:spMkLst>
        </pc:spChg>
        <pc:spChg chg="add del">
          <ac:chgData name="Alex Paredes" userId="8e2f938975373b52" providerId="LiveId" clId="{DF2FC63B-DBE9-4F22-9128-38A814D0702B}" dt="2023-04-30T14:42:07.170" v="1661" actId="26606"/>
          <ac:spMkLst>
            <pc:docMk/>
            <pc:sldMk cId="510286259" sldId="289"/>
            <ac:spMk id="31" creationId="{522F4070-BC79-40BC-883E-62300F991DAB}"/>
          </ac:spMkLst>
        </pc:spChg>
        <pc:spChg chg="add del">
          <ac:chgData name="Alex Paredes" userId="8e2f938975373b52" providerId="LiveId" clId="{DF2FC63B-DBE9-4F22-9128-38A814D0702B}" dt="2023-04-30T14:52:10.750" v="1716"/>
          <ac:spMkLst>
            <pc:docMk/>
            <pc:sldMk cId="510286259" sldId="289"/>
            <ac:spMk id="32" creationId="{522F4070-BC79-40BC-883E-62300F991DAB}"/>
          </ac:spMkLst>
        </pc:spChg>
        <pc:spChg chg="add del">
          <ac:chgData name="Alex Paredes" userId="8e2f938975373b52" providerId="LiveId" clId="{DF2FC63B-DBE9-4F22-9128-38A814D0702B}" dt="2023-04-30T14:51:48.775" v="1712"/>
          <ac:spMkLst>
            <pc:docMk/>
            <pc:sldMk cId="510286259" sldId="289"/>
            <ac:spMk id="33" creationId="{3EDD2002-342A-4DEE-B1BB-87CB9DCF86C3}"/>
          </ac:spMkLst>
        </pc:spChg>
        <pc:spChg chg="add del">
          <ac:chgData name="Alex Paredes" userId="8e2f938975373b52" providerId="LiveId" clId="{DF2FC63B-DBE9-4F22-9128-38A814D0702B}" dt="2023-04-30T14:51:48.775" v="1712"/>
          <ac:spMkLst>
            <pc:docMk/>
            <pc:sldMk cId="510286259" sldId="289"/>
            <ac:spMk id="34" creationId="{11135C5B-72D8-4C1C-BA40-5CC4630DD04B}"/>
          </ac:spMkLst>
        </pc:spChg>
        <pc:spChg chg="add del">
          <ac:chgData name="Alex Paredes" userId="8e2f938975373b52" providerId="LiveId" clId="{DF2FC63B-DBE9-4F22-9128-38A814D0702B}" dt="2023-04-30T14:51:48.775" v="1712"/>
          <ac:spMkLst>
            <pc:docMk/>
            <pc:sldMk cId="510286259" sldId="289"/>
            <ac:spMk id="36" creationId="{23D28D31-7FEF-44D4-9B96-B2705A8F2692}"/>
          </ac:spMkLst>
        </pc:spChg>
        <pc:spChg chg="add del">
          <ac:chgData name="Alex Paredes" userId="8e2f938975373b52" providerId="LiveId" clId="{DF2FC63B-DBE9-4F22-9128-38A814D0702B}" dt="2023-04-30T14:45:40.522" v="1681" actId="26606"/>
          <ac:spMkLst>
            <pc:docMk/>
            <pc:sldMk cId="510286259" sldId="289"/>
            <ac:spMk id="37" creationId="{5EFD83C0-7D88-4396-8CF2-B807E97D61E7}"/>
          </ac:spMkLst>
        </pc:spChg>
        <pc:spChg chg="add del">
          <ac:chgData name="Alex Paredes" userId="8e2f938975373b52" providerId="LiveId" clId="{DF2FC63B-DBE9-4F22-9128-38A814D0702B}" dt="2023-04-30T14:51:48.775" v="1712"/>
          <ac:spMkLst>
            <pc:docMk/>
            <pc:sldMk cId="510286259" sldId="289"/>
            <ac:spMk id="38" creationId="{89ACD4BE-6655-4697-8CF6-BC814A7D83BE}"/>
          </ac:spMkLst>
        </pc:spChg>
        <pc:spChg chg="add del">
          <ac:chgData name="Alex Paredes" userId="8e2f938975373b52" providerId="LiveId" clId="{DF2FC63B-DBE9-4F22-9128-38A814D0702B}" dt="2023-04-30T14:45:40.522" v="1681" actId="26606"/>
          <ac:spMkLst>
            <pc:docMk/>
            <pc:sldMk cId="510286259" sldId="289"/>
            <ac:spMk id="39" creationId="{E3A5CDF9-D53B-425C-8FFC-92ACC6A1C165}"/>
          </ac:spMkLst>
        </pc:spChg>
        <pc:spChg chg="add del">
          <ac:chgData name="Alex Paredes" userId="8e2f938975373b52" providerId="LiveId" clId="{DF2FC63B-DBE9-4F22-9128-38A814D0702B}" dt="2023-04-30T14:45:40.522" v="1681" actId="26606"/>
          <ac:spMkLst>
            <pc:docMk/>
            <pc:sldMk cId="510286259" sldId="289"/>
            <ac:spMk id="40" creationId="{85EC3AD1-DA06-4E55-8EEF-07841996508B}"/>
          </ac:spMkLst>
        </pc:spChg>
        <pc:spChg chg="add del">
          <ac:chgData name="Alex Paredes" userId="8e2f938975373b52" providerId="LiveId" clId="{DF2FC63B-DBE9-4F22-9128-38A814D0702B}" dt="2023-04-30T14:53:26.965" v="1732"/>
          <ac:spMkLst>
            <pc:docMk/>
            <pc:sldMk cId="510286259" sldId="289"/>
            <ac:spMk id="41" creationId="{3EDD2002-342A-4DEE-B1BB-87CB9DCF86C3}"/>
          </ac:spMkLst>
        </pc:spChg>
        <pc:spChg chg="add del">
          <ac:chgData name="Alex Paredes" userId="8e2f938975373b52" providerId="LiveId" clId="{DF2FC63B-DBE9-4F22-9128-38A814D0702B}" dt="2023-04-30T14:52:10.750" v="1716"/>
          <ac:spMkLst>
            <pc:docMk/>
            <pc:sldMk cId="510286259" sldId="289"/>
            <ac:spMk id="42" creationId="{AD8034AD-3E16-4F15-BF5A-BE32C56EC472}"/>
          </ac:spMkLst>
        </pc:spChg>
        <pc:spChg chg="add del">
          <ac:chgData name="Alex Paredes" userId="8e2f938975373b52" providerId="LiveId" clId="{DF2FC63B-DBE9-4F22-9128-38A814D0702B}" dt="2023-04-30T14:52:10.750" v="1716"/>
          <ac:spMkLst>
            <pc:docMk/>
            <pc:sldMk cId="510286259" sldId="289"/>
            <ac:spMk id="43" creationId="{DBA75D13-5FB1-44FA-A579-4DC5FD6B5FBA}"/>
          </ac:spMkLst>
        </pc:spChg>
        <pc:spChg chg="add del">
          <ac:chgData name="Alex Paredes" userId="8e2f938975373b52" providerId="LiveId" clId="{DF2FC63B-DBE9-4F22-9128-38A814D0702B}" dt="2023-04-30T14:53:13.631" v="1727" actId="26606"/>
          <ac:spMkLst>
            <pc:docMk/>
            <pc:sldMk cId="510286259" sldId="289"/>
            <ac:spMk id="46" creationId="{3EDD2002-342A-4DEE-B1BB-87CB9DCF86C3}"/>
          </ac:spMkLst>
        </pc:spChg>
        <pc:spChg chg="add del">
          <ac:chgData name="Alex Paredes" userId="8e2f938975373b52" providerId="LiveId" clId="{DF2FC63B-DBE9-4F22-9128-38A814D0702B}" dt="2023-04-30T14:49:19.763" v="1691" actId="26606"/>
          <ac:spMkLst>
            <pc:docMk/>
            <pc:sldMk cId="510286259" sldId="289"/>
            <ac:spMk id="47" creationId="{C1FA8F66-3B85-411D-A2A6-A50DF3026D9A}"/>
          </ac:spMkLst>
        </pc:spChg>
        <pc:spChg chg="add del">
          <ac:chgData name="Alex Paredes" userId="8e2f938975373b52" providerId="LiveId" clId="{DF2FC63B-DBE9-4F22-9128-38A814D0702B}" dt="2023-04-30T14:49:19.763" v="1691" actId="26606"/>
          <ac:spMkLst>
            <pc:docMk/>
            <pc:sldMk cId="510286259" sldId="289"/>
            <ac:spMk id="49" creationId="{4179E790-E691-4202-B7FA-62924FC8D195}"/>
          </ac:spMkLst>
        </pc:spChg>
        <pc:spChg chg="add del">
          <ac:chgData name="Alex Paredes" userId="8e2f938975373b52" providerId="LiveId" clId="{DF2FC63B-DBE9-4F22-9128-38A814D0702B}" dt="2023-04-30T14:48:19.750" v="1685" actId="26606"/>
          <ac:spMkLst>
            <pc:docMk/>
            <pc:sldMk cId="510286259" sldId="289"/>
            <ac:spMk id="50" creationId="{84F70134-6950-4AE4-964E-6F00549D3AEB}"/>
          </ac:spMkLst>
        </pc:spChg>
        <pc:spChg chg="add del">
          <ac:chgData name="Alex Paredes" userId="8e2f938975373b52" providerId="LiveId" clId="{DF2FC63B-DBE9-4F22-9128-38A814D0702B}" dt="2023-04-30T14:49:19.763" v="1691" actId="26606"/>
          <ac:spMkLst>
            <pc:docMk/>
            <pc:sldMk cId="510286259" sldId="289"/>
            <ac:spMk id="51" creationId="{065EE0A0-4DA6-4AA2-A475-14DB03C55AFA}"/>
          </ac:spMkLst>
        </pc:spChg>
        <pc:spChg chg="add del">
          <ac:chgData name="Alex Paredes" userId="8e2f938975373b52" providerId="LiveId" clId="{DF2FC63B-DBE9-4F22-9128-38A814D0702B}" dt="2023-04-30T14:48:19.750" v="1685" actId="26606"/>
          <ac:spMkLst>
            <pc:docMk/>
            <pc:sldMk cId="510286259" sldId="289"/>
            <ac:spMk id="52" creationId="{2EFFCCDB-505A-43A4-AE0D-3E230F603D96}"/>
          </ac:spMkLst>
        </pc:spChg>
        <pc:spChg chg="add del">
          <ac:chgData name="Alex Paredes" userId="8e2f938975373b52" providerId="LiveId" clId="{DF2FC63B-DBE9-4F22-9128-38A814D0702B}" dt="2023-04-30T14:48:19.750" v="1685" actId="26606"/>
          <ac:spMkLst>
            <pc:docMk/>
            <pc:sldMk cId="510286259" sldId="289"/>
            <ac:spMk id="54" creationId="{42835674-1537-41A7-AE0A-8A909BDD5823}"/>
          </ac:spMkLst>
        </pc:spChg>
        <pc:spChg chg="add del">
          <ac:chgData name="Alex Paredes" userId="8e2f938975373b52" providerId="LiveId" clId="{DF2FC63B-DBE9-4F22-9128-38A814D0702B}" dt="2023-04-30T14:52:26.321" v="1719"/>
          <ac:spMkLst>
            <pc:docMk/>
            <pc:sldMk cId="510286259" sldId="289"/>
            <ac:spMk id="55" creationId="{E3A5CDF9-D53B-425C-8FFC-92ACC6A1C165}"/>
          </ac:spMkLst>
        </pc:spChg>
        <pc:spChg chg="add del">
          <ac:chgData name="Alex Paredes" userId="8e2f938975373b52" providerId="LiveId" clId="{DF2FC63B-DBE9-4F22-9128-38A814D0702B}" dt="2023-04-30T14:48:19.750" v="1685" actId="26606"/>
          <ac:spMkLst>
            <pc:docMk/>
            <pc:sldMk cId="510286259" sldId="289"/>
            <ac:spMk id="56" creationId="{94DCB9C6-AA01-47E0-9A86-F91BDD17161F}"/>
          </ac:spMkLst>
        </pc:spChg>
        <pc:spChg chg="add del">
          <ac:chgData name="Alex Paredes" userId="8e2f938975373b52" providerId="LiveId" clId="{DF2FC63B-DBE9-4F22-9128-38A814D0702B}" dt="2023-04-30T14:51:08.579" v="1701" actId="26606"/>
          <ac:spMkLst>
            <pc:docMk/>
            <pc:sldMk cId="510286259" sldId="289"/>
            <ac:spMk id="57" creationId="{11135C5B-72D8-4C1C-BA40-5CC4630DD04B}"/>
          </ac:spMkLst>
        </pc:spChg>
        <pc:spChg chg="add del">
          <ac:chgData name="Alex Paredes" userId="8e2f938975373b52" providerId="LiveId" clId="{DF2FC63B-DBE9-4F22-9128-38A814D0702B}" dt="2023-04-30T14:48:19.750" v="1685" actId="26606"/>
          <ac:spMkLst>
            <pc:docMk/>
            <pc:sldMk cId="510286259" sldId="289"/>
            <ac:spMk id="58" creationId="{0E9FD230-E508-453F-9185-96C945771999}"/>
          </ac:spMkLst>
        </pc:spChg>
        <pc:spChg chg="add del">
          <ac:chgData name="Alex Paredes" userId="8e2f938975373b52" providerId="LiveId" clId="{DF2FC63B-DBE9-4F22-9128-38A814D0702B}" dt="2023-04-30T14:51:08.579" v="1701" actId="26606"/>
          <ac:spMkLst>
            <pc:docMk/>
            <pc:sldMk cId="510286259" sldId="289"/>
            <ac:spMk id="59" creationId="{23D28D31-7FEF-44D4-9B96-B2705A8F2692}"/>
          </ac:spMkLst>
        </pc:spChg>
        <pc:spChg chg="add del">
          <ac:chgData name="Alex Paredes" userId="8e2f938975373b52" providerId="LiveId" clId="{DF2FC63B-DBE9-4F22-9128-38A814D0702B}" dt="2023-04-30T14:48:19.750" v="1685" actId="26606"/>
          <ac:spMkLst>
            <pc:docMk/>
            <pc:sldMk cId="510286259" sldId="289"/>
            <ac:spMk id="60" creationId="{DF9D012A-EDCB-4157-B8DA-1C425D9FE922}"/>
          </ac:spMkLst>
        </pc:spChg>
        <pc:spChg chg="add del">
          <ac:chgData name="Alex Paredes" userId="8e2f938975373b52" providerId="LiveId" clId="{DF2FC63B-DBE9-4F22-9128-38A814D0702B}" dt="2023-04-30T14:51:08.579" v="1701" actId="26606"/>
          <ac:spMkLst>
            <pc:docMk/>
            <pc:sldMk cId="510286259" sldId="289"/>
            <ac:spMk id="61" creationId="{89ACD4BE-6655-4697-8CF6-BC814A7D83BE}"/>
          </ac:spMkLst>
        </pc:spChg>
        <pc:spChg chg="add del">
          <ac:chgData name="Alex Paredes" userId="8e2f938975373b52" providerId="LiveId" clId="{DF2FC63B-DBE9-4F22-9128-38A814D0702B}" dt="2023-04-30T14:48:19.750" v="1685" actId="26606"/>
          <ac:spMkLst>
            <pc:docMk/>
            <pc:sldMk cId="510286259" sldId="289"/>
            <ac:spMk id="62" creationId="{D731E598-F84A-41D4-873C-1BA1A39679D2}"/>
          </ac:spMkLst>
        </pc:spChg>
        <pc:spChg chg="add del">
          <ac:chgData name="Alex Paredes" userId="8e2f938975373b52" providerId="LiveId" clId="{DF2FC63B-DBE9-4F22-9128-38A814D0702B}" dt="2023-04-30T14:51:08.579" v="1701" actId="26606"/>
          <ac:spMkLst>
            <pc:docMk/>
            <pc:sldMk cId="510286259" sldId="289"/>
            <ac:spMk id="63" creationId="{3EDD2002-342A-4DEE-B1BB-87CB9DCF86C3}"/>
          </ac:spMkLst>
        </pc:spChg>
        <pc:spChg chg="add del">
          <ac:chgData name="Alex Paredes" userId="8e2f938975373b52" providerId="LiveId" clId="{DF2FC63B-DBE9-4F22-9128-38A814D0702B}" dt="2023-04-30T14:48:19.750" v="1685" actId="26606"/>
          <ac:spMkLst>
            <pc:docMk/>
            <pc:sldMk cId="510286259" sldId="289"/>
            <ac:spMk id="64" creationId="{0DEEFEFF-3F55-4B78-B0EC-F632682776D2}"/>
          </ac:spMkLst>
        </pc:spChg>
        <pc:spChg chg="add del">
          <ac:chgData name="Alex Paredes" userId="8e2f938975373b52" providerId="LiveId" clId="{DF2FC63B-DBE9-4F22-9128-38A814D0702B}" dt="2023-04-30T14:51:13.151" v="1704" actId="26606"/>
          <ac:spMkLst>
            <pc:docMk/>
            <pc:sldMk cId="510286259" sldId="289"/>
            <ac:spMk id="66" creationId="{C1FA8F66-3B85-411D-A2A6-A50DF3026D9A}"/>
          </ac:spMkLst>
        </pc:spChg>
        <pc:spChg chg="add del">
          <ac:chgData name="Alex Paredes" userId="8e2f938975373b52" providerId="LiveId" clId="{DF2FC63B-DBE9-4F22-9128-38A814D0702B}" dt="2023-04-30T14:51:13.151" v="1704" actId="26606"/>
          <ac:spMkLst>
            <pc:docMk/>
            <pc:sldMk cId="510286259" sldId="289"/>
            <ac:spMk id="68" creationId="{4179E790-E691-4202-B7FA-62924FC8D195}"/>
          </ac:spMkLst>
        </pc:spChg>
        <pc:spChg chg="add del">
          <ac:chgData name="Alex Paredes" userId="8e2f938975373b52" providerId="LiveId" clId="{DF2FC63B-DBE9-4F22-9128-38A814D0702B}" dt="2023-04-30T14:51:13.151" v="1704" actId="26606"/>
          <ac:spMkLst>
            <pc:docMk/>
            <pc:sldMk cId="510286259" sldId="289"/>
            <ac:spMk id="69" creationId="{065EE0A0-4DA6-4AA2-A475-14DB03C55AFA}"/>
          </ac:spMkLst>
        </pc:spChg>
        <pc:spChg chg="add del">
          <ac:chgData name="Alex Paredes" userId="8e2f938975373b52" providerId="LiveId" clId="{DF2FC63B-DBE9-4F22-9128-38A814D0702B}" dt="2023-04-30T15:00:31.345" v="1785" actId="26606"/>
          <ac:spMkLst>
            <pc:docMk/>
            <pc:sldMk cId="510286259" sldId="289"/>
            <ac:spMk id="72" creationId="{5B1F1915-E076-48EB-BB4A-EE9808EB40CB}"/>
          </ac:spMkLst>
        </pc:spChg>
        <pc:spChg chg="add del">
          <ac:chgData name="Alex Paredes" userId="8e2f938975373b52" providerId="LiveId" clId="{DF2FC63B-DBE9-4F22-9128-38A814D0702B}" dt="2023-04-30T14:53:26.965" v="1732"/>
          <ac:spMkLst>
            <pc:docMk/>
            <pc:sldMk cId="510286259" sldId="289"/>
            <ac:spMk id="73" creationId="{11135C5B-72D8-4C1C-BA40-5CC4630DD04B}"/>
          </ac:spMkLst>
        </pc:spChg>
        <pc:spChg chg="add del">
          <ac:chgData name="Alex Paredes" userId="8e2f938975373b52" providerId="LiveId" clId="{DF2FC63B-DBE9-4F22-9128-38A814D0702B}" dt="2023-04-30T14:53:26.965" v="1732"/>
          <ac:spMkLst>
            <pc:docMk/>
            <pc:sldMk cId="510286259" sldId="289"/>
            <ac:spMk id="74" creationId="{23D28D31-7FEF-44D4-9B96-B2705A8F2692}"/>
          </ac:spMkLst>
        </pc:spChg>
        <pc:spChg chg="add del">
          <ac:chgData name="Alex Paredes" userId="8e2f938975373b52" providerId="LiveId" clId="{DF2FC63B-DBE9-4F22-9128-38A814D0702B}" dt="2023-04-30T14:51:11.966" v="1703" actId="26606"/>
          <ac:spMkLst>
            <pc:docMk/>
            <pc:sldMk cId="510286259" sldId="289"/>
            <ac:spMk id="75" creationId="{DFAEE973-9BA8-47FC-978E-9052735A5802}"/>
          </ac:spMkLst>
        </pc:spChg>
        <pc:spChg chg="add del">
          <ac:chgData name="Alex Paredes" userId="8e2f938975373b52" providerId="LiveId" clId="{DF2FC63B-DBE9-4F22-9128-38A814D0702B}" dt="2023-04-30T14:53:26.965" v="1732"/>
          <ac:spMkLst>
            <pc:docMk/>
            <pc:sldMk cId="510286259" sldId="289"/>
            <ac:spMk id="76" creationId="{89ACD4BE-6655-4697-8CF6-BC814A7D83BE}"/>
          </ac:spMkLst>
        </pc:spChg>
        <pc:spChg chg="add del">
          <ac:chgData name="Alex Paredes" userId="8e2f938975373b52" providerId="LiveId" clId="{DF2FC63B-DBE9-4F22-9128-38A814D0702B}" dt="2023-04-30T14:51:11.966" v="1703" actId="26606"/>
          <ac:spMkLst>
            <pc:docMk/>
            <pc:sldMk cId="510286259" sldId="289"/>
            <ac:spMk id="77" creationId="{B1ACEF87-056E-4E77-899B-9E9A04E9B574}"/>
          </ac:spMkLst>
        </pc:spChg>
        <pc:spChg chg="add del">
          <ac:chgData name="Alex Paredes" userId="8e2f938975373b52" providerId="LiveId" clId="{DF2FC63B-DBE9-4F22-9128-38A814D0702B}" dt="2023-04-30T14:54:41.237" v="1739" actId="700"/>
          <ac:spMkLst>
            <pc:docMk/>
            <pc:sldMk cId="510286259" sldId="289"/>
            <ac:spMk id="78" creationId="{A21E7785-3D2D-4FF8-9C82-42CE9DBD7BB9}"/>
          </ac:spMkLst>
        </pc:spChg>
        <pc:spChg chg="add del">
          <ac:chgData name="Alex Paredes" userId="8e2f938975373b52" providerId="LiveId" clId="{DF2FC63B-DBE9-4F22-9128-38A814D0702B}" dt="2023-04-30T14:51:11.966" v="1703" actId="26606"/>
          <ac:spMkLst>
            <pc:docMk/>
            <pc:sldMk cId="510286259" sldId="289"/>
            <ac:spMk id="79" creationId="{DD0C6C3A-73B1-4E33-AD0D-8BCD35B714CD}"/>
          </ac:spMkLst>
        </pc:spChg>
        <pc:spChg chg="add del">
          <ac:chgData name="Alex Paredes" userId="8e2f938975373b52" providerId="LiveId" clId="{DF2FC63B-DBE9-4F22-9128-38A814D0702B}" dt="2023-04-30T14:54:41.237" v="1739" actId="700"/>
          <ac:spMkLst>
            <pc:docMk/>
            <pc:sldMk cId="510286259" sldId="289"/>
            <ac:spMk id="80" creationId="{9911E146-5AE8-4892-B0B5-42052873B9E5}"/>
          </ac:spMkLst>
        </pc:spChg>
        <pc:spChg chg="add del">
          <ac:chgData name="Alex Paredes" userId="8e2f938975373b52" providerId="LiveId" clId="{DF2FC63B-DBE9-4F22-9128-38A814D0702B}" dt="2023-04-30T14:51:11.966" v="1703" actId="26606"/>
          <ac:spMkLst>
            <pc:docMk/>
            <pc:sldMk cId="510286259" sldId="289"/>
            <ac:spMk id="81" creationId="{303022F3-BFF5-4104-AE9A-399949DAFC26}"/>
          </ac:spMkLst>
        </pc:spChg>
        <pc:spChg chg="add del">
          <ac:chgData name="Alex Paredes" userId="8e2f938975373b52" providerId="LiveId" clId="{DF2FC63B-DBE9-4F22-9128-38A814D0702B}" dt="2023-04-30T14:53:13.631" v="1727" actId="26606"/>
          <ac:spMkLst>
            <pc:docMk/>
            <pc:sldMk cId="510286259" sldId="289"/>
            <ac:spMk id="82" creationId="{11135C5B-72D8-4C1C-BA40-5CC4630DD04B}"/>
          </ac:spMkLst>
        </pc:spChg>
        <pc:spChg chg="add del">
          <ac:chgData name="Alex Paredes" userId="8e2f938975373b52" providerId="LiveId" clId="{DF2FC63B-DBE9-4F22-9128-38A814D0702B}" dt="2023-04-30T14:53:13.631" v="1727" actId="26606"/>
          <ac:spMkLst>
            <pc:docMk/>
            <pc:sldMk cId="510286259" sldId="289"/>
            <ac:spMk id="83" creationId="{23D28D31-7FEF-44D4-9B96-B2705A8F2692}"/>
          </ac:spMkLst>
        </pc:spChg>
        <pc:spChg chg="add del">
          <ac:chgData name="Alex Paredes" userId="8e2f938975373b52" providerId="LiveId" clId="{DF2FC63B-DBE9-4F22-9128-38A814D0702B}" dt="2023-04-30T14:53:13.631" v="1727" actId="26606"/>
          <ac:spMkLst>
            <pc:docMk/>
            <pc:sldMk cId="510286259" sldId="289"/>
            <ac:spMk id="84" creationId="{89ACD4BE-6655-4697-8CF6-BC814A7D83BE}"/>
          </ac:spMkLst>
        </pc:spChg>
        <pc:spChg chg="add del">
          <ac:chgData name="Alex Paredes" userId="8e2f938975373b52" providerId="LiveId" clId="{DF2FC63B-DBE9-4F22-9128-38A814D0702B}" dt="2023-04-30T14:54:41.237" v="1739" actId="700"/>
          <ac:spMkLst>
            <pc:docMk/>
            <pc:sldMk cId="510286259" sldId="289"/>
            <ac:spMk id="85" creationId="{978A552A-290C-474C-9CC8-401379CD133C}"/>
          </ac:spMkLst>
        </pc:spChg>
        <pc:spChg chg="add del">
          <ac:chgData name="Alex Paredes" userId="8e2f938975373b52" providerId="LiveId" clId="{DF2FC63B-DBE9-4F22-9128-38A814D0702B}" dt="2023-04-30T14:54:41.237" v="1739" actId="700"/>
          <ac:spMkLst>
            <pc:docMk/>
            <pc:sldMk cId="510286259" sldId="289"/>
            <ac:spMk id="86" creationId="{57D8432A-7050-43CE-AC0E-48F00C7D5232}"/>
          </ac:spMkLst>
        </pc:spChg>
        <pc:spChg chg="add del">
          <ac:chgData name="Alex Paredes" userId="8e2f938975373b52" providerId="LiveId" clId="{DF2FC63B-DBE9-4F22-9128-38A814D0702B}" dt="2023-04-30T14:54:41.237" v="1739" actId="700"/>
          <ac:spMkLst>
            <pc:docMk/>
            <pc:sldMk cId="510286259" sldId="289"/>
            <ac:spMk id="87" creationId="{55B5BA19-E267-49E0-A8F7-3435C91189DE}"/>
          </ac:spMkLst>
        </pc:spChg>
        <pc:spChg chg="add del">
          <ac:chgData name="Alex Paredes" userId="8e2f938975373b52" providerId="LiveId" clId="{DF2FC63B-DBE9-4F22-9128-38A814D0702B}" dt="2023-04-30T14:54:41.237" v="1739" actId="700"/>
          <ac:spMkLst>
            <pc:docMk/>
            <pc:sldMk cId="510286259" sldId="289"/>
            <ac:spMk id="88" creationId="{D19504FF-266B-4F6E-BAA1-DF9730E90020}"/>
          </ac:spMkLst>
        </pc:spChg>
        <pc:spChg chg="add del">
          <ac:chgData name="Alex Paredes" userId="8e2f938975373b52" providerId="LiveId" clId="{DF2FC63B-DBE9-4F22-9128-38A814D0702B}" dt="2023-04-30T14:54:41.237" v="1739" actId="700"/>
          <ac:spMkLst>
            <pc:docMk/>
            <pc:sldMk cId="510286259" sldId="289"/>
            <ac:spMk id="89" creationId="{6464F78D-891F-49EC-ADDE-5E581A66ACA9}"/>
          </ac:spMkLst>
        </pc:spChg>
        <pc:spChg chg="add del">
          <ac:chgData name="Alex Paredes" userId="8e2f938975373b52" providerId="LiveId" clId="{DF2FC63B-DBE9-4F22-9128-38A814D0702B}" dt="2023-04-30T14:54:41.237" v="1739" actId="700"/>
          <ac:spMkLst>
            <pc:docMk/>
            <pc:sldMk cId="510286259" sldId="289"/>
            <ac:spMk id="90" creationId="{E125488F-35F4-46B0-BDF0-AFAA3610078B}"/>
          </ac:spMkLst>
        </pc:spChg>
        <pc:spChg chg="add del">
          <ac:chgData name="Alex Paredes" userId="8e2f938975373b52" providerId="LiveId" clId="{DF2FC63B-DBE9-4F22-9128-38A814D0702B}" dt="2023-04-30T15:00:31.345" v="1785" actId="26606"/>
          <ac:spMkLst>
            <pc:docMk/>
            <pc:sldMk cId="510286259" sldId="289"/>
            <ac:spMk id="91" creationId="{4CFB7F65-9106-4CAB-B5F1-B6B1476E70A0}"/>
          </ac:spMkLst>
        </pc:spChg>
        <pc:spChg chg="add del">
          <ac:chgData name="Alex Paredes" userId="8e2f938975373b52" providerId="LiveId" clId="{DF2FC63B-DBE9-4F22-9128-38A814D0702B}" dt="2023-04-30T15:00:31.345" v="1785" actId="26606"/>
          <ac:spMkLst>
            <pc:docMk/>
            <pc:sldMk cId="510286259" sldId="289"/>
            <ac:spMk id="92" creationId="{E0996FEB-A7FD-41B5-AC7B-E2ED8B7623A2}"/>
          </ac:spMkLst>
        </pc:spChg>
        <pc:spChg chg="add del">
          <ac:chgData name="Alex Paredes" userId="8e2f938975373b52" providerId="LiveId" clId="{DF2FC63B-DBE9-4F22-9128-38A814D0702B}" dt="2023-04-30T15:00:31.345" v="1785" actId="26606"/>
          <ac:spMkLst>
            <pc:docMk/>
            <pc:sldMk cId="510286259" sldId="289"/>
            <ac:spMk id="93" creationId="{2F3AC5DB-7693-457F-ACCC-7E0B50B989B1}"/>
          </ac:spMkLst>
        </pc:spChg>
        <pc:spChg chg="add del">
          <ac:chgData name="Alex Paredes" userId="8e2f938975373b52" providerId="LiveId" clId="{DF2FC63B-DBE9-4F22-9128-38A814D0702B}" dt="2023-04-30T15:00:31.345" v="1785" actId="26606"/>
          <ac:spMkLst>
            <pc:docMk/>
            <pc:sldMk cId="510286259" sldId="289"/>
            <ac:spMk id="94" creationId="{7F9DE51B-4C99-46DA-BAA8-AFBACAA90C43}"/>
          </ac:spMkLst>
        </pc:spChg>
        <pc:spChg chg="add del">
          <ac:chgData name="Alex Paredes" userId="8e2f938975373b52" providerId="LiveId" clId="{DF2FC63B-DBE9-4F22-9128-38A814D0702B}" dt="2023-04-30T15:00:31.345" v="1785" actId="26606"/>
          <ac:spMkLst>
            <pc:docMk/>
            <pc:sldMk cId="510286259" sldId="289"/>
            <ac:spMk id="95" creationId="{1C96A87B-A6AF-49F9-A35C-DBCD32934F73}"/>
          </ac:spMkLst>
        </pc:spChg>
        <pc:spChg chg="add del">
          <ac:chgData name="Alex Paredes" userId="8e2f938975373b52" providerId="LiveId" clId="{DF2FC63B-DBE9-4F22-9128-38A814D0702B}" dt="2023-04-30T15:00:53.260" v="1788" actId="26606"/>
          <ac:spMkLst>
            <pc:docMk/>
            <pc:sldMk cId="510286259" sldId="289"/>
            <ac:spMk id="100" creationId="{1E5E4503-CC62-4DA9-9121-0A15719984CE}"/>
          </ac:spMkLst>
        </pc:spChg>
        <pc:spChg chg="add del">
          <ac:chgData name="Alex Paredes" userId="8e2f938975373b52" providerId="LiveId" clId="{DF2FC63B-DBE9-4F22-9128-38A814D0702B}" dt="2023-04-30T15:00:53.260" v="1788" actId="26606"/>
          <ac:spMkLst>
            <pc:docMk/>
            <pc:sldMk cId="510286259" sldId="289"/>
            <ac:spMk id="102" creationId="{D8D61A1B-3C4C-4F0E-965F-15837624CF5B}"/>
          </ac:spMkLst>
        </pc:spChg>
        <pc:spChg chg="add del">
          <ac:chgData name="Alex Paredes" userId="8e2f938975373b52" providerId="LiveId" clId="{DF2FC63B-DBE9-4F22-9128-38A814D0702B}" dt="2023-04-30T15:00:53.260" v="1788" actId="26606"/>
          <ac:spMkLst>
            <pc:docMk/>
            <pc:sldMk cId="510286259" sldId="289"/>
            <ac:spMk id="104" creationId="{00E56243-9701-44E8-8A92-319433305195}"/>
          </ac:spMkLst>
        </pc:spChg>
        <pc:spChg chg="add del">
          <ac:chgData name="Alex Paredes" userId="8e2f938975373b52" providerId="LiveId" clId="{DF2FC63B-DBE9-4F22-9128-38A814D0702B}" dt="2023-04-30T15:00:53.260" v="1788" actId="26606"/>
          <ac:spMkLst>
            <pc:docMk/>
            <pc:sldMk cId="510286259" sldId="289"/>
            <ac:spMk id="106" creationId="{5B1F1915-E076-48EB-BB4A-EE9808EB40CB}"/>
          </ac:spMkLst>
        </pc:spChg>
        <pc:spChg chg="add del">
          <ac:chgData name="Alex Paredes" userId="8e2f938975373b52" providerId="LiveId" clId="{DF2FC63B-DBE9-4F22-9128-38A814D0702B}" dt="2023-04-30T15:00:53.260" v="1788" actId="26606"/>
          <ac:spMkLst>
            <pc:docMk/>
            <pc:sldMk cId="510286259" sldId="289"/>
            <ac:spMk id="108" creationId="{4CFB7F65-9106-4CAB-B5F1-B6B1476E70A0}"/>
          </ac:spMkLst>
        </pc:spChg>
        <pc:spChg chg="add del">
          <ac:chgData name="Alex Paredes" userId="8e2f938975373b52" providerId="LiveId" clId="{DF2FC63B-DBE9-4F22-9128-38A814D0702B}" dt="2023-04-30T15:00:53.250" v="1787" actId="26606"/>
          <ac:spMkLst>
            <pc:docMk/>
            <pc:sldMk cId="510286259" sldId="289"/>
            <ac:spMk id="119" creationId="{1E5E4503-CC62-4DA9-9121-0A15719984CE}"/>
          </ac:spMkLst>
        </pc:spChg>
        <pc:spChg chg="add del">
          <ac:chgData name="Alex Paredes" userId="8e2f938975373b52" providerId="LiveId" clId="{DF2FC63B-DBE9-4F22-9128-38A814D0702B}" dt="2023-04-30T15:00:53.250" v="1787" actId="26606"/>
          <ac:spMkLst>
            <pc:docMk/>
            <pc:sldMk cId="510286259" sldId="289"/>
            <ac:spMk id="121" creationId="{D8D61A1B-3C4C-4F0E-965F-15837624CF5B}"/>
          </ac:spMkLst>
        </pc:spChg>
        <pc:spChg chg="add del">
          <ac:chgData name="Alex Paredes" userId="8e2f938975373b52" providerId="LiveId" clId="{DF2FC63B-DBE9-4F22-9128-38A814D0702B}" dt="2023-04-30T15:00:53.250" v="1787" actId="26606"/>
          <ac:spMkLst>
            <pc:docMk/>
            <pc:sldMk cId="510286259" sldId="289"/>
            <ac:spMk id="123" creationId="{00E56243-9701-44E8-8A92-319433305195}"/>
          </ac:spMkLst>
        </pc:spChg>
        <pc:spChg chg="add del">
          <ac:chgData name="Alex Paredes" userId="8e2f938975373b52" providerId="LiveId" clId="{DF2FC63B-DBE9-4F22-9128-38A814D0702B}" dt="2023-04-30T15:00:53.250" v="1787" actId="26606"/>
          <ac:spMkLst>
            <pc:docMk/>
            <pc:sldMk cId="510286259" sldId="289"/>
            <ac:spMk id="125" creationId="{5B1F1915-E076-48EB-BB4A-EE9808EB40CB}"/>
          </ac:spMkLst>
        </pc:spChg>
        <pc:spChg chg="add del">
          <ac:chgData name="Alex Paredes" userId="8e2f938975373b52" providerId="LiveId" clId="{DF2FC63B-DBE9-4F22-9128-38A814D0702B}" dt="2023-04-30T15:00:53.250" v="1787" actId="26606"/>
          <ac:spMkLst>
            <pc:docMk/>
            <pc:sldMk cId="510286259" sldId="289"/>
            <ac:spMk id="127" creationId="{7BB84176-588C-42EC-B359-A76802AF102D}"/>
          </ac:spMkLst>
        </pc:spChg>
        <pc:spChg chg="add del">
          <ac:chgData name="Alex Paredes" userId="8e2f938975373b52" providerId="LiveId" clId="{DF2FC63B-DBE9-4F22-9128-38A814D0702B}" dt="2023-04-30T15:00:53.250" v="1787" actId="26606"/>
          <ac:spMkLst>
            <pc:docMk/>
            <pc:sldMk cId="510286259" sldId="289"/>
            <ac:spMk id="129" creationId="{1F71763A-051A-44FE-AA97-53842C033A06}"/>
          </ac:spMkLst>
        </pc:spChg>
        <pc:spChg chg="add del">
          <ac:chgData name="Alex Paredes" userId="8e2f938975373b52" providerId="LiveId" clId="{DF2FC63B-DBE9-4F22-9128-38A814D0702B}" dt="2023-04-30T15:00:53.250" v="1787" actId="26606"/>
          <ac:spMkLst>
            <pc:docMk/>
            <pc:sldMk cId="510286259" sldId="289"/>
            <ac:spMk id="131" creationId="{A708D103-8672-4EB5-A491-552A7D9D4CB0}"/>
          </ac:spMkLst>
        </pc:spChg>
        <pc:spChg chg="add del">
          <ac:chgData name="Alex Paredes" userId="8e2f938975373b52" providerId="LiveId" clId="{DF2FC63B-DBE9-4F22-9128-38A814D0702B}" dt="2023-04-30T15:00:53.250" v="1787" actId="26606"/>
          <ac:spMkLst>
            <pc:docMk/>
            <pc:sldMk cId="510286259" sldId="289"/>
            <ac:spMk id="133" creationId="{11921AC5-F2E7-4775-A4AD-50FFA6F5E652}"/>
          </ac:spMkLst>
        </pc:spChg>
        <pc:spChg chg="add del">
          <ac:chgData name="Alex Paredes" userId="8e2f938975373b52" providerId="LiveId" clId="{DF2FC63B-DBE9-4F22-9128-38A814D0702B}" dt="2023-04-30T15:00:53.250" v="1787" actId="26606"/>
          <ac:spMkLst>
            <pc:docMk/>
            <pc:sldMk cId="510286259" sldId="289"/>
            <ac:spMk id="135" creationId="{E534FDBA-3A96-48D7-BCD9-6F9A16FA13C7}"/>
          </ac:spMkLst>
        </pc:spChg>
        <pc:spChg chg="add del">
          <ac:chgData name="Alex Paredes" userId="8e2f938975373b52" providerId="LiveId" clId="{DF2FC63B-DBE9-4F22-9128-38A814D0702B}" dt="2023-04-30T15:01:33.504" v="1793" actId="26606"/>
          <ac:spMkLst>
            <pc:docMk/>
            <pc:sldMk cId="510286259" sldId="289"/>
            <ac:spMk id="137" creationId="{1E5E4503-CC62-4DA9-9121-0A15719984CE}"/>
          </ac:spMkLst>
        </pc:spChg>
        <pc:spChg chg="add del">
          <ac:chgData name="Alex Paredes" userId="8e2f938975373b52" providerId="LiveId" clId="{DF2FC63B-DBE9-4F22-9128-38A814D0702B}" dt="2023-04-30T15:01:33.504" v="1793" actId="26606"/>
          <ac:spMkLst>
            <pc:docMk/>
            <pc:sldMk cId="510286259" sldId="289"/>
            <ac:spMk id="138" creationId="{D8D61A1B-3C4C-4F0E-965F-15837624CF5B}"/>
          </ac:spMkLst>
        </pc:spChg>
        <pc:spChg chg="add del">
          <ac:chgData name="Alex Paredes" userId="8e2f938975373b52" providerId="LiveId" clId="{DF2FC63B-DBE9-4F22-9128-38A814D0702B}" dt="2023-04-30T15:01:33.504" v="1793" actId="26606"/>
          <ac:spMkLst>
            <pc:docMk/>
            <pc:sldMk cId="510286259" sldId="289"/>
            <ac:spMk id="139" creationId="{00E56243-9701-44E8-8A92-319433305195}"/>
          </ac:spMkLst>
        </pc:spChg>
        <pc:spChg chg="add del">
          <ac:chgData name="Alex Paredes" userId="8e2f938975373b52" providerId="LiveId" clId="{DF2FC63B-DBE9-4F22-9128-38A814D0702B}" dt="2023-04-30T15:01:33.504" v="1793" actId="26606"/>
          <ac:spMkLst>
            <pc:docMk/>
            <pc:sldMk cId="510286259" sldId="289"/>
            <ac:spMk id="140" creationId="{5B1F1915-E076-48EB-BB4A-EE9808EB40CB}"/>
          </ac:spMkLst>
        </pc:spChg>
        <pc:spChg chg="add del">
          <ac:chgData name="Alex Paredes" userId="8e2f938975373b52" providerId="LiveId" clId="{DF2FC63B-DBE9-4F22-9128-38A814D0702B}" dt="2023-04-30T15:01:33.504" v="1793" actId="26606"/>
          <ac:spMkLst>
            <pc:docMk/>
            <pc:sldMk cId="510286259" sldId="289"/>
            <ac:spMk id="141" creationId="{464F52C5-CC90-4BFA-84AD-47DFD30D6D6F}"/>
          </ac:spMkLst>
        </pc:spChg>
        <pc:spChg chg="add del">
          <ac:chgData name="Alex Paredes" userId="8e2f938975373b52" providerId="LiveId" clId="{DF2FC63B-DBE9-4F22-9128-38A814D0702B}" dt="2023-04-30T15:01:33.504" v="1793" actId="26606"/>
          <ac:spMkLst>
            <pc:docMk/>
            <pc:sldMk cId="510286259" sldId="289"/>
            <ac:spMk id="142" creationId="{AE1578EE-AC37-4C94-98C6-4B322C6705C9}"/>
          </ac:spMkLst>
        </pc:spChg>
        <pc:spChg chg="add del">
          <ac:chgData name="Alex Paredes" userId="8e2f938975373b52" providerId="LiveId" clId="{DF2FC63B-DBE9-4F22-9128-38A814D0702B}" dt="2023-04-30T15:01:33.504" v="1793" actId="26606"/>
          <ac:spMkLst>
            <pc:docMk/>
            <pc:sldMk cId="510286259" sldId="289"/>
            <ac:spMk id="143" creationId="{0055CAD6-F214-46F5-8689-93CBDA717584}"/>
          </ac:spMkLst>
        </pc:spChg>
        <pc:spChg chg="add del">
          <ac:chgData name="Alex Paredes" userId="8e2f938975373b52" providerId="LiveId" clId="{DF2FC63B-DBE9-4F22-9128-38A814D0702B}" dt="2023-04-30T15:01:33.504" v="1793" actId="26606"/>
          <ac:spMkLst>
            <pc:docMk/>
            <pc:sldMk cId="510286259" sldId="289"/>
            <ac:spMk id="144" creationId="{F2A33DE3-FEF0-4DFE-9792-F2E4F5A13C18}"/>
          </ac:spMkLst>
        </pc:spChg>
        <pc:spChg chg="add del">
          <ac:chgData name="Alex Paredes" userId="8e2f938975373b52" providerId="LiveId" clId="{DF2FC63B-DBE9-4F22-9128-38A814D0702B}" dt="2023-04-30T15:01:33.504" v="1793" actId="26606"/>
          <ac:spMkLst>
            <pc:docMk/>
            <pc:sldMk cId="510286259" sldId="289"/>
            <ac:spMk id="145" creationId="{58F305D9-36FC-424E-A383-F1B4070059A9}"/>
          </ac:spMkLst>
        </pc:spChg>
        <pc:spChg chg="add del">
          <ac:chgData name="Alex Paredes" userId="8e2f938975373b52" providerId="LiveId" clId="{DF2FC63B-DBE9-4F22-9128-38A814D0702B}" dt="2023-04-30T15:15:43.579" v="1941"/>
          <ac:spMkLst>
            <pc:docMk/>
            <pc:sldMk cId="510286259" sldId="289"/>
            <ac:spMk id="147" creationId="{1E5E4503-CC62-4DA9-9121-0A15719984CE}"/>
          </ac:spMkLst>
        </pc:spChg>
        <pc:spChg chg="add del">
          <ac:chgData name="Alex Paredes" userId="8e2f938975373b52" providerId="LiveId" clId="{DF2FC63B-DBE9-4F22-9128-38A814D0702B}" dt="2023-04-30T15:15:43.579" v="1941"/>
          <ac:spMkLst>
            <pc:docMk/>
            <pc:sldMk cId="510286259" sldId="289"/>
            <ac:spMk id="148" creationId="{D8D61A1B-3C4C-4F0E-965F-15837624CF5B}"/>
          </ac:spMkLst>
        </pc:spChg>
        <pc:spChg chg="add del">
          <ac:chgData name="Alex Paredes" userId="8e2f938975373b52" providerId="LiveId" clId="{DF2FC63B-DBE9-4F22-9128-38A814D0702B}" dt="2023-04-30T15:15:43.579" v="1941"/>
          <ac:spMkLst>
            <pc:docMk/>
            <pc:sldMk cId="510286259" sldId="289"/>
            <ac:spMk id="149" creationId="{00E56243-9701-44E8-8A92-319433305195}"/>
          </ac:spMkLst>
        </pc:spChg>
        <pc:spChg chg="add del">
          <ac:chgData name="Alex Paredes" userId="8e2f938975373b52" providerId="LiveId" clId="{DF2FC63B-DBE9-4F22-9128-38A814D0702B}" dt="2023-04-30T15:01:18.604" v="1790" actId="26606"/>
          <ac:spMkLst>
            <pc:docMk/>
            <pc:sldMk cId="510286259" sldId="289"/>
            <ac:spMk id="150" creationId="{1E5E4503-CC62-4DA9-9121-0A15719984CE}"/>
          </ac:spMkLst>
        </pc:spChg>
        <pc:spChg chg="add del">
          <ac:chgData name="Alex Paredes" userId="8e2f938975373b52" providerId="LiveId" clId="{DF2FC63B-DBE9-4F22-9128-38A814D0702B}" dt="2023-04-30T15:15:43.579" v="1941"/>
          <ac:spMkLst>
            <pc:docMk/>
            <pc:sldMk cId="510286259" sldId="289"/>
            <ac:spMk id="151" creationId="{5B1F1915-E076-48EB-BB4A-EE9808EB40CB}"/>
          </ac:spMkLst>
        </pc:spChg>
        <pc:spChg chg="add del">
          <ac:chgData name="Alex Paredes" userId="8e2f938975373b52" providerId="LiveId" clId="{DF2FC63B-DBE9-4F22-9128-38A814D0702B}" dt="2023-04-30T15:01:18.604" v="1790" actId="26606"/>
          <ac:spMkLst>
            <pc:docMk/>
            <pc:sldMk cId="510286259" sldId="289"/>
            <ac:spMk id="152" creationId="{D8D61A1B-3C4C-4F0E-965F-15837624CF5B}"/>
          </ac:spMkLst>
        </pc:spChg>
        <pc:spChg chg="add del">
          <ac:chgData name="Alex Paredes" userId="8e2f938975373b52" providerId="LiveId" clId="{DF2FC63B-DBE9-4F22-9128-38A814D0702B}" dt="2023-04-30T15:15:43.579" v="1941"/>
          <ac:spMkLst>
            <pc:docMk/>
            <pc:sldMk cId="510286259" sldId="289"/>
            <ac:spMk id="153" creationId="{F517B8F1-2AEF-486F-B48E-B74ACD99D568}"/>
          </ac:spMkLst>
        </pc:spChg>
        <pc:spChg chg="add del">
          <ac:chgData name="Alex Paredes" userId="8e2f938975373b52" providerId="LiveId" clId="{DF2FC63B-DBE9-4F22-9128-38A814D0702B}" dt="2023-04-30T15:01:18.604" v="1790" actId="26606"/>
          <ac:spMkLst>
            <pc:docMk/>
            <pc:sldMk cId="510286259" sldId="289"/>
            <ac:spMk id="154" creationId="{00E56243-9701-44E8-8A92-319433305195}"/>
          </ac:spMkLst>
        </pc:spChg>
        <pc:spChg chg="add del">
          <ac:chgData name="Alex Paredes" userId="8e2f938975373b52" providerId="LiveId" clId="{DF2FC63B-DBE9-4F22-9128-38A814D0702B}" dt="2023-04-30T15:15:43.579" v="1941"/>
          <ac:spMkLst>
            <pc:docMk/>
            <pc:sldMk cId="510286259" sldId="289"/>
            <ac:spMk id="155" creationId="{CF90FA3E-29C5-4FF4-8E7C-F402393C4282}"/>
          </ac:spMkLst>
        </pc:spChg>
        <pc:spChg chg="add del">
          <ac:chgData name="Alex Paredes" userId="8e2f938975373b52" providerId="LiveId" clId="{DF2FC63B-DBE9-4F22-9128-38A814D0702B}" dt="2023-04-30T15:01:18.604" v="1790" actId="26606"/>
          <ac:spMkLst>
            <pc:docMk/>
            <pc:sldMk cId="510286259" sldId="289"/>
            <ac:spMk id="156" creationId="{5B1F1915-E076-48EB-BB4A-EE9808EB40CB}"/>
          </ac:spMkLst>
        </pc:spChg>
        <pc:spChg chg="add del">
          <ac:chgData name="Alex Paredes" userId="8e2f938975373b52" providerId="LiveId" clId="{DF2FC63B-DBE9-4F22-9128-38A814D0702B}" dt="2023-04-30T15:15:43.579" v="1941"/>
          <ac:spMkLst>
            <pc:docMk/>
            <pc:sldMk cId="510286259" sldId="289"/>
            <ac:spMk id="157" creationId="{A21EFF75-981B-45D2-8F70-7BCFA27098B7}"/>
          </ac:spMkLst>
        </pc:spChg>
        <pc:spChg chg="add del">
          <ac:chgData name="Alex Paredes" userId="8e2f938975373b52" providerId="LiveId" clId="{DF2FC63B-DBE9-4F22-9128-38A814D0702B}" dt="2023-04-30T15:01:18.604" v="1790" actId="26606"/>
          <ac:spMkLst>
            <pc:docMk/>
            <pc:sldMk cId="510286259" sldId="289"/>
            <ac:spMk id="158" creationId="{F517B8F1-2AEF-486F-B48E-B74ACD99D568}"/>
          </ac:spMkLst>
        </pc:spChg>
        <pc:spChg chg="add del">
          <ac:chgData name="Alex Paredes" userId="8e2f938975373b52" providerId="LiveId" clId="{DF2FC63B-DBE9-4F22-9128-38A814D0702B}" dt="2023-04-30T15:15:43.579" v="1941"/>
          <ac:spMkLst>
            <pc:docMk/>
            <pc:sldMk cId="510286259" sldId="289"/>
            <ac:spMk id="159" creationId="{1A96CF5F-7013-4811-A10D-28B204052C65}"/>
          </ac:spMkLst>
        </pc:spChg>
        <pc:spChg chg="add del">
          <ac:chgData name="Alex Paredes" userId="8e2f938975373b52" providerId="LiveId" clId="{DF2FC63B-DBE9-4F22-9128-38A814D0702B}" dt="2023-04-30T15:01:18.604" v="1790" actId="26606"/>
          <ac:spMkLst>
            <pc:docMk/>
            <pc:sldMk cId="510286259" sldId="289"/>
            <ac:spMk id="160" creationId="{CF90FA3E-29C5-4FF4-8E7C-F402393C4282}"/>
          </ac:spMkLst>
        </pc:spChg>
        <pc:spChg chg="add del">
          <ac:chgData name="Alex Paredes" userId="8e2f938975373b52" providerId="LiveId" clId="{DF2FC63B-DBE9-4F22-9128-38A814D0702B}" dt="2023-04-30T15:15:43.579" v="1941"/>
          <ac:spMkLst>
            <pc:docMk/>
            <pc:sldMk cId="510286259" sldId="289"/>
            <ac:spMk id="161" creationId="{38BFE626-6BBD-4067-B348-4FB65DD525DB}"/>
          </ac:spMkLst>
        </pc:spChg>
        <pc:spChg chg="add del">
          <ac:chgData name="Alex Paredes" userId="8e2f938975373b52" providerId="LiveId" clId="{DF2FC63B-DBE9-4F22-9128-38A814D0702B}" dt="2023-04-30T15:01:18.604" v="1790" actId="26606"/>
          <ac:spMkLst>
            <pc:docMk/>
            <pc:sldMk cId="510286259" sldId="289"/>
            <ac:spMk id="162" creationId="{A21EFF75-981B-45D2-8F70-7BCFA27098B7}"/>
          </ac:spMkLst>
        </pc:spChg>
        <pc:spChg chg="add del">
          <ac:chgData name="Alex Paredes" userId="8e2f938975373b52" providerId="LiveId" clId="{DF2FC63B-DBE9-4F22-9128-38A814D0702B}" dt="2023-04-30T15:01:18.604" v="1790" actId="26606"/>
          <ac:spMkLst>
            <pc:docMk/>
            <pc:sldMk cId="510286259" sldId="289"/>
            <ac:spMk id="164" creationId="{1A96CF5F-7013-4811-A10D-28B204052C65}"/>
          </ac:spMkLst>
        </pc:spChg>
        <pc:spChg chg="add del">
          <ac:chgData name="Alex Paredes" userId="8e2f938975373b52" providerId="LiveId" clId="{DF2FC63B-DBE9-4F22-9128-38A814D0702B}" dt="2023-04-30T15:01:18.604" v="1790" actId="26606"/>
          <ac:spMkLst>
            <pc:docMk/>
            <pc:sldMk cId="510286259" sldId="289"/>
            <ac:spMk id="166" creationId="{38BFE626-6BBD-4067-B348-4FB65DD525DB}"/>
          </ac:spMkLst>
        </pc:spChg>
        <pc:spChg chg="add del">
          <ac:chgData name="Alex Paredes" userId="8e2f938975373b52" providerId="LiveId" clId="{DF2FC63B-DBE9-4F22-9128-38A814D0702B}" dt="2023-04-30T15:01:24.866" v="1792" actId="26606"/>
          <ac:spMkLst>
            <pc:docMk/>
            <pc:sldMk cId="510286259" sldId="289"/>
            <ac:spMk id="168" creationId="{1E5E4503-CC62-4DA9-9121-0A15719984CE}"/>
          </ac:spMkLst>
        </pc:spChg>
        <pc:spChg chg="add del">
          <ac:chgData name="Alex Paredes" userId="8e2f938975373b52" providerId="LiveId" clId="{DF2FC63B-DBE9-4F22-9128-38A814D0702B}" dt="2023-04-30T15:01:24.866" v="1792" actId="26606"/>
          <ac:spMkLst>
            <pc:docMk/>
            <pc:sldMk cId="510286259" sldId="289"/>
            <ac:spMk id="169" creationId="{D8D61A1B-3C4C-4F0E-965F-15837624CF5B}"/>
          </ac:spMkLst>
        </pc:spChg>
        <pc:spChg chg="add del">
          <ac:chgData name="Alex Paredes" userId="8e2f938975373b52" providerId="LiveId" clId="{DF2FC63B-DBE9-4F22-9128-38A814D0702B}" dt="2023-04-30T15:01:24.866" v="1792" actId="26606"/>
          <ac:spMkLst>
            <pc:docMk/>
            <pc:sldMk cId="510286259" sldId="289"/>
            <ac:spMk id="170" creationId="{00E56243-9701-44E8-8A92-319433305195}"/>
          </ac:spMkLst>
        </pc:spChg>
        <pc:spChg chg="add del">
          <ac:chgData name="Alex Paredes" userId="8e2f938975373b52" providerId="LiveId" clId="{DF2FC63B-DBE9-4F22-9128-38A814D0702B}" dt="2023-04-30T15:01:24.866" v="1792" actId="26606"/>
          <ac:spMkLst>
            <pc:docMk/>
            <pc:sldMk cId="510286259" sldId="289"/>
            <ac:spMk id="171" creationId="{5B1F1915-E076-48EB-BB4A-EE9808EB40CB}"/>
          </ac:spMkLst>
        </pc:spChg>
        <pc:spChg chg="add del">
          <ac:chgData name="Alex Paredes" userId="8e2f938975373b52" providerId="LiveId" clId="{DF2FC63B-DBE9-4F22-9128-38A814D0702B}" dt="2023-04-30T15:01:24.866" v="1792" actId="26606"/>
          <ac:spMkLst>
            <pc:docMk/>
            <pc:sldMk cId="510286259" sldId="289"/>
            <ac:spMk id="172" creationId="{395E16AA-F2F3-47F4-8F20-A7EBF2CBFBBD}"/>
          </ac:spMkLst>
        </pc:spChg>
        <pc:spChg chg="add del">
          <ac:chgData name="Alex Paredes" userId="8e2f938975373b52" providerId="LiveId" clId="{DF2FC63B-DBE9-4F22-9128-38A814D0702B}" dt="2023-04-30T15:01:24.866" v="1792" actId="26606"/>
          <ac:spMkLst>
            <pc:docMk/>
            <pc:sldMk cId="510286259" sldId="289"/>
            <ac:spMk id="173" creationId="{3153DB13-2A89-45C7-B04E-D39BB86CD1F2}"/>
          </ac:spMkLst>
        </pc:spChg>
        <pc:spChg chg="add del">
          <ac:chgData name="Alex Paredes" userId="8e2f938975373b52" providerId="LiveId" clId="{DF2FC63B-DBE9-4F22-9128-38A814D0702B}" dt="2023-04-30T15:01:24.866" v="1792" actId="26606"/>
          <ac:spMkLst>
            <pc:docMk/>
            <pc:sldMk cId="510286259" sldId="289"/>
            <ac:spMk id="174" creationId="{1A2D50C0-5220-451B-877F-2EFF1378C7CE}"/>
          </ac:spMkLst>
        </pc:spChg>
        <pc:spChg chg="add del">
          <ac:chgData name="Alex Paredes" userId="8e2f938975373b52" providerId="LiveId" clId="{DF2FC63B-DBE9-4F22-9128-38A814D0702B}" dt="2023-04-30T15:01:24.866" v="1792" actId="26606"/>
          <ac:spMkLst>
            <pc:docMk/>
            <pc:sldMk cId="510286259" sldId="289"/>
            <ac:spMk id="175" creationId="{86031952-26F2-4AD4-85DA-3A9231F809E4}"/>
          </ac:spMkLst>
        </pc:spChg>
        <pc:spChg chg="add del">
          <ac:chgData name="Alex Paredes" userId="8e2f938975373b52" providerId="LiveId" clId="{DF2FC63B-DBE9-4F22-9128-38A814D0702B}" dt="2023-04-30T15:01:24.866" v="1792" actId="26606"/>
          <ac:spMkLst>
            <pc:docMk/>
            <pc:sldMk cId="510286259" sldId="289"/>
            <ac:spMk id="176" creationId="{F18349E2-797E-42BB-912F-CA4E0BA5A79C}"/>
          </ac:spMkLst>
        </pc:spChg>
        <pc:grpChg chg="add del">
          <ac:chgData name="Alex Paredes" userId="8e2f938975373b52" providerId="LiveId" clId="{DF2FC63B-DBE9-4F22-9128-38A814D0702B}" dt="2023-04-30T14:42:07.178" v="1662" actId="26606"/>
          <ac:grpSpMkLst>
            <pc:docMk/>
            <pc:sldMk cId="510286259" sldId="289"/>
            <ac:grpSpMk id="19" creationId="{689DE470-D3F7-4C9B-B30A-CDD6B6F9B140}"/>
          </ac:grpSpMkLst>
        </pc:grpChg>
        <pc:grpChg chg="add del">
          <ac:chgData name="Alex Paredes" userId="8e2f938975373b52" providerId="LiveId" clId="{DF2FC63B-DBE9-4F22-9128-38A814D0702B}" dt="2023-04-30T14:52:26.321" v="1719"/>
          <ac:grpSpMkLst>
            <pc:docMk/>
            <pc:sldMk cId="510286259" sldId="289"/>
            <ac:grpSpMk id="25" creationId="{020840DA-88D4-4E87-9CF9-3EDAEB794D02}"/>
          </ac:grpSpMkLst>
        </pc:grpChg>
        <pc:grpChg chg="add del">
          <ac:chgData name="Alex Paredes" userId="8e2f938975373b52" providerId="LiveId" clId="{DF2FC63B-DBE9-4F22-9128-38A814D0702B}" dt="2023-04-30T14:45:40.522" v="1681" actId="26606"/>
          <ac:grpSpMkLst>
            <pc:docMk/>
            <pc:sldMk cId="510286259" sldId="289"/>
            <ac:grpSpMk id="30" creationId="{020840DA-88D4-4E87-9CF9-3EDAEB794D02}"/>
          </ac:grpSpMkLst>
        </pc:grpChg>
        <pc:grpChg chg="add del">
          <ac:chgData name="Alex Paredes" userId="8e2f938975373b52" providerId="LiveId" clId="{DF2FC63B-DBE9-4F22-9128-38A814D0702B}" dt="2023-04-30T14:51:48.775" v="1712"/>
          <ac:grpSpMkLst>
            <pc:docMk/>
            <pc:sldMk cId="510286259" sldId="289"/>
            <ac:grpSpMk id="35" creationId="{38365B5E-72F8-4DDA-8C09-DB629252AB64}"/>
          </ac:grpSpMkLst>
        </pc:grpChg>
        <pc:grpChg chg="add del">
          <ac:chgData name="Alex Paredes" userId="8e2f938975373b52" providerId="LiveId" clId="{DF2FC63B-DBE9-4F22-9128-38A814D0702B}" dt="2023-04-30T14:53:26.965" v="1732"/>
          <ac:grpSpMkLst>
            <pc:docMk/>
            <pc:sldMk cId="510286259" sldId="289"/>
            <ac:grpSpMk id="44" creationId="{38365B5E-72F8-4DDA-8C09-DB629252AB64}"/>
          </ac:grpSpMkLst>
        </pc:grpChg>
        <pc:grpChg chg="add del">
          <ac:chgData name="Alex Paredes" userId="8e2f938975373b52" providerId="LiveId" clId="{DF2FC63B-DBE9-4F22-9128-38A814D0702B}" dt="2023-04-30T14:51:08.579" v="1701" actId="26606"/>
          <ac:grpSpMkLst>
            <pc:docMk/>
            <pc:sldMk cId="510286259" sldId="289"/>
            <ac:grpSpMk id="65" creationId="{38365B5E-72F8-4DDA-8C09-DB629252AB64}"/>
          </ac:grpSpMkLst>
        </pc:grpChg>
        <pc:grpChg chg="add del">
          <ac:chgData name="Alex Paredes" userId="8e2f938975373b52" providerId="LiveId" clId="{DF2FC63B-DBE9-4F22-9128-38A814D0702B}" dt="2023-04-30T14:53:13.631" v="1727" actId="26606"/>
          <ac:grpSpMkLst>
            <pc:docMk/>
            <pc:sldMk cId="510286259" sldId="289"/>
            <ac:grpSpMk id="71" creationId="{38365B5E-72F8-4DDA-8C09-DB629252AB64}"/>
          </ac:grpSpMkLst>
        </pc:grpChg>
        <pc:grpChg chg="add del">
          <ac:chgData name="Alex Paredes" userId="8e2f938975373b52" providerId="LiveId" clId="{DF2FC63B-DBE9-4F22-9128-38A814D0702B}" dt="2023-04-30T15:00:53.260" v="1788" actId="26606"/>
          <ac:grpSpMkLst>
            <pc:docMk/>
            <pc:sldMk cId="510286259" sldId="289"/>
            <ac:grpSpMk id="110" creationId="{DA46084B-0DB4-4217-8429-5BB07C713056}"/>
          </ac:grpSpMkLst>
        </pc:grpChg>
        <pc:graphicFrameChg chg="add del mod ord modGraphic">
          <ac:chgData name="Alex Paredes" userId="8e2f938975373b52" providerId="LiveId" clId="{DF2FC63B-DBE9-4F22-9128-38A814D0702B}" dt="2023-04-30T14:51:33.217" v="1708" actId="26606"/>
          <ac:graphicFrameMkLst>
            <pc:docMk/>
            <pc:sldMk cId="510286259" sldId="289"/>
            <ac:graphicFrameMk id="45" creationId="{76FD2315-0351-3D60-B8EC-44CA6073CEAB}"/>
          </ac:graphicFrameMkLst>
        </pc:graphicFrameChg>
        <pc:picChg chg="add mod ord">
          <ac:chgData name="Alex Paredes" userId="8e2f938975373b52" providerId="LiveId" clId="{DF2FC63B-DBE9-4F22-9128-38A814D0702B}" dt="2023-04-30T15:01:33.504" v="1793" actId="26606"/>
          <ac:picMkLst>
            <pc:docMk/>
            <pc:sldMk cId="510286259" sldId="289"/>
            <ac:picMk id="3" creationId="{2BF87E49-915D-BFF3-EB09-395A8E390B0F}"/>
          </ac:picMkLst>
        </pc:picChg>
        <pc:picChg chg="add del mod ord">
          <ac:chgData name="Alex Paredes" userId="8e2f938975373b52" providerId="LiveId" clId="{DF2FC63B-DBE9-4F22-9128-38A814D0702B}" dt="2023-04-30T14:57:57.466" v="1766" actId="21"/>
          <ac:picMkLst>
            <pc:docMk/>
            <pc:sldMk cId="510286259" sldId="289"/>
            <ac:picMk id="4" creationId="{37C9A3F7-3537-5A56-6D4F-EBF2F44DC8D4}"/>
          </ac:picMkLst>
        </pc:picChg>
        <pc:picChg chg="del">
          <ac:chgData name="Alex Paredes" userId="8e2f938975373b52" providerId="LiveId" clId="{DF2FC63B-DBE9-4F22-9128-38A814D0702B}" dt="2023-04-30T14:41:46.220" v="1657" actId="21"/>
          <ac:picMkLst>
            <pc:docMk/>
            <pc:sldMk cId="510286259" sldId="289"/>
            <ac:picMk id="5" creationId="{B04D3BC4-41C4-303B-AE9B-2840567777E4}"/>
          </ac:picMkLst>
        </pc:picChg>
        <pc:picChg chg="del">
          <ac:chgData name="Alex Paredes" userId="8e2f938975373b52" providerId="LiveId" clId="{DF2FC63B-DBE9-4F22-9128-38A814D0702B}" dt="2023-04-30T14:40:38.441" v="1655" actId="21"/>
          <ac:picMkLst>
            <pc:docMk/>
            <pc:sldMk cId="510286259" sldId="289"/>
            <ac:picMk id="6" creationId="{7D27F3CF-E6F0-BA92-5795-D3F46EBDCFFC}"/>
          </ac:picMkLst>
        </pc:picChg>
        <pc:picChg chg="add mod ord">
          <ac:chgData name="Alex Paredes" userId="8e2f938975373b52" providerId="LiveId" clId="{DF2FC63B-DBE9-4F22-9128-38A814D0702B}" dt="2023-04-30T15:01:33.504" v="1793" actId="26606"/>
          <ac:picMkLst>
            <pc:docMk/>
            <pc:sldMk cId="510286259" sldId="289"/>
            <ac:picMk id="7" creationId="{32F940AC-58CD-C8C4-AAA9-F81A464F4B59}"/>
          </ac:picMkLst>
        </pc:picChg>
        <pc:picChg chg="add mod ord">
          <ac:chgData name="Alex Paredes" userId="8e2f938975373b52" providerId="LiveId" clId="{DF2FC63B-DBE9-4F22-9128-38A814D0702B}" dt="2023-04-30T15:01:33.504" v="1793" actId="26606"/>
          <ac:picMkLst>
            <pc:docMk/>
            <pc:sldMk cId="510286259" sldId="289"/>
            <ac:picMk id="8" creationId="{AB9BACB2-41D7-769C-0E5D-17DDF321690E}"/>
          </ac:picMkLst>
        </pc:picChg>
        <pc:cxnChg chg="add del">
          <ac:chgData name="Alex Paredes" userId="8e2f938975373b52" providerId="LiveId" clId="{DF2FC63B-DBE9-4F22-9128-38A814D0702B}" dt="2023-04-30T14:49:19.763" v="1691" actId="26606"/>
          <ac:cxnSpMkLst>
            <pc:docMk/>
            <pc:sldMk cId="510286259" sldId="289"/>
            <ac:cxnSpMk id="48" creationId="{169958B5-5C27-4A9A-983B-AC6A83EFD542}"/>
          </ac:cxnSpMkLst>
        </pc:cxnChg>
        <pc:cxnChg chg="add del">
          <ac:chgData name="Alex Paredes" userId="8e2f938975373b52" providerId="LiveId" clId="{DF2FC63B-DBE9-4F22-9128-38A814D0702B}" dt="2023-04-30T14:49:19.763" v="1691" actId="26606"/>
          <ac:cxnSpMkLst>
            <pc:docMk/>
            <pc:sldMk cId="510286259" sldId="289"/>
            <ac:cxnSpMk id="53" creationId="{FF8BD25D-8B66-4F26-8257-6DC0736291E8}"/>
          </ac:cxnSpMkLst>
        </pc:cxnChg>
        <pc:cxnChg chg="add del">
          <ac:chgData name="Alex Paredes" userId="8e2f938975373b52" providerId="LiveId" clId="{DF2FC63B-DBE9-4F22-9128-38A814D0702B}" dt="2023-04-30T14:51:13.151" v="1704" actId="26606"/>
          <ac:cxnSpMkLst>
            <pc:docMk/>
            <pc:sldMk cId="510286259" sldId="289"/>
            <ac:cxnSpMk id="67" creationId="{169958B5-5C27-4A9A-983B-AC6A83EFD542}"/>
          </ac:cxnSpMkLst>
        </pc:cxnChg>
        <pc:cxnChg chg="add del">
          <ac:chgData name="Alex Paredes" userId="8e2f938975373b52" providerId="LiveId" clId="{DF2FC63B-DBE9-4F22-9128-38A814D0702B}" dt="2023-04-30T14:51:13.151" v="1704" actId="26606"/>
          <ac:cxnSpMkLst>
            <pc:docMk/>
            <pc:sldMk cId="510286259" sldId="289"/>
            <ac:cxnSpMk id="70" creationId="{FF8BD25D-8B66-4F26-8257-6DC0736291E8}"/>
          </ac:cxnSpMkLst>
        </pc:cxnChg>
      </pc:sldChg>
      <pc:sldChg chg="addSp delSp add del setBg delDesignElem">
        <pc:chgData name="Alex Paredes" userId="8e2f938975373b52" providerId="LiveId" clId="{DF2FC63B-DBE9-4F22-9128-38A814D0702B}" dt="2023-04-30T14:40:18.486" v="1650"/>
        <pc:sldMkLst>
          <pc:docMk/>
          <pc:sldMk cId="2002528327" sldId="289"/>
        </pc:sldMkLst>
        <pc:spChg chg="add del">
          <ac:chgData name="Alex Paredes" userId="8e2f938975373b52" providerId="LiveId" clId="{DF2FC63B-DBE9-4F22-9128-38A814D0702B}" dt="2023-04-30T14:40:18.486" v="1650"/>
          <ac:spMkLst>
            <pc:docMk/>
            <pc:sldMk cId="2002528327" sldId="289"/>
            <ac:spMk id="17" creationId="{C31BEE40-9750-4035-BFC7-0228EE7FE26E}"/>
          </ac:spMkLst>
        </pc:spChg>
        <pc:grpChg chg="add del">
          <ac:chgData name="Alex Paredes" userId="8e2f938975373b52" providerId="LiveId" clId="{DF2FC63B-DBE9-4F22-9128-38A814D0702B}" dt="2023-04-30T14:40:18.486" v="1650"/>
          <ac:grpSpMkLst>
            <pc:docMk/>
            <pc:sldMk cId="2002528327" sldId="289"/>
            <ac:grpSpMk id="19" creationId="{689DE470-D3F7-4C9B-B30A-CDD6B6F9B140}"/>
          </ac:grpSpMkLst>
        </pc:grpChg>
      </pc:sldChg>
      <pc:sldChg chg="addSp delSp modSp new mod setBg modClrScheme setClrOvrMap delDesignElem chgLayout">
        <pc:chgData name="Alex Paredes" userId="8e2f938975373b52" providerId="LiveId" clId="{DF2FC63B-DBE9-4F22-9128-38A814D0702B}" dt="2023-04-30T15:37:21.656" v="2083" actId="1076"/>
        <pc:sldMkLst>
          <pc:docMk/>
          <pc:sldMk cId="2732143367" sldId="290"/>
        </pc:sldMkLst>
        <pc:spChg chg="del mod ord">
          <ac:chgData name="Alex Paredes" userId="8e2f938975373b52" providerId="LiveId" clId="{DF2FC63B-DBE9-4F22-9128-38A814D0702B}" dt="2023-04-30T15:10:20.455" v="1901" actId="700"/>
          <ac:spMkLst>
            <pc:docMk/>
            <pc:sldMk cId="2732143367" sldId="290"/>
            <ac:spMk id="2" creationId="{C7708C9B-B8CF-87BB-E5A4-B7CF35958DC8}"/>
          </ac:spMkLst>
        </pc:spChg>
        <pc:spChg chg="del">
          <ac:chgData name="Alex Paredes" userId="8e2f938975373b52" providerId="LiveId" clId="{DF2FC63B-DBE9-4F22-9128-38A814D0702B}" dt="2023-04-30T15:10:20.455" v="1901" actId="700"/>
          <ac:spMkLst>
            <pc:docMk/>
            <pc:sldMk cId="2732143367" sldId="290"/>
            <ac:spMk id="3" creationId="{D0D2FC1B-428D-62D0-84AD-67D3DFF67EB6}"/>
          </ac:spMkLst>
        </pc:spChg>
        <pc:spChg chg="add del mod ord">
          <ac:chgData name="Alex Paredes" userId="8e2f938975373b52" providerId="LiveId" clId="{DF2FC63B-DBE9-4F22-9128-38A814D0702B}" dt="2023-04-30T15:10:33.113" v="1903" actId="700"/>
          <ac:spMkLst>
            <pc:docMk/>
            <pc:sldMk cId="2732143367" sldId="290"/>
            <ac:spMk id="6" creationId="{46785AF2-0AB8-40F0-FB19-38878540336B}"/>
          </ac:spMkLst>
        </pc:spChg>
        <pc:spChg chg="add mod">
          <ac:chgData name="Alex Paredes" userId="8e2f938975373b52" providerId="LiveId" clId="{DF2FC63B-DBE9-4F22-9128-38A814D0702B}" dt="2023-04-30T15:25:31.788" v="2050" actId="1076"/>
          <ac:spMkLst>
            <pc:docMk/>
            <pc:sldMk cId="2732143367" sldId="290"/>
            <ac:spMk id="8" creationId="{D89B1602-15DE-E80E-3B79-C37A6C15D5EF}"/>
          </ac:spMkLst>
        </pc:spChg>
        <pc:spChg chg="add mod">
          <ac:chgData name="Alex Paredes" userId="8e2f938975373b52" providerId="LiveId" clId="{DF2FC63B-DBE9-4F22-9128-38A814D0702B}" dt="2023-04-30T15:26:02.057" v="2052" actId="113"/>
          <ac:spMkLst>
            <pc:docMk/>
            <pc:sldMk cId="2732143367" sldId="290"/>
            <ac:spMk id="10" creationId="{CC0A0080-69B6-654A-3B63-3C80993D9D33}"/>
          </ac:spMkLst>
        </pc:spChg>
        <pc:spChg chg="add del mod ord">
          <ac:chgData name="Alex Paredes" userId="8e2f938975373b52" providerId="LiveId" clId="{DF2FC63B-DBE9-4F22-9128-38A814D0702B}" dt="2023-04-30T15:12:05.367" v="1916" actId="700"/>
          <ac:spMkLst>
            <pc:docMk/>
            <pc:sldMk cId="2732143367" sldId="290"/>
            <ac:spMk id="11" creationId="{13D7D211-3C9D-C229-57B5-626917A1B122}"/>
          </ac:spMkLst>
        </pc:spChg>
        <pc:spChg chg="add del mod ord">
          <ac:chgData name="Alex Paredes" userId="8e2f938975373b52" providerId="LiveId" clId="{DF2FC63B-DBE9-4F22-9128-38A814D0702B}" dt="2023-04-30T15:12:05.367" v="1916" actId="700"/>
          <ac:spMkLst>
            <pc:docMk/>
            <pc:sldMk cId="2732143367" sldId="290"/>
            <ac:spMk id="12" creationId="{744F1683-79C2-E851-AB16-946C1FDF3D54}"/>
          </ac:spMkLst>
        </pc:spChg>
        <pc:spChg chg="add del mod ord">
          <ac:chgData name="Alex Paredes" userId="8e2f938975373b52" providerId="LiveId" clId="{DF2FC63B-DBE9-4F22-9128-38A814D0702B}" dt="2023-04-30T15:12:05.367" v="1916" actId="700"/>
          <ac:spMkLst>
            <pc:docMk/>
            <pc:sldMk cId="2732143367" sldId="290"/>
            <ac:spMk id="13" creationId="{53D8EA13-21F9-499A-5B42-5C547896A4B7}"/>
          </ac:spMkLst>
        </pc:spChg>
        <pc:spChg chg="add del">
          <ac:chgData name="Alex Paredes" userId="8e2f938975373b52" providerId="LiveId" clId="{DF2FC63B-DBE9-4F22-9128-38A814D0702B}" dt="2023-04-30T15:13:42.307" v="1923" actId="26606"/>
          <ac:spMkLst>
            <pc:docMk/>
            <pc:sldMk cId="2732143367" sldId="290"/>
            <ac:spMk id="15" creationId="{20C97E5C-C165-417B-BBDE-6701E226BE3D}"/>
          </ac:spMkLst>
        </pc:spChg>
        <pc:spChg chg="add mod">
          <ac:chgData name="Alex Paredes" userId="8e2f938975373b52" providerId="LiveId" clId="{DF2FC63B-DBE9-4F22-9128-38A814D0702B}" dt="2023-04-30T15:25:10.730" v="2046" actId="948"/>
          <ac:spMkLst>
            <pc:docMk/>
            <pc:sldMk cId="2732143367" sldId="290"/>
            <ac:spMk id="16" creationId="{DD14C971-09EC-7AC2-D662-B7E914F1EF9A}"/>
          </ac:spMkLst>
        </pc:spChg>
        <pc:spChg chg="add del">
          <ac:chgData name="Alex Paredes" userId="8e2f938975373b52" providerId="LiveId" clId="{DF2FC63B-DBE9-4F22-9128-38A814D0702B}" dt="2023-04-30T15:13:42.307" v="1923" actId="26606"/>
          <ac:spMkLst>
            <pc:docMk/>
            <pc:sldMk cId="2732143367" sldId="290"/>
            <ac:spMk id="17" creationId="{95D0E1C6-221C-4835-B0D4-24184F6B6E21}"/>
          </ac:spMkLst>
        </pc:spChg>
        <pc:spChg chg="add del mod ord">
          <ac:chgData name="Alex Paredes" userId="8e2f938975373b52" providerId="LiveId" clId="{DF2FC63B-DBE9-4F22-9128-38A814D0702B}" dt="2023-04-30T15:16:53.496" v="1945" actId="700"/>
          <ac:spMkLst>
            <pc:docMk/>
            <pc:sldMk cId="2732143367" sldId="290"/>
            <ac:spMk id="18" creationId="{083015A3-0061-951C-A25B-6EC6F0B35029}"/>
          </ac:spMkLst>
        </pc:spChg>
        <pc:spChg chg="add del">
          <ac:chgData name="Alex Paredes" userId="8e2f938975373b52" providerId="LiveId" clId="{DF2FC63B-DBE9-4F22-9128-38A814D0702B}" dt="2023-04-30T15:13:42.307" v="1923" actId="26606"/>
          <ac:spMkLst>
            <pc:docMk/>
            <pc:sldMk cId="2732143367" sldId="290"/>
            <ac:spMk id="19" creationId="{A98F2782-0AD1-4AB6-BBB8-3BA1BB416CE2}"/>
          </ac:spMkLst>
        </pc:spChg>
        <pc:spChg chg="add del mod ord">
          <ac:chgData name="Alex Paredes" userId="8e2f938975373b52" providerId="LiveId" clId="{DF2FC63B-DBE9-4F22-9128-38A814D0702B}" dt="2023-04-30T15:16:53.496" v="1945" actId="700"/>
          <ac:spMkLst>
            <pc:docMk/>
            <pc:sldMk cId="2732143367" sldId="290"/>
            <ac:spMk id="20" creationId="{76DBF3A8-BFAE-4D24-7D8E-6EC7126F281E}"/>
          </ac:spMkLst>
        </pc:spChg>
        <pc:spChg chg="add del">
          <ac:chgData name="Alex Paredes" userId="8e2f938975373b52" providerId="LiveId" clId="{DF2FC63B-DBE9-4F22-9128-38A814D0702B}" dt="2023-04-30T15:13:45.718" v="1925" actId="26606"/>
          <ac:spMkLst>
            <pc:docMk/>
            <pc:sldMk cId="2732143367" sldId="290"/>
            <ac:spMk id="21" creationId="{1259A422-0023-4292-8200-E080556F30F9}"/>
          </ac:spMkLst>
        </pc:spChg>
        <pc:spChg chg="add del">
          <ac:chgData name="Alex Paredes" userId="8e2f938975373b52" providerId="LiveId" clId="{DF2FC63B-DBE9-4F22-9128-38A814D0702B}" dt="2023-04-30T15:13:45.718" v="1925" actId="26606"/>
          <ac:spMkLst>
            <pc:docMk/>
            <pc:sldMk cId="2732143367" sldId="290"/>
            <ac:spMk id="22" creationId="{A2413CA5-4739-4BC9-8BB3-B0A4928D314F}"/>
          </ac:spMkLst>
        </pc:spChg>
        <pc:spChg chg="add del">
          <ac:chgData name="Alex Paredes" userId="8e2f938975373b52" providerId="LiveId" clId="{DF2FC63B-DBE9-4F22-9128-38A814D0702B}" dt="2023-04-30T15:13:56.898" v="1927" actId="700"/>
          <ac:spMkLst>
            <pc:docMk/>
            <pc:sldMk cId="2732143367" sldId="290"/>
            <ac:spMk id="24" creationId="{587D26DA-9773-4A0E-B213-DDF20A1F1F27}"/>
          </ac:spMkLst>
        </pc:spChg>
        <pc:picChg chg="add mod">
          <ac:chgData name="Alex Paredes" userId="8e2f938975373b52" providerId="LiveId" clId="{DF2FC63B-DBE9-4F22-9128-38A814D0702B}" dt="2023-04-30T15:27:41.063" v="2056" actId="1076"/>
          <ac:picMkLst>
            <pc:docMk/>
            <pc:sldMk cId="2732143367" sldId="290"/>
            <ac:picMk id="4" creationId="{1B73935D-AF56-BA61-8956-AA7C4095698B}"/>
          </ac:picMkLst>
        </pc:picChg>
        <pc:picChg chg="add mod">
          <ac:chgData name="Alex Paredes" userId="8e2f938975373b52" providerId="LiveId" clId="{DF2FC63B-DBE9-4F22-9128-38A814D0702B}" dt="2023-04-30T15:27:44.424" v="2057" actId="1076"/>
          <ac:picMkLst>
            <pc:docMk/>
            <pc:sldMk cId="2732143367" sldId="290"/>
            <ac:picMk id="5" creationId="{C51AE965-15B6-1BE2-12C8-32E37205DCC1}"/>
          </ac:picMkLst>
        </pc:picChg>
        <pc:picChg chg="add mod">
          <ac:chgData name="Alex Paredes" userId="8e2f938975373b52" providerId="LiveId" clId="{DF2FC63B-DBE9-4F22-9128-38A814D0702B}" dt="2023-04-30T15:37:21.656" v="2083" actId="1076"/>
          <ac:picMkLst>
            <pc:docMk/>
            <pc:sldMk cId="2732143367" sldId="290"/>
            <ac:picMk id="23" creationId="{A4C21E4B-5DE4-8955-916D-0CF15C8298ED}"/>
          </ac:picMkLst>
        </pc:picChg>
        <pc:picChg chg="add mod">
          <ac:chgData name="Alex Paredes" userId="8e2f938975373b52" providerId="LiveId" clId="{DF2FC63B-DBE9-4F22-9128-38A814D0702B}" dt="2023-04-30T15:36:39.295" v="2074" actId="1076"/>
          <ac:picMkLst>
            <pc:docMk/>
            <pc:sldMk cId="2732143367" sldId="290"/>
            <ac:picMk id="26" creationId="{46CF4D7B-FA7B-2922-2286-F07473DAA50B}"/>
          </ac:picMkLst>
        </pc:picChg>
        <pc:picChg chg="add del mod">
          <ac:chgData name="Alex Paredes" userId="8e2f938975373b52" providerId="LiveId" clId="{DF2FC63B-DBE9-4F22-9128-38A814D0702B}" dt="2023-04-30T15:36:11.979" v="2066" actId="21"/>
          <ac:picMkLst>
            <pc:docMk/>
            <pc:sldMk cId="2732143367" sldId="290"/>
            <ac:picMk id="28" creationId="{C7604871-590C-A388-59B9-439184B5B7AE}"/>
          </ac:picMkLst>
        </pc:picChg>
      </pc:sldChg>
      <pc:sldChg chg="modSp new del">
        <pc:chgData name="Alex Paredes" userId="8e2f938975373b52" providerId="LiveId" clId="{DF2FC63B-DBE9-4F22-9128-38A814D0702B}" dt="2023-04-30T15:42:41.240" v="2088" actId="2696"/>
        <pc:sldMkLst>
          <pc:docMk/>
          <pc:sldMk cId="861944465" sldId="291"/>
        </pc:sldMkLst>
        <pc:spChg chg="mod">
          <ac:chgData name="Alex Paredes" userId="8e2f938975373b52" providerId="LiveId" clId="{DF2FC63B-DBE9-4F22-9128-38A814D0702B}" dt="2023-04-30T15:39:09.653" v="2085"/>
          <ac:spMkLst>
            <pc:docMk/>
            <pc:sldMk cId="861944465" sldId="291"/>
            <ac:spMk id="2" creationId="{8E36BED4-54C0-3DCA-D0AC-9EA250FD6C51}"/>
          </ac:spMkLst>
        </pc:spChg>
        <pc:spChg chg="mod">
          <ac:chgData name="Alex Paredes" userId="8e2f938975373b52" providerId="LiveId" clId="{DF2FC63B-DBE9-4F22-9128-38A814D0702B}" dt="2023-04-30T15:39:09.653" v="2085"/>
          <ac:spMkLst>
            <pc:docMk/>
            <pc:sldMk cId="861944465" sldId="291"/>
            <ac:spMk id="3" creationId="{BF3235D1-5D0F-7D84-DB75-8372A02EA6D3}"/>
          </ac:spMkLst>
        </pc:spChg>
      </pc:sldChg>
      <pc:sldChg chg="addSp delSp modSp add del mod setBg modClrScheme delDesignElem chgLayout">
        <pc:chgData name="Alex Paredes" userId="8e2f938975373b52" providerId="LiveId" clId="{DF2FC63B-DBE9-4F22-9128-38A814D0702B}" dt="2023-04-30T15:58:48.822" v="2167" actId="2696"/>
        <pc:sldMkLst>
          <pc:docMk/>
          <pc:sldMk cId="520686952" sldId="292"/>
        </pc:sldMkLst>
        <pc:spChg chg="del">
          <ac:chgData name="Alex Paredes" userId="8e2f938975373b52" providerId="LiveId" clId="{DF2FC63B-DBE9-4F22-9128-38A814D0702B}" dt="2023-04-30T15:43:11.971" v="2091" actId="21"/>
          <ac:spMkLst>
            <pc:docMk/>
            <pc:sldMk cId="520686952" sldId="292"/>
            <ac:spMk id="2" creationId="{5D95A211-B199-C99F-2D33-053D4C2F5CE5}"/>
          </ac:spMkLst>
        </pc:spChg>
        <pc:spChg chg="del mod">
          <ac:chgData name="Alex Paredes" userId="8e2f938975373b52" providerId="LiveId" clId="{DF2FC63B-DBE9-4F22-9128-38A814D0702B}" dt="2023-04-30T15:43:08.499" v="2090" actId="21"/>
          <ac:spMkLst>
            <pc:docMk/>
            <pc:sldMk cId="520686952" sldId="292"/>
            <ac:spMk id="3" creationId="{F16EEF9A-EDEF-1487-EB1C-0F9DF9362414}"/>
          </ac:spMkLst>
        </pc:spChg>
        <pc:spChg chg="add del mod">
          <ac:chgData name="Alex Paredes" userId="8e2f938975373b52" providerId="LiveId" clId="{DF2FC63B-DBE9-4F22-9128-38A814D0702B}" dt="2023-04-30T15:43:16.041" v="2092" actId="21"/>
          <ac:spMkLst>
            <pc:docMk/>
            <pc:sldMk cId="520686952" sldId="292"/>
            <ac:spMk id="7" creationId="{ECEE38F5-E3D3-3C16-239A-FF35EB683B73}"/>
          </ac:spMkLst>
        </pc:spChg>
        <pc:spChg chg="add del mod ord">
          <ac:chgData name="Alex Paredes" userId="8e2f938975373b52" providerId="LiveId" clId="{DF2FC63B-DBE9-4F22-9128-38A814D0702B}" dt="2023-04-30T15:43:41.494" v="2094" actId="700"/>
          <ac:spMkLst>
            <pc:docMk/>
            <pc:sldMk cId="520686952" sldId="292"/>
            <ac:spMk id="9" creationId="{E24846FD-F494-30C7-4D65-47602019C597}"/>
          </ac:spMkLst>
        </pc:spChg>
        <pc:spChg chg="add del mod ord">
          <ac:chgData name="Alex Paredes" userId="8e2f938975373b52" providerId="LiveId" clId="{DF2FC63B-DBE9-4F22-9128-38A814D0702B}" dt="2023-04-30T15:43:41.494" v="2094" actId="700"/>
          <ac:spMkLst>
            <pc:docMk/>
            <pc:sldMk cId="520686952" sldId="292"/>
            <ac:spMk id="10" creationId="{4EE26863-FC18-197E-8357-D0684FBDB49F}"/>
          </ac:spMkLst>
        </pc:spChg>
        <pc:spChg chg="del">
          <ac:chgData name="Alex Paredes" userId="8e2f938975373b52" providerId="LiveId" clId="{DF2FC63B-DBE9-4F22-9128-38A814D0702B}" dt="2023-04-30T15:42:37.105" v="2087"/>
          <ac:spMkLst>
            <pc:docMk/>
            <pc:sldMk cId="520686952" sldId="292"/>
            <ac:spMk id="24" creationId="{4FA4E651-C3D8-4DB8-A026-E8531C6AFACC}"/>
          </ac:spMkLst>
        </pc:spChg>
        <pc:picChg chg="del">
          <ac:chgData name="Alex Paredes" userId="8e2f938975373b52" providerId="LiveId" clId="{DF2FC63B-DBE9-4F22-9128-38A814D0702B}" dt="2023-04-30T15:44:08.060" v="2095" actId="21"/>
          <ac:picMkLst>
            <pc:docMk/>
            <pc:sldMk cId="520686952" sldId="292"/>
            <ac:picMk id="19" creationId="{A2F91CD6-1CC8-121B-B689-7D5CFDD808C8}"/>
          </ac:picMkLst>
        </pc:picChg>
      </pc:sldChg>
      <pc:sldChg chg="addSp delSp modSp new del mod setBg modClrScheme delDesignElem chgLayout">
        <pc:chgData name="Alex Paredes" userId="8e2f938975373b52" providerId="LiveId" clId="{DF2FC63B-DBE9-4F22-9128-38A814D0702B}" dt="2023-04-30T15:51:45.438" v="2127" actId="2696"/>
        <pc:sldMkLst>
          <pc:docMk/>
          <pc:sldMk cId="949264448" sldId="293"/>
        </pc:sldMkLst>
        <pc:spChg chg="del mod ord">
          <ac:chgData name="Alex Paredes" userId="8e2f938975373b52" providerId="LiveId" clId="{DF2FC63B-DBE9-4F22-9128-38A814D0702B}" dt="2023-04-30T15:46:15.894" v="2100" actId="700"/>
          <ac:spMkLst>
            <pc:docMk/>
            <pc:sldMk cId="949264448" sldId="293"/>
            <ac:spMk id="2" creationId="{37CA952E-E091-B20A-CC3B-F557E4F0705F}"/>
          </ac:spMkLst>
        </pc:spChg>
        <pc:spChg chg="del mod ord">
          <ac:chgData name="Alex Paredes" userId="8e2f938975373b52" providerId="LiveId" clId="{DF2FC63B-DBE9-4F22-9128-38A814D0702B}" dt="2023-04-30T15:46:15.894" v="2100" actId="700"/>
          <ac:spMkLst>
            <pc:docMk/>
            <pc:sldMk cId="949264448" sldId="293"/>
            <ac:spMk id="3" creationId="{F260BF4D-B47A-A9D3-C566-40F0F5372F0E}"/>
          </ac:spMkLst>
        </pc:spChg>
        <pc:spChg chg="add del mod ord">
          <ac:chgData name="Alex Paredes" userId="8e2f938975373b52" providerId="LiveId" clId="{DF2FC63B-DBE9-4F22-9128-38A814D0702B}" dt="2023-04-30T15:48:17.042" v="2109" actId="700"/>
          <ac:spMkLst>
            <pc:docMk/>
            <pc:sldMk cId="949264448" sldId="293"/>
            <ac:spMk id="4" creationId="{41C55B10-805E-C528-E422-0939FBFAAE40}"/>
          </ac:spMkLst>
        </pc:spChg>
        <pc:spChg chg="add del mod ord">
          <ac:chgData name="Alex Paredes" userId="8e2f938975373b52" providerId="LiveId" clId="{DF2FC63B-DBE9-4F22-9128-38A814D0702B}" dt="2023-04-30T15:48:17.042" v="2109" actId="700"/>
          <ac:spMkLst>
            <pc:docMk/>
            <pc:sldMk cId="949264448" sldId="293"/>
            <ac:spMk id="5" creationId="{8DEE9D68-1DD4-9AE7-280F-82727E458D58}"/>
          </ac:spMkLst>
        </pc:spChg>
        <pc:spChg chg="add del mod ord">
          <ac:chgData name="Alex Paredes" userId="8e2f938975373b52" providerId="LiveId" clId="{DF2FC63B-DBE9-4F22-9128-38A814D0702B}" dt="2023-04-30T15:50:23.783" v="2118" actId="700"/>
          <ac:spMkLst>
            <pc:docMk/>
            <pc:sldMk cId="949264448" sldId="293"/>
            <ac:spMk id="6" creationId="{CB8BC36A-46C8-C1BA-9158-446D0BE9604A}"/>
          </ac:spMkLst>
        </pc:spChg>
        <pc:spChg chg="add del">
          <ac:chgData name="Alex Paredes" userId="8e2f938975373b52" providerId="LiveId" clId="{DF2FC63B-DBE9-4F22-9128-38A814D0702B}" dt="2023-04-30T15:46:15.894" v="2100" actId="700"/>
          <ac:spMkLst>
            <pc:docMk/>
            <pc:sldMk cId="949264448" sldId="293"/>
            <ac:spMk id="8" creationId="{5A0118C5-4F8D-4CF4-BADD-53FEACC6C42A}"/>
          </ac:spMkLst>
        </pc:spChg>
        <pc:spChg chg="add del">
          <ac:chgData name="Alex Paredes" userId="8e2f938975373b52" providerId="LiveId" clId="{DF2FC63B-DBE9-4F22-9128-38A814D0702B}" dt="2023-04-30T15:47:39.037" v="2102" actId="26606"/>
          <ac:spMkLst>
            <pc:docMk/>
            <pc:sldMk cId="949264448" sldId="293"/>
            <ac:spMk id="9" creationId="{F35BC353-549C-47DC-9732-7E6961372840}"/>
          </ac:spMkLst>
        </pc:spChg>
        <pc:spChg chg="add del">
          <ac:chgData name="Alex Paredes" userId="8e2f938975373b52" providerId="LiveId" clId="{DF2FC63B-DBE9-4F22-9128-38A814D0702B}" dt="2023-04-30T15:46:15.894" v="2100" actId="700"/>
          <ac:spMkLst>
            <pc:docMk/>
            <pc:sldMk cId="949264448" sldId="293"/>
            <ac:spMk id="10" creationId="{A99050EE-26AF-4253-BD50-F0FCD965A8F6}"/>
          </ac:spMkLst>
        </pc:spChg>
        <pc:spChg chg="add del">
          <ac:chgData name="Alex Paredes" userId="8e2f938975373b52" providerId="LiveId" clId="{DF2FC63B-DBE9-4F22-9128-38A814D0702B}" dt="2023-04-30T15:47:39.037" v="2102" actId="26606"/>
          <ac:spMkLst>
            <pc:docMk/>
            <pc:sldMk cId="949264448" sldId="293"/>
            <ac:spMk id="11" creationId="{78E81931-EC11-4433-BB7B-ED42BAA2441E}"/>
          </ac:spMkLst>
        </pc:spChg>
        <pc:spChg chg="add del">
          <ac:chgData name="Alex Paredes" userId="8e2f938975373b52" providerId="LiveId" clId="{DF2FC63B-DBE9-4F22-9128-38A814D0702B}" dt="2023-04-30T15:47:56.695" v="2105"/>
          <ac:spMkLst>
            <pc:docMk/>
            <pc:sldMk cId="949264448" sldId="293"/>
            <ac:spMk id="15" creationId="{32E62931-8EB4-42BB-BAAB-D8757BE66D8E}"/>
          </ac:spMkLst>
        </pc:spChg>
        <pc:spChg chg="add del">
          <ac:chgData name="Alex Paredes" userId="8e2f938975373b52" providerId="LiveId" clId="{DF2FC63B-DBE9-4F22-9128-38A814D0702B}" dt="2023-04-30T15:46:15.894" v="2100" actId="700"/>
          <ac:spMkLst>
            <pc:docMk/>
            <pc:sldMk cId="949264448" sldId="293"/>
            <ac:spMk id="16" creationId="{D0C78466-EB6E-45A0-99A6-A00789ACD90A}"/>
          </ac:spMkLst>
        </pc:spChg>
        <pc:spChg chg="add del">
          <ac:chgData name="Alex Paredes" userId="8e2f938975373b52" providerId="LiveId" clId="{DF2FC63B-DBE9-4F22-9128-38A814D0702B}" dt="2023-04-30T15:46:15.894" v="2100" actId="700"/>
          <ac:spMkLst>
            <pc:docMk/>
            <pc:sldMk cId="949264448" sldId="293"/>
            <ac:spMk id="18" creationId="{E99F76E4-5DFD-4DBE-B042-66FBCD1182C9}"/>
          </ac:spMkLst>
        </pc:spChg>
        <pc:spChg chg="add del">
          <ac:chgData name="Alex Paredes" userId="8e2f938975373b52" providerId="LiveId" clId="{DF2FC63B-DBE9-4F22-9128-38A814D0702B}" dt="2023-04-30T15:48:02.834" v="2108"/>
          <ac:spMkLst>
            <pc:docMk/>
            <pc:sldMk cId="949264448" sldId="293"/>
            <ac:spMk id="19" creationId="{8B646C36-EEEC-4D52-8E8E-206F4CD8A3DA}"/>
          </ac:spMkLst>
        </pc:spChg>
        <pc:spChg chg="add del">
          <ac:chgData name="Alex Paredes" userId="8e2f938975373b52" providerId="LiveId" clId="{DF2FC63B-DBE9-4F22-9128-38A814D0702B}" dt="2023-04-30T15:48:02.834" v="2108"/>
          <ac:spMkLst>
            <pc:docMk/>
            <pc:sldMk cId="949264448" sldId="293"/>
            <ac:spMk id="363" creationId="{D6CA2F4C-8E9E-4BCD-B6E8-A68A311CA651}"/>
          </ac:spMkLst>
        </pc:spChg>
        <pc:spChg chg="add del">
          <ac:chgData name="Alex Paredes" userId="8e2f938975373b52" providerId="LiveId" clId="{DF2FC63B-DBE9-4F22-9128-38A814D0702B}" dt="2023-04-30T15:48:02.834" v="2108"/>
          <ac:spMkLst>
            <pc:docMk/>
            <pc:sldMk cId="949264448" sldId="293"/>
            <ac:spMk id="364" creationId="{4FB204DF-284E-45F6-A017-79A4DF57BCCB}"/>
          </ac:spMkLst>
        </pc:spChg>
        <pc:spChg chg="add del">
          <ac:chgData name="Alex Paredes" userId="8e2f938975373b52" providerId="LiveId" clId="{DF2FC63B-DBE9-4F22-9128-38A814D0702B}" dt="2023-04-30T15:48:02.834" v="2108"/>
          <ac:spMkLst>
            <pc:docMk/>
            <pc:sldMk cId="949264448" sldId="293"/>
            <ac:spMk id="365" creationId="{96FD6442-EB7D-4992-8D41-0B7FFDCB43E1}"/>
          </ac:spMkLst>
        </pc:spChg>
        <pc:spChg chg="add del">
          <ac:chgData name="Alex Paredes" userId="8e2f938975373b52" providerId="LiveId" clId="{DF2FC63B-DBE9-4F22-9128-38A814D0702B}" dt="2023-04-30T15:48:02.834" v="2108"/>
          <ac:spMkLst>
            <pc:docMk/>
            <pc:sldMk cId="949264448" sldId="293"/>
            <ac:spMk id="372" creationId="{4D1A5E71-B6B6-486A-8CDC-C7ABD9B903F6}"/>
          </ac:spMkLst>
        </pc:spChg>
        <pc:spChg chg="add del">
          <ac:chgData name="Alex Paredes" userId="8e2f938975373b52" providerId="LiveId" clId="{DF2FC63B-DBE9-4F22-9128-38A814D0702B}" dt="2023-04-30T15:48:02.834" v="2108"/>
          <ac:spMkLst>
            <pc:docMk/>
            <pc:sldMk cId="949264448" sldId="293"/>
            <ac:spMk id="373" creationId="{6004781B-698F-46D5-AADD-8AE9211719D8}"/>
          </ac:spMkLst>
        </pc:spChg>
        <pc:spChg chg="add del mod ord">
          <ac:chgData name="Alex Paredes" userId="8e2f938975373b52" providerId="LiveId" clId="{DF2FC63B-DBE9-4F22-9128-38A814D0702B}" dt="2023-04-30T15:50:23.783" v="2118" actId="700"/>
          <ac:spMkLst>
            <pc:docMk/>
            <pc:sldMk cId="949264448" sldId="293"/>
            <ac:spMk id="374" creationId="{C6282A81-5039-9628-3869-0602CD347B0E}"/>
          </ac:spMkLst>
        </pc:spChg>
        <pc:spChg chg="add mod ord">
          <ac:chgData name="Alex Paredes" userId="8e2f938975373b52" providerId="LiveId" clId="{DF2FC63B-DBE9-4F22-9128-38A814D0702B}" dt="2023-04-30T15:51:19.023" v="2123" actId="26606"/>
          <ac:spMkLst>
            <pc:docMk/>
            <pc:sldMk cId="949264448" sldId="293"/>
            <ac:spMk id="375" creationId="{CEAF4214-829C-FFAA-0B07-DFE44A1209FF}"/>
          </ac:spMkLst>
        </pc:spChg>
        <pc:spChg chg="add del">
          <ac:chgData name="Alex Paredes" userId="8e2f938975373b52" providerId="LiveId" clId="{DF2FC63B-DBE9-4F22-9128-38A814D0702B}" dt="2023-04-30T15:49:58.990" v="2117"/>
          <ac:spMkLst>
            <pc:docMk/>
            <pc:sldMk cId="949264448" sldId="293"/>
            <ac:spMk id="376" creationId="{3A397E3E-B90C-4D82-BAAA-36F7AC6A4565}"/>
          </ac:spMkLst>
        </pc:spChg>
        <pc:spChg chg="add del">
          <ac:chgData name="Alex Paredes" userId="8e2f938975373b52" providerId="LiveId" clId="{DF2FC63B-DBE9-4F22-9128-38A814D0702B}" dt="2023-04-30T15:49:58.990" v="2117"/>
          <ac:spMkLst>
            <pc:docMk/>
            <pc:sldMk cId="949264448" sldId="293"/>
            <ac:spMk id="377" creationId="{E16C8D8F-10E9-4498-ABDB-0F923F8B6837}"/>
          </ac:spMkLst>
        </pc:spChg>
        <pc:spChg chg="add del">
          <ac:chgData name="Alex Paredes" userId="8e2f938975373b52" providerId="LiveId" clId="{DF2FC63B-DBE9-4F22-9128-38A814D0702B}" dt="2023-04-30T15:49:58.990" v="2117"/>
          <ac:spMkLst>
            <pc:docMk/>
            <pc:sldMk cId="949264448" sldId="293"/>
            <ac:spMk id="378" creationId="{1E5A83E3-8A11-4492-BB6E-F5F2240316FB}"/>
          </ac:spMkLst>
        </pc:spChg>
        <pc:spChg chg="add del">
          <ac:chgData name="Alex Paredes" userId="8e2f938975373b52" providerId="LiveId" clId="{DF2FC63B-DBE9-4F22-9128-38A814D0702B}" dt="2023-04-30T15:49:35.169" v="2114"/>
          <ac:spMkLst>
            <pc:docMk/>
            <pc:sldMk cId="949264448" sldId="293"/>
            <ac:spMk id="379" creationId="{3A397E3E-B90C-4D82-BAAA-36F7AC6A4565}"/>
          </ac:spMkLst>
        </pc:spChg>
        <pc:spChg chg="add del">
          <ac:chgData name="Alex Paredes" userId="8e2f938975373b52" providerId="LiveId" clId="{DF2FC63B-DBE9-4F22-9128-38A814D0702B}" dt="2023-04-30T15:49:58.990" v="2117"/>
          <ac:spMkLst>
            <pc:docMk/>
            <pc:sldMk cId="949264448" sldId="293"/>
            <ac:spMk id="380" creationId="{8CF5E676-CA04-4CED-9F1E-5026ED66E66D}"/>
          </ac:spMkLst>
        </pc:spChg>
        <pc:spChg chg="add del">
          <ac:chgData name="Alex Paredes" userId="8e2f938975373b52" providerId="LiveId" clId="{DF2FC63B-DBE9-4F22-9128-38A814D0702B}" dt="2023-04-30T15:49:35.169" v="2114"/>
          <ac:spMkLst>
            <pc:docMk/>
            <pc:sldMk cId="949264448" sldId="293"/>
            <ac:spMk id="381" creationId="{8CF5E676-CA04-4CED-9F1E-5026ED66E66D}"/>
          </ac:spMkLst>
        </pc:spChg>
        <pc:spChg chg="add del">
          <ac:chgData name="Alex Paredes" userId="8e2f938975373b52" providerId="LiveId" clId="{DF2FC63B-DBE9-4F22-9128-38A814D0702B}" dt="2023-04-30T15:49:58.990" v="2117"/>
          <ac:spMkLst>
            <pc:docMk/>
            <pc:sldMk cId="949264448" sldId="293"/>
            <ac:spMk id="382" creationId="{6BA9E676-A8FC-4C2F-8D78-C13ED8ABDBA8}"/>
          </ac:spMkLst>
        </pc:spChg>
        <pc:spChg chg="add del">
          <ac:chgData name="Alex Paredes" userId="8e2f938975373b52" providerId="LiveId" clId="{DF2FC63B-DBE9-4F22-9128-38A814D0702B}" dt="2023-04-30T15:49:35.169" v="2114"/>
          <ac:spMkLst>
            <pc:docMk/>
            <pc:sldMk cId="949264448" sldId="293"/>
            <ac:spMk id="383" creationId="{AFD1189F-9598-4281-8056-2845388D4D05}"/>
          </ac:spMkLst>
        </pc:spChg>
        <pc:spChg chg="add del">
          <ac:chgData name="Alex Paredes" userId="8e2f938975373b52" providerId="LiveId" clId="{DF2FC63B-DBE9-4F22-9128-38A814D0702B}" dt="2023-04-30T15:49:58.990" v="2117"/>
          <ac:spMkLst>
            <pc:docMk/>
            <pc:sldMk cId="949264448" sldId="293"/>
            <ac:spMk id="384" creationId="{A2B5CBEA-F125-49B6-8335-227C325B112B}"/>
          </ac:spMkLst>
        </pc:spChg>
        <pc:spChg chg="add del">
          <ac:chgData name="Alex Paredes" userId="8e2f938975373b52" providerId="LiveId" clId="{DF2FC63B-DBE9-4F22-9128-38A814D0702B}" dt="2023-04-30T15:49:35.169" v="2114"/>
          <ac:spMkLst>
            <pc:docMk/>
            <pc:sldMk cId="949264448" sldId="293"/>
            <ac:spMk id="385" creationId="{583E04E1-D74F-4ED6-972C-035F4FEC4B88}"/>
          </ac:spMkLst>
        </pc:spChg>
        <pc:spChg chg="add del">
          <ac:chgData name="Alex Paredes" userId="8e2f938975373b52" providerId="LiveId" clId="{DF2FC63B-DBE9-4F22-9128-38A814D0702B}" dt="2023-04-30T15:49:58.990" v="2117"/>
          <ac:spMkLst>
            <pc:docMk/>
            <pc:sldMk cId="949264448" sldId="293"/>
            <ac:spMk id="386" creationId="{EECD79B5-5FC5-495F-BFD6-346C16E787A7}"/>
          </ac:spMkLst>
        </pc:spChg>
        <pc:spChg chg="add del">
          <ac:chgData name="Alex Paredes" userId="8e2f938975373b52" providerId="LiveId" clId="{DF2FC63B-DBE9-4F22-9128-38A814D0702B}" dt="2023-04-30T15:49:35.169" v="2114"/>
          <ac:spMkLst>
            <pc:docMk/>
            <pc:sldMk cId="949264448" sldId="293"/>
            <ac:spMk id="387" creationId="{A2B5CBEA-F125-49B6-8335-227C325B112B}"/>
          </ac:spMkLst>
        </pc:spChg>
        <pc:spChg chg="add del">
          <ac:chgData name="Alex Paredes" userId="8e2f938975373b52" providerId="LiveId" clId="{DF2FC63B-DBE9-4F22-9128-38A814D0702B}" dt="2023-04-30T15:49:58.990" v="2117"/>
          <ac:spMkLst>
            <pc:docMk/>
            <pc:sldMk cId="949264448" sldId="293"/>
            <ac:spMk id="388" creationId="{2C1D3151-5F97-4860-B56C-C98BD62CC255}"/>
          </ac:spMkLst>
        </pc:spChg>
        <pc:spChg chg="add del">
          <ac:chgData name="Alex Paredes" userId="8e2f938975373b52" providerId="LiveId" clId="{DF2FC63B-DBE9-4F22-9128-38A814D0702B}" dt="2023-04-30T15:49:35.169" v="2114"/>
          <ac:spMkLst>
            <pc:docMk/>
            <pc:sldMk cId="949264448" sldId="293"/>
            <ac:spMk id="389" creationId="{E51A97D9-C694-4307-818B-0C5BBF413609}"/>
          </ac:spMkLst>
        </pc:spChg>
        <pc:spChg chg="add del">
          <ac:chgData name="Alex Paredes" userId="8e2f938975373b52" providerId="LiveId" clId="{DF2FC63B-DBE9-4F22-9128-38A814D0702B}" dt="2023-04-30T15:49:58.990" v="2117"/>
          <ac:spMkLst>
            <pc:docMk/>
            <pc:sldMk cId="949264448" sldId="293"/>
            <ac:spMk id="390" creationId="{32D9D048-3063-435A-8C23-26C1907E9619}"/>
          </ac:spMkLst>
        </pc:spChg>
        <pc:spChg chg="add del">
          <ac:chgData name="Alex Paredes" userId="8e2f938975373b52" providerId="LiveId" clId="{DF2FC63B-DBE9-4F22-9128-38A814D0702B}" dt="2023-04-30T15:49:35.169" v="2114"/>
          <ac:spMkLst>
            <pc:docMk/>
            <pc:sldMk cId="949264448" sldId="293"/>
            <ac:spMk id="391" creationId="{2C1D3151-5F97-4860-B56C-C98BD62CC255}"/>
          </ac:spMkLst>
        </pc:spChg>
        <pc:spChg chg="add del">
          <ac:chgData name="Alex Paredes" userId="8e2f938975373b52" providerId="LiveId" clId="{DF2FC63B-DBE9-4F22-9128-38A814D0702B}" dt="2023-04-30T15:49:58.990" v="2117"/>
          <ac:spMkLst>
            <pc:docMk/>
            <pc:sldMk cId="949264448" sldId="293"/>
            <ac:spMk id="392" creationId="{8DE96824-E506-4448-8704-5EC7BF7BC51B}"/>
          </ac:spMkLst>
        </pc:spChg>
        <pc:spChg chg="add del">
          <ac:chgData name="Alex Paredes" userId="8e2f938975373b52" providerId="LiveId" clId="{DF2FC63B-DBE9-4F22-9128-38A814D0702B}" dt="2023-04-30T15:49:35.169" v="2114"/>
          <ac:spMkLst>
            <pc:docMk/>
            <pc:sldMk cId="949264448" sldId="293"/>
            <ac:spMk id="393" creationId="{8DE96824-E506-4448-8704-5EC7BF7BC51B}"/>
          </ac:spMkLst>
        </pc:spChg>
        <pc:spChg chg="add del">
          <ac:chgData name="Alex Paredes" userId="8e2f938975373b52" providerId="LiveId" clId="{DF2FC63B-DBE9-4F22-9128-38A814D0702B}" dt="2023-04-30T15:49:58.990" v="2117"/>
          <ac:spMkLst>
            <pc:docMk/>
            <pc:sldMk cId="949264448" sldId="293"/>
            <ac:spMk id="394" creationId="{4D1A5E71-B6B6-486A-8CDC-C7ABD9B903F6}"/>
          </ac:spMkLst>
        </pc:spChg>
        <pc:spChg chg="add del">
          <ac:chgData name="Alex Paredes" userId="8e2f938975373b52" providerId="LiveId" clId="{DF2FC63B-DBE9-4F22-9128-38A814D0702B}" dt="2023-04-30T15:49:35.169" v="2114"/>
          <ac:spMkLst>
            <pc:docMk/>
            <pc:sldMk cId="949264448" sldId="293"/>
            <ac:spMk id="395" creationId="{E16C8D8F-10E9-4498-ABDB-0F923F8B6837}"/>
          </ac:spMkLst>
        </pc:spChg>
        <pc:spChg chg="add del">
          <ac:chgData name="Alex Paredes" userId="8e2f938975373b52" providerId="LiveId" clId="{DF2FC63B-DBE9-4F22-9128-38A814D0702B}" dt="2023-04-30T15:49:58.990" v="2117"/>
          <ac:spMkLst>
            <pc:docMk/>
            <pc:sldMk cId="949264448" sldId="293"/>
            <ac:spMk id="396" creationId="{B6C541AE-9B02-44C0-B8C6-B2DEA7ED3813}"/>
          </ac:spMkLst>
        </pc:spChg>
        <pc:spChg chg="add del">
          <ac:chgData name="Alex Paredes" userId="8e2f938975373b52" providerId="LiveId" clId="{DF2FC63B-DBE9-4F22-9128-38A814D0702B}" dt="2023-04-30T15:49:35.169" v="2114"/>
          <ac:spMkLst>
            <pc:docMk/>
            <pc:sldMk cId="949264448" sldId="293"/>
            <ac:spMk id="397" creationId="{4FB204DF-284E-45F6-A017-79A4DF57BCCB}"/>
          </ac:spMkLst>
        </pc:spChg>
        <pc:spChg chg="add mod ord">
          <ac:chgData name="Alex Paredes" userId="8e2f938975373b52" providerId="LiveId" clId="{DF2FC63B-DBE9-4F22-9128-38A814D0702B}" dt="2023-04-30T15:51:19.023" v="2123" actId="26606"/>
          <ac:spMkLst>
            <pc:docMk/>
            <pc:sldMk cId="949264448" sldId="293"/>
            <ac:spMk id="398" creationId="{1BF67770-1674-2FA9-A082-96A45106B72F}"/>
          </ac:spMkLst>
        </pc:spChg>
        <pc:spChg chg="add del">
          <ac:chgData name="Alex Paredes" userId="8e2f938975373b52" providerId="LiveId" clId="{DF2FC63B-DBE9-4F22-9128-38A814D0702B}" dt="2023-04-30T15:49:35.169" v="2114"/>
          <ac:spMkLst>
            <pc:docMk/>
            <pc:sldMk cId="949264448" sldId="293"/>
            <ac:spMk id="399" creationId="{5EC6B544-8C84-47A6-885D-A4F09EF5C0F7}"/>
          </ac:spMkLst>
        </pc:spChg>
        <pc:spChg chg="add del">
          <ac:chgData name="Alex Paredes" userId="8e2f938975373b52" providerId="LiveId" clId="{DF2FC63B-DBE9-4F22-9128-38A814D0702B}" dt="2023-04-30T15:51:00.172" v="2120" actId="26606"/>
          <ac:spMkLst>
            <pc:docMk/>
            <pc:sldMk cId="949264448" sldId="293"/>
            <ac:spMk id="400" creationId="{3677BAFB-3BD3-41BB-9107-FAE224AE21C4}"/>
          </ac:spMkLst>
        </pc:spChg>
        <pc:spChg chg="add del">
          <ac:chgData name="Alex Paredes" userId="8e2f938975373b52" providerId="LiveId" clId="{DF2FC63B-DBE9-4F22-9128-38A814D0702B}" dt="2023-04-30T15:49:35.169" v="2114"/>
          <ac:spMkLst>
            <pc:docMk/>
            <pc:sldMk cId="949264448" sldId="293"/>
            <ac:spMk id="401" creationId="{1E5A83E3-8A11-4492-BB6E-F5F2240316FB}"/>
          </ac:spMkLst>
        </pc:spChg>
        <pc:spChg chg="add del">
          <ac:chgData name="Alex Paredes" userId="8e2f938975373b52" providerId="LiveId" clId="{DF2FC63B-DBE9-4F22-9128-38A814D0702B}" dt="2023-04-30T15:51:00.172" v="2120" actId="26606"/>
          <ac:spMkLst>
            <pc:docMk/>
            <pc:sldMk cId="949264448" sldId="293"/>
            <ac:spMk id="402" creationId="{E6823A9B-C188-42D4-847C-3AD928DB145C}"/>
          </ac:spMkLst>
        </pc:spChg>
        <pc:spChg chg="add del">
          <ac:chgData name="Alex Paredes" userId="8e2f938975373b52" providerId="LiveId" clId="{DF2FC63B-DBE9-4F22-9128-38A814D0702B}" dt="2023-04-30T15:49:35.169" v="2114"/>
          <ac:spMkLst>
            <pc:docMk/>
            <pc:sldMk cId="949264448" sldId="293"/>
            <ac:spMk id="403" creationId="{32C95C5C-6FBD-47FF-9CA6-066193539A10}"/>
          </ac:spMkLst>
        </pc:spChg>
        <pc:spChg chg="add del">
          <ac:chgData name="Alex Paredes" userId="8e2f938975373b52" providerId="LiveId" clId="{DF2FC63B-DBE9-4F22-9128-38A814D0702B}" dt="2023-04-30T15:51:00.172" v="2120" actId="26606"/>
          <ac:spMkLst>
            <pc:docMk/>
            <pc:sldMk cId="949264448" sldId="293"/>
            <ac:spMk id="404" creationId="{34B557F3-1A0C-4749-A6DB-EAC082DF390B}"/>
          </ac:spMkLst>
        </pc:spChg>
        <pc:spChg chg="add del">
          <ac:chgData name="Alex Paredes" userId="8e2f938975373b52" providerId="LiveId" clId="{DF2FC63B-DBE9-4F22-9128-38A814D0702B}" dt="2023-04-30T15:49:35.169" v="2114"/>
          <ac:spMkLst>
            <pc:docMk/>
            <pc:sldMk cId="949264448" sldId="293"/>
            <ac:spMk id="405" creationId="{4D1A5E71-B6B6-486A-8CDC-C7ABD9B903F6}"/>
          </ac:spMkLst>
        </pc:spChg>
        <pc:spChg chg="add del">
          <ac:chgData name="Alex Paredes" userId="8e2f938975373b52" providerId="LiveId" clId="{DF2FC63B-DBE9-4F22-9128-38A814D0702B}" dt="2023-04-30T15:51:00.172" v="2120" actId="26606"/>
          <ac:spMkLst>
            <pc:docMk/>
            <pc:sldMk cId="949264448" sldId="293"/>
            <ac:spMk id="406" creationId="{55D55AA6-3751-494F-868A-DCEDC5CE82BF}"/>
          </ac:spMkLst>
        </pc:spChg>
        <pc:spChg chg="add del">
          <ac:chgData name="Alex Paredes" userId="8e2f938975373b52" providerId="LiveId" clId="{DF2FC63B-DBE9-4F22-9128-38A814D0702B}" dt="2023-04-30T15:51:00.172" v="2120" actId="26606"/>
          <ac:spMkLst>
            <pc:docMk/>
            <pc:sldMk cId="949264448" sldId="293"/>
            <ac:spMk id="413" creationId="{D82AB1B2-7970-42CF-8BF5-567C69E9FFFB}"/>
          </ac:spMkLst>
        </pc:spChg>
        <pc:spChg chg="add del">
          <ac:chgData name="Alex Paredes" userId="8e2f938975373b52" providerId="LiveId" clId="{DF2FC63B-DBE9-4F22-9128-38A814D0702B}" dt="2023-04-30T15:51:00.172" v="2120" actId="26606"/>
          <ac:spMkLst>
            <pc:docMk/>
            <pc:sldMk cId="949264448" sldId="293"/>
            <ac:spMk id="414" creationId="{4D4C00DC-4DC6-4CD2-9E31-F17E6CEBC5A6}"/>
          </ac:spMkLst>
        </pc:spChg>
        <pc:spChg chg="add del">
          <ac:chgData name="Alex Paredes" userId="8e2f938975373b52" providerId="LiveId" clId="{DF2FC63B-DBE9-4F22-9128-38A814D0702B}" dt="2023-04-30T15:51:00.172" v="2120" actId="26606"/>
          <ac:spMkLst>
            <pc:docMk/>
            <pc:sldMk cId="949264448" sldId="293"/>
            <ac:spMk id="419" creationId="{C10FB9CA-E7FA-462C-B537-F1224ED1ACF4}"/>
          </ac:spMkLst>
        </pc:spChg>
        <pc:spChg chg="add del">
          <ac:chgData name="Alex Paredes" userId="8e2f938975373b52" providerId="LiveId" clId="{DF2FC63B-DBE9-4F22-9128-38A814D0702B}" dt="2023-04-30T15:51:00.172" v="2120" actId="26606"/>
          <ac:spMkLst>
            <pc:docMk/>
            <pc:sldMk cId="949264448" sldId="293"/>
            <ac:spMk id="421" creationId="{D8469AE7-A75B-4F37-850B-EF5974ABED2C}"/>
          </ac:spMkLst>
        </pc:spChg>
        <pc:spChg chg="add del">
          <ac:chgData name="Alex Paredes" userId="8e2f938975373b52" providerId="LiveId" clId="{DF2FC63B-DBE9-4F22-9128-38A814D0702B}" dt="2023-04-30T15:51:19.016" v="2122" actId="26606"/>
          <ac:spMkLst>
            <pc:docMk/>
            <pc:sldMk cId="949264448" sldId="293"/>
            <ac:spMk id="594" creationId="{489B7BFD-8F45-4093-AD9C-91B15B0503D9}"/>
          </ac:spMkLst>
        </pc:spChg>
        <pc:spChg chg="add del">
          <ac:chgData name="Alex Paredes" userId="8e2f938975373b52" providerId="LiveId" clId="{DF2FC63B-DBE9-4F22-9128-38A814D0702B}" dt="2023-04-30T15:51:19.016" v="2122" actId="26606"/>
          <ac:spMkLst>
            <pc:docMk/>
            <pc:sldMk cId="949264448" sldId="293"/>
            <ac:spMk id="598" creationId="{FDDE3270-A872-4E10-80BC-B93D6F0E3F66}"/>
          </ac:spMkLst>
        </pc:spChg>
        <pc:spChg chg="add del">
          <ac:chgData name="Alex Paredes" userId="8e2f938975373b52" providerId="LiveId" clId="{DF2FC63B-DBE9-4F22-9128-38A814D0702B}" dt="2023-04-30T15:51:19.016" v="2122" actId="26606"/>
          <ac:spMkLst>
            <pc:docMk/>
            <pc:sldMk cId="949264448" sldId="293"/>
            <ac:spMk id="599" creationId="{3B6E5F32-B5B2-45E3-9C18-BBC9005C4CFC}"/>
          </ac:spMkLst>
        </pc:spChg>
        <pc:spChg chg="add del">
          <ac:chgData name="Alex Paredes" userId="8e2f938975373b52" providerId="LiveId" clId="{DF2FC63B-DBE9-4F22-9128-38A814D0702B}" dt="2023-04-30T15:51:19.016" v="2122" actId="26606"/>
          <ac:spMkLst>
            <pc:docMk/>
            <pc:sldMk cId="949264448" sldId="293"/>
            <ac:spMk id="600" creationId="{9545E68B-E61B-4EAE-9672-3A52AEC2B81A}"/>
          </ac:spMkLst>
        </pc:spChg>
        <pc:spChg chg="add del">
          <ac:chgData name="Alex Paredes" userId="8e2f938975373b52" providerId="LiveId" clId="{DF2FC63B-DBE9-4F22-9128-38A814D0702B}" dt="2023-04-30T15:51:19.016" v="2122" actId="26606"/>
          <ac:spMkLst>
            <pc:docMk/>
            <pc:sldMk cId="949264448" sldId="293"/>
            <ac:spMk id="601" creationId="{63DD1BD1-81FE-4F15-A934-E9AE94AE94DD}"/>
          </ac:spMkLst>
        </pc:spChg>
        <pc:spChg chg="add del">
          <ac:chgData name="Alex Paredes" userId="8e2f938975373b52" providerId="LiveId" clId="{DF2FC63B-DBE9-4F22-9128-38A814D0702B}" dt="2023-04-30T15:51:19.016" v="2122" actId="26606"/>
          <ac:spMkLst>
            <pc:docMk/>
            <pc:sldMk cId="949264448" sldId="293"/>
            <ac:spMk id="602" creationId="{120AB9A0-C0C4-43DA-9A34-FA3A4079D67E}"/>
          </ac:spMkLst>
        </pc:spChg>
        <pc:spChg chg="add del">
          <ac:chgData name="Alex Paredes" userId="8e2f938975373b52" providerId="LiveId" clId="{DF2FC63B-DBE9-4F22-9128-38A814D0702B}" dt="2023-04-30T15:51:19.016" v="2122" actId="26606"/>
          <ac:spMkLst>
            <pc:docMk/>
            <pc:sldMk cId="949264448" sldId="293"/>
            <ac:spMk id="603" creationId="{98815DD1-EC9D-4BE1-846B-8BEF57D39839}"/>
          </ac:spMkLst>
        </pc:spChg>
        <pc:spChg chg="add del">
          <ac:chgData name="Alex Paredes" userId="8e2f938975373b52" providerId="LiveId" clId="{DF2FC63B-DBE9-4F22-9128-38A814D0702B}" dt="2023-04-30T15:51:19.016" v="2122" actId="26606"/>
          <ac:spMkLst>
            <pc:docMk/>
            <pc:sldMk cId="949264448" sldId="293"/>
            <ac:spMk id="604" creationId="{CB78D2B9-C9C4-4A37-A12C-A09FC11581E7}"/>
          </ac:spMkLst>
        </pc:spChg>
        <pc:spChg chg="add del">
          <ac:chgData name="Alex Paredes" userId="8e2f938975373b52" providerId="LiveId" clId="{DF2FC63B-DBE9-4F22-9128-38A814D0702B}" dt="2023-04-30T15:51:23.494" v="2125"/>
          <ac:spMkLst>
            <pc:docMk/>
            <pc:sldMk cId="949264448" sldId="293"/>
            <ac:spMk id="620" creationId="{32E62931-8EB4-42BB-BAAB-D8757BE66D8E}"/>
          </ac:spMkLst>
        </pc:spChg>
        <pc:grpChg chg="add del">
          <ac:chgData name="Alex Paredes" userId="8e2f938975373b52" providerId="LiveId" clId="{DF2FC63B-DBE9-4F22-9128-38A814D0702B}" dt="2023-04-30T15:46:15.894" v="2100" actId="700"/>
          <ac:grpSpMkLst>
            <pc:docMk/>
            <pc:sldMk cId="949264448" sldId="293"/>
            <ac:grpSpMk id="12" creationId="{00E015F5-1A99-4E40-BC3D-7707802996B5}"/>
          </ac:grpSpMkLst>
        </pc:grpChg>
        <pc:grpChg chg="add del">
          <ac:chgData name="Alex Paredes" userId="8e2f938975373b52" providerId="LiveId" clId="{DF2FC63B-DBE9-4F22-9128-38A814D0702B}" dt="2023-04-30T15:46:15.894" v="2100" actId="700"/>
          <ac:grpSpMkLst>
            <pc:docMk/>
            <pc:sldMk cId="949264448" sldId="293"/>
            <ac:grpSpMk id="20" creationId="{5468B3A9-705E-43C3-A742-0619B0D8F2EE}"/>
          </ac:grpSpMkLst>
        </pc:grpChg>
        <pc:grpChg chg="add del">
          <ac:chgData name="Alex Paredes" userId="8e2f938975373b52" providerId="LiveId" clId="{DF2FC63B-DBE9-4F22-9128-38A814D0702B}" dt="2023-04-30T15:48:02.834" v="2108"/>
          <ac:grpSpMkLst>
            <pc:docMk/>
            <pc:sldMk cId="949264448" sldId="293"/>
            <ac:grpSpMk id="190" creationId="{308C40F4-6A24-4867-B726-B552DB0807B5}"/>
          </ac:grpSpMkLst>
        </pc:grpChg>
        <pc:grpChg chg="add del">
          <ac:chgData name="Alex Paredes" userId="8e2f938975373b52" providerId="LiveId" clId="{DF2FC63B-DBE9-4F22-9128-38A814D0702B}" dt="2023-04-30T15:46:15.894" v="2100" actId="700"/>
          <ac:grpSpMkLst>
            <pc:docMk/>
            <pc:sldMk cId="949264448" sldId="293"/>
            <ac:grpSpMk id="191" creationId="{773717CC-ECEE-4ABF-BA61-C59F46801775}"/>
          </ac:grpSpMkLst>
        </pc:grpChg>
        <pc:grpChg chg="add del">
          <ac:chgData name="Alex Paredes" userId="8e2f938975373b52" providerId="LiveId" clId="{DF2FC63B-DBE9-4F22-9128-38A814D0702B}" dt="2023-04-30T15:48:02.834" v="2108"/>
          <ac:grpSpMkLst>
            <pc:docMk/>
            <pc:sldMk cId="949264448" sldId="293"/>
            <ac:grpSpMk id="366" creationId="{FB9739EB-7F66-433D-841F-AB3CD18700B7}"/>
          </ac:grpSpMkLst>
        </pc:grpChg>
        <pc:grpChg chg="add del">
          <ac:chgData name="Alex Paredes" userId="8e2f938975373b52" providerId="LiveId" clId="{DF2FC63B-DBE9-4F22-9128-38A814D0702B}" dt="2023-04-30T15:49:35.169" v="2114"/>
          <ac:grpSpMkLst>
            <pc:docMk/>
            <pc:sldMk cId="949264448" sldId="293"/>
            <ac:grpSpMk id="407" creationId="{FB9739EB-7F66-433D-841F-AB3CD18700B7}"/>
          </ac:grpSpMkLst>
        </pc:grpChg>
        <pc:grpChg chg="add del">
          <ac:chgData name="Alex Paredes" userId="8e2f938975373b52" providerId="LiveId" clId="{DF2FC63B-DBE9-4F22-9128-38A814D0702B}" dt="2023-04-30T15:51:00.172" v="2120" actId="26606"/>
          <ac:grpSpMkLst>
            <pc:docMk/>
            <pc:sldMk cId="949264448" sldId="293"/>
            <ac:grpSpMk id="415" creationId="{66FB5A75-BDE2-4F12-A95B-C48788A7685C}"/>
          </ac:grpSpMkLst>
        </pc:grpChg>
        <pc:grpChg chg="add del">
          <ac:chgData name="Alex Paredes" userId="8e2f938975373b52" providerId="LiveId" clId="{DF2FC63B-DBE9-4F22-9128-38A814D0702B}" dt="2023-04-30T15:51:00.172" v="2120" actId="26606"/>
          <ac:grpSpMkLst>
            <pc:docMk/>
            <pc:sldMk cId="949264448" sldId="293"/>
            <ac:grpSpMk id="423" creationId="{63301095-70B2-49AA-8DA9-A35629AD621C}"/>
          </ac:grpSpMkLst>
        </pc:grpChg>
        <pc:grpChg chg="add del">
          <ac:chgData name="Alex Paredes" userId="8e2f938975373b52" providerId="LiveId" clId="{DF2FC63B-DBE9-4F22-9128-38A814D0702B}" dt="2023-04-30T15:51:19.016" v="2122" actId="26606"/>
          <ac:grpSpMkLst>
            <pc:docMk/>
            <pc:sldMk cId="949264448" sldId="293"/>
            <ac:grpSpMk id="595" creationId="{F0E417D8-88AA-4184-A08D-DEF97C6C9E62}"/>
          </ac:grpSpMkLst>
        </pc:grpChg>
        <pc:grpChg chg="add del">
          <ac:chgData name="Alex Paredes" userId="8e2f938975373b52" providerId="LiveId" clId="{DF2FC63B-DBE9-4F22-9128-38A814D0702B}" dt="2023-04-30T15:51:19.016" v="2122" actId="26606"/>
          <ac:grpSpMkLst>
            <pc:docMk/>
            <pc:sldMk cId="949264448" sldId="293"/>
            <ac:grpSpMk id="605" creationId="{DFC7EBB5-848C-4B1C-BE84-4CF07E905DC8}"/>
          </ac:grpSpMkLst>
        </pc:grpChg>
        <pc:picChg chg="add del">
          <ac:chgData name="Alex Paredes" userId="8e2f938975373b52" providerId="LiveId" clId="{DF2FC63B-DBE9-4F22-9128-38A814D0702B}" dt="2023-04-30T15:47:39.037" v="2102" actId="26606"/>
          <ac:picMkLst>
            <pc:docMk/>
            <pc:sldMk cId="949264448" sldId="293"/>
            <ac:picMk id="7" creationId="{28ECCD68-04A5-06F9-DA09-AF27929D70C7}"/>
          </ac:picMkLst>
        </pc:picChg>
        <pc:picChg chg="add del mod">
          <ac:chgData name="Alex Paredes" userId="8e2f938975373b52" providerId="LiveId" clId="{DF2FC63B-DBE9-4F22-9128-38A814D0702B}" dt="2023-04-30T15:48:23.111" v="2110" actId="21"/>
          <ac:picMkLst>
            <pc:docMk/>
            <pc:sldMk cId="949264448" sldId="293"/>
            <ac:picMk id="17" creationId="{B3A8FCEB-89B6-1EB2-C784-61D79F0A2A4E}"/>
          </ac:picMkLst>
        </pc:picChg>
        <pc:picChg chg="add">
          <ac:chgData name="Alex Paredes" userId="8e2f938975373b52" providerId="LiveId" clId="{DF2FC63B-DBE9-4F22-9128-38A814D0702B}" dt="2023-04-30T15:51:19.023" v="2123" actId="26606"/>
          <ac:picMkLst>
            <pc:docMk/>
            <pc:sldMk cId="949264448" sldId="293"/>
            <ac:picMk id="621" creationId="{631235F3-45DB-BB3C-4E19-F00CF1DA53C1}"/>
          </ac:picMkLst>
        </pc:picChg>
      </pc:sldChg>
      <pc:sldChg chg="addSp delSp modSp new mod setBg modClrScheme setClrOvrMap delDesignElem chgLayout">
        <pc:chgData name="Alex Paredes" userId="8e2f938975373b52" providerId="LiveId" clId="{DF2FC63B-DBE9-4F22-9128-38A814D0702B}" dt="2023-04-30T16:09:28.214" v="2296"/>
        <pc:sldMkLst>
          <pc:docMk/>
          <pc:sldMk cId="1687463873" sldId="294"/>
        </pc:sldMkLst>
        <pc:spChg chg="mod ord">
          <ac:chgData name="Alex Paredes" userId="8e2f938975373b52" providerId="LiveId" clId="{DF2FC63B-DBE9-4F22-9128-38A814D0702B}" dt="2023-04-30T16:05:25.889" v="2240" actId="1076"/>
          <ac:spMkLst>
            <pc:docMk/>
            <pc:sldMk cId="1687463873" sldId="294"/>
            <ac:spMk id="2" creationId="{C25513C8-C82A-574A-29C4-95E657A1C7D2}"/>
          </ac:spMkLst>
        </pc:spChg>
        <pc:spChg chg="del mod">
          <ac:chgData name="Alex Paredes" userId="8e2f938975373b52" providerId="LiveId" clId="{DF2FC63B-DBE9-4F22-9128-38A814D0702B}" dt="2023-04-30T15:57:13.175" v="2154" actId="700"/>
          <ac:spMkLst>
            <pc:docMk/>
            <pc:sldMk cId="1687463873" sldId="294"/>
            <ac:spMk id="3" creationId="{2303FB5A-B1B8-5C41-4E2C-B3797F4D9EF8}"/>
          </ac:spMkLst>
        </pc:spChg>
        <pc:spChg chg="add del mod ord">
          <ac:chgData name="Alex Paredes" userId="8e2f938975373b52" providerId="LiveId" clId="{DF2FC63B-DBE9-4F22-9128-38A814D0702B}" dt="2023-04-30T15:57:24.634" v="2155" actId="26606"/>
          <ac:spMkLst>
            <pc:docMk/>
            <pc:sldMk cId="1687463873" sldId="294"/>
            <ac:spMk id="4" creationId="{401F8879-81A8-87DF-6AB3-8948F844CD75}"/>
          </ac:spMkLst>
        </pc:spChg>
        <pc:spChg chg="add del">
          <ac:chgData name="Alex Paredes" userId="8e2f938975373b52" providerId="LiveId" clId="{DF2FC63B-DBE9-4F22-9128-38A814D0702B}" dt="2023-04-30T15:53:16.300" v="2134"/>
          <ac:spMkLst>
            <pc:docMk/>
            <pc:sldMk cId="1687463873" sldId="294"/>
            <ac:spMk id="5" creationId="{B95B9BA8-1D69-4796-85F5-B6D0BD52354B}"/>
          </ac:spMkLst>
        </pc:spChg>
        <pc:spChg chg="add del">
          <ac:chgData name="Alex Paredes" userId="8e2f938975373b52" providerId="LiveId" clId="{DF2FC63B-DBE9-4F22-9128-38A814D0702B}" dt="2023-04-30T15:52:34.715" v="2131"/>
          <ac:spMkLst>
            <pc:docMk/>
            <pc:sldMk cId="1687463873" sldId="294"/>
            <ac:spMk id="8" creationId="{A9CB0874-88B8-43D3-B0B6-C32F790F790D}"/>
          </ac:spMkLst>
        </pc:spChg>
        <pc:spChg chg="add del">
          <ac:chgData name="Alex Paredes" userId="8e2f938975373b52" providerId="LiveId" clId="{DF2FC63B-DBE9-4F22-9128-38A814D0702B}" dt="2023-04-30T15:57:13.175" v="2154" actId="700"/>
          <ac:spMkLst>
            <pc:docMk/>
            <pc:sldMk cId="1687463873" sldId="294"/>
            <ac:spMk id="13" creationId="{D70130DC-F780-43D2-B26A-92EACD78951B}"/>
          </ac:spMkLst>
        </pc:spChg>
        <pc:spChg chg="add del">
          <ac:chgData name="Alex Paredes" userId="8e2f938975373b52" providerId="LiveId" clId="{DF2FC63B-DBE9-4F22-9128-38A814D0702B}" dt="2023-04-30T15:57:13.175" v="2154" actId="700"/>
          <ac:spMkLst>
            <pc:docMk/>
            <pc:sldMk cId="1687463873" sldId="294"/>
            <ac:spMk id="17" creationId="{17676E0E-5B44-4166-8EDD-CFDBAC622C26}"/>
          </ac:spMkLst>
        </pc:spChg>
        <pc:spChg chg="add del">
          <ac:chgData name="Alex Paredes" userId="8e2f938975373b52" providerId="LiveId" clId="{DF2FC63B-DBE9-4F22-9128-38A814D0702B}" dt="2023-04-30T16:01:31.890" v="2173" actId="700"/>
          <ac:spMkLst>
            <pc:docMk/>
            <pc:sldMk cId="1687463873" sldId="294"/>
            <ac:spMk id="18" creationId="{48E96387-12F1-45E4-9322-ABBF2EE040E9}"/>
          </ac:spMkLst>
        </pc:spChg>
        <pc:spChg chg="add del">
          <ac:chgData name="Alex Paredes" userId="8e2f938975373b52" providerId="LiveId" clId="{DF2FC63B-DBE9-4F22-9128-38A814D0702B}" dt="2023-04-30T16:01:31.890" v="2173" actId="700"/>
          <ac:spMkLst>
            <pc:docMk/>
            <pc:sldMk cId="1687463873" sldId="294"/>
            <ac:spMk id="19" creationId="{A56981F2-287B-4FF9-ADF9-BA62CF2DBF13}"/>
          </ac:spMkLst>
        </pc:spChg>
        <pc:spChg chg="add del">
          <ac:chgData name="Alex Paredes" userId="8e2f938975373b52" providerId="LiveId" clId="{DF2FC63B-DBE9-4F22-9128-38A814D0702B}" dt="2023-04-30T16:01:31.890" v="2173" actId="700"/>
          <ac:spMkLst>
            <pc:docMk/>
            <pc:sldMk cId="1687463873" sldId="294"/>
            <ac:spMk id="20" creationId="{A9F421DD-DE4E-4547-A904-3F80E25E3F35}"/>
          </ac:spMkLst>
        </pc:spChg>
        <pc:spChg chg="add del">
          <ac:chgData name="Alex Paredes" userId="8e2f938975373b52" providerId="LiveId" clId="{DF2FC63B-DBE9-4F22-9128-38A814D0702B}" dt="2023-04-30T16:01:31.890" v="2173" actId="700"/>
          <ac:spMkLst>
            <pc:docMk/>
            <pc:sldMk cId="1687463873" sldId="294"/>
            <ac:spMk id="21" creationId="{09985DEC-1215-4209-9708-B45CC977402E}"/>
          </ac:spMkLst>
        </pc:spChg>
        <pc:spChg chg="add del">
          <ac:chgData name="Alex Paredes" userId="8e2f938975373b52" providerId="LiveId" clId="{DF2FC63B-DBE9-4F22-9128-38A814D0702B}" dt="2023-04-30T16:01:31.890" v="2173" actId="700"/>
          <ac:spMkLst>
            <pc:docMk/>
            <pc:sldMk cId="1687463873" sldId="294"/>
            <ac:spMk id="22" creationId="{90EB7086-616E-4D44-94BE-D0F763561782}"/>
          </ac:spMkLst>
        </pc:spChg>
        <pc:spChg chg="add del mod ord">
          <ac:chgData name="Alex Paredes" userId="8e2f938975373b52" providerId="LiveId" clId="{DF2FC63B-DBE9-4F22-9128-38A814D0702B}" dt="2023-04-30T16:01:22.867" v="2171" actId="700"/>
          <ac:spMkLst>
            <pc:docMk/>
            <pc:sldMk cId="1687463873" sldId="294"/>
            <ac:spMk id="29" creationId="{77D9C43A-A06C-9528-C1C2-967AAD02133D}"/>
          </ac:spMkLst>
        </pc:spChg>
        <pc:spChg chg="add del mod ord">
          <ac:chgData name="Alex Paredes" userId="8e2f938975373b52" providerId="LiveId" clId="{DF2FC63B-DBE9-4F22-9128-38A814D0702B}" dt="2023-04-30T16:01:31.890" v="2173" actId="700"/>
          <ac:spMkLst>
            <pc:docMk/>
            <pc:sldMk cId="1687463873" sldId="294"/>
            <ac:spMk id="30" creationId="{47508357-BE05-36F7-7791-733777C13703}"/>
          </ac:spMkLst>
        </pc:spChg>
        <pc:spChg chg="add mod">
          <ac:chgData name="Alex Paredes" userId="8e2f938975373b52" providerId="LiveId" clId="{DF2FC63B-DBE9-4F22-9128-38A814D0702B}" dt="2023-04-30T16:06:31.380" v="2282" actId="1076"/>
          <ac:spMkLst>
            <pc:docMk/>
            <pc:sldMk cId="1687463873" sldId="294"/>
            <ac:spMk id="31" creationId="{CF4A0634-4E89-B0C7-8F6A-A509EE663B49}"/>
          </ac:spMkLst>
        </pc:spChg>
        <pc:grpChg chg="add del">
          <ac:chgData name="Alex Paredes" userId="8e2f938975373b52" providerId="LiveId" clId="{DF2FC63B-DBE9-4F22-9128-38A814D0702B}" dt="2023-04-30T15:53:16.300" v="2134"/>
          <ac:grpSpMkLst>
            <pc:docMk/>
            <pc:sldMk cId="1687463873" sldId="294"/>
            <ac:grpSpMk id="6" creationId="{207EE6D2-B8A8-4EA6-879E-705FC91778E0}"/>
          </ac:grpSpMkLst>
        </pc:grpChg>
        <pc:grpChg chg="add del">
          <ac:chgData name="Alex Paredes" userId="8e2f938975373b52" providerId="LiveId" clId="{DF2FC63B-DBE9-4F22-9128-38A814D0702B}" dt="2023-04-30T15:52:34.715" v="2131"/>
          <ac:grpSpMkLst>
            <pc:docMk/>
            <pc:sldMk cId="1687463873" sldId="294"/>
            <ac:grpSpMk id="10" creationId="{4BFD067A-52BE-40EE-B7CA-391830B9A265}"/>
          </ac:grpSpMkLst>
        </pc:grpChg>
        <pc:grpChg chg="add del">
          <ac:chgData name="Alex Paredes" userId="8e2f938975373b52" providerId="LiveId" clId="{DF2FC63B-DBE9-4F22-9128-38A814D0702B}" dt="2023-04-30T15:52:34.715" v="2131"/>
          <ac:grpSpMkLst>
            <pc:docMk/>
            <pc:sldMk cId="1687463873" sldId="294"/>
            <ac:grpSpMk id="14" creationId="{C15B8CC4-8CCE-428F-AE7E-28D178984CEC}"/>
          </ac:grpSpMkLst>
        </pc:grpChg>
        <pc:picChg chg="add mod">
          <ac:chgData name="Alex Paredes" userId="8e2f938975373b52" providerId="LiveId" clId="{DF2FC63B-DBE9-4F22-9128-38A814D0702B}" dt="2023-04-30T16:07:30.590" v="2291" actId="1076"/>
          <ac:picMkLst>
            <pc:docMk/>
            <pc:sldMk cId="1687463873" sldId="294"/>
            <ac:picMk id="23" creationId="{8C74BDE8-1C89-BA40-58A9-1AC2BEBD404C}"/>
          </ac:picMkLst>
        </pc:picChg>
        <pc:picChg chg="add mod">
          <ac:chgData name="Alex Paredes" userId="8e2f938975373b52" providerId="LiveId" clId="{DF2FC63B-DBE9-4F22-9128-38A814D0702B}" dt="2023-04-30T16:07:50.049" v="2294" actId="1076"/>
          <ac:picMkLst>
            <pc:docMk/>
            <pc:sldMk cId="1687463873" sldId="294"/>
            <ac:picMk id="24" creationId="{780215A5-8EAD-2B66-A4B6-6E083E4BCBB4}"/>
          </ac:picMkLst>
        </pc:picChg>
        <pc:picChg chg="add mod">
          <ac:chgData name="Alex Paredes" userId="8e2f938975373b52" providerId="LiveId" clId="{DF2FC63B-DBE9-4F22-9128-38A814D0702B}" dt="2023-04-30T16:07:47.571" v="2293" actId="1076"/>
          <ac:picMkLst>
            <pc:docMk/>
            <pc:sldMk cId="1687463873" sldId="294"/>
            <ac:picMk id="25" creationId="{35ECE041-4860-CE4F-4833-A44BB01C99DC}"/>
          </ac:picMkLst>
        </pc:picChg>
        <pc:picChg chg="add mod">
          <ac:chgData name="Alex Paredes" userId="8e2f938975373b52" providerId="LiveId" clId="{DF2FC63B-DBE9-4F22-9128-38A814D0702B}" dt="2023-04-30T16:07:52.342" v="2295" actId="1076"/>
          <ac:picMkLst>
            <pc:docMk/>
            <pc:sldMk cId="1687463873" sldId="294"/>
            <ac:picMk id="26" creationId="{198C69F8-0658-312F-CE14-F9E06D4F88C0}"/>
          </ac:picMkLst>
        </pc:picChg>
        <pc:picChg chg="add mod">
          <ac:chgData name="Alex Paredes" userId="8e2f938975373b52" providerId="LiveId" clId="{DF2FC63B-DBE9-4F22-9128-38A814D0702B}" dt="2023-04-30T16:09:28.214" v="2296"/>
          <ac:picMkLst>
            <pc:docMk/>
            <pc:sldMk cId="1687463873" sldId="294"/>
            <ac:picMk id="28" creationId="{57620638-3585-F38D-0519-34FCD7739232}"/>
          </ac:picMkLst>
        </pc:picChg>
      </pc:sldChg>
    </pc:docChg>
  </pc:docChgLst>
  <pc:docChgLst>
    <pc:chgData name="Alex Paredes" userId="8e2f938975373b52" providerId="LiveId" clId="{C042E4CD-9CA1-44A2-8DC4-FB91B50B28C3}"/>
    <pc:docChg chg="undo redo custSel addSld delSld modSld sldOrd delMainMaster">
      <pc:chgData name="Alex Paredes" userId="8e2f938975373b52" providerId="LiveId" clId="{C042E4CD-9CA1-44A2-8DC4-FB91B50B28C3}" dt="2023-06-18T22:01:13.173" v="2281" actId="27107"/>
      <pc:docMkLst>
        <pc:docMk/>
      </pc:docMkLst>
      <pc:sldChg chg="addSp delSp modSp del mod">
        <pc:chgData name="Alex Paredes" userId="8e2f938975373b52" providerId="LiveId" clId="{C042E4CD-9CA1-44A2-8DC4-FB91B50B28C3}" dt="2023-06-15T00:37:33.342" v="720" actId="2696"/>
        <pc:sldMkLst>
          <pc:docMk/>
          <pc:sldMk cId="1939126393" sldId="257"/>
        </pc:sldMkLst>
        <pc:spChg chg="mod topLvl">
          <ac:chgData name="Alex Paredes" userId="8e2f938975373b52" providerId="LiveId" clId="{C042E4CD-9CA1-44A2-8DC4-FB91B50B28C3}" dt="2023-06-14T17:08:33.035" v="34" actId="21"/>
          <ac:spMkLst>
            <pc:docMk/>
            <pc:sldMk cId="1939126393" sldId="257"/>
            <ac:spMk id="15" creationId="{65A40567-FE1A-F126-A158-2861846DE086}"/>
          </ac:spMkLst>
        </pc:spChg>
        <pc:spChg chg="add del mod topLvl">
          <ac:chgData name="Alex Paredes" userId="8e2f938975373b52" providerId="LiveId" clId="{C042E4CD-9CA1-44A2-8DC4-FB91B50B28C3}" dt="2023-06-14T17:08:33.035" v="34" actId="21"/>
          <ac:spMkLst>
            <pc:docMk/>
            <pc:sldMk cId="1939126393" sldId="257"/>
            <ac:spMk id="17" creationId="{CD397FFC-F174-F144-1B48-BC720AC40A84}"/>
          </ac:spMkLst>
        </pc:spChg>
        <pc:spChg chg="mod">
          <ac:chgData name="Alex Paredes" userId="8e2f938975373b52" providerId="LiveId" clId="{C042E4CD-9CA1-44A2-8DC4-FB91B50B28C3}" dt="2023-06-14T16:54:46.518" v="16" actId="1076"/>
          <ac:spMkLst>
            <pc:docMk/>
            <pc:sldMk cId="1939126393" sldId="257"/>
            <ac:spMk id="37" creationId="{DDD35CD1-3395-F246-83AC-3442367E6A77}"/>
          </ac:spMkLst>
        </pc:spChg>
        <pc:spChg chg="mod">
          <ac:chgData name="Alex Paredes" userId="8e2f938975373b52" providerId="LiveId" clId="{C042E4CD-9CA1-44A2-8DC4-FB91B50B28C3}" dt="2023-06-14T16:57:36.589" v="22" actId="1076"/>
          <ac:spMkLst>
            <pc:docMk/>
            <pc:sldMk cId="1939126393" sldId="257"/>
            <ac:spMk id="45" creationId="{53E8B759-4BA8-E13A-7C28-B2119FC19B68}"/>
          </ac:spMkLst>
        </pc:spChg>
        <pc:spChg chg="mod">
          <ac:chgData name="Alex Paredes" userId="8e2f938975373b52" providerId="LiveId" clId="{C042E4CD-9CA1-44A2-8DC4-FB91B50B28C3}" dt="2023-06-14T16:54:58.818" v="18" actId="1076"/>
          <ac:spMkLst>
            <pc:docMk/>
            <pc:sldMk cId="1939126393" sldId="257"/>
            <ac:spMk id="47" creationId="{CF4C627B-A32A-A844-30FE-F71BD6CE2BF6}"/>
          </ac:spMkLst>
        </pc:spChg>
        <pc:spChg chg="mod">
          <ac:chgData name="Alex Paredes" userId="8e2f938975373b52" providerId="LiveId" clId="{C042E4CD-9CA1-44A2-8DC4-FB91B50B28C3}" dt="2023-06-14T16:57:41.046" v="23" actId="1076"/>
          <ac:spMkLst>
            <pc:docMk/>
            <pc:sldMk cId="1939126393" sldId="257"/>
            <ac:spMk id="48" creationId="{99FE0A41-37CE-FBBC-0E6F-79195FE34779}"/>
          </ac:spMkLst>
        </pc:spChg>
        <pc:grpChg chg="add del mod">
          <ac:chgData name="Alex Paredes" userId="8e2f938975373b52" providerId="LiveId" clId="{C042E4CD-9CA1-44A2-8DC4-FB91B50B28C3}" dt="2023-06-14T17:08:33.035" v="34" actId="21"/>
          <ac:grpSpMkLst>
            <pc:docMk/>
            <pc:sldMk cId="1939126393" sldId="257"/>
            <ac:grpSpMk id="4" creationId="{21F85DFB-2577-0B9D-55FB-001C786D5C26}"/>
          </ac:grpSpMkLst>
        </pc:grpChg>
        <pc:grpChg chg="mod">
          <ac:chgData name="Alex Paredes" userId="8e2f938975373b52" providerId="LiveId" clId="{C042E4CD-9CA1-44A2-8DC4-FB91B50B28C3}" dt="2023-06-14T16:57:33.162" v="21" actId="1076"/>
          <ac:grpSpMkLst>
            <pc:docMk/>
            <pc:sldMk cId="1939126393" sldId="257"/>
            <ac:grpSpMk id="35" creationId="{9A6E6C96-E8B4-15E6-D6DD-356896D88B77}"/>
          </ac:grpSpMkLst>
        </pc:grpChg>
      </pc:sldChg>
      <pc:sldChg chg="modSp mod">
        <pc:chgData name="Alex Paredes" userId="8e2f938975373b52" providerId="LiveId" clId="{C042E4CD-9CA1-44A2-8DC4-FB91B50B28C3}" dt="2023-06-14T18:23:11.768" v="203" actId="27107"/>
        <pc:sldMkLst>
          <pc:docMk/>
          <pc:sldMk cId="3500222076" sldId="283"/>
        </pc:sldMkLst>
        <pc:spChg chg="mod">
          <ac:chgData name="Alex Paredes" userId="8e2f938975373b52" providerId="LiveId" clId="{C042E4CD-9CA1-44A2-8DC4-FB91B50B28C3}" dt="2023-06-14T18:23:11.768" v="203" actId="27107"/>
          <ac:spMkLst>
            <pc:docMk/>
            <pc:sldMk cId="3500222076" sldId="283"/>
            <ac:spMk id="12" creationId="{7D1D2B04-5CF7-5819-D296-2258D8A43065}"/>
          </ac:spMkLst>
        </pc:spChg>
      </pc:sldChg>
      <pc:sldChg chg="modSp mod">
        <pc:chgData name="Alex Paredes" userId="8e2f938975373b52" providerId="LiveId" clId="{C042E4CD-9CA1-44A2-8DC4-FB91B50B28C3}" dt="2023-06-14T18:44:19.753" v="218" actId="27107"/>
        <pc:sldMkLst>
          <pc:docMk/>
          <pc:sldMk cId="1357880025" sldId="284"/>
        </pc:sldMkLst>
        <pc:spChg chg="mod">
          <ac:chgData name="Alex Paredes" userId="8e2f938975373b52" providerId="LiveId" clId="{C042E4CD-9CA1-44A2-8DC4-FB91B50B28C3}" dt="2023-06-14T18:44:19.753" v="218" actId="27107"/>
          <ac:spMkLst>
            <pc:docMk/>
            <pc:sldMk cId="1357880025" sldId="284"/>
            <ac:spMk id="12" creationId="{7D1D2B04-5CF7-5819-D296-2258D8A43065}"/>
          </ac:spMkLst>
        </pc:spChg>
      </pc:sldChg>
      <pc:sldChg chg="addSp delSp modSp add mod">
        <pc:chgData name="Alex Paredes" userId="8e2f938975373b52" providerId="LiveId" clId="{C042E4CD-9CA1-44A2-8DC4-FB91B50B28C3}" dt="2023-06-16T03:27:33.093" v="1966" actId="1076"/>
        <pc:sldMkLst>
          <pc:docMk/>
          <pc:sldMk cId="4028527182" sldId="286"/>
        </pc:sldMkLst>
        <pc:spChg chg="mod">
          <ac:chgData name="Alex Paredes" userId="8e2f938975373b52" providerId="LiveId" clId="{C042E4CD-9CA1-44A2-8DC4-FB91B50B28C3}" dt="2023-06-16T03:27:33.093" v="1966" actId="1076"/>
          <ac:spMkLst>
            <pc:docMk/>
            <pc:sldMk cId="4028527182" sldId="286"/>
            <ac:spMk id="3" creationId="{A2590167-6F25-B93E-9276-EE4C89825942}"/>
          </ac:spMkLst>
        </pc:spChg>
        <pc:spChg chg="add del">
          <ac:chgData name="Alex Paredes" userId="8e2f938975373b52" providerId="LiveId" clId="{C042E4CD-9CA1-44A2-8DC4-FB91B50B28C3}" dt="2023-06-16T03:21:04.875" v="1915" actId="26606"/>
          <ac:spMkLst>
            <pc:docMk/>
            <pc:sldMk cId="4028527182" sldId="286"/>
            <ac:spMk id="116" creationId="{92BC33F8-5102-41E6-9AA8-AA650AE71A87}"/>
          </ac:spMkLst>
        </pc:spChg>
        <pc:spChg chg="add del">
          <ac:chgData name="Alex Paredes" userId="8e2f938975373b52" providerId="LiveId" clId="{C042E4CD-9CA1-44A2-8DC4-FB91B50B28C3}" dt="2023-06-16T03:21:04.875" v="1915" actId="26606"/>
          <ac:spMkLst>
            <pc:docMk/>
            <pc:sldMk cId="4028527182" sldId="286"/>
            <ac:spMk id="117" creationId="{C6A1F535-D9FE-4663-B399-D8304D549FEE}"/>
          </ac:spMkLst>
        </pc:spChg>
        <pc:spChg chg="add del">
          <ac:chgData name="Alex Paredes" userId="8e2f938975373b52" providerId="LiveId" clId="{C042E4CD-9CA1-44A2-8DC4-FB91B50B28C3}" dt="2023-06-16T03:21:04.875" v="1915" actId="26606"/>
          <ac:spMkLst>
            <pc:docMk/>
            <pc:sldMk cId="4028527182" sldId="286"/>
            <ac:spMk id="118" creationId="{4B564A6F-CD1C-4E21-8B7C-E52718BD1350}"/>
          </ac:spMkLst>
        </pc:spChg>
        <pc:spChg chg="add del">
          <ac:chgData name="Alex Paredes" userId="8e2f938975373b52" providerId="LiveId" clId="{C042E4CD-9CA1-44A2-8DC4-FB91B50B28C3}" dt="2023-06-16T03:21:04.875" v="1915" actId="26606"/>
          <ac:spMkLst>
            <pc:docMk/>
            <pc:sldMk cId="4028527182" sldId="286"/>
            <ac:spMk id="119" creationId="{D86B2B02-56DB-4217-B7A6-F9AAC8463D5D}"/>
          </ac:spMkLst>
        </pc:spChg>
        <pc:spChg chg="add del">
          <ac:chgData name="Alex Paredes" userId="8e2f938975373b52" providerId="LiveId" clId="{C042E4CD-9CA1-44A2-8DC4-FB91B50B28C3}" dt="2023-06-16T03:21:04.875" v="1915" actId="26606"/>
          <ac:spMkLst>
            <pc:docMk/>
            <pc:sldMk cId="4028527182" sldId="286"/>
            <ac:spMk id="120" creationId="{ED227F3F-1545-4AE5-93F2-0DC5EEF3D543}"/>
          </ac:spMkLst>
        </pc:spChg>
        <pc:spChg chg="add del">
          <ac:chgData name="Alex Paredes" userId="8e2f938975373b52" providerId="LiveId" clId="{C042E4CD-9CA1-44A2-8DC4-FB91B50B28C3}" dt="2023-06-16T03:21:07.103" v="1917" actId="26606"/>
          <ac:spMkLst>
            <pc:docMk/>
            <pc:sldMk cId="4028527182" sldId="286"/>
            <ac:spMk id="125" creationId="{18A0B39D-673D-47DB-AF94-2D15174D5D0F}"/>
          </ac:spMkLst>
        </pc:spChg>
        <pc:spChg chg="add del">
          <ac:chgData name="Alex Paredes" userId="8e2f938975373b52" providerId="LiveId" clId="{C042E4CD-9CA1-44A2-8DC4-FB91B50B28C3}" dt="2023-06-16T03:21:07.103" v="1917" actId="26606"/>
          <ac:spMkLst>
            <pc:docMk/>
            <pc:sldMk cId="4028527182" sldId="286"/>
            <ac:spMk id="127" creationId="{0BBAAC85-3967-456F-858E-A7B6600769DB}"/>
          </ac:spMkLst>
        </pc:spChg>
        <pc:spChg chg="add del">
          <ac:chgData name="Alex Paredes" userId="8e2f938975373b52" providerId="LiveId" clId="{C042E4CD-9CA1-44A2-8DC4-FB91B50B28C3}" dt="2023-06-16T03:21:07.103" v="1917" actId="26606"/>
          <ac:spMkLst>
            <pc:docMk/>
            <pc:sldMk cId="4028527182" sldId="286"/>
            <ac:spMk id="129" creationId="{56124464-57E5-400F-B084-340F5F0E3363}"/>
          </ac:spMkLst>
        </pc:spChg>
        <pc:spChg chg="add del">
          <ac:chgData name="Alex Paredes" userId="8e2f938975373b52" providerId="LiveId" clId="{C042E4CD-9CA1-44A2-8DC4-FB91B50B28C3}" dt="2023-06-16T03:21:07.103" v="1917" actId="26606"/>
          <ac:spMkLst>
            <pc:docMk/>
            <pc:sldMk cId="4028527182" sldId="286"/>
            <ac:spMk id="131" creationId="{FA6E32EF-B747-4030-94EF-6F934F60A8F1}"/>
          </ac:spMkLst>
        </pc:spChg>
        <pc:spChg chg="add del">
          <ac:chgData name="Alex Paredes" userId="8e2f938975373b52" providerId="LiveId" clId="{C042E4CD-9CA1-44A2-8DC4-FB91B50B28C3}" dt="2023-06-16T03:21:07.103" v="1917" actId="26606"/>
          <ac:spMkLst>
            <pc:docMk/>
            <pc:sldMk cId="4028527182" sldId="286"/>
            <ac:spMk id="133" creationId="{F369FDCD-F584-4986-A2C9-113681584463}"/>
          </ac:spMkLst>
        </pc:spChg>
        <pc:spChg chg="add del">
          <ac:chgData name="Alex Paredes" userId="8e2f938975373b52" providerId="LiveId" clId="{C042E4CD-9CA1-44A2-8DC4-FB91B50B28C3}" dt="2023-06-16T03:21:07.103" v="1917" actId="26606"/>
          <ac:spMkLst>
            <pc:docMk/>
            <pc:sldMk cId="4028527182" sldId="286"/>
            <ac:spMk id="135" creationId="{14E53EF6-D3F7-4F57-935F-D8D7AD462DB8}"/>
          </ac:spMkLst>
        </pc:spChg>
        <pc:spChg chg="add del">
          <ac:chgData name="Alex Paredes" userId="8e2f938975373b52" providerId="LiveId" clId="{C042E4CD-9CA1-44A2-8DC4-FB91B50B28C3}" dt="2023-06-16T03:21:07.103" v="1917" actId="26606"/>
          <ac:spMkLst>
            <pc:docMk/>
            <pc:sldMk cId="4028527182" sldId="286"/>
            <ac:spMk id="137" creationId="{72A0934C-4ECD-4447-AA40-F3384968C7F5}"/>
          </ac:spMkLst>
        </pc:spChg>
        <pc:spChg chg="add del">
          <ac:chgData name="Alex Paredes" userId="8e2f938975373b52" providerId="LiveId" clId="{C042E4CD-9CA1-44A2-8DC4-FB91B50B28C3}" dt="2023-06-16T03:21:07.103" v="1917" actId="26606"/>
          <ac:spMkLst>
            <pc:docMk/>
            <pc:sldMk cId="4028527182" sldId="286"/>
            <ac:spMk id="139" creationId="{B7D77770-C668-4AE3-B353-154495A63FAB}"/>
          </ac:spMkLst>
        </pc:spChg>
        <pc:spChg chg="add del">
          <ac:chgData name="Alex Paredes" userId="8e2f938975373b52" providerId="LiveId" clId="{C042E4CD-9CA1-44A2-8DC4-FB91B50B28C3}" dt="2023-06-16T03:21:07.103" v="1917" actId="26606"/>
          <ac:spMkLst>
            <pc:docMk/>
            <pc:sldMk cId="4028527182" sldId="286"/>
            <ac:spMk id="141" creationId="{B059F4A9-1423-4EA6-AE91-F407A2B39B81}"/>
          </ac:spMkLst>
        </pc:spChg>
        <pc:spChg chg="add del">
          <ac:chgData name="Alex Paredes" userId="8e2f938975373b52" providerId="LiveId" clId="{C042E4CD-9CA1-44A2-8DC4-FB91B50B28C3}" dt="2023-06-16T03:21:37.931" v="1925" actId="26606"/>
          <ac:spMkLst>
            <pc:docMk/>
            <pc:sldMk cId="4028527182" sldId="286"/>
            <ac:spMk id="146" creationId="{92BC33F8-5102-41E6-9AA8-AA650AE71A87}"/>
          </ac:spMkLst>
        </pc:spChg>
        <pc:spChg chg="add del">
          <ac:chgData name="Alex Paredes" userId="8e2f938975373b52" providerId="LiveId" clId="{C042E4CD-9CA1-44A2-8DC4-FB91B50B28C3}" dt="2023-06-16T03:21:37.931" v="1925" actId="26606"/>
          <ac:spMkLst>
            <pc:docMk/>
            <pc:sldMk cId="4028527182" sldId="286"/>
            <ac:spMk id="148" creationId="{C6A1F535-D9FE-4663-B399-D8304D549FEE}"/>
          </ac:spMkLst>
        </pc:spChg>
        <pc:spChg chg="add del">
          <ac:chgData name="Alex Paredes" userId="8e2f938975373b52" providerId="LiveId" clId="{C042E4CD-9CA1-44A2-8DC4-FB91B50B28C3}" dt="2023-06-16T03:21:37.931" v="1925" actId="26606"/>
          <ac:spMkLst>
            <pc:docMk/>
            <pc:sldMk cId="4028527182" sldId="286"/>
            <ac:spMk id="150" creationId="{4B564A6F-CD1C-4E21-8B7C-E52718BD1350}"/>
          </ac:spMkLst>
        </pc:spChg>
        <pc:spChg chg="add del">
          <ac:chgData name="Alex Paredes" userId="8e2f938975373b52" providerId="LiveId" clId="{C042E4CD-9CA1-44A2-8DC4-FB91B50B28C3}" dt="2023-06-16T03:21:37.931" v="1925" actId="26606"/>
          <ac:spMkLst>
            <pc:docMk/>
            <pc:sldMk cId="4028527182" sldId="286"/>
            <ac:spMk id="152" creationId="{D86B2B02-56DB-4217-B7A6-F9AAC8463D5D}"/>
          </ac:spMkLst>
        </pc:spChg>
        <pc:spChg chg="add del">
          <ac:chgData name="Alex Paredes" userId="8e2f938975373b52" providerId="LiveId" clId="{C042E4CD-9CA1-44A2-8DC4-FB91B50B28C3}" dt="2023-06-16T03:21:37.931" v="1925" actId="26606"/>
          <ac:spMkLst>
            <pc:docMk/>
            <pc:sldMk cId="4028527182" sldId="286"/>
            <ac:spMk id="154" creationId="{9CC71004-4857-4A19-A21E-1B076C964AC8}"/>
          </ac:spMkLst>
        </pc:spChg>
        <pc:spChg chg="add del">
          <ac:chgData name="Alex Paredes" userId="8e2f938975373b52" providerId="LiveId" clId="{C042E4CD-9CA1-44A2-8DC4-FB91B50B28C3}" dt="2023-06-16T03:21:37.931" v="1925" actId="26606"/>
          <ac:spMkLst>
            <pc:docMk/>
            <pc:sldMk cId="4028527182" sldId="286"/>
            <ac:spMk id="156" creationId="{2B14E333-FAB1-44AC-84BF-00B233C44AFB}"/>
          </ac:spMkLst>
        </pc:spChg>
        <pc:spChg chg="add del">
          <ac:chgData name="Alex Paredes" userId="8e2f938975373b52" providerId="LiveId" clId="{C042E4CD-9CA1-44A2-8DC4-FB91B50B28C3}" dt="2023-06-16T03:21:37.931" v="1925" actId="26606"/>
          <ac:spMkLst>
            <pc:docMk/>
            <pc:sldMk cId="4028527182" sldId="286"/>
            <ac:spMk id="158" creationId="{BA855E77-7332-4432-9A24-8898883C8ACB}"/>
          </ac:spMkLst>
        </pc:spChg>
        <pc:spChg chg="add del">
          <ac:chgData name="Alex Paredes" userId="8e2f938975373b52" providerId="LiveId" clId="{C042E4CD-9CA1-44A2-8DC4-FB91B50B28C3}" dt="2023-06-16T03:21:37.931" v="1925" actId="26606"/>
          <ac:spMkLst>
            <pc:docMk/>
            <pc:sldMk cId="4028527182" sldId="286"/>
            <ac:spMk id="160" creationId="{1EEA3C1A-3AE6-4ABA-B1A2-BE9AC420840F}"/>
          </ac:spMkLst>
        </pc:spChg>
        <pc:spChg chg="add del">
          <ac:chgData name="Alex Paredes" userId="8e2f938975373b52" providerId="LiveId" clId="{C042E4CD-9CA1-44A2-8DC4-FB91B50B28C3}" dt="2023-06-16T03:22:38.063" v="1930" actId="26606"/>
          <ac:spMkLst>
            <pc:docMk/>
            <pc:sldMk cId="4028527182" sldId="286"/>
            <ac:spMk id="162" creationId="{18A0B39D-673D-47DB-AF94-2D15174D5D0F}"/>
          </ac:spMkLst>
        </pc:spChg>
        <pc:spChg chg="add del">
          <ac:chgData name="Alex Paredes" userId="8e2f938975373b52" providerId="LiveId" clId="{C042E4CD-9CA1-44A2-8DC4-FB91B50B28C3}" dt="2023-06-16T03:22:38.063" v="1930" actId="26606"/>
          <ac:spMkLst>
            <pc:docMk/>
            <pc:sldMk cId="4028527182" sldId="286"/>
            <ac:spMk id="163" creationId="{0BBAAC85-3967-456F-858E-A7B6600769DB}"/>
          </ac:spMkLst>
        </pc:spChg>
        <pc:spChg chg="add del">
          <ac:chgData name="Alex Paredes" userId="8e2f938975373b52" providerId="LiveId" clId="{C042E4CD-9CA1-44A2-8DC4-FB91B50B28C3}" dt="2023-06-16T03:22:38.063" v="1930" actId="26606"/>
          <ac:spMkLst>
            <pc:docMk/>
            <pc:sldMk cId="4028527182" sldId="286"/>
            <ac:spMk id="164" creationId="{56124464-57E5-400F-B084-340F5F0E3363}"/>
          </ac:spMkLst>
        </pc:spChg>
        <pc:spChg chg="add del">
          <ac:chgData name="Alex Paredes" userId="8e2f938975373b52" providerId="LiveId" clId="{C042E4CD-9CA1-44A2-8DC4-FB91B50B28C3}" dt="2023-06-16T03:21:20.029" v="1920" actId="26606"/>
          <ac:spMkLst>
            <pc:docMk/>
            <pc:sldMk cId="4028527182" sldId="286"/>
            <ac:spMk id="165" creationId="{92BC33F8-5102-41E6-9AA8-AA650AE71A87}"/>
          </ac:spMkLst>
        </pc:spChg>
        <pc:spChg chg="add del">
          <ac:chgData name="Alex Paredes" userId="8e2f938975373b52" providerId="LiveId" clId="{C042E4CD-9CA1-44A2-8DC4-FB91B50B28C3}" dt="2023-06-16T03:22:38.063" v="1930" actId="26606"/>
          <ac:spMkLst>
            <pc:docMk/>
            <pc:sldMk cId="4028527182" sldId="286"/>
            <ac:spMk id="166" creationId="{FA6E32EF-B747-4030-94EF-6F934F60A8F1}"/>
          </ac:spMkLst>
        </pc:spChg>
        <pc:spChg chg="add del">
          <ac:chgData name="Alex Paredes" userId="8e2f938975373b52" providerId="LiveId" clId="{C042E4CD-9CA1-44A2-8DC4-FB91B50B28C3}" dt="2023-06-16T03:21:20.029" v="1920" actId="26606"/>
          <ac:spMkLst>
            <pc:docMk/>
            <pc:sldMk cId="4028527182" sldId="286"/>
            <ac:spMk id="167" creationId="{C6A1F535-D9FE-4663-B399-D8304D549FEE}"/>
          </ac:spMkLst>
        </pc:spChg>
        <pc:spChg chg="add del">
          <ac:chgData name="Alex Paredes" userId="8e2f938975373b52" providerId="LiveId" clId="{C042E4CD-9CA1-44A2-8DC4-FB91B50B28C3}" dt="2023-06-16T03:22:38.063" v="1930" actId="26606"/>
          <ac:spMkLst>
            <pc:docMk/>
            <pc:sldMk cId="4028527182" sldId="286"/>
            <ac:spMk id="168" creationId="{F369FDCD-F584-4986-A2C9-113681584463}"/>
          </ac:spMkLst>
        </pc:spChg>
        <pc:spChg chg="add del">
          <ac:chgData name="Alex Paredes" userId="8e2f938975373b52" providerId="LiveId" clId="{C042E4CD-9CA1-44A2-8DC4-FB91B50B28C3}" dt="2023-06-16T03:21:20.029" v="1920" actId="26606"/>
          <ac:spMkLst>
            <pc:docMk/>
            <pc:sldMk cId="4028527182" sldId="286"/>
            <ac:spMk id="169" creationId="{4B564A6F-CD1C-4E21-8B7C-E52718BD1350}"/>
          </ac:spMkLst>
        </pc:spChg>
        <pc:spChg chg="add del">
          <ac:chgData name="Alex Paredes" userId="8e2f938975373b52" providerId="LiveId" clId="{C042E4CD-9CA1-44A2-8DC4-FB91B50B28C3}" dt="2023-06-16T03:22:38.063" v="1930" actId="26606"/>
          <ac:spMkLst>
            <pc:docMk/>
            <pc:sldMk cId="4028527182" sldId="286"/>
            <ac:spMk id="170" creationId="{14E53EF6-D3F7-4F57-935F-D8D7AD462DB8}"/>
          </ac:spMkLst>
        </pc:spChg>
        <pc:spChg chg="add del">
          <ac:chgData name="Alex Paredes" userId="8e2f938975373b52" providerId="LiveId" clId="{C042E4CD-9CA1-44A2-8DC4-FB91B50B28C3}" dt="2023-06-16T03:21:20.029" v="1920" actId="26606"/>
          <ac:spMkLst>
            <pc:docMk/>
            <pc:sldMk cId="4028527182" sldId="286"/>
            <ac:spMk id="171" creationId="{D86B2B02-56DB-4217-B7A6-F9AAC8463D5D}"/>
          </ac:spMkLst>
        </pc:spChg>
        <pc:spChg chg="add del">
          <ac:chgData name="Alex Paredes" userId="8e2f938975373b52" providerId="LiveId" clId="{C042E4CD-9CA1-44A2-8DC4-FB91B50B28C3}" dt="2023-06-16T03:22:38.063" v="1930" actId="26606"/>
          <ac:spMkLst>
            <pc:docMk/>
            <pc:sldMk cId="4028527182" sldId="286"/>
            <ac:spMk id="172" creationId="{72A0934C-4ECD-4447-AA40-F3384968C7F5}"/>
          </ac:spMkLst>
        </pc:spChg>
        <pc:spChg chg="add del">
          <ac:chgData name="Alex Paredes" userId="8e2f938975373b52" providerId="LiveId" clId="{C042E4CD-9CA1-44A2-8DC4-FB91B50B28C3}" dt="2023-06-16T03:21:20.029" v="1920" actId="26606"/>
          <ac:spMkLst>
            <pc:docMk/>
            <pc:sldMk cId="4028527182" sldId="286"/>
            <ac:spMk id="173" creationId="{74650351-12B1-42A7-89E6-3E99BD6C4AD5}"/>
          </ac:spMkLst>
        </pc:spChg>
        <pc:spChg chg="add del">
          <ac:chgData name="Alex Paredes" userId="8e2f938975373b52" providerId="LiveId" clId="{C042E4CD-9CA1-44A2-8DC4-FB91B50B28C3}" dt="2023-06-16T03:22:38.063" v="1930" actId="26606"/>
          <ac:spMkLst>
            <pc:docMk/>
            <pc:sldMk cId="4028527182" sldId="286"/>
            <ac:spMk id="174" creationId="{B7D77770-C668-4AE3-B353-154495A63FAB}"/>
          </ac:spMkLst>
        </pc:spChg>
        <pc:spChg chg="add del">
          <ac:chgData name="Alex Paredes" userId="8e2f938975373b52" providerId="LiveId" clId="{C042E4CD-9CA1-44A2-8DC4-FB91B50B28C3}" dt="2023-06-16T03:21:22.779" v="1922" actId="26606"/>
          <ac:spMkLst>
            <pc:docMk/>
            <pc:sldMk cId="4028527182" sldId="286"/>
            <ac:spMk id="175" creationId="{14E53EF6-D3F7-4F57-935F-D8D7AD462DB8}"/>
          </ac:spMkLst>
        </pc:spChg>
        <pc:spChg chg="add del">
          <ac:chgData name="Alex Paredes" userId="8e2f938975373b52" providerId="LiveId" clId="{C042E4CD-9CA1-44A2-8DC4-FB91B50B28C3}" dt="2023-06-16T03:21:22.779" v="1922" actId="26606"/>
          <ac:spMkLst>
            <pc:docMk/>
            <pc:sldMk cId="4028527182" sldId="286"/>
            <ac:spMk id="176" creationId="{18A0B39D-673D-47DB-AF94-2D15174D5D0F}"/>
          </ac:spMkLst>
        </pc:spChg>
        <pc:spChg chg="add del">
          <ac:chgData name="Alex Paredes" userId="8e2f938975373b52" providerId="LiveId" clId="{C042E4CD-9CA1-44A2-8DC4-FB91B50B28C3}" dt="2023-06-16T03:21:22.779" v="1922" actId="26606"/>
          <ac:spMkLst>
            <pc:docMk/>
            <pc:sldMk cId="4028527182" sldId="286"/>
            <ac:spMk id="177" creationId="{72A0934C-4ECD-4447-AA40-F3384968C7F5}"/>
          </ac:spMkLst>
        </pc:spChg>
        <pc:spChg chg="add del">
          <ac:chgData name="Alex Paredes" userId="8e2f938975373b52" providerId="LiveId" clId="{C042E4CD-9CA1-44A2-8DC4-FB91B50B28C3}" dt="2023-06-16T03:21:22.779" v="1922" actId="26606"/>
          <ac:spMkLst>
            <pc:docMk/>
            <pc:sldMk cId="4028527182" sldId="286"/>
            <ac:spMk id="178" creationId="{0BBAAC85-3967-456F-858E-A7B6600769DB}"/>
          </ac:spMkLst>
        </pc:spChg>
        <pc:spChg chg="add del">
          <ac:chgData name="Alex Paredes" userId="8e2f938975373b52" providerId="LiveId" clId="{C042E4CD-9CA1-44A2-8DC4-FB91B50B28C3}" dt="2023-06-16T03:21:22.779" v="1922" actId="26606"/>
          <ac:spMkLst>
            <pc:docMk/>
            <pc:sldMk cId="4028527182" sldId="286"/>
            <ac:spMk id="179" creationId="{B7D77770-C668-4AE3-B353-154495A63FAB}"/>
          </ac:spMkLst>
        </pc:spChg>
        <pc:spChg chg="add del">
          <ac:chgData name="Alex Paredes" userId="8e2f938975373b52" providerId="LiveId" clId="{C042E4CD-9CA1-44A2-8DC4-FB91B50B28C3}" dt="2023-06-16T03:21:22.779" v="1922" actId="26606"/>
          <ac:spMkLst>
            <pc:docMk/>
            <pc:sldMk cId="4028527182" sldId="286"/>
            <ac:spMk id="180" creationId="{56124464-57E5-400F-B084-340F5F0E3363}"/>
          </ac:spMkLst>
        </pc:spChg>
        <pc:spChg chg="add del">
          <ac:chgData name="Alex Paredes" userId="8e2f938975373b52" providerId="LiveId" clId="{C042E4CD-9CA1-44A2-8DC4-FB91B50B28C3}" dt="2023-06-16T03:21:22.779" v="1922" actId="26606"/>
          <ac:spMkLst>
            <pc:docMk/>
            <pc:sldMk cId="4028527182" sldId="286"/>
            <ac:spMk id="181" creationId="{B059F4A9-1423-4EA6-AE91-F407A2B39B81}"/>
          </ac:spMkLst>
        </pc:spChg>
        <pc:spChg chg="add del">
          <ac:chgData name="Alex Paredes" userId="8e2f938975373b52" providerId="LiveId" clId="{C042E4CD-9CA1-44A2-8DC4-FB91B50B28C3}" dt="2023-06-16T03:21:22.779" v="1922" actId="26606"/>
          <ac:spMkLst>
            <pc:docMk/>
            <pc:sldMk cId="4028527182" sldId="286"/>
            <ac:spMk id="182" creationId="{FA6E32EF-B747-4030-94EF-6F934F60A8F1}"/>
          </ac:spMkLst>
        </pc:spChg>
        <pc:spChg chg="add del">
          <ac:chgData name="Alex Paredes" userId="8e2f938975373b52" providerId="LiveId" clId="{C042E4CD-9CA1-44A2-8DC4-FB91B50B28C3}" dt="2023-06-16T03:21:22.779" v="1922" actId="26606"/>
          <ac:spMkLst>
            <pc:docMk/>
            <pc:sldMk cId="4028527182" sldId="286"/>
            <ac:spMk id="183" creationId="{F369FDCD-F584-4986-A2C9-113681584463}"/>
          </ac:spMkLst>
        </pc:spChg>
        <pc:spChg chg="add del">
          <ac:chgData name="Alex Paredes" userId="8e2f938975373b52" providerId="LiveId" clId="{C042E4CD-9CA1-44A2-8DC4-FB91B50B28C3}" dt="2023-06-16T03:22:38.063" v="1930" actId="26606"/>
          <ac:spMkLst>
            <pc:docMk/>
            <pc:sldMk cId="4028527182" sldId="286"/>
            <ac:spMk id="184" creationId="{B059F4A9-1423-4EA6-AE91-F407A2B39B81}"/>
          </ac:spMkLst>
        </pc:spChg>
        <pc:spChg chg="add del">
          <ac:chgData name="Alex Paredes" userId="8e2f938975373b52" providerId="LiveId" clId="{C042E4CD-9CA1-44A2-8DC4-FB91B50B28C3}" dt="2023-06-16T03:21:31.324" v="1924" actId="26606"/>
          <ac:spMkLst>
            <pc:docMk/>
            <pc:sldMk cId="4028527182" sldId="286"/>
            <ac:spMk id="185" creationId="{18A0B39D-673D-47DB-AF94-2D15174D5D0F}"/>
          </ac:spMkLst>
        </pc:spChg>
        <pc:spChg chg="add del">
          <ac:chgData name="Alex Paredes" userId="8e2f938975373b52" providerId="LiveId" clId="{C042E4CD-9CA1-44A2-8DC4-FB91B50B28C3}" dt="2023-06-16T03:21:31.324" v="1924" actId="26606"/>
          <ac:spMkLst>
            <pc:docMk/>
            <pc:sldMk cId="4028527182" sldId="286"/>
            <ac:spMk id="186" creationId="{0BBAAC85-3967-456F-858E-A7B6600769DB}"/>
          </ac:spMkLst>
        </pc:spChg>
        <pc:spChg chg="add del">
          <ac:chgData name="Alex Paredes" userId="8e2f938975373b52" providerId="LiveId" clId="{C042E4CD-9CA1-44A2-8DC4-FB91B50B28C3}" dt="2023-06-16T03:21:31.324" v="1924" actId="26606"/>
          <ac:spMkLst>
            <pc:docMk/>
            <pc:sldMk cId="4028527182" sldId="286"/>
            <ac:spMk id="187" creationId="{56124464-57E5-400F-B084-340F5F0E3363}"/>
          </ac:spMkLst>
        </pc:spChg>
        <pc:spChg chg="add del">
          <ac:chgData name="Alex Paredes" userId="8e2f938975373b52" providerId="LiveId" clId="{C042E4CD-9CA1-44A2-8DC4-FB91B50B28C3}" dt="2023-06-16T03:21:31.324" v="1924" actId="26606"/>
          <ac:spMkLst>
            <pc:docMk/>
            <pc:sldMk cId="4028527182" sldId="286"/>
            <ac:spMk id="188" creationId="{FA6E32EF-B747-4030-94EF-6F934F60A8F1}"/>
          </ac:spMkLst>
        </pc:spChg>
        <pc:spChg chg="add del">
          <ac:chgData name="Alex Paredes" userId="8e2f938975373b52" providerId="LiveId" clId="{C042E4CD-9CA1-44A2-8DC4-FB91B50B28C3}" dt="2023-06-16T03:21:31.324" v="1924" actId="26606"/>
          <ac:spMkLst>
            <pc:docMk/>
            <pc:sldMk cId="4028527182" sldId="286"/>
            <ac:spMk id="189" creationId="{F369FDCD-F584-4986-A2C9-113681584463}"/>
          </ac:spMkLst>
        </pc:spChg>
        <pc:spChg chg="add del">
          <ac:chgData name="Alex Paredes" userId="8e2f938975373b52" providerId="LiveId" clId="{C042E4CD-9CA1-44A2-8DC4-FB91B50B28C3}" dt="2023-06-16T03:21:31.324" v="1924" actId="26606"/>
          <ac:spMkLst>
            <pc:docMk/>
            <pc:sldMk cId="4028527182" sldId="286"/>
            <ac:spMk id="190" creationId="{14E53EF6-D3F7-4F57-935F-D8D7AD462DB8}"/>
          </ac:spMkLst>
        </pc:spChg>
        <pc:spChg chg="add del">
          <ac:chgData name="Alex Paredes" userId="8e2f938975373b52" providerId="LiveId" clId="{C042E4CD-9CA1-44A2-8DC4-FB91B50B28C3}" dt="2023-06-16T03:21:31.324" v="1924" actId="26606"/>
          <ac:spMkLst>
            <pc:docMk/>
            <pc:sldMk cId="4028527182" sldId="286"/>
            <ac:spMk id="191" creationId="{72A0934C-4ECD-4447-AA40-F3384968C7F5}"/>
          </ac:spMkLst>
        </pc:spChg>
        <pc:spChg chg="add del">
          <ac:chgData name="Alex Paredes" userId="8e2f938975373b52" providerId="LiveId" clId="{C042E4CD-9CA1-44A2-8DC4-FB91B50B28C3}" dt="2023-06-16T03:21:31.324" v="1924" actId="26606"/>
          <ac:spMkLst>
            <pc:docMk/>
            <pc:sldMk cId="4028527182" sldId="286"/>
            <ac:spMk id="192" creationId="{B7D77770-C668-4AE3-B353-154495A63FAB}"/>
          </ac:spMkLst>
        </pc:spChg>
        <pc:spChg chg="add del">
          <ac:chgData name="Alex Paredes" userId="8e2f938975373b52" providerId="LiveId" clId="{C042E4CD-9CA1-44A2-8DC4-FB91B50B28C3}" dt="2023-06-16T03:21:31.324" v="1924" actId="26606"/>
          <ac:spMkLst>
            <pc:docMk/>
            <pc:sldMk cId="4028527182" sldId="286"/>
            <ac:spMk id="193" creationId="{B059F4A9-1423-4EA6-AE91-F407A2B39B81}"/>
          </ac:spMkLst>
        </pc:spChg>
        <pc:spChg chg="add del">
          <ac:chgData name="Alex Paredes" userId="8e2f938975373b52" providerId="LiveId" clId="{C042E4CD-9CA1-44A2-8DC4-FB91B50B28C3}" dt="2023-06-16T03:22:22.802" v="1929" actId="26606"/>
          <ac:spMkLst>
            <pc:docMk/>
            <pc:sldMk cId="4028527182" sldId="286"/>
            <ac:spMk id="194" creationId="{18A0B39D-673D-47DB-AF94-2D15174D5D0F}"/>
          </ac:spMkLst>
        </pc:spChg>
        <pc:spChg chg="add del">
          <ac:chgData name="Alex Paredes" userId="8e2f938975373b52" providerId="LiveId" clId="{C042E4CD-9CA1-44A2-8DC4-FB91B50B28C3}" dt="2023-06-16T03:22:22.802" v="1929" actId="26606"/>
          <ac:spMkLst>
            <pc:docMk/>
            <pc:sldMk cId="4028527182" sldId="286"/>
            <ac:spMk id="195" creationId="{FA6E32EF-B747-4030-94EF-6F934F60A8F1}"/>
          </ac:spMkLst>
        </pc:spChg>
        <pc:spChg chg="add del">
          <ac:chgData name="Alex Paredes" userId="8e2f938975373b52" providerId="LiveId" clId="{C042E4CD-9CA1-44A2-8DC4-FB91B50B28C3}" dt="2023-06-16T03:22:22.802" v="1929" actId="26606"/>
          <ac:spMkLst>
            <pc:docMk/>
            <pc:sldMk cId="4028527182" sldId="286"/>
            <ac:spMk id="196" creationId="{0BBAAC85-3967-456F-858E-A7B6600769DB}"/>
          </ac:spMkLst>
        </pc:spChg>
        <pc:spChg chg="add del">
          <ac:chgData name="Alex Paredes" userId="8e2f938975373b52" providerId="LiveId" clId="{C042E4CD-9CA1-44A2-8DC4-FB91B50B28C3}" dt="2023-06-16T03:22:22.802" v="1929" actId="26606"/>
          <ac:spMkLst>
            <pc:docMk/>
            <pc:sldMk cId="4028527182" sldId="286"/>
            <ac:spMk id="197" creationId="{F875149D-F692-45DA-8324-D5E0193D5FC4}"/>
          </ac:spMkLst>
        </pc:spChg>
        <pc:spChg chg="add del">
          <ac:chgData name="Alex Paredes" userId="8e2f938975373b52" providerId="LiveId" clId="{C042E4CD-9CA1-44A2-8DC4-FB91B50B28C3}" dt="2023-06-16T03:22:22.802" v="1929" actId="26606"/>
          <ac:spMkLst>
            <pc:docMk/>
            <pc:sldMk cId="4028527182" sldId="286"/>
            <ac:spMk id="198" creationId="{56124464-57E5-400F-B084-340F5F0E3363}"/>
          </ac:spMkLst>
        </pc:spChg>
        <pc:spChg chg="add del">
          <ac:chgData name="Alex Paredes" userId="8e2f938975373b52" providerId="LiveId" clId="{C042E4CD-9CA1-44A2-8DC4-FB91B50B28C3}" dt="2023-06-16T03:22:22.802" v="1929" actId="26606"/>
          <ac:spMkLst>
            <pc:docMk/>
            <pc:sldMk cId="4028527182" sldId="286"/>
            <ac:spMk id="199" creationId="{7B89EEFD-93BC-4ACF-962C-E6279E72B00B}"/>
          </ac:spMkLst>
        </pc:spChg>
        <pc:spChg chg="add del">
          <ac:chgData name="Alex Paredes" userId="8e2f938975373b52" providerId="LiveId" clId="{C042E4CD-9CA1-44A2-8DC4-FB91B50B28C3}" dt="2023-06-16T03:23:50.778" v="1942" actId="26606"/>
          <ac:spMkLst>
            <pc:docMk/>
            <pc:sldMk cId="4028527182" sldId="286"/>
            <ac:spMk id="200" creationId="{18A0B39D-673D-47DB-AF94-2D15174D5D0F}"/>
          </ac:spMkLst>
        </pc:spChg>
        <pc:spChg chg="add del">
          <ac:chgData name="Alex Paredes" userId="8e2f938975373b52" providerId="LiveId" clId="{C042E4CD-9CA1-44A2-8DC4-FB91B50B28C3}" dt="2023-06-16T03:22:22.802" v="1929" actId="26606"/>
          <ac:spMkLst>
            <pc:docMk/>
            <pc:sldMk cId="4028527182" sldId="286"/>
            <ac:spMk id="201" creationId="{C0B19935-C760-4698-9DD1-973C8A428D26}"/>
          </ac:spMkLst>
        </pc:spChg>
        <pc:spChg chg="add del">
          <ac:chgData name="Alex Paredes" userId="8e2f938975373b52" providerId="LiveId" clId="{C042E4CD-9CA1-44A2-8DC4-FB91B50B28C3}" dt="2023-06-16T03:23:50.778" v="1942" actId="26606"/>
          <ac:spMkLst>
            <pc:docMk/>
            <pc:sldMk cId="4028527182" sldId="286"/>
            <ac:spMk id="202" creationId="{0BBAAC85-3967-456F-858E-A7B6600769DB}"/>
          </ac:spMkLst>
        </pc:spChg>
        <pc:spChg chg="add del">
          <ac:chgData name="Alex Paredes" userId="8e2f938975373b52" providerId="LiveId" clId="{C042E4CD-9CA1-44A2-8DC4-FB91B50B28C3}" dt="2023-06-16T03:22:22.802" v="1929" actId="26606"/>
          <ac:spMkLst>
            <pc:docMk/>
            <pc:sldMk cId="4028527182" sldId="286"/>
            <ac:spMk id="203" creationId="{08990612-E008-4F02-AEBB-B140BE753558}"/>
          </ac:spMkLst>
        </pc:spChg>
        <pc:spChg chg="add del">
          <ac:chgData name="Alex Paredes" userId="8e2f938975373b52" providerId="LiveId" clId="{C042E4CD-9CA1-44A2-8DC4-FB91B50B28C3}" dt="2023-06-16T03:23:50.778" v="1942" actId="26606"/>
          <ac:spMkLst>
            <pc:docMk/>
            <pc:sldMk cId="4028527182" sldId="286"/>
            <ac:spMk id="204" creationId="{56124464-57E5-400F-B084-340F5F0E3363}"/>
          </ac:spMkLst>
        </pc:spChg>
        <pc:spChg chg="add del">
          <ac:chgData name="Alex Paredes" userId="8e2f938975373b52" providerId="LiveId" clId="{C042E4CD-9CA1-44A2-8DC4-FB91B50B28C3}" dt="2023-06-16T03:22:22.802" v="1929" actId="26606"/>
          <ac:spMkLst>
            <pc:docMk/>
            <pc:sldMk cId="4028527182" sldId="286"/>
            <ac:spMk id="205" creationId="{A310A41F-3A14-4150-B6CF-0A577DDDEAD2}"/>
          </ac:spMkLst>
        </pc:spChg>
        <pc:spChg chg="add del">
          <ac:chgData name="Alex Paredes" userId="8e2f938975373b52" providerId="LiveId" clId="{C042E4CD-9CA1-44A2-8DC4-FB91B50B28C3}" dt="2023-06-16T03:23:50.778" v="1942" actId="26606"/>
          <ac:spMkLst>
            <pc:docMk/>
            <pc:sldMk cId="4028527182" sldId="286"/>
            <ac:spMk id="206" creationId="{FA6E32EF-B747-4030-94EF-6F934F60A8F1}"/>
          </ac:spMkLst>
        </pc:spChg>
        <pc:spChg chg="add del">
          <ac:chgData name="Alex Paredes" userId="8e2f938975373b52" providerId="LiveId" clId="{C042E4CD-9CA1-44A2-8DC4-FB91B50B28C3}" dt="2023-06-16T03:23:50.778" v="1942" actId="26606"/>
          <ac:spMkLst>
            <pc:docMk/>
            <pc:sldMk cId="4028527182" sldId="286"/>
            <ac:spMk id="207" creationId="{F875149D-F692-45DA-8324-D5E0193D5FC4}"/>
          </ac:spMkLst>
        </pc:spChg>
        <pc:spChg chg="add del">
          <ac:chgData name="Alex Paredes" userId="8e2f938975373b52" providerId="LiveId" clId="{C042E4CD-9CA1-44A2-8DC4-FB91B50B28C3}" dt="2023-06-16T03:23:50.778" v="1942" actId="26606"/>
          <ac:spMkLst>
            <pc:docMk/>
            <pc:sldMk cId="4028527182" sldId="286"/>
            <ac:spMk id="208" creationId="{7B89EEFD-93BC-4ACF-962C-E6279E72B00B}"/>
          </ac:spMkLst>
        </pc:spChg>
        <pc:spChg chg="add del">
          <ac:chgData name="Alex Paredes" userId="8e2f938975373b52" providerId="LiveId" clId="{C042E4CD-9CA1-44A2-8DC4-FB91B50B28C3}" dt="2023-06-16T03:23:50.778" v="1942" actId="26606"/>
          <ac:spMkLst>
            <pc:docMk/>
            <pc:sldMk cId="4028527182" sldId="286"/>
            <ac:spMk id="209" creationId="{C0B19935-C760-4698-9DD1-973C8A428D26}"/>
          </ac:spMkLst>
        </pc:spChg>
        <pc:spChg chg="add del">
          <ac:chgData name="Alex Paredes" userId="8e2f938975373b52" providerId="LiveId" clId="{C042E4CD-9CA1-44A2-8DC4-FB91B50B28C3}" dt="2023-06-16T03:23:50.778" v="1942" actId="26606"/>
          <ac:spMkLst>
            <pc:docMk/>
            <pc:sldMk cId="4028527182" sldId="286"/>
            <ac:spMk id="210" creationId="{08990612-E008-4F02-AEBB-B140BE753558}"/>
          </ac:spMkLst>
        </pc:spChg>
        <pc:spChg chg="add del">
          <ac:chgData name="Alex Paredes" userId="8e2f938975373b52" providerId="LiveId" clId="{C042E4CD-9CA1-44A2-8DC4-FB91B50B28C3}" dt="2023-06-16T03:23:50.778" v="1942" actId="26606"/>
          <ac:spMkLst>
            <pc:docMk/>
            <pc:sldMk cId="4028527182" sldId="286"/>
            <ac:spMk id="211" creationId="{A310A41F-3A14-4150-B6CF-0A577DDDEAD2}"/>
          </ac:spMkLst>
        </pc:spChg>
        <pc:spChg chg="add del">
          <ac:chgData name="Alex Paredes" userId="8e2f938975373b52" providerId="LiveId" clId="{C042E4CD-9CA1-44A2-8DC4-FB91B50B28C3}" dt="2023-06-16T03:23:22.812" v="1933" actId="26606"/>
          <ac:spMkLst>
            <pc:docMk/>
            <pc:sldMk cId="4028527182" sldId="286"/>
            <ac:spMk id="216" creationId="{92BC33F8-5102-41E6-9AA8-AA650AE71A87}"/>
          </ac:spMkLst>
        </pc:spChg>
        <pc:spChg chg="add del">
          <ac:chgData name="Alex Paredes" userId="8e2f938975373b52" providerId="LiveId" clId="{C042E4CD-9CA1-44A2-8DC4-FB91B50B28C3}" dt="2023-06-16T03:23:22.812" v="1933" actId="26606"/>
          <ac:spMkLst>
            <pc:docMk/>
            <pc:sldMk cId="4028527182" sldId="286"/>
            <ac:spMk id="218" creationId="{C6A1F535-D9FE-4663-B399-D8304D549FEE}"/>
          </ac:spMkLst>
        </pc:spChg>
        <pc:spChg chg="add del">
          <ac:chgData name="Alex Paredes" userId="8e2f938975373b52" providerId="LiveId" clId="{C042E4CD-9CA1-44A2-8DC4-FB91B50B28C3}" dt="2023-06-16T03:23:22.812" v="1933" actId="26606"/>
          <ac:spMkLst>
            <pc:docMk/>
            <pc:sldMk cId="4028527182" sldId="286"/>
            <ac:spMk id="220" creationId="{4B564A6F-CD1C-4E21-8B7C-E52718BD1350}"/>
          </ac:spMkLst>
        </pc:spChg>
        <pc:spChg chg="add del">
          <ac:chgData name="Alex Paredes" userId="8e2f938975373b52" providerId="LiveId" clId="{C042E4CD-9CA1-44A2-8DC4-FB91B50B28C3}" dt="2023-06-16T03:23:22.812" v="1933" actId="26606"/>
          <ac:spMkLst>
            <pc:docMk/>
            <pc:sldMk cId="4028527182" sldId="286"/>
            <ac:spMk id="222" creationId="{D86B2B02-56DB-4217-B7A6-F9AAC8463D5D}"/>
          </ac:spMkLst>
        </pc:spChg>
        <pc:spChg chg="add del">
          <ac:chgData name="Alex Paredes" userId="8e2f938975373b52" providerId="LiveId" clId="{C042E4CD-9CA1-44A2-8DC4-FB91B50B28C3}" dt="2023-06-16T03:23:22.812" v="1933" actId="26606"/>
          <ac:spMkLst>
            <pc:docMk/>
            <pc:sldMk cId="4028527182" sldId="286"/>
            <ac:spMk id="224" creationId="{74650351-12B1-42A7-89E6-3E99BD6C4AD5}"/>
          </ac:spMkLst>
        </pc:spChg>
        <pc:spChg chg="add del">
          <ac:chgData name="Alex Paredes" userId="8e2f938975373b52" providerId="LiveId" clId="{C042E4CD-9CA1-44A2-8DC4-FB91B50B28C3}" dt="2023-06-16T03:23:28.024" v="1935" actId="26606"/>
          <ac:spMkLst>
            <pc:docMk/>
            <pc:sldMk cId="4028527182" sldId="286"/>
            <ac:spMk id="226" creationId="{C487790A-E9D7-438A-90BB-9361BEF14B29}"/>
          </ac:spMkLst>
        </pc:spChg>
        <pc:spChg chg="add del">
          <ac:chgData name="Alex Paredes" userId="8e2f938975373b52" providerId="LiveId" clId="{C042E4CD-9CA1-44A2-8DC4-FB91B50B28C3}" dt="2023-06-16T03:23:28.024" v="1935" actId="26606"/>
          <ac:spMkLst>
            <pc:docMk/>
            <pc:sldMk cId="4028527182" sldId="286"/>
            <ac:spMk id="227" creationId="{92BC33F8-5102-41E6-9AA8-AA650AE71A87}"/>
          </ac:spMkLst>
        </pc:spChg>
        <pc:spChg chg="add del">
          <ac:chgData name="Alex Paredes" userId="8e2f938975373b52" providerId="LiveId" clId="{C042E4CD-9CA1-44A2-8DC4-FB91B50B28C3}" dt="2023-06-16T03:23:28.024" v="1935" actId="26606"/>
          <ac:spMkLst>
            <pc:docMk/>
            <pc:sldMk cId="4028527182" sldId="286"/>
            <ac:spMk id="228" creationId="{C84847AE-0FEA-43E8-8AA1-4169A6FDB9B9}"/>
          </ac:spMkLst>
        </pc:spChg>
        <pc:spChg chg="add del">
          <ac:chgData name="Alex Paredes" userId="8e2f938975373b52" providerId="LiveId" clId="{C042E4CD-9CA1-44A2-8DC4-FB91B50B28C3}" dt="2023-06-16T03:23:28.024" v="1935" actId="26606"/>
          <ac:spMkLst>
            <pc:docMk/>
            <pc:sldMk cId="4028527182" sldId="286"/>
            <ac:spMk id="229" creationId="{C6A1F535-D9FE-4663-B399-D8304D549FEE}"/>
          </ac:spMkLst>
        </pc:spChg>
        <pc:spChg chg="add del">
          <ac:chgData name="Alex Paredes" userId="8e2f938975373b52" providerId="LiveId" clId="{C042E4CD-9CA1-44A2-8DC4-FB91B50B28C3}" dt="2023-06-16T03:23:28.024" v="1935" actId="26606"/>
          <ac:spMkLst>
            <pc:docMk/>
            <pc:sldMk cId="4028527182" sldId="286"/>
            <ac:spMk id="230" creationId="{0C0E6C8D-508A-44F8-BB9B-7911B0118D5C}"/>
          </ac:spMkLst>
        </pc:spChg>
        <pc:spChg chg="add del">
          <ac:chgData name="Alex Paredes" userId="8e2f938975373b52" providerId="LiveId" clId="{C042E4CD-9CA1-44A2-8DC4-FB91B50B28C3}" dt="2023-06-16T03:23:28.024" v="1935" actId="26606"/>
          <ac:spMkLst>
            <pc:docMk/>
            <pc:sldMk cId="4028527182" sldId="286"/>
            <ac:spMk id="231" creationId="{4B564A6F-CD1C-4E21-8B7C-E52718BD1350}"/>
          </ac:spMkLst>
        </pc:spChg>
        <pc:spChg chg="add del">
          <ac:chgData name="Alex Paredes" userId="8e2f938975373b52" providerId="LiveId" clId="{C042E4CD-9CA1-44A2-8DC4-FB91B50B28C3}" dt="2023-06-16T03:23:28.024" v="1935" actId="26606"/>
          <ac:spMkLst>
            <pc:docMk/>
            <pc:sldMk cId="4028527182" sldId="286"/>
            <ac:spMk id="232" creationId="{D86B2B02-56DB-4217-B7A6-F9AAC8463D5D}"/>
          </ac:spMkLst>
        </pc:spChg>
        <pc:spChg chg="add del">
          <ac:chgData name="Alex Paredes" userId="8e2f938975373b52" providerId="LiveId" clId="{C042E4CD-9CA1-44A2-8DC4-FB91B50B28C3}" dt="2023-06-16T03:23:28.024" v="1935" actId="26606"/>
          <ac:spMkLst>
            <pc:docMk/>
            <pc:sldMk cId="4028527182" sldId="286"/>
            <ac:spMk id="233" creationId="{7D541204-B666-420C-9DF1-C06950D2F0DA}"/>
          </ac:spMkLst>
        </pc:spChg>
        <pc:spChg chg="add del">
          <ac:chgData name="Alex Paredes" userId="8e2f938975373b52" providerId="LiveId" clId="{C042E4CD-9CA1-44A2-8DC4-FB91B50B28C3}" dt="2023-06-16T03:23:40.591" v="1937" actId="26606"/>
          <ac:spMkLst>
            <pc:docMk/>
            <pc:sldMk cId="4028527182" sldId="286"/>
            <ac:spMk id="235" creationId="{92BC33F8-5102-41E6-9AA8-AA650AE71A87}"/>
          </ac:spMkLst>
        </pc:spChg>
        <pc:spChg chg="add del">
          <ac:chgData name="Alex Paredes" userId="8e2f938975373b52" providerId="LiveId" clId="{C042E4CD-9CA1-44A2-8DC4-FB91B50B28C3}" dt="2023-06-16T03:23:40.591" v="1937" actId="26606"/>
          <ac:spMkLst>
            <pc:docMk/>
            <pc:sldMk cId="4028527182" sldId="286"/>
            <ac:spMk id="236" creationId="{C6A1F535-D9FE-4663-B399-D8304D549FEE}"/>
          </ac:spMkLst>
        </pc:spChg>
        <pc:spChg chg="add del">
          <ac:chgData name="Alex Paredes" userId="8e2f938975373b52" providerId="LiveId" clId="{C042E4CD-9CA1-44A2-8DC4-FB91B50B28C3}" dt="2023-06-16T03:23:40.591" v="1937" actId="26606"/>
          <ac:spMkLst>
            <pc:docMk/>
            <pc:sldMk cId="4028527182" sldId="286"/>
            <ac:spMk id="237" creationId="{4B564A6F-CD1C-4E21-8B7C-E52718BD1350}"/>
          </ac:spMkLst>
        </pc:spChg>
        <pc:spChg chg="add del">
          <ac:chgData name="Alex Paredes" userId="8e2f938975373b52" providerId="LiveId" clId="{C042E4CD-9CA1-44A2-8DC4-FB91B50B28C3}" dt="2023-06-16T03:23:40.591" v="1937" actId="26606"/>
          <ac:spMkLst>
            <pc:docMk/>
            <pc:sldMk cId="4028527182" sldId="286"/>
            <ac:spMk id="238" creationId="{D86B2B02-56DB-4217-B7A6-F9AAC8463D5D}"/>
          </ac:spMkLst>
        </pc:spChg>
        <pc:spChg chg="add del">
          <ac:chgData name="Alex Paredes" userId="8e2f938975373b52" providerId="LiveId" clId="{C042E4CD-9CA1-44A2-8DC4-FB91B50B28C3}" dt="2023-06-16T03:23:40.591" v="1937" actId="26606"/>
          <ac:spMkLst>
            <pc:docMk/>
            <pc:sldMk cId="4028527182" sldId="286"/>
            <ac:spMk id="239" creationId="{208C7B0D-4AC3-45B0-B6FB-9121AD8897BA}"/>
          </ac:spMkLst>
        </pc:spChg>
        <pc:spChg chg="add del">
          <ac:chgData name="Alex Paredes" userId="8e2f938975373b52" providerId="LiveId" clId="{C042E4CD-9CA1-44A2-8DC4-FB91B50B28C3}" dt="2023-06-16T03:23:40.591" v="1937" actId="26606"/>
          <ac:spMkLst>
            <pc:docMk/>
            <pc:sldMk cId="4028527182" sldId="286"/>
            <ac:spMk id="240" creationId="{F009CCE6-9706-43F2-900B-9FF21570B656}"/>
          </ac:spMkLst>
        </pc:spChg>
        <pc:spChg chg="add del">
          <ac:chgData name="Alex Paredes" userId="8e2f938975373b52" providerId="LiveId" clId="{C042E4CD-9CA1-44A2-8DC4-FB91B50B28C3}" dt="2023-06-16T03:23:40.591" v="1937" actId="26606"/>
          <ac:spMkLst>
            <pc:docMk/>
            <pc:sldMk cId="4028527182" sldId="286"/>
            <ac:spMk id="241" creationId="{DF4F391A-7620-4244-9E33-D492E22E4F8D}"/>
          </ac:spMkLst>
        </pc:spChg>
        <pc:spChg chg="add del">
          <ac:chgData name="Alex Paredes" userId="8e2f938975373b52" providerId="LiveId" clId="{C042E4CD-9CA1-44A2-8DC4-FB91B50B28C3}" dt="2023-06-16T03:23:40.591" v="1937" actId="26606"/>
          <ac:spMkLst>
            <pc:docMk/>
            <pc:sldMk cId="4028527182" sldId="286"/>
            <ac:spMk id="242" creationId="{ECD38522-5E8C-4DCD-9067-495274CF94A6}"/>
          </ac:spMkLst>
        </pc:spChg>
        <pc:spChg chg="add del">
          <ac:chgData name="Alex Paredes" userId="8e2f938975373b52" providerId="LiveId" clId="{C042E4CD-9CA1-44A2-8DC4-FB91B50B28C3}" dt="2023-06-16T03:23:48.928" v="1939" actId="26606"/>
          <ac:spMkLst>
            <pc:docMk/>
            <pc:sldMk cId="4028527182" sldId="286"/>
            <ac:spMk id="244" creationId="{92BC33F8-5102-41E6-9AA8-AA650AE71A87}"/>
          </ac:spMkLst>
        </pc:spChg>
        <pc:spChg chg="add del">
          <ac:chgData name="Alex Paredes" userId="8e2f938975373b52" providerId="LiveId" clId="{C042E4CD-9CA1-44A2-8DC4-FB91B50B28C3}" dt="2023-06-16T03:23:48.928" v="1939" actId="26606"/>
          <ac:spMkLst>
            <pc:docMk/>
            <pc:sldMk cId="4028527182" sldId="286"/>
            <ac:spMk id="245" creationId="{C6A1F535-D9FE-4663-B399-D8304D549FEE}"/>
          </ac:spMkLst>
        </pc:spChg>
        <pc:spChg chg="add del">
          <ac:chgData name="Alex Paredes" userId="8e2f938975373b52" providerId="LiveId" clId="{C042E4CD-9CA1-44A2-8DC4-FB91B50B28C3}" dt="2023-06-16T03:23:48.928" v="1939" actId="26606"/>
          <ac:spMkLst>
            <pc:docMk/>
            <pc:sldMk cId="4028527182" sldId="286"/>
            <ac:spMk id="246" creationId="{4B564A6F-CD1C-4E21-8B7C-E52718BD1350}"/>
          </ac:spMkLst>
        </pc:spChg>
        <pc:spChg chg="add del">
          <ac:chgData name="Alex Paredes" userId="8e2f938975373b52" providerId="LiveId" clId="{C042E4CD-9CA1-44A2-8DC4-FB91B50B28C3}" dt="2023-06-16T03:23:48.928" v="1939" actId="26606"/>
          <ac:spMkLst>
            <pc:docMk/>
            <pc:sldMk cId="4028527182" sldId="286"/>
            <ac:spMk id="247" creationId="{D86B2B02-56DB-4217-B7A6-F9AAC8463D5D}"/>
          </ac:spMkLst>
        </pc:spChg>
        <pc:spChg chg="add del">
          <ac:chgData name="Alex Paredes" userId="8e2f938975373b52" providerId="LiveId" clId="{C042E4CD-9CA1-44A2-8DC4-FB91B50B28C3}" dt="2023-06-16T03:23:48.928" v="1939" actId="26606"/>
          <ac:spMkLst>
            <pc:docMk/>
            <pc:sldMk cId="4028527182" sldId="286"/>
            <ac:spMk id="248" creationId="{9CC71004-4857-4A19-A21E-1B076C964AC8}"/>
          </ac:spMkLst>
        </pc:spChg>
        <pc:spChg chg="add del">
          <ac:chgData name="Alex Paredes" userId="8e2f938975373b52" providerId="LiveId" clId="{C042E4CD-9CA1-44A2-8DC4-FB91B50B28C3}" dt="2023-06-16T03:23:48.928" v="1939" actId="26606"/>
          <ac:spMkLst>
            <pc:docMk/>
            <pc:sldMk cId="4028527182" sldId="286"/>
            <ac:spMk id="249" creationId="{2B14E333-FAB1-44AC-84BF-00B233C44AFB}"/>
          </ac:spMkLst>
        </pc:spChg>
        <pc:spChg chg="add del">
          <ac:chgData name="Alex Paredes" userId="8e2f938975373b52" providerId="LiveId" clId="{C042E4CD-9CA1-44A2-8DC4-FB91B50B28C3}" dt="2023-06-16T03:23:48.928" v="1939" actId="26606"/>
          <ac:spMkLst>
            <pc:docMk/>
            <pc:sldMk cId="4028527182" sldId="286"/>
            <ac:spMk id="250" creationId="{BA855E77-7332-4432-9A24-8898883C8ACB}"/>
          </ac:spMkLst>
        </pc:spChg>
        <pc:spChg chg="add del">
          <ac:chgData name="Alex Paredes" userId="8e2f938975373b52" providerId="LiveId" clId="{C042E4CD-9CA1-44A2-8DC4-FB91B50B28C3}" dt="2023-06-16T03:23:48.928" v="1939" actId="26606"/>
          <ac:spMkLst>
            <pc:docMk/>
            <pc:sldMk cId="4028527182" sldId="286"/>
            <ac:spMk id="251" creationId="{1EEA3C1A-3AE6-4ABA-B1A2-BE9AC420840F}"/>
          </ac:spMkLst>
        </pc:spChg>
        <pc:spChg chg="add del">
          <ac:chgData name="Alex Paredes" userId="8e2f938975373b52" providerId="LiveId" clId="{C042E4CD-9CA1-44A2-8DC4-FB91B50B28C3}" dt="2023-06-16T03:23:50.683" v="1941" actId="26606"/>
          <ac:spMkLst>
            <pc:docMk/>
            <pc:sldMk cId="4028527182" sldId="286"/>
            <ac:spMk id="253" creationId="{18A0B39D-673D-47DB-AF94-2D15174D5D0F}"/>
          </ac:spMkLst>
        </pc:spChg>
        <pc:spChg chg="add del">
          <ac:chgData name="Alex Paredes" userId="8e2f938975373b52" providerId="LiveId" clId="{C042E4CD-9CA1-44A2-8DC4-FB91B50B28C3}" dt="2023-06-16T03:23:50.683" v="1941" actId="26606"/>
          <ac:spMkLst>
            <pc:docMk/>
            <pc:sldMk cId="4028527182" sldId="286"/>
            <ac:spMk id="254" creationId="{0BBAAC85-3967-456F-858E-A7B6600769DB}"/>
          </ac:spMkLst>
        </pc:spChg>
        <pc:spChg chg="add del">
          <ac:chgData name="Alex Paredes" userId="8e2f938975373b52" providerId="LiveId" clId="{C042E4CD-9CA1-44A2-8DC4-FB91B50B28C3}" dt="2023-06-16T03:23:50.683" v="1941" actId="26606"/>
          <ac:spMkLst>
            <pc:docMk/>
            <pc:sldMk cId="4028527182" sldId="286"/>
            <ac:spMk id="255" creationId="{56124464-57E5-400F-B084-340F5F0E3363}"/>
          </ac:spMkLst>
        </pc:spChg>
        <pc:spChg chg="add del">
          <ac:chgData name="Alex Paredes" userId="8e2f938975373b52" providerId="LiveId" clId="{C042E4CD-9CA1-44A2-8DC4-FB91B50B28C3}" dt="2023-06-16T03:23:50.683" v="1941" actId="26606"/>
          <ac:spMkLst>
            <pc:docMk/>
            <pc:sldMk cId="4028527182" sldId="286"/>
            <ac:spMk id="256" creationId="{FA6E32EF-B747-4030-94EF-6F934F60A8F1}"/>
          </ac:spMkLst>
        </pc:spChg>
        <pc:spChg chg="add del">
          <ac:chgData name="Alex Paredes" userId="8e2f938975373b52" providerId="LiveId" clId="{C042E4CD-9CA1-44A2-8DC4-FB91B50B28C3}" dt="2023-06-16T03:23:50.683" v="1941" actId="26606"/>
          <ac:spMkLst>
            <pc:docMk/>
            <pc:sldMk cId="4028527182" sldId="286"/>
            <ac:spMk id="257" creationId="{F875149D-F692-45DA-8324-D5E0193D5FC4}"/>
          </ac:spMkLst>
        </pc:spChg>
        <pc:spChg chg="add del">
          <ac:chgData name="Alex Paredes" userId="8e2f938975373b52" providerId="LiveId" clId="{C042E4CD-9CA1-44A2-8DC4-FB91B50B28C3}" dt="2023-06-16T03:23:50.683" v="1941" actId="26606"/>
          <ac:spMkLst>
            <pc:docMk/>
            <pc:sldMk cId="4028527182" sldId="286"/>
            <ac:spMk id="258" creationId="{7B89EEFD-93BC-4ACF-962C-E6279E72B00B}"/>
          </ac:spMkLst>
        </pc:spChg>
        <pc:spChg chg="add del">
          <ac:chgData name="Alex Paredes" userId="8e2f938975373b52" providerId="LiveId" clId="{C042E4CD-9CA1-44A2-8DC4-FB91B50B28C3}" dt="2023-06-16T03:23:50.683" v="1941" actId="26606"/>
          <ac:spMkLst>
            <pc:docMk/>
            <pc:sldMk cId="4028527182" sldId="286"/>
            <ac:spMk id="259" creationId="{C0B19935-C760-4698-9DD1-973C8A428D26}"/>
          </ac:spMkLst>
        </pc:spChg>
        <pc:spChg chg="add del">
          <ac:chgData name="Alex Paredes" userId="8e2f938975373b52" providerId="LiveId" clId="{C042E4CD-9CA1-44A2-8DC4-FB91B50B28C3}" dt="2023-06-16T03:23:50.683" v="1941" actId="26606"/>
          <ac:spMkLst>
            <pc:docMk/>
            <pc:sldMk cId="4028527182" sldId="286"/>
            <ac:spMk id="260" creationId="{08990612-E008-4F02-AEBB-B140BE753558}"/>
          </ac:spMkLst>
        </pc:spChg>
        <pc:spChg chg="add del">
          <ac:chgData name="Alex Paredes" userId="8e2f938975373b52" providerId="LiveId" clId="{C042E4CD-9CA1-44A2-8DC4-FB91B50B28C3}" dt="2023-06-16T03:23:50.683" v="1941" actId="26606"/>
          <ac:spMkLst>
            <pc:docMk/>
            <pc:sldMk cId="4028527182" sldId="286"/>
            <ac:spMk id="261" creationId="{A310A41F-3A14-4150-B6CF-0A577DDDEAD2}"/>
          </ac:spMkLst>
        </pc:spChg>
        <pc:spChg chg="add">
          <ac:chgData name="Alex Paredes" userId="8e2f938975373b52" providerId="LiveId" clId="{C042E4CD-9CA1-44A2-8DC4-FB91B50B28C3}" dt="2023-06-16T03:23:50.778" v="1942" actId="26606"/>
          <ac:spMkLst>
            <pc:docMk/>
            <pc:sldMk cId="4028527182" sldId="286"/>
            <ac:spMk id="263" creationId="{92BC33F8-5102-41E6-9AA8-AA650AE71A87}"/>
          </ac:spMkLst>
        </pc:spChg>
        <pc:spChg chg="add">
          <ac:chgData name="Alex Paredes" userId="8e2f938975373b52" providerId="LiveId" clId="{C042E4CD-9CA1-44A2-8DC4-FB91B50B28C3}" dt="2023-06-16T03:23:50.778" v="1942" actId="26606"/>
          <ac:spMkLst>
            <pc:docMk/>
            <pc:sldMk cId="4028527182" sldId="286"/>
            <ac:spMk id="264" creationId="{C6A1F535-D9FE-4663-B399-D8304D549FEE}"/>
          </ac:spMkLst>
        </pc:spChg>
        <pc:spChg chg="add">
          <ac:chgData name="Alex Paredes" userId="8e2f938975373b52" providerId="LiveId" clId="{C042E4CD-9CA1-44A2-8DC4-FB91B50B28C3}" dt="2023-06-16T03:23:50.778" v="1942" actId="26606"/>
          <ac:spMkLst>
            <pc:docMk/>
            <pc:sldMk cId="4028527182" sldId="286"/>
            <ac:spMk id="265" creationId="{4B564A6F-CD1C-4E21-8B7C-E52718BD1350}"/>
          </ac:spMkLst>
        </pc:spChg>
        <pc:spChg chg="add">
          <ac:chgData name="Alex Paredes" userId="8e2f938975373b52" providerId="LiveId" clId="{C042E4CD-9CA1-44A2-8DC4-FB91B50B28C3}" dt="2023-06-16T03:23:50.778" v="1942" actId="26606"/>
          <ac:spMkLst>
            <pc:docMk/>
            <pc:sldMk cId="4028527182" sldId="286"/>
            <ac:spMk id="266" creationId="{D86B2B02-56DB-4217-B7A6-F9AAC8463D5D}"/>
          </ac:spMkLst>
        </pc:spChg>
        <pc:spChg chg="add">
          <ac:chgData name="Alex Paredes" userId="8e2f938975373b52" providerId="LiveId" clId="{C042E4CD-9CA1-44A2-8DC4-FB91B50B28C3}" dt="2023-06-16T03:23:50.778" v="1942" actId="26606"/>
          <ac:spMkLst>
            <pc:docMk/>
            <pc:sldMk cId="4028527182" sldId="286"/>
            <ac:spMk id="267" creationId="{74650351-12B1-42A7-89E6-3E99BD6C4AD5}"/>
          </ac:spMkLst>
        </pc:spChg>
        <pc:graphicFrameChg chg="mod modGraphic">
          <ac:chgData name="Alex Paredes" userId="8e2f938975373b52" providerId="LiveId" clId="{C042E4CD-9CA1-44A2-8DC4-FB91B50B28C3}" dt="2023-06-16T03:26:17.903" v="1947" actId="12100"/>
          <ac:graphicFrameMkLst>
            <pc:docMk/>
            <pc:sldMk cId="4028527182" sldId="286"/>
            <ac:graphicFrameMk id="10" creationId="{30A7D37F-88C0-4A40-7E49-77432336D9C5}"/>
          </ac:graphicFrameMkLst>
        </pc:graphicFrameChg>
        <pc:picChg chg="mod ord">
          <ac:chgData name="Alex Paredes" userId="8e2f938975373b52" providerId="LiveId" clId="{C042E4CD-9CA1-44A2-8DC4-FB91B50B28C3}" dt="2023-06-16T03:23:50.778" v="1942" actId="26606"/>
          <ac:picMkLst>
            <pc:docMk/>
            <pc:sldMk cId="4028527182" sldId="286"/>
            <ac:picMk id="6" creationId="{7A6D8510-9D21-00EE-0245-183B28145121}"/>
          </ac:picMkLst>
        </pc:picChg>
        <pc:picChg chg="mod ord">
          <ac:chgData name="Alex Paredes" userId="8e2f938975373b52" providerId="LiveId" clId="{C042E4CD-9CA1-44A2-8DC4-FB91B50B28C3}" dt="2023-06-16T03:23:50.778" v="1942" actId="26606"/>
          <ac:picMkLst>
            <pc:docMk/>
            <pc:sldMk cId="4028527182" sldId="286"/>
            <ac:picMk id="9" creationId="{3C8DC436-5C0F-2C74-D7DC-D457D83FD45A}"/>
          </ac:picMkLst>
        </pc:picChg>
      </pc:sldChg>
      <pc:sldChg chg="modSp mod">
        <pc:chgData name="Alex Paredes" userId="8e2f938975373b52" providerId="LiveId" clId="{C042E4CD-9CA1-44A2-8DC4-FB91B50B28C3}" dt="2023-06-18T22:01:13.173" v="2281" actId="27107"/>
        <pc:sldMkLst>
          <pc:docMk/>
          <pc:sldMk cId="1260753285" sldId="288"/>
        </pc:sldMkLst>
        <pc:spChg chg="mod">
          <ac:chgData name="Alex Paredes" userId="8e2f938975373b52" providerId="LiveId" clId="{C042E4CD-9CA1-44A2-8DC4-FB91B50B28C3}" dt="2023-06-18T22:01:13.173" v="2281" actId="27107"/>
          <ac:spMkLst>
            <pc:docMk/>
            <pc:sldMk cId="1260753285" sldId="288"/>
            <ac:spMk id="7" creationId="{F694AC3C-52D1-1CCB-3CE4-AC090D794B30}"/>
          </ac:spMkLst>
        </pc:spChg>
      </pc:sldChg>
      <pc:sldChg chg="modSp mod">
        <pc:chgData name="Alex Paredes" userId="8e2f938975373b52" providerId="LiveId" clId="{C042E4CD-9CA1-44A2-8DC4-FB91B50B28C3}" dt="2023-06-14T18:21:50.976" v="202" actId="27107"/>
        <pc:sldMkLst>
          <pc:docMk/>
          <pc:sldMk cId="2732143367" sldId="290"/>
        </pc:sldMkLst>
        <pc:spChg chg="mod">
          <ac:chgData name="Alex Paredes" userId="8e2f938975373b52" providerId="LiveId" clId="{C042E4CD-9CA1-44A2-8DC4-FB91B50B28C3}" dt="2023-06-14T18:21:50.976" v="202" actId="27107"/>
          <ac:spMkLst>
            <pc:docMk/>
            <pc:sldMk cId="2732143367" sldId="290"/>
            <ac:spMk id="10" creationId="{CC0A0080-69B6-654A-3B63-3C80993D9D33}"/>
          </ac:spMkLst>
        </pc:spChg>
      </pc:sldChg>
      <pc:sldChg chg="addSp delSp modSp new del mod ord setBg">
        <pc:chgData name="Alex Paredes" userId="8e2f938975373b52" providerId="LiveId" clId="{C042E4CD-9CA1-44A2-8DC4-FB91B50B28C3}" dt="2023-06-14T21:50:37.543" v="716" actId="2696"/>
        <pc:sldMkLst>
          <pc:docMk/>
          <pc:sldMk cId="3192098337" sldId="295"/>
        </pc:sldMkLst>
        <pc:spChg chg="mod">
          <ac:chgData name="Alex Paredes" userId="8e2f938975373b52" providerId="LiveId" clId="{C042E4CD-9CA1-44A2-8DC4-FB91B50B28C3}" dt="2023-06-14T19:31:14.802" v="698" actId="108"/>
          <ac:spMkLst>
            <pc:docMk/>
            <pc:sldMk cId="3192098337" sldId="295"/>
            <ac:spMk id="2" creationId="{51B68E63-A3A2-470A-892E-874DED4DB706}"/>
          </ac:spMkLst>
        </pc:spChg>
        <pc:spChg chg="del mod">
          <ac:chgData name="Alex Paredes" userId="8e2f938975373b52" providerId="LiveId" clId="{C042E4CD-9CA1-44A2-8DC4-FB91B50B28C3}" dt="2023-06-14T19:04:16.582" v="555"/>
          <ac:spMkLst>
            <pc:docMk/>
            <pc:sldMk cId="3192098337" sldId="295"/>
            <ac:spMk id="3" creationId="{664992E3-A1C9-6751-95FE-1AB38C106574}"/>
          </ac:spMkLst>
        </pc:spChg>
        <pc:spChg chg="add del mod">
          <ac:chgData name="Alex Paredes" userId="8e2f938975373b52" providerId="LiveId" clId="{C042E4CD-9CA1-44A2-8DC4-FB91B50B28C3}" dt="2023-06-14T19:07:28.367" v="581"/>
          <ac:spMkLst>
            <pc:docMk/>
            <pc:sldMk cId="3192098337" sldId="295"/>
            <ac:spMk id="10" creationId="{687D2D04-C894-4E7A-6A74-84B76F583C0C}"/>
          </ac:spMkLst>
        </pc:spChg>
        <pc:spChg chg="add del mod">
          <ac:chgData name="Alex Paredes" userId="8e2f938975373b52" providerId="LiveId" clId="{C042E4CD-9CA1-44A2-8DC4-FB91B50B28C3}" dt="2023-06-14T19:32:10.979" v="710" actId="27636"/>
          <ac:spMkLst>
            <pc:docMk/>
            <pc:sldMk cId="3192098337" sldId="295"/>
            <ac:spMk id="19" creationId="{41C4BE9A-6A33-508C-0E93-F03EF61085EC}"/>
          </ac:spMkLst>
        </pc:spChg>
        <pc:picChg chg="add del mod">
          <ac:chgData name="Alex Paredes" userId="8e2f938975373b52" providerId="LiveId" clId="{C042E4CD-9CA1-44A2-8DC4-FB91B50B28C3}" dt="2023-06-14T19:07:20.733" v="580" actId="21"/>
          <ac:picMkLst>
            <pc:docMk/>
            <pc:sldMk cId="3192098337" sldId="295"/>
            <ac:picMk id="5" creationId="{80AE04BC-CFF4-CB3E-F4B0-BC202773281B}"/>
          </ac:picMkLst>
        </pc:picChg>
        <pc:picChg chg="add del mod">
          <ac:chgData name="Alex Paredes" userId="8e2f938975373b52" providerId="LiveId" clId="{C042E4CD-9CA1-44A2-8DC4-FB91B50B28C3}" dt="2023-06-14T19:06:27.867" v="571" actId="21"/>
          <ac:picMkLst>
            <pc:docMk/>
            <pc:sldMk cId="3192098337" sldId="295"/>
            <ac:picMk id="7" creationId="{E8CE7840-2BCA-0D05-9978-B8C0AF20D1DA}"/>
          </ac:picMkLst>
        </pc:picChg>
        <pc:picChg chg="add del mod">
          <ac:chgData name="Alex Paredes" userId="8e2f938975373b52" providerId="LiveId" clId="{C042E4CD-9CA1-44A2-8DC4-FB91B50B28C3}" dt="2023-06-14T19:31:39.299" v="703" actId="1076"/>
          <ac:picMkLst>
            <pc:docMk/>
            <pc:sldMk cId="3192098337" sldId="295"/>
            <ac:picMk id="8" creationId="{D4671703-8BF9-2D6E-AE18-949B6DB3C9D6}"/>
          </ac:picMkLst>
        </pc:picChg>
        <pc:picChg chg="add del mod">
          <ac:chgData name="Alex Paredes" userId="8e2f938975373b52" providerId="LiveId" clId="{C042E4CD-9CA1-44A2-8DC4-FB91B50B28C3}" dt="2023-06-14T19:28:35.472" v="689" actId="21"/>
          <ac:picMkLst>
            <pc:docMk/>
            <pc:sldMk cId="3192098337" sldId="295"/>
            <ac:picMk id="12" creationId="{2E11B76C-746F-83C0-AF47-915FA1FC2938}"/>
          </ac:picMkLst>
        </pc:picChg>
        <pc:picChg chg="add del mod">
          <ac:chgData name="Alex Paredes" userId="8e2f938975373b52" providerId="LiveId" clId="{C042E4CD-9CA1-44A2-8DC4-FB91B50B28C3}" dt="2023-06-14T19:27:03.209" v="686" actId="21"/>
          <ac:picMkLst>
            <pc:docMk/>
            <pc:sldMk cId="3192098337" sldId="295"/>
            <ac:picMk id="14" creationId="{DB223420-5510-4B60-B314-4ED15BF4C173}"/>
          </ac:picMkLst>
        </pc:picChg>
        <pc:picChg chg="add del mod">
          <ac:chgData name="Alex Paredes" userId="8e2f938975373b52" providerId="LiveId" clId="{C042E4CD-9CA1-44A2-8DC4-FB91B50B28C3}" dt="2023-06-14T19:17:05.643" v="639"/>
          <ac:picMkLst>
            <pc:docMk/>
            <pc:sldMk cId="3192098337" sldId="295"/>
            <ac:picMk id="16" creationId="{777092CD-70D8-DEEB-A433-41F11E9F3916}"/>
          </ac:picMkLst>
        </pc:picChg>
        <pc:picChg chg="add mod">
          <ac:chgData name="Alex Paredes" userId="8e2f938975373b52" providerId="LiveId" clId="{C042E4CD-9CA1-44A2-8DC4-FB91B50B28C3}" dt="2023-06-14T19:31:34.976" v="702" actId="1076"/>
          <ac:picMkLst>
            <pc:docMk/>
            <pc:sldMk cId="3192098337" sldId="295"/>
            <ac:picMk id="17" creationId="{B540FE22-D3A1-32A5-AB54-9ADC6ECCB780}"/>
          </ac:picMkLst>
        </pc:picChg>
      </pc:sldChg>
      <pc:sldChg chg="new del">
        <pc:chgData name="Alex Paredes" userId="8e2f938975373b52" providerId="LiveId" clId="{C042E4CD-9CA1-44A2-8DC4-FB91B50B28C3}" dt="2023-06-14T19:59:51.099" v="715" actId="2696"/>
        <pc:sldMkLst>
          <pc:docMk/>
          <pc:sldMk cId="4231435719" sldId="296"/>
        </pc:sldMkLst>
      </pc:sldChg>
      <pc:sldChg chg="new del">
        <pc:chgData name="Alex Paredes" userId="8e2f938975373b52" providerId="LiveId" clId="{C042E4CD-9CA1-44A2-8DC4-FB91B50B28C3}" dt="2023-06-14T19:59:44.772" v="714" actId="2696"/>
        <pc:sldMkLst>
          <pc:docMk/>
          <pc:sldMk cId="1643431460" sldId="297"/>
        </pc:sldMkLst>
      </pc:sldChg>
      <pc:sldChg chg="new del">
        <pc:chgData name="Alex Paredes" userId="8e2f938975373b52" providerId="LiveId" clId="{C042E4CD-9CA1-44A2-8DC4-FB91B50B28C3}" dt="2023-06-14T19:59:39.333" v="712" actId="2696"/>
        <pc:sldMkLst>
          <pc:docMk/>
          <pc:sldMk cId="924271192" sldId="298"/>
        </pc:sldMkLst>
      </pc:sldChg>
      <pc:sldChg chg="addSp delSp modSp new del mod setBg delDesignElem chgLayout">
        <pc:chgData name="Alex Paredes" userId="8e2f938975373b52" providerId="LiveId" clId="{C042E4CD-9CA1-44A2-8DC4-FB91B50B28C3}" dt="2023-06-14T17:21:52.461" v="125" actId="2696"/>
        <pc:sldMkLst>
          <pc:docMk/>
          <pc:sldMk cId="1025851823" sldId="299"/>
        </pc:sldMkLst>
        <pc:spChg chg="mod ord">
          <ac:chgData name="Alex Paredes" userId="8e2f938975373b52" providerId="LiveId" clId="{C042E4CD-9CA1-44A2-8DC4-FB91B50B28C3}" dt="2023-06-14T17:21:33.195" v="111" actId="255"/>
          <ac:spMkLst>
            <pc:docMk/>
            <pc:sldMk cId="1025851823" sldId="299"/>
            <ac:spMk id="2" creationId="{CFD94256-8E2F-99AB-AE67-C0C1FDEB2E05}"/>
          </ac:spMkLst>
        </pc:spChg>
        <pc:spChg chg="del">
          <ac:chgData name="Alex Paredes" userId="8e2f938975373b52" providerId="LiveId" clId="{C042E4CD-9CA1-44A2-8DC4-FB91B50B28C3}" dt="2023-06-14T17:12:08.161" v="37"/>
          <ac:spMkLst>
            <pc:docMk/>
            <pc:sldMk cId="1025851823" sldId="299"/>
            <ac:spMk id="3" creationId="{93E89646-57D4-2953-E33A-9378F8BE83E8}"/>
          </ac:spMkLst>
        </pc:spChg>
        <pc:spChg chg="mod">
          <ac:chgData name="Alex Paredes" userId="8e2f938975373b52" providerId="LiveId" clId="{C042E4CD-9CA1-44A2-8DC4-FB91B50B28C3}" dt="2023-06-14T17:11:52.489" v="36"/>
          <ac:spMkLst>
            <pc:docMk/>
            <pc:sldMk cId="1025851823" sldId="299"/>
            <ac:spMk id="5" creationId="{406B117B-0FBD-28E8-24F1-3989DBC7E83E}"/>
          </ac:spMkLst>
        </pc:spChg>
        <pc:spChg chg="mod">
          <ac:chgData name="Alex Paredes" userId="8e2f938975373b52" providerId="LiveId" clId="{C042E4CD-9CA1-44A2-8DC4-FB91B50B28C3}" dt="2023-06-14T17:11:52.489" v="36"/>
          <ac:spMkLst>
            <pc:docMk/>
            <pc:sldMk cId="1025851823" sldId="299"/>
            <ac:spMk id="6" creationId="{4F19A824-7C7E-17A2-5571-5092411B0EC6}"/>
          </ac:spMkLst>
        </pc:spChg>
        <pc:spChg chg="add del mod ord">
          <ac:chgData name="Alex Paredes" userId="8e2f938975373b52" providerId="LiveId" clId="{C042E4CD-9CA1-44A2-8DC4-FB91B50B28C3}" dt="2023-06-14T17:21:42.338" v="123" actId="20577"/>
          <ac:spMkLst>
            <pc:docMk/>
            <pc:sldMk cId="1025851823" sldId="299"/>
            <ac:spMk id="7" creationId="{9D353DDA-3FE1-0D97-4BDC-21DBB95B0331}"/>
          </ac:spMkLst>
        </pc:spChg>
        <pc:spChg chg="mod">
          <ac:chgData name="Alex Paredes" userId="8e2f938975373b52" providerId="LiveId" clId="{C042E4CD-9CA1-44A2-8DC4-FB91B50B28C3}" dt="2023-06-14T17:12:17.951" v="38"/>
          <ac:spMkLst>
            <pc:docMk/>
            <pc:sldMk cId="1025851823" sldId="299"/>
            <ac:spMk id="9" creationId="{ABB1F4DC-A172-53AB-842C-17714A665BCB}"/>
          </ac:spMkLst>
        </pc:spChg>
        <pc:spChg chg="mod">
          <ac:chgData name="Alex Paredes" userId="8e2f938975373b52" providerId="LiveId" clId="{C042E4CD-9CA1-44A2-8DC4-FB91B50B28C3}" dt="2023-06-14T17:12:17.951" v="38"/>
          <ac:spMkLst>
            <pc:docMk/>
            <pc:sldMk cId="1025851823" sldId="299"/>
            <ac:spMk id="10" creationId="{D8AAAE29-0481-49B5-B2F6-41FB3DE06366}"/>
          </ac:spMkLst>
        </pc:spChg>
        <pc:spChg chg="add del">
          <ac:chgData name="Alex Paredes" userId="8e2f938975373b52" providerId="LiveId" clId="{C042E4CD-9CA1-44A2-8DC4-FB91B50B28C3}" dt="2023-06-14T17:21:30.888" v="108"/>
          <ac:spMkLst>
            <pc:docMk/>
            <pc:sldMk cId="1025851823" sldId="299"/>
            <ac:spMk id="13" creationId="{BABD8CBF-1782-456F-AF12-36CD021CCCF6}"/>
          </ac:spMkLst>
        </pc:spChg>
        <pc:spChg chg="add del">
          <ac:chgData name="Alex Paredes" userId="8e2f938975373b52" providerId="LiveId" clId="{C042E4CD-9CA1-44A2-8DC4-FB91B50B28C3}" dt="2023-06-14T17:21:30.888" v="108"/>
          <ac:spMkLst>
            <pc:docMk/>
            <pc:sldMk cId="1025851823" sldId="299"/>
            <ac:spMk id="15" creationId="{18A186C0-DD3C-4FF4-B165-943244CBD116}"/>
          </ac:spMkLst>
        </pc:spChg>
        <pc:spChg chg="add del">
          <ac:chgData name="Alex Paredes" userId="8e2f938975373b52" providerId="LiveId" clId="{C042E4CD-9CA1-44A2-8DC4-FB91B50B28C3}" dt="2023-06-14T17:20:38.303" v="100" actId="26606"/>
          <ac:spMkLst>
            <pc:docMk/>
            <pc:sldMk cId="1025851823" sldId="299"/>
            <ac:spMk id="16" creationId="{BABD8CBF-1782-456F-AF12-36CD021CCCF6}"/>
          </ac:spMkLst>
        </pc:spChg>
        <pc:spChg chg="add del">
          <ac:chgData name="Alex Paredes" userId="8e2f938975373b52" providerId="LiveId" clId="{C042E4CD-9CA1-44A2-8DC4-FB91B50B28C3}" dt="2023-06-14T17:20:38.303" v="100" actId="26606"/>
          <ac:spMkLst>
            <pc:docMk/>
            <pc:sldMk cId="1025851823" sldId="299"/>
            <ac:spMk id="18" creationId="{18A186C0-DD3C-4FF4-B165-943244CBD116}"/>
          </ac:spMkLst>
        </pc:spChg>
        <pc:spChg chg="add del">
          <ac:chgData name="Alex Paredes" userId="8e2f938975373b52" providerId="LiveId" clId="{C042E4CD-9CA1-44A2-8DC4-FB91B50B28C3}" dt="2023-06-14T17:21:28.406" v="107" actId="26606"/>
          <ac:spMkLst>
            <pc:docMk/>
            <pc:sldMk cId="1025851823" sldId="299"/>
            <ac:spMk id="25" creationId="{EE15E636-2C9E-42CB-B482-436AA81BF93B}"/>
          </ac:spMkLst>
        </pc:spChg>
        <pc:grpChg chg="add del mod">
          <ac:chgData name="Alex Paredes" userId="8e2f938975373b52" providerId="LiveId" clId="{C042E4CD-9CA1-44A2-8DC4-FB91B50B28C3}" dt="2023-06-14T17:13:22.532" v="47" actId="21"/>
          <ac:grpSpMkLst>
            <pc:docMk/>
            <pc:sldMk cId="1025851823" sldId="299"/>
            <ac:grpSpMk id="4" creationId="{33E30EF5-C95B-8D7B-D251-F521F8B72A5D}"/>
          </ac:grpSpMkLst>
        </pc:grpChg>
        <pc:grpChg chg="add del mod">
          <ac:chgData name="Alex Paredes" userId="8e2f938975373b52" providerId="LiveId" clId="{C042E4CD-9CA1-44A2-8DC4-FB91B50B28C3}" dt="2023-06-14T17:13:34.131" v="48" actId="21"/>
          <ac:grpSpMkLst>
            <pc:docMk/>
            <pc:sldMk cId="1025851823" sldId="299"/>
            <ac:grpSpMk id="8" creationId="{03FEBB72-0FCC-030E-C7C4-620800D147EC}"/>
          </ac:grpSpMkLst>
        </pc:grpChg>
        <pc:grpChg chg="add del">
          <ac:chgData name="Alex Paredes" userId="8e2f938975373b52" providerId="LiveId" clId="{C042E4CD-9CA1-44A2-8DC4-FB91B50B28C3}" dt="2023-06-14T17:21:30.888" v="108"/>
          <ac:grpSpMkLst>
            <pc:docMk/>
            <pc:sldMk cId="1025851823" sldId="299"/>
            <ac:grpSpMk id="17" creationId="{7E6B15A5-F4B5-4786-934F-E57C7FA30298}"/>
          </ac:grpSpMkLst>
        </pc:grpChg>
        <pc:grpChg chg="add del">
          <ac:chgData name="Alex Paredes" userId="8e2f938975373b52" providerId="LiveId" clId="{C042E4CD-9CA1-44A2-8DC4-FB91B50B28C3}" dt="2023-06-14T17:20:38.303" v="100" actId="26606"/>
          <ac:grpSpMkLst>
            <pc:docMk/>
            <pc:sldMk cId="1025851823" sldId="299"/>
            <ac:grpSpMk id="20" creationId="{7E6B15A5-F4B5-4786-934F-E57C7FA30298}"/>
          </ac:grpSpMkLst>
        </pc:grpChg>
        <pc:grpChg chg="add del">
          <ac:chgData name="Alex Paredes" userId="8e2f938975373b52" providerId="LiveId" clId="{C042E4CD-9CA1-44A2-8DC4-FB91B50B28C3}" dt="2023-06-14T17:21:28.406" v="107" actId="26606"/>
          <ac:grpSpMkLst>
            <pc:docMk/>
            <pc:sldMk cId="1025851823" sldId="299"/>
            <ac:grpSpMk id="26" creationId="{01D4AEDF-0CF9-4271-ABB7-3D3489BB42D0}"/>
          </ac:grpSpMkLst>
        </pc:grpChg>
        <pc:graphicFrameChg chg="add del">
          <ac:chgData name="Alex Paredes" userId="8e2f938975373b52" providerId="LiveId" clId="{C042E4CD-9CA1-44A2-8DC4-FB91B50B28C3}" dt="2023-06-14T17:19:32.535" v="94" actId="26606"/>
          <ac:graphicFrameMkLst>
            <pc:docMk/>
            <pc:sldMk cId="1025851823" sldId="299"/>
            <ac:graphicFrameMk id="22" creationId="{5C4E86C8-722C-0404-F1E1-9490D80E604D}"/>
          </ac:graphicFrameMkLst>
        </pc:graphicFrameChg>
        <pc:picChg chg="add mod">
          <ac:chgData name="Alex Paredes" userId="8e2f938975373b52" providerId="LiveId" clId="{C042E4CD-9CA1-44A2-8DC4-FB91B50B28C3}" dt="2023-06-14T17:21:28.406" v="107" actId="26606"/>
          <ac:picMkLst>
            <pc:docMk/>
            <pc:sldMk cId="1025851823" sldId="299"/>
            <ac:picMk id="11" creationId="{7F15B669-6F85-21C0-092E-22EF26078E19}"/>
          </ac:picMkLst>
        </pc:picChg>
      </pc:sldChg>
      <pc:sldChg chg="addSp delSp modSp new mod setBg setClrOvrMap">
        <pc:chgData name="Alex Paredes" userId="8e2f938975373b52" providerId="LiveId" clId="{C042E4CD-9CA1-44A2-8DC4-FB91B50B28C3}" dt="2023-06-15T04:44:13.073" v="867" actId="20577"/>
        <pc:sldMkLst>
          <pc:docMk/>
          <pc:sldMk cId="508038119" sldId="300"/>
        </pc:sldMkLst>
        <pc:spChg chg="mod">
          <ac:chgData name="Alex Paredes" userId="8e2f938975373b52" providerId="LiveId" clId="{C042E4CD-9CA1-44A2-8DC4-FB91B50B28C3}" dt="2023-06-15T00:57:38.696" v="730" actId="122"/>
          <ac:spMkLst>
            <pc:docMk/>
            <pc:sldMk cId="508038119" sldId="300"/>
            <ac:spMk id="2" creationId="{2F80FEA1-502F-0792-3E55-0B68FE986710}"/>
          </ac:spMkLst>
        </pc:spChg>
        <pc:spChg chg="add del mod">
          <ac:chgData name="Alex Paredes" userId="8e2f938975373b52" providerId="LiveId" clId="{C042E4CD-9CA1-44A2-8DC4-FB91B50B28C3}" dt="2023-06-14T18:08:26.199" v="147" actId="26606"/>
          <ac:spMkLst>
            <pc:docMk/>
            <pc:sldMk cId="508038119" sldId="300"/>
            <ac:spMk id="3" creationId="{9908A5D1-5B5E-B6B9-9B00-668838FCBDE6}"/>
          </ac:spMkLst>
        </pc:spChg>
        <pc:spChg chg="add del">
          <ac:chgData name="Alex Paredes" userId="8e2f938975373b52" providerId="LiveId" clId="{C042E4CD-9CA1-44A2-8DC4-FB91B50B28C3}" dt="2023-06-14T18:08:19.347" v="144" actId="26606"/>
          <ac:spMkLst>
            <pc:docMk/>
            <pc:sldMk cId="508038119" sldId="300"/>
            <ac:spMk id="9" creationId="{CE8BCA1D-ACDF-4D63-9AA0-366C4F8553DD}"/>
          </ac:spMkLst>
        </pc:spChg>
        <pc:spChg chg="add del">
          <ac:chgData name="Alex Paredes" userId="8e2f938975373b52" providerId="LiveId" clId="{C042E4CD-9CA1-44A2-8DC4-FB91B50B28C3}" dt="2023-06-14T18:08:19.347" v="144" actId="26606"/>
          <ac:spMkLst>
            <pc:docMk/>
            <pc:sldMk cId="508038119" sldId="300"/>
            <ac:spMk id="11" creationId="{5DB82E3F-D9C4-42E7-AABF-D760C2F5615B}"/>
          </ac:spMkLst>
        </pc:spChg>
        <pc:spChg chg="add del">
          <ac:chgData name="Alex Paredes" userId="8e2f938975373b52" providerId="LiveId" clId="{C042E4CD-9CA1-44A2-8DC4-FB91B50B28C3}" dt="2023-06-14T18:08:19.347" v="144" actId="26606"/>
          <ac:spMkLst>
            <pc:docMk/>
            <pc:sldMk cId="508038119" sldId="300"/>
            <ac:spMk id="13" creationId="{5F145784-B126-48E6-B33B-0BEA2EBF1884}"/>
          </ac:spMkLst>
        </pc:spChg>
        <pc:spChg chg="add del">
          <ac:chgData name="Alex Paredes" userId="8e2f938975373b52" providerId="LiveId" clId="{C042E4CD-9CA1-44A2-8DC4-FB91B50B28C3}" dt="2023-06-14T18:08:19.347" v="144" actId="26606"/>
          <ac:spMkLst>
            <pc:docMk/>
            <pc:sldMk cId="508038119" sldId="300"/>
            <ac:spMk id="15" creationId="{06AD7FED-ECA8-4F84-9067-C1B1E9610F13}"/>
          </ac:spMkLst>
        </pc:spChg>
        <pc:spChg chg="add del">
          <ac:chgData name="Alex Paredes" userId="8e2f938975373b52" providerId="LiveId" clId="{C042E4CD-9CA1-44A2-8DC4-FB91B50B28C3}" dt="2023-06-14T18:08:19.347" v="144" actId="26606"/>
          <ac:spMkLst>
            <pc:docMk/>
            <pc:sldMk cId="508038119" sldId="300"/>
            <ac:spMk id="17" creationId="{74DF12F2-5059-41AC-A8BD-D5E115CDC266}"/>
          </ac:spMkLst>
        </pc:spChg>
        <pc:spChg chg="add del">
          <ac:chgData name="Alex Paredes" userId="8e2f938975373b52" providerId="LiveId" clId="{C042E4CD-9CA1-44A2-8DC4-FB91B50B28C3}" dt="2023-06-14T18:09:06.259" v="148" actId="26606"/>
          <ac:spMkLst>
            <pc:docMk/>
            <pc:sldMk cId="508038119" sldId="300"/>
            <ac:spMk id="21" creationId="{EE15E636-2C9E-42CB-B482-436AA81BF93B}"/>
          </ac:spMkLst>
        </pc:spChg>
        <pc:spChg chg="add mod">
          <ac:chgData name="Alex Paredes" userId="8e2f938975373b52" providerId="LiveId" clId="{C042E4CD-9CA1-44A2-8DC4-FB91B50B28C3}" dt="2023-06-15T04:44:13.073" v="867" actId="20577"/>
          <ac:spMkLst>
            <pc:docMk/>
            <pc:sldMk cId="508038119" sldId="300"/>
            <ac:spMk id="25" creationId="{9908A5D1-5B5E-B6B9-9B00-668838FCBDE6}"/>
          </ac:spMkLst>
        </pc:spChg>
        <pc:spChg chg="add">
          <ac:chgData name="Alex Paredes" userId="8e2f938975373b52" providerId="LiveId" clId="{C042E4CD-9CA1-44A2-8DC4-FB91B50B28C3}" dt="2023-06-14T18:09:06.259" v="148" actId="26606"/>
          <ac:spMkLst>
            <pc:docMk/>
            <pc:sldMk cId="508038119" sldId="300"/>
            <ac:spMk id="30" creationId="{4AE9D071-98CF-435C-BD2B-976514544DC5}"/>
          </ac:spMkLst>
        </pc:spChg>
        <pc:grpChg chg="add del">
          <ac:chgData name="Alex Paredes" userId="8e2f938975373b52" providerId="LiveId" clId="{C042E4CD-9CA1-44A2-8DC4-FB91B50B28C3}" dt="2023-06-14T18:09:06.259" v="148" actId="26606"/>
          <ac:grpSpMkLst>
            <pc:docMk/>
            <pc:sldMk cId="508038119" sldId="300"/>
            <ac:grpSpMk id="23" creationId="{01D4AEDF-0CF9-4271-ABB7-3D3489BB42D0}"/>
          </ac:grpSpMkLst>
        </pc:grpChg>
        <pc:grpChg chg="add">
          <ac:chgData name="Alex Paredes" userId="8e2f938975373b52" providerId="LiveId" clId="{C042E4CD-9CA1-44A2-8DC4-FB91B50B28C3}" dt="2023-06-14T18:09:06.259" v="148" actId="26606"/>
          <ac:grpSpMkLst>
            <pc:docMk/>
            <pc:sldMk cId="508038119" sldId="300"/>
            <ac:grpSpMk id="32" creationId="{D619FC33-16ED-4246-9596-BEFEB55E4CF6}"/>
          </ac:grpSpMkLst>
        </pc:grpChg>
        <pc:graphicFrameChg chg="add del">
          <ac:chgData name="Alex Paredes" userId="8e2f938975373b52" providerId="LiveId" clId="{C042E4CD-9CA1-44A2-8DC4-FB91B50B28C3}" dt="2023-06-14T18:08:19.347" v="144" actId="26606"/>
          <ac:graphicFrameMkLst>
            <pc:docMk/>
            <pc:sldMk cId="508038119" sldId="300"/>
            <ac:graphicFrameMk id="5" creationId="{45FA241C-38C3-0156-198F-D1FA37F89039}"/>
          </ac:graphicFrameMkLst>
        </pc:graphicFrameChg>
        <pc:graphicFrameChg chg="add del">
          <ac:chgData name="Alex Paredes" userId="8e2f938975373b52" providerId="LiveId" clId="{C042E4CD-9CA1-44A2-8DC4-FB91B50B28C3}" dt="2023-06-14T18:08:26.190" v="146" actId="26606"/>
          <ac:graphicFrameMkLst>
            <pc:docMk/>
            <pc:sldMk cId="508038119" sldId="300"/>
            <ac:graphicFrameMk id="19" creationId="{889405F7-19A0-003D-839E-6667140DF232}"/>
          </ac:graphicFrameMkLst>
        </pc:graphicFrameChg>
        <pc:picChg chg="add mod">
          <ac:chgData name="Alex Paredes" userId="8e2f938975373b52" providerId="LiveId" clId="{C042E4CD-9CA1-44A2-8DC4-FB91B50B28C3}" dt="2023-06-14T18:09:06.259" v="148" actId="26606"/>
          <ac:picMkLst>
            <pc:docMk/>
            <pc:sldMk cId="508038119" sldId="300"/>
            <ac:picMk id="22" creationId="{4BCB259D-8140-4A98-DCF7-A501F58A5B1A}"/>
          </ac:picMkLst>
        </pc:picChg>
      </pc:sldChg>
      <pc:sldChg chg="modSp mod ord">
        <pc:chgData name="Alex Paredes" userId="8e2f938975373b52" providerId="LiveId" clId="{C042E4CD-9CA1-44A2-8DC4-FB91B50B28C3}" dt="2023-06-15T00:42:43.020" v="727" actId="20577"/>
        <pc:sldMkLst>
          <pc:docMk/>
          <pc:sldMk cId="2861590897" sldId="301"/>
        </pc:sldMkLst>
        <pc:spChg chg="mod">
          <ac:chgData name="Alex Paredes" userId="8e2f938975373b52" providerId="LiveId" clId="{C042E4CD-9CA1-44A2-8DC4-FB91B50B28C3}" dt="2023-06-15T00:42:43.020" v="727" actId="20577"/>
          <ac:spMkLst>
            <pc:docMk/>
            <pc:sldMk cId="2861590897" sldId="301"/>
            <ac:spMk id="3" creationId="{2CECDDD1-7E94-AACC-D890-E4FD1C03024D}"/>
          </ac:spMkLst>
        </pc:spChg>
      </pc:sldChg>
      <pc:sldChg chg="addSp delSp modSp mod">
        <pc:chgData name="Alex Paredes" userId="8e2f938975373b52" providerId="LiveId" clId="{C042E4CD-9CA1-44A2-8DC4-FB91B50B28C3}" dt="2023-06-16T02:09:19.403" v="944" actId="12"/>
        <pc:sldMkLst>
          <pc:docMk/>
          <pc:sldMk cId="1448445913" sldId="302"/>
        </pc:sldMkLst>
        <pc:spChg chg="mod">
          <ac:chgData name="Alex Paredes" userId="8e2f938975373b52" providerId="LiveId" clId="{C042E4CD-9CA1-44A2-8DC4-FB91B50B28C3}" dt="2023-06-16T02:09:19.403" v="944" actId="12"/>
          <ac:spMkLst>
            <pc:docMk/>
            <pc:sldMk cId="1448445913" sldId="302"/>
            <ac:spMk id="12" creationId="{7D1D2B04-5CF7-5819-D296-2258D8A43065}"/>
          </ac:spMkLst>
        </pc:spChg>
        <pc:picChg chg="del mod">
          <ac:chgData name="Alex Paredes" userId="8e2f938975373b52" providerId="LiveId" clId="{C042E4CD-9CA1-44A2-8DC4-FB91B50B28C3}" dt="2023-06-16T01:43:52.081" v="881" actId="21"/>
          <ac:picMkLst>
            <pc:docMk/>
            <pc:sldMk cId="1448445913" sldId="302"/>
            <ac:picMk id="3" creationId="{C03D0CC0-DC51-D03D-BE06-61CFBA7599BC}"/>
          </ac:picMkLst>
        </pc:picChg>
        <pc:picChg chg="add del mod">
          <ac:chgData name="Alex Paredes" userId="8e2f938975373b52" providerId="LiveId" clId="{C042E4CD-9CA1-44A2-8DC4-FB91B50B28C3}" dt="2023-06-16T01:48:38.882" v="935" actId="1076"/>
          <ac:picMkLst>
            <pc:docMk/>
            <pc:sldMk cId="1448445913" sldId="302"/>
            <ac:picMk id="5" creationId="{C45FB7B5-866C-DC29-65FC-DC63404CC160}"/>
          </ac:picMkLst>
        </pc:picChg>
      </pc:sldChg>
      <pc:sldChg chg="add del">
        <pc:chgData name="Alex Paredes" userId="8e2f938975373b52" providerId="LiveId" clId="{C042E4CD-9CA1-44A2-8DC4-FB91B50B28C3}" dt="2023-06-14T19:59:41.633" v="713" actId="2696"/>
        <pc:sldMkLst>
          <pc:docMk/>
          <pc:sldMk cId="3574316100" sldId="302"/>
        </pc:sldMkLst>
      </pc:sldChg>
      <pc:sldChg chg="addSp delSp modSp new del mod ord setBg">
        <pc:chgData name="Alex Paredes" userId="8e2f938975373b52" providerId="LiveId" clId="{C042E4CD-9CA1-44A2-8DC4-FB91B50B28C3}" dt="2023-06-14T19:30:42.109" v="695" actId="2696"/>
        <pc:sldMkLst>
          <pc:docMk/>
          <pc:sldMk cId="4052587190" sldId="302"/>
        </pc:sldMkLst>
        <pc:spChg chg="mod">
          <ac:chgData name="Alex Paredes" userId="8e2f938975373b52" providerId="LiveId" clId="{C042E4CD-9CA1-44A2-8DC4-FB91B50B28C3}" dt="2023-06-14T19:24:53.922" v="683"/>
          <ac:spMkLst>
            <pc:docMk/>
            <pc:sldMk cId="4052587190" sldId="302"/>
            <ac:spMk id="2" creationId="{5722A9DC-77A2-3766-B360-3C370DD7F82E}"/>
          </ac:spMkLst>
        </pc:spChg>
        <pc:spChg chg="del mod">
          <ac:chgData name="Alex Paredes" userId="8e2f938975373b52" providerId="LiveId" clId="{C042E4CD-9CA1-44A2-8DC4-FB91B50B28C3}" dt="2023-06-14T19:10:04.437" v="598"/>
          <ac:spMkLst>
            <pc:docMk/>
            <pc:sldMk cId="4052587190" sldId="302"/>
            <ac:spMk id="3" creationId="{7A67F204-8705-88BB-EE58-952FFAB2B09D}"/>
          </ac:spMkLst>
        </pc:spChg>
        <pc:spChg chg="add del mod">
          <ac:chgData name="Alex Paredes" userId="8e2f938975373b52" providerId="LiveId" clId="{C042E4CD-9CA1-44A2-8DC4-FB91B50B28C3}" dt="2023-06-14T19:17:11.292" v="640"/>
          <ac:spMkLst>
            <pc:docMk/>
            <pc:sldMk cId="4052587190" sldId="302"/>
            <ac:spMk id="8" creationId="{3AC3E38F-CF9B-87FB-FB60-71B8DD80604E}"/>
          </ac:spMkLst>
        </pc:spChg>
        <pc:spChg chg="add mod">
          <ac:chgData name="Alex Paredes" userId="8e2f938975373b52" providerId="LiveId" clId="{C042E4CD-9CA1-44A2-8DC4-FB91B50B28C3}" dt="2023-06-14T19:24:54.625" v="684" actId="20577"/>
          <ac:spMkLst>
            <pc:docMk/>
            <pc:sldMk cId="4052587190" sldId="302"/>
            <ac:spMk id="12" creationId="{E40D9A49-B6BE-AF53-DC22-8E1CFE4DD481}"/>
          </ac:spMkLst>
        </pc:spChg>
        <pc:spChg chg="add del">
          <ac:chgData name="Alex Paredes" userId="8e2f938975373b52" providerId="LiveId" clId="{C042E4CD-9CA1-44A2-8DC4-FB91B50B28C3}" dt="2023-06-14T19:24:50.506" v="681" actId="26606"/>
          <ac:spMkLst>
            <pc:docMk/>
            <pc:sldMk cId="4052587190" sldId="302"/>
            <ac:spMk id="14" creationId="{0C1F6B00-30FF-455F-8A86-682BDAB0E904}"/>
          </ac:spMkLst>
        </pc:spChg>
        <pc:spChg chg="add del">
          <ac:chgData name="Alex Paredes" userId="8e2f938975373b52" providerId="LiveId" clId="{C042E4CD-9CA1-44A2-8DC4-FB91B50B28C3}" dt="2023-06-14T19:24:50.506" v="681" actId="26606"/>
          <ac:spMkLst>
            <pc:docMk/>
            <pc:sldMk cId="4052587190" sldId="302"/>
            <ac:spMk id="15" creationId="{2561E8E6-AA1F-4231-B807-0A5C932E64BC}"/>
          </ac:spMkLst>
        </pc:spChg>
        <pc:spChg chg="add del">
          <ac:chgData name="Alex Paredes" userId="8e2f938975373b52" providerId="LiveId" clId="{C042E4CD-9CA1-44A2-8DC4-FB91B50B28C3}" dt="2023-06-14T19:24:50.506" v="681" actId="26606"/>
          <ac:spMkLst>
            <pc:docMk/>
            <pc:sldMk cId="4052587190" sldId="302"/>
            <ac:spMk id="16" creationId="{42AAD8A7-0F68-4CE2-8E37-98629D1C4132}"/>
          </ac:spMkLst>
        </pc:spChg>
        <pc:spChg chg="add del">
          <ac:chgData name="Alex Paredes" userId="8e2f938975373b52" providerId="LiveId" clId="{C042E4CD-9CA1-44A2-8DC4-FB91B50B28C3}" dt="2023-06-14T19:23:39.580" v="679" actId="26606"/>
          <ac:spMkLst>
            <pc:docMk/>
            <pc:sldMk cId="4052587190" sldId="302"/>
            <ac:spMk id="17" creationId="{0C1F6B00-30FF-455F-8A86-682BDAB0E904}"/>
          </ac:spMkLst>
        </pc:spChg>
        <pc:spChg chg="add del">
          <ac:chgData name="Alex Paredes" userId="8e2f938975373b52" providerId="LiveId" clId="{C042E4CD-9CA1-44A2-8DC4-FB91B50B28C3}" dt="2023-06-14T19:24:50.506" v="681" actId="26606"/>
          <ac:spMkLst>
            <pc:docMk/>
            <pc:sldMk cId="4052587190" sldId="302"/>
            <ac:spMk id="18" creationId="{2DFDF5BA-2109-45EC-AA28-9585297F9A92}"/>
          </ac:spMkLst>
        </pc:spChg>
        <pc:spChg chg="add del">
          <ac:chgData name="Alex Paredes" userId="8e2f938975373b52" providerId="LiveId" clId="{C042E4CD-9CA1-44A2-8DC4-FB91B50B28C3}" dt="2023-06-14T19:23:39.580" v="679" actId="26606"/>
          <ac:spMkLst>
            <pc:docMk/>
            <pc:sldMk cId="4052587190" sldId="302"/>
            <ac:spMk id="19" creationId="{2561E8E6-AA1F-4231-B807-0A5C932E64BC}"/>
          </ac:spMkLst>
        </pc:spChg>
        <pc:spChg chg="add del">
          <ac:chgData name="Alex Paredes" userId="8e2f938975373b52" providerId="LiveId" clId="{C042E4CD-9CA1-44A2-8DC4-FB91B50B28C3}" dt="2023-06-14T19:23:39.580" v="679" actId="26606"/>
          <ac:spMkLst>
            <pc:docMk/>
            <pc:sldMk cId="4052587190" sldId="302"/>
            <ac:spMk id="21" creationId="{42AAD8A7-0F68-4CE2-8E37-98629D1C4132}"/>
          </ac:spMkLst>
        </pc:spChg>
        <pc:spChg chg="add del">
          <ac:chgData name="Alex Paredes" userId="8e2f938975373b52" providerId="LiveId" clId="{C042E4CD-9CA1-44A2-8DC4-FB91B50B28C3}" dt="2023-06-14T19:23:39.580" v="679" actId="26606"/>
          <ac:spMkLst>
            <pc:docMk/>
            <pc:sldMk cId="4052587190" sldId="302"/>
            <ac:spMk id="23" creationId="{2DFDF5BA-2109-45EC-AA28-9585297F9A92}"/>
          </ac:spMkLst>
        </pc:spChg>
        <pc:picChg chg="add del mod">
          <ac:chgData name="Alex Paredes" userId="8e2f938975373b52" providerId="LiveId" clId="{C042E4CD-9CA1-44A2-8DC4-FB91B50B28C3}" dt="2023-06-14T19:16:49.578" v="634" actId="21"/>
          <ac:picMkLst>
            <pc:docMk/>
            <pc:sldMk cId="4052587190" sldId="302"/>
            <ac:picMk id="5" creationId="{50212316-284A-E4C0-2BA0-58D39B07BD43}"/>
          </ac:picMkLst>
        </pc:picChg>
        <pc:picChg chg="add mod ord">
          <ac:chgData name="Alex Paredes" userId="8e2f938975373b52" providerId="LiveId" clId="{C042E4CD-9CA1-44A2-8DC4-FB91B50B28C3}" dt="2023-06-14T19:24:50.506" v="681" actId="26606"/>
          <ac:picMkLst>
            <pc:docMk/>
            <pc:sldMk cId="4052587190" sldId="302"/>
            <ac:picMk id="6" creationId="{C2087DEF-6622-754F-D422-E2FF8B9DDBFA}"/>
          </ac:picMkLst>
        </pc:picChg>
        <pc:picChg chg="add mod ord">
          <ac:chgData name="Alex Paredes" userId="8e2f938975373b52" providerId="LiveId" clId="{C042E4CD-9CA1-44A2-8DC4-FB91B50B28C3}" dt="2023-06-14T19:24:50.506" v="681" actId="26606"/>
          <ac:picMkLst>
            <pc:docMk/>
            <pc:sldMk cId="4052587190" sldId="302"/>
            <ac:picMk id="10" creationId="{00523FEF-046F-26E6-49DD-2E3C30B77E4E}"/>
          </ac:picMkLst>
        </pc:picChg>
      </pc:sldChg>
      <pc:sldChg chg="new del">
        <pc:chgData name="Alex Paredes" userId="8e2f938975373b52" providerId="LiveId" clId="{C042E4CD-9CA1-44A2-8DC4-FB91B50B28C3}" dt="2023-06-15T03:13:10.473" v="756" actId="2696"/>
        <pc:sldMkLst>
          <pc:docMk/>
          <pc:sldMk cId="1420632127" sldId="303"/>
        </pc:sldMkLst>
      </pc:sldChg>
      <pc:sldChg chg="modSp add mod">
        <pc:chgData name="Alex Paredes" userId="8e2f938975373b52" providerId="LiveId" clId="{C042E4CD-9CA1-44A2-8DC4-FB91B50B28C3}" dt="2023-06-16T03:05:28.925" v="1906" actId="1076"/>
        <pc:sldMkLst>
          <pc:docMk/>
          <pc:sldMk cId="2259253908" sldId="304"/>
        </pc:sldMkLst>
        <pc:spChg chg="mod">
          <ac:chgData name="Alex Paredes" userId="8e2f938975373b52" providerId="LiveId" clId="{C042E4CD-9CA1-44A2-8DC4-FB91B50B28C3}" dt="2023-06-16T03:05:28.925" v="1906" actId="1076"/>
          <ac:spMkLst>
            <pc:docMk/>
            <pc:sldMk cId="2259253908" sldId="304"/>
            <ac:spMk id="3" creationId="{1409B714-768E-5399-218A-A488AA9475DB}"/>
          </ac:spMkLst>
        </pc:spChg>
        <pc:spChg chg="mod">
          <ac:chgData name="Alex Paredes" userId="8e2f938975373b52" providerId="LiveId" clId="{C042E4CD-9CA1-44A2-8DC4-FB91B50B28C3}" dt="2023-06-16T03:04:40.941" v="1901" actId="14100"/>
          <ac:spMkLst>
            <pc:docMk/>
            <pc:sldMk cId="2259253908" sldId="304"/>
            <ac:spMk id="14" creationId="{2CDDE3C1-8FC6-8402-9580-B887C1682A76}"/>
          </ac:spMkLst>
        </pc:spChg>
        <pc:spChg chg="mod">
          <ac:chgData name="Alex Paredes" userId="8e2f938975373b52" providerId="LiveId" clId="{C042E4CD-9CA1-44A2-8DC4-FB91B50B28C3}" dt="2023-06-16T03:00:19.307" v="1862" actId="1076"/>
          <ac:spMkLst>
            <pc:docMk/>
            <pc:sldMk cId="2259253908" sldId="304"/>
            <ac:spMk id="15" creationId="{D0525C74-3745-35E0-1AA4-5107A39A4FFE}"/>
          </ac:spMkLst>
        </pc:spChg>
        <pc:spChg chg="mod">
          <ac:chgData name="Alex Paredes" userId="8e2f938975373b52" providerId="LiveId" clId="{C042E4CD-9CA1-44A2-8DC4-FB91B50B28C3}" dt="2023-06-16T02:59:38.085" v="1856" actId="12"/>
          <ac:spMkLst>
            <pc:docMk/>
            <pc:sldMk cId="2259253908" sldId="304"/>
            <ac:spMk id="17" creationId="{652D0A0B-B352-4850-103E-3918888EBED2}"/>
          </ac:spMkLst>
        </pc:spChg>
        <pc:picChg chg="mod">
          <ac:chgData name="Alex Paredes" userId="8e2f938975373b52" providerId="LiveId" clId="{C042E4CD-9CA1-44A2-8DC4-FB91B50B28C3}" dt="2023-06-16T03:03:24.623" v="1888" actId="1076"/>
          <ac:picMkLst>
            <pc:docMk/>
            <pc:sldMk cId="2259253908" sldId="304"/>
            <ac:picMk id="7" creationId="{6551A0CB-C919-76E8-71CA-E29F8DEEE8B5}"/>
          </ac:picMkLst>
        </pc:picChg>
        <pc:picChg chg="mod">
          <ac:chgData name="Alex Paredes" userId="8e2f938975373b52" providerId="LiveId" clId="{C042E4CD-9CA1-44A2-8DC4-FB91B50B28C3}" dt="2023-06-16T02:45:23.467" v="1675" actId="1076"/>
          <ac:picMkLst>
            <pc:docMk/>
            <pc:sldMk cId="2259253908" sldId="304"/>
            <ac:picMk id="9" creationId="{CE49EAF8-FBE1-7160-9E2E-F4387C5F929E}"/>
          </ac:picMkLst>
        </pc:picChg>
        <pc:picChg chg="mod">
          <ac:chgData name="Alex Paredes" userId="8e2f938975373b52" providerId="LiveId" clId="{C042E4CD-9CA1-44A2-8DC4-FB91B50B28C3}" dt="2023-06-16T02:45:13.043" v="1671" actId="1076"/>
          <ac:picMkLst>
            <pc:docMk/>
            <pc:sldMk cId="2259253908" sldId="304"/>
            <ac:picMk id="19" creationId="{4CE2BC7D-2803-E95C-9DED-AB6742EEA96C}"/>
          </ac:picMkLst>
        </pc:picChg>
      </pc:sldChg>
      <pc:sldChg chg="new del">
        <pc:chgData name="Alex Paredes" userId="8e2f938975373b52" providerId="LiveId" clId="{C042E4CD-9CA1-44A2-8DC4-FB91B50B28C3}" dt="2023-06-15T04:35:47.168" v="758" actId="2696"/>
        <pc:sldMkLst>
          <pc:docMk/>
          <pc:sldMk cId="1572224947" sldId="305"/>
        </pc:sldMkLst>
      </pc:sldChg>
      <pc:sldChg chg="addSp delSp modSp add mod setClrOvrMap">
        <pc:chgData name="Alex Paredes" userId="8e2f938975373b52" providerId="LiveId" clId="{C042E4CD-9CA1-44A2-8DC4-FB91B50B28C3}" dt="2023-06-16T04:11:28.667" v="2280"/>
        <pc:sldMkLst>
          <pc:docMk/>
          <pc:sldMk cId="191043761" sldId="306"/>
        </pc:sldMkLst>
        <pc:spChg chg="del mod ord">
          <ac:chgData name="Alex Paredes" userId="8e2f938975373b52" providerId="LiveId" clId="{C042E4CD-9CA1-44A2-8DC4-FB91B50B28C3}" dt="2023-06-16T03:51:09.776" v="2095" actId="21"/>
          <ac:spMkLst>
            <pc:docMk/>
            <pc:sldMk cId="191043761" sldId="306"/>
            <ac:spMk id="2" creationId="{561C6A88-825C-8054-79B2-017C85E81206}"/>
          </ac:spMkLst>
        </pc:spChg>
        <pc:spChg chg="add del mod">
          <ac:chgData name="Alex Paredes" userId="8e2f938975373b52" providerId="LiveId" clId="{C042E4CD-9CA1-44A2-8DC4-FB91B50B28C3}" dt="2023-06-16T03:51:28.291" v="2098" actId="21"/>
          <ac:spMkLst>
            <pc:docMk/>
            <pc:sldMk cId="191043761" sldId="306"/>
            <ac:spMk id="5" creationId="{B63D734C-F210-1164-DB93-4BA5F06D6CD0}"/>
          </ac:spMkLst>
        </pc:spChg>
        <pc:spChg chg="add del mod">
          <ac:chgData name="Alex Paredes" userId="8e2f938975373b52" providerId="LiveId" clId="{C042E4CD-9CA1-44A2-8DC4-FB91B50B28C3}" dt="2023-06-16T03:57:55.089" v="2112" actId="21"/>
          <ac:spMkLst>
            <pc:docMk/>
            <pc:sldMk cId="191043761" sldId="306"/>
            <ac:spMk id="7" creationId="{6CA16A03-1772-BB33-957C-686782A6028A}"/>
          </ac:spMkLst>
        </pc:spChg>
        <pc:spChg chg="add mod">
          <ac:chgData name="Alex Paredes" userId="8e2f938975373b52" providerId="LiveId" clId="{C042E4CD-9CA1-44A2-8DC4-FB91B50B28C3}" dt="2023-06-16T04:02:04.404" v="2198" actId="255"/>
          <ac:spMkLst>
            <pc:docMk/>
            <pc:sldMk cId="191043761" sldId="306"/>
            <ac:spMk id="8" creationId="{D369E327-9040-FC8A-8790-B9E791119675}"/>
          </ac:spMkLst>
        </pc:spChg>
        <pc:spChg chg="add">
          <ac:chgData name="Alex Paredes" userId="8e2f938975373b52" providerId="LiveId" clId="{C042E4CD-9CA1-44A2-8DC4-FB91B50B28C3}" dt="2023-06-16T03:55:23.647" v="2110" actId="26606"/>
          <ac:spMkLst>
            <pc:docMk/>
            <pc:sldMk cId="191043761" sldId="306"/>
            <ac:spMk id="11" creationId="{FDC7779A-9005-4ACB-88D0-3FD9FAD1CE59}"/>
          </ac:spMkLst>
        </pc:spChg>
        <pc:spChg chg="add del mod">
          <ac:chgData name="Alex Paredes" userId="8e2f938975373b52" providerId="LiveId" clId="{C042E4CD-9CA1-44A2-8DC4-FB91B50B28C3}" dt="2023-06-16T04:02:04.943" v="2199" actId="47"/>
          <ac:spMkLst>
            <pc:docMk/>
            <pc:sldMk cId="191043761" sldId="306"/>
            <ac:spMk id="12" creationId="{CFC5272E-CEF7-FD18-1519-1F76881E01C9}"/>
          </ac:spMkLst>
        </pc:spChg>
        <pc:spChg chg="add">
          <ac:chgData name="Alex Paredes" userId="8e2f938975373b52" providerId="LiveId" clId="{C042E4CD-9CA1-44A2-8DC4-FB91B50B28C3}" dt="2023-06-16T03:55:23.647" v="2110" actId="26606"/>
          <ac:spMkLst>
            <pc:docMk/>
            <pc:sldMk cId="191043761" sldId="306"/>
            <ac:spMk id="13" creationId="{6CB3D817-4A59-4D06-8F9E-68F77518C3C7}"/>
          </ac:spMkLst>
        </pc:spChg>
        <pc:spChg chg="add">
          <ac:chgData name="Alex Paredes" userId="8e2f938975373b52" providerId="LiveId" clId="{C042E4CD-9CA1-44A2-8DC4-FB91B50B28C3}" dt="2023-06-16T03:55:23.647" v="2110" actId="26606"/>
          <ac:spMkLst>
            <pc:docMk/>
            <pc:sldMk cId="191043761" sldId="306"/>
            <ac:spMk id="15" creationId="{F3311EAF-9FD3-4276-9BBC-72C8CB2EB182}"/>
          </ac:spMkLst>
        </pc:spChg>
        <pc:spChg chg="add mod">
          <ac:chgData name="Alex Paredes" userId="8e2f938975373b52" providerId="LiveId" clId="{C042E4CD-9CA1-44A2-8DC4-FB91B50B28C3}" dt="2023-06-16T04:06:12.907" v="2261" actId="1076"/>
          <ac:spMkLst>
            <pc:docMk/>
            <pc:sldMk cId="191043761" sldId="306"/>
            <ac:spMk id="16" creationId="{F990C1DB-3008-E328-8773-F7FE13FE0E23}"/>
          </ac:spMkLst>
        </pc:spChg>
        <pc:spChg chg="add">
          <ac:chgData name="Alex Paredes" userId="8e2f938975373b52" providerId="LiveId" clId="{C042E4CD-9CA1-44A2-8DC4-FB91B50B28C3}" dt="2023-06-16T03:55:23.647" v="2110" actId="26606"/>
          <ac:spMkLst>
            <pc:docMk/>
            <pc:sldMk cId="191043761" sldId="306"/>
            <ac:spMk id="17" creationId="{A9A5279D-D5E5-4B0D-B328-83E844545EAC}"/>
          </ac:spMkLst>
        </pc:spChg>
        <pc:spChg chg="add">
          <ac:chgData name="Alex Paredes" userId="8e2f938975373b52" providerId="LiveId" clId="{C042E4CD-9CA1-44A2-8DC4-FB91B50B28C3}" dt="2023-06-16T03:55:23.647" v="2110" actId="26606"/>
          <ac:spMkLst>
            <pc:docMk/>
            <pc:sldMk cId="191043761" sldId="306"/>
            <ac:spMk id="19" creationId="{50C38188-DAEF-490F-8CEF-C940936BEFD0}"/>
          </ac:spMkLst>
        </pc:spChg>
        <pc:spChg chg="add del">
          <ac:chgData name="Alex Paredes" userId="8e2f938975373b52" providerId="LiveId" clId="{C042E4CD-9CA1-44A2-8DC4-FB91B50B28C3}" dt="2023-06-16T03:39:39.080" v="1984" actId="26606"/>
          <ac:spMkLst>
            <pc:docMk/>
            <pc:sldMk cId="191043761" sldId="306"/>
            <ac:spMk id="53" creationId="{208C7B0D-4AC3-45B0-B6FB-9121AD8897BA}"/>
          </ac:spMkLst>
        </pc:spChg>
        <pc:spChg chg="add del">
          <ac:chgData name="Alex Paredes" userId="8e2f938975373b52" providerId="LiveId" clId="{C042E4CD-9CA1-44A2-8DC4-FB91B50B28C3}" dt="2023-06-16T03:39:39.080" v="1984" actId="26606"/>
          <ac:spMkLst>
            <pc:docMk/>
            <pc:sldMk cId="191043761" sldId="306"/>
            <ac:spMk id="55" creationId="{F009CCE6-9706-43F2-900B-9FF21570B656}"/>
          </ac:spMkLst>
        </pc:spChg>
        <pc:spChg chg="add del">
          <ac:chgData name="Alex Paredes" userId="8e2f938975373b52" providerId="LiveId" clId="{C042E4CD-9CA1-44A2-8DC4-FB91B50B28C3}" dt="2023-06-16T03:39:39.080" v="1984" actId="26606"/>
          <ac:spMkLst>
            <pc:docMk/>
            <pc:sldMk cId="191043761" sldId="306"/>
            <ac:spMk id="57" creationId="{DF4F391A-7620-4244-9E33-D492E22E4F8D}"/>
          </ac:spMkLst>
        </pc:spChg>
        <pc:spChg chg="add del">
          <ac:chgData name="Alex Paredes" userId="8e2f938975373b52" providerId="LiveId" clId="{C042E4CD-9CA1-44A2-8DC4-FB91B50B28C3}" dt="2023-06-16T03:39:39.080" v="1984" actId="26606"/>
          <ac:spMkLst>
            <pc:docMk/>
            <pc:sldMk cId="191043761" sldId="306"/>
            <ac:spMk id="59" creationId="{ECD38522-5E8C-4DCD-9067-495274CF94A6}"/>
          </ac:spMkLst>
        </pc:spChg>
        <pc:spChg chg="add del">
          <ac:chgData name="Alex Paredes" userId="8e2f938975373b52" providerId="LiveId" clId="{C042E4CD-9CA1-44A2-8DC4-FB91B50B28C3}" dt="2023-06-16T03:39:28.573" v="1979" actId="26606"/>
          <ac:spMkLst>
            <pc:docMk/>
            <pc:sldMk cId="191043761" sldId="306"/>
            <ac:spMk id="64" creationId="{19080B67-B754-42DD-A48D-9F9825B8BC74}"/>
          </ac:spMkLst>
        </pc:spChg>
        <pc:spChg chg="add del">
          <ac:chgData name="Alex Paredes" userId="8e2f938975373b52" providerId="LiveId" clId="{C042E4CD-9CA1-44A2-8DC4-FB91B50B28C3}" dt="2023-06-16T03:39:28.573" v="1979" actId="26606"/>
          <ac:spMkLst>
            <pc:docMk/>
            <pc:sldMk cId="191043761" sldId="306"/>
            <ac:spMk id="66" creationId="{9C27EDFD-C02F-4070-BDA1-2A0746244CA9}"/>
          </ac:spMkLst>
        </pc:spChg>
        <pc:spChg chg="add del">
          <ac:chgData name="Alex Paredes" userId="8e2f938975373b52" providerId="LiveId" clId="{C042E4CD-9CA1-44A2-8DC4-FB91B50B28C3}" dt="2023-06-16T03:39:28.573" v="1979" actId="26606"/>
          <ac:spMkLst>
            <pc:docMk/>
            <pc:sldMk cId="191043761" sldId="306"/>
            <ac:spMk id="68" creationId="{3ED1230F-A795-4397-9AB6-7FDC98B726BF}"/>
          </ac:spMkLst>
        </pc:spChg>
        <pc:spChg chg="add del">
          <ac:chgData name="Alex Paredes" userId="8e2f938975373b52" providerId="LiveId" clId="{C042E4CD-9CA1-44A2-8DC4-FB91B50B28C3}" dt="2023-06-16T03:39:28.573" v="1979" actId="26606"/>
          <ac:spMkLst>
            <pc:docMk/>
            <pc:sldMk cId="191043761" sldId="306"/>
            <ac:spMk id="70" creationId="{41182216-581B-4394-806B-79D6D40614F7}"/>
          </ac:spMkLst>
        </pc:spChg>
        <pc:spChg chg="add del">
          <ac:chgData name="Alex Paredes" userId="8e2f938975373b52" providerId="LiveId" clId="{C042E4CD-9CA1-44A2-8DC4-FB91B50B28C3}" dt="2023-06-16T03:39:28.573" v="1979" actId="26606"/>
          <ac:spMkLst>
            <pc:docMk/>
            <pc:sldMk cId="191043761" sldId="306"/>
            <ac:spMk id="72" creationId="{1678ABD2-2F95-4A50-936B-1A18BD7ED4EF}"/>
          </ac:spMkLst>
        </pc:spChg>
        <pc:spChg chg="add del">
          <ac:chgData name="Alex Paredes" userId="8e2f938975373b52" providerId="LiveId" clId="{C042E4CD-9CA1-44A2-8DC4-FB91B50B28C3}" dt="2023-06-16T03:39:28.573" v="1979" actId="26606"/>
          <ac:spMkLst>
            <pc:docMk/>
            <pc:sldMk cId="191043761" sldId="306"/>
            <ac:spMk id="74" creationId="{04C78D19-92E9-4BAF-986C-B007349BE667}"/>
          </ac:spMkLst>
        </pc:spChg>
        <pc:spChg chg="add del">
          <ac:chgData name="Alex Paredes" userId="8e2f938975373b52" providerId="LiveId" clId="{C042E4CD-9CA1-44A2-8DC4-FB91B50B28C3}" dt="2023-06-16T03:39:28.573" v="1979" actId="26606"/>
          <ac:spMkLst>
            <pc:docMk/>
            <pc:sldMk cId="191043761" sldId="306"/>
            <ac:spMk id="76" creationId="{DEEF1D81-170C-4CAD-9246-D18D8D4501E0}"/>
          </ac:spMkLst>
        </pc:spChg>
        <pc:spChg chg="add del">
          <ac:chgData name="Alex Paredes" userId="8e2f938975373b52" providerId="LiveId" clId="{C042E4CD-9CA1-44A2-8DC4-FB91B50B28C3}" dt="2023-06-16T03:39:33.518" v="1981" actId="26606"/>
          <ac:spMkLst>
            <pc:docMk/>
            <pc:sldMk cId="191043761" sldId="306"/>
            <ac:spMk id="78" creationId="{19080B67-B754-42DD-A48D-9F9825B8BC74}"/>
          </ac:spMkLst>
        </pc:spChg>
        <pc:spChg chg="add del">
          <ac:chgData name="Alex Paredes" userId="8e2f938975373b52" providerId="LiveId" clId="{C042E4CD-9CA1-44A2-8DC4-FB91B50B28C3}" dt="2023-06-16T03:39:33.518" v="1981" actId="26606"/>
          <ac:spMkLst>
            <pc:docMk/>
            <pc:sldMk cId="191043761" sldId="306"/>
            <ac:spMk id="79" creationId="{9C27EDFD-C02F-4070-BDA1-2A0746244CA9}"/>
          </ac:spMkLst>
        </pc:spChg>
        <pc:spChg chg="add del">
          <ac:chgData name="Alex Paredes" userId="8e2f938975373b52" providerId="LiveId" clId="{C042E4CD-9CA1-44A2-8DC4-FB91B50B28C3}" dt="2023-06-16T03:39:33.518" v="1981" actId="26606"/>
          <ac:spMkLst>
            <pc:docMk/>
            <pc:sldMk cId="191043761" sldId="306"/>
            <ac:spMk id="80" creationId="{3ED1230F-A795-4397-9AB6-7FDC98B726BF}"/>
          </ac:spMkLst>
        </pc:spChg>
        <pc:spChg chg="add del">
          <ac:chgData name="Alex Paredes" userId="8e2f938975373b52" providerId="LiveId" clId="{C042E4CD-9CA1-44A2-8DC4-FB91B50B28C3}" dt="2023-06-16T03:39:33.518" v="1981" actId="26606"/>
          <ac:spMkLst>
            <pc:docMk/>
            <pc:sldMk cId="191043761" sldId="306"/>
            <ac:spMk id="81" creationId="{41182216-581B-4394-806B-79D6D40614F7}"/>
          </ac:spMkLst>
        </pc:spChg>
        <pc:spChg chg="add del">
          <ac:chgData name="Alex Paredes" userId="8e2f938975373b52" providerId="LiveId" clId="{C042E4CD-9CA1-44A2-8DC4-FB91B50B28C3}" dt="2023-06-16T03:39:33.518" v="1981" actId="26606"/>
          <ac:spMkLst>
            <pc:docMk/>
            <pc:sldMk cId="191043761" sldId="306"/>
            <ac:spMk id="82" creationId="{1678ABD2-2F95-4A50-936B-1A18BD7ED4EF}"/>
          </ac:spMkLst>
        </pc:spChg>
        <pc:spChg chg="add del">
          <ac:chgData name="Alex Paredes" userId="8e2f938975373b52" providerId="LiveId" clId="{C042E4CD-9CA1-44A2-8DC4-FB91B50B28C3}" dt="2023-06-16T03:39:33.518" v="1981" actId="26606"/>
          <ac:spMkLst>
            <pc:docMk/>
            <pc:sldMk cId="191043761" sldId="306"/>
            <ac:spMk id="83" creationId="{04C78D19-92E9-4BAF-986C-B007349BE667}"/>
          </ac:spMkLst>
        </pc:spChg>
        <pc:spChg chg="add del">
          <ac:chgData name="Alex Paredes" userId="8e2f938975373b52" providerId="LiveId" clId="{C042E4CD-9CA1-44A2-8DC4-FB91B50B28C3}" dt="2023-06-16T03:39:33.518" v="1981" actId="26606"/>
          <ac:spMkLst>
            <pc:docMk/>
            <pc:sldMk cId="191043761" sldId="306"/>
            <ac:spMk id="84" creationId="{DEEF1D81-170C-4CAD-9246-D18D8D4501E0}"/>
          </ac:spMkLst>
        </pc:spChg>
        <pc:spChg chg="add del">
          <ac:chgData name="Alex Paredes" userId="8e2f938975373b52" providerId="LiveId" clId="{C042E4CD-9CA1-44A2-8DC4-FB91B50B28C3}" dt="2023-06-16T03:39:39.034" v="1983" actId="26606"/>
          <ac:spMkLst>
            <pc:docMk/>
            <pc:sldMk cId="191043761" sldId="306"/>
            <ac:spMk id="86" creationId="{208C7B0D-4AC3-45B0-B6FB-9121AD8897BA}"/>
          </ac:spMkLst>
        </pc:spChg>
        <pc:spChg chg="add del">
          <ac:chgData name="Alex Paredes" userId="8e2f938975373b52" providerId="LiveId" clId="{C042E4CD-9CA1-44A2-8DC4-FB91B50B28C3}" dt="2023-06-16T03:39:39.034" v="1983" actId="26606"/>
          <ac:spMkLst>
            <pc:docMk/>
            <pc:sldMk cId="191043761" sldId="306"/>
            <ac:spMk id="87" creationId="{F009CCE6-9706-43F2-900B-9FF21570B656}"/>
          </ac:spMkLst>
        </pc:spChg>
        <pc:spChg chg="add del">
          <ac:chgData name="Alex Paredes" userId="8e2f938975373b52" providerId="LiveId" clId="{C042E4CD-9CA1-44A2-8DC4-FB91B50B28C3}" dt="2023-06-16T03:39:39.034" v="1983" actId="26606"/>
          <ac:spMkLst>
            <pc:docMk/>
            <pc:sldMk cId="191043761" sldId="306"/>
            <ac:spMk id="88" creationId="{DF4F391A-7620-4244-9E33-D492E22E4F8D}"/>
          </ac:spMkLst>
        </pc:spChg>
        <pc:spChg chg="add del">
          <ac:chgData name="Alex Paredes" userId="8e2f938975373b52" providerId="LiveId" clId="{C042E4CD-9CA1-44A2-8DC4-FB91B50B28C3}" dt="2023-06-16T03:39:39.034" v="1983" actId="26606"/>
          <ac:spMkLst>
            <pc:docMk/>
            <pc:sldMk cId="191043761" sldId="306"/>
            <ac:spMk id="89" creationId="{ECD38522-5E8C-4DCD-9067-495274CF94A6}"/>
          </ac:spMkLst>
        </pc:spChg>
        <pc:spChg chg="add del">
          <ac:chgData name="Alex Paredes" userId="8e2f938975373b52" providerId="LiveId" clId="{C042E4CD-9CA1-44A2-8DC4-FB91B50B28C3}" dt="2023-06-16T03:39:55.578" v="1989" actId="26606"/>
          <ac:spMkLst>
            <pc:docMk/>
            <pc:sldMk cId="191043761" sldId="306"/>
            <ac:spMk id="91" creationId="{ED227F3F-1545-4AE5-93F2-0DC5EEF3D543}"/>
          </ac:spMkLst>
        </pc:spChg>
        <pc:spChg chg="add del">
          <ac:chgData name="Alex Paredes" userId="8e2f938975373b52" providerId="LiveId" clId="{C042E4CD-9CA1-44A2-8DC4-FB91B50B28C3}" dt="2023-06-16T03:39:54.116" v="1986" actId="26606"/>
          <ac:spMkLst>
            <pc:docMk/>
            <pc:sldMk cId="191043761" sldId="306"/>
            <ac:spMk id="96" creationId="{0785C4E7-545B-4D43-81C9-76F75297C274}"/>
          </ac:spMkLst>
        </pc:spChg>
        <pc:spChg chg="add del">
          <ac:chgData name="Alex Paredes" userId="8e2f938975373b52" providerId="LiveId" clId="{C042E4CD-9CA1-44A2-8DC4-FB91B50B28C3}" dt="2023-06-16T03:39:54.116" v="1986" actId="26606"/>
          <ac:spMkLst>
            <pc:docMk/>
            <pc:sldMk cId="191043761" sldId="306"/>
            <ac:spMk id="98" creationId="{2EFA499E-F4DC-4889-A998-1AB63657FEDE}"/>
          </ac:spMkLst>
        </pc:spChg>
        <pc:spChg chg="add del">
          <ac:chgData name="Alex Paredes" userId="8e2f938975373b52" providerId="LiveId" clId="{C042E4CD-9CA1-44A2-8DC4-FB91B50B28C3}" dt="2023-06-16T03:39:54.116" v="1986" actId="26606"/>
          <ac:spMkLst>
            <pc:docMk/>
            <pc:sldMk cId="191043761" sldId="306"/>
            <ac:spMk id="100" creationId="{1B15585B-D7B8-40C2-A1F2-598467789885}"/>
          </ac:spMkLst>
        </pc:spChg>
        <pc:spChg chg="add del">
          <ac:chgData name="Alex Paredes" userId="8e2f938975373b52" providerId="LiveId" clId="{C042E4CD-9CA1-44A2-8DC4-FB91B50B28C3}" dt="2023-06-16T03:39:54.116" v="1986" actId="26606"/>
          <ac:spMkLst>
            <pc:docMk/>
            <pc:sldMk cId="191043761" sldId="306"/>
            <ac:spMk id="102" creationId="{5F8E3B12-4ED7-4DDE-A720-58DAD716A4ED}"/>
          </ac:spMkLst>
        </pc:spChg>
        <pc:spChg chg="add del">
          <ac:chgData name="Alex Paredes" userId="8e2f938975373b52" providerId="LiveId" clId="{C042E4CD-9CA1-44A2-8DC4-FB91B50B28C3}" dt="2023-06-16T03:39:54.116" v="1986" actId="26606"/>
          <ac:spMkLst>
            <pc:docMk/>
            <pc:sldMk cId="191043761" sldId="306"/>
            <ac:spMk id="104" creationId="{E48E5443-80E7-4AE3-B50F-9B6837BE09B5}"/>
          </ac:spMkLst>
        </pc:spChg>
        <pc:spChg chg="add del">
          <ac:chgData name="Alex Paredes" userId="8e2f938975373b52" providerId="LiveId" clId="{C042E4CD-9CA1-44A2-8DC4-FB91B50B28C3}" dt="2023-06-16T03:39:55.534" v="1988" actId="26606"/>
          <ac:spMkLst>
            <pc:docMk/>
            <pc:sldMk cId="191043761" sldId="306"/>
            <ac:spMk id="106" creationId="{0785C4E7-545B-4D43-81C9-76F75297C274}"/>
          </ac:spMkLst>
        </pc:spChg>
        <pc:spChg chg="add del">
          <ac:chgData name="Alex Paredes" userId="8e2f938975373b52" providerId="LiveId" clId="{C042E4CD-9CA1-44A2-8DC4-FB91B50B28C3}" dt="2023-06-16T03:39:55.534" v="1988" actId="26606"/>
          <ac:spMkLst>
            <pc:docMk/>
            <pc:sldMk cId="191043761" sldId="306"/>
            <ac:spMk id="107" creationId="{2EFA499E-F4DC-4889-A998-1AB63657FEDE}"/>
          </ac:spMkLst>
        </pc:spChg>
        <pc:spChg chg="add del">
          <ac:chgData name="Alex Paredes" userId="8e2f938975373b52" providerId="LiveId" clId="{C042E4CD-9CA1-44A2-8DC4-FB91B50B28C3}" dt="2023-06-16T03:39:55.534" v="1988" actId="26606"/>
          <ac:spMkLst>
            <pc:docMk/>
            <pc:sldMk cId="191043761" sldId="306"/>
            <ac:spMk id="108" creationId="{1B15585B-D7B8-40C2-A1F2-598467789885}"/>
          </ac:spMkLst>
        </pc:spChg>
        <pc:spChg chg="add del">
          <ac:chgData name="Alex Paredes" userId="8e2f938975373b52" providerId="LiveId" clId="{C042E4CD-9CA1-44A2-8DC4-FB91B50B28C3}" dt="2023-06-16T03:39:55.534" v="1988" actId="26606"/>
          <ac:spMkLst>
            <pc:docMk/>
            <pc:sldMk cId="191043761" sldId="306"/>
            <ac:spMk id="109" creationId="{5F8E3B12-4ED7-4DDE-A720-58DAD716A4ED}"/>
          </ac:spMkLst>
        </pc:spChg>
        <pc:spChg chg="add del">
          <ac:chgData name="Alex Paredes" userId="8e2f938975373b52" providerId="LiveId" clId="{C042E4CD-9CA1-44A2-8DC4-FB91B50B28C3}" dt="2023-06-16T03:39:55.534" v="1988" actId="26606"/>
          <ac:spMkLst>
            <pc:docMk/>
            <pc:sldMk cId="191043761" sldId="306"/>
            <ac:spMk id="110" creationId="{E48E5443-80E7-4AE3-B50F-9B6837BE09B5}"/>
          </ac:spMkLst>
        </pc:spChg>
        <pc:spChg chg="add del">
          <ac:chgData name="Alex Paredes" userId="8e2f938975373b52" providerId="LiveId" clId="{C042E4CD-9CA1-44A2-8DC4-FB91B50B28C3}" dt="2023-06-16T03:40:52.740" v="1998" actId="26606"/>
          <ac:spMkLst>
            <pc:docMk/>
            <pc:sldMk cId="191043761" sldId="306"/>
            <ac:spMk id="112" creationId="{ADB08581-279A-478B-83DD-945E4CB34E45}"/>
          </ac:spMkLst>
        </pc:spChg>
        <pc:spChg chg="add del">
          <ac:chgData name="Alex Paredes" userId="8e2f938975373b52" providerId="LiveId" clId="{C042E4CD-9CA1-44A2-8DC4-FB91B50B28C3}" dt="2023-06-16T03:40:52.740" v="1998" actId="26606"/>
          <ac:spMkLst>
            <pc:docMk/>
            <pc:sldMk cId="191043761" sldId="306"/>
            <ac:spMk id="113" creationId="{21E40D98-2DD7-4DBC-9170-584D5BA2D395}"/>
          </ac:spMkLst>
        </pc:spChg>
        <pc:spChg chg="add del">
          <ac:chgData name="Alex Paredes" userId="8e2f938975373b52" providerId="LiveId" clId="{C042E4CD-9CA1-44A2-8DC4-FB91B50B28C3}" dt="2023-06-16T03:40:52.740" v="1998" actId="26606"/>
          <ac:spMkLst>
            <pc:docMk/>
            <pc:sldMk cId="191043761" sldId="306"/>
            <ac:spMk id="114" creationId="{46AEF311-A22C-4647-8027-341043048FA2}"/>
          </ac:spMkLst>
        </pc:spChg>
        <pc:spChg chg="add del">
          <ac:chgData name="Alex Paredes" userId="8e2f938975373b52" providerId="LiveId" clId="{C042E4CD-9CA1-44A2-8DC4-FB91B50B28C3}" dt="2023-06-16T03:40:52.740" v="1998" actId="26606"/>
          <ac:spMkLst>
            <pc:docMk/>
            <pc:sldMk cId="191043761" sldId="306"/>
            <ac:spMk id="115" creationId="{56F5A787-B406-4A79-B561-57041C4B02A0}"/>
          </ac:spMkLst>
        </pc:spChg>
        <pc:spChg chg="add del">
          <ac:chgData name="Alex Paredes" userId="8e2f938975373b52" providerId="LiveId" clId="{C042E4CD-9CA1-44A2-8DC4-FB91B50B28C3}" dt="2023-06-16T03:40:52.740" v="1998" actId="26606"/>
          <ac:spMkLst>
            <pc:docMk/>
            <pc:sldMk cId="191043761" sldId="306"/>
            <ac:spMk id="116" creationId="{955181D4-11EC-4956-A2C8-692F817F9B20}"/>
          </ac:spMkLst>
        </pc:spChg>
        <pc:spChg chg="add del">
          <ac:chgData name="Alex Paredes" userId="8e2f938975373b52" providerId="LiveId" clId="{C042E4CD-9CA1-44A2-8DC4-FB91B50B28C3}" dt="2023-06-16T03:40:10.713" v="1991" actId="26606"/>
          <ac:spMkLst>
            <pc:docMk/>
            <pc:sldMk cId="191043761" sldId="306"/>
            <ac:spMk id="121" creationId="{ADB08581-279A-478B-83DD-945E4CB34E45}"/>
          </ac:spMkLst>
        </pc:spChg>
        <pc:spChg chg="add del">
          <ac:chgData name="Alex Paredes" userId="8e2f938975373b52" providerId="LiveId" clId="{C042E4CD-9CA1-44A2-8DC4-FB91B50B28C3}" dt="2023-06-16T03:40:10.713" v="1991" actId="26606"/>
          <ac:spMkLst>
            <pc:docMk/>
            <pc:sldMk cId="191043761" sldId="306"/>
            <ac:spMk id="123" creationId="{21E40D98-2DD7-4DBC-9170-584D5BA2D395}"/>
          </ac:spMkLst>
        </pc:spChg>
        <pc:spChg chg="add del">
          <ac:chgData name="Alex Paredes" userId="8e2f938975373b52" providerId="LiveId" clId="{C042E4CD-9CA1-44A2-8DC4-FB91B50B28C3}" dt="2023-06-16T03:40:10.713" v="1991" actId="26606"/>
          <ac:spMkLst>
            <pc:docMk/>
            <pc:sldMk cId="191043761" sldId="306"/>
            <ac:spMk id="125" creationId="{46AEF311-A22C-4647-8027-341043048FA2}"/>
          </ac:spMkLst>
        </pc:spChg>
        <pc:spChg chg="add del">
          <ac:chgData name="Alex Paredes" userId="8e2f938975373b52" providerId="LiveId" clId="{C042E4CD-9CA1-44A2-8DC4-FB91B50B28C3}" dt="2023-06-16T03:40:10.713" v="1991" actId="26606"/>
          <ac:spMkLst>
            <pc:docMk/>
            <pc:sldMk cId="191043761" sldId="306"/>
            <ac:spMk id="127" creationId="{56F5A787-B406-4A79-B561-57041C4B02A0}"/>
          </ac:spMkLst>
        </pc:spChg>
        <pc:spChg chg="add del">
          <ac:chgData name="Alex Paredes" userId="8e2f938975373b52" providerId="LiveId" clId="{C042E4CD-9CA1-44A2-8DC4-FB91B50B28C3}" dt="2023-06-16T03:40:10.713" v="1991" actId="26606"/>
          <ac:spMkLst>
            <pc:docMk/>
            <pc:sldMk cId="191043761" sldId="306"/>
            <ac:spMk id="129" creationId="{955181D4-11EC-4956-A2C8-692F817F9B20}"/>
          </ac:spMkLst>
        </pc:spChg>
        <pc:spChg chg="add del">
          <ac:chgData name="Alex Paredes" userId="8e2f938975373b52" providerId="LiveId" clId="{C042E4CD-9CA1-44A2-8DC4-FB91B50B28C3}" dt="2023-06-16T03:40:23.747" v="1993" actId="26606"/>
          <ac:spMkLst>
            <pc:docMk/>
            <pc:sldMk cId="191043761" sldId="306"/>
            <ac:spMk id="131" creationId="{AA4FE125-ADDD-40EF-B8BC-D5E1A1332802}"/>
          </ac:spMkLst>
        </pc:spChg>
        <pc:spChg chg="add del">
          <ac:chgData name="Alex Paredes" userId="8e2f938975373b52" providerId="LiveId" clId="{C042E4CD-9CA1-44A2-8DC4-FB91B50B28C3}" dt="2023-06-16T03:40:23.747" v="1993" actId="26606"/>
          <ac:spMkLst>
            <pc:docMk/>
            <pc:sldMk cId="191043761" sldId="306"/>
            <ac:spMk id="132" creationId="{61E61835-07E4-4FCB-B0D2-F2C6A7775A02}"/>
          </ac:spMkLst>
        </pc:spChg>
        <pc:spChg chg="add del">
          <ac:chgData name="Alex Paredes" userId="8e2f938975373b52" providerId="LiveId" clId="{C042E4CD-9CA1-44A2-8DC4-FB91B50B28C3}" dt="2023-06-16T03:40:23.747" v="1993" actId="26606"/>
          <ac:spMkLst>
            <pc:docMk/>
            <pc:sldMk cId="191043761" sldId="306"/>
            <ac:spMk id="133" creationId="{C29247D6-0E14-4188-9206-E04FA81B80BB}"/>
          </ac:spMkLst>
        </pc:spChg>
        <pc:spChg chg="add del">
          <ac:chgData name="Alex Paredes" userId="8e2f938975373b52" providerId="LiveId" clId="{C042E4CD-9CA1-44A2-8DC4-FB91B50B28C3}" dt="2023-06-16T03:40:23.747" v="1993" actId="26606"/>
          <ac:spMkLst>
            <pc:docMk/>
            <pc:sldMk cId="191043761" sldId="306"/>
            <ac:spMk id="134" creationId="{A3EC7E55-1680-47C5-B854-24E60C8D3028}"/>
          </ac:spMkLst>
        </pc:spChg>
        <pc:spChg chg="add del">
          <ac:chgData name="Alex Paredes" userId="8e2f938975373b52" providerId="LiveId" clId="{C042E4CD-9CA1-44A2-8DC4-FB91B50B28C3}" dt="2023-06-16T03:40:23.747" v="1993" actId="26606"/>
          <ac:spMkLst>
            <pc:docMk/>
            <pc:sldMk cId="191043761" sldId="306"/>
            <ac:spMk id="135" creationId="{278ECB70-0D6E-4BED-8700-76BB5DA55EB4}"/>
          </ac:spMkLst>
        </pc:spChg>
        <pc:spChg chg="add del">
          <ac:chgData name="Alex Paredes" userId="8e2f938975373b52" providerId="LiveId" clId="{C042E4CD-9CA1-44A2-8DC4-FB91B50B28C3}" dt="2023-06-16T03:40:40.498" v="1995" actId="26606"/>
          <ac:spMkLst>
            <pc:docMk/>
            <pc:sldMk cId="191043761" sldId="306"/>
            <ac:spMk id="137" creationId="{208C7B0D-4AC3-45B0-B6FB-9121AD8897BA}"/>
          </ac:spMkLst>
        </pc:spChg>
        <pc:spChg chg="add del">
          <ac:chgData name="Alex Paredes" userId="8e2f938975373b52" providerId="LiveId" clId="{C042E4CD-9CA1-44A2-8DC4-FB91B50B28C3}" dt="2023-06-16T03:40:40.498" v="1995" actId="26606"/>
          <ac:spMkLst>
            <pc:docMk/>
            <pc:sldMk cId="191043761" sldId="306"/>
            <ac:spMk id="138" creationId="{F009CCE6-9706-43F2-900B-9FF21570B656}"/>
          </ac:spMkLst>
        </pc:spChg>
        <pc:spChg chg="add del">
          <ac:chgData name="Alex Paredes" userId="8e2f938975373b52" providerId="LiveId" clId="{C042E4CD-9CA1-44A2-8DC4-FB91B50B28C3}" dt="2023-06-16T03:40:40.498" v="1995" actId="26606"/>
          <ac:spMkLst>
            <pc:docMk/>
            <pc:sldMk cId="191043761" sldId="306"/>
            <ac:spMk id="139" creationId="{DF4F391A-7620-4244-9E33-D492E22E4F8D}"/>
          </ac:spMkLst>
        </pc:spChg>
        <pc:spChg chg="add del">
          <ac:chgData name="Alex Paredes" userId="8e2f938975373b52" providerId="LiveId" clId="{C042E4CD-9CA1-44A2-8DC4-FB91B50B28C3}" dt="2023-06-16T03:40:40.498" v="1995" actId="26606"/>
          <ac:spMkLst>
            <pc:docMk/>
            <pc:sldMk cId="191043761" sldId="306"/>
            <ac:spMk id="140" creationId="{ECD38522-5E8C-4DCD-9067-495274CF94A6}"/>
          </ac:spMkLst>
        </pc:spChg>
        <pc:spChg chg="add del">
          <ac:chgData name="Alex Paredes" userId="8e2f938975373b52" providerId="LiveId" clId="{C042E4CD-9CA1-44A2-8DC4-FB91B50B28C3}" dt="2023-06-16T03:40:52.630" v="1997" actId="26606"/>
          <ac:spMkLst>
            <pc:docMk/>
            <pc:sldMk cId="191043761" sldId="306"/>
            <ac:spMk id="142" creationId="{A912D1D6-F9E8-4BF1-A9C5-3B002AA3249B}"/>
          </ac:spMkLst>
        </pc:spChg>
        <pc:spChg chg="add del">
          <ac:chgData name="Alex Paredes" userId="8e2f938975373b52" providerId="LiveId" clId="{C042E4CD-9CA1-44A2-8DC4-FB91B50B28C3}" dt="2023-06-16T03:40:52.630" v="1997" actId="26606"/>
          <ac:spMkLst>
            <pc:docMk/>
            <pc:sldMk cId="191043761" sldId="306"/>
            <ac:spMk id="143" creationId="{0A7B8BBB-5B34-401F-9483-EB5DC6DFA89C}"/>
          </ac:spMkLst>
        </pc:spChg>
        <pc:spChg chg="add del">
          <ac:chgData name="Alex Paredes" userId="8e2f938975373b52" providerId="LiveId" clId="{C042E4CD-9CA1-44A2-8DC4-FB91B50B28C3}" dt="2023-06-16T03:41:00.265" v="1999" actId="26606"/>
          <ac:spMkLst>
            <pc:docMk/>
            <pc:sldMk cId="191043761" sldId="306"/>
            <ac:spMk id="145" creationId="{F875149D-F692-45DA-8324-D5E0193D5FC4}"/>
          </ac:spMkLst>
        </pc:spChg>
        <pc:spChg chg="add del">
          <ac:chgData name="Alex Paredes" userId="8e2f938975373b52" providerId="LiveId" clId="{C042E4CD-9CA1-44A2-8DC4-FB91B50B28C3}" dt="2023-06-16T03:41:00.265" v="1999" actId="26606"/>
          <ac:spMkLst>
            <pc:docMk/>
            <pc:sldMk cId="191043761" sldId="306"/>
            <ac:spMk id="146" creationId="{7B89EEFD-93BC-4ACF-962C-E6279E72B00B}"/>
          </ac:spMkLst>
        </pc:spChg>
        <pc:spChg chg="add del">
          <ac:chgData name="Alex Paredes" userId="8e2f938975373b52" providerId="LiveId" clId="{C042E4CD-9CA1-44A2-8DC4-FB91B50B28C3}" dt="2023-06-16T03:41:00.265" v="1999" actId="26606"/>
          <ac:spMkLst>
            <pc:docMk/>
            <pc:sldMk cId="191043761" sldId="306"/>
            <ac:spMk id="147" creationId="{C0B19935-C760-4698-9DD1-973C8A428D26}"/>
          </ac:spMkLst>
        </pc:spChg>
        <pc:spChg chg="add del">
          <ac:chgData name="Alex Paredes" userId="8e2f938975373b52" providerId="LiveId" clId="{C042E4CD-9CA1-44A2-8DC4-FB91B50B28C3}" dt="2023-06-16T03:41:00.265" v="1999" actId="26606"/>
          <ac:spMkLst>
            <pc:docMk/>
            <pc:sldMk cId="191043761" sldId="306"/>
            <ac:spMk id="148" creationId="{08990612-E008-4F02-AEBB-B140BE753558}"/>
          </ac:spMkLst>
        </pc:spChg>
        <pc:spChg chg="add del">
          <ac:chgData name="Alex Paredes" userId="8e2f938975373b52" providerId="LiveId" clId="{C042E4CD-9CA1-44A2-8DC4-FB91B50B28C3}" dt="2023-06-16T03:41:00.265" v="1999" actId="26606"/>
          <ac:spMkLst>
            <pc:docMk/>
            <pc:sldMk cId="191043761" sldId="306"/>
            <ac:spMk id="149" creationId="{A310A41F-3A14-4150-B6CF-0A577DDDEAD2}"/>
          </ac:spMkLst>
        </pc:spChg>
        <pc:spChg chg="add del">
          <ac:chgData name="Alex Paredes" userId="8e2f938975373b52" providerId="LiveId" clId="{C042E4CD-9CA1-44A2-8DC4-FB91B50B28C3}" dt="2023-06-16T03:41:10.320" v="2000" actId="26606"/>
          <ac:spMkLst>
            <pc:docMk/>
            <pc:sldMk cId="191043761" sldId="306"/>
            <ac:spMk id="154" creationId="{F875149D-F692-45DA-8324-D5E0193D5FC4}"/>
          </ac:spMkLst>
        </pc:spChg>
        <pc:spChg chg="add del">
          <ac:chgData name="Alex Paredes" userId="8e2f938975373b52" providerId="LiveId" clId="{C042E4CD-9CA1-44A2-8DC4-FB91B50B28C3}" dt="2023-06-16T03:41:10.320" v="2000" actId="26606"/>
          <ac:spMkLst>
            <pc:docMk/>
            <pc:sldMk cId="191043761" sldId="306"/>
            <ac:spMk id="156" creationId="{7B89EEFD-93BC-4ACF-962C-E6279E72B00B}"/>
          </ac:spMkLst>
        </pc:spChg>
        <pc:spChg chg="add del">
          <ac:chgData name="Alex Paredes" userId="8e2f938975373b52" providerId="LiveId" clId="{C042E4CD-9CA1-44A2-8DC4-FB91B50B28C3}" dt="2023-06-16T03:41:10.320" v="2000" actId="26606"/>
          <ac:spMkLst>
            <pc:docMk/>
            <pc:sldMk cId="191043761" sldId="306"/>
            <ac:spMk id="158" creationId="{C0B19935-C760-4698-9DD1-973C8A428D26}"/>
          </ac:spMkLst>
        </pc:spChg>
        <pc:spChg chg="add del">
          <ac:chgData name="Alex Paredes" userId="8e2f938975373b52" providerId="LiveId" clId="{C042E4CD-9CA1-44A2-8DC4-FB91B50B28C3}" dt="2023-06-16T03:41:10.320" v="2000" actId="26606"/>
          <ac:spMkLst>
            <pc:docMk/>
            <pc:sldMk cId="191043761" sldId="306"/>
            <ac:spMk id="160" creationId="{08990612-E008-4F02-AEBB-B140BE753558}"/>
          </ac:spMkLst>
        </pc:spChg>
        <pc:spChg chg="add del">
          <ac:chgData name="Alex Paredes" userId="8e2f938975373b52" providerId="LiveId" clId="{C042E4CD-9CA1-44A2-8DC4-FB91B50B28C3}" dt="2023-06-16T03:41:10.320" v="2000" actId="26606"/>
          <ac:spMkLst>
            <pc:docMk/>
            <pc:sldMk cId="191043761" sldId="306"/>
            <ac:spMk id="162" creationId="{A310A41F-3A14-4150-B6CF-0A577DDDEAD2}"/>
          </ac:spMkLst>
        </pc:spChg>
        <pc:spChg chg="add del">
          <ac:chgData name="Alex Paredes" userId="8e2f938975373b52" providerId="LiveId" clId="{C042E4CD-9CA1-44A2-8DC4-FB91B50B28C3}" dt="2023-06-16T03:41:53.150" v="2001" actId="26606"/>
          <ac:spMkLst>
            <pc:docMk/>
            <pc:sldMk cId="191043761" sldId="306"/>
            <ac:spMk id="167" creationId="{19080B67-B754-42DD-A48D-9F9825B8BC74}"/>
          </ac:spMkLst>
        </pc:spChg>
        <pc:spChg chg="add del">
          <ac:chgData name="Alex Paredes" userId="8e2f938975373b52" providerId="LiveId" clId="{C042E4CD-9CA1-44A2-8DC4-FB91B50B28C3}" dt="2023-06-16T03:41:53.150" v="2001" actId="26606"/>
          <ac:spMkLst>
            <pc:docMk/>
            <pc:sldMk cId="191043761" sldId="306"/>
            <ac:spMk id="169" creationId="{9C27EDFD-C02F-4070-BDA1-2A0746244CA9}"/>
          </ac:spMkLst>
        </pc:spChg>
        <pc:spChg chg="add del">
          <ac:chgData name="Alex Paredes" userId="8e2f938975373b52" providerId="LiveId" clId="{C042E4CD-9CA1-44A2-8DC4-FB91B50B28C3}" dt="2023-06-16T03:41:53.150" v="2001" actId="26606"/>
          <ac:spMkLst>
            <pc:docMk/>
            <pc:sldMk cId="191043761" sldId="306"/>
            <ac:spMk id="171" creationId="{3ED1230F-A795-4397-9AB6-7FDC98B726BF}"/>
          </ac:spMkLst>
        </pc:spChg>
        <pc:spChg chg="add del">
          <ac:chgData name="Alex Paredes" userId="8e2f938975373b52" providerId="LiveId" clId="{C042E4CD-9CA1-44A2-8DC4-FB91B50B28C3}" dt="2023-06-16T03:41:53.150" v="2001" actId="26606"/>
          <ac:spMkLst>
            <pc:docMk/>
            <pc:sldMk cId="191043761" sldId="306"/>
            <ac:spMk id="173" creationId="{41182216-581B-4394-806B-79D6D40614F7}"/>
          </ac:spMkLst>
        </pc:spChg>
        <pc:spChg chg="add del">
          <ac:chgData name="Alex Paredes" userId="8e2f938975373b52" providerId="LiveId" clId="{C042E4CD-9CA1-44A2-8DC4-FB91B50B28C3}" dt="2023-06-16T03:41:53.150" v="2001" actId="26606"/>
          <ac:spMkLst>
            <pc:docMk/>
            <pc:sldMk cId="191043761" sldId="306"/>
            <ac:spMk id="175" creationId="{1678ABD2-2F95-4A50-936B-1A18BD7ED4EF}"/>
          </ac:spMkLst>
        </pc:spChg>
        <pc:spChg chg="add del">
          <ac:chgData name="Alex Paredes" userId="8e2f938975373b52" providerId="LiveId" clId="{C042E4CD-9CA1-44A2-8DC4-FB91B50B28C3}" dt="2023-06-16T03:41:53.150" v="2001" actId="26606"/>
          <ac:spMkLst>
            <pc:docMk/>
            <pc:sldMk cId="191043761" sldId="306"/>
            <ac:spMk id="177" creationId="{04C78D19-92E9-4BAF-986C-B007349BE667}"/>
          </ac:spMkLst>
        </pc:spChg>
        <pc:spChg chg="add del">
          <ac:chgData name="Alex Paredes" userId="8e2f938975373b52" providerId="LiveId" clId="{C042E4CD-9CA1-44A2-8DC4-FB91B50B28C3}" dt="2023-06-16T03:41:53.150" v="2001" actId="26606"/>
          <ac:spMkLst>
            <pc:docMk/>
            <pc:sldMk cId="191043761" sldId="306"/>
            <ac:spMk id="179" creationId="{DEEF1D81-170C-4CAD-9246-D18D8D4501E0}"/>
          </ac:spMkLst>
        </pc:spChg>
        <pc:spChg chg="add del">
          <ac:chgData name="Alex Paredes" userId="8e2f938975373b52" providerId="LiveId" clId="{C042E4CD-9CA1-44A2-8DC4-FB91B50B28C3}" dt="2023-06-16T03:43:29.356" v="2030" actId="26606"/>
          <ac:spMkLst>
            <pc:docMk/>
            <pc:sldMk cId="191043761" sldId="306"/>
            <ac:spMk id="184" creationId="{208C7B0D-4AC3-45B0-B6FB-9121AD8897BA}"/>
          </ac:spMkLst>
        </pc:spChg>
        <pc:spChg chg="add del">
          <ac:chgData name="Alex Paredes" userId="8e2f938975373b52" providerId="LiveId" clId="{C042E4CD-9CA1-44A2-8DC4-FB91B50B28C3}" dt="2023-06-16T03:43:29.356" v="2030" actId="26606"/>
          <ac:spMkLst>
            <pc:docMk/>
            <pc:sldMk cId="191043761" sldId="306"/>
            <ac:spMk id="186" creationId="{F009CCE6-9706-43F2-900B-9FF21570B656}"/>
          </ac:spMkLst>
        </pc:spChg>
        <pc:spChg chg="add del">
          <ac:chgData name="Alex Paredes" userId="8e2f938975373b52" providerId="LiveId" clId="{C042E4CD-9CA1-44A2-8DC4-FB91B50B28C3}" dt="2023-06-16T03:43:29.356" v="2030" actId="26606"/>
          <ac:spMkLst>
            <pc:docMk/>
            <pc:sldMk cId="191043761" sldId="306"/>
            <ac:spMk id="188" creationId="{DF4F391A-7620-4244-9E33-D492E22E4F8D}"/>
          </ac:spMkLst>
        </pc:spChg>
        <pc:spChg chg="add del">
          <ac:chgData name="Alex Paredes" userId="8e2f938975373b52" providerId="LiveId" clId="{C042E4CD-9CA1-44A2-8DC4-FB91B50B28C3}" dt="2023-06-16T03:43:29.356" v="2030" actId="26606"/>
          <ac:spMkLst>
            <pc:docMk/>
            <pc:sldMk cId="191043761" sldId="306"/>
            <ac:spMk id="190" creationId="{ECD38522-5E8C-4DCD-9067-495274CF94A6}"/>
          </ac:spMkLst>
        </pc:spChg>
        <pc:spChg chg="add del">
          <ac:chgData name="Alex Paredes" userId="8e2f938975373b52" providerId="LiveId" clId="{C042E4CD-9CA1-44A2-8DC4-FB91B50B28C3}" dt="2023-06-16T03:44:42.966" v="2041" actId="26606"/>
          <ac:spMkLst>
            <pc:docMk/>
            <pc:sldMk cId="191043761" sldId="306"/>
            <ac:spMk id="195" creationId="{208C7B0D-4AC3-45B0-B6FB-9121AD8897BA}"/>
          </ac:spMkLst>
        </pc:spChg>
        <pc:spChg chg="add del">
          <ac:chgData name="Alex Paredes" userId="8e2f938975373b52" providerId="LiveId" clId="{C042E4CD-9CA1-44A2-8DC4-FB91B50B28C3}" dt="2023-06-16T03:44:42.966" v="2041" actId="26606"/>
          <ac:spMkLst>
            <pc:docMk/>
            <pc:sldMk cId="191043761" sldId="306"/>
            <ac:spMk id="197" creationId="{F009CCE6-9706-43F2-900B-9FF21570B656}"/>
          </ac:spMkLst>
        </pc:spChg>
        <pc:spChg chg="add del">
          <ac:chgData name="Alex Paredes" userId="8e2f938975373b52" providerId="LiveId" clId="{C042E4CD-9CA1-44A2-8DC4-FB91B50B28C3}" dt="2023-06-16T03:44:42.966" v="2041" actId="26606"/>
          <ac:spMkLst>
            <pc:docMk/>
            <pc:sldMk cId="191043761" sldId="306"/>
            <ac:spMk id="199" creationId="{DF4F391A-7620-4244-9E33-D492E22E4F8D}"/>
          </ac:spMkLst>
        </pc:spChg>
        <pc:spChg chg="add del">
          <ac:chgData name="Alex Paredes" userId="8e2f938975373b52" providerId="LiveId" clId="{C042E4CD-9CA1-44A2-8DC4-FB91B50B28C3}" dt="2023-06-16T03:44:42.966" v="2041" actId="26606"/>
          <ac:spMkLst>
            <pc:docMk/>
            <pc:sldMk cId="191043761" sldId="306"/>
            <ac:spMk id="201" creationId="{ECD38522-5E8C-4DCD-9067-495274CF94A6}"/>
          </ac:spMkLst>
        </pc:spChg>
        <pc:spChg chg="add del">
          <ac:chgData name="Alex Paredes" userId="8e2f938975373b52" providerId="LiveId" clId="{C042E4CD-9CA1-44A2-8DC4-FB91B50B28C3}" dt="2023-06-16T03:44:39.471" v="2038" actId="26606"/>
          <ac:spMkLst>
            <pc:docMk/>
            <pc:sldMk cId="191043761" sldId="306"/>
            <ac:spMk id="203" creationId="{71FD2598-B6E5-40DA-A543-7B439DA21CA8}"/>
          </ac:spMkLst>
        </pc:spChg>
        <pc:spChg chg="add del">
          <ac:chgData name="Alex Paredes" userId="8e2f938975373b52" providerId="LiveId" clId="{C042E4CD-9CA1-44A2-8DC4-FB91B50B28C3}" dt="2023-06-16T03:44:39.471" v="2038" actId="26606"/>
          <ac:spMkLst>
            <pc:docMk/>
            <pc:sldMk cId="191043761" sldId="306"/>
            <ac:spMk id="204" creationId="{0052F2BF-2127-45CE-AA14-A5693AFFC72E}"/>
          </ac:spMkLst>
        </pc:spChg>
        <pc:spChg chg="add del">
          <ac:chgData name="Alex Paredes" userId="8e2f938975373b52" providerId="LiveId" clId="{C042E4CD-9CA1-44A2-8DC4-FB91B50B28C3}" dt="2023-06-16T03:43:58.949" v="2036" actId="26606"/>
          <ac:spMkLst>
            <pc:docMk/>
            <pc:sldMk cId="191043761" sldId="306"/>
            <ac:spMk id="206" creationId="{9CC71004-4857-4A19-A21E-1B076C964AC8}"/>
          </ac:spMkLst>
        </pc:spChg>
        <pc:spChg chg="add del">
          <ac:chgData name="Alex Paredes" userId="8e2f938975373b52" providerId="LiveId" clId="{C042E4CD-9CA1-44A2-8DC4-FB91B50B28C3}" dt="2023-06-16T03:44:42.900" v="2040" actId="26606"/>
          <ac:spMkLst>
            <pc:docMk/>
            <pc:sldMk cId="191043761" sldId="306"/>
            <ac:spMk id="207" creationId="{2C2811D4-5347-4268-B736-DF29160D758D}"/>
          </ac:spMkLst>
        </pc:spChg>
        <pc:spChg chg="add del">
          <ac:chgData name="Alex Paredes" userId="8e2f938975373b52" providerId="LiveId" clId="{C042E4CD-9CA1-44A2-8DC4-FB91B50B28C3}" dt="2023-06-16T03:43:58.949" v="2036" actId="26606"/>
          <ac:spMkLst>
            <pc:docMk/>
            <pc:sldMk cId="191043761" sldId="306"/>
            <ac:spMk id="208" creationId="{2B14E333-FAB1-44AC-84BF-00B233C44AFB}"/>
          </ac:spMkLst>
        </pc:spChg>
        <pc:spChg chg="add del">
          <ac:chgData name="Alex Paredes" userId="8e2f938975373b52" providerId="LiveId" clId="{C042E4CD-9CA1-44A2-8DC4-FB91B50B28C3}" dt="2023-06-16T03:44:42.900" v="2040" actId="26606"/>
          <ac:spMkLst>
            <pc:docMk/>
            <pc:sldMk cId="191043761" sldId="306"/>
            <ac:spMk id="209" creationId="{74EFA34C-3CB6-4E42-AA45-8B85EB878A70}"/>
          </ac:spMkLst>
        </pc:spChg>
        <pc:spChg chg="add del">
          <ac:chgData name="Alex Paredes" userId="8e2f938975373b52" providerId="LiveId" clId="{C042E4CD-9CA1-44A2-8DC4-FB91B50B28C3}" dt="2023-06-16T03:43:58.949" v="2036" actId="26606"/>
          <ac:spMkLst>
            <pc:docMk/>
            <pc:sldMk cId="191043761" sldId="306"/>
            <ac:spMk id="210" creationId="{BA855E77-7332-4432-9A24-8898883C8ACB}"/>
          </ac:spMkLst>
        </pc:spChg>
        <pc:spChg chg="add del">
          <ac:chgData name="Alex Paredes" userId="8e2f938975373b52" providerId="LiveId" clId="{C042E4CD-9CA1-44A2-8DC4-FB91B50B28C3}" dt="2023-06-16T03:44:42.900" v="2040" actId="26606"/>
          <ac:spMkLst>
            <pc:docMk/>
            <pc:sldMk cId="191043761" sldId="306"/>
            <ac:spMk id="211" creationId="{C9313C9E-0227-4919-B36E-DE3343267ED9}"/>
          </ac:spMkLst>
        </pc:spChg>
        <pc:spChg chg="add del">
          <ac:chgData name="Alex Paredes" userId="8e2f938975373b52" providerId="LiveId" clId="{C042E4CD-9CA1-44A2-8DC4-FB91B50B28C3}" dt="2023-06-16T03:43:58.949" v="2036" actId="26606"/>
          <ac:spMkLst>
            <pc:docMk/>
            <pc:sldMk cId="191043761" sldId="306"/>
            <ac:spMk id="212" creationId="{1EEA3C1A-3AE6-4ABA-B1A2-BE9AC420840F}"/>
          </ac:spMkLst>
        </pc:spChg>
        <pc:spChg chg="add del">
          <ac:chgData name="Alex Paredes" userId="8e2f938975373b52" providerId="LiveId" clId="{C042E4CD-9CA1-44A2-8DC4-FB91B50B28C3}" dt="2023-06-16T03:44:52.419" v="2042" actId="26606"/>
          <ac:spMkLst>
            <pc:docMk/>
            <pc:sldMk cId="191043761" sldId="306"/>
            <ac:spMk id="213" creationId="{BEAA39D2-1B3F-46C9-81E8-D441A0A36357}"/>
          </ac:spMkLst>
        </pc:spChg>
        <pc:spChg chg="add del">
          <ac:chgData name="Alex Paredes" userId="8e2f938975373b52" providerId="LiveId" clId="{C042E4CD-9CA1-44A2-8DC4-FB91B50B28C3}" dt="2023-06-16T03:43:58.083" v="2035" actId="26606"/>
          <ac:spMkLst>
            <pc:docMk/>
            <pc:sldMk cId="191043761" sldId="306"/>
            <ac:spMk id="217" creationId="{9CC71004-4857-4A19-A21E-1B076C964AC8}"/>
          </ac:spMkLst>
        </pc:spChg>
        <pc:spChg chg="add del">
          <ac:chgData name="Alex Paredes" userId="8e2f938975373b52" providerId="LiveId" clId="{C042E4CD-9CA1-44A2-8DC4-FB91B50B28C3}" dt="2023-06-16T03:44:52.419" v="2042" actId="26606"/>
          <ac:spMkLst>
            <pc:docMk/>
            <pc:sldMk cId="191043761" sldId="306"/>
            <ac:spMk id="218" creationId="{217F91DA-D3E2-447F-B742-90CF4B6485FE}"/>
          </ac:spMkLst>
        </pc:spChg>
        <pc:spChg chg="add del">
          <ac:chgData name="Alex Paredes" userId="8e2f938975373b52" providerId="LiveId" clId="{C042E4CD-9CA1-44A2-8DC4-FB91B50B28C3}" dt="2023-06-16T03:43:58.083" v="2035" actId="26606"/>
          <ac:spMkLst>
            <pc:docMk/>
            <pc:sldMk cId="191043761" sldId="306"/>
            <ac:spMk id="219" creationId="{2B14E333-FAB1-44AC-84BF-00B233C44AFB}"/>
          </ac:spMkLst>
        </pc:spChg>
        <pc:spChg chg="add del">
          <ac:chgData name="Alex Paredes" userId="8e2f938975373b52" providerId="LiveId" clId="{C042E4CD-9CA1-44A2-8DC4-FB91B50B28C3}" dt="2023-06-16T03:44:57.594" v="2043" actId="26606"/>
          <ac:spMkLst>
            <pc:docMk/>
            <pc:sldMk cId="191043761" sldId="306"/>
            <ac:spMk id="220" creationId="{19080B67-B754-42DD-A48D-9F9825B8BC74}"/>
          </ac:spMkLst>
        </pc:spChg>
        <pc:spChg chg="add del">
          <ac:chgData name="Alex Paredes" userId="8e2f938975373b52" providerId="LiveId" clId="{C042E4CD-9CA1-44A2-8DC4-FB91B50B28C3}" dt="2023-06-16T03:43:58.083" v="2035" actId="26606"/>
          <ac:spMkLst>
            <pc:docMk/>
            <pc:sldMk cId="191043761" sldId="306"/>
            <ac:spMk id="221" creationId="{BA855E77-7332-4432-9A24-8898883C8ACB}"/>
          </ac:spMkLst>
        </pc:spChg>
        <pc:spChg chg="add del">
          <ac:chgData name="Alex Paredes" userId="8e2f938975373b52" providerId="LiveId" clId="{C042E4CD-9CA1-44A2-8DC4-FB91B50B28C3}" dt="2023-06-16T03:43:58.083" v="2035" actId="26606"/>
          <ac:spMkLst>
            <pc:docMk/>
            <pc:sldMk cId="191043761" sldId="306"/>
            <ac:spMk id="223" creationId="{1EEA3C1A-3AE6-4ABA-B1A2-BE9AC420840F}"/>
          </ac:spMkLst>
        </pc:spChg>
        <pc:spChg chg="add del">
          <ac:chgData name="Alex Paredes" userId="8e2f938975373b52" providerId="LiveId" clId="{C042E4CD-9CA1-44A2-8DC4-FB91B50B28C3}" dt="2023-06-16T03:44:57.594" v="2043" actId="26606"/>
          <ac:spMkLst>
            <pc:docMk/>
            <pc:sldMk cId="191043761" sldId="306"/>
            <ac:spMk id="225" creationId="{9C27EDFD-C02F-4070-BDA1-2A0746244CA9}"/>
          </ac:spMkLst>
        </pc:spChg>
        <pc:spChg chg="add del">
          <ac:chgData name="Alex Paredes" userId="8e2f938975373b52" providerId="LiveId" clId="{C042E4CD-9CA1-44A2-8DC4-FB91B50B28C3}" dt="2023-06-16T03:44:57.594" v="2043" actId="26606"/>
          <ac:spMkLst>
            <pc:docMk/>
            <pc:sldMk cId="191043761" sldId="306"/>
            <ac:spMk id="227" creationId="{3ED1230F-A795-4397-9AB6-7FDC98B726BF}"/>
          </ac:spMkLst>
        </pc:spChg>
        <pc:spChg chg="add del">
          <ac:chgData name="Alex Paredes" userId="8e2f938975373b52" providerId="LiveId" clId="{C042E4CD-9CA1-44A2-8DC4-FB91B50B28C3}" dt="2023-06-16T03:43:56.986" v="2034" actId="26606"/>
          <ac:spMkLst>
            <pc:docMk/>
            <pc:sldMk cId="191043761" sldId="306"/>
            <ac:spMk id="228" creationId="{19080B67-B754-42DD-A48D-9F9825B8BC74}"/>
          </ac:spMkLst>
        </pc:spChg>
        <pc:spChg chg="add del">
          <ac:chgData name="Alex Paredes" userId="8e2f938975373b52" providerId="LiveId" clId="{C042E4CD-9CA1-44A2-8DC4-FB91B50B28C3}" dt="2023-06-16T03:44:57.594" v="2043" actId="26606"/>
          <ac:spMkLst>
            <pc:docMk/>
            <pc:sldMk cId="191043761" sldId="306"/>
            <ac:spMk id="229" creationId="{41182216-581B-4394-806B-79D6D40614F7}"/>
          </ac:spMkLst>
        </pc:spChg>
        <pc:spChg chg="add del">
          <ac:chgData name="Alex Paredes" userId="8e2f938975373b52" providerId="LiveId" clId="{C042E4CD-9CA1-44A2-8DC4-FB91B50B28C3}" dt="2023-06-16T03:43:56.986" v="2034" actId="26606"/>
          <ac:spMkLst>
            <pc:docMk/>
            <pc:sldMk cId="191043761" sldId="306"/>
            <ac:spMk id="230" creationId="{9C27EDFD-C02F-4070-BDA1-2A0746244CA9}"/>
          </ac:spMkLst>
        </pc:spChg>
        <pc:spChg chg="add del">
          <ac:chgData name="Alex Paredes" userId="8e2f938975373b52" providerId="LiveId" clId="{C042E4CD-9CA1-44A2-8DC4-FB91B50B28C3}" dt="2023-06-16T03:44:57.594" v="2043" actId="26606"/>
          <ac:spMkLst>
            <pc:docMk/>
            <pc:sldMk cId="191043761" sldId="306"/>
            <ac:spMk id="231" creationId="{1678ABD2-2F95-4A50-936B-1A18BD7ED4EF}"/>
          </ac:spMkLst>
        </pc:spChg>
        <pc:spChg chg="add del">
          <ac:chgData name="Alex Paredes" userId="8e2f938975373b52" providerId="LiveId" clId="{C042E4CD-9CA1-44A2-8DC4-FB91B50B28C3}" dt="2023-06-16T03:43:56.986" v="2034" actId="26606"/>
          <ac:spMkLst>
            <pc:docMk/>
            <pc:sldMk cId="191043761" sldId="306"/>
            <ac:spMk id="232" creationId="{3ED1230F-A795-4397-9AB6-7FDC98B726BF}"/>
          </ac:spMkLst>
        </pc:spChg>
        <pc:spChg chg="add del">
          <ac:chgData name="Alex Paredes" userId="8e2f938975373b52" providerId="LiveId" clId="{C042E4CD-9CA1-44A2-8DC4-FB91B50B28C3}" dt="2023-06-16T03:44:57.594" v="2043" actId="26606"/>
          <ac:spMkLst>
            <pc:docMk/>
            <pc:sldMk cId="191043761" sldId="306"/>
            <ac:spMk id="233" creationId="{04C78D19-92E9-4BAF-986C-B007349BE667}"/>
          </ac:spMkLst>
        </pc:spChg>
        <pc:spChg chg="add del">
          <ac:chgData name="Alex Paredes" userId="8e2f938975373b52" providerId="LiveId" clId="{C042E4CD-9CA1-44A2-8DC4-FB91B50B28C3}" dt="2023-06-16T03:43:56.986" v="2034" actId="26606"/>
          <ac:spMkLst>
            <pc:docMk/>
            <pc:sldMk cId="191043761" sldId="306"/>
            <ac:spMk id="234" creationId="{41182216-581B-4394-806B-79D6D40614F7}"/>
          </ac:spMkLst>
        </pc:spChg>
        <pc:spChg chg="add del">
          <ac:chgData name="Alex Paredes" userId="8e2f938975373b52" providerId="LiveId" clId="{C042E4CD-9CA1-44A2-8DC4-FB91B50B28C3}" dt="2023-06-16T03:44:57.594" v="2043" actId="26606"/>
          <ac:spMkLst>
            <pc:docMk/>
            <pc:sldMk cId="191043761" sldId="306"/>
            <ac:spMk id="235" creationId="{DEEF1D81-170C-4CAD-9246-D18D8D4501E0}"/>
          </ac:spMkLst>
        </pc:spChg>
        <pc:spChg chg="add del">
          <ac:chgData name="Alex Paredes" userId="8e2f938975373b52" providerId="LiveId" clId="{C042E4CD-9CA1-44A2-8DC4-FB91B50B28C3}" dt="2023-06-16T03:43:56.986" v="2034" actId="26606"/>
          <ac:spMkLst>
            <pc:docMk/>
            <pc:sldMk cId="191043761" sldId="306"/>
            <ac:spMk id="236" creationId="{1678ABD2-2F95-4A50-936B-1A18BD7ED4EF}"/>
          </ac:spMkLst>
        </pc:spChg>
        <pc:spChg chg="add del">
          <ac:chgData name="Alex Paredes" userId="8e2f938975373b52" providerId="LiveId" clId="{C042E4CD-9CA1-44A2-8DC4-FB91B50B28C3}" dt="2023-06-16T03:45:27.608" v="2048" actId="26606"/>
          <ac:spMkLst>
            <pc:docMk/>
            <pc:sldMk cId="191043761" sldId="306"/>
            <ac:spMk id="237" creationId="{19080B67-B754-42DD-A48D-9F9825B8BC74}"/>
          </ac:spMkLst>
        </pc:spChg>
        <pc:spChg chg="add del">
          <ac:chgData name="Alex Paredes" userId="8e2f938975373b52" providerId="LiveId" clId="{C042E4CD-9CA1-44A2-8DC4-FB91B50B28C3}" dt="2023-06-16T03:43:56.986" v="2034" actId="26606"/>
          <ac:spMkLst>
            <pc:docMk/>
            <pc:sldMk cId="191043761" sldId="306"/>
            <ac:spMk id="238" creationId="{04C78D19-92E9-4BAF-986C-B007349BE667}"/>
          </ac:spMkLst>
        </pc:spChg>
        <pc:spChg chg="add del">
          <ac:chgData name="Alex Paredes" userId="8e2f938975373b52" providerId="LiveId" clId="{C042E4CD-9CA1-44A2-8DC4-FB91B50B28C3}" dt="2023-06-16T03:43:56.986" v="2034" actId="26606"/>
          <ac:spMkLst>
            <pc:docMk/>
            <pc:sldMk cId="191043761" sldId="306"/>
            <ac:spMk id="240" creationId="{DEEF1D81-170C-4CAD-9246-D18D8D4501E0}"/>
          </ac:spMkLst>
        </pc:spChg>
        <pc:spChg chg="add del">
          <ac:chgData name="Alex Paredes" userId="8e2f938975373b52" providerId="LiveId" clId="{C042E4CD-9CA1-44A2-8DC4-FB91B50B28C3}" dt="2023-06-16T03:45:27.608" v="2048" actId="26606"/>
          <ac:spMkLst>
            <pc:docMk/>
            <pc:sldMk cId="191043761" sldId="306"/>
            <ac:spMk id="242" creationId="{9C27EDFD-C02F-4070-BDA1-2A0746244CA9}"/>
          </ac:spMkLst>
        </pc:spChg>
        <pc:spChg chg="add del">
          <ac:chgData name="Alex Paredes" userId="8e2f938975373b52" providerId="LiveId" clId="{C042E4CD-9CA1-44A2-8DC4-FB91B50B28C3}" dt="2023-06-16T03:45:27.608" v="2048" actId="26606"/>
          <ac:spMkLst>
            <pc:docMk/>
            <pc:sldMk cId="191043761" sldId="306"/>
            <ac:spMk id="244" creationId="{3ED1230F-A795-4397-9AB6-7FDC98B726BF}"/>
          </ac:spMkLst>
        </pc:spChg>
        <pc:spChg chg="add del">
          <ac:chgData name="Alex Paredes" userId="8e2f938975373b52" providerId="LiveId" clId="{C042E4CD-9CA1-44A2-8DC4-FB91B50B28C3}" dt="2023-06-16T03:45:27.608" v="2048" actId="26606"/>
          <ac:spMkLst>
            <pc:docMk/>
            <pc:sldMk cId="191043761" sldId="306"/>
            <ac:spMk id="246" creationId="{41182216-581B-4394-806B-79D6D40614F7}"/>
          </ac:spMkLst>
        </pc:spChg>
        <pc:spChg chg="add del">
          <ac:chgData name="Alex Paredes" userId="8e2f938975373b52" providerId="LiveId" clId="{C042E4CD-9CA1-44A2-8DC4-FB91B50B28C3}" dt="2023-06-16T03:45:27.608" v="2048" actId="26606"/>
          <ac:spMkLst>
            <pc:docMk/>
            <pc:sldMk cId="191043761" sldId="306"/>
            <ac:spMk id="248" creationId="{1678ABD2-2F95-4A50-936B-1A18BD7ED4EF}"/>
          </ac:spMkLst>
        </pc:spChg>
        <pc:spChg chg="add del">
          <ac:chgData name="Alex Paredes" userId="8e2f938975373b52" providerId="LiveId" clId="{C042E4CD-9CA1-44A2-8DC4-FB91B50B28C3}" dt="2023-06-16T03:45:27.608" v="2048" actId="26606"/>
          <ac:spMkLst>
            <pc:docMk/>
            <pc:sldMk cId="191043761" sldId="306"/>
            <ac:spMk id="250" creationId="{04C78D19-92E9-4BAF-986C-B007349BE667}"/>
          </ac:spMkLst>
        </pc:spChg>
        <pc:spChg chg="add del">
          <ac:chgData name="Alex Paredes" userId="8e2f938975373b52" providerId="LiveId" clId="{C042E4CD-9CA1-44A2-8DC4-FB91B50B28C3}" dt="2023-06-16T03:45:27.608" v="2048" actId="26606"/>
          <ac:spMkLst>
            <pc:docMk/>
            <pc:sldMk cId="191043761" sldId="306"/>
            <ac:spMk id="252" creationId="{DEEF1D81-170C-4CAD-9246-D18D8D4501E0}"/>
          </ac:spMkLst>
        </pc:spChg>
        <pc:spChg chg="add del">
          <ac:chgData name="Alex Paredes" userId="8e2f938975373b52" providerId="LiveId" clId="{C042E4CD-9CA1-44A2-8DC4-FB91B50B28C3}" dt="2023-06-16T03:45:24.992" v="2045" actId="26606"/>
          <ac:spMkLst>
            <pc:docMk/>
            <pc:sldMk cId="191043761" sldId="306"/>
            <ac:spMk id="257" creationId="{19080B67-B754-42DD-A48D-9F9825B8BC74}"/>
          </ac:spMkLst>
        </pc:spChg>
        <pc:spChg chg="add del">
          <ac:chgData name="Alex Paredes" userId="8e2f938975373b52" providerId="LiveId" clId="{C042E4CD-9CA1-44A2-8DC4-FB91B50B28C3}" dt="2023-06-16T03:45:24.992" v="2045" actId="26606"/>
          <ac:spMkLst>
            <pc:docMk/>
            <pc:sldMk cId="191043761" sldId="306"/>
            <ac:spMk id="259" creationId="{9C27EDFD-C02F-4070-BDA1-2A0746244CA9}"/>
          </ac:spMkLst>
        </pc:spChg>
        <pc:spChg chg="add del">
          <ac:chgData name="Alex Paredes" userId="8e2f938975373b52" providerId="LiveId" clId="{C042E4CD-9CA1-44A2-8DC4-FB91B50B28C3}" dt="2023-06-16T03:45:24.992" v="2045" actId="26606"/>
          <ac:spMkLst>
            <pc:docMk/>
            <pc:sldMk cId="191043761" sldId="306"/>
            <ac:spMk id="261" creationId="{3ED1230F-A795-4397-9AB6-7FDC98B726BF}"/>
          </ac:spMkLst>
        </pc:spChg>
        <pc:spChg chg="add del">
          <ac:chgData name="Alex Paredes" userId="8e2f938975373b52" providerId="LiveId" clId="{C042E4CD-9CA1-44A2-8DC4-FB91B50B28C3}" dt="2023-06-16T03:45:24.992" v="2045" actId="26606"/>
          <ac:spMkLst>
            <pc:docMk/>
            <pc:sldMk cId="191043761" sldId="306"/>
            <ac:spMk id="263" creationId="{41182216-581B-4394-806B-79D6D40614F7}"/>
          </ac:spMkLst>
        </pc:spChg>
        <pc:spChg chg="add del">
          <ac:chgData name="Alex Paredes" userId="8e2f938975373b52" providerId="LiveId" clId="{C042E4CD-9CA1-44A2-8DC4-FB91B50B28C3}" dt="2023-06-16T03:45:24.992" v="2045" actId="26606"/>
          <ac:spMkLst>
            <pc:docMk/>
            <pc:sldMk cId="191043761" sldId="306"/>
            <ac:spMk id="265" creationId="{1678ABD2-2F95-4A50-936B-1A18BD7ED4EF}"/>
          </ac:spMkLst>
        </pc:spChg>
        <pc:spChg chg="add del">
          <ac:chgData name="Alex Paredes" userId="8e2f938975373b52" providerId="LiveId" clId="{C042E4CD-9CA1-44A2-8DC4-FB91B50B28C3}" dt="2023-06-16T03:45:24.992" v="2045" actId="26606"/>
          <ac:spMkLst>
            <pc:docMk/>
            <pc:sldMk cId="191043761" sldId="306"/>
            <ac:spMk id="267" creationId="{04C78D19-92E9-4BAF-986C-B007349BE667}"/>
          </ac:spMkLst>
        </pc:spChg>
        <pc:spChg chg="add del">
          <ac:chgData name="Alex Paredes" userId="8e2f938975373b52" providerId="LiveId" clId="{C042E4CD-9CA1-44A2-8DC4-FB91B50B28C3}" dt="2023-06-16T03:45:24.992" v="2045" actId="26606"/>
          <ac:spMkLst>
            <pc:docMk/>
            <pc:sldMk cId="191043761" sldId="306"/>
            <ac:spMk id="269" creationId="{DEEF1D81-170C-4CAD-9246-D18D8D4501E0}"/>
          </ac:spMkLst>
        </pc:spChg>
        <pc:spChg chg="add del">
          <ac:chgData name="Alex Paredes" userId="8e2f938975373b52" providerId="LiveId" clId="{C042E4CD-9CA1-44A2-8DC4-FB91B50B28C3}" dt="2023-06-16T03:45:27.572" v="2047" actId="26606"/>
          <ac:spMkLst>
            <pc:docMk/>
            <pc:sldMk cId="191043761" sldId="306"/>
            <ac:spMk id="271" creationId="{19080B67-B754-42DD-A48D-9F9825B8BC74}"/>
          </ac:spMkLst>
        </pc:spChg>
        <pc:spChg chg="add del">
          <ac:chgData name="Alex Paredes" userId="8e2f938975373b52" providerId="LiveId" clId="{C042E4CD-9CA1-44A2-8DC4-FB91B50B28C3}" dt="2023-06-16T03:45:27.572" v="2047" actId="26606"/>
          <ac:spMkLst>
            <pc:docMk/>
            <pc:sldMk cId="191043761" sldId="306"/>
            <ac:spMk id="272" creationId="{9C27EDFD-C02F-4070-BDA1-2A0746244CA9}"/>
          </ac:spMkLst>
        </pc:spChg>
        <pc:spChg chg="add del">
          <ac:chgData name="Alex Paredes" userId="8e2f938975373b52" providerId="LiveId" clId="{C042E4CD-9CA1-44A2-8DC4-FB91B50B28C3}" dt="2023-06-16T03:45:27.572" v="2047" actId="26606"/>
          <ac:spMkLst>
            <pc:docMk/>
            <pc:sldMk cId="191043761" sldId="306"/>
            <ac:spMk id="273" creationId="{3ED1230F-A795-4397-9AB6-7FDC98B726BF}"/>
          </ac:spMkLst>
        </pc:spChg>
        <pc:spChg chg="add del">
          <ac:chgData name="Alex Paredes" userId="8e2f938975373b52" providerId="LiveId" clId="{C042E4CD-9CA1-44A2-8DC4-FB91B50B28C3}" dt="2023-06-16T03:45:27.572" v="2047" actId="26606"/>
          <ac:spMkLst>
            <pc:docMk/>
            <pc:sldMk cId="191043761" sldId="306"/>
            <ac:spMk id="274" creationId="{41182216-581B-4394-806B-79D6D40614F7}"/>
          </ac:spMkLst>
        </pc:spChg>
        <pc:spChg chg="add del">
          <ac:chgData name="Alex Paredes" userId="8e2f938975373b52" providerId="LiveId" clId="{C042E4CD-9CA1-44A2-8DC4-FB91B50B28C3}" dt="2023-06-16T03:45:27.572" v="2047" actId="26606"/>
          <ac:spMkLst>
            <pc:docMk/>
            <pc:sldMk cId="191043761" sldId="306"/>
            <ac:spMk id="275" creationId="{1678ABD2-2F95-4A50-936B-1A18BD7ED4EF}"/>
          </ac:spMkLst>
        </pc:spChg>
        <pc:spChg chg="add del">
          <ac:chgData name="Alex Paredes" userId="8e2f938975373b52" providerId="LiveId" clId="{C042E4CD-9CA1-44A2-8DC4-FB91B50B28C3}" dt="2023-06-16T03:45:27.572" v="2047" actId="26606"/>
          <ac:spMkLst>
            <pc:docMk/>
            <pc:sldMk cId="191043761" sldId="306"/>
            <ac:spMk id="276" creationId="{04C78D19-92E9-4BAF-986C-B007349BE667}"/>
          </ac:spMkLst>
        </pc:spChg>
        <pc:spChg chg="add del">
          <ac:chgData name="Alex Paredes" userId="8e2f938975373b52" providerId="LiveId" clId="{C042E4CD-9CA1-44A2-8DC4-FB91B50B28C3}" dt="2023-06-16T03:45:27.572" v="2047" actId="26606"/>
          <ac:spMkLst>
            <pc:docMk/>
            <pc:sldMk cId="191043761" sldId="306"/>
            <ac:spMk id="277" creationId="{DEEF1D81-170C-4CAD-9246-D18D8D4501E0}"/>
          </ac:spMkLst>
        </pc:spChg>
        <pc:spChg chg="add del">
          <ac:chgData name="Alex Paredes" userId="8e2f938975373b52" providerId="LiveId" clId="{C042E4CD-9CA1-44A2-8DC4-FB91B50B28C3}" dt="2023-06-16T03:45:32.941" v="2049" actId="26606"/>
          <ac:spMkLst>
            <pc:docMk/>
            <pc:sldMk cId="191043761" sldId="306"/>
            <ac:spMk id="279" creationId="{19080B67-B754-42DD-A48D-9F9825B8BC74}"/>
          </ac:spMkLst>
        </pc:spChg>
        <pc:spChg chg="add del">
          <ac:chgData name="Alex Paredes" userId="8e2f938975373b52" providerId="LiveId" clId="{C042E4CD-9CA1-44A2-8DC4-FB91B50B28C3}" dt="2023-06-16T03:45:32.941" v="2049" actId="26606"/>
          <ac:spMkLst>
            <pc:docMk/>
            <pc:sldMk cId="191043761" sldId="306"/>
            <ac:spMk id="280" creationId="{9C27EDFD-C02F-4070-BDA1-2A0746244CA9}"/>
          </ac:spMkLst>
        </pc:spChg>
        <pc:spChg chg="add del">
          <ac:chgData name="Alex Paredes" userId="8e2f938975373b52" providerId="LiveId" clId="{C042E4CD-9CA1-44A2-8DC4-FB91B50B28C3}" dt="2023-06-16T03:45:32.941" v="2049" actId="26606"/>
          <ac:spMkLst>
            <pc:docMk/>
            <pc:sldMk cId="191043761" sldId="306"/>
            <ac:spMk id="281" creationId="{3ED1230F-A795-4397-9AB6-7FDC98B726BF}"/>
          </ac:spMkLst>
        </pc:spChg>
        <pc:spChg chg="add del">
          <ac:chgData name="Alex Paredes" userId="8e2f938975373b52" providerId="LiveId" clId="{C042E4CD-9CA1-44A2-8DC4-FB91B50B28C3}" dt="2023-06-16T03:45:32.941" v="2049" actId="26606"/>
          <ac:spMkLst>
            <pc:docMk/>
            <pc:sldMk cId="191043761" sldId="306"/>
            <ac:spMk id="282" creationId="{41182216-581B-4394-806B-79D6D40614F7}"/>
          </ac:spMkLst>
        </pc:spChg>
        <pc:spChg chg="add del">
          <ac:chgData name="Alex Paredes" userId="8e2f938975373b52" providerId="LiveId" clId="{C042E4CD-9CA1-44A2-8DC4-FB91B50B28C3}" dt="2023-06-16T03:45:32.941" v="2049" actId="26606"/>
          <ac:spMkLst>
            <pc:docMk/>
            <pc:sldMk cId="191043761" sldId="306"/>
            <ac:spMk id="283" creationId="{1678ABD2-2F95-4A50-936B-1A18BD7ED4EF}"/>
          </ac:spMkLst>
        </pc:spChg>
        <pc:spChg chg="add del">
          <ac:chgData name="Alex Paredes" userId="8e2f938975373b52" providerId="LiveId" clId="{C042E4CD-9CA1-44A2-8DC4-FB91B50B28C3}" dt="2023-06-16T03:45:32.941" v="2049" actId="26606"/>
          <ac:spMkLst>
            <pc:docMk/>
            <pc:sldMk cId="191043761" sldId="306"/>
            <ac:spMk id="284" creationId="{04C78D19-92E9-4BAF-986C-B007349BE667}"/>
          </ac:spMkLst>
        </pc:spChg>
        <pc:spChg chg="add del">
          <ac:chgData name="Alex Paredes" userId="8e2f938975373b52" providerId="LiveId" clId="{C042E4CD-9CA1-44A2-8DC4-FB91B50B28C3}" dt="2023-06-16T03:45:32.941" v="2049" actId="26606"/>
          <ac:spMkLst>
            <pc:docMk/>
            <pc:sldMk cId="191043761" sldId="306"/>
            <ac:spMk id="285" creationId="{DEEF1D81-170C-4CAD-9246-D18D8D4501E0}"/>
          </ac:spMkLst>
        </pc:spChg>
        <pc:spChg chg="add del">
          <ac:chgData name="Alex Paredes" userId="8e2f938975373b52" providerId="LiveId" clId="{C042E4CD-9CA1-44A2-8DC4-FB91B50B28C3}" dt="2023-06-16T03:47:19.265" v="2062" actId="26606"/>
          <ac:spMkLst>
            <pc:docMk/>
            <pc:sldMk cId="191043761" sldId="306"/>
            <ac:spMk id="290" creationId="{19080B67-B754-42DD-A48D-9F9825B8BC74}"/>
          </ac:spMkLst>
        </pc:spChg>
        <pc:spChg chg="add del">
          <ac:chgData name="Alex Paredes" userId="8e2f938975373b52" providerId="LiveId" clId="{C042E4CD-9CA1-44A2-8DC4-FB91B50B28C3}" dt="2023-06-16T03:47:19.265" v="2062" actId="26606"/>
          <ac:spMkLst>
            <pc:docMk/>
            <pc:sldMk cId="191043761" sldId="306"/>
            <ac:spMk id="292" creationId="{9C27EDFD-C02F-4070-BDA1-2A0746244CA9}"/>
          </ac:spMkLst>
        </pc:spChg>
        <pc:spChg chg="add del">
          <ac:chgData name="Alex Paredes" userId="8e2f938975373b52" providerId="LiveId" clId="{C042E4CD-9CA1-44A2-8DC4-FB91B50B28C3}" dt="2023-06-16T03:47:19.265" v="2062" actId="26606"/>
          <ac:spMkLst>
            <pc:docMk/>
            <pc:sldMk cId="191043761" sldId="306"/>
            <ac:spMk id="294" creationId="{3ED1230F-A795-4397-9AB6-7FDC98B726BF}"/>
          </ac:spMkLst>
        </pc:spChg>
        <pc:spChg chg="add del">
          <ac:chgData name="Alex Paredes" userId="8e2f938975373b52" providerId="LiveId" clId="{C042E4CD-9CA1-44A2-8DC4-FB91B50B28C3}" dt="2023-06-16T03:47:19.265" v="2062" actId="26606"/>
          <ac:spMkLst>
            <pc:docMk/>
            <pc:sldMk cId="191043761" sldId="306"/>
            <ac:spMk id="296" creationId="{41182216-581B-4394-806B-79D6D40614F7}"/>
          </ac:spMkLst>
        </pc:spChg>
        <pc:spChg chg="add del">
          <ac:chgData name="Alex Paredes" userId="8e2f938975373b52" providerId="LiveId" clId="{C042E4CD-9CA1-44A2-8DC4-FB91B50B28C3}" dt="2023-06-16T03:47:19.265" v="2062" actId="26606"/>
          <ac:spMkLst>
            <pc:docMk/>
            <pc:sldMk cId="191043761" sldId="306"/>
            <ac:spMk id="298" creationId="{1678ABD2-2F95-4A50-936B-1A18BD7ED4EF}"/>
          </ac:spMkLst>
        </pc:spChg>
        <pc:spChg chg="add del">
          <ac:chgData name="Alex Paredes" userId="8e2f938975373b52" providerId="LiveId" clId="{C042E4CD-9CA1-44A2-8DC4-FB91B50B28C3}" dt="2023-06-16T03:47:19.265" v="2062" actId="26606"/>
          <ac:spMkLst>
            <pc:docMk/>
            <pc:sldMk cId="191043761" sldId="306"/>
            <ac:spMk id="300" creationId="{04C78D19-92E9-4BAF-986C-B007349BE667}"/>
          </ac:spMkLst>
        </pc:spChg>
        <pc:spChg chg="add del">
          <ac:chgData name="Alex Paredes" userId="8e2f938975373b52" providerId="LiveId" clId="{C042E4CD-9CA1-44A2-8DC4-FB91B50B28C3}" dt="2023-06-16T03:47:19.265" v="2062" actId="26606"/>
          <ac:spMkLst>
            <pc:docMk/>
            <pc:sldMk cId="191043761" sldId="306"/>
            <ac:spMk id="302" creationId="{DEEF1D81-170C-4CAD-9246-D18D8D4501E0}"/>
          </ac:spMkLst>
        </pc:spChg>
        <pc:spChg chg="add del">
          <ac:chgData name="Alex Paredes" userId="8e2f938975373b52" providerId="LiveId" clId="{C042E4CD-9CA1-44A2-8DC4-FB91B50B28C3}" dt="2023-06-16T03:46:26.940" v="2055" actId="26606"/>
          <ac:spMkLst>
            <pc:docMk/>
            <pc:sldMk cId="191043761" sldId="306"/>
            <ac:spMk id="307" creationId="{19080B67-B754-42DD-A48D-9F9825B8BC74}"/>
          </ac:spMkLst>
        </pc:spChg>
        <pc:spChg chg="add del">
          <ac:chgData name="Alex Paredes" userId="8e2f938975373b52" providerId="LiveId" clId="{C042E4CD-9CA1-44A2-8DC4-FB91B50B28C3}" dt="2023-06-16T03:46:26.940" v="2055" actId="26606"/>
          <ac:spMkLst>
            <pc:docMk/>
            <pc:sldMk cId="191043761" sldId="306"/>
            <ac:spMk id="309" creationId="{9C27EDFD-C02F-4070-BDA1-2A0746244CA9}"/>
          </ac:spMkLst>
        </pc:spChg>
        <pc:spChg chg="add del">
          <ac:chgData name="Alex Paredes" userId="8e2f938975373b52" providerId="LiveId" clId="{C042E4CD-9CA1-44A2-8DC4-FB91B50B28C3}" dt="2023-06-16T03:46:26.940" v="2055" actId="26606"/>
          <ac:spMkLst>
            <pc:docMk/>
            <pc:sldMk cId="191043761" sldId="306"/>
            <ac:spMk id="311" creationId="{3ED1230F-A795-4397-9AB6-7FDC98B726BF}"/>
          </ac:spMkLst>
        </pc:spChg>
        <pc:spChg chg="add del">
          <ac:chgData name="Alex Paredes" userId="8e2f938975373b52" providerId="LiveId" clId="{C042E4CD-9CA1-44A2-8DC4-FB91B50B28C3}" dt="2023-06-16T03:46:26.940" v="2055" actId="26606"/>
          <ac:spMkLst>
            <pc:docMk/>
            <pc:sldMk cId="191043761" sldId="306"/>
            <ac:spMk id="313" creationId="{41182216-581B-4394-806B-79D6D40614F7}"/>
          </ac:spMkLst>
        </pc:spChg>
        <pc:spChg chg="add del">
          <ac:chgData name="Alex Paredes" userId="8e2f938975373b52" providerId="LiveId" clId="{C042E4CD-9CA1-44A2-8DC4-FB91B50B28C3}" dt="2023-06-16T03:46:26.940" v="2055" actId="26606"/>
          <ac:spMkLst>
            <pc:docMk/>
            <pc:sldMk cId="191043761" sldId="306"/>
            <ac:spMk id="315" creationId="{1678ABD2-2F95-4A50-936B-1A18BD7ED4EF}"/>
          </ac:spMkLst>
        </pc:spChg>
        <pc:spChg chg="add del">
          <ac:chgData name="Alex Paredes" userId="8e2f938975373b52" providerId="LiveId" clId="{C042E4CD-9CA1-44A2-8DC4-FB91B50B28C3}" dt="2023-06-16T03:46:26.940" v="2055" actId="26606"/>
          <ac:spMkLst>
            <pc:docMk/>
            <pc:sldMk cId="191043761" sldId="306"/>
            <ac:spMk id="317" creationId="{04C78D19-92E9-4BAF-986C-B007349BE667}"/>
          </ac:spMkLst>
        </pc:spChg>
        <pc:spChg chg="add del">
          <ac:chgData name="Alex Paredes" userId="8e2f938975373b52" providerId="LiveId" clId="{C042E4CD-9CA1-44A2-8DC4-FB91B50B28C3}" dt="2023-06-16T03:46:26.940" v="2055" actId="26606"/>
          <ac:spMkLst>
            <pc:docMk/>
            <pc:sldMk cId="191043761" sldId="306"/>
            <ac:spMk id="319" creationId="{DEEF1D81-170C-4CAD-9246-D18D8D4501E0}"/>
          </ac:spMkLst>
        </pc:spChg>
        <pc:spChg chg="add del">
          <ac:chgData name="Alex Paredes" userId="8e2f938975373b52" providerId="LiveId" clId="{C042E4CD-9CA1-44A2-8DC4-FB91B50B28C3}" dt="2023-06-16T03:46:36.676" v="2057" actId="26606"/>
          <ac:spMkLst>
            <pc:docMk/>
            <pc:sldMk cId="191043761" sldId="306"/>
            <ac:spMk id="321" creationId="{19080B67-B754-42DD-A48D-9F9825B8BC74}"/>
          </ac:spMkLst>
        </pc:spChg>
        <pc:spChg chg="add del">
          <ac:chgData name="Alex Paredes" userId="8e2f938975373b52" providerId="LiveId" clId="{C042E4CD-9CA1-44A2-8DC4-FB91B50B28C3}" dt="2023-06-16T03:46:36.676" v="2057" actId="26606"/>
          <ac:spMkLst>
            <pc:docMk/>
            <pc:sldMk cId="191043761" sldId="306"/>
            <ac:spMk id="322" creationId="{9C27EDFD-C02F-4070-BDA1-2A0746244CA9}"/>
          </ac:spMkLst>
        </pc:spChg>
        <pc:spChg chg="add del">
          <ac:chgData name="Alex Paredes" userId="8e2f938975373b52" providerId="LiveId" clId="{C042E4CD-9CA1-44A2-8DC4-FB91B50B28C3}" dt="2023-06-16T03:46:36.676" v="2057" actId="26606"/>
          <ac:spMkLst>
            <pc:docMk/>
            <pc:sldMk cId="191043761" sldId="306"/>
            <ac:spMk id="323" creationId="{3ED1230F-A795-4397-9AB6-7FDC98B726BF}"/>
          </ac:spMkLst>
        </pc:spChg>
        <pc:spChg chg="add del">
          <ac:chgData name="Alex Paredes" userId="8e2f938975373b52" providerId="LiveId" clId="{C042E4CD-9CA1-44A2-8DC4-FB91B50B28C3}" dt="2023-06-16T03:46:36.676" v="2057" actId="26606"/>
          <ac:spMkLst>
            <pc:docMk/>
            <pc:sldMk cId="191043761" sldId="306"/>
            <ac:spMk id="324" creationId="{41182216-581B-4394-806B-79D6D40614F7}"/>
          </ac:spMkLst>
        </pc:spChg>
        <pc:spChg chg="add del">
          <ac:chgData name="Alex Paredes" userId="8e2f938975373b52" providerId="LiveId" clId="{C042E4CD-9CA1-44A2-8DC4-FB91B50B28C3}" dt="2023-06-16T03:46:36.676" v="2057" actId="26606"/>
          <ac:spMkLst>
            <pc:docMk/>
            <pc:sldMk cId="191043761" sldId="306"/>
            <ac:spMk id="325" creationId="{1678ABD2-2F95-4A50-936B-1A18BD7ED4EF}"/>
          </ac:spMkLst>
        </pc:spChg>
        <pc:spChg chg="add del">
          <ac:chgData name="Alex Paredes" userId="8e2f938975373b52" providerId="LiveId" clId="{C042E4CD-9CA1-44A2-8DC4-FB91B50B28C3}" dt="2023-06-16T03:46:36.676" v="2057" actId="26606"/>
          <ac:spMkLst>
            <pc:docMk/>
            <pc:sldMk cId="191043761" sldId="306"/>
            <ac:spMk id="326" creationId="{04C78D19-92E9-4BAF-986C-B007349BE667}"/>
          </ac:spMkLst>
        </pc:spChg>
        <pc:spChg chg="add del">
          <ac:chgData name="Alex Paredes" userId="8e2f938975373b52" providerId="LiveId" clId="{C042E4CD-9CA1-44A2-8DC4-FB91B50B28C3}" dt="2023-06-16T03:46:36.676" v="2057" actId="26606"/>
          <ac:spMkLst>
            <pc:docMk/>
            <pc:sldMk cId="191043761" sldId="306"/>
            <ac:spMk id="327" creationId="{DEEF1D81-170C-4CAD-9246-D18D8D4501E0}"/>
          </ac:spMkLst>
        </pc:spChg>
        <pc:spChg chg="add del">
          <ac:chgData name="Alex Paredes" userId="8e2f938975373b52" providerId="LiveId" clId="{C042E4CD-9CA1-44A2-8DC4-FB91B50B28C3}" dt="2023-06-16T03:46:46.568" v="2059" actId="26606"/>
          <ac:spMkLst>
            <pc:docMk/>
            <pc:sldMk cId="191043761" sldId="306"/>
            <ac:spMk id="329" creationId="{F369FDCD-F584-4986-A2C9-113681584463}"/>
          </ac:spMkLst>
        </pc:spChg>
        <pc:spChg chg="add del">
          <ac:chgData name="Alex Paredes" userId="8e2f938975373b52" providerId="LiveId" clId="{C042E4CD-9CA1-44A2-8DC4-FB91B50B28C3}" dt="2023-06-16T03:46:46.568" v="2059" actId="26606"/>
          <ac:spMkLst>
            <pc:docMk/>
            <pc:sldMk cId="191043761" sldId="306"/>
            <ac:spMk id="330" creationId="{14E53EF6-D3F7-4F57-935F-D8D7AD462DB8}"/>
          </ac:spMkLst>
        </pc:spChg>
        <pc:spChg chg="add del">
          <ac:chgData name="Alex Paredes" userId="8e2f938975373b52" providerId="LiveId" clId="{C042E4CD-9CA1-44A2-8DC4-FB91B50B28C3}" dt="2023-06-16T03:46:46.568" v="2059" actId="26606"/>
          <ac:spMkLst>
            <pc:docMk/>
            <pc:sldMk cId="191043761" sldId="306"/>
            <ac:spMk id="331" creationId="{72A0934C-4ECD-4447-AA40-F3384968C7F5}"/>
          </ac:spMkLst>
        </pc:spChg>
        <pc:spChg chg="add del">
          <ac:chgData name="Alex Paredes" userId="8e2f938975373b52" providerId="LiveId" clId="{C042E4CD-9CA1-44A2-8DC4-FB91B50B28C3}" dt="2023-06-16T03:46:46.568" v="2059" actId="26606"/>
          <ac:spMkLst>
            <pc:docMk/>
            <pc:sldMk cId="191043761" sldId="306"/>
            <ac:spMk id="332" creationId="{B7D77770-C668-4AE3-B353-154495A63FAB}"/>
          </ac:spMkLst>
        </pc:spChg>
        <pc:spChg chg="add del">
          <ac:chgData name="Alex Paredes" userId="8e2f938975373b52" providerId="LiveId" clId="{C042E4CD-9CA1-44A2-8DC4-FB91B50B28C3}" dt="2023-06-16T03:46:46.568" v="2059" actId="26606"/>
          <ac:spMkLst>
            <pc:docMk/>
            <pc:sldMk cId="191043761" sldId="306"/>
            <ac:spMk id="333" creationId="{B059F4A9-1423-4EA6-AE91-F407A2B39B81}"/>
          </ac:spMkLst>
        </pc:spChg>
        <pc:spChg chg="add del">
          <ac:chgData name="Alex Paredes" userId="8e2f938975373b52" providerId="LiveId" clId="{C042E4CD-9CA1-44A2-8DC4-FB91B50B28C3}" dt="2023-06-16T03:47:19.206" v="2061" actId="26606"/>
          <ac:spMkLst>
            <pc:docMk/>
            <pc:sldMk cId="191043761" sldId="306"/>
            <ac:spMk id="335" creationId="{0060324B-FB00-4C3A-8E6D-9A822E5A71EA}"/>
          </ac:spMkLst>
        </pc:spChg>
        <pc:spChg chg="add del">
          <ac:chgData name="Alex Paredes" userId="8e2f938975373b52" providerId="LiveId" clId="{C042E4CD-9CA1-44A2-8DC4-FB91B50B28C3}" dt="2023-06-16T03:48:49.918" v="2073" actId="26606"/>
          <ac:spMkLst>
            <pc:docMk/>
            <pc:sldMk cId="191043761" sldId="306"/>
            <ac:spMk id="337" creationId="{74650351-12B1-42A7-89E6-3E99BD6C4AD5}"/>
          </ac:spMkLst>
        </pc:spChg>
        <pc:spChg chg="add del">
          <ac:chgData name="Alex Paredes" userId="8e2f938975373b52" providerId="LiveId" clId="{C042E4CD-9CA1-44A2-8DC4-FB91B50B28C3}" dt="2023-06-16T03:49:46.386" v="2082" actId="26606"/>
          <ac:spMkLst>
            <pc:docMk/>
            <pc:sldMk cId="191043761" sldId="306"/>
            <ac:spMk id="342" creationId="{13BF3125-F829-42AD-9499-2E1E6857395C}"/>
          </ac:spMkLst>
        </pc:spChg>
        <pc:spChg chg="add del">
          <ac:chgData name="Alex Paredes" userId="8e2f938975373b52" providerId="LiveId" clId="{C042E4CD-9CA1-44A2-8DC4-FB91B50B28C3}" dt="2023-06-16T03:49:46.386" v="2082" actId="26606"/>
          <ac:spMkLst>
            <pc:docMk/>
            <pc:sldMk cId="191043761" sldId="306"/>
            <ac:spMk id="344" creationId="{0755048A-E386-4898-B0AD-98A6A29F6A24}"/>
          </ac:spMkLst>
        </pc:spChg>
        <pc:spChg chg="add del">
          <ac:chgData name="Alex Paredes" userId="8e2f938975373b52" providerId="LiveId" clId="{C042E4CD-9CA1-44A2-8DC4-FB91B50B28C3}" dt="2023-06-16T03:49:46.386" v="2082" actId="26606"/>
          <ac:spMkLst>
            <pc:docMk/>
            <pc:sldMk cId="191043761" sldId="306"/>
            <ac:spMk id="346" creationId="{0A21A1F8-0202-47A2-AA30-21B1B3ED6D76}"/>
          </ac:spMkLst>
        </pc:spChg>
        <pc:spChg chg="add del">
          <ac:chgData name="Alex Paredes" userId="8e2f938975373b52" providerId="LiveId" clId="{C042E4CD-9CA1-44A2-8DC4-FB91B50B28C3}" dt="2023-06-16T03:49:46.386" v="2082" actId="26606"/>
          <ac:spMkLst>
            <pc:docMk/>
            <pc:sldMk cId="191043761" sldId="306"/>
            <ac:spMk id="348" creationId="{58016B9E-A476-43D0-AA13-88A0A84D44A2}"/>
          </ac:spMkLst>
        </pc:spChg>
        <pc:spChg chg="add del">
          <ac:chgData name="Alex Paredes" userId="8e2f938975373b52" providerId="LiveId" clId="{C042E4CD-9CA1-44A2-8DC4-FB91B50B28C3}" dt="2023-06-16T03:49:46.329" v="2081" actId="26606"/>
          <ac:spMkLst>
            <pc:docMk/>
            <pc:sldMk cId="191043761" sldId="306"/>
            <ac:spMk id="353" creationId="{13BF3125-F829-42AD-9499-2E1E6857395C}"/>
          </ac:spMkLst>
        </pc:spChg>
        <pc:spChg chg="add del">
          <ac:chgData name="Alex Paredes" userId="8e2f938975373b52" providerId="LiveId" clId="{C042E4CD-9CA1-44A2-8DC4-FB91B50B28C3}" dt="2023-06-16T03:49:46.329" v="2081" actId="26606"/>
          <ac:spMkLst>
            <pc:docMk/>
            <pc:sldMk cId="191043761" sldId="306"/>
            <ac:spMk id="355" creationId="{0755048A-E386-4898-B0AD-98A6A29F6A24}"/>
          </ac:spMkLst>
        </pc:spChg>
        <pc:spChg chg="add del">
          <ac:chgData name="Alex Paredes" userId="8e2f938975373b52" providerId="LiveId" clId="{C042E4CD-9CA1-44A2-8DC4-FB91B50B28C3}" dt="2023-06-16T03:49:46.329" v="2081" actId="26606"/>
          <ac:spMkLst>
            <pc:docMk/>
            <pc:sldMk cId="191043761" sldId="306"/>
            <ac:spMk id="357" creationId="{0A21A1F8-0202-47A2-AA30-21B1B3ED6D76}"/>
          </ac:spMkLst>
        </pc:spChg>
        <pc:spChg chg="add del">
          <ac:chgData name="Alex Paredes" userId="8e2f938975373b52" providerId="LiveId" clId="{C042E4CD-9CA1-44A2-8DC4-FB91B50B28C3}" dt="2023-06-16T03:49:46.329" v="2081" actId="26606"/>
          <ac:spMkLst>
            <pc:docMk/>
            <pc:sldMk cId="191043761" sldId="306"/>
            <ac:spMk id="359" creationId="{58016B9E-A476-43D0-AA13-88A0A84D44A2}"/>
          </ac:spMkLst>
        </pc:spChg>
        <pc:spChg chg="add del">
          <ac:chgData name="Alex Paredes" userId="8e2f938975373b52" providerId="LiveId" clId="{C042E4CD-9CA1-44A2-8DC4-FB91B50B28C3}" dt="2023-06-16T03:53:31.313" v="2105" actId="26606"/>
          <ac:spMkLst>
            <pc:docMk/>
            <pc:sldMk cId="191043761" sldId="306"/>
            <ac:spMk id="361" creationId="{13BF3125-F829-42AD-9499-2E1E6857395C}"/>
          </ac:spMkLst>
        </pc:spChg>
        <pc:spChg chg="add del">
          <ac:chgData name="Alex Paredes" userId="8e2f938975373b52" providerId="LiveId" clId="{C042E4CD-9CA1-44A2-8DC4-FB91B50B28C3}" dt="2023-06-16T03:53:31.313" v="2105" actId="26606"/>
          <ac:spMkLst>
            <pc:docMk/>
            <pc:sldMk cId="191043761" sldId="306"/>
            <ac:spMk id="362" creationId="{0755048A-E386-4898-B0AD-98A6A29F6A24}"/>
          </ac:spMkLst>
        </pc:spChg>
        <pc:spChg chg="add del">
          <ac:chgData name="Alex Paredes" userId="8e2f938975373b52" providerId="LiveId" clId="{C042E4CD-9CA1-44A2-8DC4-FB91B50B28C3}" dt="2023-06-16T03:53:31.313" v="2105" actId="26606"/>
          <ac:spMkLst>
            <pc:docMk/>
            <pc:sldMk cId="191043761" sldId="306"/>
            <ac:spMk id="363" creationId="{0A21A1F8-0202-47A2-AA30-21B1B3ED6D76}"/>
          </ac:spMkLst>
        </pc:spChg>
        <pc:spChg chg="add del">
          <ac:chgData name="Alex Paredes" userId="8e2f938975373b52" providerId="LiveId" clId="{C042E4CD-9CA1-44A2-8DC4-FB91B50B28C3}" dt="2023-06-16T03:53:31.313" v="2105" actId="26606"/>
          <ac:spMkLst>
            <pc:docMk/>
            <pc:sldMk cId="191043761" sldId="306"/>
            <ac:spMk id="364" creationId="{58016B9E-A476-43D0-AA13-88A0A84D44A2}"/>
          </ac:spMkLst>
        </pc:spChg>
        <pc:spChg chg="add del">
          <ac:chgData name="Alex Paredes" userId="8e2f938975373b52" providerId="LiveId" clId="{C042E4CD-9CA1-44A2-8DC4-FB91B50B28C3}" dt="2023-06-16T03:51:37.602" v="2100" actId="26606"/>
          <ac:spMkLst>
            <pc:docMk/>
            <pc:sldMk cId="191043761" sldId="306"/>
            <ac:spMk id="369" creationId="{A88E2400-FAC4-468B-846D-75E60D0A0D72}"/>
          </ac:spMkLst>
        </pc:spChg>
        <pc:spChg chg="add del">
          <ac:chgData name="Alex Paredes" userId="8e2f938975373b52" providerId="LiveId" clId="{C042E4CD-9CA1-44A2-8DC4-FB91B50B28C3}" dt="2023-06-16T03:51:37.602" v="2100" actId="26606"/>
          <ac:spMkLst>
            <pc:docMk/>
            <pc:sldMk cId="191043761" sldId="306"/>
            <ac:spMk id="371" creationId="{FAD2CA5C-E1A7-4B7C-8BD8-21068927153A}"/>
          </ac:spMkLst>
        </pc:spChg>
        <pc:spChg chg="add del">
          <ac:chgData name="Alex Paredes" userId="8e2f938975373b52" providerId="LiveId" clId="{C042E4CD-9CA1-44A2-8DC4-FB91B50B28C3}" dt="2023-06-16T03:53:27.693" v="2102" actId="26606"/>
          <ac:spMkLst>
            <pc:docMk/>
            <pc:sldMk cId="191043761" sldId="306"/>
            <ac:spMk id="373" creationId="{13BF3125-F829-42AD-9499-2E1E6857395C}"/>
          </ac:spMkLst>
        </pc:spChg>
        <pc:spChg chg="add del">
          <ac:chgData name="Alex Paredes" userId="8e2f938975373b52" providerId="LiveId" clId="{C042E4CD-9CA1-44A2-8DC4-FB91B50B28C3}" dt="2023-06-16T03:53:27.693" v="2102" actId="26606"/>
          <ac:spMkLst>
            <pc:docMk/>
            <pc:sldMk cId="191043761" sldId="306"/>
            <ac:spMk id="374" creationId="{0755048A-E386-4898-B0AD-98A6A29F6A24}"/>
          </ac:spMkLst>
        </pc:spChg>
        <pc:spChg chg="add del">
          <ac:chgData name="Alex Paredes" userId="8e2f938975373b52" providerId="LiveId" clId="{C042E4CD-9CA1-44A2-8DC4-FB91B50B28C3}" dt="2023-06-16T03:53:27.693" v="2102" actId="26606"/>
          <ac:spMkLst>
            <pc:docMk/>
            <pc:sldMk cId="191043761" sldId="306"/>
            <ac:spMk id="375" creationId="{0A21A1F8-0202-47A2-AA30-21B1B3ED6D76}"/>
          </ac:spMkLst>
        </pc:spChg>
        <pc:spChg chg="add del">
          <ac:chgData name="Alex Paredes" userId="8e2f938975373b52" providerId="LiveId" clId="{C042E4CD-9CA1-44A2-8DC4-FB91B50B28C3}" dt="2023-06-16T03:53:27.693" v="2102" actId="26606"/>
          <ac:spMkLst>
            <pc:docMk/>
            <pc:sldMk cId="191043761" sldId="306"/>
            <ac:spMk id="376" creationId="{58016B9E-A476-43D0-AA13-88A0A84D44A2}"/>
          </ac:spMkLst>
        </pc:spChg>
        <pc:spChg chg="add del">
          <ac:chgData name="Alex Paredes" userId="8e2f938975373b52" providerId="LiveId" clId="{C042E4CD-9CA1-44A2-8DC4-FB91B50B28C3}" dt="2023-06-16T03:54:48.984" v="2108" actId="26606"/>
          <ac:spMkLst>
            <pc:docMk/>
            <pc:sldMk cId="191043761" sldId="306"/>
            <ac:spMk id="377" creationId="{6B695AA2-4B70-477F-AF90-536B720A1343}"/>
          </ac:spMkLst>
        </pc:spChg>
        <pc:spChg chg="add del">
          <ac:chgData name="Alex Paredes" userId="8e2f938975373b52" providerId="LiveId" clId="{C042E4CD-9CA1-44A2-8DC4-FB91B50B28C3}" dt="2023-06-16T03:53:31.304" v="2104" actId="26606"/>
          <ac:spMkLst>
            <pc:docMk/>
            <pc:sldMk cId="191043761" sldId="306"/>
            <ac:spMk id="378" creationId="{B8DD2392-397B-48BF-BEFA-EA1FB881CA85}"/>
          </ac:spMkLst>
        </pc:spChg>
        <pc:spChg chg="add del">
          <ac:chgData name="Alex Paredes" userId="8e2f938975373b52" providerId="LiveId" clId="{C042E4CD-9CA1-44A2-8DC4-FB91B50B28C3}" dt="2023-06-16T03:54:48.984" v="2108" actId="26606"/>
          <ac:spMkLst>
            <pc:docMk/>
            <pc:sldMk cId="191043761" sldId="306"/>
            <ac:spMk id="380" creationId="{6BFF1E8A-3E3F-4A67-97F8-32C8D4123807}"/>
          </ac:spMkLst>
        </pc:spChg>
        <pc:spChg chg="add del">
          <ac:chgData name="Alex Paredes" userId="8e2f938975373b52" providerId="LiveId" clId="{C042E4CD-9CA1-44A2-8DC4-FB91B50B28C3}" dt="2023-06-16T03:54:48.984" v="2108" actId="26606"/>
          <ac:spMkLst>
            <pc:docMk/>
            <pc:sldMk cId="191043761" sldId="306"/>
            <ac:spMk id="381" creationId="{D0BBA9C7-5B8B-474E-9392-E742C78ED5D2}"/>
          </ac:spMkLst>
        </pc:spChg>
        <pc:spChg chg="add del">
          <ac:chgData name="Alex Paredes" userId="8e2f938975373b52" providerId="LiveId" clId="{C042E4CD-9CA1-44A2-8DC4-FB91B50B28C3}" dt="2023-06-16T03:54:48.984" v="2108" actId="26606"/>
          <ac:spMkLst>
            <pc:docMk/>
            <pc:sldMk cId="191043761" sldId="306"/>
            <ac:spMk id="382" creationId="{1D52F3B2-AFE1-41E8-9E34-D2B02A65826D}"/>
          </ac:spMkLst>
        </pc:spChg>
        <pc:spChg chg="add del">
          <ac:chgData name="Alex Paredes" userId="8e2f938975373b52" providerId="LiveId" clId="{C042E4CD-9CA1-44A2-8DC4-FB91B50B28C3}" dt="2023-06-16T03:54:48.984" v="2108" actId="26606"/>
          <ac:spMkLst>
            <pc:docMk/>
            <pc:sldMk cId="191043761" sldId="306"/>
            <ac:spMk id="383" creationId="{7A8E2F28-54A2-432C-AAF7-7154C3D579CE}"/>
          </ac:spMkLst>
        </pc:spChg>
        <pc:spChg chg="add del">
          <ac:chgData name="Alex Paredes" userId="8e2f938975373b52" providerId="LiveId" clId="{C042E4CD-9CA1-44A2-8DC4-FB91B50B28C3}" dt="2023-06-16T03:54:48.921" v="2107" actId="26606"/>
          <ac:spMkLst>
            <pc:docMk/>
            <pc:sldMk cId="191043761" sldId="306"/>
            <ac:spMk id="388" creationId="{E8BED655-2EC5-4704-ADD4-A91564533138}"/>
          </ac:spMkLst>
        </pc:spChg>
        <pc:spChg chg="add del">
          <ac:chgData name="Alex Paredes" userId="8e2f938975373b52" providerId="LiveId" clId="{C042E4CD-9CA1-44A2-8DC4-FB91B50B28C3}" dt="2023-06-16T03:54:48.921" v="2107" actId="26606"/>
          <ac:spMkLst>
            <pc:docMk/>
            <pc:sldMk cId="191043761" sldId="306"/>
            <ac:spMk id="390" creationId="{CBA419E7-4B43-4FA7-846D-76D394A32F0C}"/>
          </ac:spMkLst>
        </pc:spChg>
        <pc:spChg chg="add del">
          <ac:chgData name="Alex Paredes" userId="8e2f938975373b52" providerId="LiveId" clId="{C042E4CD-9CA1-44A2-8DC4-FB91B50B28C3}" dt="2023-06-16T03:54:48.921" v="2107" actId="26606"/>
          <ac:spMkLst>
            <pc:docMk/>
            <pc:sldMk cId="191043761" sldId="306"/>
            <ac:spMk id="392" creationId="{F7D34090-8F5C-4A49-8452-7328D66324D1}"/>
          </ac:spMkLst>
        </pc:spChg>
        <pc:spChg chg="add del">
          <ac:chgData name="Alex Paredes" userId="8e2f938975373b52" providerId="LiveId" clId="{C042E4CD-9CA1-44A2-8DC4-FB91B50B28C3}" dt="2023-06-16T03:54:48.921" v="2107" actId="26606"/>
          <ac:spMkLst>
            <pc:docMk/>
            <pc:sldMk cId="191043761" sldId="306"/>
            <ac:spMk id="394" creationId="{1B55B7B2-03F9-46F2-AE7C-2AC5156F40D3}"/>
          </ac:spMkLst>
        </pc:spChg>
        <pc:spChg chg="add del">
          <ac:chgData name="Alex Paredes" userId="8e2f938975373b52" providerId="LiveId" clId="{C042E4CD-9CA1-44A2-8DC4-FB91B50B28C3}" dt="2023-06-16T03:54:48.921" v="2107" actId="26606"/>
          <ac:spMkLst>
            <pc:docMk/>
            <pc:sldMk cId="191043761" sldId="306"/>
            <ac:spMk id="396" creationId="{E08D4B6A-8113-4DFB-B82E-B60CAC8E0A50}"/>
          </ac:spMkLst>
        </pc:spChg>
        <pc:spChg chg="add del">
          <ac:chgData name="Alex Paredes" userId="8e2f938975373b52" providerId="LiveId" clId="{C042E4CD-9CA1-44A2-8DC4-FB91B50B28C3}" dt="2023-06-16T03:54:48.921" v="2107" actId="26606"/>
          <ac:spMkLst>
            <pc:docMk/>
            <pc:sldMk cId="191043761" sldId="306"/>
            <ac:spMk id="398" creationId="{9822E561-F97C-4CBB-A9A6-A6BF6317BC84}"/>
          </ac:spMkLst>
        </pc:spChg>
        <pc:spChg chg="add del">
          <ac:chgData name="Alex Paredes" userId="8e2f938975373b52" providerId="LiveId" clId="{C042E4CD-9CA1-44A2-8DC4-FB91B50B28C3}" dt="2023-06-16T03:54:48.921" v="2107" actId="26606"/>
          <ac:spMkLst>
            <pc:docMk/>
            <pc:sldMk cId="191043761" sldId="306"/>
            <ac:spMk id="400" creationId="{B01B0E58-A5C8-4CDA-A2E0-35DF94E59857}"/>
          </ac:spMkLst>
        </pc:spChg>
        <pc:spChg chg="add del">
          <ac:chgData name="Alex Paredes" userId="8e2f938975373b52" providerId="LiveId" clId="{C042E4CD-9CA1-44A2-8DC4-FB91B50B28C3}" dt="2023-06-16T03:54:57.202" v="2109" actId="26606"/>
          <ac:spMkLst>
            <pc:docMk/>
            <pc:sldMk cId="191043761" sldId="306"/>
            <ac:spMk id="402" creationId="{F875149D-F692-45DA-8324-D5E0193D5FC4}"/>
          </ac:spMkLst>
        </pc:spChg>
        <pc:spChg chg="add del">
          <ac:chgData name="Alex Paredes" userId="8e2f938975373b52" providerId="LiveId" clId="{C042E4CD-9CA1-44A2-8DC4-FB91B50B28C3}" dt="2023-06-16T03:54:57.202" v="2109" actId="26606"/>
          <ac:spMkLst>
            <pc:docMk/>
            <pc:sldMk cId="191043761" sldId="306"/>
            <ac:spMk id="403" creationId="{7B89EEFD-93BC-4ACF-962C-E6279E72B00B}"/>
          </ac:spMkLst>
        </pc:spChg>
        <pc:spChg chg="add del">
          <ac:chgData name="Alex Paredes" userId="8e2f938975373b52" providerId="LiveId" clId="{C042E4CD-9CA1-44A2-8DC4-FB91B50B28C3}" dt="2023-06-16T03:54:57.202" v="2109" actId="26606"/>
          <ac:spMkLst>
            <pc:docMk/>
            <pc:sldMk cId="191043761" sldId="306"/>
            <ac:spMk id="404" creationId="{C0B19935-C760-4698-9DD1-973C8A428D26}"/>
          </ac:spMkLst>
        </pc:spChg>
        <pc:spChg chg="add del">
          <ac:chgData name="Alex Paredes" userId="8e2f938975373b52" providerId="LiveId" clId="{C042E4CD-9CA1-44A2-8DC4-FB91B50B28C3}" dt="2023-06-16T03:54:57.202" v="2109" actId="26606"/>
          <ac:spMkLst>
            <pc:docMk/>
            <pc:sldMk cId="191043761" sldId="306"/>
            <ac:spMk id="405" creationId="{08990612-E008-4F02-AEBB-B140BE753558}"/>
          </ac:spMkLst>
        </pc:spChg>
        <pc:spChg chg="add del">
          <ac:chgData name="Alex Paredes" userId="8e2f938975373b52" providerId="LiveId" clId="{C042E4CD-9CA1-44A2-8DC4-FB91B50B28C3}" dt="2023-06-16T03:54:57.202" v="2109" actId="26606"/>
          <ac:spMkLst>
            <pc:docMk/>
            <pc:sldMk cId="191043761" sldId="306"/>
            <ac:spMk id="406" creationId="{A310A41F-3A14-4150-B6CF-0A577DDDEAD2}"/>
          </ac:spMkLst>
        </pc:spChg>
        <pc:grpChg chg="add del">
          <ac:chgData name="Alex Paredes" userId="8e2f938975373b52" providerId="LiveId" clId="{C042E4CD-9CA1-44A2-8DC4-FB91B50B28C3}" dt="2023-06-16T03:44:52.419" v="2042" actId="26606"/>
          <ac:grpSpMkLst>
            <pc:docMk/>
            <pc:sldMk cId="191043761" sldId="306"/>
            <ac:grpSpMk id="214" creationId="{AFD69A9A-1BA6-4710-93DE-81808C2A3258}"/>
          </ac:grpSpMkLst>
        </pc:grpChg>
        <pc:graphicFrameChg chg="mod modGraphic">
          <ac:chgData name="Alex Paredes" userId="8e2f938975373b52" providerId="LiveId" clId="{C042E4CD-9CA1-44A2-8DC4-FB91B50B28C3}" dt="2023-06-16T03:59:37.531" v="2170" actId="14100"/>
          <ac:graphicFrameMkLst>
            <pc:docMk/>
            <pc:sldMk cId="191043761" sldId="306"/>
            <ac:graphicFrameMk id="6" creationId="{11728F29-9A56-F809-84CD-0CADC91359D3}"/>
          </ac:graphicFrameMkLst>
        </pc:graphicFrameChg>
        <pc:picChg chg="del mod ord">
          <ac:chgData name="Alex Paredes" userId="8e2f938975373b52" providerId="LiveId" clId="{C042E4CD-9CA1-44A2-8DC4-FB91B50B28C3}" dt="2023-06-16T03:50:37.002" v="2091" actId="21"/>
          <ac:picMkLst>
            <pc:docMk/>
            <pc:sldMk cId="191043761" sldId="306"/>
            <ac:picMk id="4" creationId="{169E7A33-AFBD-14AE-DEBF-8BC93CC63455}"/>
          </ac:picMkLst>
        </pc:picChg>
        <pc:picChg chg="del mod ord">
          <ac:chgData name="Alex Paredes" userId="8e2f938975373b52" providerId="LiveId" clId="{C042E4CD-9CA1-44A2-8DC4-FB91B50B28C3}" dt="2023-06-16T03:50:30.344" v="2089" actId="21"/>
          <ac:picMkLst>
            <pc:docMk/>
            <pc:sldMk cId="191043761" sldId="306"/>
            <ac:picMk id="10" creationId="{51927B39-DF7E-1D55-35B0-5CC42463EC60}"/>
          </ac:picMkLst>
        </pc:picChg>
        <pc:picChg chg="add del mod">
          <ac:chgData name="Alex Paredes" userId="8e2f938975373b52" providerId="LiveId" clId="{C042E4CD-9CA1-44A2-8DC4-FB91B50B28C3}" dt="2023-06-16T04:07:59.221" v="2266" actId="21"/>
          <ac:picMkLst>
            <pc:docMk/>
            <pc:sldMk cId="191043761" sldId="306"/>
            <ac:picMk id="18" creationId="{0B0A981F-A646-BF14-39C4-2697C49BC51C}"/>
          </ac:picMkLst>
        </pc:picChg>
        <pc:picChg chg="add mod">
          <ac:chgData name="Alex Paredes" userId="8e2f938975373b52" providerId="LiveId" clId="{C042E4CD-9CA1-44A2-8DC4-FB91B50B28C3}" dt="2023-06-16T04:11:28.667" v="2280"/>
          <ac:picMkLst>
            <pc:docMk/>
            <pc:sldMk cId="191043761" sldId="306"/>
            <ac:picMk id="20" creationId="{AF73B9EB-4FAD-C883-73EF-4071C7715B84}"/>
          </ac:picMkLst>
        </pc:picChg>
        <pc:picChg chg="add mod">
          <ac:chgData name="Alex Paredes" userId="8e2f938975373b52" providerId="LiveId" clId="{C042E4CD-9CA1-44A2-8DC4-FB91B50B28C3}" dt="2023-06-16T04:10:22.601" v="2279"/>
          <ac:picMkLst>
            <pc:docMk/>
            <pc:sldMk cId="191043761" sldId="306"/>
            <ac:picMk id="21" creationId="{14F91446-F737-C0E3-D051-2991377F0A63}"/>
          </ac:picMkLst>
        </pc:picChg>
      </pc:sldChg>
      <pc:sldChg chg="modSp new del mod">
        <pc:chgData name="Alex Paredes" userId="8e2f938975373b52" providerId="LiveId" clId="{C042E4CD-9CA1-44A2-8DC4-FB91B50B28C3}" dt="2023-06-16T04:06:31.298" v="2262" actId="2696"/>
        <pc:sldMkLst>
          <pc:docMk/>
          <pc:sldMk cId="1635932637" sldId="307"/>
        </pc:sldMkLst>
        <pc:spChg chg="mod">
          <ac:chgData name="Alex Paredes" userId="8e2f938975373b52" providerId="LiveId" clId="{C042E4CD-9CA1-44A2-8DC4-FB91B50B28C3}" dt="2023-06-16T03:51:02.730" v="2094" actId="5793"/>
          <ac:spMkLst>
            <pc:docMk/>
            <pc:sldMk cId="1635932637" sldId="307"/>
            <ac:spMk id="3" creationId="{B11DC840-E6AC-A75B-3C6B-6F70973DECD4}"/>
          </ac:spMkLst>
        </pc:spChg>
      </pc:sldChg>
      <pc:sldMasterChg chg="del delSldLayout">
        <pc:chgData name="Alex Paredes" userId="8e2f938975373b52" providerId="LiveId" clId="{C042E4CD-9CA1-44A2-8DC4-FB91B50B28C3}" dt="2023-06-14T19:30:42.109" v="695" actId="2696"/>
        <pc:sldMasterMkLst>
          <pc:docMk/>
          <pc:sldMasterMk cId="4112518852" sldId="2147484226"/>
        </pc:sldMasterMkLst>
        <pc:sldLayoutChg chg="del">
          <pc:chgData name="Alex Paredes" userId="8e2f938975373b52" providerId="LiveId" clId="{C042E4CD-9CA1-44A2-8DC4-FB91B50B28C3}" dt="2023-06-14T19:30:42.109" v="695" actId="2696"/>
          <pc:sldLayoutMkLst>
            <pc:docMk/>
            <pc:sldMasterMk cId="4112518852" sldId="2147484226"/>
            <pc:sldLayoutMk cId="1029267693" sldId="2147484227"/>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4022162237" sldId="2147484228"/>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3091550805" sldId="2147484229"/>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3399020750" sldId="2147484230"/>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2948346692" sldId="2147484231"/>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3290947910" sldId="2147484232"/>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662962656" sldId="2147484233"/>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3195961139" sldId="2147484234"/>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4089529030" sldId="2147484235"/>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1396473236" sldId="2147484236"/>
          </pc:sldLayoutMkLst>
        </pc:sldLayoutChg>
        <pc:sldLayoutChg chg="del">
          <pc:chgData name="Alex Paredes" userId="8e2f938975373b52" providerId="LiveId" clId="{C042E4CD-9CA1-44A2-8DC4-FB91B50B28C3}" dt="2023-06-14T19:30:42.109" v="695" actId="2696"/>
          <pc:sldLayoutMkLst>
            <pc:docMk/>
            <pc:sldMasterMk cId="4112518852" sldId="2147484226"/>
            <pc:sldLayoutMk cId="2652893799" sldId="2147484237"/>
          </pc:sldLayoutMkLst>
        </pc:sldLayoutChg>
      </pc:sldMasterChg>
    </pc:docChg>
  </pc:docChgLst>
  <pc:docChgLst>
    <pc:chgData name="Alex Paredes" userId="8e2f938975373b52" providerId="LiveId" clId="{60551E02-EF1E-419E-AEE8-0C02ACA10DA7}"/>
    <pc:docChg chg="undo custSel addSld delSld addMainMaster delMainMaster">
      <pc:chgData name="Alex Paredes" userId="8e2f938975373b52" providerId="LiveId" clId="{60551E02-EF1E-419E-AEE8-0C02ACA10DA7}" dt="2023-06-21T19:49:30.957" v="3" actId="47"/>
      <pc:docMkLst>
        <pc:docMk/>
      </pc:docMkLst>
      <pc:sldChg chg="del">
        <pc:chgData name="Alex Paredes" userId="8e2f938975373b52" providerId="LiveId" clId="{60551E02-EF1E-419E-AEE8-0C02ACA10DA7}" dt="2023-06-21T19:48:51.250" v="0" actId="47"/>
        <pc:sldMkLst>
          <pc:docMk/>
          <pc:sldMk cId="2740307798" sldId="256"/>
        </pc:sldMkLst>
      </pc:sldChg>
      <pc:sldChg chg="del">
        <pc:chgData name="Alex Paredes" userId="8e2f938975373b52" providerId="LiveId" clId="{60551E02-EF1E-419E-AEE8-0C02ACA10DA7}" dt="2023-06-21T19:48:51.250" v="0" actId="47"/>
        <pc:sldMkLst>
          <pc:docMk/>
          <pc:sldMk cId="2039889068" sldId="258"/>
        </pc:sldMkLst>
      </pc:sldChg>
      <pc:sldChg chg="del">
        <pc:chgData name="Alex Paredes" userId="8e2f938975373b52" providerId="LiveId" clId="{60551E02-EF1E-419E-AEE8-0C02ACA10DA7}" dt="2023-06-21T19:48:51.250" v="0" actId="47"/>
        <pc:sldMkLst>
          <pc:docMk/>
          <pc:sldMk cId="2630086089" sldId="259"/>
        </pc:sldMkLst>
      </pc:sldChg>
      <pc:sldChg chg="del">
        <pc:chgData name="Alex Paredes" userId="8e2f938975373b52" providerId="LiveId" clId="{60551E02-EF1E-419E-AEE8-0C02ACA10DA7}" dt="2023-06-21T19:48:51.250" v="0" actId="47"/>
        <pc:sldMkLst>
          <pc:docMk/>
          <pc:sldMk cId="2913850822" sldId="260"/>
        </pc:sldMkLst>
      </pc:sldChg>
      <pc:sldChg chg="del">
        <pc:chgData name="Alex Paredes" userId="8e2f938975373b52" providerId="LiveId" clId="{60551E02-EF1E-419E-AEE8-0C02ACA10DA7}" dt="2023-06-21T19:48:51.250" v="0" actId="47"/>
        <pc:sldMkLst>
          <pc:docMk/>
          <pc:sldMk cId="299021958" sldId="261"/>
        </pc:sldMkLst>
      </pc:sldChg>
      <pc:sldChg chg="del">
        <pc:chgData name="Alex Paredes" userId="8e2f938975373b52" providerId="LiveId" clId="{60551E02-EF1E-419E-AEE8-0C02ACA10DA7}" dt="2023-06-21T19:48:51.250" v="0" actId="47"/>
        <pc:sldMkLst>
          <pc:docMk/>
          <pc:sldMk cId="1363823781" sldId="262"/>
        </pc:sldMkLst>
      </pc:sldChg>
      <pc:sldChg chg="del">
        <pc:chgData name="Alex Paredes" userId="8e2f938975373b52" providerId="LiveId" clId="{60551E02-EF1E-419E-AEE8-0C02ACA10DA7}" dt="2023-06-21T19:48:51.250" v="0" actId="47"/>
        <pc:sldMkLst>
          <pc:docMk/>
          <pc:sldMk cId="3371394031" sldId="263"/>
        </pc:sldMkLst>
      </pc:sldChg>
      <pc:sldChg chg="del">
        <pc:chgData name="Alex Paredes" userId="8e2f938975373b52" providerId="LiveId" clId="{60551E02-EF1E-419E-AEE8-0C02ACA10DA7}" dt="2023-06-21T19:48:51.250" v="0" actId="47"/>
        <pc:sldMkLst>
          <pc:docMk/>
          <pc:sldMk cId="821124527" sldId="264"/>
        </pc:sldMkLst>
      </pc:sldChg>
      <pc:sldChg chg="del">
        <pc:chgData name="Alex Paredes" userId="8e2f938975373b52" providerId="LiveId" clId="{60551E02-EF1E-419E-AEE8-0C02ACA10DA7}" dt="2023-06-21T19:48:51.250" v="0" actId="47"/>
        <pc:sldMkLst>
          <pc:docMk/>
          <pc:sldMk cId="3699041242" sldId="265"/>
        </pc:sldMkLst>
      </pc:sldChg>
      <pc:sldChg chg="del">
        <pc:chgData name="Alex Paredes" userId="8e2f938975373b52" providerId="LiveId" clId="{60551E02-EF1E-419E-AEE8-0C02ACA10DA7}" dt="2023-06-21T19:48:51.250" v="0" actId="47"/>
        <pc:sldMkLst>
          <pc:docMk/>
          <pc:sldMk cId="3528864086" sldId="268"/>
        </pc:sldMkLst>
      </pc:sldChg>
      <pc:sldChg chg="del">
        <pc:chgData name="Alex Paredes" userId="8e2f938975373b52" providerId="LiveId" clId="{60551E02-EF1E-419E-AEE8-0C02ACA10DA7}" dt="2023-06-21T19:48:51.250" v="0" actId="47"/>
        <pc:sldMkLst>
          <pc:docMk/>
          <pc:sldMk cId="226166736" sldId="269"/>
        </pc:sldMkLst>
      </pc:sldChg>
      <pc:sldChg chg="del">
        <pc:chgData name="Alex Paredes" userId="8e2f938975373b52" providerId="LiveId" clId="{60551E02-EF1E-419E-AEE8-0C02ACA10DA7}" dt="2023-06-21T19:48:51.250" v="0" actId="47"/>
        <pc:sldMkLst>
          <pc:docMk/>
          <pc:sldMk cId="3741379496" sldId="270"/>
        </pc:sldMkLst>
      </pc:sldChg>
      <pc:sldChg chg="del">
        <pc:chgData name="Alex Paredes" userId="8e2f938975373b52" providerId="LiveId" clId="{60551E02-EF1E-419E-AEE8-0C02ACA10DA7}" dt="2023-06-21T19:48:51.250" v="0" actId="47"/>
        <pc:sldMkLst>
          <pc:docMk/>
          <pc:sldMk cId="3074684232" sldId="271"/>
        </pc:sldMkLst>
      </pc:sldChg>
      <pc:sldChg chg="del">
        <pc:chgData name="Alex Paredes" userId="8e2f938975373b52" providerId="LiveId" clId="{60551E02-EF1E-419E-AEE8-0C02ACA10DA7}" dt="2023-06-21T19:48:51.250" v="0" actId="47"/>
        <pc:sldMkLst>
          <pc:docMk/>
          <pc:sldMk cId="729401460" sldId="273"/>
        </pc:sldMkLst>
      </pc:sldChg>
      <pc:sldChg chg="del">
        <pc:chgData name="Alex Paredes" userId="8e2f938975373b52" providerId="LiveId" clId="{60551E02-EF1E-419E-AEE8-0C02ACA10DA7}" dt="2023-06-21T19:48:51.250" v="0" actId="47"/>
        <pc:sldMkLst>
          <pc:docMk/>
          <pc:sldMk cId="736502416" sldId="274"/>
        </pc:sldMkLst>
      </pc:sldChg>
      <pc:sldChg chg="del">
        <pc:chgData name="Alex Paredes" userId="8e2f938975373b52" providerId="LiveId" clId="{60551E02-EF1E-419E-AEE8-0C02ACA10DA7}" dt="2023-06-21T19:48:51.250" v="0" actId="47"/>
        <pc:sldMkLst>
          <pc:docMk/>
          <pc:sldMk cId="3693602183" sldId="276"/>
        </pc:sldMkLst>
      </pc:sldChg>
      <pc:sldChg chg="del">
        <pc:chgData name="Alex Paredes" userId="8e2f938975373b52" providerId="LiveId" clId="{60551E02-EF1E-419E-AEE8-0C02ACA10DA7}" dt="2023-06-21T19:48:51.250" v="0" actId="47"/>
        <pc:sldMkLst>
          <pc:docMk/>
          <pc:sldMk cId="643091557" sldId="278"/>
        </pc:sldMkLst>
      </pc:sldChg>
      <pc:sldChg chg="del">
        <pc:chgData name="Alex Paredes" userId="8e2f938975373b52" providerId="LiveId" clId="{60551E02-EF1E-419E-AEE8-0C02ACA10DA7}" dt="2023-06-21T19:48:51.250" v="0" actId="47"/>
        <pc:sldMkLst>
          <pc:docMk/>
          <pc:sldMk cId="3955574082" sldId="279"/>
        </pc:sldMkLst>
      </pc:sldChg>
      <pc:sldChg chg="del">
        <pc:chgData name="Alex Paredes" userId="8e2f938975373b52" providerId="LiveId" clId="{60551E02-EF1E-419E-AEE8-0C02ACA10DA7}" dt="2023-06-21T19:48:51.250" v="0" actId="47"/>
        <pc:sldMkLst>
          <pc:docMk/>
          <pc:sldMk cId="2597939700" sldId="280"/>
        </pc:sldMkLst>
      </pc:sldChg>
      <pc:sldChg chg="del">
        <pc:chgData name="Alex Paredes" userId="8e2f938975373b52" providerId="LiveId" clId="{60551E02-EF1E-419E-AEE8-0C02ACA10DA7}" dt="2023-06-21T19:48:51.250" v="0" actId="47"/>
        <pc:sldMkLst>
          <pc:docMk/>
          <pc:sldMk cId="89669263" sldId="282"/>
        </pc:sldMkLst>
      </pc:sldChg>
      <pc:sldChg chg="del">
        <pc:chgData name="Alex Paredes" userId="8e2f938975373b52" providerId="LiveId" clId="{60551E02-EF1E-419E-AEE8-0C02ACA10DA7}" dt="2023-06-21T19:48:51.250" v="0" actId="47"/>
        <pc:sldMkLst>
          <pc:docMk/>
          <pc:sldMk cId="3500222076" sldId="283"/>
        </pc:sldMkLst>
      </pc:sldChg>
      <pc:sldChg chg="del">
        <pc:chgData name="Alex Paredes" userId="8e2f938975373b52" providerId="LiveId" clId="{60551E02-EF1E-419E-AEE8-0C02ACA10DA7}" dt="2023-06-21T19:48:51.250" v="0" actId="47"/>
        <pc:sldMkLst>
          <pc:docMk/>
          <pc:sldMk cId="1357880025" sldId="284"/>
        </pc:sldMkLst>
      </pc:sldChg>
      <pc:sldChg chg="del">
        <pc:chgData name="Alex Paredes" userId="8e2f938975373b52" providerId="LiveId" clId="{60551E02-EF1E-419E-AEE8-0C02ACA10DA7}" dt="2023-06-21T19:48:51.250" v="0" actId="47"/>
        <pc:sldMkLst>
          <pc:docMk/>
          <pc:sldMk cId="1169025869" sldId="285"/>
        </pc:sldMkLst>
      </pc:sldChg>
      <pc:sldChg chg="del">
        <pc:chgData name="Alex Paredes" userId="8e2f938975373b52" providerId="LiveId" clId="{60551E02-EF1E-419E-AEE8-0C02ACA10DA7}" dt="2023-06-21T19:48:51.250" v="0" actId="47"/>
        <pc:sldMkLst>
          <pc:docMk/>
          <pc:sldMk cId="4189419891" sldId="287"/>
        </pc:sldMkLst>
      </pc:sldChg>
      <pc:sldChg chg="del">
        <pc:chgData name="Alex Paredes" userId="8e2f938975373b52" providerId="LiveId" clId="{60551E02-EF1E-419E-AEE8-0C02ACA10DA7}" dt="2023-06-21T19:48:51.250" v="0" actId="47"/>
        <pc:sldMkLst>
          <pc:docMk/>
          <pc:sldMk cId="1260753285" sldId="288"/>
        </pc:sldMkLst>
      </pc:sldChg>
      <pc:sldChg chg="del">
        <pc:chgData name="Alex Paredes" userId="8e2f938975373b52" providerId="LiveId" clId="{60551E02-EF1E-419E-AEE8-0C02ACA10DA7}" dt="2023-06-21T19:48:51.250" v="0" actId="47"/>
        <pc:sldMkLst>
          <pc:docMk/>
          <pc:sldMk cId="510286259" sldId="289"/>
        </pc:sldMkLst>
      </pc:sldChg>
      <pc:sldChg chg="del">
        <pc:chgData name="Alex Paredes" userId="8e2f938975373b52" providerId="LiveId" clId="{60551E02-EF1E-419E-AEE8-0C02ACA10DA7}" dt="2023-06-21T19:48:51.250" v="0" actId="47"/>
        <pc:sldMkLst>
          <pc:docMk/>
          <pc:sldMk cId="2732143367" sldId="290"/>
        </pc:sldMkLst>
      </pc:sldChg>
      <pc:sldChg chg="add del">
        <pc:chgData name="Alex Paredes" userId="8e2f938975373b52" providerId="LiveId" clId="{60551E02-EF1E-419E-AEE8-0C02ACA10DA7}" dt="2023-06-21T19:49:30.957" v="3" actId="47"/>
        <pc:sldMkLst>
          <pc:docMk/>
          <pc:sldMk cId="1687463873" sldId="294"/>
        </pc:sldMkLst>
      </pc:sldChg>
      <pc:sldChg chg="del">
        <pc:chgData name="Alex Paredes" userId="8e2f938975373b52" providerId="LiveId" clId="{60551E02-EF1E-419E-AEE8-0C02ACA10DA7}" dt="2023-06-21T19:48:51.250" v="0" actId="47"/>
        <pc:sldMkLst>
          <pc:docMk/>
          <pc:sldMk cId="508038119" sldId="300"/>
        </pc:sldMkLst>
      </pc:sldChg>
      <pc:sldMasterChg chg="del delSldLayout">
        <pc:chgData name="Alex Paredes" userId="8e2f938975373b52" providerId="LiveId" clId="{60551E02-EF1E-419E-AEE8-0C02ACA10DA7}" dt="2023-06-21T19:48:51.250" v="0" actId="47"/>
        <pc:sldMasterMkLst>
          <pc:docMk/>
          <pc:sldMasterMk cId="1277516667" sldId="2147483853"/>
        </pc:sldMasterMkLst>
        <pc:sldLayoutChg chg="del">
          <pc:chgData name="Alex Paredes" userId="8e2f938975373b52" providerId="LiveId" clId="{60551E02-EF1E-419E-AEE8-0C02ACA10DA7}" dt="2023-06-21T19:48:51.250" v="0" actId="47"/>
          <pc:sldLayoutMkLst>
            <pc:docMk/>
            <pc:sldMasterMk cId="1277516667" sldId="2147483853"/>
            <pc:sldLayoutMk cId="2845646383" sldId="2147483854"/>
          </pc:sldLayoutMkLst>
        </pc:sldLayoutChg>
        <pc:sldLayoutChg chg="del">
          <pc:chgData name="Alex Paredes" userId="8e2f938975373b52" providerId="LiveId" clId="{60551E02-EF1E-419E-AEE8-0C02ACA10DA7}" dt="2023-06-21T19:48:51.250" v="0" actId="47"/>
          <pc:sldLayoutMkLst>
            <pc:docMk/>
            <pc:sldMasterMk cId="1277516667" sldId="2147483853"/>
            <pc:sldLayoutMk cId="3527482752" sldId="2147483855"/>
          </pc:sldLayoutMkLst>
        </pc:sldLayoutChg>
        <pc:sldLayoutChg chg="del">
          <pc:chgData name="Alex Paredes" userId="8e2f938975373b52" providerId="LiveId" clId="{60551E02-EF1E-419E-AEE8-0C02ACA10DA7}" dt="2023-06-21T19:48:51.250" v="0" actId="47"/>
          <pc:sldLayoutMkLst>
            <pc:docMk/>
            <pc:sldMasterMk cId="1277516667" sldId="2147483853"/>
            <pc:sldLayoutMk cId="3540994995" sldId="2147483856"/>
          </pc:sldLayoutMkLst>
        </pc:sldLayoutChg>
        <pc:sldLayoutChg chg="del">
          <pc:chgData name="Alex Paredes" userId="8e2f938975373b52" providerId="LiveId" clId="{60551E02-EF1E-419E-AEE8-0C02ACA10DA7}" dt="2023-06-21T19:48:51.250" v="0" actId="47"/>
          <pc:sldLayoutMkLst>
            <pc:docMk/>
            <pc:sldMasterMk cId="1277516667" sldId="2147483853"/>
            <pc:sldLayoutMk cId="2613169644" sldId="2147483857"/>
          </pc:sldLayoutMkLst>
        </pc:sldLayoutChg>
        <pc:sldLayoutChg chg="del">
          <pc:chgData name="Alex Paredes" userId="8e2f938975373b52" providerId="LiveId" clId="{60551E02-EF1E-419E-AEE8-0C02ACA10DA7}" dt="2023-06-21T19:48:51.250" v="0" actId="47"/>
          <pc:sldLayoutMkLst>
            <pc:docMk/>
            <pc:sldMasterMk cId="1277516667" sldId="2147483853"/>
            <pc:sldLayoutMk cId="1528962802" sldId="2147483858"/>
          </pc:sldLayoutMkLst>
        </pc:sldLayoutChg>
        <pc:sldLayoutChg chg="del">
          <pc:chgData name="Alex Paredes" userId="8e2f938975373b52" providerId="LiveId" clId="{60551E02-EF1E-419E-AEE8-0C02ACA10DA7}" dt="2023-06-21T19:48:51.250" v="0" actId="47"/>
          <pc:sldLayoutMkLst>
            <pc:docMk/>
            <pc:sldMasterMk cId="1277516667" sldId="2147483853"/>
            <pc:sldLayoutMk cId="123906912" sldId="2147483859"/>
          </pc:sldLayoutMkLst>
        </pc:sldLayoutChg>
        <pc:sldLayoutChg chg="del">
          <pc:chgData name="Alex Paredes" userId="8e2f938975373b52" providerId="LiveId" clId="{60551E02-EF1E-419E-AEE8-0C02ACA10DA7}" dt="2023-06-21T19:48:51.250" v="0" actId="47"/>
          <pc:sldLayoutMkLst>
            <pc:docMk/>
            <pc:sldMasterMk cId="1277516667" sldId="2147483853"/>
            <pc:sldLayoutMk cId="3209374344" sldId="2147483860"/>
          </pc:sldLayoutMkLst>
        </pc:sldLayoutChg>
        <pc:sldLayoutChg chg="del">
          <pc:chgData name="Alex Paredes" userId="8e2f938975373b52" providerId="LiveId" clId="{60551E02-EF1E-419E-AEE8-0C02ACA10DA7}" dt="2023-06-21T19:48:51.250" v="0" actId="47"/>
          <pc:sldLayoutMkLst>
            <pc:docMk/>
            <pc:sldMasterMk cId="1277516667" sldId="2147483853"/>
            <pc:sldLayoutMk cId="3186073440" sldId="2147483861"/>
          </pc:sldLayoutMkLst>
        </pc:sldLayoutChg>
        <pc:sldLayoutChg chg="del">
          <pc:chgData name="Alex Paredes" userId="8e2f938975373b52" providerId="LiveId" clId="{60551E02-EF1E-419E-AEE8-0C02ACA10DA7}" dt="2023-06-21T19:48:51.250" v="0" actId="47"/>
          <pc:sldLayoutMkLst>
            <pc:docMk/>
            <pc:sldMasterMk cId="1277516667" sldId="2147483853"/>
            <pc:sldLayoutMk cId="160299418" sldId="2147483862"/>
          </pc:sldLayoutMkLst>
        </pc:sldLayoutChg>
        <pc:sldLayoutChg chg="del">
          <pc:chgData name="Alex Paredes" userId="8e2f938975373b52" providerId="LiveId" clId="{60551E02-EF1E-419E-AEE8-0C02ACA10DA7}" dt="2023-06-21T19:48:51.250" v="0" actId="47"/>
          <pc:sldLayoutMkLst>
            <pc:docMk/>
            <pc:sldMasterMk cId="1277516667" sldId="2147483853"/>
            <pc:sldLayoutMk cId="81787199" sldId="2147483863"/>
          </pc:sldLayoutMkLst>
        </pc:sldLayoutChg>
        <pc:sldLayoutChg chg="del">
          <pc:chgData name="Alex Paredes" userId="8e2f938975373b52" providerId="LiveId" clId="{60551E02-EF1E-419E-AEE8-0C02ACA10DA7}" dt="2023-06-21T19:48:51.250" v="0" actId="47"/>
          <pc:sldLayoutMkLst>
            <pc:docMk/>
            <pc:sldMasterMk cId="1277516667" sldId="2147483853"/>
            <pc:sldLayoutMk cId="180470066" sldId="2147483864"/>
          </pc:sldLayoutMkLst>
        </pc:sldLayoutChg>
      </pc:sldMasterChg>
      <pc:sldMasterChg chg="add del addSldLayout delSldLayout">
        <pc:chgData name="Alex Paredes" userId="8e2f938975373b52" providerId="LiveId" clId="{60551E02-EF1E-419E-AEE8-0C02ACA10DA7}" dt="2023-06-21T19:49:30.957" v="3" actId="47"/>
        <pc:sldMasterMkLst>
          <pc:docMk/>
          <pc:sldMasterMk cId="3512462568" sldId="2147484142"/>
        </pc:sldMasterMkLst>
        <pc:sldLayoutChg chg="add del">
          <pc:chgData name="Alex Paredes" userId="8e2f938975373b52" providerId="LiveId" clId="{60551E02-EF1E-419E-AEE8-0C02ACA10DA7}" dt="2023-06-21T19:49:30.957" v="3" actId="47"/>
          <pc:sldLayoutMkLst>
            <pc:docMk/>
            <pc:sldMasterMk cId="3512462568" sldId="2147484142"/>
            <pc:sldLayoutMk cId="573520891" sldId="2147484143"/>
          </pc:sldLayoutMkLst>
        </pc:sldLayoutChg>
        <pc:sldLayoutChg chg="add del">
          <pc:chgData name="Alex Paredes" userId="8e2f938975373b52" providerId="LiveId" clId="{60551E02-EF1E-419E-AEE8-0C02ACA10DA7}" dt="2023-06-21T19:49:30.957" v="3" actId="47"/>
          <pc:sldLayoutMkLst>
            <pc:docMk/>
            <pc:sldMasterMk cId="3512462568" sldId="2147484142"/>
            <pc:sldLayoutMk cId="2459912796" sldId="2147484144"/>
          </pc:sldLayoutMkLst>
        </pc:sldLayoutChg>
        <pc:sldLayoutChg chg="add del">
          <pc:chgData name="Alex Paredes" userId="8e2f938975373b52" providerId="LiveId" clId="{60551E02-EF1E-419E-AEE8-0C02ACA10DA7}" dt="2023-06-21T19:49:30.957" v="3" actId="47"/>
          <pc:sldLayoutMkLst>
            <pc:docMk/>
            <pc:sldMasterMk cId="3512462568" sldId="2147484142"/>
            <pc:sldLayoutMk cId="2747912887" sldId="2147484145"/>
          </pc:sldLayoutMkLst>
        </pc:sldLayoutChg>
        <pc:sldLayoutChg chg="add del">
          <pc:chgData name="Alex Paredes" userId="8e2f938975373b52" providerId="LiveId" clId="{60551E02-EF1E-419E-AEE8-0C02ACA10DA7}" dt="2023-06-21T19:49:30.957" v="3" actId="47"/>
          <pc:sldLayoutMkLst>
            <pc:docMk/>
            <pc:sldMasterMk cId="3512462568" sldId="2147484142"/>
            <pc:sldLayoutMk cId="2228979055" sldId="2147484146"/>
          </pc:sldLayoutMkLst>
        </pc:sldLayoutChg>
        <pc:sldLayoutChg chg="add del">
          <pc:chgData name="Alex Paredes" userId="8e2f938975373b52" providerId="LiveId" clId="{60551E02-EF1E-419E-AEE8-0C02ACA10DA7}" dt="2023-06-21T19:49:30.957" v="3" actId="47"/>
          <pc:sldLayoutMkLst>
            <pc:docMk/>
            <pc:sldMasterMk cId="3512462568" sldId="2147484142"/>
            <pc:sldLayoutMk cId="3309248732" sldId="2147484147"/>
          </pc:sldLayoutMkLst>
        </pc:sldLayoutChg>
        <pc:sldLayoutChg chg="add del">
          <pc:chgData name="Alex Paredes" userId="8e2f938975373b52" providerId="LiveId" clId="{60551E02-EF1E-419E-AEE8-0C02ACA10DA7}" dt="2023-06-21T19:49:30.957" v="3" actId="47"/>
          <pc:sldLayoutMkLst>
            <pc:docMk/>
            <pc:sldMasterMk cId="3512462568" sldId="2147484142"/>
            <pc:sldLayoutMk cId="3518122802" sldId="2147484148"/>
          </pc:sldLayoutMkLst>
        </pc:sldLayoutChg>
        <pc:sldLayoutChg chg="add del">
          <pc:chgData name="Alex Paredes" userId="8e2f938975373b52" providerId="LiveId" clId="{60551E02-EF1E-419E-AEE8-0C02ACA10DA7}" dt="2023-06-21T19:49:30.957" v="3" actId="47"/>
          <pc:sldLayoutMkLst>
            <pc:docMk/>
            <pc:sldMasterMk cId="3512462568" sldId="2147484142"/>
            <pc:sldLayoutMk cId="3501797429" sldId="2147484149"/>
          </pc:sldLayoutMkLst>
        </pc:sldLayoutChg>
        <pc:sldLayoutChg chg="add del">
          <pc:chgData name="Alex Paredes" userId="8e2f938975373b52" providerId="LiveId" clId="{60551E02-EF1E-419E-AEE8-0C02ACA10DA7}" dt="2023-06-21T19:49:30.957" v="3" actId="47"/>
          <pc:sldLayoutMkLst>
            <pc:docMk/>
            <pc:sldMasterMk cId="3512462568" sldId="2147484142"/>
            <pc:sldLayoutMk cId="4129374891" sldId="2147484150"/>
          </pc:sldLayoutMkLst>
        </pc:sldLayoutChg>
        <pc:sldLayoutChg chg="add del">
          <pc:chgData name="Alex Paredes" userId="8e2f938975373b52" providerId="LiveId" clId="{60551E02-EF1E-419E-AEE8-0C02ACA10DA7}" dt="2023-06-21T19:49:30.957" v="3" actId="47"/>
          <pc:sldLayoutMkLst>
            <pc:docMk/>
            <pc:sldMasterMk cId="3512462568" sldId="2147484142"/>
            <pc:sldLayoutMk cId="1288785779" sldId="2147484151"/>
          </pc:sldLayoutMkLst>
        </pc:sldLayoutChg>
        <pc:sldLayoutChg chg="add del">
          <pc:chgData name="Alex Paredes" userId="8e2f938975373b52" providerId="LiveId" clId="{60551E02-EF1E-419E-AEE8-0C02ACA10DA7}" dt="2023-06-21T19:49:30.957" v="3" actId="47"/>
          <pc:sldLayoutMkLst>
            <pc:docMk/>
            <pc:sldMasterMk cId="3512462568" sldId="2147484142"/>
            <pc:sldLayoutMk cId="421699145" sldId="2147484152"/>
          </pc:sldLayoutMkLst>
        </pc:sldLayoutChg>
        <pc:sldLayoutChg chg="add del">
          <pc:chgData name="Alex Paredes" userId="8e2f938975373b52" providerId="LiveId" clId="{60551E02-EF1E-419E-AEE8-0C02ACA10DA7}" dt="2023-06-21T19:49:30.957" v="3" actId="47"/>
          <pc:sldLayoutMkLst>
            <pc:docMk/>
            <pc:sldMasterMk cId="3512462568" sldId="2147484142"/>
            <pc:sldLayoutMk cId="1986636423" sldId="2147484153"/>
          </pc:sldLayoutMkLst>
        </pc:sldLayoutChg>
      </pc:sldMasterChg>
      <pc:sldMasterChg chg="del delSldLayout">
        <pc:chgData name="Alex Paredes" userId="8e2f938975373b52" providerId="LiveId" clId="{60551E02-EF1E-419E-AEE8-0C02ACA10DA7}" dt="2023-06-21T19:48:51.250" v="0" actId="47"/>
        <pc:sldMasterMkLst>
          <pc:docMk/>
          <pc:sldMasterMk cId="1247863930" sldId="2147484166"/>
        </pc:sldMasterMkLst>
        <pc:sldLayoutChg chg="del">
          <pc:chgData name="Alex Paredes" userId="8e2f938975373b52" providerId="LiveId" clId="{60551E02-EF1E-419E-AEE8-0C02ACA10DA7}" dt="2023-06-21T19:48:51.250" v="0" actId="47"/>
          <pc:sldLayoutMkLst>
            <pc:docMk/>
            <pc:sldMasterMk cId="1247863930" sldId="2147484166"/>
            <pc:sldLayoutMk cId="560100664" sldId="2147484167"/>
          </pc:sldLayoutMkLst>
        </pc:sldLayoutChg>
        <pc:sldLayoutChg chg="del">
          <pc:chgData name="Alex Paredes" userId="8e2f938975373b52" providerId="LiveId" clId="{60551E02-EF1E-419E-AEE8-0C02ACA10DA7}" dt="2023-06-21T19:48:51.250" v="0" actId="47"/>
          <pc:sldLayoutMkLst>
            <pc:docMk/>
            <pc:sldMasterMk cId="1247863930" sldId="2147484166"/>
            <pc:sldLayoutMk cId="3930197151" sldId="2147484168"/>
          </pc:sldLayoutMkLst>
        </pc:sldLayoutChg>
        <pc:sldLayoutChg chg="del">
          <pc:chgData name="Alex Paredes" userId="8e2f938975373b52" providerId="LiveId" clId="{60551E02-EF1E-419E-AEE8-0C02ACA10DA7}" dt="2023-06-21T19:48:51.250" v="0" actId="47"/>
          <pc:sldLayoutMkLst>
            <pc:docMk/>
            <pc:sldMasterMk cId="1247863930" sldId="2147484166"/>
            <pc:sldLayoutMk cId="1905525826" sldId="2147484169"/>
          </pc:sldLayoutMkLst>
        </pc:sldLayoutChg>
        <pc:sldLayoutChg chg="del">
          <pc:chgData name="Alex Paredes" userId="8e2f938975373b52" providerId="LiveId" clId="{60551E02-EF1E-419E-AEE8-0C02ACA10DA7}" dt="2023-06-21T19:48:51.250" v="0" actId="47"/>
          <pc:sldLayoutMkLst>
            <pc:docMk/>
            <pc:sldMasterMk cId="1247863930" sldId="2147484166"/>
            <pc:sldLayoutMk cId="650063750" sldId="2147484170"/>
          </pc:sldLayoutMkLst>
        </pc:sldLayoutChg>
        <pc:sldLayoutChg chg="del">
          <pc:chgData name="Alex Paredes" userId="8e2f938975373b52" providerId="LiveId" clId="{60551E02-EF1E-419E-AEE8-0C02ACA10DA7}" dt="2023-06-21T19:48:51.250" v="0" actId="47"/>
          <pc:sldLayoutMkLst>
            <pc:docMk/>
            <pc:sldMasterMk cId="1247863930" sldId="2147484166"/>
            <pc:sldLayoutMk cId="2116837185" sldId="2147484171"/>
          </pc:sldLayoutMkLst>
        </pc:sldLayoutChg>
        <pc:sldLayoutChg chg="del">
          <pc:chgData name="Alex Paredes" userId="8e2f938975373b52" providerId="LiveId" clId="{60551E02-EF1E-419E-AEE8-0C02ACA10DA7}" dt="2023-06-21T19:48:51.250" v="0" actId="47"/>
          <pc:sldLayoutMkLst>
            <pc:docMk/>
            <pc:sldMasterMk cId="1247863930" sldId="2147484166"/>
            <pc:sldLayoutMk cId="2074539830" sldId="2147484172"/>
          </pc:sldLayoutMkLst>
        </pc:sldLayoutChg>
        <pc:sldLayoutChg chg="del">
          <pc:chgData name="Alex Paredes" userId="8e2f938975373b52" providerId="LiveId" clId="{60551E02-EF1E-419E-AEE8-0C02ACA10DA7}" dt="2023-06-21T19:48:51.250" v="0" actId="47"/>
          <pc:sldLayoutMkLst>
            <pc:docMk/>
            <pc:sldMasterMk cId="1247863930" sldId="2147484166"/>
            <pc:sldLayoutMk cId="1127106949" sldId="2147484173"/>
          </pc:sldLayoutMkLst>
        </pc:sldLayoutChg>
        <pc:sldLayoutChg chg="del">
          <pc:chgData name="Alex Paredes" userId="8e2f938975373b52" providerId="LiveId" clId="{60551E02-EF1E-419E-AEE8-0C02ACA10DA7}" dt="2023-06-21T19:48:51.250" v="0" actId="47"/>
          <pc:sldLayoutMkLst>
            <pc:docMk/>
            <pc:sldMasterMk cId="1247863930" sldId="2147484166"/>
            <pc:sldLayoutMk cId="1095911534" sldId="2147484174"/>
          </pc:sldLayoutMkLst>
        </pc:sldLayoutChg>
        <pc:sldLayoutChg chg="del">
          <pc:chgData name="Alex Paredes" userId="8e2f938975373b52" providerId="LiveId" clId="{60551E02-EF1E-419E-AEE8-0C02ACA10DA7}" dt="2023-06-21T19:48:51.250" v="0" actId="47"/>
          <pc:sldLayoutMkLst>
            <pc:docMk/>
            <pc:sldMasterMk cId="1247863930" sldId="2147484166"/>
            <pc:sldLayoutMk cId="532477785" sldId="2147484175"/>
          </pc:sldLayoutMkLst>
        </pc:sldLayoutChg>
        <pc:sldLayoutChg chg="del">
          <pc:chgData name="Alex Paredes" userId="8e2f938975373b52" providerId="LiveId" clId="{60551E02-EF1E-419E-AEE8-0C02ACA10DA7}" dt="2023-06-21T19:48:51.250" v="0" actId="47"/>
          <pc:sldLayoutMkLst>
            <pc:docMk/>
            <pc:sldMasterMk cId="1247863930" sldId="2147484166"/>
            <pc:sldLayoutMk cId="1656115745" sldId="2147484176"/>
          </pc:sldLayoutMkLst>
        </pc:sldLayoutChg>
        <pc:sldLayoutChg chg="del">
          <pc:chgData name="Alex Paredes" userId="8e2f938975373b52" providerId="LiveId" clId="{60551E02-EF1E-419E-AEE8-0C02ACA10DA7}" dt="2023-06-21T19:48:51.250" v="0" actId="47"/>
          <pc:sldLayoutMkLst>
            <pc:docMk/>
            <pc:sldMasterMk cId="1247863930" sldId="2147484166"/>
            <pc:sldLayoutMk cId="3764442350" sldId="2147484177"/>
          </pc:sldLayoutMkLst>
        </pc:sldLayoutChg>
      </pc:sldMasterChg>
      <pc:sldMasterChg chg="del delSldLayout">
        <pc:chgData name="Alex Paredes" userId="8e2f938975373b52" providerId="LiveId" clId="{60551E02-EF1E-419E-AEE8-0C02ACA10DA7}" dt="2023-06-21T19:48:51.250" v="0" actId="47"/>
        <pc:sldMasterMkLst>
          <pc:docMk/>
          <pc:sldMasterMk cId="1454843400" sldId="2147484178"/>
        </pc:sldMasterMkLst>
        <pc:sldLayoutChg chg="del">
          <pc:chgData name="Alex Paredes" userId="8e2f938975373b52" providerId="LiveId" clId="{60551E02-EF1E-419E-AEE8-0C02ACA10DA7}" dt="2023-06-21T19:48:51.250" v="0" actId="47"/>
          <pc:sldLayoutMkLst>
            <pc:docMk/>
            <pc:sldMasterMk cId="1454843400" sldId="2147484178"/>
            <pc:sldLayoutMk cId="707654166" sldId="2147484179"/>
          </pc:sldLayoutMkLst>
        </pc:sldLayoutChg>
        <pc:sldLayoutChg chg="del">
          <pc:chgData name="Alex Paredes" userId="8e2f938975373b52" providerId="LiveId" clId="{60551E02-EF1E-419E-AEE8-0C02ACA10DA7}" dt="2023-06-21T19:48:51.250" v="0" actId="47"/>
          <pc:sldLayoutMkLst>
            <pc:docMk/>
            <pc:sldMasterMk cId="1454843400" sldId="2147484178"/>
            <pc:sldLayoutMk cId="29585582" sldId="2147484180"/>
          </pc:sldLayoutMkLst>
        </pc:sldLayoutChg>
        <pc:sldLayoutChg chg="del">
          <pc:chgData name="Alex Paredes" userId="8e2f938975373b52" providerId="LiveId" clId="{60551E02-EF1E-419E-AEE8-0C02ACA10DA7}" dt="2023-06-21T19:48:51.250" v="0" actId="47"/>
          <pc:sldLayoutMkLst>
            <pc:docMk/>
            <pc:sldMasterMk cId="1454843400" sldId="2147484178"/>
            <pc:sldLayoutMk cId="4244650606" sldId="2147484181"/>
          </pc:sldLayoutMkLst>
        </pc:sldLayoutChg>
        <pc:sldLayoutChg chg="del">
          <pc:chgData name="Alex Paredes" userId="8e2f938975373b52" providerId="LiveId" clId="{60551E02-EF1E-419E-AEE8-0C02ACA10DA7}" dt="2023-06-21T19:48:51.250" v="0" actId="47"/>
          <pc:sldLayoutMkLst>
            <pc:docMk/>
            <pc:sldMasterMk cId="1454843400" sldId="2147484178"/>
            <pc:sldLayoutMk cId="1930331620" sldId="2147484182"/>
          </pc:sldLayoutMkLst>
        </pc:sldLayoutChg>
        <pc:sldLayoutChg chg="del">
          <pc:chgData name="Alex Paredes" userId="8e2f938975373b52" providerId="LiveId" clId="{60551E02-EF1E-419E-AEE8-0C02ACA10DA7}" dt="2023-06-21T19:48:51.250" v="0" actId="47"/>
          <pc:sldLayoutMkLst>
            <pc:docMk/>
            <pc:sldMasterMk cId="1454843400" sldId="2147484178"/>
            <pc:sldLayoutMk cId="551401741" sldId="2147484183"/>
          </pc:sldLayoutMkLst>
        </pc:sldLayoutChg>
        <pc:sldLayoutChg chg="del">
          <pc:chgData name="Alex Paredes" userId="8e2f938975373b52" providerId="LiveId" clId="{60551E02-EF1E-419E-AEE8-0C02ACA10DA7}" dt="2023-06-21T19:48:51.250" v="0" actId="47"/>
          <pc:sldLayoutMkLst>
            <pc:docMk/>
            <pc:sldMasterMk cId="1454843400" sldId="2147484178"/>
            <pc:sldLayoutMk cId="3953386574" sldId="2147484184"/>
          </pc:sldLayoutMkLst>
        </pc:sldLayoutChg>
        <pc:sldLayoutChg chg="del">
          <pc:chgData name="Alex Paredes" userId="8e2f938975373b52" providerId="LiveId" clId="{60551E02-EF1E-419E-AEE8-0C02ACA10DA7}" dt="2023-06-21T19:48:51.250" v="0" actId="47"/>
          <pc:sldLayoutMkLst>
            <pc:docMk/>
            <pc:sldMasterMk cId="1454843400" sldId="2147484178"/>
            <pc:sldLayoutMk cId="3419517924" sldId="2147484185"/>
          </pc:sldLayoutMkLst>
        </pc:sldLayoutChg>
        <pc:sldLayoutChg chg="del">
          <pc:chgData name="Alex Paredes" userId="8e2f938975373b52" providerId="LiveId" clId="{60551E02-EF1E-419E-AEE8-0C02ACA10DA7}" dt="2023-06-21T19:48:51.250" v="0" actId="47"/>
          <pc:sldLayoutMkLst>
            <pc:docMk/>
            <pc:sldMasterMk cId="1454843400" sldId="2147484178"/>
            <pc:sldLayoutMk cId="3791651497" sldId="2147484186"/>
          </pc:sldLayoutMkLst>
        </pc:sldLayoutChg>
        <pc:sldLayoutChg chg="del">
          <pc:chgData name="Alex Paredes" userId="8e2f938975373b52" providerId="LiveId" clId="{60551E02-EF1E-419E-AEE8-0C02ACA10DA7}" dt="2023-06-21T19:48:51.250" v="0" actId="47"/>
          <pc:sldLayoutMkLst>
            <pc:docMk/>
            <pc:sldMasterMk cId="1454843400" sldId="2147484178"/>
            <pc:sldLayoutMk cId="600893304" sldId="2147484187"/>
          </pc:sldLayoutMkLst>
        </pc:sldLayoutChg>
        <pc:sldLayoutChg chg="del">
          <pc:chgData name="Alex Paredes" userId="8e2f938975373b52" providerId="LiveId" clId="{60551E02-EF1E-419E-AEE8-0C02ACA10DA7}" dt="2023-06-21T19:48:51.250" v="0" actId="47"/>
          <pc:sldLayoutMkLst>
            <pc:docMk/>
            <pc:sldMasterMk cId="1454843400" sldId="2147484178"/>
            <pc:sldLayoutMk cId="1501424593" sldId="2147484188"/>
          </pc:sldLayoutMkLst>
        </pc:sldLayoutChg>
        <pc:sldLayoutChg chg="del">
          <pc:chgData name="Alex Paredes" userId="8e2f938975373b52" providerId="LiveId" clId="{60551E02-EF1E-419E-AEE8-0C02ACA10DA7}" dt="2023-06-21T19:48:51.250" v="0" actId="47"/>
          <pc:sldLayoutMkLst>
            <pc:docMk/>
            <pc:sldMasterMk cId="1454843400" sldId="2147484178"/>
            <pc:sldLayoutMk cId="692446559" sldId="2147484189"/>
          </pc:sldLayoutMkLst>
        </pc:sldLayoutChg>
      </pc:sldMasterChg>
      <pc:sldMasterChg chg="del delSldLayout">
        <pc:chgData name="Alex Paredes" userId="8e2f938975373b52" providerId="LiveId" clId="{60551E02-EF1E-419E-AEE8-0C02ACA10DA7}" dt="2023-06-21T19:48:51.250" v="0" actId="47"/>
        <pc:sldMasterMkLst>
          <pc:docMk/>
          <pc:sldMasterMk cId="4026808668" sldId="2147484190"/>
        </pc:sldMasterMkLst>
        <pc:sldLayoutChg chg="del">
          <pc:chgData name="Alex Paredes" userId="8e2f938975373b52" providerId="LiveId" clId="{60551E02-EF1E-419E-AEE8-0C02ACA10DA7}" dt="2023-06-21T19:48:51.250" v="0" actId="47"/>
          <pc:sldLayoutMkLst>
            <pc:docMk/>
            <pc:sldMasterMk cId="4026808668" sldId="2147484190"/>
            <pc:sldLayoutMk cId="151677085" sldId="2147484191"/>
          </pc:sldLayoutMkLst>
        </pc:sldLayoutChg>
        <pc:sldLayoutChg chg="del">
          <pc:chgData name="Alex Paredes" userId="8e2f938975373b52" providerId="LiveId" clId="{60551E02-EF1E-419E-AEE8-0C02ACA10DA7}" dt="2023-06-21T19:48:51.250" v="0" actId="47"/>
          <pc:sldLayoutMkLst>
            <pc:docMk/>
            <pc:sldMasterMk cId="4026808668" sldId="2147484190"/>
            <pc:sldLayoutMk cId="3419862400" sldId="2147484192"/>
          </pc:sldLayoutMkLst>
        </pc:sldLayoutChg>
        <pc:sldLayoutChg chg="del">
          <pc:chgData name="Alex Paredes" userId="8e2f938975373b52" providerId="LiveId" clId="{60551E02-EF1E-419E-AEE8-0C02ACA10DA7}" dt="2023-06-21T19:48:51.250" v="0" actId="47"/>
          <pc:sldLayoutMkLst>
            <pc:docMk/>
            <pc:sldMasterMk cId="4026808668" sldId="2147484190"/>
            <pc:sldLayoutMk cId="2026324233" sldId="2147484193"/>
          </pc:sldLayoutMkLst>
        </pc:sldLayoutChg>
        <pc:sldLayoutChg chg="del">
          <pc:chgData name="Alex Paredes" userId="8e2f938975373b52" providerId="LiveId" clId="{60551E02-EF1E-419E-AEE8-0C02ACA10DA7}" dt="2023-06-21T19:48:51.250" v="0" actId="47"/>
          <pc:sldLayoutMkLst>
            <pc:docMk/>
            <pc:sldMasterMk cId="4026808668" sldId="2147484190"/>
            <pc:sldLayoutMk cId="1183579801" sldId="2147484194"/>
          </pc:sldLayoutMkLst>
        </pc:sldLayoutChg>
        <pc:sldLayoutChg chg="del">
          <pc:chgData name="Alex Paredes" userId="8e2f938975373b52" providerId="LiveId" clId="{60551E02-EF1E-419E-AEE8-0C02ACA10DA7}" dt="2023-06-21T19:48:51.250" v="0" actId="47"/>
          <pc:sldLayoutMkLst>
            <pc:docMk/>
            <pc:sldMasterMk cId="4026808668" sldId="2147484190"/>
            <pc:sldLayoutMk cId="4152817005" sldId="2147484195"/>
          </pc:sldLayoutMkLst>
        </pc:sldLayoutChg>
        <pc:sldLayoutChg chg="del">
          <pc:chgData name="Alex Paredes" userId="8e2f938975373b52" providerId="LiveId" clId="{60551E02-EF1E-419E-AEE8-0C02ACA10DA7}" dt="2023-06-21T19:48:51.250" v="0" actId="47"/>
          <pc:sldLayoutMkLst>
            <pc:docMk/>
            <pc:sldMasterMk cId="4026808668" sldId="2147484190"/>
            <pc:sldLayoutMk cId="3730552649" sldId="2147484196"/>
          </pc:sldLayoutMkLst>
        </pc:sldLayoutChg>
        <pc:sldLayoutChg chg="del">
          <pc:chgData name="Alex Paredes" userId="8e2f938975373b52" providerId="LiveId" clId="{60551E02-EF1E-419E-AEE8-0C02ACA10DA7}" dt="2023-06-21T19:48:51.250" v="0" actId="47"/>
          <pc:sldLayoutMkLst>
            <pc:docMk/>
            <pc:sldMasterMk cId="4026808668" sldId="2147484190"/>
            <pc:sldLayoutMk cId="533621833" sldId="2147484197"/>
          </pc:sldLayoutMkLst>
        </pc:sldLayoutChg>
        <pc:sldLayoutChg chg="del">
          <pc:chgData name="Alex Paredes" userId="8e2f938975373b52" providerId="LiveId" clId="{60551E02-EF1E-419E-AEE8-0C02ACA10DA7}" dt="2023-06-21T19:48:51.250" v="0" actId="47"/>
          <pc:sldLayoutMkLst>
            <pc:docMk/>
            <pc:sldMasterMk cId="4026808668" sldId="2147484190"/>
            <pc:sldLayoutMk cId="1559718588" sldId="2147484198"/>
          </pc:sldLayoutMkLst>
        </pc:sldLayoutChg>
        <pc:sldLayoutChg chg="del">
          <pc:chgData name="Alex Paredes" userId="8e2f938975373b52" providerId="LiveId" clId="{60551E02-EF1E-419E-AEE8-0C02ACA10DA7}" dt="2023-06-21T19:48:51.250" v="0" actId="47"/>
          <pc:sldLayoutMkLst>
            <pc:docMk/>
            <pc:sldMasterMk cId="4026808668" sldId="2147484190"/>
            <pc:sldLayoutMk cId="2380004177" sldId="2147484199"/>
          </pc:sldLayoutMkLst>
        </pc:sldLayoutChg>
        <pc:sldLayoutChg chg="del">
          <pc:chgData name="Alex Paredes" userId="8e2f938975373b52" providerId="LiveId" clId="{60551E02-EF1E-419E-AEE8-0C02ACA10DA7}" dt="2023-06-21T19:48:51.250" v="0" actId="47"/>
          <pc:sldLayoutMkLst>
            <pc:docMk/>
            <pc:sldMasterMk cId="4026808668" sldId="2147484190"/>
            <pc:sldLayoutMk cId="870043301" sldId="2147484200"/>
          </pc:sldLayoutMkLst>
        </pc:sldLayoutChg>
        <pc:sldLayoutChg chg="del">
          <pc:chgData name="Alex Paredes" userId="8e2f938975373b52" providerId="LiveId" clId="{60551E02-EF1E-419E-AEE8-0C02ACA10DA7}" dt="2023-06-21T19:48:51.250" v="0" actId="47"/>
          <pc:sldLayoutMkLst>
            <pc:docMk/>
            <pc:sldMasterMk cId="4026808668" sldId="2147484190"/>
            <pc:sldLayoutMk cId="1156371766" sldId="2147484201"/>
          </pc:sldLayoutMkLst>
        </pc:sldLayoutChg>
      </pc:sldMasterChg>
      <pc:sldMasterChg chg="del delSldLayout">
        <pc:chgData name="Alex Paredes" userId="8e2f938975373b52" providerId="LiveId" clId="{60551E02-EF1E-419E-AEE8-0C02ACA10DA7}" dt="2023-06-21T19:48:51.250" v="0" actId="47"/>
        <pc:sldMasterMkLst>
          <pc:docMk/>
          <pc:sldMasterMk cId="226746503" sldId="2147484202"/>
        </pc:sldMasterMkLst>
        <pc:sldLayoutChg chg="del">
          <pc:chgData name="Alex Paredes" userId="8e2f938975373b52" providerId="LiveId" clId="{60551E02-EF1E-419E-AEE8-0C02ACA10DA7}" dt="2023-06-21T19:48:51.250" v="0" actId="47"/>
          <pc:sldLayoutMkLst>
            <pc:docMk/>
            <pc:sldMasterMk cId="226746503" sldId="2147484202"/>
            <pc:sldLayoutMk cId="2882815814" sldId="2147484203"/>
          </pc:sldLayoutMkLst>
        </pc:sldLayoutChg>
        <pc:sldLayoutChg chg="del">
          <pc:chgData name="Alex Paredes" userId="8e2f938975373b52" providerId="LiveId" clId="{60551E02-EF1E-419E-AEE8-0C02ACA10DA7}" dt="2023-06-21T19:48:51.250" v="0" actId="47"/>
          <pc:sldLayoutMkLst>
            <pc:docMk/>
            <pc:sldMasterMk cId="226746503" sldId="2147484202"/>
            <pc:sldLayoutMk cId="468747391" sldId="2147484204"/>
          </pc:sldLayoutMkLst>
        </pc:sldLayoutChg>
        <pc:sldLayoutChg chg="del">
          <pc:chgData name="Alex Paredes" userId="8e2f938975373b52" providerId="LiveId" clId="{60551E02-EF1E-419E-AEE8-0C02ACA10DA7}" dt="2023-06-21T19:48:51.250" v="0" actId="47"/>
          <pc:sldLayoutMkLst>
            <pc:docMk/>
            <pc:sldMasterMk cId="226746503" sldId="2147484202"/>
            <pc:sldLayoutMk cId="3463497680" sldId="2147484205"/>
          </pc:sldLayoutMkLst>
        </pc:sldLayoutChg>
        <pc:sldLayoutChg chg="del">
          <pc:chgData name="Alex Paredes" userId="8e2f938975373b52" providerId="LiveId" clId="{60551E02-EF1E-419E-AEE8-0C02ACA10DA7}" dt="2023-06-21T19:48:51.250" v="0" actId="47"/>
          <pc:sldLayoutMkLst>
            <pc:docMk/>
            <pc:sldMasterMk cId="226746503" sldId="2147484202"/>
            <pc:sldLayoutMk cId="3640269804" sldId="2147484206"/>
          </pc:sldLayoutMkLst>
        </pc:sldLayoutChg>
        <pc:sldLayoutChg chg="del">
          <pc:chgData name="Alex Paredes" userId="8e2f938975373b52" providerId="LiveId" clId="{60551E02-EF1E-419E-AEE8-0C02ACA10DA7}" dt="2023-06-21T19:48:51.250" v="0" actId="47"/>
          <pc:sldLayoutMkLst>
            <pc:docMk/>
            <pc:sldMasterMk cId="226746503" sldId="2147484202"/>
            <pc:sldLayoutMk cId="765525635" sldId="2147484207"/>
          </pc:sldLayoutMkLst>
        </pc:sldLayoutChg>
        <pc:sldLayoutChg chg="del">
          <pc:chgData name="Alex Paredes" userId="8e2f938975373b52" providerId="LiveId" clId="{60551E02-EF1E-419E-AEE8-0C02ACA10DA7}" dt="2023-06-21T19:48:51.250" v="0" actId="47"/>
          <pc:sldLayoutMkLst>
            <pc:docMk/>
            <pc:sldMasterMk cId="226746503" sldId="2147484202"/>
            <pc:sldLayoutMk cId="3045632163" sldId="2147484208"/>
          </pc:sldLayoutMkLst>
        </pc:sldLayoutChg>
        <pc:sldLayoutChg chg="del">
          <pc:chgData name="Alex Paredes" userId="8e2f938975373b52" providerId="LiveId" clId="{60551E02-EF1E-419E-AEE8-0C02ACA10DA7}" dt="2023-06-21T19:48:51.250" v="0" actId="47"/>
          <pc:sldLayoutMkLst>
            <pc:docMk/>
            <pc:sldMasterMk cId="226746503" sldId="2147484202"/>
            <pc:sldLayoutMk cId="49161312" sldId="2147484209"/>
          </pc:sldLayoutMkLst>
        </pc:sldLayoutChg>
        <pc:sldLayoutChg chg="del">
          <pc:chgData name="Alex Paredes" userId="8e2f938975373b52" providerId="LiveId" clId="{60551E02-EF1E-419E-AEE8-0C02ACA10DA7}" dt="2023-06-21T19:48:51.250" v="0" actId="47"/>
          <pc:sldLayoutMkLst>
            <pc:docMk/>
            <pc:sldMasterMk cId="226746503" sldId="2147484202"/>
            <pc:sldLayoutMk cId="1142258343" sldId="2147484210"/>
          </pc:sldLayoutMkLst>
        </pc:sldLayoutChg>
        <pc:sldLayoutChg chg="del">
          <pc:chgData name="Alex Paredes" userId="8e2f938975373b52" providerId="LiveId" clId="{60551E02-EF1E-419E-AEE8-0C02ACA10DA7}" dt="2023-06-21T19:48:51.250" v="0" actId="47"/>
          <pc:sldLayoutMkLst>
            <pc:docMk/>
            <pc:sldMasterMk cId="226746503" sldId="2147484202"/>
            <pc:sldLayoutMk cId="1776388602" sldId="2147484211"/>
          </pc:sldLayoutMkLst>
        </pc:sldLayoutChg>
        <pc:sldLayoutChg chg="del">
          <pc:chgData name="Alex Paredes" userId="8e2f938975373b52" providerId="LiveId" clId="{60551E02-EF1E-419E-AEE8-0C02ACA10DA7}" dt="2023-06-21T19:48:51.250" v="0" actId="47"/>
          <pc:sldLayoutMkLst>
            <pc:docMk/>
            <pc:sldMasterMk cId="226746503" sldId="2147484202"/>
            <pc:sldLayoutMk cId="2708385670" sldId="2147484212"/>
          </pc:sldLayoutMkLst>
        </pc:sldLayoutChg>
        <pc:sldLayoutChg chg="del">
          <pc:chgData name="Alex Paredes" userId="8e2f938975373b52" providerId="LiveId" clId="{60551E02-EF1E-419E-AEE8-0C02ACA10DA7}" dt="2023-06-21T19:48:51.250" v="0" actId="47"/>
          <pc:sldLayoutMkLst>
            <pc:docMk/>
            <pc:sldMasterMk cId="226746503" sldId="2147484202"/>
            <pc:sldLayoutMk cId="1949275549" sldId="214748421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47C047-F195-45BA-BD0A-225C5ED6B062}"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58C26DCE-19E2-4C75-BD86-16194ED4184F}">
      <dgm:prSet/>
      <dgm:spPr/>
      <dgm:t>
        <a:bodyPr/>
        <a:lstStyle/>
        <a:p>
          <a:r>
            <a:rPr lang="en-US" dirty="0"/>
            <a:t>The linear regression analysis identifies a strong correlation between red fighter leg strikes attempted and red fighter leg strikes landed.</a:t>
          </a:r>
        </a:p>
      </dgm:t>
    </dgm:pt>
    <dgm:pt modelId="{5A15C4AA-5E4F-4CDC-8F7D-04E7B6798761}" type="parTrans" cxnId="{7268DCA3-2DF0-4702-A864-F35C061904B3}">
      <dgm:prSet/>
      <dgm:spPr/>
      <dgm:t>
        <a:bodyPr/>
        <a:lstStyle/>
        <a:p>
          <a:endParaRPr lang="en-US"/>
        </a:p>
      </dgm:t>
    </dgm:pt>
    <dgm:pt modelId="{93AF4065-BF65-4082-A830-DDC93C4BA52A}" type="sibTrans" cxnId="{7268DCA3-2DF0-4702-A864-F35C061904B3}">
      <dgm:prSet/>
      <dgm:spPr/>
      <dgm:t>
        <a:bodyPr/>
        <a:lstStyle/>
        <a:p>
          <a:endParaRPr lang="en-US"/>
        </a:p>
      </dgm:t>
    </dgm:pt>
    <dgm:pt modelId="{D7E0B0F6-A87D-466D-8C61-667360F2C40B}">
      <dgm:prSet/>
      <dgm:spPr/>
      <dgm:t>
        <a:bodyPr/>
        <a:lstStyle/>
        <a:p>
          <a:r>
            <a:rPr lang="en-US" dirty="0"/>
            <a:t>A positive slope indicates a positive relationship. The r-squared value is 0.96, which means that many data points are close to the linear regression function line. </a:t>
          </a:r>
        </a:p>
      </dgm:t>
    </dgm:pt>
    <dgm:pt modelId="{E84BD78D-4BC8-471F-A22D-1BAFDBCAD6E3}" type="parTrans" cxnId="{7BFC832A-A138-4E48-B6BD-32BBD3CF8268}">
      <dgm:prSet/>
      <dgm:spPr/>
      <dgm:t>
        <a:bodyPr/>
        <a:lstStyle/>
        <a:p>
          <a:endParaRPr lang="en-US"/>
        </a:p>
      </dgm:t>
    </dgm:pt>
    <dgm:pt modelId="{FAB1BA6A-53AE-426D-83A5-DC79EF7CFCB3}" type="sibTrans" cxnId="{7BFC832A-A138-4E48-B6BD-32BBD3CF8268}">
      <dgm:prSet/>
      <dgm:spPr/>
      <dgm:t>
        <a:bodyPr/>
        <a:lstStyle/>
        <a:p>
          <a:endParaRPr lang="en-US"/>
        </a:p>
      </dgm:t>
    </dgm:pt>
    <dgm:pt modelId="{69DC4175-6346-4BE6-8CFD-2441E45A9C89}">
      <dgm:prSet/>
      <dgm:spPr/>
      <dgm:t>
        <a:bodyPr/>
        <a:lstStyle/>
        <a:p>
          <a:r>
            <a:rPr lang="en-US" dirty="0"/>
            <a:t>The linear regression analysis identifies a strong correlation between blue fighter body strikes attempted and blue fighter body strikes landed.</a:t>
          </a:r>
        </a:p>
      </dgm:t>
    </dgm:pt>
    <dgm:pt modelId="{9578E2B7-0FF7-40E0-BF03-4D0CECA83AC9}" type="parTrans" cxnId="{B8D6C16F-C36B-4841-A275-74EDB7AE79E6}">
      <dgm:prSet/>
      <dgm:spPr/>
      <dgm:t>
        <a:bodyPr/>
        <a:lstStyle/>
        <a:p>
          <a:endParaRPr lang="en-US"/>
        </a:p>
      </dgm:t>
    </dgm:pt>
    <dgm:pt modelId="{49CEA2DD-74DD-49A8-94B0-176E3CB49A79}" type="sibTrans" cxnId="{B8D6C16F-C36B-4841-A275-74EDB7AE79E6}">
      <dgm:prSet/>
      <dgm:spPr/>
      <dgm:t>
        <a:bodyPr/>
        <a:lstStyle/>
        <a:p>
          <a:endParaRPr lang="en-US"/>
        </a:p>
      </dgm:t>
    </dgm:pt>
    <dgm:pt modelId="{79F71211-FF90-4AD3-84BA-49F2352BE517}">
      <dgm:prSet/>
      <dgm:spPr/>
      <dgm:t>
        <a:bodyPr/>
        <a:lstStyle/>
        <a:p>
          <a:r>
            <a:rPr lang="en-US" dirty="0"/>
            <a:t>The r-squared value is 0.91, which means that many data points are close to the linear regression function line, making it a good fit.</a:t>
          </a:r>
        </a:p>
      </dgm:t>
    </dgm:pt>
    <dgm:pt modelId="{00DC7F89-E1B5-461C-A61E-CF088B71E78A}" type="parTrans" cxnId="{1D35C0B1-D12A-4E65-A11B-FB3DFCBBF9F0}">
      <dgm:prSet/>
      <dgm:spPr/>
      <dgm:t>
        <a:bodyPr/>
        <a:lstStyle/>
        <a:p>
          <a:endParaRPr lang="en-US"/>
        </a:p>
      </dgm:t>
    </dgm:pt>
    <dgm:pt modelId="{7271B192-A1FA-4EEF-BE7C-5B39E48D23FB}" type="sibTrans" cxnId="{1D35C0B1-D12A-4E65-A11B-FB3DFCBBF9F0}">
      <dgm:prSet/>
      <dgm:spPr/>
      <dgm:t>
        <a:bodyPr/>
        <a:lstStyle/>
        <a:p>
          <a:endParaRPr lang="en-US"/>
        </a:p>
      </dgm:t>
    </dgm:pt>
    <dgm:pt modelId="{2EA33F0B-3AF0-4968-AA9C-EC768F926CB5}" type="pres">
      <dgm:prSet presAssocID="{9D47C047-F195-45BA-BD0A-225C5ED6B062}" presName="linear" presStyleCnt="0">
        <dgm:presLayoutVars>
          <dgm:animLvl val="lvl"/>
          <dgm:resizeHandles val="exact"/>
        </dgm:presLayoutVars>
      </dgm:prSet>
      <dgm:spPr/>
    </dgm:pt>
    <dgm:pt modelId="{B0955641-C547-493D-9C0E-A982DD2271ED}" type="pres">
      <dgm:prSet presAssocID="{58C26DCE-19E2-4C75-BD86-16194ED4184F}" presName="parentText" presStyleLbl="node1" presStyleIdx="0" presStyleCnt="4">
        <dgm:presLayoutVars>
          <dgm:chMax val="0"/>
          <dgm:bulletEnabled val="1"/>
        </dgm:presLayoutVars>
      </dgm:prSet>
      <dgm:spPr/>
    </dgm:pt>
    <dgm:pt modelId="{E2F8F8CD-6CA3-43F3-9A3A-BEACCA1BB41C}" type="pres">
      <dgm:prSet presAssocID="{93AF4065-BF65-4082-A830-DDC93C4BA52A}" presName="spacer" presStyleCnt="0"/>
      <dgm:spPr/>
    </dgm:pt>
    <dgm:pt modelId="{DB739114-C247-4FE5-9CE3-3B4E3955DBE7}" type="pres">
      <dgm:prSet presAssocID="{D7E0B0F6-A87D-466D-8C61-667360F2C40B}" presName="parentText" presStyleLbl="node1" presStyleIdx="1" presStyleCnt="4">
        <dgm:presLayoutVars>
          <dgm:chMax val="0"/>
          <dgm:bulletEnabled val="1"/>
        </dgm:presLayoutVars>
      </dgm:prSet>
      <dgm:spPr/>
    </dgm:pt>
    <dgm:pt modelId="{BE7E9A31-34D7-4875-A2B6-F38B32494544}" type="pres">
      <dgm:prSet presAssocID="{FAB1BA6A-53AE-426D-83A5-DC79EF7CFCB3}" presName="spacer" presStyleCnt="0"/>
      <dgm:spPr/>
    </dgm:pt>
    <dgm:pt modelId="{DF830ECE-EB9A-4414-8CB6-3DC872E4EC9F}" type="pres">
      <dgm:prSet presAssocID="{69DC4175-6346-4BE6-8CFD-2441E45A9C89}" presName="parentText" presStyleLbl="node1" presStyleIdx="2" presStyleCnt="4">
        <dgm:presLayoutVars>
          <dgm:chMax val="0"/>
          <dgm:bulletEnabled val="1"/>
        </dgm:presLayoutVars>
      </dgm:prSet>
      <dgm:spPr/>
    </dgm:pt>
    <dgm:pt modelId="{3D98F2FA-F175-4ABC-9F53-6A6A3BD7C6FA}" type="pres">
      <dgm:prSet presAssocID="{49CEA2DD-74DD-49A8-94B0-176E3CB49A79}" presName="spacer" presStyleCnt="0"/>
      <dgm:spPr/>
    </dgm:pt>
    <dgm:pt modelId="{B055AF3F-E28E-418A-B4DF-E6ACF10B5DE7}" type="pres">
      <dgm:prSet presAssocID="{79F71211-FF90-4AD3-84BA-49F2352BE517}" presName="parentText" presStyleLbl="node1" presStyleIdx="3" presStyleCnt="4">
        <dgm:presLayoutVars>
          <dgm:chMax val="0"/>
          <dgm:bulletEnabled val="1"/>
        </dgm:presLayoutVars>
      </dgm:prSet>
      <dgm:spPr/>
    </dgm:pt>
  </dgm:ptLst>
  <dgm:cxnLst>
    <dgm:cxn modelId="{D8E23F26-CD9B-4585-8329-08D33E2A8984}" type="presOf" srcId="{79F71211-FF90-4AD3-84BA-49F2352BE517}" destId="{B055AF3F-E28E-418A-B4DF-E6ACF10B5DE7}" srcOrd="0" destOrd="0" presId="urn:microsoft.com/office/officeart/2005/8/layout/vList2"/>
    <dgm:cxn modelId="{F5EFD227-D359-49CF-90FD-7AE746D9797F}" type="presOf" srcId="{D7E0B0F6-A87D-466D-8C61-667360F2C40B}" destId="{DB739114-C247-4FE5-9CE3-3B4E3955DBE7}" srcOrd="0" destOrd="0" presId="urn:microsoft.com/office/officeart/2005/8/layout/vList2"/>
    <dgm:cxn modelId="{7BFC832A-A138-4E48-B6BD-32BBD3CF8268}" srcId="{9D47C047-F195-45BA-BD0A-225C5ED6B062}" destId="{D7E0B0F6-A87D-466D-8C61-667360F2C40B}" srcOrd="1" destOrd="0" parTransId="{E84BD78D-4BC8-471F-A22D-1BAFDBCAD6E3}" sibTransId="{FAB1BA6A-53AE-426D-83A5-DC79EF7CFCB3}"/>
    <dgm:cxn modelId="{ACBC7E3E-0498-4C89-A938-AC800A046199}" type="presOf" srcId="{69DC4175-6346-4BE6-8CFD-2441E45A9C89}" destId="{DF830ECE-EB9A-4414-8CB6-3DC872E4EC9F}" srcOrd="0" destOrd="0" presId="urn:microsoft.com/office/officeart/2005/8/layout/vList2"/>
    <dgm:cxn modelId="{B8D6C16F-C36B-4841-A275-74EDB7AE79E6}" srcId="{9D47C047-F195-45BA-BD0A-225C5ED6B062}" destId="{69DC4175-6346-4BE6-8CFD-2441E45A9C89}" srcOrd="2" destOrd="0" parTransId="{9578E2B7-0FF7-40E0-BF03-4D0CECA83AC9}" sibTransId="{49CEA2DD-74DD-49A8-94B0-176E3CB49A79}"/>
    <dgm:cxn modelId="{DD4C7250-DC85-41B2-A93B-A60398C0ECC7}" type="presOf" srcId="{58C26DCE-19E2-4C75-BD86-16194ED4184F}" destId="{B0955641-C547-493D-9C0E-A982DD2271ED}" srcOrd="0" destOrd="0" presId="urn:microsoft.com/office/officeart/2005/8/layout/vList2"/>
    <dgm:cxn modelId="{7268DCA3-2DF0-4702-A864-F35C061904B3}" srcId="{9D47C047-F195-45BA-BD0A-225C5ED6B062}" destId="{58C26DCE-19E2-4C75-BD86-16194ED4184F}" srcOrd="0" destOrd="0" parTransId="{5A15C4AA-5E4F-4CDC-8F7D-04E7B6798761}" sibTransId="{93AF4065-BF65-4082-A830-DDC93C4BA52A}"/>
    <dgm:cxn modelId="{1D35C0B1-D12A-4E65-A11B-FB3DFCBBF9F0}" srcId="{9D47C047-F195-45BA-BD0A-225C5ED6B062}" destId="{79F71211-FF90-4AD3-84BA-49F2352BE517}" srcOrd="3" destOrd="0" parTransId="{00DC7F89-E1B5-461C-A61E-CF088B71E78A}" sibTransId="{7271B192-A1FA-4EEF-BE7C-5B39E48D23FB}"/>
    <dgm:cxn modelId="{7BCAD3B6-388F-4CBB-AF29-ADEC64D01A37}" type="presOf" srcId="{9D47C047-F195-45BA-BD0A-225C5ED6B062}" destId="{2EA33F0B-3AF0-4968-AA9C-EC768F926CB5}" srcOrd="0" destOrd="0" presId="urn:microsoft.com/office/officeart/2005/8/layout/vList2"/>
    <dgm:cxn modelId="{50B8765B-E257-4044-BFB4-46729107D3A9}" type="presParOf" srcId="{2EA33F0B-3AF0-4968-AA9C-EC768F926CB5}" destId="{B0955641-C547-493D-9C0E-A982DD2271ED}" srcOrd="0" destOrd="0" presId="urn:microsoft.com/office/officeart/2005/8/layout/vList2"/>
    <dgm:cxn modelId="{423D7AC3-2F98-428C-A4B1-88C55881FDD3}" type="presParOf" srcId="{2EA33F0B-3AF0-4968-AA9C-EC768F926CB5}" destId="{E2F8F8CD-6CA3-43F3-9A3A-BEACCA1BB41C}" srcOrd="1" destOrd="0" presId="urn:microsoft.com/office/officeart/2005/8/layout/vList2"/>
    <dgm:cxn modelId="{7E4ED943-2B41-4783-8EC4-D1C1C98749E4}" type="presParOf" srcId="{2EA33F0B-3AF0-4968-AA9C-EC768F926CB5}" destId="{DB739114-C247-4FE5-9CE3-3B4E3955DBE7}" srcOrd="2" destOrd="0" presId="urn:microsoft.com/office/officeart/2005/8/layout/vList2"/>
    <dgm:cxn modelId="{1897C77E-8D88-40B7-B0FA-154D4B09476B}" type="presParOf" srcId="{2EA33F0B-3AF0-4968-AA9C-EC768F926CB5}" destId="{BE7E9A31-34D7-4875-A2B6-F38B32494544}" srcOrd="3" destOrd="0" presId="urn:microsoft.com/office/officeart/2005/8/layout/vList2"/>
    <dgm:cxn modelId="{6D091F8B-AB76-429E-AE52-348FA5B3F0B4}" type="presParOf" srcId="{2EA33F0B-3AF0-4968-AA9C-EC768F926CB5}" destId="{DF830ECE-EB9A-4414-8CB6-3DC872E4EC9F}" srcOrd="4" destOrd="0" presId="urn:microsoft.com/office/officeart/2005/8/layout/vList2"/>
    <dgm:cxn modelId="{3868B6D8-7810-4C6A-A482-985BBA453D33}" type="presParOf" srcId="{2EA33F0B-3AF0-4968-AA9C-EC768F926CB5}" destId="{3D98F2FA-F175-4ABC-9F53-6A6A3BD7C6FA}" srcOrd="5" destOrd="0" presId="urn:microsoft.com/office/officeart/2005/8/layout/vList2"/>
    <dgm:cxn modelId="{ECA7A58B-984E-4412-BFF4-BB3CE5B7A075}" type="presParOf" srcId="{2EA33F0B-3AF0-4968-AA9C-EC768F926CB5}" destId="{B055AF3F-E28E-418A-B4DF-E6ACF10B5DE7}"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24271E-684A-419B-8B42-AD52A99FB5DE}" type="doc">
      <dgm:prSet loTypeId="urn:microsoft.com/office/officeart/2016/7/layout/RepeatingBendingProcessNew" loCatId="process" qsTypeId="urn:microsoft.com/office/officeart/2005/8/quickstyle/simple4" qsCatId="simple" csTypeId="urn:microsoft.com/office/officeart/2005/8/colors/accent1_2" csCatId="accent1" phldr="1"/>
      <dgm:spPr/>
      <dgm:t>
        <a:bodyPr/>
        <a:lstStyle/>
        <a:p>
          <a:endParaRPr lang="en-US"/>
        </a:p>
      </dgm:t>
    </dgm:pt>
    <dgm:pt modelId="{62A96962-5C06-4EEB-A94D-8227D94429C8}">
      <dgm:prSet/>
      <dgm:spPr/>
      <dgm:t>
        <a:bodyPr/>
        <a:lstStyle/>
        <a:p>
          <a:r>
            <a:rPr lang="en-US" b="1" dirty="0"/>
            <a:t>Conclusion</a:t>
          </a:r>
        </a:p>
      </dgm:t>
    </dgm:pt>
    <dgm:pt modelId="{F494BEF6-13FF-405E-8919-4FC41B337570}" type="parTrans" cxnId="{A08885CD-D2E6-44DA-ACDF-24D87161F13A}">
      <dgm:prSet/>
      <dgm:spPr/>
      <dgm:t>
        <a:bodyPr/>
        <a:lstStyle/>
        <a:p>
          <a:endParaRPr lang="en-US"/>
        </a:p>
      </dgm:t>
    </dgm:pt>
    <dgm:pt modelId="{B97DC826-7FAB-469D-B972-048491681254}" type="sibTrans" cxnId="{A08885CD-D2E6-44DA-ACDF-24D87161F13A}">
      <dgm:prSet/>
      <dgm:spPr/>
      <dgm:t>
        <a:bodyPr/>
        <a:lstStyle/>
        <a:p>
          <a:endParaRPr lang="en-US"/>
        </a:p>
      </dgm:t>
    </dgm:pt>
    <dgm:pt modelId="{A619CDFA-6891-4FAF-AFDB-0D4A5BFBBE22}">
      <dgm:prSet/>
      <dgm:spPr/>
      <dgm:t>
        <a:bodyPr/>
        <a:lstStyle/>
        <a:p>
          <a:r>
            <a:rPr lang="en-US" dirty="0"/>
            <a:t>After conducting a linear regression, the results confirm our hypothesis is true. </a:t>
          </a:r>
        </a:p>
      </dgm:t>
    </dgm:pt>
    <dgm:pt modelId="{05722106-831A-4AD8-B682-7877E7821763}" type="parTrans" cxnId="{DDC04C88-96B4-45E2-BBF9-CB8FF844B753}">
      <dgm:prSet/>
      <dgm:spPr/>
      <dgm:t>
        <a:bodyPr/>
        <a:lstStyle/>
        <a:p>
          <a:endParaRPr lang="en-US"/>
        </a:p>
      </dgm:t>
    </dgm:pt>
    <dgm:pt modelId="{DE6A4D7D-628A-4CC2-BE6C-6D771479989D}" type="sibTrans" cxnId="{DDC04C88-96B4-45E2-BBF9-CB8FF844B753}">
      <dgm:prSet/>
      <dgm:spPr/>
      <dgm:t>
        <a:bodyPr/>
        <a:lstStyle/>
        <a:p>
          <a:endParaRPr lang="en-US"/>
        </a:p>
      </dgm:t>
    </dgm:pt>
    <dgm:pt modelId="{72116602-963D-4304-9C9F-A0138A3DDE77}">
      <dgm:prSet/>
      <dgm:spPr/>
      <dgm:t>
        <a:bodyPr/>
        <a:lstStyle/>
        <a:p>
          <a:r>
            <a:rPr lang="en-US" dirty="0"/>
            <a:t>The top average strikes were head (96%), body (92%), ground (93%), clinch (94%), and head (80% and 77%).</a:t>
          </a:r>
        </a:p>
      </dgm:t>
    </dgm:pt>
    <dgm:pt modelId="{AB01B3B8-4895-45B5-BF54-FBBE3109DA0E}" type="parTrans" cxnId="{D8A08261-F139-45C4-B3CC-BD562870C438}">
      <dgm:prSet/>
      <dgm:spPr/>
      <dgm:t>
        <a:bodyPr/>
        <a:lstStyle/>
        <a:p>
          <a:endParaRPr lang="en-US"/>
        </a:p>
      </dgm:t>
    </dgm:pt>
    <dgm:pt modelId="{F70DD4F1-3DDC-46B2-8565-73E2D211CBEF}" type="sibTrans" cxnId="{D8A08261-F139-45C4-B3CC-BD562870C438}">
      <dgm:prSet/>
      <dgm:spPr/>
      <dgm:t>
        <a:bodyPr/>
        <a:lstStyle/>
        <a:p>
          <a:endParaRPr lang="en-US"/>
        </a:p>
      </dgm:t>
    </dgm:pt>
    <dgm:pt modelId="{3CF966A6-4A0C-4C72-ACC0-03770637BAE5}">
      <dgm:prSet/>
      <dgm:spPr/>
      <dgm:t>
        <a:bodyPr/>
        <a:lstStyle/>
        <a:p>
          <a:r>
            <a:rPr lang="en-US" dirty="0"/>
            <a:t>Data set was scraped from the UFC website. Human error can play a factor when performing a task manually. </a:t>
          </a:r>
        </a:p>
      </dgm:t>
    </dgm:pt>
    <dgm:pt modelId="{4200C7E2-A9D4-4099-89D7-3650CA57E044}" type="parTrans" cxnId="{7F1BC67C-3074-4609-8D07-A0DEEBE5644A}">
      <dgm:prSet/>
      <dgm:spPr/>
      <dgm:t>
        <a:bodyPr/>
        <a:lstStyle/>
        <a:p>
          <a:endParaRPr lang="en-US"/>
        </a:p>
      </dgm:t>
    </dgm:pt>
    <dgm:pt modelId="{176270B8-269D-4DC4-B027-46CC4B9055E5}" type="sibTrans" cxnId="{7F1BC67C-3074-4609-8D07-A0DEEBE5644A}">
      <dgm:prSet/>
      <dgm:spPr/>
      <dgm:t>
        <a:bodyPr/>
        <a:lstStyle/>
        <a:p>
          <a:endParaRPr lang="en-US"/>
        </a:p>
      </dgm:t>
    </dgm:pt>
    <dgm:pt modelId="{04D3FD9D-C7BD-4BA5-ADB8-55E625325F7B}">
      <dgm:prSet/>
      <dgm:spPr/>
      <dgm:t>
        <a:bodyPr/>
        <a:lstStyle/>
        <a:p>
          <a:r>
            <a:rPr lang="en-US" dirty="0"/>
            <a:t>Collect more up-to-date data, the dataset spans from 1993 to 2021 and having more recently updated data would be beneficial for our analysis.</a:t>
          </a:r>
        </a:p>
      </dgm:t>
    </dgm:pt>
    <dgm:pt modelId="{299E2839-85EB-43F0-8B63-822B4EE52C2C}" type="parTrans" cxnId="{F10DAB0F-F9B7-4558-87C2-0D6179E33273}">
      <dgm:prSet/>
      <dgm:spPr/>
      <dgm:t>
        <a:bodyPr/>
        <a:lstStyle/>
        <a:p>
          <a:endParaRPr lang="en-US"/>
        </a:p>
      </dgm:t>
    </dgm:pt>
    <dgm:pt modelId="{DF1B8ADC-0718-4B0C-8DBF-4AD23FF351F6}" type="sibTrans" cxnId="{F10DAB0F-F9B7-4558-87C2-0D6179E33273}">
      <dgm:prSet/>
      <dgm:spPr/>
      <dgm:t>
        <a:bodyPr/>
        <a:lstStyle/>
        <a:p>
          <a:endParaRPr lang="en-US"/>
        </a:p>
      </dgm:t>
    </dgm:pt>
    <dgm:pt modelId="{E3C50520-715E-4713-9444-814EB3AEA35D}">
      <dgm:prSet/>
      <dgm:spPr/>
      <dgm:t>
        <a:bodyPr/>
        <a:lstStyle/>
        <a:p>
          <a:r>
            <a:rPr lang="en-US" dirty="0"/>
            <a:t>Collect more data points that could have a potential impact with a fighter's significant number of strikes. (i.e., method, country, and age)</a:t>
          </a:r>
        </a:p>
      </dgm:t>
    </dgm:pt>
    <dgm:pt modelId="{DE84FFB8-78C4-4D16-8710-879A7AF467C3}" type="parTrans" cxnId="{55E13DC2-817E-42F3-9C31-A45D18A5FD41}">
      <dgm:prSet/>
      <dgm:spPr/>
      <dgm:t>
        <a:bodyPr/>
        <a:lstStyle/>
        <a:p>
          <a:endParaRPr lang="en-US"/>
        </a:p>
      </dgm:t>
    </dgm:pt>
    <dgm:pt modelId="{57F89FD6-07D6-49AD-BF92-85E97C8EF8C8}" type="sibTrans" cxnId="{55E13DC2-817E-42F3-9C31-A45D18A5FD41}">
      <dgm:prSet/>
      <dgm:spPr/>
      <dgm:t>
        <a:bodyPr/>
        <a:lstStyle/>
        <a:p>
          <a:endParaRPr lang="en-US"/>
        </a:p>
      </dgm:t>
    </dgm:pt>
    <dgm:pt modelId="{B6A3F748-3BB4-4DC1-ABE3-F824D06C316F}">
      <dgm:prSet/>
      <dgm:spPr/>
      <dgm:t>
        <a:bodyPr/>
        <a:lstStyle/>
        <a:p>
          <a:r>
            <a:rPr lang="en-US" dirty="0"/>
            <a:t>The data spans UFC bouts that have occurred from 1993 to the early months of 2021.</a:t>
          </a:r>
        </a:p>
      </dgm:t>
    </dgm:pt>
    <dgm:pt modelId="{1CD5C900-92A6-4CAE-8BB9-9DC3F62B2929}" type="parTrans" cxnId="{4B18D832-E0CC-4839-8FDA-34BD1808F872}">
      <dgm:prSet/>
      <dgm:spPr/>
      <dgm:t>
        <a:bodyPr/>
        <a:lstStyle/>
        <a:p>
          <a:endParaRPr lang="en-US"/>
        </a:p>
      </dgm:t>
    </dgm:pt>
    <dgm:pt modelId="{A49474D4-1A6F-4B13-B89B-AF01EF60CFCA}" type="sibTrans" cxnId="{4B18D832-E0CC-4839-8FDA-34BD1808F872}">
      <dgm:prSet/>
      <dgm:spPr/>
      <dgm:t>
        <a:bodyPr/>
        <a:lstStyle/>
        <a:p>
          <a:endParaRPr lang="en-US"/>
        </a:p>
      </dgm:t>
    </dgm:pt>
    <dgm:pt modelId="{1743F50D-C4B8-4561-93DD-D8CDCDB29E73}">
      <dgm:prSet/>
      <dgm:spPr/>
      <dgm:t>
        <a:bodyPr/>
        <a:lstStyle/>
        <a:p>
          <a:r>
            <a:rPr lang="en-US" b="1" dirty="0"/>
            <a:t>Data Limitation</a:t>
          </a:r>
        </a:p>
      </dgm:t>
    </dgm:pt>
    <dgm:pt modelId="{BEE69A36-1EE8-4CF8-8D92-CB0639F03132}" type="parTrans" cxnId="{017DEE2F-1C08-4F08-8AD0-8FA47A4F3AF6}">
      <dgm:prSet/>
      <dgm:spPr/>
      <dgm:t>
        <a:bodyPr/>
        <a:lstStyle/>
        <a:p>
          <a:endParaRPr lang="en-US"/>
        </a:p>
      </dgm:t>
    </dgm:pt>
    <dgm:pt modelId="{139E10B5-15E6-4222-8D55-D5FF260738DD}" type="sibTrans" cxnId="{017DEE2F-1C08-4F08-8AD0-8FA47A4F3AF6}">
      <dgm:prSet/>
      <dgm:spPr/>
      <dgm:t>
        <a:bodyPr/>
        <a:lstStyle/>
        <a:p>
          <a:endParaRPr lang="en-US"/>
        </a:p>
      </dgm:t>
    </dgm:pt>
    <dgm:pt modelId="{B25B69C8-707D-4F9D-A0AF-7B1BB9132D24}">
      <dgm:prSet/>
      <dgm:spPr/>
      <dgm:t>
        <a:bodyPr/>
        <a:lstStyle/>
        <a:p>
          <a:r>
            <a:rPr lang="en-US" b="1" dirty="0"/>
            <a:t>Next Steps</a:t>
          </a:r>
        </a:p>
      </dgm:t>
    </dgm:pt>
    <dgm:pt modelId="{B1C84910-64ED-4BA4-ADAF-BA729C906D16}" type="parTrans" cxnId="{091F24E0-98C7-4977-8AFB-5A691D022B42}">
      <dgm:prSet/>
      <dgm:spPr/>
      <dgm:t>
        <a:bodyPr/>
        <a:lstStyle/>
        <a:p>
          <a:endParaRPr lang="en-US"/>
        </a:p>
      </dgm:t>
    </dgm:pt>
    <dgm:pt modelId="{B53FC423-6C75-4E02-88CE-F0CD5D86CDA7}" type="sibTrans" cxnId="{091F24E0-98C7-4977-8AFB-5A691D022B42}">
      <dgm:prSet/>
      <dgm:spPr/>
      <dgm:t>
        <a:bodyPr/>
        <a:lstStyle/>
        <a:p>
          <a:endParaRPr lang="en-US"/>
        </a:p>
      </dgm:t>
    </dgm:pt>
    <dgm:pt modelId="{F5DC6BF2-33A1-4A84-B1E0-0070497F4474}">
      <dgm:prSet/>
      <dgm:spPr/>
      <dgm:t>
        <a:bodyPr/>
        <a:lstStyle/>
        <a:p>
          <a:r>
            <a:rPr lang="en-US" dirty="0"/>
            <a:t>Investigate more advanced machine learning techniques to assist in exploring our results further.</a:t>
          </a:r>
        </a:p>
      </dgm:t>
    </dgm:pt>
    <dgm:pt modelId="{1B1F7F62-163D-41AE-81F9-ADAFF3D193E3}" type="parTrans" cxnId="{FDF73E4C-BD93-4F4A-BCDE-1FEEFAEF5579}">
      <dgm:prSet/>
      <dgm:spPr/>
      <dgm:t>
        <a:bodyPr/>
        <a:lstStyle/>
        <a:p>
          <a:endParaRPr lang="en-US"/>
        </a:p>
      </dgm:t>
    </dgm:pt>
    <dgm:pt modelId="{65314A1D-5FDA-446D-A8F3-4CC5004E27CD}" type="sibTrans" cxnId="{FDF73E4C-BD93-4F4A-BCDE-1FEEFAEF5579}">
      <dgm:prSet/>
      <dgm:spPr/>
      <dgm:t>
        <a:bodyPr/>
        <a:lstStyle/>
        <a:p>
          <a:endParaRPr lang="en-US"/>
        </a:p>
      </dgm:t>
    </dgm:pt>
    <dgm:pt modelId="{C9D9183C-DAC6-490C-B4ED-063258EADAAE}">
      <dgm:prSet/>
      <dgm:spPr/>
      <dgm:t>
        <a:bodyPr/>
        <a:lstStyle/>
        <a:p>
          <a:r>
            <a:rPr lang="en-US" dirty="0"/>
            <a:t>Analyze the significant difference in the number of strikes between winners and losers in a fight.</a:t>
          </a:r>
        </a:p>
      </dgm:t>
    </dgm:pt>
    <dgm:pt modelId="{280F73CD-E2D6-4EBC-879A-853697CBFB42}" type="parTrans" cxnId="{DF1FA169-2568-4D4A-9C16-4890BB878AE8}">
      <dgm:prSet/>
      <dgm:spPr/>
      <dgm:t>
        <a:bodyPr/>
        <a:lstStyle/>
        <a:p>
          <a:endParaRPr lang="en-US"/>
        </a:p>
      </dgm:t>
    </dgm:pt>
    <dgm:pt modelId="{4D82710E-A5D8-4259-AD70-727B835D99EF}" type="sibTrans" cxnId="{DF1FA169-2568-4D4A-9C16-4890BB878AE8}">
      <dgm:prSet/>
      <dgm:spPr/>
      <dgm:t>
        <a:bodyPr/>
        <a:lstStyle/>
        <a:p>
          <a:endParaRPr lang="en-US"/>
        </a:p>
      </dgm:t>
    </dgm:pt>
    <dgm:pt modelId="{7BBE9D26-9090-47AE-A59D-53E767E3BD09}" type="pres">
      <dgm:prSet presAssocID="{B224271E-684A-419B-8B42-AD52A99FB5DE}" presName="Name0" presStyleCnt="0">
        <dgm:presLayoutVars>
          <dgm:dir/>
          <dgm:resizeHandles val="exact"/>
        </dgm:presLayoutVars>
      </dgm:prSet>
      <dgm:spPr/>
    </dgm:pt>
    <dgm:pt modelId="{024823BE-E0FD-4002-A14C-7BCBC4A2C702}" type="pres">
      <dgm:prSet presAssocID="{62A96962-5C06-4EEB-A94D-8227D94429C8}" presName="node" presStyleLbl="node1" presStyleIdx="0" presStyleCnt="11">
        <dgm:presLayoutVars>
          <dgm:bulletEnabled val="1"/>
        </dgm:presLayoutVars>
      </dgm:prSet>
      <dgm:spPr/>
    </dgm:pt>
    <dgm:pt modelId="{D56418DC-0F48-4815-8858-93B0EDFA0B4C}" type="pres">
      <dgm:prSet presAssocID="{B97DC826-7FAB-469D-B972-048491681254}" presName="sibTrans" presStyleLbl="sibTrans1D1" presStyleIdx="0" presStyleCnt="10"/>
      <dgm:spPr/>
    </dgm:pt>
    <dgm:pt modelId="{C26076EE-A13A-4D3B-B18C-B3F71B7E2D5B}" type="pres">
      <dgm:prSet presAssocID="{B97DC826-7FAB-469D-B972-048491681254}" presName="connectorText" presStyleLbl="sibTrans1D1" presStyleIdx="0" presStyleCnt="10"/>
      <dgm:spPr/>
    </dgm:pt>
    <dgm:pt modelId="{9FD2A619-7096-4A3A-A9DC-65854293DAEE}" type="pres">
      <dgm:prSet presAssocID="{A619CDFA-6891-4FAF-AFDB-0D4A5BFBBE22}" presName="node" presStyleLbl="node1" presStyleIdx="1" presStyleCnt="11">
        <dgm:presLayoutVars>
          <dgm:bulletEnabled val="1"/>
        </dgm:presLayoutVars>
      </dgm:prSet>
      <dgm:spPr/>
    </dgm:pt>
    <dgm:pt modelId="{0C169C90-60C4-41CF-A9E0-22AB52F19BA3}" type="pres">
      <dgm:prSet presAssocID="{DE6A4D7D-628A-4CC2-BE6C-6D771479989D}" presName="sibTrans" presStyleLbl="sibTrans1D1" presStyleIdx="1" presStyleCnt="10"/>
      <dgm:spPr/>
    </dgm:pt>
    <dgm:pt modelId="{7F40A271-E5E8-429B-ADC3-48585AD40638}" type="pres">
      <dgm:prSet presAssocID="{DE6A4D7D-628A-4CC2-BE6C-6D771479989D}" presName="connectorText" presStyleLbl="sibTrans1D1" presStyleIdx="1" presStyleCnt="10"/>
      <dgm:spPr/>
    </dgm:pt>
    <dgm:pt modelId="{5D7C338B-6B5A-4068-A549-4F1675F66BC5}" type="pres">
      <dgm:prSet presAssocID="{72116602-963D-4304-9C9F-A0138A3DDE77}" presName="node" presStyleLbl="node1" presStyleIdx="2" presStyleCnt="11">
        <dgm:presLayoutVars>
          <dgm:bulletEnabled val="1"/>
        </dgm:presLayoutVars>
      </dgm:prSet>
      <dgm:spPr/>
    </dgm:pt>
    <dgm:pt modelId="{800311B1-0376-4064-824E-44489283B8F7}" type="pres">
      <dgm:prSet presAssocID="{F70DD4F1-3DDC-46B2-8565-73E2D211CBEF}" presName="sibTrans" presStyleLbl="sibTrans1D1" presStyleIdx="2" presStyleCnt="10"/>
      <dgm:spPr/>
    </dgm:pt>
    <dgm:pt modelId="{74246F7E-0C43-410D-9A51-1AE94D4D08E1}" type="pres">
      <dgm:prSet presAssocID="{F70DD4F1-3DDC-46B2-8565-73E2D211CBEF}" presName="connectorText" presStyleLbl="sibTrans1D1" presStyleIdx="2" presStyleCnt="10"/>
      <dgm:spPr/>
    </dgm:pt>
    <dgm:pt modelId="{F9E4C113-F27C-4ABC-9E76-3A205A1CB493}" type="pres">
      <dgm:prSet presAssocID="{1743F50D-C4B8-4561-93DD-D8CDCDB29E73}" presName="node" presStyleLbl="node1" presStyleIdx="3" presStyleCnt="11">
        <dgm:presLayoutVars>
          <dgm:bulletEnabled val="1"/>
        </dgm:presLayoutVars>
      </dgm:prSet>
      <dgm:spPr/>
    </dgm:pt>
    <dgm:pt modelId="{C5736673-8240-413A-A303-906E6FC2EBF8}" type="pres">
      <dgm:prSet presAssocID="{139E10B5-15E6-4222-8D55-D5FF260738DD}" presName="sibTrans" presStyleLbl="sibTrans1D1" presStyleIdx="3" presStyleCnt="10"/>
      <dgm:spPr/>
    </dgm:pt>
    <dgm:pt modelId="{46C061C3-5363-4176-9641-F50BCDFB0208}" type="pres">
      <dgm:prSet presAssocID="{139E10B5-15E6-4222-8D55-D5FF260738DD}" presName="connectorText" presStyleLbl="sibTrans1D1" presStyleIdx="3" presStyleCnt="10"/>
      <dgm:spPr/>
    </dgm:pt>
    <dgm:pt modelId="{5EF79E1D-27D3-44B2-BB05-0BEF126A9FD9}" type="pres">
      <dgm:prSet presAssocID="{3CF966A6-4A0C-4C72-ACC0-03770637BAE5}" presName="node" presStyleLbl="node1" presStyleIdx="4" presStyleCnt="11">
        <dgm:presLayoutVars>
          <dgm:bulletEnabled val="1"/>
        </dgm:presLayoutVars>
      </dgm:prSet>
      <dgm:spPr/>
    </dgm:pt>
    <dgm:pt modelId="{101E02B6-477A-464F-9264-627825022D66}" type="pres">
      <dgm:prSet presAssocID="{176270B8-269D-4DC4-B027-46CC4B9055E5}" presName="sibTrans" presStyleLbl="sibTrans1D1" presStyleIdx="4" presStyleCnt="10"/>
      <dgm:spPr/>
    </dgm:pt>
    <dgm:pt modelId="{9DD73368-24DE-487D-B2B3-A55713ABA4BB}" type="pres">
      <dgm:prSet presAssocID="{176270B8-269D-4DC4-B027-46CC4B9055E5}" presName="connectorText" presStyleLbl="sibTrans1D1" presStyleIdx="4" presStyleCnt="10"/>
      <dgm:spPr/>
    </dgm:pt>
    <dgm:pt modelId="{E28A3325-250A-4156-8B42-C1CC6E21B894}" type="pres">
      <dgm:prSet presAssocID="{B6A3F748-3BB4-4DC1-ABE3-F824D06C316F}" presName="node" presStyleLbl="node1" presStyleIdx="5" presStyleCnt="11">
        <dgm:presLayoutVars>
          <dgm:bulletEnabled val="1"/>
        </dgm:presLayoutVars>
      </dgm:prSet>
      <dgm:spPr/>
    </dgm:pt>
    <dgm:pt modelId="{D23F20FB-82E7-4B71-B4E0-8397FD6A7932}" type="pres">
      <dgm:prSet presAssocID="{A49474D4-1A6F-4B13-B89B-AF01EF60CFCA}" presName="sibTrans" presStyleLbl="sibTrans1D1" presStyleIdx="5" presStyleCnt="10"/>
      <dgm:spPr/>
    </dgm:pt>
    <dgm:pt modelId="{67D2DDE0-8F0F-4574-A4C3-06F1D9AA27D3}" type="pres">
      <dgm:prSet presAssocID="{A49474D4-1A6F-4B13-B89B-AF01EF60CFCA}" presName="connectorText" presStyleLbl="sibTrans1D1" presStyleIdx="5" presStyleCnt="10"/>
      <dgm:spPr/>
    </dgm:pt>
    <dgm:pt modelId="{9486285A-2922-4652-8907-CE4033263980}" type="pres">
      <dgm:prSet presAssocID="{B25B69C8-707D-4F9D-A0AF-7B1BB9132D24}" presName="node" presStyleLbl="node1" presStyleIdx="6" presStyleCnt="11">
        <dgm:presLayoutVars>
          <dgm:bulletEnabled val="1"/>
        </dgm:presLayoutVars>
      </dgm:prSet>
      <dgm:spPr/>
    </dgm:pt>
    <dgm:pt modelId="{58CBE4FF-5CA4-4774-B4BA-96057E85B3A1}" type="pres">
      <dgm:prSet presAssocID="{B53FC423-6C75-4E02-88CE-F0CD5D86CDA7}" presName="sibTrans" presStyleLbl="sibTrans1D1" presStyleIdx="6" presStyleCnt="10"/>
      <dgm:spPr/>
    </dgm:pt>
    <dgm:pt modelId="{82CEE978-DE67-4655-B8F6-184EB7068495}" type="pres">
      <dgm:prSet presAssocID="{B53FC423-6C75-4E02-88CE-F0CD5D86CDA7}" presName="connectorText" presStyleLbl="sibTrans1D1" presStyleIdx="6" presStyleCnt="10"/>
      <dgm:spPr/>
    </dgm:pt>
    <dgm:pt modelId="{78DDEF8B-3F43-441A-B26D-20018C0CBF15}" type="pres">
      <dgm:prSet presAssocID="{04D3FD9D-C7BD-4BA5-ADB8-55E625325F7B}" presName="node" presStyleLbl="node1" presStyleIdx="7" presStyleCnt="11">
        <dgm:presLayoutVars>
          <dgm:bulletEnabled val="1"/>
        </dgm:presLayoutVars>
      </dgm:prSet>
      <dgm:spPr/>
    </dgm:pt>
    <dgm:pt modelId="{D7DCC6FB-BFF4-4C3C-B194-BA5727064846}" type="pres">
      <dgm:prSet presAssocID="{DF1B8ADC-0718-4B0C-8DBF-4AD23FF351F6}" presName="sibTrans" presStyleLbl="sibTrans1D1" presStyleIdx="7" presStyleCnt="10"/>
      <dgm:spPr/>
    </dgm:pt>
    <dgm:pt modelId="{C58F01A2-B981-49F6-A6D6-190065C50041}" type="pres">
      <dgm:prSet presAssocID="{DF1B8ADC-0718-4B0C-8DBF-4AD23FF351F6}" presName="connectorText" presStyleLbl="sibTrans1D1" presStyleIdx="7" presStyleCnt="10"/>
      <dgm:spPr/>
    </dgm:pt>
    <dgm:pt modelId="{B962AA29-9708-45D3-8FB7-1D55E7311A62}" type="pres">
      <dgm:prSet presAssocID="{E3C50520-715E-4713-9444-814EB3AEA35D}" presName="node" presStyleLbl="node1" presStyleIdx="8" presStyleCnt="11">
        <dgm:presLayoutVars>
          <dgm:bulletEnabled val="1"/>
        </dgm:presLayoutVars>
      </dgm:prSet>
      <dgm:spPr/>
    </dgm:pt>
    <dgm:pt modelId="{A313C3A8-5B07-4BEE-A9A1-215AB773B544}" type="pres">
      <dgm:prSet presAssocID="{57F89FD6-07D6-49AD-BF92-85E97C8EF8C8}" presName="sibTrans" presStyleLbl="sibTrans1D1" presStyleIdx="8" presStyleCnt="10"/>
      <dgm:spPr/>
    </dgm:pt>
    <dgm:pt modelId="{1B27AE47-D450-47E6-BDCF-BA16BD459D6A}" type="pres">
      <dgm:prSet presAssocID="{57F89FD6-07D6-49AD-BF92-85E97C8EF8C8}" presName="connectorText" presStyleLbl="sibTrans1D1" presStyleIdx="8" presStyleCnt="10"/>
      <dgm:spPr/>
    </dgm:pt>
    <dgm:pt modelId="{D3ADB57F-72A7-435F-BF26-C8863399FFBE}" type="pres">
      <dgm:prSet presAssocID="{F5DC6BF2-33A1-4A84-B1E0-0070497F4474}" presName="node" presStyleLbl="node1" presStyleIdx="9" presStyleCnt="11">
        <dgm:presLayoutVars>
          <dgm:bulletEnabled val="1"/>
        </dgm:presLayoutVars>
      </dgm:prSet>
      <dgm:spPr/>
    </dgm:pt>
    <dgm:pt modelId="{430EC21F-A0B4-4D18-9B8E-52ED01A17726}" type="pres">
      <dgm:prSet presAssocID="{65314A1D-5FDA-446D-A8F3-4CC5004E27CD}" presName="sibTrans" presStyleLbl="sibTrans1D1" presStyleIdx="9" presStyleCnt="10"/>
      <dgm:spPr/>
    </dgm:pt>
    <dgm:pt modelId="{786E93A6-5BAB-462D-BE13-D1AB5402FF5E}" type="pres">
      <dgm:prSet presAssocID="{65314A1D-5FDA-446D-A8F3-4CC5004E27CD}" presName="connectorText" presStyleLbl="sibTrans1D1" presStyleIdx="9" presStyleCnt="10"/>
      <dgm:spPr/>
    </dgm:pt>
    <dgm:pt modelId="{D0B28005-8D2D-41EA-9142-2212CAF09FA6}" type="pres">
      <dgm:prSet presAssocID="{C9D9183C-DAC6-490C-B4ED-063258EADAAE}" presName="node" presStyleLbl="node1" presStyleIdx="10" presStyleCnt="11">
        <dgm:presLayoutVars>
          <dgm:bulletEnabled val="1"/>
        </dgm:presLayoutVars>
      </dgm:prSet>
      <dgm:spPr/>
    </dgm:pt>
  </dgm:ptLst>
  <dgm:cxnLst>
    <dgm:cxn modelId="{F10DAB0F-F9B7-4558-87C2-0D6179E33273}" srcId="{B224271E-684A-419B-8B42-AD52A99FB5DE}" destId="{04D3FD9D-C7BD-4BA5-ADB8-55E625325F7B}" srcOrd="7" destOrd="0" parTransId="{299E2839-85EB-43F0-8B63-822B4EE52C2C}" sibTransId="{DF1B8ADC-0718-4B0C-8DBF-4AD23FF351F6}"/>
    <dgm:cxn modelId="{815CD028-756E-4B18-B286-5D460C8E75CB}" type="presOf" srcId="{65314A1D-5FDA-446D-A8F3-4CC5004E27CD}" destId="{430EC21F-A0B4-4D18-9B8E-52ED01A17726}" srcOrd="0" destOrd="0" presId="urn:microsoft.com/office/officeart/2016/7/layout/RepeatingBendingProcessNew"/>
    <dgm:cxn modelId="{017DEE2F-1C08-4F08-8AD0-8FA47A4F3AF6}" srcId="{B224271E-684A-419B-8B42-AD52A99FB5DE}" destId="{1743F50D-C4B8-4561-93DD-D8CDCDB29E73}" srcOrd="3" destOrd="0" parTransId="{BEE69A36-1EE8-4CF8-8D92-CB0639F03132}" sibTransId="{139E10B5-15E6-4222-8D55-D5FF260738DD}"/>
    <dgm:cxn modelId="{62BC6230-A37F-4C26-AD38-E50580034EEA}" type="presOf" srcId="{B224271E-684A-419B-8B42-AD52A99FB5DE}" destId="{7BBE9D26-9090-47AE-A59D-53E767E3BD09}" srcOrd="0" destOrd="0" presId="urn:microsoft.com/office/officeart/2016/7/layout/RepeatingBendingProcessNew"/>
    <dgm:cxn modelId="{00391632-2AAD-4263-94FA-970E9478066A}" type="presOf" srcId="{A49474D4-1A6F-4B13-B89B-AF01EF60CFCA}" destId="{67D2DDE0-8F0F-4574-A4C3-06F1D9AA27D3}" srcOrd="1" destOrd="0" presId="urn:microsoft.com/office/officeart/2016/7/layout/RepeatingBendingProcessNew"/>
    <dgm:cxn modelId="{4B18D832-E0CC-4839-8FDA-34BD1808F872}" srcId="{B224271E-684A-419B-8B42-AD52A99FB5DE}" destId="{B6A3F748-3BB4-4DC1-ABE3-F824D06C316F}" srcOrd="5" destOrd="0" parTransId="{1CD5C900-92A6-4CAE-8BB9-9DC3F62B2929}" sibTransId="{A49474D4-1A6F-4B13-B89B-AF01EF60CFCA}"/>
    <dgm:cxn modelId="{627BF339-3D6C-46A9-8223-313E784E57CF}" type="presOf" srcId="{57F89FD6-07D6-49AD-BF92-85E97C8EF8C8}" destId="{1B27AE47-D450-47E6-BDCF-BA16BD459D6A}" srcOrd="1" destOrd="0" presId="urn:microsoft.com/office/officeart/2016/7/layout/RepeatingBendingProcessNew"/>
    <dgm:cxn modelId="{6A2AD53A-82DC-4011-AE2E-915A49807BB8}" type="presOf" srcId="{A49474D4-1A6F-4B13-B89B-AF01EF60CFCA}" destId="{D23F20FB-82E7-4B71-B4E0-8397FD6A7932}" srcOrd="0" destOrd="0" presId="urn:microsoft.com/office/officeart/2016/7/layout/RepeatingBendingProcessNew"/>
    <dgm:cxn modelId="{7645905E-F7DD-4548-BDF6-D6D33BBAA6BC}" type="presOf" srcId="{DF1B8ADC-0718-4B0C-8DBF-4AD23FF351F6}" destId="{C58F01A2-B981-49F6-A6D6-190065C50041}" srcOrd="1" destOrd="0" presId="urn:microsoft.com/office/officeart/2016/7/layout/RepeatingBendingProcessNew"/>
    <dgm:cxn modelId="{D8A08261-F139-45C4-B3CC-BD562870C438}" srcId="{B224271E-684A-419B-8B42-AD52A99FB5DE}" destId="{72116602-963D-4304-9C9F-A0138A3DDE77}" srcOrd="2" destOrd="0" parTransId="{AB01B3B8-4895-45B5-BF54-FBBE3109DA0E}" sibTransId="{F70DD4F1-3DDC-46B2-8565-73E2D211CBEF}"/>
    <dgm:cxn modelId="{70EB5865-9EAE-4C07-9664-CEA9ECC06A87}" type="presOf" srcId="{DF1B8ADC-0718-4B0C-8DBF-4AD23FF351F6}" destId="{D7DCC6FB-BFF4-4C3C-B194-BA5727064846}" srcOrd="0" destOrd="0" presId="urn:microsoft.com/office/officeart/2016/7/layout/RepeatingBendingProcessNew"/>
    <dgm:cxn modelId="{0588D148-92FC-4FE9-B18C-67112F672434}" type="presOf" srcId="{B6A3F748-3BB4-4DC1-ABE3-F824D06C316F}" destId="{E28A3325-250A-4156-8B42-C1CC6E21B894}" srcOrd="0" destOrd="0" presId="urn:microsoft.com/office/officeart/2016/7/layout/RepeatingBendingProcessNew"/>
    <dgm:cxn modelId="{DF1FA169-2568-4D4A-9C16-4890BB878AE8}" srcId="{B224271E-684A-419B-8B42-AD52A99FB5DE}" destId="{C9D9183C-DAC6-490C-B4ED-063258EADAAE}" srcOrd="10" destOrd="0" parTransId="{280F73CD-E2D6-4EBC-879A-853697CBFB42}" sibTransId="{4D82710E-A5D8-4259-AD70-727B835D99EF}"/>
    <dgm:cxn modelId="{4CC6686A-4549-4D6A-B5A9-E135E63FCC2A}" type="presOf" srcId="{B53FC423-6C75-4E02-88CE-F0CD5D86CDA7}" destId="{58CBE4FF-5CA4-4774-B4BA-96057E85B3A1}" srcOrd="0" destOrd="0" presId="urn:microsoft.com/office/officeart/2016/7/layout/RepeatingBendingProcessNew"/>
    <dgm:cxn modelId="{E1AF984A-3BBD-40D5-9994-C13BFB9388A5}" type="presOf" srcId="{B97DC826-7FAB-469D-B972-048491681254}" destId="{C26076EE-A13A-4D3B-B18C-B3F71B7E2D5B}" srcOrd="1" destOrd="0" presId="urn:microsoft.com/office/officeart/2016/7/layout/RepeatingBendingProcessNew"/>
    <dgm:cxn modelId="{FDF73E4C-BD93-4F4A-BCDE-1FEEFAEF5579}" srcId="{B224271E-684A-419B-8B42-AD52A99FB5DE}" destId="{F5DC6BF2-33A1-4A84-B1E0-0070497F4474}" srcOrd="9" destOrd="0" parTransId="{1B1F7F62-163D-41AE-81F9-ADAFF3D193E3}" sibTransId="{65314A1D-5FDA-446D-A8F3-4CC5004E27CD}"/>
    <dgm:cxn modelId="{5C9EBC4F-5CC9-4408-9BE6-8E60BE0088A5}" type="presOf" srcId="{C9D9183C-DAC6-490C-B4ED-063258EADAAE}" destId="{D0B28005-8D2D-41EA-9142-2212CAF09FA6}" srcOrd="0" destOrd="0" presId="urn:microsoft.com/office/officeart/2016/7/layout/RepeatingBendingProcessNew"/>
    <dgm:cxn modelId="{B7D29B72-222C-4E51-B7AE-CEA60A3BD3E2}" type="presOf" srcId="{139E10B5-15E6-4222-8D55-D5FF260738DD}" destId="{C5736673-8240-413A-A303-906E6FC2EBF8}" srcOrd="0" destOrd="0" presId="urn:microsoft.com/office/officeart/2016/7/layout/RepeatingBendingProcessNew"/>
    <dgm:cxn modelId="{51A34D53-A25B-4A92-A760-ED3AA8018E15}" type="presOf" srcId="{DE6A4D7D-628A-4CC2-BE6C-6D771479989D}" destId="{0C169C90-60C4-41CF-A9E0-22AB52F19BA3}" srcOrd="0" destOrd="0" presId="urn:microsoft.com/office/officeart/2016/7/layout/RepeatingBendingProcessNew"/>
    <dgm:cxn modelId="{7F1BC67C-3074-4609-8D07-A0DEEBE5644A}" srcId="{B224271E-684A-419B-8B42-AD52A99FB5DE}" destId="{3CF966A6-4A0C-4C72-ACC0-03770637BAE5}" srcOrd="4" destOrd="0" parTransId="{4200C7E2-A9D4-4099-89D7-3650CA57E044}" sibTransId="{176270B8-269D-4DC4-B027-46CC4B9055E5}"/>
    <dgm:cxn modelId="{2C61387D-21B3-4D11-B36E-77A832660AEC}" type="presOf" srcId="{176270B8-269D-4DC4-B027-46CC4B9055E5}" destId="{9DD73368-24DE-487D-B2B3-A55713ABA4BB}" srcOrd="1" destOrd="0" presId="urn:microsoft.com/office/officeart/2016/7/layout/RepeatingBendingProcessNew"/>
    <dgm:cxn modelId="{A3F0757E-49AF-4779-81DE-28F79CEA5E06}" type="presOf" srcId="{B97DC826-7FAB-469D-B972-048491681254}" destId="{D56418DC-0F48-4815-8858-93B0EDFA0B4C}" srcOrd="0" destOrd="0" presId="urn:microsoft.com/office/officeart/2016/7/layout/RepeatingBendingProcessNew"/>
    <dgm:cxn modelId="{861BDE80-9DCD-4515-A61F-617271AD6DA6}" type="presOf" srcId="{139E10B5-15E6-4222-8D55-D5FF260738DD}" destId="{46C061C3-5363-4176-9641-F50BCDFB0208}" srcOrd="1" destOrd="0" presId="urn:microsoft.com/office/officeart/2016/7/layout/RepeatingBendingProcessNew"/>
    <dgm:cxn modelId="{DDC04C88-96B4-45E2-BBF9-CB8FF844B753}" srcId="{B224271E-684A-419B-8B42-AD52A99FB5DE}" destId="{A619CDFA-6891-4FAF-AFDB-0D4A5BFBBE22}" srcOrd="1" destOrd="0" parTransId="{05722106-831A-4AD8-B682-7877E7821763}" sibTransId="{DE6A4D7D-628A-4CC2-BE6C-6D771479989D}"/>
    <dgm:cxn modelId="{CE586A9F-E6E5-4B13-9AB9-E45B68F05724}" type="presOf" srcId="{176270B8-269D-4DC4-B027-46CC4B9055E5}" destId="{101E02B6-477A-464F-9264-627825022D66}" srcOrd="0" destOrd="0" presId="urn:microsoft.com/office/officeart/2016/7/layout/RepeatingBendingProcessNew"/>
    <dgm:cxn modelId="{D4AD5AA1-D4F3-4A33-9317-AD32E70F45A8}" type="presOf" srcId="{A619CDFA-6891-4FAF-AFDB-0D4A5BFBBE22}" destId="{9FD2A619-7096-4A3A-A9DC-65854293DAEE}" srcOrd="0" destOrd="0" presId="urn:microsoft.com/office/officeart/2016/7/layout/RepeatingBendingProcessNew"/>
    <dgm:cxn modelId="{498E97A2-C0E2-4A51-91BF-1F4B3D6458F5}" type="presOf" srcId="{72116602-963D-4304-9C9F-A0138A3DDE77}" destId="{5D7C338B-6B5A-4068-A549-4F1675F66BC5}" srcOrd="0" destOrd="0" presId="urn:microsoft.com/office/officeart/2016/7/layout/RepeatingBendingProcessNew"/>
    <dgm:cxn modelId="{055ADCA5-1F64-44A2-B4DB-F14516199E77}" type="presOf" srcId="{E3C50520-715E-4713-9444-814EB3AEA35D}" destId="{B962AA29-9708-45D3-8FB7-1D55E7311A62}" srcOrd="0" destOrd="0" presId="urn:microsoft.com/office/officeart/2016/7/layout/RepeatingBendingProcessNew"/>
    <dgm:cxn modelId="{B6DB33AA-0213-48EC-8B27-2B755D83A11D}" type="presOf" srcId="{65314A1D-5FDA-446D-A8F3-4CC5004E27CD}" destId="{786E93A6-5BAB-462D-BE13-D1AB5402FF5E}" srcOrd="1" destOrd="0" presId="urn:microsoft.com/office/officeart/2016/7/layout/RepeatingBendingProcessNew"/>
    <dgm:cxn modelId="{9E0113BC-AD36-4ED7-A87E-315EB969DEFA}" type="presOf" srcId="{F70DD4F1-3DDC-46B2-8565-73E2D211CBEF}" destId="{800311B1-0376-4064-824E-44489283B8F7}" srcOrd="0" destOrd="0" presId="urn:microsoft.com/office/officeart/2016/7/layout/RepeatingBendingProcessNew"/>
    <dgm:cxn modelId="{55E13DC2-817E-42F3-9C31-A45D18A5FD41}" srcId="{B224271E-684A-419B-8B42-AD52A99FB5DE}" destId="{E3C50520-715E-4713-9444-814EB3AEA35D}" srcOrd="8" destOrd="0" parTransId="{DE84FFB8-78C4-4D16-8710-879A7AF467C3}" sibTransId="{57F89FD6-07D6-49AD-BF92-85E97C8EF8C8}"/>
    <dgm:cxn modelId="{D5F837C3-7D64-40FD-9B7F-AAF689489675}" type="presOf" srcId="{F5DC6BF2-33A1-4A84-B1E0-0070497F4474}" destId="{D3ADB57F-72A7-435F-BF26-C8863399FFBE}" srcOrd="0" destOrd="0" presId="urn:microsoft.com/office/officeart/2016/7/layout/RepeatingBendingProcessNew"/>
    <dgm:cxn modelId="{9420D6C5-54E3-4370-8025-FD64336CA3DB}" type="presOf" srcId="{1743F50D-C4B8-4561-93DD-D8CDCDB29E73}" destId="{F9E4C113-F27C-4ABC-9E76-3A205A1CB493}" srcOrd="0" destOrd="0" presId="urn:microsoft.com/office/officeart/2016/7/layout/RepeatingBendingProcessNew"/>
    <dgm:cxn modelId="{A08885CD-D2E6-44DA-ACDF-24D87161F13A}" srcId="{B224271E-684A-419B-8B42-AD52A99FB5DE}" destId="{62A96962-5C06-4EEB-A94D-8227D94429C8}" srcOrd="0" destOrd="0" parTransId="{F494BEF6-13FF-405E-8919-4FC41B337570}" sibTransId="{B97DC826-7FAB-469D-B972-048491681254}"/>
    <dgm:cxn modelId="{9F4939D3-6B42-436A-BC99-CB47B760B615}" type="presOf" srcId="{57F89FD6-07D6-49AD-BF92-85E97C8EF8C8}" destId="{A313C3A8-5B07-4BEE-A9A1-215AB773B544}" srcOrd="0" destOrd="0" presId="urn:microsoft.com/office/officeart/2016/7/layout/RepeatingBendingProcessNew"/>
    <dgm:cxn modelId="{C806D0DB-1FD8-4E10-83EB-A68F5BE27612}" type="presOf" srcId="{DE6A4D7D-628A-4CC2-BE6C-6D771479989D}" destId="{7F40A271-E5E8-429B-ADC3-48585AD40638}" srcOrd="1" destOrd="0" presId="urn:microsoft.com/office/officeart/2016/7/layout/RepeatingBendingProcessNew"/>
    <dgm:cxn modelId="{091F24E0-98C7-4977-8AFB-5A691D022B42}" srcId="{B224271E-684A-419B-8B42-AD52A99FB5DE}" destId="{B25B69C8-707D-4F9D-A0AF-7B1BB9132D24}" srcOrd="6" destOrd="0" parTransId="{B1C84910-64ED-4BA4-ADAF-BA729C906D16}" sibTransId="{B53FC423-6C75-4E02-88CE-F0CD5D86CDA7}"/>
    <dgm:cxn modelId="{F02D78E7-C251-4F50-A9E8-23D03CCB1DBD}" type="presOf" srcId="{62A96962-5C06-4EEB-A94D-8227D94429C8}" destId="{024823BE-E0FD-4002-A14C-7BCBC4A2C702}" srcOrd="0" destOrd="0" presId="urn:microsoft.com/office/officeart/2016/7/layout/RepeatingBendingProcessNew"/>
    <dgm:cxn modelId="{490763EC-F203-46EA-B7A7-A4B162B41CAF}" type="presOf" srcId="{B53FC423-6C75-4E02-88CE-F0CD5D86CDA7}" destId="{82CEE978-DE67-4655-B8F6-184EB7068495}" srcOrd="1" destOrd="0" presId="urn:microsoft.com/office/officeart/2016/7/layout/RepeatingBendingProcessNew"/>
    <dgm:cxn modelId="{22EB45F7-4658-45BD-818D-FE064AB1F987}" type="presOf" srcId="{04D3FD9D-C7BD-4BA5-ADB8-55E625325F7B}" destId="{78DDEF8B-3F43-441A-B26D-20018C0CBF15}" srcOrd="0" destOrd="0" presId="urn:microsoft.com/office/officeart/2016/7/layout/RepeatingBendingProcessNew"/>
    <dgm:cxn modelId="{99D6D6F9-66B3-458D-A87F-0A999B1628CF}" type="presOf" srcId="{B25B69C8-707D-4F9D-A0AF-7B1BB9132D24}" destId="{9486285A-2922-4652-8907-CE4033263980}" srcOrd="0" destOrd="0" presId="urn:microsoft.com/office/officeart/2016/7/layout/RepeatingBendingProcessNew"/>
    <dgm:cxn modelId="{AF0FE2FB-C9BE-467C-B5C4-97942D7CABC2}" type="presOf" srcId="{F70DD4F1-3DDC-46B2-8565-73E2D211CBEF}" destId="{74246F7E-0C43-410D-9A51-1AE94D4D08E1}" srcOrd="1" destOrd="0" presId="urn:microsoft.com/office/officeart/2016/7/layout/RepeatingBendingProcessNew"/>
    <dgm:cxn modelId="{C0EDBCFF-6BA9-4276-A282-94DFEFE55CF8}" type="presOf" srcId="{3CF966A6-4A0C-4C72-ACC0-03770637BAE5}" destId="{5EF79E1D-27D3-44B2-BB05-0BEF126A9FD9}" srcOrd="0" destOrd="0" presId="urn:microsoft.com/office/officeart/2016/7/layout/RepeatingBendingProcessNew"/>
    <dgm:cxn modelId="{91D57E43-9666-45D2-AD47-16319F44FF63}" type="presParOf" srcId="{7BBE9D26-9090-47AE-A59D-53E767E3BD09}" destId="{024823BE-E0FD-4002-A14C-7BCBC4A2C702}" srcOrd="0" destOrd="0" presId="urn:microsoft.com/office/officeart/2016/7/layout/RepeatingBendingProcessNew"/>
    <dgm:cxn modelId="{3578175A-20B6-4B77-A597-2BC2B5E69D67}" type="presParOf" srcId="{7BBE9D26-9090-47AE-A59D-53E767E3BD09}" destId="{D56418DC-0F48-4815-8858-93B0EDFA0B4C}" srcOrd="1" destOrd="0" presId="urn:microsoft.com/office/officeart/2016/7/layout/RepeatingBendingProcessNew"/>
    <dgm:cxn modelId="{BD358B5C-8C88-4D26-A207-6F5331EE896C}" type="presParOf" srcId="{D56418DC-0F48-4815-8858-93B0EDFA0B4C}" destId="{C26076EE-A13A-4D3B-B18C-B3F71B7E2D5B}" srcOrd="0" destOrd="0" presId="urn:microsoft.com/office/officeart/2016/7/layout/RepeatingBendingProcessNew"/>
    <dgm:cxn modelId="{C02C5629-5397-47BF-B11F-9D8759B36432}" type="presParOf" srcId="{7BBE9D26-9090-47AE-A59D-53E767E3BD09}" destId="{9FD2A619-7096-4A3A-A9DC-65854293DAEE}" srcOrd="2" destOrd="0" presId="urn:microsoft.com/office/officeart/2016/7/layout/RepeatingBendingProcessNew"/>
    <dgm:cxn modelId="{7EA80CEA-D9D3-4142-9284-11B2CEE7F277}" type="presParOf" srcId="{7BBE9D26-9090-47AE-A59D-53E767E3BD09}" destId="{0C169C90-60C4-41CF-A9E0-22AB52F19BA3}" srcOrd="3" destOrd="0" presId="urn:microsoft.com/office/officeart/2016/7/layout/RepeatingBendingProcessNew"/>
    <dgm:cxn modelId="{7DE76A98-4C18-405F-9467-0F4913B33B57}" type="presParOf" srcId="{0C169C90-60C4-41CF-A9E0-22AB52F19BA3}" destId="{7F40A271-E5E8-429B-ADC3-48585AD40638}" srcOrd="0" destOrd="0" presId="urn:microsoft.com/office/officeart/2016/7/layout/RepeatingBendingProcessNew"/>
    <dgm:cxn modelId="{8FB2D6FA-F8C9-4803-909A-7ED96013C3AB}" type="presParOf" srcId="{7BBE9D26-9090-47AE-A59D-53E767E3BD09}" destId="{5D7C338B-6B5A-4068-A549-4F1675F66BC5}" srcOrd="4" destOrd="0" presId="urn:microsoft.com/office/officeart/2016/7/layout/RepeatingBendingProcessNew"/>
    <dgm:cxn modelId="{B64E7192-EFC8-48B5-B807-3A864E1AE0D4}" type="presParOf" srcId="{7BBE9D26-9090-47AE-A59D-53E767E3BD09}" destId="{800311B1-0376-4064-824E-44489283B8F7}" srcOrd="5" destOrd="0" presId="urn:microsoft.com/office/officeart/2016/7/layout/RepeatingBendingProcessNew"/>
    <dgm:cxn modelId="{5878C870-D40A-4C50-9577-A4AD70297E3B}" type="presParOf" srcId="{800311B1-0376-4064-824E-44489283B8F7}" destId="{74246F7E-0C43-410D-9A51-1AE94D4D08E1}" srcOrd="0" destOrd="0" presId="urn:microsoft.com/office/officeart/2016/7/layout/RepeatingBendingProcessNew"/>
    <dgm:cxn modelId="{E042CB5C-D5BC-4D07-A8E1-081F097E39B2}" type="presParOf" srcId="{7BBE9D26-9090-47AE-A59D-53E767E3BD09}" destId="{F9E4C113-F27C-4ABC-9E76-3A205A1CB493}" srcOrd="6" destOrd="0" presId="urn:microsoft.com/office/officeart/2016/7/layout/RepeatingBendingProcessNew"/>
    <dgm:cxn modelId="{55444E1D-B802-46B6-9728-C619CC10DE92}" type="presParOf" srcId="{7BBE9D26-9090-47AE-A59D-53E767E3BD09}" destId="{C5736673-8240-413A-A303-906E6FC2EBF8}" srcOrd="7" destOrd="0" presId="urn:microsoft.com/office/officeart/2016/7/layout/RepeatingBendingProcessNew"/>
    <dgm:cxn modelId="{FF726EAA-82A3-42D1-8F15-B796EA8884AD}" type="presParOf" srcId="{C5736673-8240-413A-A303-906E6FC2EBF8}" destId="{46C061C3-5363-4176-9641-F50BCDFB0208}" srcOrd="0" destOrd="0" presId="urn:microsoft.com/office/officeart/2016/7/layout/RepeatingBendingProcessNew"/>
    <dgm:cxn modelId="{868D47F8-755A-4A31-A936-BF44B9C71AB2}" type="presParOf" srcId="{7BBE9D26-9090-47AE-A59D-53E767E3BD09}" destId="{5EF79E1D-27D3-44B2-BB05-0BEF126A9FD9}" srcOrd="8" destOrd="0" presId="urn:microsoft.com/office/officeart/2016/7/layout/RepeatingBendingProcessNew"/>
    <dgm:cxn modelId="{9A7FA98A-1D03-46F7-880B-2F5056866E7F}" type="presParOf" srcId="{7BBE9D26-9090-47AE-A59D-53E767E3BD09}" destId="{101E02B6-477A-464F-9264-627825022D66}" srcOrd="9" destOrd="0" presId="urn:microsoft.com/office/officeart/2016/7/layout/RepeatingBendingProcessNew"/>
    <dgm:cxn modelId="{0AAFE118-FF98-4F46-943B-2411F7A32992}" type="presParOf" srcId="{101E02B6-477A-464F-9264-627825022D66}" destId="{9DD73368-24DE-487D-B2B3-A55713ABA4BB}" srcOrd="0" destOrd="0" presId="urn:microsoft.com/office/officeart/2016/7/layout/RepeatingBendingProcessNew"/>
    <dgm:cxn modelId="{417ACEE8-216C-467C-91FA-23A3F19F1394}" type="presParOf" srcId="{7BBE9D26-9090-47AE-A59D-53E767E3BD09}" destId="{E28A3325-250A-4156-8B42-C1CC6E21B894}" srcOrd="10" destOrd="0" presId="urn:microsoft.com/office/officeart/2016/7/layout/RepeatingBendingProcessNew"/>
    <dgm:cxn modelId="{D54218D1-6882-4BC2-B045-A3791E030C07}" type="presParOf" srcId="{7BBE9D26-9090-47AE-A59D-53E767E3BD09}" destId="{D23F20FB-82E7-4B71-B4E0-8397FD6A7932}" srcOrd="11" destOrd="0" presId="urn:microsoft.com/office/officeart/2016/7/layout/RepeatingBendingProcessNew"/>
    <dgm:cxn modelId="{FC466DCB-1F68-4F2A-8BA4-DE6E491607BF}" type="presParOf" srcId="{D23F20FB-82E7-4B71-B4E0-8397FD6A7932}" destId="{67D2DDE0-8F0F-4574-A4C3-06F1D9AA27D3}" srcOrd="0" destOrd="0" presId="urn:microsoft.com/office/officeart/2016/7/layout/RepeatingBendingProcessNew"/>
    <dgm:cxn modelId="{EA7EF8C3-7061-4607-9D43-577E5FDAADF3}" type="presParOf" srcId="{7BBE9D26-9090-47AE-A59D-53E767E3BD09}" destId="{9486285A-2922-4652-8907-CE4033263980}" srcOrd="12" destOrd="0" presId="urn:microsoft.com/office/officeart/2016/7/layout/RepeatingBendingProcessNew"/>
    <dgm:cxn modelId="{2B961BDF-183B-438A-AB44-7DEE66651633}" type="presParOf" srcId="{7BBE9D26-9090-47AE-A59D-53E767E3BD09}" destId="{58CBE4FF-5CA4-4774-B4BA-96057E85B3A1}" srcOrd="13" destOrd="0" presId="urn:microsoft.com/office/officeart/2016/7/layout/RepeatingBendingProcessNew"/>
    <dgm:cxn modelId="{C771D0B6-A8B1-4EA0-8F4A-A3EF352AD2B5}" type="presParOf" srcId="{58CBE4FF-5CA4-4774-B4BA-96057E85B3A1}" destId="{82CEE978-DE67-4655-B8F6-184EB7068495}" srcOrd="0" destOrd="0" presId="urn:microsoft.com/office/officeart/2016/7/layout/RepeatingBendingProcessNew"/>
    <dgm:cxn modelId="{9ED76322-2607-47FB-A4F2-91633844927C}" type="presParOf" srcId="{7BBE9D26-9090-47AE-A59D-53E767E3BD09}" destId="{78DDEF8B-3F43-441A-B26D-20018C0CBF15}" srcOrd="14" destOrd="0" presId="urn:microsoft.com/office/officeart/2016/7/layout/RepeatingBendingProcessNew"/>
    <dgm:cxn modelId="{729EAD54-0050-4EA4-A00D-3923486BAE88}" type="presParOf" srcId="{7BBE9D26-9090-47AE-A59D-53E767E3BD09}" destId="{D7DCC6FB-BFF4-4C3C-B194-BA5727064846}" srcOrd="15" destOrd="0" presId="urn:microsoft.com/office/officeart/2016/7/layout/RepeatingBendingProcessNew"/>
    <dgm:cxn modelId="{9339F7C0-5429-4E9D-827D-A6DBD58FFDFA}" type="presParOf" srcId="{D7DCC6FB-BFF4-4C3C-B194-BA5727064846}" destId="{C58F01A2-B981-49F6-A6D6-190065C50041}" srcOrd="0" destOrd="0" presId="urn:microsoft.com/office/officeart/2016/7/layout/RepeatingBendingProcessNew"/>
    <dgm:cxn modelId="{1C3516DA-8DF7-45AA-8013-81E2BA8B339F}" type="presParOf" srcId="{7BBE9D26-9090-47AE-A59D-53E767E3BD09}" destId="{B962AA29-9708-45D3-8FB7-1D55E7311A62}" srcOrd="16" destOrd="0" presId="urn:microsoft.com/office/officeart/2016/7/layout/RepeatingBendingProcessNew"/>
    <dgm:cxn modelId="{8AA7E720-3A3C-4D22-A71A-BF19EB1A6270}" type="presParOf" srcId="{7BBE9D26-9090-47AE-A59D-53E767E3BD09}" destId="{A313C3A8-5B07-4BEE-A9A1-215AB773B544}" srcOrd="17" destOrd="0" presId="urn:microsoft.com/office/officeart/2016/7/layout/RepeatingBendingProcessNew"/>
    <dgm:cxn modelId="{7136EAC0-3CCF-4A37-8746-EC061D4BEE93}" type="presParOf" srcId="{A313C3A8-5B07-4BEE-A9A1-215AB773B544}" destId="{1B27AE47-D450-47E6-BDCF-BA16BD459D6A}" srcOrd="0" destOrd="0" presId="urn:microsoft.com/office/officeart/2016/7/layout/RepeatingBendingProcessNew"/>
    <dgm:cxn modelId="{391A8D17-D3BE-4FC0-85C8-4C98982826B5}" type="presParOf" srcId="{7BBE9D26-9090-47AE-A59D-53E767E3BD09}" destId="{D3ADB57F-72A7-435F-BF26-C8863399FFBE}" srcOrd="18" destOrd="0" presId="urn:microsoft.com/office/officeart/2016/7/layout/RepeatingBendingProcessNew"/>
    <dgm:cxn modelId="{3BAC967A-68A3-4F77-8DED-4BCDE11B4C38}" type="presParOf" srcId="{7BBE9D26-9090-47AE-A59D-53E767E3BD09}" destId="{430EC21F-A0B4-4D18-9B8E-52ED01A17726}" srcOrd="19" destOrd="0" presId="urn:microsoft.com/office/officeart/2016/7/layout/RepeatingBendingProcessNew"/>
    <dgm:cxn modelId="{EBCF2CEF-037C-4E4F-B7CF-999E09CBC124}" type="presParOf" srcId="{430EC21F-A0B4-4D18-9B8E-52ED01A17726}" destId="{786E93A6-5BAB-462D-BE13-D1AB5402FF5E}" srcOrd="0" destOrd="0" presId="urn:microsoft.com/office/officeart/2016/7/layout/RepeatingBendingProcessNew"/>
    <dgm:cxn modelId="{7826EF09-9087-4BFD-9630-E4665D8E9E45}" type="presParOf" srcId="{7BBE9D26-9090-47AE-A59D-53E767E3BD09}" destId="{D0B28005-8D2D-41EA-9142-2212CAF09FA6}"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55641-C547-493D-9C0E-A982DD2271ED}">
      <dsp:nvSpPr>
        <dsp:cNvPr id="0" name=""/>
        <dsp:cNvSpPr/>
      </dsp:nvSpPr>
      <dsp:spPr>
        <a:xfrm>
          <a:off x="0" y="46504"/>
          <a:ext cx="3353378" cy="809493"/>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The linear regression analysis identifies a strong correlation between red fighter leg strikes attempted and red fighter leg strikes landed.</a:t>
          </a:r>
        </a:p>
      </dsp:txBody>
      <dsp:txXfrm>
        <a:off x="39516" y="86020"/>
        <a:ext cx="3274346" cy="730461"/>
      </dsp:txXfrm>
    </dsp:sp>
    <dsp:sp modelId="{DB739114-C247-4FE5-9CE3-3B4E3955DBE7}">
      <dsp:nvSpPr>
        <dsp:cNvPr id="0" name=""/>
        <dsp:cNvSpPr/>
      </dsp:nvSpPr>
      <dsp:spPr>
        <a:xfrm>
          <a:off x="0" y="890557"/>
          <a:ext cx="3353378" cy="809493"/>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A positive slope indicates a positive relationship. The r-squared value is 0.96, which means that many data points are close to the linear regression function line. </a:t>
          </a:r>
        </a:p>
      </dsp:txBody>
      <dsp:txXfrm>
        <a:off x="39516" y="930073"/>
        <a:ext cx="3274346" cy="730461"/>
      </dsp:txXfrm>
    </dsp:sp>
    <dsp:sp modelId="{DF830ECE-EB9A-4414-8CB6-3DC872E4EC9F}">
      <dsp:nvSpPr>
        <dsp:cNvPr id="0" name=""/>
        <dsp:cNvSpPr/>
      </dsp:nvSpPr>
      <dsp:spPr>
        <a:xfrm>
          <a:off x="0" y="1734611"/>
          <a:ext cx="3353378" cy="809493"/>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The linear regression analysis identifies a strong correlation between blue fighter body strikes attempted and blue fighter body strikes landed.</a:t>
          </a:r>
        </a:p>
      </dsp:txBody>
      <dsp:txXfrm>
        <a:off x="39516" y="1774127"/>
        <a:ext cx="3274346" cy="730461"/>
      </dsp:txXfrm>
    </dsp:sp>
    <dsp:sp modelId="{B055AF3F-E28E-418A-B4DF-E6ACF10B5DE7}">
      <dsp:nvSpPr>
        <dsp:cNvPr id="0" name=""/>
        <dsp:cNvSpPr/>
      </dsp:nvSpPr>
      <dsp:spPr>
        <a:xfrm>
          <a:off x="0" y="2578665"/>
          <a:ext cx="3353378" cy="809493"/>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The r-squared value is 0.91, which means that many data points are close to the linear regression function line, making it a good fit.</a:t>
          </a:r>
        </a:p>
      </dsp:txBody>
      <dsp:txXfrm>
        <a:off x="39516" y="2618181"/>
        <a:ext cx="3274346" cy="730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418DC-0F48-4815-8858-93B0EDFA0B4C}">
      <dsp:nvSpPr>
        <dsp:cNvPr id="0" name=""/>
        <dsp:cNvSpPr/>
      </dsp:nvSpPr>
      <dsp:spPr>
        <a:xfrm>
          <a:off x="2027821" y="490019"/>
          <a:ext cx="378395" cy="91440"/>
        </a:xfrm>
        <a:custGeom>
          <a:avLst/>
          <a:gdLst/>
          <a:ahLst/>
          <a:cxnLst/>
          <a:rect l="0" t="0" r="0" b="0"/>
          <a:pathLst>
            <a:path>
              <a:moveTo>
                <a:pt x="0" y="45720"/>
              </a:moveTo>
              <a:lnTo>
                <a:pt x="37839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06794" y="533692"/>
        <a:ext cx="20449" cy="4093"/>
      </dsp:txXfrm>
    </dsp:sp>
    <dsp:sp modelId="{024823BE-E0FD-4002-A14C-7BCBC4A2C702}">
      <dsp:nvSpPr>
        <dsp:cNvPr id="0" name=""/>
        <dsp:cNvSpPr/>
      </dsp:nvSpPr>
      <dsp:spPr>
        <a:xfrm>
          <a:off x="251380" y="2267"/>
          <a:ext cx="1778241" cy="1066944"/>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135" tIns="91464" rIns="87135" bIns="91464" numCol="1" spcCol="1270" anchor="ctr" anchorCtr="0">
          <a:noAutofit/>
        </a:bodyPr>
        <a:lstStyle/>
        <a:p>
          <a:pPr marL="0" lvl="0" indent="0" algn="ctr" defTabSz="533400">
            <a:lnSpc>
              <a:spcPct val="90000"/>
            </a:lnSpc>
            <a:spcBef>
              <a:spcPct val="0"/>
            </a:spcBef>
            <a:spcAft>
              <a:spcPct val="35000"/>
            </a:spcAft>
            <a:buNone/>
          </a:pPr>
          <a:r>
            <a:rPr lang="en-US" sz="1200" b="1" kern="1200" dirty="0"/>
            <a:t>Conclusion</a:t>
          </a:r>
        </a:p>
      </dsp:txBody>
      <dsp:txXfrm>
        <a:off x="251380" y="2267"/>
        <a:ext cx="1778241" cy="1066944"/>
      </dsp:txXfrm>
    </dsp:sp>
    <dsp:sp modelId="{0C169C90-60C4-41CF-A9E0-22AB52F19BA3}">
      <dsp:nvSpPr>
        <dsp:cNvPr id="0" name=""/>
        <dsp:cNvSpPr/>
      </dsp:nvSpPr>
      <dsp:spPr>
        <a:xfrm>
          <a:off x="4215058" y="490019"/>
          <a:ext cx="378395" cy="91440"/>
        </a:xfrm>
        <a:custGeom>
          <a:avLst/>
          <a:gdLst/>
          <a:ahLst/>
          <a:cxnLst/>
          <a:rect l="0" t="0" r="0" b="0"/>
          <a:pathLst>
            <a:path>
              <a:moveTo>
                <a:pt x="0" y="45720"/>
              </a:moveTo>
              <a:lnTo>
                <a:pt x="37839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94031" y="533692"/>
        <a:ext cx="20449" cy="4093"/>
      </dsp:txXfrm>
    </dsp:sp>
    <dsp:sp modelId="{9FD2A619-7096-4A3A-A9DC-65854293DAEE}">
      <dsp:nvSpPr>
        <dsp:cNvPr id="0" name=""/>
        <dsp:cNvSpPr/>
      </dsp:nvSpPr>
      <dsp:spPr>
        <a:xfrm>
          <a:off x="2438617" y="2267"/>
          <a:ext cx="1778241" cy="1066944"/>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135" tIns="91464" rIns="87135" bIns="91464" numCol="1" spcCol="1270" anchor="ctr" anchorCtr="0">
          <a:noAutofit/>
        </a:bodyPr>
        <a:lstStyle/>
        <a:p>
          <a:pPr marL="0" lvl="0" indent="0" algn="ctr" defTabSz="533400">
            <a:lnSpc>
              <a:spcPct val="90000"/>
            </a:lnSpc>
            <a:spcBef>
              <a:spcPct val="0"/>
            </a:spcBef>
            <a:spcAft>
              <a:spcPct val="35000"/>
            </a:spcAft>
            <a:buNone/>
          </a:pPr>
          <a:r>
            <a:rPr lang="en-US" sz="1200" kern="1200" dirty="0"/>
            <a:t>After conducting a linear regression, the results confirm our hypothesis is true. </a:t>
          </a:r>
        </a:p>
      </dsp:txBody>
      <dsp:txXfrm>
        <a:off x="2438617" y="2267"/>
        <a:ext cx="1778241" cy="1066944"/>
      </dsp:txXfrm>
    </dsp:sp>
    <dsp:sp modelId="{800311B1-0376-4064-824E-44489283B8F7}">
      <dsp:nvSpPr>
        <dsp:cNvPr id="0" name=""/>
        <dsp:cNvSpPr/>
      </dsp:nvSpPr>
      <dsp:spPr>
        <a:xfrm>
          <a:off x="6402295" y="490019"/>
          <a:ext cx="378395" cy="91440"/>
        </a:xfrm>
        <a:custGeom>
          <a:avLst/>
          <a:gdLst/>
          <a:ahLst/>
          <a:cxnLst/>
          <a:rect l="0" t="0" r="0" b="0"/>
          <a:pathLst>
            <a:path>
              <a:moveTo>
                <a:pt x="0" y="45720"/>
              </a:moveTo>
              <a:lnTo>
                <a:pt x="37839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81268" y="533692"/>
        <a:ext cx="20449" cy="4093"/>
      </dsp:txXfrm>
    </dsp:sp>
    <dsp:sp modelId="{5D7C338B-6B5A-4068-A549-4F1675F66BC5}">
      <dsp:nvSpPr>
        <dsp:cNvPr id="0" name=""/>
        <dsp:cNvSpPr/>
      </dsp:nvSpPr>
      <dsp:spPr>
        <a:xfrm>
          <a:off x="4625854" y="2267"/>
          <a:ext cx="1778241" cy="1066944"/>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135" tIns="91464" rIns="87135" bIns="91464" numCol="1" spcCol="1270" anchor="ctr" anchorCtr="0">
          <a:noAutofit/>
        </a:bodyPr>
        <a:lstStyle/>
        <a:p>
          <a:pPr marL="0" lvl="0" indent="0" algn="ctr" defTabSz="533400">
            <a:lnSpc>
              <a:spcPct val="90000"/>
            </a:lnSpc>
            <a:spcBef>
              <a:spcPct val="0"/>
            </a:spcBef>
            <a:spcAft>
              <a:spcPct val="35000"/>
            </a:spcAft>
            <a:buNone/>
          </a:pPr>
          <a:r>
            <a:rPr lang="en-US" sz="1200" kern="1200" dirty="0"/>
            <a:t>The top average strikes were head (96%), body (92%), ground (93%), clinch (94%), and head (80% and 77%).</a:t>
          </a:r>
        </a:p>
      </dsp:txBody>
      <dsp:txXfrm>
        <a:off x="4625854" y="2267"/>
        <a:ext cx="1778241" cy="1066944"/>
      </dsp:txXfrm>
    </dsp:sp>
    <dsp:sp modelId="{C5736673-8240-413A-A303-906E6FC2EBF8}">
      <dsp:nvSpPr>
        <dsp:cNvPr id="0" name=""/>
        <dsp:cNvSpPr/>
      </dsp:nvSpPr>
      <dsp:spPr>
        <a:xfrm>
          <a:off x="8589532" y="490019"/>
          <a:ext cx="378395" cy="91440"/>
        </a:xfrm>
        <a:custGeom>
          <a:avLst/>
          <a:gdLst/>
          <a:ahLst/>
          <a:cxnLst/>
          <a:rect l="0" t="0" r="0" b="0"/>
          <a:pathLst>
            <a:path>
              <a:moveTo>
                <a:pt x="0" y="45720"/>
              </a:moveTo>
              <a:lnTo>
                <a:pt x="37839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768505" y="533692"/>
        <a:ext cx="20449" cy="4093"/>
      </dsp:txXfrm>
    </dsp:sp>
    <dsp:sp modelId="{F9E4C113-F27C-4ABC-9E76-3A205A1CB493}">
      <dsp:nvSpPr>
        <dsp:cNvPr id="0" name=""/>
        <dsp:cNvSpPr/>
      </dsp:nvSpPr>
      <dsp:spPr>
        <a:xfrm>
          <a:off x="6813091" y="2267"/>
          <a:ext cx="1778241" cy="1066944"/>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135" tIns="91464" rIns="87135" bIns="91464" numCol="1" spcCol="1270" anchor="ctr" anchorCtr="0">
          <a:noAutofit/>
        </a:bodyPr>
        <a:lstStyle/>
        <a:p>
          <a:pPr marL="0" lvl="0" indent="0" algn="ctr" defTabSz="533400">
            <a:lnSpc>
              <a:spcPct val="90000"/>
            </a:lnSpc>
            <a:spcBef>
              <a:spcPct val="0"/>
            </a:spcBef>
            <a:spcAft>
              <a:spcPct val="35000"/>
            </a:spcAft>
            <a:buNone/>
          </a:pPr>
          <a:r>
            <a:rPr lang="en-US" sz="1200" b="1" kern="1200" dirty="0"/>
            <a:t>Data Limitation</a:t>
          </a:r>
        </a:p>
      </dsp:txBody>
      <dsp:txXfrm>
        <a:off x="6813091" y="2267"/>
        <a:ext cx="1778241" cy="1066944"/>
      </dsp:txXfrm>
    </dsp:sp>
    <dsp:sp modelId="{101E02B6-477A-464F-9264-627825022D66}">
      <dsp:nvSpPr>
        <dsp:cNvPr id="0" name=""/>
        <dsp:cNvSpPr/>
      </dsp:nvSpPr>
      <dsp:spPr>
        <a:xfrm>
          <a:off x="1140501" y="1067412"/>
          <a:ext cx="8748947" cy="378395"/>
        </a:xfrm>
        <a:custGeom>
          <a:avLst/>
          <a:gdLst/>
          <a:ahLst/>
          <a:cxnLst/>
          <a:rect l="0" t="0" r="0" b="0"/>
          <a:pathLst>
            <a:path>
              <a:moveTo>
                <a:pt x="8748947" y="0"/>
              </a:moveTo>
              <a:lnTo>
                <a:pt x="8748947" y="206297"/>
              </a:lnTo>
              <a:lnTo>
                <a:pt x="0" y="206297"/>
              </a:lnTo>
              <a:lnTo>
                <a:pt x="0" y="378395"/>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6012" y="1254562"/>
        <a:ext cx="437925" cy="4093"/>
      </dsp:txXfrm>
    </dsp:sp>
    <dsp:sp modelId="{5EF79E1D-27D3-44B2-BB05-0BEF126A9FD9}">
      <dsp:nvSpPr>
        <dsp:cNvPr id="0" name=""/>
        <dsp:cNvSpPr/>
      </dsp:nvSpPr>
      <dsp:spPr>
        <a:xfrm>
          <a:off x="9000328" y="2267"/>
          <a:ext cx="1778241" cy="1066944"/>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135" tIns="91464" rIns="87135" bIns="91464" numCol="1" spcCol="1270" anchor="ctr" anchorCtr="0">
          <a:noAutofit/>
        </a:bodyPr>
        <a:lstStyle/>
        <a:p>
          <a:pPr marL="0" lvl="0" indent="0" algn="ctr" defTabSz="533400">
            <a:lnSpc>
              <a:spcPct val="90000"/>
            </a:lnSpc>
            <a:spcBef>
              <a:spcPct val="0"/>
            </a:spcBef>
            <a:spcAft>
              <a:spcPct val="35000"/>
            </a:spcAft>
            <a:buNone/>
          </a:pPr>
          <a:r>
            <a:rPr lang="en-US" sz="1200" kern="1200" dirty="0"/>
            <a:t>Data set was scraped from the UFC website. Human error can play a factor when performing a task manually. </a:t>
          </a:r>
        </a:p>
      </dsp:txBody>
      <dsp:txXfrm>
        <a:off x="9000328" y="2267"/>
        <a:ext cx="1778241" cy="1066944"/>
      </dsp:txXfrm>
    </dsp:sp>
    <dsp:sp modelId="{D23F20FB-82E7-4B71-B4E0-8397FD6A7932}">
      <dsp:nvSpPr>
        <dsp:cNvPr id="0" name=""/>
        <dsp:cNvSpPr/>
      </dsp:nvSpPr>
      <dsp:spPr>
        <a:xfrm>
          <a:off x="2027821" y="1965960"/>
          <a:ext cx="378395" cy="91440"/>
        </a:xfrm>
        <a:custGeom>
          <a:avLst/>
          <a:gdLst/>
          <a:ahLst/>
          <a:cxnLst/>
          <a:rect l="0" t="0" r="0" b="0"/>
          <a:pathLst>
            <a:path>
              <a:moveTo>
                <a:pt x="0" y="45720"/>
              </a:moveTo>
              <a:lnTo>
                <a:pt x="37839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06794" y="2009633"/>
        <a:ext cx="20449" cy="4093"/>
      </dsp:txXfrm>
    </dsp:sp>
    <dsp:sp modelId="{E28A3325-250A-4156-8B42-C1CC6E21B894}">
      <dsp:nvSpPr>
        <dsp:cNvPr id="0" name=""/>
        <dsp:cNvSpPr/>
      </dsp:nvSpPr>
      <dsp:spPr>
        <a:xfrm>
          <a:off x="251380" y="1478207"/>
          <a:ext cx="1778241" cy="1066944"/>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135" tIns="91464" rIns="87135" bIns="91464" numCol="1" spcCol="1270" anchor="ctr" anchorCtr="0">
          <a:noAutofit/>
        </a:bodyPr>
        <a:lstStyle/>
        <a:p>
          <a:pPr marL="0" lvl="0" indent="0" algn="ctr" defTabSz="533400">
            <a:lnSpc>
              <a:spcPct val="90000"/>
            </a:lnSpc>
            <a:spcBef>
              <a:spcPct val="0"/>
            </a:spcBef>
            <a:spcAft>
              <a:spcPct val="35000"/>
            </a:spcAft>
            <a:buNone/>
          </a:pPr>
          <a:r>
            <a:rPr lang="en-US" sz="1200" kern="1200" dirty="0"/>
            <a:t>The data spans UFC bouts that have occurred from 1993 to the early months of 2021.</a:t>
          </a:r>
        </a:p>
      </dsp:txBody>
      <dsp:txXfrm>
        <a:off x="251380" y="1478207"/>
        <a:ext cx="1778241" cy="1066944"/>
      </dsp:txXfrm>
    </dsp:sp>
    <dsp:sp modelId="{58CBE4FF-5CA4-4774-B4BA-96057E85B3A1}">
      <dsp:nvSpPr>
        <dsp:cNvPr id="0" name=""/>
        <dsp:cNvSpPr/>
      </dsp:nvSpPr>
      <dsp:spPr>
        <a:xfrm>
          <a:off x="4215058" y="1965960"/>
          <a:ext cx="378395" cy="91440"/>
        </a:xfrm>
        <a:custGeom>
          <a:avLst/>
          <a:gdLst/>
          <a:ahLst/>
          <a:cxnLst/>
          <a:rect l="0" t="0" r="0" b="0"/>
          <a:pathLst>
            <a:path>
              <a:moveTo>
                <a:pt x="0" y="45720"/>
              </a:moveTo>
              <a:lnTo>
                <a:pt x="37839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94031" y="2009633"/>
        <a:ext cx="20449" cy="4093"/>
      </dsp:txXfrm>
    </dsp:sp>
    <dsp:sp modelId="{9486285A-2922-4652-8907-CE4033263980}">
      <dsp:nvSpPr>
        <dsp:cNvPr id="0" name=""/>
        <dsp:cNvSpPr/>
      </dsp:nvSpPr>
      <dsp:spPr>
        <a:xfrm>
          <a:off x="2438617" y="1478207"/>
          <a:ext cx="1778241" cy="1066944"/>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135" tIns="91464" rIns="87135" bIns="91464" numCol="1" spcCol="1270" anchor="ctr" anchorCtr="0">
          <a:noAutofit/>
        </a:bodyPr>
        <a:lstStyle/>
        <a:p>
          <a:pPr marL="0" lvl="0" indent="0" algn="ctr" defTabSz="533400">
            <a:lnSpc>
              <a:spcPct val="90000"/>
            </a:lnSpc>
            <a:spcBef>
              <a:spcPct val="0"/>
            </a:spcBef>
            <a:spcAft>
              <a:spcPct val="35000"/>
            </a:spcAft>
            <a:buNone/>
          </a:pPr>
          <a:r>
            <a:rPr lang="en-US" sz="1200" b="1" kern="1200" dirty="0"/>
            <a:t>Next Steps</a:t>
          </a:r>
        </a:p>
      </dsp:txBody>
      <dsp:txXfrm>
        <a:off x="2438617" y="1478207"/>
        <a:ext cx="1778241" cy="1066944"/>
      </dsp:txXfrm>
    </dsp:sp>
    <dsp:sp modelId="{D7DCC6FB-BFF4-4C3C-B194-BA5727064846}">
      <dsp:nvSpPr>
        <dsp:cNvPr id="0" name=""/>
        <dsp:cNvSpPr/>
      </dsp:nvSpPr>
      <dsp:spPr>
        <a:xfrm>
          <a:off x="6402295" y="1965960"/>
          <a:ext cx="378395" cy="91440"/>
        </a:xfrm>
        <a:custGeom>
          <a:avLst/>
          <a:gdLst/>
          <a:ahLst/>
          <a:cxnLst/>
          <a:rect l="0" t="0" r="0" b="0"/>
          <a:pathLst>
            <a:path>
              <a:moveTo>
                <a:pt x="0" y="45720"/>
              </a:moveTo>
              <a:lnTo>
                <a:pt x="37839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81268" y="2009633"/>
        <a:ext cx="20449" cy="4093"/>
      </dsp:txXfrm>
    </dsp:sp>
    <dsp:sp modelId="{78DDEF8B-3F43-441A-B26D-20018C0CBF15}">
      <dsp:nvSpPr>
        <dsp:cNvPr id="0" name=""/>
        <dsp:cNvSpPr/>
      </dsp:nvSpPr>
      <dsp:spPr>
        <a:xfrm>
          <a:off x="4625854" y="1478207"/>
          <a:ext cx="1778241" cy="1066944"/>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135" tIns="91464" rIns="87135" bIns="91464" numCol="1" spcCol="1270" anchor="ctr" anchorCtr="0">
          <a:noAutofit/>
        </a:bodyPr>
        <a:lstStyle/>
        <a:p>
          <a:pPr marL="0" lvl="0" indent="0" algn="ctr" defTabSz="533400">
            <a:lnSpc>
              <a:spcPct val="90000"/>
            </a:lnSpc>
            <a:spcBef>
              <a:spcPct val="0"/>
            </a:spcBef>
            <a:spcAft>
              <a:spcPct val="35000"/>
            </a:spcAft>
            <a:buNone/>
          </a:pPr>
          <a:r>
            <a:rPr lang="en-US" sz="1200" kern="1200" dirty="0"/>
            <a:t>Collect more up-to-date data, the dataset spans from 1993 to 2021 and having more recently updated data would be beneficial for our analysis.</a:t>
          </a:r>
        </a:p>
      </dsp:txBody>
      <dsp:txXfrm>
        <a:off x="4625854" y="1478207"/>
        <a:ext cx="1778241" cy="1066944"/>
      </dsp:txXfrm>
    </dsp:sp>
    <dsp:sp modelId="{A313C3A8-5B07-4BEE-A9A1-215AB773B544}">
      <dsp:nvSpPr>
        <dsp:cNvPr id="0" name=""/>
        <dsp:cNvSpPr/>
      </dsp:nvSpPr>
      <dsp:spPr>
        <a:xfrm>
          <a:off x="8589532" y="1965960"/>
          <a:ext cx="378395" cy="91440"/>
        </a:xfrm>
        <a:custGeom>
          <a:avLst/>
          <a:gdLst/>
          <a:ahLst/>
          <a:cxnLst/>
          <a:rect l="0" t="0" r="0" b="0"/>
          <a:pathLst>
            <a:path>
              <a:moveTo>
                <a:pt x="0" y="45720"/>
              </a:moveTo>
              <a:lnTo>
                <a:pt x="37839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768505" y="2009633"/>
        <a:ext cx="20449" cy="4093"/>
      </dsp:txXfrm>
    </dsp:sp>
    <dsp:sp modelId="{B962AA29-9708-45D3-8FB7-1D55E7311A62}">
      <dsp:nvSpPr>
        <dsp:cNvPr id="0" name=""/>
        <dsp:cNvSpPr/>
      </dsp:nvSpPr>
      <dsp:spPr>
        <a:xfrm>
          <a:off x="6813091" y="1478207"/>
          <a:ext cx="1778241" cy="1066944"/>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135" tIns="91464" rIns="87135" bIns="91464" numCol="1" spcCol="1270" anchor="ctr" anchorCtr="0">
          <a:noAutofit/>
        </a:bodyPr>
        <a:lstStyle/>
        <a:p>
          <a:pPr marL="0" lvl="0" indent="0" algn="ctr" defTabSz="533400">
            <a:lnSpc>
              <a:spcPct val="90000"/>
            </a:lnSpc>
            <a:spcBef>
              <a:spcPct val="0"/>
            </a:spcBef>
            <a:spcAft>
              <a:spcPct val="35000"/>
            </a:spcAft>
            <a:buNone/>
          </a:pPr>
          <a:r>
            <a:rPr lang="en-US" sz="1200" kern="1200" dirty="0"/>
            <a:t>Collect more data points that could have a potential impact with a fighter's significant number of strikes. (i.e., method, country, and age)</a:t>
          </a:r>
        </a:p>
      </dsp:txBody>
      <dsp:txXfrm>
        <a:off x="6813091" y="1478207"/>
        <a:ext cx="1778241" cy="1066944"/>
      </dsp:txXfrm>
    </dsp:sp>
    <dsp:sp modelId="{430EC21F-A0B4-4D18-9B8E-52ED01A17726}">
      <dsp:nvSpPr>
        <dsp:cNvPr id="0" name=""/>
        <dsp:cNvSpPr/>
      </dsp:nvSpPr>
      <dsp:spPr>
        <a:xfrm>
          <a:off x="1140501" y="2543352"/>
          <a:ext cx="8748947" cy="378395"/>
        </a:xfrm>
        <a:custGeom>
          <a:avLst/>
          <a:gdLst/>
          <a:ahLst/>
          <a:cxnLst/>
          <a:rect l="0" t="0" r="0" b="0"/>
          <a:pathLst>
            <a:path>
              <a:moveTo>
                <a:pt x="8748947" y="0"/>
              </a:moveTo>
              <a:lnTo>
                <a:pt x="8748947" y="206297"/>
              </a:lnTo>
              <a:lnTo>
                <a:pt x="0" y="206297"/>
              </a:lnTo>
              <a:lnTo>
                <a:pt x="0" y="378395"/>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6012" y="2730503"/>
        <a:ext cx="437925" cy="4093"/>
      </dsp:txXfrm>
    </dsp:sp>
    <dsp:sp modelId="{D3ADB57F-72A7-435F-BF26-C8863399FFBE}">
      <dsp:nvSpPr>
        <dsp:cNvPr id="0" name=""/>
        <dsp:cNvSpPr/>
      </dsp:nvSpPr>
      <dsp:spPr>
        <a:xfrm>
          <a:off x="9000328" y="1478207"/>
          <a:ext cx="1778241" cy="1066944"/>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135" tIns="91464" rIns="87135" bIns="91464" numCol="1" spcCol="1270" anchor="ctr" anchorCtr="0">
          <a:noAutofit/>
        </a:bodyPr>
        <a:lstStyle/>
        <a:p>
          <a:pPr marL="0" lvl="0" indent="0" algn="ctr" defTabSz="533400">
            <a:lnSpc>
              <a:spcPct val="90000"/>
            </a:lnSpc>
            <a:spcBef>
              <a:spcPct val="0"/>
            </a:spcBef>
            <a:spcAft>
              <a:spcPct val="35000"/>
            </a:spcAft>
            <a:buNone/>
          </a:pPr>
          <a:r>
            <a:rPr lang="en-US" sz="1200" kern="1200" dirty="0"/>
            <a:t>Investigate more advanced machine learning techniques to assist in exploring our results further.</a:t>
          </a:r>
        </a:p>
      </dsp:txBody>
      <dsp:txXfrm>
        <a:off x="9000328" y="1478207"/>
        <a:ext cx="1778241" cy="1066944"/>
      </dsp:txXfrm>
    </dsp:sp>
    <dsp:sp modelId="{D0B28005-8D2D-41EA-9142-2212CAF09FA6}">
      <dsp:nvSpPr>
        <dsp:cNvPr id="0" name=""/>
        <dsp:cNvSpPr/>
      </dsp:nvSpPr>
      <dsp:spPr>
        <a:xfrm>
          <a:off x="251380" y="2954147"/>
          <a:ext cx="1778241" cy="1066944"/>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135" tIns="91464" rIns="87135" bIns="91464" numCol="1" spcCol="1270" anchor="ctr" anchorCtr="0">
          <a:noAutofit/>
        </a:bodyPr>
        <a:lstStyle/>
        <a:p>
          <a:pPr marL="0" lvl="0" indent="0" algn="ctr" defTabSz="533400">
            <a:lnSpc>
              <a:spcPct val="90000"/>
            </a:lnSpc>
            <a:spcBef>
              <a:spcPct val="0"/>
            </a:spcBef>
            <a:spcAft>
              <a:spcPct val="35000"/>
            </a:spcAft>
            <a:buNone/>
          </a:pPr>
          <a:r>
            <a:rPr lang="en-US" sz="1200" kern="1200" dirty="0"/>
            <a:t>Analyze the significant difference in the number of strikes between winners and losers in a fight.</a:t>
          </a:r>
        </a:p>
      </dsp:txBody>
      <dsp:txXfrm>
        <a:off x="251380" y="2954147"/>
        <a:ext cx="1778241" cy="10669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C831C-2DC0-8140-9CB2-1967D3D67CCA}"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01F158-C67E-A04A-9D0D-A89CEDD5B766}" type="slidenum">
              <a:rPr lang="en-US" smtClean="0"/>
              <a:t>‹#›</a:t>
            </a:fld>
            <a:endParaRPr lang="en-US"/>
          </a:p>
        </p:txBody>
      </p:sp>
    </p:spTree>
    <p:extLst>
      <p:ext uri="{BB962C8B-B14F-4D97-AF65-F5344CB8AC3E}">
        <p14:creationId xmlns:p14="http://schemas.microsoft.com/office/powerpoint/2010/main" val="1311662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6859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1565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0081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6568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6/21/2023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085481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78733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6/21/2023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48846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45584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80175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6845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5817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54710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6/21/2023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66224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6/21/2023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4912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68955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652536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C1E1FAD-7351-4908-963A-08EA8E4AB7A0}" type="datetimeFigureOut">
              <a:rPr lang="en-US" smtClean="0"/>
              <a:t>6/21/2023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CF2D47E-0AF1-4C27-801F-64E3E5BF7F72}" type="slidenum">
              <a:rPr lang="en-US" smtClean="0"/>
              <a:t>‹#›</a:t>
            </a:fld>
            <a:endParaRPr lang="en-US"/>
          </a:p>
        </p:txBody>
      </p:sp>
    </p:spTree>
    <p:extLst>
      <p:ext uri="{BB962C8B-B14F-4D97-AF65-F5344CB8AC3E}">
        <p14:creationId xmlns:p14="http://schemas.microsoft.com/office/powerpoint/2010/main" val="31195257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12114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C1E1FAD-7351-4908-963A-08EA8E4AB7A0}" type="datetimeFigureOut">
              <a:rPr lang="en-US" smtClean="0"/>
              <a:t>6/21/2023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F2D47E-0AF1-4C27-801F-64E3E5BF7F72}" type="slidenum">
              <a:rPr lang="en-US" smtClean="0"/>
              <a:t>‹#›</a:t>
            </a:fld>
            <a:endParaRPr lang="en-US"/>
          </a:p>
        </p:txBody>
      </p:sp>
    </p:spTree>
    <p:extLst>
      <p:ext uri="{BB962C8B-B14F-4D97-AF65-F5344CB8AC3E}">
        <p14:creationId xmlns:p14="http://schemas.microsoft.com/office/powerpoint/2010/main" val="1997074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38133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33284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534858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392426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E1FAD-7351-4908-963A-08EA8E4AB7A0}" type="datetimeFigureOut">
              <a:rPr lang="en-US" smtClean="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457982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C04E684-10F4-4CC3-A0B9-F03AA7BE37CF}" type="datetimeFigureOut">
              <a:rPr lang="en-US" smtClean="0"/>
              <a:t>6/21/2023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0663886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63131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304869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C04E684-10F4-4CC3-A0B9-F03AA7BE37CF}" type="datetimeFigureOut">
              <a:rPr lang="en-US" smtClean="0"/>
              <a:t>6/21/2023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069037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1613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3080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2055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9586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0498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6/21/2023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3782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6/21/2023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2555119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14" r:id="rId5"/>
    <p:sldLayoutId id="2147483715" r:id="rId6"/>
    <p:sldLayoutId id="2147483721"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6/21/2023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34802136"/>
      </p:ext>
    </p:extLst>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6FA2B21-3FCD-4721-B95C-427943F61125}" type="datetime1">
              <a:rPr lang="en-US" smtClean="0"/>
              <a:t>6/21/2023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4B7E4EF-A1BD-40F4-AB7B-04F084DD991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4227804"/>
      </p:ext>
    </p:extLst>
  </p:cSld>
  <p:clrMap bg1="lt1" tx1="dk1" bg2="lt2" tx2="dk2" accent1="accent1" accent2="accent2" accent3="accent3" accent4="accent4" accent5="accent5" accent6="accent6" hlink="hlink" folHlink="folHlink"/>
  <p:sldLayoutIdLst>
    <p:sldLayoutId id="2147484227" r:id="rId1"/>
    <p:sldLayoutId id="2147484228" r:id="rId2"/>
    <p:sldLayoutId id="2147484229" r:id="rId3"/>
    <p:sldLayoutId id="2147484230" r:id="rId4"/>
    <p:sldLayoutId id="2147484231" r:id="rId5"/>
    <p:sldLayoutId id="2147484232" r:id="rId6"/>
    <p:sldLayoutId id="2147484233" r:id="rId7"/>
    <p:sldLayoutId id="2147484234" r:id="rId8"/>
    <p:sldLayoutId id="2147484235" r:id="rId9"/>
    <p:sldLayoutId id="2147484236" r:id="rId10"/>
    <p:sldLayoutId id="2147484237"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fcstats.com/statistics/fighters" TargetMode="External"/><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hyperlink" Target="https://www.kaggle.com/datasets/rajeevw/ufcdata?select=data.cs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diagramColors" Target="../diagrams/colors1.xml"/><Relationship Id="rId2" Type="http://schemas.openxmlformats.org/officeDocument/2006/relationships/image" Target="../media/image11.png"/><Relationship Id="rId1" Type="http://schemas.openxmlformats.org/officeDocument/2006/relationships/slideLayout" Target="../slideLayouts/slideLayout3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2.xml"/><Relationship Id="rId7" Type="http://schemas.openxmlformats.org/officeDocument/2006/relationships/hyperlink" Target="https://github.com/aparedes91/UFC-Stats-Python" TargetMode="External"/><Relationship Id="rId2" Type="http://schemas.openxmlformats.org/officeDocument/2006/relationships/diagramData" Target="../diagrams/data2.xml"/><Relationship Id="rId1" Type="http://schemas.openxmlformats.org/officeDocument/2006/relationships/slideLayout" Target="../slideLayouts/slideLayout25.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4.png"/><Relationship Id="rId4" Type="http://schemas.openxmlformats.org/officeDocument/2006/relationships/diagramQuickStyle" Target="../diagrams/quickStyle2.xml"/><Relationship Id="rId9" Type="http://schemas.openxmlformats.org/officeDocument/2006/relationships/hyperlink" Target="https://public.tableau.com/app/profile/alex.paredes/viz/UFCStatsStoryboard/UFCStatsStoryboard?publish=y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9" name="Rectangle 123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20404030301010803"/>
              <a:ea typeface="+mn-ea"/>
              <a:cs typeface="+mn-cs"/>
            </a:endParaRPr>
          </a:p>
        </p:txBody>
      </p:sp>
      <p:sp>
        <p:nvSpPr>
          <p:cNvPr id="1241" name="Rectangle 1240">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243" name="Rectangle 1242">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245" name="Rectangle 1244">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20404030301010803"/>
              <a:ea typeface="+mn-ea"/>
              <a:cs typeface="+mn-cs"/>
            </a:endParaRPr>
          </a:p>
        </p:txBody>
      </p:sp>
      <p:pic>
        <p:nvPicPr>
          <p:cNvPr id="1030" name="Picture 6" descr="Max Holloway news: Max Holloway keen on fourth fight against Alexander  Volkanovski">
            <a:extLst>
              <a:ext uri="{FF2B5EF4-FFF2-40B4-BE49-F238E27FC236}">
                <a16:creationId xmlns:a16="http://schemas.microsoft.com/office/drawing/2014/main" id="{E68AC70F-9273-835E-4EC2-52AFAFAE78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4" r="40557"/>
          <a:stretch/>
        </p:blipFill>
        <p:spPr bwMode="auto">
          <a:xfrm>
            <a:off x="20" y="10"/>
            <a:ext cx="6392647" cy="6857990"/>
          </a:xfrm>
          <a:prstGeom prst="rect">
            <a:avLst/>
          </a:prstGeom>
          <a:noFill/>
          <a:extLst>
            <a:ext uri="{909E8E84-426E-40DD-AFC4-6F175D3DCCD1}">
              <a14:hiddenFill xmlns:a14="http://schemas.microsoft.com/office/drawing/2010/main">
                <a:solidFill>
                  <a:srgbClr val="FFFFFF"/>
                </a:solidFill>
              </a14:hiddenFill>
            </a:ext>
          </a:extLst>
        </p:spPr>
      </p:pic>
      <p:sp>
        <p:nvSpPr>
          <p:cNvPr id="1247" name="Rectangle 1246">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20404030301010803"/>
              <a:ea typeface="+mn-ea"/>
              <a:cs typeface="+mn-cs"/>
            </a:endParaRPr>
          </a:p>
        </p:txBody>
      </p:sp>
      <p:sp>
        <p:nvSpPr>
          <p:cNvPr id="1249" name="Rectangle 1248">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20404030301010803"/>
              <a:ea typeface="+mn-ea"/>
              <a:cs typeface="+mn-cs"/>
            </a:endParaRPr>
          </a:p>
        </p:txBody>
      </p:sp>
      <p:sp>
        <p:nvSpPr>
          <p:cNvPr id="2" name="Title 1">
            <a:extLst>
              <a:ext uri="{FF2B5EF4-FFF2-40B4-BE49-F238E27FC236}">
                <a16:creationId xmlns:a16="http://schemas.microsoft.com/office/drawing/2014/main" id="{63428D95-DEC7-909D-0B13-EBBF75F27E71}"/>
              </a:ext>
            </a:extLst>
          </p:cNvPr>
          <p:cNvSpPr>
            <a:spLocks noGrp="1"/>
          </p:cNvSpPr>
          <p:nvPr>
            <p:ph type="ctrTitle"/>
          </p:nvPr>
        </p:nvSpPr>
        <p:spPr>
          <a:xfrm>
            <a:off x="6756910" y="389810"/>
            <a:ext cx="5200394" cy="778591"/>
          </a:xfrm>
        </p:spPr>
        <p:txBody>
          <a:bodyPr vert="horz" lIns="91440" tIns="45720" rIns="91440" bIns="45720" rtlCol="0" anchor="ctr">
            <a:noAutofit/>
          </a:bodyPr>
          <a:lstStyle/>
          <a:p>
            <a:pPr algn="l">
              <a:lnSpc>
                <a:spcPct val="90000"/>
              </a:lnSpc>
            </a:pPr>
            <a:r>
              <a:rPr lang="en-US" sz="2500" b="1" cap="none" spc="0" dirty="0"/>
              <a:t>Ultimate Fighting Championship Historical Data (1993-2021)</a:t>
            </a:r>
          </a:p>
        </p:txBody>
      </p:sp>
      <p:sp>
        <p:nvSpPr>
          <p:cNvPr id="3" name="Subtitle 2">
            <a:extLst>
              <a:ext uri="{FF2B5EF4-FFF2-40B4-BE49-F238E27FC236}">
                <a16:creationId xmlns:a16="http://schemas.microsoft.com/office/drawing/2014/main" id="{2CECDDD1-7E94-AACC-D890-E4FD1C03024D}"/>
              </a:ext>
            </a:extLst>
          </p:cNvPr>
          <p:cNvSpPr>
            <a:spLocks noGrp="1"/>
          </p:cNvSpPr>
          <p:nvPr>
            <p:ph type="subTitle" idx="1"/>
          </p:nvPr>
        </p:nvSpPr>
        <p:spPr>
          <a:xfrm>
            <a:off x="6763004" y="1143000"/>
            <a:ext cx="5024307" cy="5367355"/>
          </a:xfrm>
        </p:spPr>
        <p:txBody>
          <a:bodyPr vert="horz" lIns="91440" tIns="45720" rIns="91440" bIns="45720" rtlCol="0">
            <a:noAutofit/>
          </a:bodyPr>
          <a:lstStyle/>
          <a:p>
            <a:pPr algn="l">
              <a:lnSpc>
                <a:spcPct val="90000"/>
              </a:lnSpc>
            </a:pPr>
            <a:r>
              <a:rPr lang="en-US" sz="1200" b="1" dirty="0">
                <a:solidFill>
                  <a:schemeClr val="tx1"/>
                </a:solidFill>
              </a:rPr>
              <a:t>Motivation: </a:t>
            </a:r>
            <a:r>
              <a:rPr lang="en-US" sz="1200" dirty="0">
                <a:solidFill>
                  <a:schemeClr val="tx1"/>
                </a:solidFill>
              </a:rPr>
              <a:t>The Ultimate Fighting Championship (UFC) is a global mixed marital arts (MMA) organization headquartered in Las Vegas, NV. UFC showcases the best international fighters using a variety of martial arts styles and disciplines. UFC fights are carefully studied and tracked in an individual occurrence while employing innovative algorithms to synthesize the results.</a:t>
            </a:r>
          </a:p>
          <a:p>
            <a:pPr algn="l">
              <a:lnSpc>
                <a:spcPct val="90000"/>
              </a:lnSpc>
            </a:pPr>
            <a:endParaRPr lang="en-US" sz="1200" b="1" dirty="0">
              <a:solidFill>
                <a:schemeClr val="tx1"/>
              </a:solidFill>
            </a:endParaRPr>
          </a:p>
          <a:p>
            <a:pPr algn="l">
              <a:lnSpc>
                <a:spcPct val="90000"/>
              </a:lnSpc>
            </a:pPr>
            <a:r>
              <a:rPr lang="en-US" sz="1200" b="1" dirty="0">
                <a:solidFill>
                  <a:schemeClr val="tx1"/>
                </a:solidFill>
              </a:rPr>
              <a:t>Goal: </a:t>
            </a:r>
            <a:r>
              <a:rPr lang="en-US" sz="1200" dirty="0">
                <a:solidFill>
                  <a:schemeClr val="tx1"/>
                </a:solidFill>
              </a:rPr>
              <a:t>Each row contains a compilation of red and blue fighter’s statistics which includes significant strikes, height, weight, number of rounds, fight type, and winner of the bout from 1993 to 2021. The purpose of this analysis is to answer the following:</a:t>
            </a:r>
          </a:p>
          <a:p>
            <a:pPr algn="l">
              <a:lnSpc>
                <a:spcPct val="90000"/>
              </a:lnSpc>
            </a:pPr>
            <a:endParaRPr lang="en-US" sz="1200" b="1" dirty="0">
              <a:solidFill>
                <a:schemeClr val="tx1"/>
              </a:solidFill>
            </a:endParaRPr>
          </a:p>
          <a:p>
            <a:pPr algn="l">
              <a:lnSpc>
                <a:spcPct val="90000"/>
              </a:lnSpc>
            </a:pPr>
            <a:r>
              <a:rPr lang="en-US" sz="1200" b="1" dirty="0">
                <a:solidFill>
                  <a:schemeClr val="tx1"/>
                </a:solidFill>
              </a:rPr>
              <a:t>Hypothesis: </a:t>
            </a:r>
            <a:r>
              <a:rPr lang="en-US" sz="1200" dirty="0">
                <a:solidFill>
                  <a:schemeClr val="tx1"/>
                </a:solidFill>
              </a:rPr>
              <a:t>The more strikes a fighter attempts, the more strikes are landed to his or her opponent.</a:t>
            </a:r>
          </a:p>
          <a:p>
            <a:pPr algn="l">
              <a:lnSpc>
                <a:spcPct val="90000"/>
              </a:lnSpc>
            </a:pPr>
            <a:endParaRPr lang="en-US" sz="1200" dirty="0">
              <a:solidFill>
                <a:schemeClr val="tx1"/>
              </a:solidFill>
            </a:endParaRPr>
          </a:p>
          <a:p>
            <a:pPr algn="l">
              <a:lnSpc>
                <a:spcPct val="90000"/>
              </a:lnSpc>
            </a:pPr>
            <a:r>
              <a:rPr lang="en-US" sz="1200" b="1" dirty="0">
                <a:solidFill>
                  <a:schemeClr val="tx1"/>
                </a:solidFill>
              </a:rPr>
              <a:t>Questions:</a:t>
            </a:r>
          </a:p>
          <a:p>
            <a:pPr algn="l">
              <a:lnSpc>
                <a:spcPct val="90000"/>
              </a:lnSpc>
            </a:pPr>
            <a:r>
              <a:rPr lang="en-US" sz="1200" dirty="0">
                <a:solidFill>
                  <a:schemeClr val="tx1"/>
                </a:solidFill>
              </a:rPr>
              <a:t>1. Which fighting corner has won the most bouts?</a:t>
            </a:r>
          </a:p>
          <a:p>
            <a:pPr algn="l">
              <a:lnSpc>
                <a:spcPct val="90000"/>
              </a:lnSpc>
            </a:pPr>
            <a:r>
              <a:rPr lang="en-US" sz="1200" dirty="0">
                <a:solidFill>
                  <a:schemeClr val="tx1"/>
                </a:solidFill>
              </a:rPr>
              <a:t>2. What is the most common method in winning a fight? Which weight division has the most wins via KO/TKO?</a:t>
            </a:r>
          </a:p>
          <a:p>
            <a:pPr algn="l">
              <a:lnSpc>
                <a:spcPct val="90000"/>
              </a:lnSpc>
            </a:pPr>
            <a:r>
              <a:rPr lang="en-US" sz="1200" dirty="0">
                <a:solidFill>
                  <a:schemeClr val="tx1"/>
                </a:solidFill>
              </a:rPr>
              <a:t>3. Does the stance give a fighter an advantage?</a:t>
            </a:r>
          </a:p>
          <a:p>
            <a:pPr algn="l">
              <a:lnSpc>
                <a:spcPct val="90000"/>
              </a:lnSpc>
            </a:pPr>
            <a:r>
              <a:rPr lang="en-US" sz="1200" dirty="0">
                <a:solidFill>
                  <a:schemeClr val="tx1"/>
                </a:solidFill>
              </a:rPr>
              <a:t>4. Does age play a factor in winning a fight?</a:t>
            </a:r>
          </a:p>
          <a:p>
            <a:pPr algn="l">
              <a:lnSpc>
                <a:spcPct val="90000"/>
              </a:lnSpc>
            </a:pPr>
            <a:r>
              <a:rPr lang="en-US" sz="1200" dirty="0">
                <a:solidFill>
                  <a:schemeClr val="tx1"/>
                </a:solidFill>
              </a:rPr>
              <a:t>5. Where do fighters often win?</a:t>
            </a:r>
            <a:endParaRPr lang="en-US" sz="1200" b="1" dirty="0">
              <a:solidFill>
                <a:schemeClr val="tx1"/>
              </a:solidFill>
            </a:endParaRPr>
          </a:p>
          <a:p>
            <a:pPr algn="l">
              <a:lnSpc>
                <a:spcPct val="90000"/>
              </a:lnSpc>
              <a:spcBef>
                <a:spcPts val="0"/>
              </a:spcBef>
              <a:spcAft>
                <a:spcPts val="600"/>
              </a:spcAft>
            </a:pPr>
            <a:endParaRPr lang="en-US" sz="1200" b="1" dirty="0">
              <a:solidFill>
                <a:schemeClr val="tx1"/>
              </a:solidFill>
            </a:endParaRPr>
          </a:p>
          <a:p>
            <a:pPr algn="l">
              <a:lnSpc>
                <a:spcPct val="90000"/>
              </a:lnSpc>
              <a:spcBef>
                <a:spcPts val="0"/>
              </a:spcBef>
              <a:spcAft>
                <a:spcPts val="600"/>
              </a:spcAft>
            </a:pPr>
            <a:r>
              <a:rPr lang="en-US" sz="1200" b="1" dirty="0">
                <a:solidFill>
                  <a:schemeClr val="tx1"/>
                </a:solidFill>
              </a:rPr>
              <a:t>Data Set: </a:t>
            </a:r>
            <a:r>
              <a:rPr lang="en-US" sz="1200" dirty="0">
                <a:solidFill>
                  <a:schemeClr val="tx1"/>
                </a:solidFill>
              </a:rPr>
              <a:t>This is an open-source data that is free and available to the public. The original information was scraped from the </a:t>
            </a:r>
            <a:r>
              <a:rPr lang="en-US" sz="1200" dirty="0">
                <a:solidFill>
                  <a:schemeClr val="tx1"/>
                </a:solidFill>
                <a:hlinkClick r:id="rId3">
                  <a:extLst>
                    <a:ext uri="{A12FA001-AC4F-418D-AE19-62706E023703}">
                      <ahyp:hlinkClr xmlns:ahyp="http://schemas.microsoft.com/office/drawing/2018/hyperlinkcolor" val="tx"/>
                    </a:ext>
                  </a:extLst>
                </a:hlinkClick>
              </a:rPr>
              <a:t>Ultimate Fighting Championship website</a:t>
            </a:r>
            <a:r>
              <a:rPr lang="en-US" sz="1200" dirty="0">
                <a:solidFill>
                  <a:schemeClr val="tx1"/>
                </a:solidFill>
              </a:rPr>
              <a:t>. The data set can be downloaded </a:t>
            </a:r>
            <a:r>
              <a:rPr lang="en-US" sz="1200" dirty="0">
                <a:solidFill>
                  <a:schemeClr val="tx1"/>
                </a:solidFill>
                <a:hlinkClick r:id="rId4">
                  <a:extLst>
                    <a:ext uri="{A12FA001-AC4F-418D-AE19-62706E023703}">
                      <ahyp:hlinkClr xmlns:ahyp="http://schemas.microsoft.com/office/drawing/2018/hyperlinkcolor" val="tx"/>
                    </a:ext>
                  </a:extLst>
                </a:hlinkClick>
              </a:rPr>
              <a:t>here</a:t>
            </a:r>
            <a:r>
              <a:rPr lang="en-US" sz="1200" dirty="0">
                <a:solidFill>
                  <a:schemeClr val="tx1"/>
                </a:solidFill>
              </a:rPr>
              <a:t>.</a:t>
            </a:r>
          </a:p>
          <a:p>
            <a:pPr algn="l">
              <a:lnSpc>
                <a:spcPct val="90000"/>
              </a:lnSpc>
              <a:spcBef>
                <a:spcPts val="0"/>
              </a:spcBef>
              <a:spcAft>
                <a:spcPts val="600"/>
              </a:spcAft>
            </a:pPr>
            <a:r>
              <a:rPr lang="en-US" sz="1200" b="1" dirty="0">
                <a:solidFill>
                  <a:schemeClr val="tx1"/>
                </a:solidFill>
              </a:rPr>
              <a:t>Tools and Procedures: </a:t>
            </a:r>
            <a:r>
              <a:rPr lang="en-US" sz="1200" dirty="0">
                <a:solidFill>
                  <a:schemeClr val="tx1"/>
                </a:solidFill>
              </a:rPr>
              <a:t>Data Sourcing and Data Cleaning, Exploratory Visual Analysis, Supervised Machine Learning, Unsupervised Machine Learning, and Time Series Analysis.</a:t>
            </a:r>
          </a:p>
        </p:txBody>
      </p:sp>
    </p:spTree>
    <p:extLst>
      <p:ext uri="{BB962C8B-B14F-4D97-AF65-F5344CB8AC3E}">
        <p14:creationId xmlns:p14="http://schemas.microsoft.com/office/powerpoint/2010/main" val="286159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F640-F066-FD46-1FE4-0B8A93A9D7A8}"/>
              </a:ext>
            </a:extLst>
          </p:cNvPr>
          <p:cNvSpPr>
            <a:spLocks noGrp="1"/>
          </p:cNvSpPr>
          <p:nvPr>
            <p:ph type="title" idx="4294967295"/>
          </p:nvPr>
        </p:nvSpPr>
        <p:spPr>
          <a:xfrm>
            <a:off x="457200" y="365760"/>
            <a:ext cx="3476625" cy="1014413"/>
          </a:xfrm>
        </p:spPr>
        <p:txBody>
          <a:bodyPr>
            <a:normAutofit/>
          </a:bodyPr>
          <a:lstStyle/>
          <a:p>
            <a:r>
              <a:rPr lang="en-US" sz="2000" b="1" dirty="0">
                <a:solidFill>
                  <a:schemeClr val="tx1"/>
                </a:solidFill>
              </a:rPr>
              <a:t>EXPLORATORY VISUAL Analysis</a:t>
            </a:r>
          </a:p>
        </p:txBody>
      </p:sp>
      <p:sp>
        <p:nvSpPr>
          <p:cNvPr id="12" name="Content Placeholder 11">
            <a:extLst>
              <a:ext uri="{FF2B5EF4-FFF2-40B4-BE49-F238E27FC236}">
                <a16:creationId xmlns:a16="http://schemas.microsoft.com/office/drawing/2014/main" id="{7D1D2B04-5CF7-5819-D296-2258D8A43065}"/>
              </a:ext>
            </a:extLst>
          </p:cNvPr>
          <p:cNvSpPr>
            <a:spLocks noGrp="1"/>
          </p:cNvSpPr>
          <p:nvPr>
            <p:ph idx="4294967295"/>
          </p:nvPr>
        </p:nvSpPr>
        <p:spPr>
          <a:xfrm>
            <a:off x="448056" y="1463040"/>
            <a:ext cx="3931568" cy="5085620"/>
          </a:xfrm>
        </p:spPr>
        <p:txBody>
          <a:bodyPr>
            <a:noAutofit/>
          </a:bodyPr>
          <a:lstStyle/>
          <a:p>
            <a:pPr>
              <a:buClrTx/>
              <a:buFont typeface="Wingdings" panose="05000000000000000000" pitchFamily="2" charset="2"/>
              <a:buChar char="§"/>
            </a:pPr>
            <a:r>
              <a:rPr lang="en-US" sz="2000" dirty="0">
                <a:solidFill>
                  <a:schemeClr val="tx1"/>
                </a:solidFill>
              </a:rPr>
              <a:t>A correlation heatmap was created to find potential relationships between variables and to understand the strength of these relationships. </a:t>
            </a:r>
          </a:p>
          <a:p>
            <a:pPr>
              <a:buClrTx/>
              <a:buFont typeface="Wingdings" panose="05000000000000000000" pitchFamily="2" charset="2"/>
              <a:buChar char="§"/>
            </a:pPr>
            <a:r>
              <a:rPr lang="en-US" sz="2000" dirty="0">
                <a:solidFill>
                  <a:schemeClr val="tx1"/>
                </a:solidFill>
              </a:rPr>
              <a:t>The analysis reveals a strong positive relationship between the “attempted” strikes and the “landed” strikes from the fighter to the opponent.</a:t>
            </a:r>
          </a:p>
          <a:p>
            <a:pPr>
              <a:buClrTx/>
              <a:buFont typeface="Wingdings" panose="05000000000000000000" pitchFamily="2" charset="2"/>
              <a:buChar char="§"/>
            </a:pPr>
            <a:r>
              <a:rPr lang="en-US" sz="2000" dirty="0">
                <a:solidFill>
                  <a:schemeClr val="tx1"/>
                </a:solidFill>
              </a:rPr>
              <a:t>For example, the correlation coefficient between leg strikes attempted and leg strikes landed is 0.98, which indicates a strong relationship between the two variables.</a:t>
            </a:r>
          </a:p>
        </p:txBody>
      </p:sp>
      <p:pic>
        <p:nvPicPr>
          <p:cNvPr id="7" name="Content Placeholder 4">
            <a:extLst>
              <a:ext uri="{FF2B5EF4-FFF2-40B4-BE49-F238E27FC236}">
                <a16:creationId xmlns:a16="http://schemas.microsoft.com/office/drawing/2014/main" id="{F1A55DA6-B900-7A84-D1E0-3AF098999F15}"/>
              </a:ext>
            </a:extLst>
          </p:cNvPr>
          <p:cNvPicPr>
            <a:picLocks/>
          </p:cNvPicPr>
          <p:nvPr/>
        </p:nvPicPr>
        <p:blipFill>
          <a:blip r:embed="rId2"/>
          <a:stretch>
            <a:fillRect/>
          </a:stretch>
        </p:blipFill>
        <p:spPr>
          <a:xfrm>
            <a:off x="4480560" y="4023360"/>
            <a:ext cx="1828800" cy="2167128"/>
          </a:xfrm>
          <a:prstGeom prst="rect">
            <a:avLst/>
          </a:prstGeom>
          <a:ln>
            <a:noFill/>
            <a:prstDash val="solid"/>
          </a:ln>
        </p:spPr>
      </p:pic>
      <p:pic>
        <p:nvPicPr>
          <p:cNvPr id="8" name="Picture 7">
            <a:extLst>
              <a:ext uri="{FF2B5EF4-FFF2-40B4-BE49-F238E27FC236}">
                <a16:creationId xmlns:a16="http://schemas.microsoft.com/office/drawing/2014/main" id="{2420756D-E9FC-3D94-17D2-09C4A3E78A0F}"/>
              </a:ext>
            </a:extLst>
          </p:cNvPr>
          <p:cNvPicPr>
            <a:picLocks/>
          </p:cNvPicPr>
          <p:nvPr/>
        </p:nvPicPr>
        <p:blipFill>
          <a:blip r:embed="rId3"/>
          <a:stretch>
            <a:fillRect/>
          </a:stretch>
        </p:blipFill>
        <p:spPr>
          <a:xfrm>
            <a:off x="6309360" y="4023360"/>
            <a:ext cx="1828800" cy="2167128"/>
          </a:xfrm>
          <a:prstGeom prst="rect">
            <a:avLst/>
          </a:prstGeom>
          <a:ln>
            <a:noFill/>
            <a:prstDash val="solid"/>
          </a:ln>
        </p:spPr>
      </p:pic>
      <p:pic>
        <p:nvPicPr>
          <p:cNvPr id="9" name="Picture 8">
            <a:extLst>
              <a:ext uri="{FF2B5EF4-FFF2-40B4-BE49-F238E27FC236}">
                <a16:creationId xmlns:a16="http://schemas.microsoft.com/office/drawing/2014/main" id="{C3D36D4C-3A19-A5D2-6D89-D8FEE8E18B43}"/>
              </a:ext>
            </a:extLst>
          </p:cNvPr>
          <p:cNvPicPr>
            <a:picLocks/>
          </p:cNvPicPr>
          <p:nvPr/>
        </p:nvPicPr>
        <p:blipFill rotWithShape="1">
          <a:blip r:embed="rId4"/>
          <a:srcRect l="-163" r="-163"/>
          <a:stretch/>
        </p:blipFill>
        <p:spPr>
          <a:xfrm>
            <a:off x="8138160" y="4023360"/>
            <a:ext cx="1828800" cy="2167128"/>
          </a:xfrm>
          <a:prstGeom prst="rect">
            <a:avLst/>
          </a:prstGeom>
          <a:ln>
            <a:noFill/>
            <a:prstDash val="solid"/>
          </a:ln>
        </p:spPr>
      </p:pic>
      <p:pic>
        <p:nvPicPr>
          <p:cNvPr id="10" name="Picture 9">
            <a:extLst>
              <a:ext uri="{FF2B5EF4-FFF2-40B4-BE49-F238E27FC236}">
                <a16:creationId xmlns:a16="http://schemas.microsoft.com/office/drawing/2014/main" id="{D7D41A58-886B-2D41-B229-95F59C957C2A}"/>
              </a:ext>
            </a:extLst>
          </p:cNvPr>
          <p:cNvPicPr>
            <a:picLocks/>
          </p:cNvPicPr>
          <p:nvPr/>
        </p:nvPicPr>
        <p:blipFill>
          <a:blip r:embed="rId5"/>
          <a:stretch>
            <a:fillRect/>
          </a:stretch>
        </p:blipFill>
        <p:spPr>
          <a:xfrm>
            <a:off x="9966960" y="4023360"/>
            <a:ext cx="1828800" cy="2167128"/>
          </a:xfrm>
          <a:prstGeom prst="rect">
            <a:avLst/>
          </a:prstGeom>
          <a:ln>
            <a:noFill/>
            <a:prstDash val="solid"/>
          </a:ln>
        </p:spPr>
      </p:pic>
      <p:pic>
        <p:nvPicPr>
          <p:cNvPr id="5" name="Picture 4" descr="A picture containing text, red, pattern, stitch">
            <a:extLst>
              <a:ext uri="{FF2B5EF4-FFF2-40B4-BE49-F238E27FC236}">
                <a16:creationId xmlns:a16="http://schemas.microsoft.com/office/drawing/2014/main" id="{C45FB7B5-866C-DC29-65FC-DC63404CC160}"/>
              </a:ext>
            </a:extLst>
          </p:cNvPr>
          <p:cNvPicPr>
            <a:picLocks/>
          </p:cNvPicPr>
          <p:nvPr/>
        </p:nvPicPr>
        <p:blipFill>
          <a:blip r:embed="rId6"/>
          <a:stretch>
            <a:fillRect/>
          </a:stretch>
        </p:blipFill>
        <p:spPr>
          <a:xfrm>
            <a:off x="4480560" y="822959"/>
            <a:ext cx="7217430" cy="2931356"/>
          </a:xfrm>
          <a:prstGeom prst="rect">
            <a:avLst/>
          </a:prstGeom>
          <a:ln w="6350">
            <a:solidFill>
              <a:schemeClr val="tx1"/>
            </a:solidFill>
          </a:ln>
        </p:spPr>
      </p:pic>
    </p:spTree>
    <p:extLst>
      <p:ext uri="{BB962C8B-B14F-4D97-AF65-F5344CB8AC3E}">
        <p14:creationId xmlns:p14="http://schemas.microsoft.com/office/powerpoint/2010/main" val="1448445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09B714-768E-5399-218A-A488AA9475DB}"/>
              </a:ext>
            </a:extLst>
          </p:cNvPr>
          <p:cNvSpPr txBox="1"/>
          <p:nvPr/>
        </p:nvSpPr>
        <p:spPr>
          <a:xfrm>
            <a:off x="457200" y="640080"/>
            <a:ext cx="2249195"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black"/>
                </a:solidFill>
                <a:effectLst/>
                <a:uLnTx/>
                <a:uFillTx/>
                <a:latin typeface="Gill Sans MT" panose="020B0502020104020203"/>
                <a:ea typeface="+mn-ea"/>
                <a:cs typeface="+mn-cs"/>
              </a:rPr>
              <a:t>KEY FINDINGS</a:t>
            </a: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7" name="Picture 6">
            <a:extLst>
              <a:ext uri="{FF2B5EF4-FFF2-40B4-BE49-F238E27FC236}">
                <a16:creationId xmlns:a16="http://schemas.microsoft.com/office/drawing/2014/main" id="{6551A0CB-C919-76E8-71CA-E29F8DEEE8B5}"/>
              </a:ext>
            </a:extLst>
          </p:cNvPr>
          <p:cNvPicPr>
            <a:picLocks noChangeAspect="1"/>
          </p:cNvPicPr>
          <p:nvPr/>
        </p:nvPicPr>
        <p:blipFill>
          <a:blip r:embed="rId2"/>
          <a:stretch>
            <a:fillRect/>
          </a:stretch>
        </p:blipFill>
        <p:spPr>
          <a:xfrm>
            <a:off x="457200" y="1188720"/>
            <a:ext cx="2377440" cy="2417065"/>
          </a:xfrm>
          <a:prstGeom prst="rect">
            <a:avLst/>
          </a:prstGeom>
          <a:ln>
            <a:solidFill>
              <a:schemeClr val="tx1"/>
            </a:solidFill>
            <a:prstDash val="solid"/>
          </a:ln>
        </p:spPr>
      </p:pic>
      <p:pic>
        <p:nvPicPr>
          <p:cNvPr id="9" name="Picture 8">
            <a:extLst>
              <a:ext uri="{FF2B5EF4-FFF2-40B4-BE49-F238E27FC236}">
                <a16:creationId xmlns:a16="http://schemas.microsoft.com/office/drawing/2014/main" id="{CE49EAF8-FBE1-7160-9E2E-F4387C5F929E}"/>
              </a:ext>
            </a:extLst>
          </p:cNvPr>
          <p:cNvPicPr>
            <a:picLocks/>
          </p:cNvPicPr>
          <p:nvPr/>
        </p:nvPicPr>
        <p:blipFill>
          <a:blip r:embed="rId3"/>
          <a:stretch>
            <a:fillRect/>
          </a:stretch>
        </p:blipFill>
        <p:spPr>
          <a:xfrm>
            <a:off x="3108960" y="1097280"/>
            <a:ext cx="4480560" cy="2432742"/>
          </a:xfrm>
          <a:prstGeom prst="rect">
            <a:avLst/>
          </a:prstGeom>
          <a:ln>
            <a:solidFill>
              <a:schemeClr val="tx1"/>
            </a:solidFill>
            <a:prstDash val="solid"/>
          </a:ln>
        </p:spPr>
      </p:pic>
      <p:sp>
        <p:nvSpPr>
          <p:cNvPr id="14" name="Content Placeholder 11">
            <a:extLst>
              <a:ext uri="{FF2B5EF4-FFF2-40B4-BE49-F238E27FC236}">
                <a16:creationId xmlns:a16="http://schemas.microsoft.com/office/drawing/2014/main" id="{2CDDE3C1-8FC6-8402-9580-B887C1682A76}"/>
              </a:ext>
            </a:extLst>
          </p:cNvPr>
          <p:cNvSpPr txBox="1">
            <a:spLocks/>
          </p:cNvSpPr>
          <p:nvPr/>
        </p:nvSpPr>
        <p:spPr>
          <a:xfrm>
            <a:off x="356616" y="3566160"/>
            <a:ext cx="2752344" cy="127274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Tx/>
              <a:buFont typeface="Wingdings" panose="05000000000000000000" pitchFamily="2" charset="2"/>
              <a:buChar char="§"/>
              <a:defRPr/>
            </a:pPr>
            <a:r>
              <a:rPr kumimoji="0" lang="en-US" sz="1550" b="0" i="0" u="none" strike="noStrike" kern="1200" cap="none" spc="0" normalizeH="0" baseline="0" noProof="0" dirty="0">
                <a:ln>
                  <a:noFill/>
                </a:ln>
                <a:solidFill>
                  <a:prstClr val="black"/>
                </a:solidFill>
                <a:effectLst/>
                <a:uLnTx/>
                <a:uFillTx/>
                <a:latin typeface="Gill Sans MT" panose="020B0502020104020203"/>
                <a:ea typeface="+mn-ea"/>
                <a:cs typeface="+mn-cs"/>
              </a:rPr>
              <a:t>Fighters in the red corner have </a:t>
            </a:r>
            <a:r>
              <a:rPr kumimoji="0" lang="en-US" sz="1550" b="1" i="0" u="none" strike="noStrike" kern="1200" cap="none" spc="0" normalizeH="0" baseline="0" noProof="0" dirty="0">
                <a:ln>
                  <a:noFill/>
                </a:ln>
                <a:solidFill>
                  <a:prstClr val="black"/>
                </a:solidFill>
                <a:effectLst/>
                <a:uLnTx/>
                <a:uFillTx/>
                <a:latin typeface="Gill Sans MT" panose="020B0502020104020203"/>
                <a:ea typeface="+mn-ea"/>
                <a:cs typeface="+mn-cs"/>
              </a:rPr>
              <a:t>2,056 more wins</a:t>
            </a:r>
            <a:r>
              <a:rPr kumimoji="0" lang="en-US" sz="1550" b="0" i="0" u="none" strike="noStrike" kern="1200" cap="none" spc="0" normalizeH="0" baseline="0" noProof="0" dirty="0">
                <a:ln>
                  <a:noFill/>
                </a:ln>
                <a:solidFill>
                  <a:prstClr val="black"/>
                </a:solidFill>
                <a:effectLst/>
                <a:uLnTx/>
                <a:uFillTx/>
                <a:latin typeface="Gill Sans MT" panose="020B0502020104020203"/>
                <a:ea typeface="+mn-ea"/>
                <a:cs typeface="+mn-cs"/>
              </a:rPr>
              <a:t> than fighters in the blue corner.</a:t>
            </a:r>
          </a:p>
        </p:txBody>
      </p:sp>
      <p:sp>
        <p:nvSpPr>
          <p:cNvPr id="15" name="Content Placeholder 11">
            <a:extLst>
              <a:ext uri="{FF2B5EF4-FFF2-40B4-BE49-F238E27FC236}">
                <a16:creationId xmlns:a16="http://schemas.microsoft.com/office/drawing/2014/main" id="{D0525C74-3745-35E0-1AA4-5107A39A4FFE}"/>
              </a:ext>
            </a:extLst>
          </p:cNvPr>
          <p:cNvSpPr txBox="1">
            <a:spLocks/>
          </p:cNvSpPr>
          <p:nvPr/>
        </p:nvSpPr>
        <p:spPr>
          <a:xfrm>
            <a:off x="7763256" y="3017520"/>
            <a:ext cx="4044944" cy="357425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Tx/>
              <a:buFont typeface="Wingdings" panose="05000000000000000000" pitchFamily="2" charset="2"/>
              <a:buChar char="§"/>
              <a:defRPr/>
            </a:pPr>
            <a:r>
              <a:rPr kumimoji="0" lang="en-US" sz="1550" b="0" i="0" u="none" strike="noStrike" kern="1200" cap="none" spc="0" normalizeH="0" baseline="0" noProof="0" dirty="0">
                <a:ln>
                  <a:noFill/>
                </a:ln>
                <a:solidFill>
                  <a:prstClr val="black"/>
                </a:solidFill>
                <a:effectLst/>
                <a:uLnTx/>
                <a:uFillTx/>
                <a:latin typeface="Gill Sans MT" panose="020B0502020104020203"/>
                <a:ea typeface="+mn-ea"/>
                <a:cs typeface="+mn-cs"/>
              </a:rPr>
              <a:t>Geospatial analysis shows us the following countries </a:t>
            </a:r>
            <a:r>
              <a:rPr kumimoji="0" lang="en-US" sz="1550" b="1" i="0" u="none" strike="noStrike" kern="1200" cap="none" spc="0" normalizeH="0" baseline="0" noProof="0" dirty="0">
                <a:ln>
                  <a:noFill/>
                </a:ln>
                <a:solidFill>
                  <a:prstClr val="black"/>
                </a:solidFill>
                <a:effectLst/>
                <a:uLnTx/>
                <a:uFillTx/>
                <a:latin typeface="Gill Sans MT" panose="020B0502020104020203"/>
                <a:ea typeface="+mn-ea"/>
                <a:cs typeface="+mn-cs"/>
              </a:rPr>
              <a:t>fighters have the most wins</a:t>
            </a:r>
            <a:r>
              <a:rPr kumimoji="0" lang="en-US" sz="1550" b="0" i="0" u="none" strike="noStrike" kern="1200" cap="none" spc="0" normalizeH="0" baseline="0" noProof="0" dirty="0">
                <a:ln>
                  <a:noFill/>
                </a:ln>
                <a:solidFill>
                  <a:prstClr val="black"/>
                </a:solidFill>
                <a:effectLst/>
                <a:uLnTx/>
                <a:uFillTx/>
                <a:latin typeface="Gill Sans MT" panose="020B0502020104020203"/>
                <a:ea typeface="+mn-ea"/>
                <a:cs typeface="+mn-cs"/>
              </a:rPr>
              <a:t> from 1993 to 2021: </a:t>
            </a:r>
            <a:r>
              <a:rPr kumimoji="0" lang="en-US" sz="1550" b="1" i="0" u="none" strike="noStrike" kern="1200" cap="none" spc="0" normalizeH="0" baseline="0" noProof="0" dirty="0">
                <a:ln>
                  <a:noFill/>
                </a:ln>
                <a:solidFill>
                  <a:prstClr val="black"/>
                </a:solidFill>
                <a:effectLst/>
                <a:uLnTx/>
                <a:uFillTx/>
                <a:latin typeface="Gill Sans MT" panose="020B0502020104020203"/>
                <a:ea typeface="+mn-ea"/>
                <a:cs typeface="+mn-cs"/>
              </a:rPr>
              <a:t>United States,</a:t>
            </a:r>
            <a:r>
              <a:rPr lang="en-US" sz="1550" b="1" dirty="0">
                <a:solidFill>
                  <a:prstClr val="black"/>
                </a:solidFill>
                <a:latin typeface="Gill Sans MT" panose="020B0502020104020203"/>
              </a:rPr>
              <a:t> </a:t>
            </a:r>
            <a:r>
              <a:rPr kumimoji="0" lang="en-US" sz="1550" b="1" i="0" u="none" strike="noStrike" kern="1200" cap="none" spc="0" normalizeH="0" baseline="0" noProof="0" dirty="0">
                <a:ln>
                  <a:noFill/>
                </a:ln>
                <a:solidFill>
                  <a:prstClr val="black"/>
                </a:solidFill>
                <a:effectLst/>
                <a:uLnTx/>
                <a:uFillTx/>
                <a:latin typeface="Gill Sans MT" panose="020B0502020104020203"/>
                <a:ea typeface="+mn-ea"/>
                <a:cs typeface="+mn-cs"/>
              </a:rPr>
              <a:t>Brazil</a:t>
            </a:r>
            <a:r>
              <a:rPr lang="en-US" sz="1550" b="1" dirty="0">
                <a:solidFill>
                  <a:prstClr val="black"/>
                </a:solidFill>
                <a:latin typeface="Gill Sans MT" panose="020B0502020104020203"/>
              </a:rPr>
              <a:t>, </a:t>
            </a:r>
            <a:r>
              <a:rPr kumimoji="0" lang="en-US" sz="1550" b="1" i="0" u="none" strike="noStrike" kern="1200" cap="none" spc="0" normalizeH="0" baseline="0" noProof="0" dirty="0">
                <a:ln>
                  <a:noFill/>
                </a:ln>
                <a:solidFill>
                  <a:prstClr val="black"/>
                </a:solidFill>
                <a:effectLst/>
                <a:uLnTx/>
                <a:uFillTx/>
                <a:latin typeface="Gill Sans MT" panose="020B0502020104020203"/>
                <a:ea typeface="+mn-ea"/>
                <a:cs typeface="+mn-cs"/>
              </a:rPr>
              <a:t>Canada</a:t>
            </a:r>
            <a:r>
              <a:rPr lang="en-US" sz="1550" b="1" dirty="0">
                <a:solidFill>
                  <a:prstClr val="black"/>
                </a:solidFill>
                <a:latin typeface="Gill Sans MT" panose="020B0502020104020203"/>
              </a:rPr>
              <a:t>, </a:t>
            </a:r>
            <a:r>
              <a:rPr kumimoji="0" lang="en-US" sz="1550" b="1" i="0" u="none" strike="noStrike" kern="1200" cap="none" spc="0" normalizeH="0" baseline="0" noProof="0" dirty="0">
                <a:ln>
                  <a:noFill/>
                </a:ln>
                <a:solidFill>
                  <a:prstClr val="black"/>
                </a:solidFill>
                <a:effectLst/>
                <a:uLnTx/>
                <a:uFillTx/>
                <a:latin typeface="Gill Sans MT" panose="020B0502020104020203"/>
                <a:ea typeface="+mn-ea"/>
                <a:cs typeface="+mn-cs"/>
              </a:rPr>
              <a:t>United Kingdom, and Australia</a:t>
            </a:r>
            <a:r>
              <a:rPr kumimoji="0" lang="en-US" sz="1550" b="0" i="0" u="none" strike="noStrike" kern="1200" cap="none" spc="0" normalizeH="0" baseline="0" noProof="0" dirty="0">
                <a:ln>
                  <a:noFill/>
                </a:ln>
                <a:solidFill>
                  <a:prstClr val="black"/>
                </a:solidFill>
                <a:effectLst/>
                <a:uLnTx/>
                <a:uFillTx/>
                <a:latin typeface="Gill Sans MT" panose="020B0502020104020203"/>
                <a:ea typeface="+mn-ea"/>
                <a:cs typeface="+mn-cs"/>
              </a:rPr>
              <a:t>.</a:t>
            </a:r>
          </a:p>
          <a:p>
            <a:pPr>
              <a:buClrTx/>
              <a:buFont typeface="Wingdings" panose="05000000000000000000" pitchFamily="2" charset="2"/>
              <a:buChar char="§"/>
              <a:defRPr/>
            </a:pPr>
            <a:r>
              <a:rPr lang="en-US" sz="1550" dirty="0">
                <a:solidFill>
                  <a:schemeClr val="tx1"/>
                </a:solidFill>
                <a:latin typeface="Gill Sans MT" panose="020B0502020104020203"/>
              </a:rPr>
              <a:t>Fighters for the most part </a:t>
            </a:r>
            <a:r>
              <a:rPr lang="en-US" sz="1550" b="1" dirty="0">
                <a:solidFill>
                  <a:schemeClr val="tx1"/>
                </a:solidFill>
                <a:latin typeface="Gill Sans MT" panose="020B0502020104020203"/>
              </a:rPr>
              <a:t>win in the United States</a:t>
            </a:r>
            <a:r>
              <a:rPr lang="en-US" sz="1550" dirty="0">
                <a:solidFill>
                  <a:schemeClr val="tx1"/>
                </a:solidFill>
                <a:latin typeface="Gill Sans MT" panose="020B0502020104020203"/>
              </a:rPr>
              <a:t> with 2,711 red wins and 1,161 blue wins.</a:t>
            </a:r>
          </a:p>
          <a:p>
            <a:pPr>
              <a:buClrTx/>
              <a:buFont typeface="Wingdings" panose="05000000000000000000" pitchFamily="2" charset="2"/>
              <a:buChar char="§"/>
              <a:defRPr/>
            </a:pPr>
            <a:r>
              <a:rPr lang="en-US" sz="1550" b="1" dirty="0">
                <a:solidFill>
                  <a:schemeClr val="tx1"/>
                </a:solidFill>
                <a:latin typeface="Gill Sans MT" panose="020B0502020104020203"/>
              </a:rPr>
              <a:t>Red has more wins than blue in various countries. </a:t>
            </a:r>
            <a:r>
              <a:rPr lang="en-US" sz="1550" dirty="0">
                <a:solidFill>
                  <a:schemeClr val="tx1"/>
                </a:solidFill>
                <a:latin typeface="Gill Sans MT" panose="020B0502020104020203"/>
              </a:rPr>
              <a:t>It is recommended for future analysis to analyze the data set to determine if there is a significant difference in the number of strikes by a fighter per fight in a different country.</a:t>
            </a:r>
          </a:p>
        </p:txBody>
      </p:sp>
      <p:sp>
        <p:nvSpPr>
          <p:cNvPr id="17" name="TextBox 16">
            <a:extLst>
              <a:ext uri="{FF2B5EF4-FFF2-40B4-BE49-F238E27FC236}">
                <a16:creationId xmlns:a16="http://schemas.microsoft.com/office/drawing/2014/main" id="{652D0A0B-B352-4850-103E-3918888EBED2}"/>
              </a:ext>
            </a:extLst>
          </p:cNvPr>
          <p:cNvSpPr txBox="1"/>
          <p:nvPr/>
        </p:nvSpPr>
        <p:spPr>
          <a:xfrm>
            <a:off x="3008376" y="3566160"/>
            <a:ext cx="4672337" cy="349326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550" dirty="0">
                <a:latin typeface="Gill Sans MT" panose="020B0502020104020203"/>
              </a:rPr>
              <a:t>Unanimous Decision and KO/TKO are the top methods for winning a fight in the UFC.</a:t>
            </a:r>
            <a:endParaRPr kumimoji="0" lang="en-US" sz="1550" b="0" i="0" u="none" strike="noStrike" kern="1200" cap="none" spc="0" normalizeH="0" baseline="0" noProof="0" dirty="0">
              <a:ln>
                <a:noFill/>
              </a:ln>
              <a:effectLst/>
              <a:uLnTx/>
              <a:uFillTx/>
              <a:latin typeface="Gill Sans MT" panose="020B0502020104020203"/>
              <a:ea typeface="+mn-ea"/>
              <a:cs typeface="+mn-cs"/>
            </a:endParaRPr>
          </a:p>
          <a:p>
            <a:pPr marL="285750" marR="0" lvl="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kumimoji="0" lang="en-US" sz="1550" b="0" i="0" u="none" strike="noStrike" kern="1200" cap="none" spc="0" normalizeH="0" baseline="0" noProof="0" dirty="0">
                <a:ln>
                  <a:noFill/>
                </a:ln>
                <a:effectLst/>
                <a:uLnTx/>
                <a:uFillTx/>
                <a:latin typeface="Gill Sans MT" panose="020B0502020104020203"/>
                <a:ea typeface="+mn-ea"/>
                <a:cs typeface="+mn-cs"/>
              </a:rPr>
              <a:t>The stacked bar chart above shows </a:t>
            </a:r>
            <a:r>
              <a:rPr kumimoji="0" lang="en-US" sz="1550" i="0" u="none" strike="noStrike" kern="1200" cap="none" spc="0" normalizeH="0" baseline="0" noProof="0" dirty="0">
                <a:ln>
                  <a:noFill/>
                </a:ln>
                <a:effectLst/>
                <a:uLnTx/>
                <a:uFillTx/>
                <a:latin typeface="Gill Sans MT" panose="020B0502020104020203"/>
                <a:ea typeface="+mn-ea"/>
                <a:cs typeface="+mn-cs"/>
              </a:rPr>
              <a:t>Welterweight, Heavyweight, and Middleweight</a:t>
            </a:r>
            <a:r>
              <a:rPr kumimoji="0" lang="en-US" sz="1550" b="0" i="0" u="none" strike="noStrike" kern="1200" cap="none" spc="0" normalizeH="0" baseline="0" noProof="0" dirty="0">
                <a:ln>
                  <a:noFill/>
                </a:ln>
                <a:effectLst/>
                <a:uLnTx/>
                <a:uFillTx/>
                <a:latin typeface="Gill Sans MT" panose="020B0502020104020203"/>
                <a:ea typeface="+mn-ea"/>
                <a:cs typeface="+mn-cs"/>
              </a:rPr>
              <a:t> being the top 3 division that generally win fights via </a:t>
            </a:r>
            <a:r>
              <a:rPr kumimoji="0" lang="en-US" sz="1550" b="1" i="0" u="none" strike="noStrike" kern="1200" cap="none" spc="0" normalizeH="0" baseline="0" noProof="0" dirty="0">
                <a:ln>
                  <a:noFill/>
                </a:ln>
                <a:effectLst/>
                <a:uLnTx/>
                <a:uFillTx/>
                <a:latin typeface="Gill Sans MT" panose="020B0502020104020203"/>
                <a:ea typeface="+mn-ea"/>
                <a:cs typeface="+mn-cs"/>
              </a:rPr>
              <a:t>KO/TKO</a:t>
            </a:r>
            <a:r>
              <a:rPr kumimoji="0" lang="en-US" sz="1550" b="0" i="0" u="none" strike="noStrike" kern="1200" cap="none" spc="0" normalizeH="0" baseline="0" noProof="0" dirty="0">
                <a:ln>
                  <a:noFill/>
                </a:ln>
                <a:effectLst/>
                <a:uLnTx/>
                <a:uFillTx/>
                <a:latin typeface="Gill Sans MT" panose="020B0502020104020203"/>
                <a:ea typeface="+mn-ea"/>
                <a:cs typeface="+mn-cs"/>
              </a:rPr>
              <a:t>.</a:t>
            </a:r>
          </a:p>
          <a:p>
            <a:pPr marL="285750" marR="0" lvl="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kumimoji="0" lang="en-US" sz="1550" i="0" u="none" strike="noStrike" kern="1200" cap="none" spc="0" normalizeH="0" baseline="0" noProof="0" dirty="0">
                <a:ln>
                  <a:noFill/>
                </a:ln>
                <a:effectLst/>
                <a:uLnTx/>
                <a:uFillTx/>
                <a:latin typeface="Gill Sans MT" panose="020B0502020104020203"/>
                <a:ea typeface="+mn-ea"/>
                <a:cs typeface="+mn-cs"/>
              </a:rPr>
              <a:t>Lightweight, Welterweight, and Middleweight </a:t>
            </a:r>
            <a:r>
              <a:rPr kumimoji="0" lang="en-US" sz="1550" b="0" i="0" u="none" strike="noStrike" kern="1200" cap="none" spc="0" normalizeH="0" baseline="0" noProof="0" dirty="0">
                <a:ln>
                  <a:noFill/>
                </a:ln>
                <a:effectLst/>
                <a:uLnTx/>
                <a:uFillTx/>
                <a:latin typeface="Gill Sans MT" panose="020B0502020104020203"/>
                <a:ea typeface="+mn-ea"/>
                <a:cs typeface="+mn-cs"/>
              </a:rPr>
              <a:t>are the top 3 divisions that generally win fights via </a:t>
            </a:r>
            <a:r>
              <a:rPr kumimoji="0" lang="en-US" sz="1550" b="1" i="0" u="none" strike="noStrike" kern="1200" cap="none" spc="0" normalizeH="0" baseline="0" noProof="0" dirty="0">
                <a:ln>
                  <a:noFill/>
                </a:ln>
                <a:effectLst/>
                <a:uLnTx/>
                <a:uFillTx/>
                <a:latin typeface="Gill Sans MT" panose="020B0502020104020203"/>
                <a:ea typeface="+mn-ea"/>
                <a:cs typeface="+mn-cs"/>
              </a:rPr>
              <a:t>Unanimous Decision</a:t>
            </a:r>
            <a:r>
              <a:rPr kumimoji="0" lang="en-US" sz="1550" b="0" i="0" u="none" strike="noStrike" kern="1200" cap="none" spc="0" normalizeH="0" baseline="0" noProof="0" dirty="0">
                <a:ln>
                  <a:noFill/>
                </a:ln>
                <a:effectLst/>
                <a:uLnTx/>
                <a:uFillTx/>
                <a:latin typeface="Gill Sans MT" panose="020B0502020104020203"/>
                <a:ea typeface="+mn-ea"/>
                <a:cs typeface="+mn-cs"/>
              </a:rPr>
              <a:t>.</a:t>
            </a:r>
          </a:p>
          <a:p>
            <a:pPr marL="285750" marR="0" lvl="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kumimoji="0" lang="en-US" sz="1550" b="0" i="0" u="none" strike="noStrike" kern="1200" cap="none" spc="0" normalizeH="0" baseline="0" noProof="0" dirty="0">
                <a:ln>
                  <a:noFill/>
                </a:ln>
                <a:effectLst/>
                <a:uLnTx/>
                <a:uFillTx/>
                <a:latin typeface="Gill Sans MT" panose="020B0502020104020203"/>
                <a:ea typeface="+mn-ea"/>
                <a:cs typeface="+mn-cs"/>
              </a:rPr>
              <a:t>The next step would be to determine if the significant difference in the number of strikes played a factor in winning the fight via KO/TKO or Unanimous Decision.</a:t>
            </a:r>
          </a:p>
          <a:p>
            <a:pPr marL="0" marR="0" lvl="0" indent="0" algn="l" defTabSz="914400" rtl="0" eaLnBrk="1" fontAlgn="auto" latinLnBrk="0" hangingPunct="1">
              <a:lnSpc>
                <a:spcPct val="100000"/>
              </a:lnSpc>
              <a:spcBef>
                <a:spcPts val="0"/>
              </a:spcBef>
              <a:spcAft>
                <a:spcPts val="0"/>
              </a:spcAft>
              <a:buClrTx/>
              <a:buSzTx/>
              <a:buFont typeface="Wingdings 2" panose="05020102010507070707" pitchFamily="18" charset="2"/>
              <a:buNone/>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19" name="Picture 18">
            <a:extLst>
              <a:ext uri="{FF2B5EF4-FFF2-40B4-BE49-F238E27FC236}">
                <a16:creationId xmlns:a16="http://schemas.microsoft.com/office/drawing/2014/main" id="{4CE2BC7D-2803-E95C-9DED-AB6742EEA96C}"/>
              </a:ext>
            </a:extLst>
          </p:cNvPr>
          <p:cNvPicPr>
            <a:picLocks/>
          </p:cNvPicPr>
          <p:nvPr/>
        </p:nvPicPr>
        <p:blipFill>
          <a:blip r:embed="rId4"/>
          <a:stretch>
            <a:fillRect/>
          </a:stretch>
        </p:blipFill>
        <p:spPr>
          <a:xfrm>
            <a:off x="7863840" y="1097280"/>
            <a:ext cx="3852591" cy="1833742"/>
          </a:xfrm>
          <a:prstGeom prst="rect">
            <a:avLst/>
          </a:prstGeom>
          <a:ln>
            <a:solidFill>
              <a:schemeClr val="tx1"/>
            </a:solidFill>
            <a:prstDash val="solid"/>
          </a:ln>
        </p:spPr>
      </p:pic>
    </p:spTree>
    <p:extLst>
      <p:ext uri="{BB962C8B-B14F-4D97-AF65-F5344CB8AC3E}">
        <p14:creationId xmlns:p14="http://schemas.microsoft.com/office/powerpoint/2010/main" val="225925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 name="Rectangle 215">
            <a:extLst>
              <a:ext uri="{FF2B5EF4-FFF2-40B4-BE49-F238E27FC236}">
                <a16:creationId xmlns:a16="http://schemas.microsoft.com/office/drawing/2014/main" id="{92BC33F8-5102-41E6-9AA8-AA650AE7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4" name="Rectangle 217">
            <a:extLst>
              <a:ext uri="{FF2B5EF4-FFF2-40B4-BE49-F238E27FC236}">
                <a16:creationId xmlns:a16="http://schemas.microsoft.com/office/drawing/2014/main" id="{C6A1F535-D9FE-4663-B399-D8304D549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5" name="Rectangle 219">
            <a:extLst>
              <a:ext uri="{FF2B5EF4-FFF2-40B4-BE49-F238E27FC236}">
                <a16:creationId xmlns:a16="http://schemas.microsoft.com/office/drawing/2014/main" id="{4B564A6F-CD1C-4E21-8B7C-E52718BD1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6" name="Rectangle 221">
            <a:extLst>
              <a:ext uri="{FF2B5EF4-FFF2-40B4-BE49-F238E27FC236}">
                <a16:creationId xmlns:a16="http://schemas.microsoft.com/office/drawing/2014/main" id="{D86B2B02-56DB-4217-B7A6-F9AAC8463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A2590167-6F25-B93E-9276-EE4C89825942}"/>
              </a:ext>
            </a:extLst>
          </p:cNvPr>
          <p:cNvSpPr txBox="1"/>
          <p:nvPr/>
        </p:nvSpPr>
        <p:spPr>
          <a:xfrm>
            <a:off x="581192" y="868680"/>
            <a:ext cx="11029616" cy="717238"/>
          </a:xfrm>
          <a:prstGeom prst="rect">
            <a:avLst/>
          </a:prstGeom>
        </p:spPr>
        <p:txBody>
          <a:bodyPr vert="horz" lIns="91440" tIns="45720" rIns="91440" bIns="45720" rtlCol="0" anchor="b">
            <a:normAutofit lnSpcReduction="10000"/>
          </a:bodyPr>
          <a:lstStyle/>
          <a:p>
            <a:pPr marL="0" marR="0" lvl="0" indent="0" algn="ctr" defTabSz="457200" fontAlgn="auto">
              <a:spcBef>
                <a:spcPct val="0"/>
              </a:spcBef>
              <a:spcAft>
                <a:spcPts val="600"/>
              </a:spcAft>
              <a:buClrTx/>
              <a:buSzTx/>
              <a:tabLst/>
              <a:defRPr/>
            </a:pPr>
            <a:r>
              <a:rPr kumimoji="0" lang="en-US" sz="4400" i="0" u="none" strike="noStrike" cap="all" spc="0" normalizeH="0" baseline="0" noProof="0" dirty="0">
                <a:ln>
                  <a:noFill/>
                </a:ln>
                <a:solidFill>
                  <a:schemeClr val="bg1"/>
                </a:solidFill>
                <a:effectLst/>
                <a:uLnTx/>
                <a:uFillTx/>
                <a:latin typeface="+mj-lt"/>
                <a:ea typeface="+mj-ea"/>
                <a:cs typeface="+mj-cs"/>
              </a:rPr>
              <a:t>Linear Regression</a:t>
            </a:r>
          </a:p>
        </p:txBody>
      </p:sp>
      <p:sp>
        <p:nvSpPr>
          <p:cNvPr id="267" name="Rectangle 223">
            <a:extLst>
              <a:ext uri="{FF2B5EF4-FFF2-40B4-BE49-F238E27FC236}">
                <a16:creationId xmlns:a16="http://schemas.microsoft.com/office/drawing/2014/main" id="{74650351-12B1-42A7-89E6-3E99BD6C4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4C3A33"/>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7A6D8510-9D21-00EE-0245-183B28145121}"/>
              </a:ext>
            </a:extLst>
          </p:cNvPr>
          <p:cNvPicPr>
            <a:picLocks noChangeAspect="1"/>
          </p:cNvPicPr>
          <p:nvPr/>
        </p:nvPicPr>
        <p:blipFill rotWithShape="1">
          <a:blip r:embed="rId2"/>
          <a:srcRect r="16064" b="1"/>
          <a:stretch/>
        </p:blipFill>
        <p:spPr>
          <a:xfrm>
            <a:off x="449476" y="1892627"/>
            <a:ext cx="3699935" cy="4497938"/>
          </a:xfrm>
          <a:prstGeom prst="rect">
            <a:avLst/>
          </a:prstGeom>
        </p:spPr>
      </p:pic>
      <p:pic>
        <p:nvPicPr>
          <p:cNvPr id="9" name="Picture 8">
            <a:extLst>
              <a:ext uri="{FF2B5EF4-FFF2-40B4-BE49-F238E27FC236}">
                <a16:creationId xmlns:a16="http://schemas.microsoft.com/office/drawing/2014/main" id="{3C8DC436-5C0F-2C74-D7DC-D457D83FD45A}"/>
              </a:ext>
            </a:extLst>
          </p:cNvPr>
          <p:cNvPicPr>
            <a:picLocks noChangeAspect="1"/>
          </p:cNvPicPr>
          <p:nvPr/>
        </p:nvPicPr>
        <p:blipFill rotWithShape="1">
          <a:blip r:embed="rId3"/>
          <a:srcRect r="15849" b="1"/>
          <a:stretch/>
        </p:blipFill>
        <p:spPr>
          <a:xfrm>
            <a:off x="4242170" y="1892627"/>
            <a:ext cx="3699935" cy="4497938"/>
          </a:xfrm>
          <a:prstGeom prst="rect">
            <a:avLst/>
          </a:prstGeom>
        </p:spPr>
      </p:pic>
      <p:graphicFrame>
        <p:nvGraphicFramePr>
          <p:cNvPr id="10" name="Content Placeholder 11">
            <a:extLst>
              <a:ext uri="{FF2B5EF4-FFF2-40B4-BE49-F238E27FC236}">
                <a16:creationId xmlns:a16="http://schemas.microsoft.com/office/drawing/2014/main" id="{30A7D37F-88C0-4A40-7E49-77432336D9C5}"/>
              </a:ext>
            </a:extLst>
          </p:cNvPr>
          <p:cNvGraphicFramePr/>
          <p:nvPr>
            <p:extLst>
              <p:ext uri="{D42A27DB-BD31-4B8C-83A1-F6EECF244321}">
                <p14:modId xmlns:p14="http://schemas.microsoft.com/office/powerpoint/2010/main" val="1771542406"/>
              </p:ext>
            </p:extLst>
          </p:nvPr>
        </p:nvGraphicFramePr>
        <p:xfrm>
          <a:off x="8263467" y="2424136"/>
          <a:ext cx="3353378" cy="34346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2852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DC7779A-9005-4ACB-88D0-3FD9FAD1C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CB3D817-4A59-4D06-8F9E-68F77518C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3311EAF-9FD3-4276-9BBC-72C8CB2EB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A9A5279D-D5E5-4B0D-B328-83E84454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0C38188-DAEF-490F-8CEF-C940936BE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11728F29-9A56-F809-84CD-0CADC91359D3}"/>
              </a:ext>
            </a:extLst>
          </p:cNvPr>
          <p:cNvGraphicFramePr>
            <a:graphicFrameLocks noGrp="1"/>
          </p:cNvGraphicFramePr>
          <p:nvPr>
            <p:ph idx="1"/>
            <p:extLst>
              <p:ext uri="{D42A27DB-BD31-4B8C-83A1-F6EECF244321}">
                <p14:modId xmlns:p14="http://schemas.microsoft.com/office/powerpoint/2010/main" val="2964360393"/>
              </p:ext>
            </p:extLst>
          </p:nvPr>
        </p:nvGraphicFramePr>
        <p:xfrm>
          <a:off x="581025" y="2181225"/>
          <a:ext cx="1102995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D369E327-9040-FC8A-8790-B9E791119675}"/>
              </a:ext>
            </a:extLst>
          </p:cNvPr>
          <p:cNvSpPr txBox="1"/>
          <p:nvPr/>
        </p:nvSpPr>
        <p:spPr>
          <a:xfrm>
            <a:off x="581192" y="868680"/>
            <a:ext cx="11029616" cy="717238"/>
          </a:xfrm>
          <a:prstGeom prst="rect">
            <a:avLst/>
          </a:prstGeom>
        </p:spPr>
        <p:txBody>
          <a:bodyPr vert="horz" lIns="91440" tIns="45720" rIns="91440" bIns="45720" rtlCol="0" anchor="b">
            <a:normAutofit/>
          </a:bodyPr>
          <a:lstStyle/>
          <a:p>
            <a:pPr marL="0" marR="0" lvl="0" indent="0" algn="ctr" defTabSz="457200" fontAlgn="auto">
              <a:spcBef>
                <a:spcPct val="0"/>
              </a:spcBef>
              <a:spcAft>
                <a:spcPts val="600"/>
              </a:spcAft>
              <a:buClrTx/>
              <a:buSzTx/>
              <a:tabLst/>
              <a:defRPr/>
            </a:pPr>
            <a:r>
              <a:rPr kumimoji="0" lang="en-US" sz="3800" i="0" u="none" strike="noStrike" cap="all" spc="0" normalizeH="0" baseline="0" noProof="0" dirty="0">
                <a:ln>
                  <a:noFill/>
                </a:ln>
                <a:solidFill>
                  <a:schemeClr val="bg1"/>
                </a:solidFill>
                <a:effectLst/>
                <a:uLnTx/>
                <a:uFillTx/>
                <a:latin typeface="+mj-lt"/>
                <a:ea typeface="+mj-ea"/>
                <a:cs typeface="+mj-cs"/>
              </a:rPr>
              <a:t>Conclusion and Recommendations</a:t>
            </a:r>
          </a:p>
        </p:txBody>
      </p:sp>
      <p:sp>
        <p:nvSpPr>
          <p:cNvPr id="16" name="TextBox 15">
            <a:extLst>
              <a:ext uri="{FF2B5EF4-FFF2-40B4-BE49-F238E27FC236}">
                <a16:creationId xmlns:a16="http://schemas.microsoft.com/office/drawing/2014/main" id="{F990C1DB-3008-E328-8773-F7FE13FE0E23}"/>
              </a:ext>
            </a:extLst>
          </p:cNvPr>
          <p:cNvSpPr txBox="1"/>
          <p:nvPr/>
        </p:nvSpPr>
        <p:spPr>
          <a:xfrm>
            <a:off x="9738360" y="5669280"/>
            <a:ext cx="2408406" cy="369332"/>
          </a:xfrm>
          <a:prstGeom prst="rect">
            <a:avLst/>
          </a:prstGeom>
          <a:noFill/>
        </p:spPr>
        <p:txBody>
          <a:bodyPr wrap="square">
            <a:spAutoFit/>
          </a:bodyPr>
          <a:lstStyle/>
          <a:p>
            <a:pPr lvl="0"/>
            <a:r>
              <a:rPr lang="en-US" dirty="0">
                <a:solidFill>
                  <a:schemeClr val="accent1"/>
                </a:solidFill>
              </a:rPr>
              <a:t>View full reports below</a:t>
            </a:r>
          </a:p>
        </p:txBody>
      </p:sp>
      <p:pic>
        <p:nvPicPr>
          <p:cNvPr id="20" name="Picture 19" descr="Shape&#10;&#10;Description automatically generated with medium confidence">
            <a:hlinkClick r:id="rId7"/>
            <a:extLst>
              <a:ext uri="{FF2B5EF4-FFF2-40B4-BE49-F238E27FC236}">
                <a16:creationId xmlns:a16="http://schemas.microsoft.com/office/drawing/2014/main" id="{AF73B9EB-4FAD-C883-73EF-4071C7715B84}"/>
              </a:ext>
            </a:extLst>
          </p:cNvPr>
          <p:cNvPicPr>
            <a:picLocks noChangeAspect="1"/>
          </p:cNvPicPr>
          <p:nvPr/>
        </p:nvPicPr>
        <p:blipFill rotWithShape="1">
          <a:blip r:embed="rId8">
            <a:extLst>
              <a:ext uri="{28A0092B-C50C-407E-A947-70E740481C1C}">
                <a14:useLocalDpi xmlns:a14="http://schemas.microsoft.com/office/drawing/2010/main" val="0"/>
              </a:ext>
            </a:extLst>
          </a:blip>
          <a:srcRect l="14287" r="11661"/>
          <a:stretch/>
        </p:blipFill>
        <p:spPr>
          <a:xfrm>
            <a:off x="10881360" y="6108192"/>
            <a:ext cx="877405" cy="666472"/>
          </a:xfrm>
          <a:prstGeom prst="rect">
            <a:avLst/>
          </a:prstGeom>
        </p:spPr>
      </p:pic>
      <p:pic>
        <p:nvPicPr>
          <p:cNvPr id="21" name="Picture 20" descr="Chart&#10;&#10;Description automatically generated">
            <a:hlinkClick r:id="rId9"/>
            <a:extLst>
              <a:ext uri="{FF2B5EF4-FFF2-40B4-BE49-F238E27FC236}">
                <a16:creationId xmlns:a16="http://schemas.microsoft.com/office/drawing/2014/main" id="{14F91446-F737-C0E3-D051-2991377F0A6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49840" y="6106154"/>
            <a:ext cx="751846" cy="751846"/>
          </a:xfrm>
          <a:prstGeom prst="rect">
            <a:avLst/>
          </a:prstGeom>
        </p:spPr>
      </p:pic>
    </p:spTree>
    <p:extLst>
      <p:ext uri="{BB962C8B-B14F-4D97-AF65-F5344CB8AC3E}">
        <p14:creationId xmlns:p14="http://schemas.microsoft.com/office/powerpoint/2010/main" val="19104376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3.xml><?xml version="1.0" encoding="utf-8"?>
<a:theme xmlns:a="http://schemas.openxmlformats.org/drawingml/2006/main" name="5_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5393</TotalTime>
  <Words>833</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vt:i4>
      </vt:variant>
    </vt:vector>
  </HeadingPairs>
  <TitlesOfParts>
    <vt:vector size="16" baseType="lpstr">
      <vt:lpstr>Arial</vt:lpstr>
      <vt:lpstr>Calibri</vt:lpstr>
      <vt:lpstr>Century Gothic</vt:lpstr>
      <vt:lpstr>Elephant</vt:lpstr>
      <vt:lpstr>Garamond</vt:lpstr>
      <vt:lpstr>Gill Sans MT</vt:lpstr>
      <vt:lpstr>Wingdings</vt:lpstr>
      <vt:lpstr>Wingdings 2</vt:lpstr>
      <vt:lpstr>BrushVTI</vt:lpstr>
      <vt:lpstr>SavonVTI</vt:lpstr>
      <vt:lpstr>5_Dividend</vt:lpstr>
      <vt:lpstr>Ultimate Fighting Championship Historical Data (1993-2021)</vt:lpstr>
      <vt:lpstr>EXPLORATORY VISUAL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Portfolio</dc:title>
  <dc:creator>Alex Paredes</dc:creator>
  <cp:lastModifiedBy>Alex Paredes</cp:lastModifiedBy>
  <cp:revision>88</cp:revision>
  <dcterms:created xsi:type="dcterms:W3CDTF">2023-04-27T15:01:00Z</dcterms:created>
  <dcterms:modified xsi:type="dcterms:W3CDTF">2023-06-21T19:49:34Z</dcterms:modified>
</cp:coreProperties>
</file>