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6"/>
  </p:notesMasterIdLst>
  <p:handoutMasterIdLst>
    <p:handoutMasterId r:id="rId7"/>
  </p:handoutMasterIdLst>
  <p:sldIdLst>
    <p:sldId id="257" r:id="rId5"/>
  </p:sldIdLst>
  <p:sldSz cx="14630400" cy="8229600"/>
  <p:notesSz cx="6858000" cy="9144000"/>
  <p:defaultTextStyle>
    <a:defPPr>
      <a:defRPr lang="en-US"/>
    </a:defPPr>
    <a:lvl1pPr marL="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1pPr>
    <a:lvl2pPr marL="73152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2pPr>
    <a:lvl3pPr marL="146304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3pPr>
    <a:lvl4pPr marL="219456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4pPr>
    <a:lvl5pPr marL="292608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5pPr>
    <a:lvl6pPr marL="365760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6pPr>
    <a:lvl7pPr marL="438912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7pPr>
    <a:lvl8pPr marL="512064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8pPr>
    <a:lvl9pPr marL="585216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3" userDrawn="1">
          <p15:clr>
            <a:srgbClr val="A4A3A4"/>
          </p15:clr>
        </p15:guide>
        <p15:guide id="2" orient="horz" pos="2592" userDrawn="1">
          <p15:clr>
            <a:srgbClr val="A4A3A4"/>
          </p15:clr>
        </p15:guide>
        <p15:guide id="3" orient="horz" pos="4522" userDrawn="1">
          <p15:clr>
            <a:srgbClr val="A4A3A4"/>
          </p15:clr>
        </p15:guide>
        <p15:guide id="4" orient="horz" pos="4896" userDrawn="1">
          <p15:clr>
            <a:srgbClr val="A4A3A4"/>
          </p15:clr>
        </p15:guide>
        <p15:guide id="5" pos="7488" userDrawn="1">
          <p15:clr>
            <a:srgbClr val="A4A3A4"/>
          </p15:clr>
        </p15:guide>
        <p15:guide id="6" pos="432" userDrawn="1">
          <p15:clr>
            <a:srgbClr val="A4A3A4"/>
          </p15:clr>
        </p15:guide>
        <p15:guide id="7" pos="3024" userDrawn="1">
          <p15:clr>
            <a:srgbClr val="A4A3A4"/>
          </p15:clr>
        </p15:guide>
        <p15:guide id="8" pos="3312" userDrawn="1">
          <p15:clr>
            <a:srgbClr val="A4A3A4"/>
          </p15:clr>
        </p15:guide>
        <p15:guide id="9" pos="4464" userDrawn="1">
          <p15:clr>
            <a:srgbClr val="A4A3A4"/>
          </p15:clr>
        </p15:guide>
        <p15:guide id="10" pos="4608" userDrawn="1">
          <p15:clr>
            <a:srgbClr val="A4A3A4"/>
          </p15:clr>
        </p15:guide>
        <p15:guide id="11" pos="4752" userDrawn="1">
          <p15:clr>
            <a:srgbClr val="A4A3A4"/>
          </p15:clr>
        </p15:guide>
        <p15:guide id="12" pos="5904" userDrawn="1">
          <p15:clr>
            <a:srgbClr val="A4A3A4"/>
          </p15:clr>
        </p15:guide>
        <p15:guide id="13" pos="6192" userDrawn="1">
          <p15:clr>
            <a:srgbClr val="A4A3A4"/>
          </p15:clr>
        </p15:guide>
        <p15:guide id="14" pos="878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35AA2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7C7FD5-8CA7-4A3B-8D7F-E7331BEEF038}" v="15" dt="2020-06-22T10:50:42.393"/>
  </p1510:revLst>
</p1510:revInfo>
</file>

<file path=ppt/tableStyles.xml><?xml version="1.0" encoding="utf-8"?>
<a:tblStyleLst xmlns:a="http://schemas.openxmlformats.org/drawingml/2006/main" def="{45BD5076-5073-49C7-9E08-65982F3C9860}">
  <a:tblStyle styleId="{45BD5076-5073-49C7-9E08-65982F3C9860}" styleName="DXC Table">
    <a:wholeTbl>
      <a:tcTxStyle>
        <a:fontRef idx="minor"/>
        <a:srgbClr val="000000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6350">
              <a:solidFill>
                <a:srgbClr val="000000"/>
              </a:solidFill>
            </a:ln>
          </a:top>
          <a:bottom>
            <a:ln w="6350">
              <a:solidFill>
                <a:srgbClr val="000000"/>
              </a:solidFill>
            </a:ln>
          </a:bottom>
          <a:insideH>
            <a:ln w="6350">
              <a:solidFill>
                <a:srgbClr val="000000"/>
              </a:solidFill>
            </a:ln>
          </a:insideH>
          <a:insideV>
            <a:ln>
              <a:noFill/>
            </a:ln>
          </a:insideV>
        </a:tcBdr>
        <a:fill>
          <a:noFill/>
        </a:fill>
      </a:tcStyle>
    </a:wholeTbl>
    <a:lastCol>
      <a:tcTxStyle b="on">
        <a:fontRef idx="major"/>
        <a:srgbClr val="000000"/>
      </a:tcTxStyle>
      <a:tcStyle>
        <a:tcBdr/>
      </a:tcStyle>
    </a:lastCol>
    <a:firstCol>
      <a:tcTxStyle b="on">
        <a:fontRef idx="major"/>
        <a:srgbClr val="000000"/>
      </a:tcTxStyle>
      <a:tcStyle>
        <a:tcBdr/>
      </a:tcStyle>
    </a:firstCol>
    <a:lastRow>
      <a:tcTxStyle b="on">
        <a:fontRef idx="major"/>
        <a:srgbClr val="000000"/>
      </a:tcTxStyle>
      <a:tcStyle>
        <a:tcBdr>
          <a:top>
            <a:ln w="19050">
              <a:solidFill>
                <a:srgbClr val="000000"/>
              </a:solidFill>
            </a:ln>
          </a:top>
          <a:bottom>
            <a:ln>
              <a:noFill/>
            </a:ln>
          </a:bottom>
        </a:tcBdr>
        <a:fill>
          <a:noFill/>
        </a:fill>
      </a:tcStyle>
    </a:lastRow>
    <a:firstRow>
      <a:tcTxStyle b="on">
        <a:fontRef idx="major"/>
        <a:srgbClr val="000000"/>
      </a:tcTxStyle>
      <a:tcStyle>
        <a:tcBdr>
          <a:top>
            <a:ln>
              <a:noFill/>
            </a:ln>
          </a:top>
          <a:bottom>
            <a:ln w="19050">
              <a:solidFill>
                <a:srgbClr val="000000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658" autoAdjust="0"/>
    <p:restoredTop sz="95710" autoAdjust="0"/>
  </p:normalViewPr>
  <p:slideViewPr>
    <p:cSldViewPr snapToGrid="0" snapToObjects="1" showGuides="1">
      <p:cViewPr varScale="1">
        <p:scale>
          <a:sx n="106" d="100"/>
          <a:sy n="106" d="100"/>
        </p:scale>
        <p:origin x="150" y="108"/>
      </p:cViewPr>
      <p:guideLst>
        <p:guide orient="horz" pos="403"/>
        <p:guide orient="horz" pos="2592"/>
        <p:guide orient="horz" pos="4522"/>
        <p:guide orient="horz" pos="4896"/>
        <p:guide pos="7488"/>
        <p:guide pos="432"/>
        <p:guide pos="3024"/>
        <p:guide pos="3312"/>
        <p:guide pos="4464"/>
        <p:guide pos="4608"/>
        <p:guide pos="4752"/>
        <p:guide pos="5904"/>
        <p:guide pos="6192"/>
        <p:guide pos="878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107" d="100"/>
          <a:sy n="107" d="100"/>
        </p:scale>
        <p:origin x="-5200" y="-10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evens, David" userId="73fe415a-d21a-4898-bfab-0e75d37181d7" providerId="ADAL" clId="{867C7FD5-8CA7-4A3B-8D7F-E7331BEEF038}"/>
    <pc:docChg chg="undo custSel delSld modSld">
      <pc:chgData name="Stevens, David" userId="73fe415a-d21a-4898-bfab-0e75d37181d7" providerId="ADAL" clId="{867C7FD5-8CA7-4A3B-8D7F-E7331BEEF038}" dt="2020-06-22T11:52:11.684" v="1558" actId="20577"/>
      <pc:docMkLst>
        <pc:docMk/>
      </pc:docMkLst>
      <pc:sldChg chg="addSp delSp modSp mod">
        <pc:chgData name="Stevens, David" userId="73fe415a-d21a-4898-bfab-0e75d37181d7" providerId="ADAL" clId="{867C7FD5-8CA7-4A3B-8D7F-E7331BEEF038}" dt="2020-06-22T11:52:11.684" v="1558" actId="20577"/>
        <pc:sldMkLst>
          <pc:docMk/>
          <pc:sldMk cId="3218666494" sldId="257"/>
        </pc:sldMkLst>
        <pc:spChg chg="mod">
          <ac:chgData name="Stevens, David" userId="73fe415a-d21a-4898-bfab-0e75d37181d7" providerId="ADAL" clId="{867C7FD5-8CA7-4A3B-8D7F-E7331BEEF038}" dt="2020-06-22T10:39:19.692" v="180" actId="20577"/>
          <ac:spMkLst>
            <pc:docMk/>
            <pc:sldMk cId="3218666494" sldId="257"/>
            <ac:spMk id="2" creationId="{712E9596-F97A-4D8F-BA86-BC0E17DEC516}"/>
          </ac:spMkLst>
        </pc:spChg>
        <pc:spChg chg="add del mod">
          <ac:chgData name="Stevens, David" userId="73fe415a-d21a-4898-bfab-0e75d37181d7" providerId="ADAL" clId="{867C7FD5-8CA7-4A3B-8D7F-E7331BEEF038}" dt="2020-06-22T10:36:59.532" v="27" actId="20577"/>
          <ac:spMkLst>
            <pc:docMk/>
            <pc:sldMk cId="3218666494" sldId="257"/>
            <ac:spMk id="4" creationId="{ECD01C16-B660-4357-B6C6-7A7C2806A5CA}"/>
          </ac:spMkLst>
        </pc:spChg>
        <pc:spChg chg="mod">
          <ac:chgData name="Stevens, David" userId="73fe415a-d21a-4898-bfab-0e75d37181d7" providerId="ADAL" clId="{867C7FD5-8CA7-4A3B-8D7F-E7331BEEF038}" dt="2020-06-22T10:37:33.172" v="53" actId="20577"/>
          <ac:spMkLst>
            <pc:docMk/>
            <pc:sldMk cId="3218666494" sldId="257"/>
            <ac:spMk id="5" creationId="{E15CB5CF-F3FC-48E6-BE55-F6B88F2AA188}"/>
          </ac:spMkLst>
        </pc:spChg>
        <pc:spChg chg="add mod">
          <ac:chgData name="Stevens, David" userId="73fe415a-d21a-4898-bfab-0e75d37181d7" providerId="ADAL" clId="{867C7FD5-8CA7-4A3B-8D7F-E7331BEEF038}" dt="2020-06-22T10:38:22.767" v="73" actId="179"/>
          <ac:spMkLst>
            <pc:docMk/>
            <pc:sldMk cId="3218666494" sldId="257"/>
            <ac:spMk id="22" creationId="{EFA45D7D-1021-42F6-9791-D4760AFF1648}"/>
          </ac:spMkLst>
        </pc:spChg>
        <pc:spChg chg="mod">
          <ac:chgData name="Stevens, David" userId="73fe415a-d21a-4898-bfab-0e75d37181d7" providerId="ADAL" clId="{867C7FD5-8CA7-4A3B-8D7F-E7331BEEF038}" dt="2020-06-22T10:57:13.135" v="1126" actId="20577"/>
          <ac:spMkLst>
            <pc:docMk/>
            <pc:sldMk cId="3218666494" sldId="257"/>
            <ac:spMk id="23" creationId="{28116B8E-7D3F-47BB-BF1A-8C4765C1B20B}"/>
          </ac:spMkLst>
        </pc:spChg>
        <pc:spChg chg="mod">
          <ac:chgData name="Stevens, David" userId="73fe415a-d21a-4898-bfab-0e75d37181d7" providerId="ADAL" clId="{867C7FD5-8CA7-4A3B-8D7F-E7331BEEF038}" dt="2020-06-22T11:52:11.684" v="1558" actId="20577"/>
          <ac:spMkLst>
            <pc:docMk/>
            <pc:sldMk cId="3218666494" sldId="257"/>
            <ac:spMk id="24" creationId="{24D186D8-7754-431B-830B-B843561D026B}"/>
          </ac:spMkLst>
        </pc:spChg>
        <pc:spChg chg="mod">
          <ac:chgData name="Stevens, David" userId="73fe415a-d21a-4898-bfab-0e75d37181d7" providerId="ADAL" clId="{867C7FD5-8CA7-4A3B-8D7F-E7331BEEF038}" dt="2020-06-22T11:02:16.294" v="1423" actId="20577"/>
          <ac:spMkLst>
            <pc:docMk/>
            <pc:sldMk cId="3218666494" sldId="257"/>
            <ac:spMk id="25" creationId="{DC4BA6B8-E050-48D4-85D6-8314B2D5FAE3}"/>
          </ac:spMkLst>
        </pc:spChg>
        <pc:spChg chg="del mod">
          <ac:chgData name="Stevens, David" userId="73fe415a-d21a-4898-bfab-0e75d37181d7" providerId="ADAL" clId="{867C7FD5-8CA7-4A3B-8D7F-E7331BEEF038}" dt="2020-06-22T10:37:46.948" v="55" actId="478"/>
          <ac:spMkLst>
            <pc:docMk/>
            <pc:sldMk cId="3218666494" sldId="257"/>
            <ac:spMk id="28" creationId="{3DAD0BA6-95BE-49F8-B884-DA5C7C128BED}"/>
          </ac:spMkLst>
        </pc:spChg>
        <pc:spChg chg="mod">
          <ac:chgData name="Stevens, David" userId="73fe415a-d21a-4898-bfab-0e75d37181d7" providerId="ADAL" clId="{867C7FD5-8CA7-4A3B-8D7F-E7331BEEF038}" dt="2020-06-22T10:50:25.854" v="794" actId="20577"/>
          <ac:spMkLst>
            <pc:docMk/>
            <pc:sldMk cId="3218666494" sldId="257"/>
            <ac:spMk id="29" creationId="{FEAE4CF2-5C5A-4B08-9E62-274334B9C7BD}"/>
          </ac:spMkLst>
        </pc:spChg>
        <pc:spChg chg="del">
          <ac:chgData name="Stevens, David" userId="73fe415a-d21a-4898-bfab-0e75d37181d7" providerId="ADAL" clId="{867C7FD5-8CA7-4A3B-8D7F-E7331BEEF038}" dt="2020-06-22T10:36:33.380" v="3" actId="478"/>
          <ac:spMkLst>
            <pc:docMk/>
            <pc:sldMk cId="3218666494" sldId="257"/>
            <ac:spMk id="35" creationId="{6ABB7B41-98D2-4DC8-89EB-5EB8375984A6}"/>
          </ac:spMkLst>
        </pc:spChg>
      </pc:sldChg>
      <pc:sldChg chg="del">
        <pc:chgData name="Stevens, David" userId="73fe415a-d21a-4898-bfab-0e75d37181d7" providerId="ADAL" clId="{867C7FD5-8CA7-4A3B-8D7F-E7331BEEF038}" dt="2020-06-22T10:36:28.638" v="0" actId="47"/>
        <pc:sldMkLst>
          <pc:docMk/>
          <pc:sldMk cId="3051006295" sldId="258"/>
        </pc:sldMkLst>
      </pc:sldChg>
      <pc:sldChg chg="del">
        <pc:chgData name="Stevens, David" userId="73fe415a-d21a-4898-bfab-0e75d37181d7" providerId="ADAL" clId="{867C7FD5-8CA7-4A3B-8D7F-E7331BEEF038}" dt="2020-06-22T10:36:28.638" v="0" actId="47"/>
        <pc:sldMkLst>
          <pc:docMk/>
          <pc:sldMk cId="3251029340" sldId="259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"/>
              <a:cs typeface="Arial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3EA277-358B-E94E-961E-33D0503F6849}" type="datetimeFigureOut">
              <a:rPr lang="en-US" smtClean="0">
                <a:latin typeface="Arial"/>
                <a:cs typeface="Arial"/>
              </a:rPr>
              <a:t>6/22/2020</a:t>
            </a:fld>
            <a:endParaRPr lang="en-US">
              <a:latin typeface="Arial"/>
              <a:cs typeface="Arial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>
              <a:latin typeface="Arial"/>
              <a:cs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AC7428-30A9-FD43-A0D8-DB91B17088EC}" type="slidenum">
              <a:rPr lang="en-US" smtClean="0">
                <a:latin typeface="Arial"/>
                <a:cs typeface="Arial"/>
              </a:rPr>
              <a:t>‹#›</a:t>
            </a:fld>
            <a:endParaRPr lang="en-US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47649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/>
                <a:cs typeface="Arial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/>
                <a:cs typeface="Arial"/>
              </a:defRPr>
            </a:lvl1pPr>
          </a:lstStyle>
          <a:p>
            <a:fld id="{73B26A0F-F4D6-9B4F-A87B-D8948CDE3BB4}" type="datetimeFigureOut">
              <a:rPr lang="en-US" smtClean="0"/>
              <a:pPr/>
              <a:t>6/22/2020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/>
                <a:cs typeface="Arial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/>
                <a:cs typeface="Arial"/>
              </a:defRPr>
            </a:lvl1pPr>
          </a:lstStyle>
          <a:p>
            <a:fld id="{7DE2E8FF-3D0C-9D4D-B4D1-3089215958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13495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Arial"/>
      </a:defRPr>
    </a:lvl1pPr>
    <a:lvl2pPr marL="73152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+mn-cs"/>
      </a:defRPr>
    </a:lvl2pPr>
    <a:lvl3pPr marL="146304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+mn-cs"/>
      </a:defRPr>
    </a:lvl3pPr>
    <a:lvl4pPr marL="219456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+mn-cs"/>
      </a:defRPr>
    </a:lvl4pPr>
    <a:lvl5pPr marL="292608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+mn-cs"/>
      </a:defRPr>
    </a:lvl5pPr>
    <a:lvl6pPr marL="365760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6pPr>
    <a:lvl7pPr marL="438912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7pPr>
    <a:lvl8pPr marL="512064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8pPr>
    <a:lvl9pPr marL="585216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emf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em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sv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emf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emf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witter-friendly zon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1" name="Straight Connector 10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Footer Placeholder 4"/>
          <p:cNvSpPr txBox="1">
            <a:spLocks/>
          </p:cNvSpPr>
          <p:nvPr userDrawn="1"/>
        </p:nvSpPr>
        <p:spPr>
          <a:xfrm>
            <a:off x="685798" y="7580439"/>
            <a:ext cx="64008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dirty="0">
                <a:solidFill>
                  <a:schemeClr val="tx1"/>
                </a:solidFill>
              </a:rPr>
              <a:t>© 2019 DXC Technology Company. All rights reserved.</a:t>
            </a:r>
          </a:p>
        </p:txBody>
      </p:sp>
      <p:sp>
        <p:nvSpPr>
          <p:cNvPr id="20" name="Text Box 115"/>
          <p:cNvSpPr txBox="1">
            <a:spLocks noChangeArrowheads="1"/>
          </p:cNvSpPr>
          <p:nvPr userDrawn="1"/>
        </p:nvSpPr>
        <p:spPr bwMode="auto">
          <a:xfrm>
            <a:off x="11887200" y="640080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t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bg1"/>
                </a:solidFill>
              </a:rPr>
              <a:pPr algn="r" defTabSz="820738">
                <a:spcBef>
                  <a:spcPts val="0"/>
                </a:spcBef>
              </a:pPr>
              <a:t>June 22, 2020</a:t>
            </a:fld>
            <a:endParaRPr lang="en-US" sz="1400" b="0" dirty="0">
              <a:solidFill>
                <a:schemeClr val="bg1"/>
              </a:solidFill>
            </a:endParaRPr>
          </a:p>
        </p:txBody>
      </p:sp>
      <p:sp>
        <p:nvSpPr>
          <p:cNvPr id="48" name="Round Same Side Corner Rectangle 71">
            <a:extLst>
              <a:ext uri="{FF2B5EF4-FFF2-40B4-BE49-F238E27FC236}">
                <a16:creationId xmlns:a16="http://schemas.microsoft.com/office/drawing/2014/main" id="{62B9CC68-C27F-4C1C-9D0D-A143C5F95057}"/>
              </a:ext>
            </a:extLst>
          </p:cNvPr>
          <p:cNvSpPr/>
          <p:nvPr userDrawn="1"/>
        </p:nvSpPr>
        <p:spPr>
          <a:xfrm rot="5400000">
            <a:off x="1297368" y="-659294"/>
            <a:ext cx="3346854" cy="5945602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9728" tIns="54864" rIns="109728" bIns="5486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60" dirty="0" err="1">
              <a:solidFill>
                <a:schemeClr val="tx1"/>
              </a:solidFill>
            </a:endParaRPr>
          </a:p>
        </p:txBody>
      </p:sp>
      <p:pic>
        <p:nvPicPr>
          <p:cNvPr id="50" name="Graphic 49">
            <a:extLst>
              <a:ext uri="{FF2B5EF4-FFF2-40B4-BE49-F238E27FC236}">
                <a16:creationId xmlns:a16="http://schemas.microsoft.com/office/drawing/2014/main" id="{6277DC6E-13EF-4473-8C7B-8C61E68C0E5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5800" y="1385662"/>
            <a:ext cx="4452257" cy="1852139"/>
          </a:xfrm>
          <a:prstGeom prst="rect">
            <a:avLst/>
          </a:prstGeom>
        </p:spPr>
      </p:pic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D6747EF6-6C67-4EA7-8758-74C450965D27}"/>
              </a:ext>
            </a:extLst>
          </p:cNvPr>
          <p:cNvSpPr/>
          <p:nvPr userDrawn="1"/>
        </p:nvSpPr>
        <p:spPr>
          <a:xfrm>
            <a:off x="5003799" y="0"/>
            <a:ext cx="9626601" cy="8252460"/>
          </a:xfrm>
          <a:custGeom>
            <a:avLst/>
            <a:gdLst>
              <a:gd name="connsiteX0" fmla="*/ 4784431 w 9626601"/>
              <a:gd name="connsiteY0" fmla="*/ 0 h 8321040"/>
              <a:gd name="connsiteX1" fmla="*/ 9626601 w 9626601"/>
              <a:gd name="connsiteY1" fmla="*/ 0 h 8321040"/>
              <a:gd name="connsiteX2" fmla="*/ 9626601 w 9626601"/>
              <a:gd name="connsiteY2" fmla="*/ 8321040 h 8321040"/>
              <a:gd name="connsiteX3" fmla="*/ 0 w 9626601"/>
              <a:gd name="connsiteY3" fmla="*/ 8321040 h 8321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26601" h="8321040">
                <a:moveTo>
                  <a:pt x="4784431" y="0"/>
                </a:moveTo>
                <a:lnTo>
                  <a:pt x="9626601" y="0"/>
                </a:lnTo>
                <a:lnTo>
                  <a:pt x="9626601" y="8321040"/>
                </a:lnTo>
                <a:lnTo>
                  <a:pt x="0" y="832104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0EC06BE0-D56B-784E-8B22-03B21FD19DF1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 bwMode="black">
          <a:xfrm>
            <a:off x="11172825" y="7102602"/>
            <a:ext cx="3010716" cy="855128"/>
          </a:xfrm>
          <a:prstGeom prst="rect">
            <a:avLst/>
          </a:prstGeom>
        </p:spPr>
      </p:pic>
      <p:sp>
        <p:nvSpPr>
          <p:cNvPr id="46" name="Title 1">
            <a:extLst>
              <a:ext uri="{FF2B5EF4-FFF2-40B4-BE49-F238E27FC236}">
                <a16:creationId xmlns:a16="http://schemas.microsoft.com/office/drawing/2014/main" id="{82A84E0B-5CB2-814F-BB5A-11B4214ADF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20842" y="2720181"/>
            <a:ext cx="6023758" cy="2814746"/>
          </a:xfrm>
        </p:spPr>
        <p:txBody>
          <a:bodyPr anchor="ctr" anchorCtr="0">
            <a:noAutofit/>
          </a:bodyPr>
          <a:lstStyle>
            <a:lvl1pPr algn="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7" name="Subtitle 2">
            <a:extLst>
              <a:ext uri="{FF2B5EF4-FFF2-40B4-BE49-F238E27FC236}">
                <a16:creationId xmlns:a16="http://schemas.microsoft.com/office/drawing/2014/main" id="{F9C0DB83-69E9-4D4A-9B32-7368AB7AC6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20842" y="5591124"/>
            <a:ext cx="6023758" cy="914400"/>
          </a:xfrm>
        </p:spPr>
        <p:txBody>
          <a:bodyPr>
            <a:noAutofit/>
          </a:bodyPr>
          <a:lstStyle>
            <a:lvl1pPr marL="0" indent="0" algn="r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625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0" name="Straight Connector 9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03047" y="7314920"/>
            <a:ext cx="2706624" cy="768757"/>
          </a:xfrm>
          <a:prstGeom prst="rect">
            <a:avLst/>
          </a:prstGeom>
        </p:spPr>
      </p:pic>
      <p:sp>
        <p:nvSpPr>
          <p:cNvPr id="8" name="Freeform 9"/>
          <p:cNvSpPr>
            <a:spLocks noChangeAspect="1"/>
          </p:cNvSpPr>
          <p:nvPr userDrawn="1"/>
        </p:nvSpPr>
        <p:spPr bwMode="black">
          <a:xfrm>
            <a:off x="362839" y="-1"/>
            <a:ext cx="730236" cy="639764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685800" y="640080"/>
            <a:ext cx="10058400" cy="342900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685800" y="4389120"/>
            <a:ext cx="100584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8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© 2019 DXC Technology Company. All rights reserved.</a:t>
            </a:r>
          </a:p>
        </p:txBody>
      </p:sp>
      <p:sp>
        <p:nvSpPr>
          <p:cNvPr id="19" name="Text Box 115"/>
          <p:cNvSpPr txBox="1">
            <a:spLocks noChangeArrowheads="1"/>
          </p:cNvSpPr>
          <p:nvPr userDrawn="1"/>
        </p:nvSpPr>
        <p:spPr bwMode="auto">
          <a:xfrm>
            <a:off x="11887200" y="7580439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18288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June 22, 2020</a:t>
            </a:fld>
            <a:endParaRPr lang="en-US" sz="14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6123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03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0" name="Straight Connector 9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685800" y="639763"/>
            <a:ext cx="10058400" cy="342900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685800" y="4389120"/>
            <a:ext cx="100584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Freeform 9"/>
          <p:cNvSpPr>
            <a:spLocks noChangeAspect="1"/>
          </p:cNvSpPr>
          <p:nvPr userDrawn="1"/>
        </p:nvSpPr>
        <p:spPr bwMode="black">
          <a:xfrm>
            <a:off x="362838" y="-2"/>
            <a:ext cx="730237" cy="639765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03047" y="7314920"/>
            <a:ext cx="2706624" cy="768757"/>
          </a:xfrm>
          <a:prstGeom prst="rect">
            <a:avLst/>
          </a:prstGeom>
        </p:spPr>
      </p:pic>
      <p:sp>
        <p:nvSpPr>
          <p:cNvPr id="17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bg1"/>
                </a:solidFill>
              </a:rPr>
              <a:t>© 2019 DXC Technology Company. All rights reserved.</a:t>
            </a:r>
          </a:p>
        </p:txBody>
      </p:sp>
      <p:sp>
        <p:nvSpPr>
          <p:cNvPr id="18" name="Text Box 115"/>
          <p:cNvSpPr txBox="1">
            <a:spLocks noChangeArrowheads="1"/>
          </p:cNvSpPr>
          <p:nvPr userDrawn="1"/>
        </p:nvSpPr>
        <p:spPr bwMode="auto">
          <a:xfrm>
            <a:off x="11887200" y="7580439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18288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bg1"/>
                </a:solidFill>
              </a:rPr>
              <a:pPr algn="r" defTabSz="820738">
                <a:spcBef>
                  <a:spcPts val="0"/>
                </a:spcBef>
              </a:pPr>
              <a:t>June 22, 2020</a:t>
            </a:fld>
            <a:endParaRPr lang="en-US" sz="1400" b="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057399"/>
            <a:ext cx="13258800" cy="5121276"/>
          </a:xfrm>
        </p:spPr>
        <p:txBody>
          <a:bodyPr numCol="2" spcCol="457200">
            <a:normAutofit/>
          </a:bodyPr>
          <a:lstStyle>
            <a:lvl1pPr marL="457200" indent="-457200">
              <a:spcBef>
                <a:spcPts val="900"/>
              </a:spcBef>
              <a:buFont typeface="+mj-lt"/>
              <a:buAutoNum type="arabicPeriod"/>
              <a:tabLst>
                <a:tab pos="6337300" algn="r"/>
              </a:tabLst>
              <a:defRPr sz="2000"/>
            </a:lvl1pPr>
            <a:lvl2pPr marL="6858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/>
            </a:lvl2pPr>
            <a:lvl3pPr marL="9144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/>
            </a:lvl3pPr>
            <a:lvl4pPr marL="11430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/>
            </a:lvl4pPr>
            <a:lvl5pPr marL="13716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/>
            </a:lvl5pPr>
            <a:lvl6pPr marL="16002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 baseline="0"/>
            </a:lvl6pPr>
            <a:lvl7pPr marL="18288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 baseline="0"/>
            </a:lvl7pPr>
            <a:lvl8pPr marL="20574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 baseline="0"/>
            </a:lvl8pPr>
            <a:lvl9pPr marL="22860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854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4pPr marL="457200" indent="-228600">
              <a:buFont typeface="Arial" pitchFamily="34" charset="0"/>
              <a:buChar char="–"/>
              <a:defRPr/>
            </a:lvl4pPr>
            <a:lvl5pPr marL="685800" indent="-228600">
              <a:buFont typeface="Arial" pitchFamily="34" charset="0"/>
              <a:buChar char="–"/>
              <a:defRPr/>
            </a:lvl5pPr>
            <a:lvl6pPr marL="914400" indent="-228600">
              <a:buFont typeface="Arial" pitchFamily="34" charset="0"/>
              <a:buChar char="–"/>
              <a:defRPr baseline="0"/>
            </a:lvl6pPr>
            <a:lvl7pPr marL="1143000" indent="-228600">
              <a:buFont typeface="Arial" pitchFamily="34" charset="0"/>
              <a:buChar char="–"/>
              <a:defRPr baseline="0"/>
            </a:lvl7pPr>
            <a:lvl8pPr marL="1371600" indent="-228600">
              <a:buFont typeface="Arial" pitchFamily="34" charset="0"/>
              <a:buChar char="–"/>
              <a:defRPr baseline="0"/>
            </a:lvl8pPr>
            <a:lvl9pPr marL="1600200" indent="-228600">
              <a:buFont typeface="Arial" pitchFamily="34" charset="0"/>
              <a:buChar char="–"/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626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Font typeface="Arial" pitchFamily="34" charset="0"/>
              <a:buChar char="•"/>
              <a:defRPr b="0"/>
            </a:lvl1pPr>
            <a:lvl2pPr marL="457200" indent="-228600">
              <a:spcBef>
                <a:spcPts val="600"/>
              </a:spcBef>
              <a:buFont typeface="Arial" pitchFamily="34" charset="0"/>
              <a:buChar char="–"/>
              <a:defRPr b="0"/>
            </a:lvl2pPr>
            <a:lvl3pPr marL="685800" indent="-228600">
              <a:spcBef>
                <a:spcPts val="600"/>
              </a:spcBef>
              <a:buFont typeface="Arial" pitchFamily="34" charset="0"/>
              <a:buChar char="–"/>
              <a:defRPr b="0"/>
            </a:lvl3pPr>
            <a:lvl4pPr marL="914400" indent="-228600">
              <a:spcBef>
                <a:spcPts val="600"/>
              </a:spcBef>
              <a:buFont typeface="Arial" pitchFamily="34" charset="0"/>
              <a:buChar char="–"/>
              <a:defRPr b="0"/>
            </a:lvl4pPr>
            <a:lvl5pPr marL="1143000" indent="-228600">
              <a:spcBef>
                <a:spcPts val="600"/>
              </a:spcBef>
              <a:buFont typeface="Arial" pitchFamily="34" charset="0"/>
              <a:buChar char="–"/>
              <a:defRPr b="0"/>
            </a:lvl5pPr>
            <a:lvl6pPr marL="1371600" indent="-228600">
              <a:spcBef>
                <a:spcPts val="600"/>
              </a:spcBef>
              <a:buFont typeface="Arial" pitchFamily="34" charset="0"/>
              <a:buChar char="–"/>
              <a:defRPr baseline="0"/>
            </a:lvl6pPr>
            <a:lvl7pPr marL="1600200" indent="-228600">
              <a:spcBef>
                <a:spcPts val="600"/>
              </a:spcBef>
              <a:buFont typeface="Arial" pitchFamily="34" charset="0"/>
              <a:buChar char="–"/>
              <a:defRPr baseline="0"/>
            </a:lvl7pPr>
            <a:lvl8pPr marL="1828800" indent="-228600">
              <a:spcBef>
                <a:spcPts val="600"/>
              </a:spcBef>
              <a:buFont typeface="Arial" pitchFamily="34" charset="0"/>
              <a:buChar char="–"/>
              <a:defRPr baseline="0"/>
            </a:lvl8pPr>
            <a:lvl9pPr marL="2057400" indent="-228600">
              <a:spcBef>
                <a:spcPts val="600"/>
              </a:spcBef>
              <a:buFont typeface="Arial" pitchFamily="34" charset="0"/>
              <a:buChar char="–"/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057399"/>
            <a:ext cx="6400800" cy="5121276"/>
          </a:xfrm>
          <a:noFill/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 marL="457200" indent="-228600">
              <a:buFont typeface="Arial" pitchFamily="34" charset="0"/>
              <a:buChar char="–"/>
              <a:defRPr sz="2000"/>
            </a:lvl4pPr>
            <a:lvl5pPr marL="685800" indent="-228600">
              <a:buFont typeface="Arial" pitchFamily="34" charset="0"/>
              <a:buChar char="–"/>
              <a:defRPr sz="2000"/>
            </a:lvl5pPr>
            <a:lvl6pPr marL="914400" indent="-228600">
              <a:buFont typeface="Arial" pitchFamily="34" charset="0"/>
              <a:buChar char="–"/>
              <a:defRPr sz="2000" baseline="0"/>
            </a:lvl6pPr>
            <a:lvl7pPr marL="1143000" indent="-228600">
              <a:buFont typeface="Arial" pitchFamily="34" charset="0"/>
              <a:buChar char="–"/>
              <a:defRPr sz="2000" baseline="0"/>
            </a:lvl7pPr>
            <a:lvl8pPr marL="1371600" indent="-228600">
              <a:buFont typeface="Arial" pitchFamily="34" charset="0"/>
              <a:buChar char="–"/>
              <a:defRPr sz="2000" baseline="0"/>
            </a:lvl8pPr>
            <a:lvl9pPr marL="1600200" indent="-228600">
              <a:buFont typeface="Arial" pitchFamily="34" charset="0"/>
              <a:buChar char="–"/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800" y="2057398"/>
            <a:ext cx="6400800" cy="512127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453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057399"/>
            <a:ext cx="4114800" cy="51212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57800" y="2057399"/>
            <a:ext cx="4114800" cy="51212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9829800" y="2057399"/>
            <a:ext cx="4114800" cy="51212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4742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4" name="Straight Connector 13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7315200" y="0"/>
            <a:ext cx="7315200" cy="8229600"/>
          </a:xfrm>
          <a:solidFill>
            <a:schemeClr val="bg1">
              <a:lumMod val="85000"/>
            </a:schemeClr>
          </a:solidFill>
        </p:spPr>
        <p:txBody>
          <a:bodyPr anchor="ctr" anchorCtr="0">
            <a:normAutofit/>
          </a:bodyPr>
          <a:lstStyle>
            <a:lvl1pPr algn="ctr">
              <a:defRPr sz="1600" b="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0" y="639763"/>
            <a:ext cx="6400800" cy="141763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Freeform 9"/>
          <p:cNvSpPr>
            <a:spLocks noChangeAspect="1"/>
          </p:cNvSpPr>
          <p:nvPr userDrawn="1"/>
        </p:nvSpPr>
        <p:spPr bwMode="black">
          <a:xfrm>
            <a:off x="448310" y="0"/>
            <a:ext cx="562442" cy="492758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44830" y="7425690"/>
            <a:ext cx="2048256" cy="581762"/>
          </a:xfrm>
          <a:prstGeom prst="rect">
            <a:avLst/>
          </a:prstGeom>
        </p:spPr>
      </p:pic>
      <p:sp>
        <p:nvSpPr>
          <p:cNvPr id="10" name="Text Box 115"/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03C7D0F0-10D5-4191-B6F4-99306F468FEF}" type="datetime4">
              <a:rPr lang="en-US" sz="1100" b="0" smtClean="0">
                <a:solidFill>
                  <a:schemeClr val="tx1"/>
                </a:solidFill>
              </a:rPr>
              <a:pPr algn="r" defTabSz="820738">
                <a:spcBef>
                  <a:spcPct val="50000"/>
                </a:spcBef>
              </a:pPr>
              <a:t>June 22, 2020</a:t>
            </a:fld>
            <a:endParaRPr lang="en-US" sz="1100" b="0" dirty="0">
              <a:solidFill>
                <a:schemeClr val="tx1"/>
              </a:solidFill>
            </a:endParaRPr>
          </a:p>
        </p:txBody>
      </p:sp>
      <p:sp>
        <p:nvSpPr>
          <p:cNvPr id="11" name="Text Box 115"/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18E29826-F105-4F77-B977-03F4A4723A21}" type="slidenum">
              <a:rPr lang="en-US" sz="1100" b="1" smtClean="0">
                <a:solidFill>
                  <a:schemeClr val="tx1"/>
                </a:solidFill>
              </a:rPr>
              <a:pPr/>
              <a:t>‹#›</a:t>
            </a:fld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12" name="Footer Placeholder 4"/>
          <p:cNvSpPr txBox="1">
            <a:spLocks/>
          </p:cNvSpPr>
          <p:nvPr userDrawn="1"/>
        </p:nvSpPr>
        <p:spPr>
          <a:xfrm>
            <a:off x="2971800" y="7580439"/>
            <a:ext cx="41148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dirty="0"/>
              <a:t>© 2019 DXC Technology Company. All rights reserved.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685800" y="2057398"/>
            <a:ext cx="6400800" cy="5121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15786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685800" y="2057399"/>
            <a:ext cx="11201400" cy="5121275"/>
          </a:xfrm>
        </p:spPr>
        <p:txBody>
          <a:bodyPr/>
          <a:lstStyle>
            <a:lvl1pPr>
              <a:lnSpc>
                <a:spcPct val="85000"/>
              </a:lnSpc>
              <a:spcBef>
                <a:spcPts val="0"/>
              </a:spcBef>
              <a:defRPr sz="6000"/>
            </a:lvl1pPr>
            <a:lvl2pPr marL="0" indent="0">
              <a:spcBef>
                <a:spcPts val="900"/>
              </a:spcBef>
              <a:buFontTx/>
              <a:buNone/>
              <a:defRPr/>
            </a:lvl2pPr>
            <a:lvl3pPr marL="0" indent="0">
              <a:spcBef>
                <a:spcPts val="900"/>
              </a:spcBef>
              <a:buFontTx/>
              <a:buNone/>
              <a:defRPr/>
            </a:lvl3pPr>
            <a:lvl4pPr marL="0" indent="0">
              <a:spcBef>
                <a:spcPts val="900"/>
              </a:spcBef>
              <a:buFontTx/>
              <a:buNone/>
              <a:defRPr/>
            </a:lvl4pPr>
            <a:lvl5pPr marL="0" indent="0">
              <a:spcBef>
                <a:spcPts val="900"/>
              </a:spcBef>
              <a:buFontTx/>
              <a:buNone/>
              <a:defRPr/>
            </a:lvl5pPr>
            <a:lvl6pPr marL="0" indent="0">
              <a:spcBef>
                <a:spcPts val="900"/>
              </a:spcBef>
              <a:buFontTx/>
              <a:buNone/>
              <a:defRPr baseline="0"/>
            </a:lvl6pPr>
            <a:lvl7pPr marL="0" indent="0">
              <a:spcBef>
                <a:spcPts val="900"/>
              </a:spcBef>
              <a:buFontTx/>
              <a:buNone/>
              <a:defRPr baseline="0"/>
            </a:lvl7pPr>
            <a:lvl8pPr marL="0" indent="0">
              <a:spcBef>
                <a:spcPts val="900"/>
              </a:spcBef>
              <a:buFontTx/>
              <a:buNone/>
              <a:defRPr baseline="0"/>
            </a:lvl8pPr>
            <a:lvl9pPr marL="0" indent="0">
              <a:spcBef>
                <a:spcPts val="900"/>
              </a:spcBef>
              <a:buFontTx/>
              <a:buNone/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Freeform 9"/>
          <p:cNvSpPr>
            <a:spLocks noChangeAspect="1"/>
          </p:cNvSpPr>
          <p:nvPr userDrawn="1"/>
        </p:nvSpPr>
        <p:spPr bwMode="black">
          <a:xfrm>
            <a:off x="362839" y="-1"/>
            <a:ext cx="730236" cy="639764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witter-friendly zon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1" name="Straight Connector 10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Footer Placeholder 4"/>
          <p:cNvSpPr txBox="1">
            <a:spLocks/>
          </p:cNvSpPr>
          <p:nvPr userDrawn="1"/>
        </p:nvSpPr>
        <p:spPr>
          <a:xfrm>
            <a:off x="685798" y="7580439"/>
            <a:ext cx="64008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dirty="0">
                <a:solidFill>
                  <a:schemeClr val="bg1"/>
                </a:solidFill>
              </a:rPr>
              <a:t>© 2019 DXC Technology Company. All rights reserved.</a:t>
            </a:r>
          </a:p>
        </p:txBody>
      </p:sp>
      <p:sp>
        <p:nvSpPr>
          <p:cNvPr id="20" name="Text Box 115"/>
          <p:cNvSpPr txBox="1">
            <a:spLocks noChangeArrowheads="1"/>
          </p:cNvSpPr>
          <p:nvPr userDrawn="1"/>
        </p:nvSpPr>
        <p:spPr bwMode="auto">
          <a:xfrm>
            <a:off x="11887200" y="640080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t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bg1"/>
                </a:solidFill>
              </a:rPr>
              <a:pPr algn="r" defTabSz="820738">
                <a:spcBef>
                  <a:spcPts val="0"/>
                </a:spcBef>
              </a:pPr>
              <a:t>June 22, 2020</a:t>
            </a:fld>
            <a:endParaRPr lang="en-US" sz="1400" b="0" dirty="0">
              <a:solidFill>
                <a:schemeClr val="bg1"/>
              </a:solidFill>
            </a:endParaRPr>
          </a:p>
        </p:txBody>
      </p:sp>
      <p:sp>
        <p:nvSpPr>
          <p:cNvPr id="48" name="Round Same Side Corner Rectangle 71">
            <a:extLst>
              <a:ext uri="{FF2B5EF4-FFF2-40B4-BE49-F238E27FC236}">
                <a16:creationId xmlns:a16="http://schemas.microsoft.com/office/drawing/2014/main" id="{62B9CC68-C27F-4C1C-9D0D-A143C5F95057}"/>
              </a:ext>
            </a:extLst>
          </p:cNvPr>
          <p:cNvSpPr/>
          <p:nvPr userDrawn="1"/>
        </p:nvSpPr>
        <p:spPr>
          <a:xfrm rot="5400000">
            <a:off x="1297368" y="-659294"/>
            <a:ext cx="3346854" cy="5945602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9728" tIns="54864" rIns="109728" bIns="5486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60" dirty="0" err="1">
              <a:solidFill>
                <a:schemeClr val="tx1"/>
              </a:solidFill>
            </a:endParaRPr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D6747EF6-6C67-4EA7-8758-74C450965D27}"/>
              </a:ext>
            </a:extLst>
          </p:cNvPr>
          <p:cNvSpPr/>
          <p:nvPr userDrawn="1"/>
        </p:nvSpPr>
        <p:spPr>
          <a:xfrm>
            <a:off x="5003799" y="0"/>
            <a:ext cx="9626601" cy="8252460"/>
          </a:xfrm>
          <a:custGeom>
            <a:avLst/>
            <a:gdLst>
              <a:gd name="connsiteX0" fmla="*/ 4784431 w 9626601"/>
              <a:gd name="connsiteY0" fmla="*/ 0 h 8321040"/>
              <a:gd name="connsiteX1" fmla="*/ 9626601 w 9626601"/>
              <a:gd name="connsiteY1" fmla="*/ 0 h 8321040"/>
              <a:gd name="connsiteX2" fmla="*/ 9626601 w 9626601"/>
              <a:gd name="connsiteY2" fmla="*/ 8321040 h 8321040"/>
              <a:gd name="connsiteX3" fmla="*/ 0 w 9626601"/>
              <a:gd name="connsiteY3" fmla="*/ 8321040 h 8321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26601" h="8321040">
                <a:moveTo>
                  <a:pt x="4784431" y="0"/>
                </a:moveTo>
                <a:lnTo>
                  <a:pt x="9626601" y="0"/>
                </a:lnTo>
                <a:lnTo>
                  <a:pt x="9626601" y="8321040"/>
                </a:lnTo>
                <a:lnTo>
                  <a:pt x="0" y="832104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itle 1">
            <a:extLst>
              <a:ext uri="{FF2B5EF4-FFF2-40B4-BE49-F238E27FC236}">
                <a16:creationId xmlns:a16="http://schemas.microsoft.com/office/drawing/2014/main" id="{82A84E0B-5CB2-814F-BB5A-11B4214ADF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20842" y="2720181"/>
            <a:ext cx="6023758" cy="2814746"/>
          </a:xfrm>
        </p:spPr>
        <p:txBody>
          <a:bodyPr anchor="ctr" anchorCtr="0">
            <a:noAutofit/>
          </a:bodyPr>
          <a:lstStyle>
            <a:lvl1pPr algn="r"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7" name="Subtitle 2">
            <a:extLst>
              <a:ext uri="{FF2B5EF4-FFF2-40B4-BE49-F238E27FC236}">
                <a16:creationId xmlns:a16="http://schemas.microsoft.com/office/drawing/2014/main" id="{F9C0DB83-69E9-4D4A-9B32-7368AB7AC6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20842" y="5591124"/>
            <a:ext cx="6023758" cy="914400"/>
          </a:xfrm>
        </p:spPr>
        <p:txBody>
          <a:bodyPr>
            <a:noAutofit/>
          </a:bodyPr>
          <a:lstStyle>
            <a:lvl1pPr marL="0" indent="0" algn="r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F4F60F7C-DC7E-408D-812F-AEEA7A8319B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11172824" y="7102602"/>
            <a:ext cx="3010716" cy="855128"/>
          </a:xfrm>
          <a:prstGeom prst="rect">
            <a:avLst/>
          </a:prstGeom>
        </p:spPr>
      </p:pic>
      <p:pic>
        <p:nvPicPr>
          <p:cNvPr id="53" name="Graphic 52">
            <a:extLst>
              <a:ext uri="{FF2B5EF4-FFF2-40B4-BE49-F238E27FC236}">
                <a16:creationId xmlns:a16="http://schemas.microsoft.com/office/drawing/2014/main" id="{6A4CB469-ECE5-431A-AD22-6AE32BD3B1B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75962" y="1381569"/>
            <a:ext cx="4462095" cy="1856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79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itle 1"/>
          <p:cNvSpPr>
            <a:spLocks noGrp="1"/>
          </p:cNvSpPr>
          <p:nvPr userDrawn="1">
            <p:ph type="ctrTitle"/>
          </p:nvPr>
        </p:nvSpPr>
        <p:spPr>
          <a:xfrm>
            <a:off x="685800" y="640080"/>
            <a:ext cx="10058400" cy="429768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 userDrawn="1">
            <p:ph type="subTitle" idx="1"/>
          </p:nvPr>
        </p:nvSpPr>
        <p:spPr>
          <a:xfrm>
            <a:off x="685800" y="5257800"/>
            <a:ext cx="10058400" cy="914400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solidFill>
                  <a:schemeClr val="bg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44830" y="7425690"/>
            <a:ext cx="2048256" cy="581762"/>
          </a:xfrm>
          <a:prstGeom prst="rect">
            <a:avLst/>
          </a:prstGeom>
        </p:spPr>
      </p:pic>
      <p:sp>
        <p:nvSpPr>
          <p:cNvPr id="14" name="Freeform 9"/>
          <p:cNvSpPr>
            <a:spLocks noChangeAspect="1"/>
          </p:cNvSpPr>
          <p:nvPr userDrawn="1"/>
        </p:nvSpPr>
        <p:spPr bwMode="black">
          <a:xfrm>
            <a:off x="362838" y="-2"/>
            <a:ext cx="730237" cy="639765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5" name="Text Box 115"/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03C7D0F0-10D5-4191-B6F4-99306F468FEF}" type="datetime4">
              <a:rPr lang="en-US" sz="1100" b="0" smtClean="0">
                <a:solidFill>
                  <a:schemeClr val="bg1"/>
                </a:solidFill>
              </a:rPr>
              <a:pPr algn="r" defTabSz="820738">
                <a:spcBef>
                  <a:spcPct val="50000"/>
                </a:spcBef>
              </a:pPr>
              <a:t>June 22, 2020</a:t>
            </a:fld>
            <a:endParaRPr lang="en-US" sz="1100" b="0" dirty="0">
              <a:solidFill>
                <a:schemeClr val="bg1"/>
              </a:solidFill>
            </a:endParaRPr>
          </a:p>
        </p:txBody>
      </p:sp>
      <p:sp>
        <p:nvSpPr>
          <p:cNvPr id="16" name="Text Box 115"/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18E29826-F105-4F77-B977-03F4A4723A21}" type="slidenum">
              <a:rPr lang="en-US" sz="1100" b="1" smtClean="0">
                <a:solidFill>
                  <a:schemeClr val="bg1"/>
                </a:solidFill>
              </a:rPr>
              <a:pPr/>
              <a:t>‹#›</a:t>
            </a:fld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17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bg1"/>
                </a:solidFill>
              </a:rPr>
              <a:t>© 2019 DXC Technology Company.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176506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g Picture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1" name="Straight Connector 10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4630400" cy="8229600"/>
          </a:xfrm>
          <a:solidFill>
            <a:schemeClr val="bg1">
              <a:lumMod val="85000"/>
            </a:schemeClr>
          </a:solidFill>
        </p:spPr>
        <p:txBody>
          <a:bodyPr anchor="ctr" anchorCtr="0">
            <a:normAutofit/>
          </a:bodyPr>
          <a:lstStyle>
            <a:lvl1pPr algn="ctr">
              <a:defRPr sz="16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44830" y="7425690"/>
            <a:ext cx="2048256" cy="581762"/>
          </a:xfrm>
          <a:prstGeom prst="rect">
            <a:avLst/>
          </a:prstGeom>
        </p:spPr>
      </p:pic>
      <p:sp>
        <p:nvSpPr>
          <p:cNvPr id="13" name="Freeform 9"/>
          <p:cNvSpPr>
            <a:spLocks noChangeAspect="1"/>
          </p:cNvSpPr>
          <p:nvPr userDrawn="1"/>
        </p:nvSpPr>
        <p:spPr bwMode="black">
          <a:xfrm>
            <a:off x="362838" y="-2"/>
            <a:ext cx="730237" cy="639765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4" name="Text Box 115"/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03C7D0F0-10D5-4191-B6F4-99306F468FEF}" type="datetime4">
              <a:rPr lang="en-US" sz="1100" b="0" smtClean="0">
                <a:solidFill>
                  <a:schemeClr val="bg1"/>
                </a:solidFill>
              </a:rPr>
              <a:pPr algn="r" defTabSz="820738">
                <a:spcBef>
                  <a:spcPct val="50000"/>
                </a:spcBef>
              </a:pPr>
              <a:t>June 22, 2020</a:t>
            </a:fld>
            <a:endParaRPr lang="en-US" sz="1100" b="0" dirty="0">
              <a:solidFill>
                <a:schemeClr val="bg1"/>
              </a:solidFill>
            </a:endParaRPr>
          </a:p>
        </p:txBody>
      </p:sp>
      <p:sp>
        <p:nvSpPr>
          <p:cNvPr id="15" name="Text Box 115"/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18E29826-F105-4F77-B977-03F4A4723A21}" type="slidenum">
              <a:rPr lang="en-US" sz="1100" b="1" smtClean="0">
                <a:solidFill>
                  <a:schemeClr val="bg1"/>
                </a:solidFill>
              </a:rPr>
              <a:pPr/>
              <a:t>‹#›</a:t>
            </a:fld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16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bg1"/>
                </a:solidFill>
              </a:rPr>
              <a:t>© 2019 DXC Technology Company.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240162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8" name="Straight Connector 7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03047" y="7314920"/>
            <a:ext cx="2706624" cy="768757"/>
          </a:xfrm>
          <a:prstGeom prst="rect">
            <a:avLst/>
          </a:prstGeom>
        </p:spPr>
      </p:pic>
      <p:sp>
        <p:nvSpPr>
          <p:cNvPr id="5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685800" y="2057399"/>
            <a:ext cx="11201400" cy="5121275"/>
          </a:xfrm>
        </p:spPr>
        <p:txBody>
          <a:bodyPr/>
          <a:lstStyle>
            <a:lvl1pPr>
              <a:lnSpc>
                <a:spcPct val="85000"/>
              </a:lnSpc>
              <a:spcBef>
                <a:spcPts val="0"/>
              </a:spcBef>
              <a:defRPr sz="6000">
                <a:solidFill>
                  <a:schemeClr val="bg1"/>
                </a:solidFill>
              </a:defRPr>
            </a:lvl1pPr>
            <a:lvl2pPr marL="0" indent="0">
              <a:spcBef>
                <a:spcPts val="900"/>
              </a:spcBef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spcBef>
                <a:spcPts val="900"/>
              </a:spcBef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spcBef>
                <a:spcPts val="900"/>
              </a:spcBef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spcBef>
                <a:spcPts val="900"/>
              </a:spcBef>
              <a:buFontTx/>
              <a:buNone/>
              <a:defRPr>
                <a:solidFill>
                  <a:schemeClr val="bg1"/>
                </a:solidFill>
              </a:defRPr>
            </a:lvl5pPr>
            <a:lvl6pPr marL="0" indent="0">
              <a:spcBef>
                <a:spcPts val="900"/>
              </a:spcBef>
              <a:buFontTx/>
              <a:buNone/>
              <a:defRPr baseline="0">
                <a:solidFill>
                  <a:schemeClr val="bg1"/>
                </a:solidFill>
              </a:defRPr>
            </a:lvl6pPr>
            <a:lvl7pPr marL="0" indent="0">
              <a:spcBef>
                <a:spcPts val="900"/>
              </a:spcBef>
              <a:buFontTx/>
              <a:buNone/>
              <a:defRPr baseline="0">
                <a:solidFill>
                  <a:schemeClr val="bg1"/>
                </a:solidFill>
              </a:defRPr>
            </a:lvl7pPr>
            <a:lvl8pPr marL="0" indent="0">
              <a:spcBef>
                <a:spcPts val="900"/>
              </a:spcBef>
              <a:buFontTx/>
              <a:buNone/>
              <a:defRPr baseline="0">
                <a:solidFill>
                  <a:schemeClr val="bg1"/>
                </a:solidFill>
              </a:defRPr>
            </a:lvl8pPr>
            <a:lvl9pPr marL="0" indent="0">
              <a:spcBef>
                <a:spcPts val="900"/>
              </a:spcBef>
              <a:buFontTx/>
              <a:buNone/>
              <a:defRPr baseline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Freeform 9"/>
          <p:cNvSpPr>
            <a:spLocks noChangeAspect="1"/>
          </p:cNvSpPr>
          <p:nvPr userDrawn="1"/>
        </p:nvSpPr>
        <p:spPr bwMode="black">
          <a:xfrm>
            <a:off x="362838" y="-2"/>
            <a:ext cx="730237" cy="639765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5" name="Footer Placeholder 4"/>
          <p:cNvSpPr txBox="1">
            <a:spLocks/>
          </p:cNvSpPr>
          <p:nvPr userDrawn="1"/>
        </p:nvSpPr>
        <p:spPr>
          <a:xfrm>
            <a:off x="7543800" y="7580439"/>
            <a:ext cx="64008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dirty="0">
                <a:solidFill>
                  <a:schemeClr val="bg1"/>
                </a:solidFill>
              </a:rPr>
              <a:t>© 2019 DXC Technology Company.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08550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End Slide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8" name="Straight Connector 7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Footer Placeholder 4"/>
          <p:cNvSpPr txBox="1">
            <a:spLocks/>
          </p:cNvSpPr>
          <p:nvPr userDrawn="1"/>
        </p:nvSpPr>
        <p:spPr>
          <a:xfrm>
            <a:off x="7543800" y="7580439"/>
            <a:ext cx="64008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dirty="0">
                <a:solidFill>
                  <a:schemeClr val="bg1"/>
                </a:solidFill>
              </a:rPr>
              <a:t>© 2019 DXC Technology Company. All rights reserved.</a:t>
            </a:r>
          </a:p>
        </p:txBody>
      </p:sp>
      <p:pic>
        <p:nvPicPr>
          <p:cNvPr id="38" name="Graphic 37">
            <a:extLst>
              <a:ext uri="{FF2B5EF4-FFF2-40B4-BE49-F238E27FC236}">
                <a16:creationId xmlns:a16="http://schemas.microsoft.com/office/drawing/2014/main" id="{FA52D317-E006-485E-820B-12483395819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14806" y="2783436"/>
            <a:ext cx="6400787" cy="266272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DF28B9DF-FB2E-46FF-9CFF-30DAE7BB7BB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 bwMode="black">
          <a:xfrm>
            <a:off x="544830" y="7425690"/>
            <a:ext cx="2048256" cy="581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495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 Slide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F61CF8A-111C-4A4F-AF36-FCF89E5AF35A}"/>
              </a:ext>
            </a:extLst>
          </p:cNvPr>
          <p:cNvSpPr/>
          <p:nvPr userDrawn="1"/>
        </p:nvSpPr>
        <p:spPr>
          <a:xfrm>
            <a:off x="0" y="0"/>
            <a:ext cx="14630400" cy="8229600"/>
          </a:xfrm>
          <a:prstGeom prst="rect">
            <a:avLst/>
          </a:prstGeom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Freeform 9"/>
          <p:cNvSpPr>
            <a:spLocks noChangeAspect="1"/>
          </p:cNvSpPr>
          <p:nvPr userDrawn="1"/>
        </p:nvSpPr>
        <p:spPr bwMode="black">
          <a:xfrm>
            <a:off x="362839" y="-1"/>
            <a:ext cx="730236" cy="639764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5" name="Title 1"/>
          <p:cNvSpPr>
            <a:spLocks noGrp="1"/>
          </p:cNvSpPr>
          <p:nvPr userDrawn="1">
            <p:ph type="ctrTitle"/>
          </p:nvPr>
        </p:nvSpPr>
        <p:spPr>
          <a:xfrm>
            <a:off x="685799" y="640080"/>
            <a:ext cx="6583674" cy="3671614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 userDrawn="1">
            <p:ph type="subTitle" idx="1"/>
          </p:nvPr>
        </p:nvSpPr>
        <p:spPr>
          <a:xfrm>
            <a:off x="685799" y="4883194"/>
            <a:ext cx="6583674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bg1"/>
                </a:solidFill>
              </a:rPr>
              <a:t>© 2019 DXC Technology Company. All rights reserved.</a:t>
            </a:r>
          </a:p>
        </p:txBody>
      </p:sp>
      <p:sp>
        <p:nvSpPr>
          <p:cNvPr id="21" name="Text Box 115"/>
          <p:cNvSpPr txBox="1">
            <a:spLocks noChangeArrowheads="1"/>
          </p:cNvSpPr>
          <p:nvPr userDrawn="1"/>
        </p:nvSpPr>
        <p:spPr bwMode="auto">
          <a:xfrm>
            <a:off x="11887200" y="7580439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18288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bg1"/>
                </a:solidFill>
              </a:rPr>
              <a:pPr algn="r" defTabSz="820738">
                <a:spcBef>
                  <a:spcPts val="0"/>
                </a:spcBef>
              </a:pPr>
              <a:t>June 22, 2020</a:t>
            </a:fld>
            <a:endParaRPr lang="en-US" sz="1400" b="0" dirty="0">
              <a:solidFill>
                <a:schemeClr val="bg1"/>
              </a:solidFill>
            </a:endParaRP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226A6E73-00CE-450D-9AFD-60F8AC8C1AB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03047" y="7314920"/>
            <a:ext cx="2706624" cy="768757"/>
          </a:xfrm>
          <a:prstGeom prst="rect">
            <a:avLst/>
          </a:prstGeom>
        </p:spPr>
      </p:pic>
      <p:sp>
        <p:nvSpPr>
          <p:cNvPr id="54" name="Round Same Side Corner Rectangle 71">
            <a:extLst>
              <a:ext uri="{FF2B5EF4-FFF2-40B4-BE49-F238E27FC236}">
                <a16:creationId xmlns:a16="http://schemas.microsoft.com/office/drawing/2014/main" id="{A340B1AC-A2B7-4649-A1B7-0C4598711A77}"/>
              </a:ext>
            </a:extLst>
          </p:cNvPr>
          <p:cNvSpPr/>
          <p:nvPr userDrawn="1"/>
        </p:nvSpPr>
        <p:spPr>
          <a:xfrm rot="16200000" flipH="1">
            <a:off x="9984172" y="1141999"/>
            <a:ext cx="3346854" cy="5945602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9728" tIns="54864" rIns="109728" bIns="5486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60" dirty="0" err="1">
              <a:solidFill>
                <a:schemeClr val="tx1"/>
              </a:solidFill>
            </a:endParaRPr>
          </a:p>
        </p:txBody>
      </p:sp>
      <p:pic>
        <p:nvPicPr>
          <p:cNvPr id="55" name="Graphic 54">
            <a:extLst>
              <a:ext uri="{FF2B5EF4-FFF2-40B4-BE49-F238E27FC236}">
                <a16:creationId xmlns:a16="http://schemas.microsoft.com/office/drawing/2014/main" id="{AAB2586D-AB91-4787-9585-BFA186D2709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83701" y="3192229"/>
            <a:ext cx="4462095" cy="1856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729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itle Slide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Freeform 9"/>
          <p:cNvSpPr>
            <a:spLocks noChangeAspect="1"/>
          </p:cNvSpPr>
          <p:nvPr userDrawn="1"/>
        </p:nvSpPr>
        <p:spPr bwMode="black">
          <a:xfrm>
            <a:off x="362839" y="-1"/>
            <a:ext cx="730236" cy="639764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5" name="Title 1"/>
          <p:cNvSpPr>
            <a:spLocks noGrp="1"/>
          </p:cNvSpPr>
          <p:nvPr userDrawn="1">
            <p:ph type="ctrTitle"/>
          </p:nvPr>
        </p:nvSpPr>
        <p:spPr>
          <a:xfrm>
            <a:off x="685799" y="640080"/>
            <a:ext cx="6583674" cy="3671614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 userDrawn="1">
            <p:ph type="subTitle" idx="1"/>
          </p:nvPr>
        </p:nvSpPr>
        <p:spPr>
          <a:xfrm>
            <a:off x="685799" y="4883194"/>
            <a:ext cx="6583674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tx1"/>
                </a:solidFill>
              </a:rPr>
              <a:t>© 2019 DXC Technology Company. All rights reserved.</a:t>
            </a:r>
          </a:p>
        </p:txBody>
      </p:sp>
      <p:sp>
        <p:nvSpPr>
          <p:cNvPr id="21" name="Text Box 115"/>
          <p:cNvSpPr txBox="1">
            <a:spLocks noChangeArrowheads="1"/>
          </p:cNvSpPr>
          <p:nvPr userDrawn="1"/>
        </p:nvSpPr>
        <p:spPr bwMode="auto">
          <a:xfrm>
            <a:off x="11887200" y="7580439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18288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June 22, 2020</a:t>
            </a:fld>
            <a:endParaRPr lang="en-US" sz="1400" b="0" dirty="0">
              <a:solidFill>
                <a:schemeClr val="tx1"/>
              </a:solidFill>
            </a:endParaRPr>
          </a:p>
        </p:txBody>
      </p:sp>
      <p:sp>
        <p:nvSpPr>
          <p:cNvPr id="54" name="Round Same Side Corner Rectangle 71">
            <a:extLst>
              <a:ext uri="{FF2B5EF4-FFF2-40B4-BE49-F238E27FC236}">
                <a16:creationId xmlns:a16="http://schemas.microsoft.com/office/drawing/2014/main" id="{A340B1AC-A2B7-4649-A1B7-0C4598711A77}"/>
              </a:ext>
            </a:extLst>
          </p:cNvPr>
          <p:cNvSpPr/>
          <p:nvPr userDrawn="1"/>
        </p:nvSpPr>
        <p:spPr>
          <a:xfrm rot="16200000" flipH="1">
            <a:off x="9984172" y="1141999"/>
            <a:ext cx="3346854" cy="5945602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9728" tIns="54864" rIns="109728" bIns="5486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60" dirty="0" err="1">
              <a:solidFill>
                <a:schemeClr val="tx1"/>
              </a:solidFill>
            </a:endParaRP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8EB9E44F-721F-457C-9502-D8278E621E8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03047" y="7314920"/>
            <a:ext cx="2706624" cy="768757"/>
          </a:xfrm>
          <a:prstGeom prst="rect">
            <a:avLst/>
          </a:prstGeom>
        </p:spPr>
      </p:pic>
      <p:pic>
        <p:nvPicPr>
          <p:cNvPr id="49" name="Graphic 48">
            <a:extLst>
              <a:ext uri="{FF2B5EF4-FFF2-40B4-BE49-F238E27FC236}">
                <a16:creationId xmlns:a16="http://schemas.microsoft.com/office/drawing/2014/main" id="{2DD71AE6-C52A-4B0B-96BD-04C2DE19BDC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88619" y="3186197"/>
            <a:ext cx="4452257" cy="1852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884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_Title Slide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0CF99E66-933C-4F36-AC84-02691BE4535B}"/>
              </a:ext>
            </a:extLst>
          </p:cNvPr>
          <p:cNvSpPr/>
          <p:nvPr userDrawn="1"/>
        </p:nvSpPr>
        <p:spPr>
          <a:xfrm rot="10800000" flipH="1">
            <a:off x="-1" y="0"/>
            <a:ext cx="12770156" cy="5902321"/>
          </a:xfrm>
          <a:custGeom>
            <a:avLst/>
            <a:gdLst>
              <a:gd name="connsiteX0" fmla="*/ 0 w 12770156"/>
              <a:gd name="connsiteY0" fmla="*/ 5902321 h 5902321"/>
              <a:gd name="connsiteX1" fmla="*/ 12770156 w 12770156"/>
              <a:gd name="connsiteY1" fmla="*/ 5902321 h 5902321"/>
              <a:gd name="connsiteX2" fmla="*/ 3372610 w 12770156"/>
              <a:gd name="connsiteY2" fmla="*/ 0 h 5902321"/>
              <a:gd name="connsiteX3" fmla="*/ 0 w 12770156"/>
              <a:gd name="connsiteY3" fmla="*/ 2118236 h 5902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770156" h="5902321">
                <a:moveTo>
                  <a:pt x="0" y="5902321"/>
                </a:moveTo>
                <a:lnTo>
                  <a:pt x="12770156" y="5902321"/>
                </a:lnTo>
                <a:lnTo>
                  <a:pt x="3372610" y="0"/>
                </a:lnTo>
                <a:lnTo>
                  <a:pt x="0" y="2118236"/>
                </a:lnTo>
                <a:close/>
              </a:path>
            </a:pathLst>
          </a:custGeom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14A276F4-6741-4331-A096-1D38D5D56942}"/>
              </a:ext>
            </a:extLst>
          </p:cNvPr>
          <p:cNvSpPr/>
          <p:nvPr userDrawn="1"/>
        </p:nvSpPr>
        <p:spPr>
          <a:xfrm flipH="1">
            <a:off x="-9296" y="5902322"/>
            <a:ext cx="6763811" cy="2327277"/>
          </a:xfrm>
          <a:custGeom>
            <a:avLst/>
            <a:gdLst>
              <a:gd name="connsiteX0" fmla="*/ 2610590 w 5221179"/>
              <a:gd name="connsiteY0" fmla="*/ 0 h 2124075"/>
              <a:gd name="connsiteX1" fmla="*/ 5221179 w 5221179"/>
              <a:gd name="connsiteY1" fmla="*/ 2124075 h 2124075"/>
              <a:gd name="connsiteX2" fmla="*/ 0 w 5221179"/>
              <a:gd name="connsiteY2" fmla="*/ 2124075 h 2124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21179" h="2124075">
                <a:moveTo>
                  <a:pt x="2610590" y="0"/>
                </a:moveTo>
                <a:lnTo>
                  <a:pt x="5221179" y="2124075"/>
                </a:lnTo>
                <a:lnTo>
                  <a:pt x="0" y="2124075"/>
                </a:lnTo>
                <a:close/>
              </a:path>
            </a:pathLst>
          </a:custGeom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itle 1"/>
          <p:cNvSpPr>
            <a:spLocks noGrp="1"/>
          </p:cNvSpPr>
          <p:nvPr userDrawn="1">
            <p:ph type="ctrTitle"/>
          </p:nvPr>
        </p:nvSpPr>
        <p:spPr>
          <a:xfrm>
            <a:off x="1583030" y="1188295"/>
            <a:ext cx="5226887" cy="1956042"/>
          </a:xfrm>
        </p:spPr>
        <p:txBody>
          <a:bodyPr anchor="b" anchorCtr="0">
            <a:noAutofit/>
          </a:bodyPr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 userDrawn="1">
            <p:ph type="subTitle" idx="1"/>
          </p:nvPr>
        </p:nvSpPr>
        <p:spPr>
          <a:xfrm>
            <a:off x="1583030" y="3477078"/>
            <a:ext cx="4874461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Footer Placeholder 4"/>
          <p:cNvSpPr txBox="1">
            <a:spLocks/>
          </p:cNvSpPr>
          <p:nvPr userDrawn="1"/>
        </p:nvSpPr>
        <p:spPr>
          <a:xfrm>
            <a:off x="1594759" y="7580439"/>
            <a:ext cx="12349841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dirty="0">
                <a:solidFill>
                  <a:schemeClr val="bg1"/>
                </a:solidFill>
              </a:rPr>
              <a:t>© 2019 DXC Technology Company. All rights reserved.</a:t>
            </a: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E78B0B0F-DE09-40EF-A259-814397ADDE2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1402225" y="462303"/>
            <a:ext cx="2931650" cy="832671"/>
          </a:xfrm>
          <a:prstGeom prst="rect">
            <a:avLst/>
          </a:prstGeom>
        </p:spPr>
      </p:pic>
      <p:pic>
        <p:nvPicPr>
          <p:cNvPr id="2" name="Graphic 1">
            <a:extLst>
              <a:ext uri="{FF2B5EF4-FFF2-40B4-BE49-F238E27FC236}">
                <a16:creationId xmlns:a16="http://schemas.microsoft.com/office/drawing/2014/main" id="{F58074CC-4A7C-4B58-9166-F1AF341B793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93790" y="4502676"/>
            <a:ext cx="6755335" cy="2810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173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3_Title Slide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4FDF9B8B-F398-4E18-BB2C-309F4196248A}"/>
              </a:ext>
            </a:extLst>
          </p:cNvPr>
          <p:cNvSpPr/>
          <p:nvPr userDrawn="1"/>
        </p:nvSpPr>
        <p:spPr>
          <a:xfrm>
            <a:off x="-1675" y="3614569"/>
            <a:ext cx="3384956" cy="4615031"/>
          </a:xfrm>
          <a:prstGeom prst="rect">
            <a:avLst/>
          </a:prstGeom>
          <a:solidFill>
            <a:srgbClr val="835AA2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0CF99E66-933C-4F36-AC84-02691BE4535B}"/>
              </a:ext>
            </a:extLst>
          </p:cNvPr>
          <p:cNvSpPr/>
          <p:nvPr userDrawn="1"/>
        </p:nvSpPr>
        <p:spPr>
          <a:xfrm rot="10800000" flipH="1">
            <a:off x="-1" y="0"/>
            <a:ext cx="12770156" cy="5902321"/>
          </a:xfrm>
          <a:custGeom>
            <a:avLst/>
            <a:gdLst>
              <a:gd name="connsiteX0" fmla="*/ 0 w 12770156"/>
              <a:gd name="connsiteY0" fmla="*/ 5902321 h 5902321"/>
              <a:gd name="connsiteX1" fmla="*/ 12770156 w 12770156"/>
              <a:gd name="connsiteY1" fmla="*/ 5902321 h 5902321"/>
              <a:gd name="connsiteX2" fmla="*/ 3372610 w 12770156"/>
              <a:gd name="connsiteY2" fmla="*/ 0 h 5902321"/>
              <a:gd name="connsiteX3" fmla="*/ 0 w 12770156"/>
              <a:gd name="connsiteY3" fmla="*/ 2118236 h 5902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770156" h="5902321">
                <a:moveTo>
                  <a:pt x="0" y="5902321"/>
                </a:moveTo>
                <a:lnTo>
                  <a:pt x="12770156" y="5902321"/>
                </a:lnTo>
                <a:lnTo>
                  <a:pt x="3372610" y="0"/>
                </a:lnTo>
                <a:lnTo>
                  <a:pt x="0" y="2118236"/>
                </a:lnTo>
                <a:close/>
              </a:path>
            </a:pathLst>
          </a:custGeom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14A276F4-6741-4331-A096-1D38D5D56942}"/>
              </a:ext>
            </a:extLst>
          </p:cNvPr>
          <p:cNvSpPr/>
          <p:nvPr userDrawn="1"/>
        </p:nvSpPr>
        <p:spPr>
          <a:xfrm flipH="1">
            <a:off x="-9296" y="5902322"/>
            <a:ext cx="6763811" cy="2327277"/>
          </a:xfrm>
          <a:custGeom>
            <a:avLst/>
            <a:gdLst>
              <a:gd name="connsiteX0" fmla="*/ 2610590 w 5221179"/>
              <a:gd name="connsiteY0" fmla="*/ 0 h 2124075"/>
              <a:gd name="connsiteX1" fmla="*/ 5221179 w 5221179"/>
              <a:gd name="connsiteY1" fmla="*/ 2124075 h 2124075"/>
              <a:gd name="connsiteX2" fmla="*/ 0 w 5221179"/>
              <a:gd name="connsiteY2" fmla="*/ 2124075 h 2124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21179" h="2124075">
                <a:moveTo>
                  <a:pt x="2610590" y="0"/>
                </a:moveTo>
                <a:lnTo>
                  <a:pt x="5221179" y="2124075"/>
                </a:lnTo>
                <a:lnTo>
                  <a:pt x="0" y="2124075"/>
                </a:lnTo>
                <a:close/>
              </a:path>
            </a:pathLst>
          </a:custGeom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itle 1"/>
          <p:cNvSpPr>
            <a:spLocks noGrp="1"/>
          </p:cNvSpPr>
          <p:nvPr userDrawn="1">
            <p:ph type="ctrTitle"/>
          </p:nvPr>
        </p:nvSpPr>
        <p:spPr>
          <a:xfrm>
            <a:off x="1583030" y="1188295"/>
            <a:ext cx="5226887" cy="1956042"/>
          </a:xfrm>
        </p:spPr>
        <p:txBody>
          <a:bodyPr anchor="b" anchorCtr="0">
            <a:noAutofit/>
          </a:bodyPr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 userDrawn="1">
            <p:ph type="subTitle" idx="1"/>
          </p:nvPr>
        </p:nvSpPr>
        <p:spPr>
          <a:xfrm>
            <a:off x="1583030" y="3477078"/>
            <a:ext cx="4874461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Footer Placeholder 4"/>
          <p:cNvSpPr txBox="1">
            <a:spLocks/>
          </p:cNvSpPr>
          <p:nvPr userDrawn="1"/>
        </p:nvSpPr>
        <p:spPr>
          <a:xfrm>
            <a:off x="1594759" y="7580439"/>
            <a:ext cx="12349841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dirty="0">
                <a:solidFill>
                  <a:schemeClr val="bg1"/>
                </a:solidFill>
              </a:rPr>
              <a:t>© 2019 DXC Technology Company. All rights reserved.</a:t>
            </a: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E78B0B0F-DE09-40EF-A259-814397ADDE2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1402225" y="462303"/>
            <a:ext cx="2931650" cy="832671"/>
          </a:xfrm>
          <a:prstGeom prst="rect">
            <a:avLst/>
          </a:prstGeom>
        </p:spPr>
      </p:pic>
      <p:pic>
        <p:nvPicPr>
          <p:cNvPr id="2" name="Graphic 1">
            <a:extLst>
              <a:ext uri="{FF2B5EF4-FFF2-40B4-BE49-F238E27FC236}">
                <a16:creationId xmlns:a16="http://schemas.microsoft.com/office/drawing/2014/main" id="{F58074CC-4A7C-4B58-9166-F1AF341B793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93790" y="4502676"/>
            <a:ext cx="6755335" cy="2810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350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1_Title Slide 04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0CF99E66-933C-4F36-AC84-02691BE4535B}"/>
              </a:ext>
            </a:extLst>
          </p:cNvPr>
          <p:cNvSpPr/>
          <p:nvPr userDrawn="1"/>
        </p:nvSpPr>
        <p:spPr>
          <a:xfrm rot="10800000" flipH="1">
            <a:off x="-1" y="0"/>
            <a:ext cx="12770156" cy="5902321"/>
          </a:xfrm>
          <a:custGeom>
            <a:avLst/>
            <a:gdLst>
              <a:gd name="connsiteX0" fmla="*/ 0 w 12770156"/>
              <a:gd name="connsiteY0" fmla="*/ 5902321 h 5902321"/>
              <a:gd name="connsiteX1" fmla="*/ 12770156 w 12770156"/>
              <a:gd name="connsiteY1" fmla="*/ 5902321 h 5902321"/>
              <a:gd name="connsiteX2" fmla="*/ 3372610 w 12770156"/>
              <a:gd name="connsiteY2" fmla="*/ 0 h 5902321"/>
              <a:gd name="connsiteX3" fmla="*/ 0 w 12770156"/>
              <a:gd name="connsiteY3" fmla="*/ 2118236 h 5902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770156" h="5902321">
                <a:moveTo>
                  <a:pt x="0" y="5902321"/>
                </a:moveTo>
                <a:lnTo>
                  <a:pt x="12770156" y="5902321"/>
                </a:lnTo>
                <a:lnTo>
                  <a:pt x="3372610" y="0"/>
                </a:lnTo>
                <a:lnTo>
                  <a:pt x="0" y="21182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14A276F4-6741-4331-A096-1D38D5D56942}"/>
              </a:ext>
            </a:extLst>
          </p:cNvPr>
          <p:cNvSpPr/>
          <p:nvPr userDrawn="1"/>
        </p:nvSpPr>
        <p:spPr>
          <a:xfrm flipH="1">
            <a:off x="-9296" y="5902322"/>
            <a:ext cx="6763811" cy="2327277"/>
          </a:xfrm>
          <a:custGeom>
            <a:avLst/>
            <a:gdLst>
              <a:gd name="connsiteX0" fmla="*/ 2610590 w 5221179"/>
              <a:gd name="connsiteY0" fmla="*/ 0 h 2124075"/>
              <a:gd name="connsiteX1" fmla="*/ 5221179 w 5221179"/>
              <a:gd name="connsiteY1" fmla="*/ 2124075 h 2124075"/>
              <a:gd name="connsiteX2" fmla="*/ 0 w 5221179"/>
              <a:gd name="connsiteY2" fmla="*/ 2124075 h 2124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21179" h="2124075">
                <a:moveTo>
                  <a:pt x="2610590" y="0"/>
                </a:moveTo>
                <a:lnTo>
                  <a:pt x="5221179" y="2124075"/>
                </a:lnTo>
                <a:lnTo>
                  <a:pt x="0" y="21240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itle 1"/>
          <p:cNvSpPr>
            <a:spLocks noGrp="1"/>
          </p:cNvSpPr>
          <p:nvPr userDrawn="1">
            <p:ph type="ctrTitle"/>
          </p:nvPr>
        </p:nvSpPr>
        <p:spPr>
          <a:xfrm>
            <a:off x="1583030" y="1188295"/>
            <a:ext cx="5226887" cy="1956042"/>
          </a:xfrm>
        </p:spPr>
        <p:txBody>
          <a:bodyPr anchor="b" anchorCtr="0">
            <a:noAutofit/>
          </a:bodyPr>
          <a:lstStyle>
            <a:lvl1pPr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 userDrawn="1">
            <p:ph type="subTitle" idx="1"/>
          </p:nvPr>
        </p:nvSpPr>
        <p:spPr>
          <a:xfrm>
            <a:off x="1583030" y="3477078"/>
            <a:ext cx="4874461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Footer Placeholder 4"/>
          <p:cNvSpPr txBox="1">
            <a:spLocks/>
          </p:cNvSpPr>
          <p:nvPr userDrawn="1"/>
        </p:nvSpPr>
        <p:spPr>
          <a:xfrm>
            <a:off x="1594759" y="7580439"/>
            <a:ext cx="12349841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dirty="0">
                <a:solidFill>
                  <a:schemeClr val="tx1"/>
                </a:solidFill>
              </a:rPr>
              <a:t>© 2019 DXC Technology Company. All rights reserved.</a:t>
            </a:r>
          </a:p>
        </p:txBody>
      </p:sp>
      <p:pic>
        <p:nvPicPr>
          <p:cNvPr id="49" name="Graphic 48">
            <a:extLst>
              <a:ext uri="{FF2B5EF4-FFF2-40B4-BE49-F238E27FC236}">
                <a16:creationId xmlns:a16="http://schemas.microsoft.com/office/drawing/2014/main" id="{26A85E4E-C0BE-4D0B-8A7F-B3C90E13DD2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01029" y="4505688"/>
            <a:ext cx="6748096" cy="2807208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2E31AAFF-E382-445E-A524-8A272CD98F48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 bwMode="black">
          <a:xfrm>
            <a:off x="1400792" y="462303"/>
            <a:ext cx="2931650" cy="832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545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2_Title Slide 04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91CAFC8-2F0A-4DAA-B7F0-1BA620B86A6F}"/>
              </a:ext>
            </a:extLst>
          </p:cNvPr>
          <p:cNvSpPr/>
          <p:nvPr userDrawn="1"/>
        </p:nvSpPr>
        <p:spPr>
          <a:xfrm>
            <a:off x="-1675" y="3614569"/>
            <a:ext cx="3384956" cy="4615031"/>
          </a:xfrm>
          <a:prstGeom prst="rect">
            <a:avLst/>
          </a:prstGeom>
          <a:solidFill>
            <a:srgbClr val="835AA2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0CF99E66-933C-4F36-AC84-02691BE4535B}"/>
              </a:ext>
            </a:extLst>
          </p:cNvPr>
          <p:cNvSpPr/>
          <p:nvPr userDrawn="1"/>
        </p:nvSpPr>
        <p:spPr>
          <a:xfrm rot="10800000" flipH="1">
            <a:off x="-1" y="0"/>
            <a:ext cx="12770156" cy="5902321"/>
          </a:xfrm>
          <a:custGeom>
            <a:avLst/>
            <a:gdLst>
              <a:gd name="connsiteX0" fmla="*/ 0 w 12770156"/>
              <a:gd name="connsiteY0" fmla="*/ 5902321 h 5902321"/>
              <a:gd name="connsiteX1" fmla="*/ 12770156 w 12770156"/>
              <a:gd name="connsiteY1" fmla="*/ 5902321 h 5902321"/>
              <a:gd name="connsiteX2" fmla="*/ 3372610 w 12770156"/>
              <a:gd name="connsiteY2" fmla="*/ 0 h 5902321"/>
              <a:gd name="connsiteX3" fmla="*/ 0 w 12770156"/>
              <a:gd name="connsiteY3" fmla="*/ 2118236 h 5902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770156" h="5902321">
                <a:moveTo>
                  <a:pt x="0" y="5902321"/>
                </a:moveTo>
                <a:lnTo>
                  <a:pt x="12770156" y="5902321"/>
                </a:lnTo>
                <a:lnTo>
                  <a:pt x="3372610" y="0"/>
                </a:lnTo>
                <a:lnTo>
                  <a:pt x="0" y="21182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14A276F4-6741-4331-A096-1D38D5D56942}"/>
              </a:ext>
            </a:extLst>
          </p:cNvPr>
          <p:cNvSpPr/>
          <p:nvPr userDrawn="1"/>
        </p:nvSpPr>
        <p:spPr>
          <a:xfrm flipH="1">
            <a:off x="-9296" y="5902322"/>
            <a:ext cx="6763811" cy="2327277"/>
          </a:xfrm>
          <a:custGeom>
            <a:avLst/>
            <a:gdLst>
              <a:gd name="connsiteX0" fmla="*/ 2610590 w 5221179"/>
              <a:gd name="connsiteY0" fmla="*/ 0 h 2124075"/>
              <a:gd name="connsiteX1" fmla="*/ 5221179 w 5221179"/>
              <a:gd name="connsiteY1" fmla="*/ 2124075 h 2124075"/>
              <a:gd name="connsiteX2" fmla="*/ 0 w 5221179"/>
              <a:gd name="connsiteY2" fmla="*/ 2124075 h 2124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21179" h="2124075">
                <a:moveTo>
                  <a:pt x="2610590" y="0"/>
                </a:moveTo>
                <a:lnTo>
                  <a:pt x="5221179" y="2124075"/>
                </a:lnTo>
                <a:lnTo>
                  <a:pt x="0" y="21240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itle 1"/>
          <p:cNvSpPr>
            <a:spLocks noGrp="1"/>
          </p:cNvSpPr>
          <p:nvPr userDrawn="1">
            <p:ph type="ctrTitle"/>
          </p:nvPr>
        </p:nvSpPr>
        <p:spPr>
          <a:xfrm>
            <a:off x="1583030" y="1188295"/>
            <a:ext cx="5226887" cy="1956042"/>
          </a:xfrm>
        </p:spPr>
        <p:txBody>
          <a:bodyPr anchor="b" anchorCtr="0">
            <a:noAutofit/>
          </a:bodyPr>
          <a:lstStyle>
            <a:lvl1pPr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 userDrawn="1">
            <p:ph type="subTitle" idx="1"/>
          </p:nvPr>
        </p:nvSpPr>
        <p:spPr>
          <a:xfrm>
            <a:off x="1583030" y="3477078"/>
            <a:ext cx="4874461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Footer Placeholder 4"/>
          <p:cNvSpPr txBox="1">
            <a:spLocks/>
          </p:cNvSpPr>
          <p:nvPr userDrawn="1"/>
        </p:nvSpPr>
        <p:spPr>
          <a:xfrm>
            <a:off x="1594759" y="7580439"/>
            <a:ext cx="12349841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dirty="0">
                <a:solidFill>
                  <a:schemeClr val="tx1"/>
                </a:solidFill>
              </a:rPr>
              <a:t>© 2019 DXC Technology Company. All rights reserved.</a:t>
            </a:r>
          </a:p>
        </p:txBody>
      </p:sp>
      <p:pic>
        <p:nvPicPr>
          <p:cNvPr id="49" name="Graphic 48">
            <a:extLst>
              <a:ext uri="{FF2B5EF4-FFF2-40B4-BE49-F238E27FC236}">
                <a16:creationId xmlns:a16="http://schemas.microsoft.com/office/drawing/2014/main" id="{26A85E4E-C0BE-4D0B-8A7F-B3C90E13DD2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01029" y="4505688"/>
            <a:ext cx="6748096" cy="2807208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2E31AAFF-E382-445E-A524-8A272CD98F48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 bwMode="black">
          <a:xfrm>
            <a:off x="1400792" y="462303"/>
            <a:ext cx="2931650" cy="832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700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Freeform 5"/>
          <p:cNvSpPr>
            <a:spLocks noChangeAspect="1"/>
          </p:cNvSpPr>
          <p:nvPr userDrawn="1"/>
        </p:nvSpPr>
        <p:spPr bwMode="hidden">
          <a:xfrm>
            <a:off x="1" y="0"/>
            <a:ext cx="11986923" cy="8229600"/>
          </a:xfrm>
          <a:custGeom>
            <a:avLst/>
            <a:gdLst>
              <a:gd name="T0" fmla="*/ 7871 w 7871"/>
              <a:gd name="T1" fmla="*/ 2698 h 5404"/>
              <a:gd name="T2" fmla="*/ 7871 w 7871"/>
              <a:gd name="T3" fmla="*/ 2698 h 5404"/>
              <a:gd name="T4" fmla="*/ 5172 w 7871"/>
              <a:gd name="T5" fmla="*/ 0 h 5404"/>
              <a:gd name="T6" fmla="*/ 0 w 7871"/>
              <a:gd name="T7" fmla="*/ 0 h 5404"/>
              <a:gd name="T8" fmla="*/ 0 w 7871"/>
              <a:gd name="T9" fmla="*/ 5404 h 5404"/>
              <a:gd name="T10" fmla="*/ 5172 w 7871"/>
              <a:gd name="T11" fmla="*/ 5404 h 5404"/>
              <a:gd name="T12" fmla="*/ 7871 w 7871"/>
              <a:gd name="T13" fmla="*/ 2698 h 54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871" h="5404">
                <a:moveTo>
                  <a:pt x="7871" y="2698"/>
                </a:moveTo>
                <a:lnTo>
                  <a:pt x="7871" y="2698"/>
                </a:lnTo>
                <a:cubicBezTo>
                  <a:pt x="7871" y="1192"/>
                  <a:pt x="6668" y="0"/>
                  <a:pt x="5172" y="0"/>
                </a:cubicBezTo>
                <a:lnTo>
                  <a:pt x="0" y="0"/>
                </a:lnTo>
                <a:lnTo>
                  <a:pt x="0" y="5404"/>
                </a:lnTo>
                <a:lnTo>
                  <a:pt x="5172" y="5404"/>
                </a:lnTo>
                <a:cubicBezTo>
                  <a:pt x="6668" y="5404"/>
                  <a:pt x="7871" y="4211"/>
                  <a:pt x="7871" y="2698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57400"/>
            <a:ext cx="10058400" cy="292608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5257800"/>
            <a:ext cx="100584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11422761" y="7314920"/>
            <a:ext cx="2706624" cy="768757"/>
          </a:xfrm>
          <a:prstGeom prst="rect">
            <a:avLst/>
          </a:prstGeom>
        </p:spPr>
      </p:pic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685800" y="7580439"/>
            <a:ext cx="64008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dirty="0">
                <a:solidFill>
                  <a:schemeClr val="bg1"/>
                </a:solidFill>
              </a:rPr>
              <a:t>© 2019 DXC Technology Company. All rights reserved.</a:t>
            </a:r>
          </a:p>
        </p:txBody>
      </p:sp>
      <p:sp>
        <p:nvSpPr>
          <p:cNvPr id="9" name="Text Box 115"/>
          <p:cNvSpPr txBox="1">
            <a:spLocks noChangeArrowheads="1"/>
          </p:cNvSpPr>
          <p:nvPr userDrawn="1"/>
        </p:nvSpPr>
        <p:spPr bwMode="auto">
          <a:xfrm>
            <a:off x="11887200" y="640080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t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June 22, 2020</a:t>
            </a:fld>
            <a:endParaRPr lang="en-US" sz="14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5496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3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2" name="Straight Connector 11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Freeform 9"/>
          <p:cNvSpPr>
            <a:spLocks noChangeAspect="1"/>
          </p:cNvSpPr>
          <p:nvPr userDrawn="1"/>
        </p:nvSpPr>
        <p:spPr bwMode="black">
          <a:xfrm>
            <a:off x="448310" y="0"/>
            <a:ext cx="562442" cy="492758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685800" y="639763"/>
            <a:ext cx="11207750" cy="141763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685800" y="2057399"/>
            <a:ext cx="11201400" cy="512127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5"/>
          <a:stretch>
            <a:fillRect/>
          </a:stretch>
        </p:blipFill>
        <p:spPr bwMode="black">
          <a:xfrm>
            <a:off x="544830" y="7425690"/>
            <a:ext cx="2048256" cy="581762"/>
          </a:xfrm>
          <a:prstGeom prst="rect">
            <a:avLst/>
          </a:prstGeom>
        </p:spPr>
      </p:pic>
      <p:sp>
        <p:nvSpPr>
          <p:cNvPr id="60" name="Text Box 115"/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1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June 22, 2020</a:t>
            </a:fld>
            <a:endParaRPr lang="en-US" sz="1100" b="0" dirty="0">
              <a:solidFill>
                <a:schemeClr val="tx1"/>
              </a:solidFill>
            </a:endParaRPr>
          </a:p>
        </p:txBody>
      </p:sp>
      <p:sp>
        <p:nvSpPr>
          <p:cNvPr id="61" name="Text Box 115"/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18E29826-F105-4F77-B977-03F4A4723A21}" type="slidenum">
              <a:rPr lang="en-US" sz="1100" b="1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‹#›</a:t>
            </a:fld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62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© 2019 DXC Technology Company. All rights reserved.</a:t>
            </a:r>
          </a:p>
        </p:txBody>
      </p:sp>
      <p:pic>
        <p:nvPicPr>
          <p:cNvPr id="46" name="Graphic 45">
            <a:extLst>
              <a:ext uri="{FF2B5EF4-FFF2-40B4-BE49-F238E27FC236}">
                <a16:creationId xmlns:a16="http://schemas.microsoft.com/office/drawing/2014/main" id="{BBD723CA-7005-41F9-9D49-53A03834B889}"/>
              </a:ext>
            </a:extLst>
          </p:cNvPr>
          <p:cNvPicPr>
            <a:picLocks noChangeAspect="1"/>
          </p:cNvPicPr>
          <p:nvPr userDrawn="1"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12489187" y="498498"/>
            <a:ext cx="1455413" cy="605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99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86" r:id="rId3"/>
    <p:sldLayoutId id="2147483699" r:id="rId4"/>
    <p:sldLayoutId id="2147483694" r:id="rId5"/>
    <p:sldLayoutId id="2147483702" r:id="rId6"/>
    <p:sldLayoutId id="2147483700" r:id="rId7"/>
    <p:sldLayoutId id="2147483701" r:id="rId8"/>
    <p:sldLayoutId id="2147483649" r:id="rId9"/>
    <p:sldLayoutId id="2147483656" r:id="rId10"/>
    <p:sldLayoutId id="2147483664" r:id="rId11"/>
    <p:sldLayoutId id="2147483659" r:id="rId12"/>
    <p:sldLayoutId id="2147483650" r:id="rId13"/>
    <p:sldLayoutId id="2147483666" r:id="rId14"/>
    <p:sldLayoutId id="2147483667" r:id="rId15"/>
    <p:sldLayoutId id="2147483652" r:id="rId16"/>
    <p:sldLayoutId id="2147483660" r:id="rId17"/>
    <p:sldLayoutId id="2147483662" r:id="rId18"/>
    <p:sldLayoutId id="2147483663" r:id="rId19"/>
    <p:sldLayoutId id="2147483651" r:id="rId20"/>
    <p:sldLayoutId id="2147483655" r:id="rId21"/>
    <p:sldLayoutId id="2147483661" r:id="rId22"/>
    <p:sldLayoutId id="2147483703" r:id="rId2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1463040" rtl="0" eaLnBrk="1" latinLnBrk="0" hangingPunct="1">
        <a:lnSpc>
          <a:spcPct val="85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463040" rtl="0" eaLnBrk="1" latinLnBrk="0" hangingPunct="1">
        <a:spcBef>
          <a:spcPts val="1200"/>
        </a:spcBef>
        <a:buFontTx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1463040" rtl="0" eaLnBrk="1" latinLnBrk="0" hangingPunct="1">
        <a:spcBef>
          <a:spcPts val="1200"/>
        </a:spcBef>
        <a:buFontTx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" indent="-228600" algn="l" defTabSz="1463040" rtl="0" eaLnBrk="1" latinLnBrk="0" hangingPunct="1">
        <a:spcBef>
          <a:spcPts val="1200"/>
        </a:spcBef>
        <a:buFont typeface="Arial" pitchFamily="34" charset="0"/>
        <a:buChar char="•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4572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1430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6002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tabLst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46304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219456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92608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365760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438912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512064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585216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3" userDrawn="1">
          <p15:clr>
            <a:srgbClr val="F26B43"/>
          </p15:clr>
        </p15:guide>
        <p15:guide id="2" pos="4608" userDrawn="1">
          <p15:clr>
            <a:srgbClr val="F26B43"/>
          </p15:clr>
        </p15:guide>
        <p15:guide id="3" pos="432" userDrawn="1">
          <p15:clr>
            <a:srgbClr val="F26B43"/>
          </p15:clr>
        </p15:guide>
        <p15:guide id="4" pos="3024" userDrawn="1">
          <p15:clr>
            <a:srgbClr val="F26B43"/>
          </p15:clr>
        </p15:guide>
        <p15:guide id="5" pos="3312" userDrawn="1">
          <p15:clr>
            <a:srgbClr val="F26B43"/>
          </p15:clr>
        </p15:guide>
        <p15:guide id="6" pos="4464" userDrawn="1">
          <p15:clr>
            <a:srgbClr val="F26B43"/>
          </p15:clr>
        </p15:guide>
        <p15:guide id="7" pos="4752" userDrawn="1">
          <p15:clr>
            <a:srgbClr val="F26B43"/>
          </p15:clr>
        </p15:guide>
        <p15:guide id="8" pos="5904" userDrawn="1">
          <p15:clr>
            <a:srgbClr val="F26B43"/>
          </p15:clr>
        </p15:guide>
        <p15:guide id="9" pos="6192" userDrawn="1">
          <p15:clr>
            <a:srgbClr val="F26B43"/>
          </p15:clr>
        </p15:guide>
        <p15:guide id="10" pos="7488" userDrawn="1">
          <p15:clr>
            <a:srgbClr val="F26B43"/>
          </p15:clr>
        </p15:guide>
        <p15:guide id="11" pos="8784" userDrawn="1">
          <p15:clr>
            <a:srgbClr val="F26B43"/>
          </p15:clr>
        </p15:guide>
        <p15:guide id="12" orient="horz" pos="1296" userDrawn="1">
          <p15:clr>
            <a:srgbClr val="F26B43"/>
          </p15:clr>
        </p15:guide>
        <p15:guide id="13" orient="horz" pos="4522" userDrawn="1">
          <p15:clr>
            <a:srgbClr val="F26B43"/>
          </p15:clr>
        </p15:guide>
        <p15:guide id="14" orient="horz" pos="489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E9596-F97A-4D8F-BA86-BC0E17DEC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39763"/>
            <a:ext cx="11207750" cy="637983"/>
          </a:xfrm>
        </p:spPr>
        <p:txBody>
          <a:bodyPr/>
          <a:lstStyle/>
          <a:p>
            <a:r>
              <a:rPr lang="en-GB" dirty="0"/>
              <a:t>DXC Digital Explorer</a:t>
            </a:r>
          </a:p>
        </p:txBody>
      </p:sp>
      <p:sp>
        <p:nvSpPr>
          <p:cNvPr id="3" name="Freeform 105">
            <a:extLst>
              <a:ext uri="{FF2B5EF4-FFF2-40B4-BE49-F238E27FC236}">
                <a16:creationId xmlns:a16="http://schemas.microsoft.com/office/drawing/2014/main" id="{BF738F1E-F032-4D0C-B3F7-B4F2CB5D7040}"/>
              </a:ext>
            </a:extLst>
          </p:cNvPr>
          <p:cNvSpPr/>
          <p:nvPr/>
        </p:nvSpPr>
        <p:spPr>
          <a:xfrm>
            <a:off x="9137233" y="0"/>
            <a:ext cx="5524601" cy="8229600"/>
          </a:xfrm>
          <a:custGeom>
            <a:avLst/>
            <a:gdLst>
              <a:gd name="connsiteX0" fmla="*/ 107020 w 3384956"/>
              <a:gd name="connsiteY0" fmla="*/ 0 h 8229600"/>
              <a:gd name="connsiteX1" fmla="*/ 3384956 w 3384956"/>
              <a:gd name="connsiteY1" fmla="*/ 0 h 8229600"/>
              <a:gd name="connsiteX2" fmla="*/ 3384956 w 3384956"/>
              <a:gd name="connsiteY2" fmla="*/ 8229600 h 8229600"/>
              <a:gd name="connsiteX3" fmla="*/ 0 w 3384956"/>
              <a:gd name="connsiteY3" fmla="*/ 8229600 h 8229600"/>
              <a:gd name="connsiteX4" fmla="*/ 30150 w 3384956"/>
              <a:gd name="connsiteY4" fmla="*/ 8149553 h 8229600"/>
              <a:gd name="connsiteX5" fmla="*/ 755847 w 3384956"/>
              <a:gd name="connsiteY5" fmla="*/ 3962339 h 8229600"/>
              <a:gd name="connsiteX6" fmla="*/ 152931 w 3384956"/>
              <a:gd name="connsiteY6" fmla="*/ 134310 h 8229600"/>
              <a:gd name="connsiteX7" fmla="*/ 107020 w 3384956"/>
              <a:gd name="connsiteY7" fmla="*/ 0 h 822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84956" h="8229600">
                <a:moveTo>
                  <a:pt x="107020" y="0"/>
                </a:moveTo>
                <a:lnTo>
                  <a:pt x="3384956" y="0"/>
                </a:lnTo>
                <a:lnTo>
                  <a:pt x="3384956" y="8229600"/>
                </a:lnTo>
                <a:lnTo>
                  <a:pt x="0" y="8229600"/>
                </a:lnTo>
                <a:lnTo>
                  <a:pt x="30150" y="8149553"/>
                </a:lnTo>
                <a:cubicBezTo>
                  <a:pt x="499900" y="6841691"/>
                  <a:pt x="755847" y="5431905"/>
                  <a:pt x="755847" y="3962339"/>
                </a:cubicBezTo>
                <a:cubicBezTo>
                  <a:pt x="755847" y="2626370"/>
                  <a:pt x="544320" y="1339806"/>
                  <a:pt x="152931" y="134310"/>
                </a:cubicBezTo>
                <a:lnTo>
                  <a:pt x="10702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D01C16-B660-4357-B6C6-7A7C2806A5CA}"/>
              </a:ext>
            </a:extLst>
          </p:cNvPr>
          <p:cNvSpPr txBox="1">
            <a:spLocks/>
          </p:cNvSpPr>
          <p:nvPr/>
        </p:nvSpPr>
        <p:spPr>
          <a:xfrm>
            <a:off x="10473714" y="6410632"/>
            <a:ext cx="1463040" cy="79496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defPPr>
              <a:defRPr lang="en-US"/>
            </a:defPPr>
            <a:lvl1pPr lvl="0" indent="0" defTabSz="1218026">
              <a:buClr>
                <a:schemeClr val="tx2"/>
              </a:buClr>
              <a:buSzPct val="100000"/>
              <a:defRPr sz="1600" baseline="0"/>
            </a:lvl1pPr>
            <a:lvl2pPr marL="193675" lvl="1" indent="-192088" defTabSz="1218026"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  <a:defRPr sz="1100" baseline="0">
                <a:solidFill>
                  <a:schemeClr val="bg1"/>
                </a:solidFill>
              </a:defRPr>
            </a:lvl2pPr>
            <a:lvl3pPr marL="457200" lvl="2" indent="-265176" defTabSz="1218026">
              <a:buClr>
                <a:schemeClr val="tx2"/>
              </a:buClr>
              <a:buSzPct val="120000"/>
              <a:buFont typeface="Arial" panose="020B0604020202020204" pitchFamily="34" charset="0"/>
              <a:buChar char="–"/>
              <a:defRPr sz="1600" baseline="0"/>
            </a:lvl3pPr>
            <a:lvl4pPr marL="612648" lvl="3" indent="-155448" defTabSz="1218026">
              <a:buClr>
                <a:schemeClr val="tx2"/>
              </a:buClr>
              <a:buSzPct val="120000"/>
              <a:buFont typeface="Arial" panose="020B0604020202020204" pitchFamily="34" charset="0"/>
              <a:buChar char="▫"/>
              <a:defRPr sz="1600" baseline="0"/>
            </a:lvl4pPr>
            <a:lvl5pPr marL="749808" lvl="4" indent="-128016" defTabSz="1218026">
              <a:buClr>
                <a:schemeClr val="tx2"/>
              </a:buClr>
              <a:buSzPct val="89000"/>
              <a:buFont typeface="Arial" panose="020B0604020202020204" pitchFamily="34" charset="0"/>
              <a:buChar char="-"/>
              <a:defRPr sz="1600" baseline="0"/>
            </a:lvl5pPr>
            <a:lvl6pPr marL="1020030" indent="-177089" defTabSz="12180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76" baseline="0"/>
            </a:lvl6pPr>
            <a:lvl7pPr marL="1020030" indent="-177089" defTabSz="12180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76" baseline="0"/>
            </a:lvl7pPr>
            <a:lvl8pPr marL="1020030" indent="-177089" defTabSz="12180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76" baseline="0"/>
            </a:lvl8pPr>
            <a:lvl9pPr marL="1020030" indent="-177089" defTabSz="12180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76" baseline="0"/>
            </a:lvl9pPr>
          </a:lstStyle>
          <a:p>
            <a:pPr lvl="1"/>
            <a:r>
              <a:rPr lang="en-GB" dirty="0"/>
              <a:t>David Stevens</a:t>
            </a:r>
          </a:p>
          <a:p>
            <a:pPr lvl="1"/>
            <a:r>
              <a:rPr lang="fi-FI" dirty="0"/>
              <a:t>Kimberly Gennusa</a:t>
            </a: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5CB5CF-F3FC-48E6-BE55-F6B88F2AA188}"/>
              </a:ext>
            </a:extLst>
          </p:cNvPr>
          <p:cNvSpPr txBox="1">
            <a:spLocks/>
          </p:cNvSpPr>
          <p:nvPr/>
        </p:nvSpPr>
        <p:spPr>
          <a:xfrm>
            <a:off x="12580668" y="6410632"/>
            <a:ext cx="1712848" cy="79496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defPPr>
              <a:defRPr lang="en-US"/>
            </a:defPPr>
            <a:lvl1pPr lvl="0" indent="0" defTabSz="1218026">
              <a:buClr>
                <a:schemeClr val="tx2"/>
              </a:buClr>
              <a:buSzPct val="100000"/>
              <a:defRPr sz="1600" baseline="0"/>
            </a:lvl1pPr>
            <a:lvl2pPr marL="193675" lvl="1" indent="-192088" defTabSz="1218026"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  <a:defRPr sz="1100" baseline="0">
                <a:solidFill>
                  <a:schemeClr val="bg1"/>
                </a:solidFill>
              </a:defRPr>
            </a:lvl2pPr>
            <a:lvl3pPr marL="457200" lvl="2" indent="-265176" defTabSz="1218026">
              <a:buClr>
                <a:schemeClr val="tx2"/>
              </a:buClr>
              <a:buSzPct val="120000"/>
              <a:buFont typeface="Arial" panose="020B0604020202020204" pitchFamily="34" charset="0"/>
              <a:buChar char="–"/>
              <a:defRPr sz="1600" baseline="0"/>
            </a:lvl3pPr>
            <a:lvl4pPr marL="612648" lvl="3" indent="-155448" defTabSz="1218026">
              <a:buClr>
                <a:schemeClr val="tx2"/>
              </a:buClr>
              <a:buSzPct val="120000"/>
              <a:buFont typeface="Arial" panose="020B0604020202020204" pitchFamily="34" charset="0"/>
              <a:buChar char="▫"/>
              <a:defRPr sz="1600" baseline="0"/>
            </a:lvl4pPr>
            <a:lvl5pPr marL="749808" lvl="4" indent="-128016" defTabSz="1218026">
              <a:buClr>
                <a:schemeClr val="tx2"/>
              </a:buClr>
              <a:buSzPct val="89000"/>
              <a:buFont typeface="Arial" panose="020B0604020202020204" pitchFamily="34" charset="0"/>
              <a:buChar char="-"/>
              <a:defRPr sz="1600" baseline="0"/>
            </a:lvl5pPr>
            <a:lvl6pPr marL="1020030" indent="-177089" defTabSz="12180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76" baseline="0"/>
            </a:lvl6pPr>
            <a:lvl7pPr marL="1020030" indent="-177089" defTabSz="12180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76" baseline="0"/>
            </a:lvl7pPr>
            <a:lvl8pPr marL="1020030" indent="-177089" defTabSz="12180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76" baseline="0"/>
            </a:lvl8pPr>
            <a:lvl9pPr marL="1020030" indent="-177089" defTabSz="12180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76" baseline="0"/>
            </a:lvl9pPr>
          </a:lstStyle>
          <a:p>
            <a:pPr lvl="1"/>
            <a:r>
              <a:rPr lang="en-US" dirty="0"/>
              <a:t>All Industry Sectors</a:t>
            </a:r>
          </a:p>
          <a:p>
            <a:pPr lvl="1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25BB1E-3250-4459-B548-84BC277A88BC}"/>
              </a:ext>
            </a:extLst>
          </p:cNvPr>
          <p:cNvSpPr txBox="1">
            <a:spLocks/>
          </p:cNvSpPr>
          <p:nvPr/>
        </p:nvSpPr>
        <p:spPr>
          <a:xfrm>
            <a:off x="11048687" y="5597226"/>
            <a:ext cx="1453200" cy="542821"/>
          </a:xfrm>
          <a:prstGeom prst="rect">
            <a:avLst/>
          </a:prstGeom>
        </p:spPr>
        <p:txBody>
          <a:bodyPr vert="horz" wrap="square" lIns="0" tIns="0" rIns="0" bIns="0" rtlCol="0" anchor="b">
            <a:noAutofit/>
          </a:bodyPr>
          <a:lstStyle>
            <a:lvl1pPr marL="0" lvl="0" indent="0" defTabSz="1218026" eaLnBrk="1" latinLnBrk="0" hangingPunct="1">
              <a:buClr>
                <a:schemeClr val="tx2"/>
              </a:buClr>
              <a:buSzPct val="100000"/>
              <a:defRPr lang="x-none" sz="1600" baseline="0">
                <a:latin typeface="+mn-lt"/>
              </a:defRPr>
            </a:lvl1pPr>
            <a:lvl2pPr marL="193675" lvl="1" indent="-192088" defTabSz="1218026" eaLnBrk="1" latinLnBrk="0" hangingPunct="1">
              <a:buClr>
                <a:schemeClr val="tx2"/>
              </a:buClr>
              <a:buSzPct val="125000"/>
              <a:buFont typeface="Arial" panose="020B0604020202020204" pitchFamily="34" charset="0"/>
              <a:buChar char="▪"/>
              <a:defRPr lang="x-none" sz="1600" baseline="0">
                <a:latin typeface="+mn-lt"/>
              </a:defRPr>
            </a:lvl2pPr>
            <a:lvl3pPr marL="457200" lvl="2" indent="-265176" defTabSz="1218026" eaLnBrk="1" latinLnBrk="0" hangingPunct="1">
              <a:buClr>
                <a:schemeClr val="tx2"/>
              </a:buClr>
              <a:buSzPct val="120000"/>
              <a:buFont typeface="Arial" panose="020B0604020202020204" pitchFamily="34" charset="0"/>
              <a:buChar char="–"/>
              <a:defRPr lang="x-none" sz="1600" baseline="0">
                <a:latin typeface="+mn-lt"/>
              </a:defRPr>
            </a:lvl3pPr>
            <a:lvl4pPr marL="612648" lvl="3" indent="-155448" defTabSz="1218026" eaLnBrk="1" latinLnBrk="0" hangingPunct="1">
              <a:buClr>
                <a:schemeClr val="tx2"/>
              </a:buClr>
              <a:buSzPct val="120000"/>
              <a:buFont typeface="Arial" panose="020B0604020202020204" pitchFamily="34" charset="0"/>
              <a:buChar char="▫"/>
              <a:defRPr lang="x-none" sz="1600" baseline="0">
                <a:latin typeface="+mn-lt"/>
              </a:defRPr>
            </a:lvl4pPr>
            <a:lvl5pPr marL="749808" lvl="4" indent="-128016" defTabSz="1218026" eaLnBrk="1" latinLnBrk="0" hangingPunct="1">
              <a:buClr>
                <a:schemeClr val="tx2"/>
              </a:buClr>
              <a:buSzPct val="89000"/>
              <a:buFont typeface="Arial" panose="020B0604020202020204" pitchFamily="34" charset="0"/>
              <a:buChar char="-"/>
              <a:defRPr lang="x-none" sz="1600" baseline="0">
                <a:latin typeface="+mn-lt"/>
              </a:defRPr>
            </a:lvl5pPr>
            <a:lvl6pPr marL="1020030" indent="-177089" defTabSz="12180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76" baseline="0">
                <a:latin typeface="+mn-lt"/>
              </a:defRPr>
            </a:lvl6pPr>
            <a:lvl7pPr marL="1020030" indent="-177089" defTabSz="12180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76" baseline="0">
                <a:latin typeface="+mn-lt"/>
              </a:defRPr>
            </a:lvl7pPr>
            <a:lvl8pPr marL="1020030" indent="-177089" defTabSz="12180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76" baseline="0">
                <a:latin typeface="+mn-lt"/>
              </a:defRPr>
            </a:lvl8pPr>
            <a:lvl9pPr marL="1020030" indent="-177089" defTabSz="12180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76" baseline="0">
                <a:latin typeface="+mn-lt"/>
              </a:defRPr>
            </a:lvl9pPr>
          </a:lstStyle>
          <a:p>
            <a:r>
              <a:rPr lang="en-ZA" b="1" dirty="0">
                <a:solidFill>
                  <a:schemeClr val="bg1"/>
                </a:solidFill>
              </a:rPr>
              <a:t>Who are the DXC experts?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12CB57-D05A-4D2F-83CC-37F61250608B}"/>
              </a:ext>
            </a:extLst>
          </p:cNvPr>
          <p:cNvSpPr txBox="1">
            <a:spLocks/>
          </p:cNvSpPr>
          <p:nvPr/>
        </p:nvSpPr>
        <p:spPr>
          <a:xfrm>
            <a:off x="13322113" y="5597226"/>
            <a:ext cx="888176" cy="542821"/>
          </a:xfrm>
          <a:prstGeom prst="rect">
            <a:avLst/>
          </a:prstGeom>
        </p:spPr>
        <p:txBody>
          <a:bodyPr vert="horz" wrap="square" lIns="0" tIns="0" rIns="0" bIns="0" rtlCol="0" anchor="b">
            <a:noAutofit/>
          </a:bodyPr>
          <a:lstStyle>
            <a:lvl1pPr marL="0" lvl="0" indent="0" defTabSz="1218026" eaLnBrk="1" latinLnBrk="0" hangingPunct="1">
              <a:buClr>
                <a:schemeClr val="tx2"/>
              </a:buClr>
              <a:buSzPct val="100000"/>
              <a:defRPr lang="x-none" sz="1600" baseline="0">
                <a:latin typeface="+mn-lt"/>
              </a:defRPr>
            </a:lvl1pPr>
            <a:lvl2pPr marL="193675" lvl="1" indent="-192088" defTabSz="1218026" eaLnBrk="1" latinLnBrk="0" hangingPunct="1">
              <a:buClr>
                <a:schemeClr val="tx2"/>
              </a:buClr>
              <a:buSzPct val="125000"/>
              <a:buFont typeface="Arial" panose="020B0604020202020204" pitchFamily="34" charset="0"/>
              <a:buChar char="▪"/>
              <a:defRPr lang="x-none" sz="1600" baseline="0">
                <a:latin typeface="+mn-lt"/>
              </a:defRPr>
            </a:lvl2pPr>
            <a:lvl3pPr marL="457200" lvl="2" indent="-265176" defTabSz="1218026" eaLnBrk="1" latinLnBrk="0" hangingPunct="1">
              <a:buClr>
                <a:schemeClr val="tx2"/>
              </a:buClr>
              <a:buSzPct val="120000"/>
              <a:buFont typeface="Arial" panose="020B0604020202020204" pitchFamily="34" charset="0"/>
              <a:buChar char="–"/>
              <a:defRPr lang="x-none" sz="1600" baseline="0">
                <a:latin typeface="+mn-lt"/>
              </a:defRPr>
            </a:lvl3pPr>
            <a:lvl4pPr marL="612648" lvl="3" indent="-155448" defTabSz="1218026" eaLnBrk="1" latinLnBrk="0" hangingPunct="1">
              <a:buClr>
                <a:schemeClr val="tx2"/>
              </a:buClr>
              <a:buSzPct val="120000"/>
              <a:buFont typeface="Arial" panose="020B0604020202020204" pitchFamily="34" charset="0"/>
              <a:buChar char="▫"/>
              <a:defRPr lang="x-none" sz="1600" baseline="0">
                <a:latin typeface="+mn-lt"/>
              </a:defRPr>
            </a:lvl4pPr>
            <a:lvl5pPr marL="749808" lvl="4" indent="-128016" defTabSz="1218026" eaLnBrk="1" latinLnBrk="0" hangingPunct="1">
              <a:buClr>
                <a:schemeClr val="tx2"/>
              </a:buClr>
              <a:buSzPct val="89000"/>
              <a:buFont typeface="Arial" panose="020B0604020202020204" pitchFamily="34" charset="0"/>
              <a:buChar char="-"/>
              <a:defRPr lang="x-none" sz="1600" baseline="0">
                <a:latin typeface="+mn-lt"/>
              </a:defRPr>
            </a:lvl5pPr>
            <a:lvl6pPr marL="1020030" indent="-177089" defTabSz="12180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76" baseline="0">
                <a:latin typeface="+mn-lt"/>
              </a:defRPr>
            </a:lvl6pPr>
            <a:lvl7pPr marL="1020030" indent="-177089" defTabSz="12180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76" baseline="0">
                <a:latin typeface="+mn-lt"/>
              </a:defRPr>
            </a:lvl7pPr>
            <a:lvl8pPr marL="1020030" indent="-177089" defTabSz="12180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76" baseline="0">
                <a:latin typeface="+mn-lt"/>
              </a:defRPr>
            </a:lvl8pPr>
            <a:lvl9pPr marL="1020030" indent="-177089" defTabSz="12180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76" baseline="0">
                <a:latin typeface="+mn-lt"/>
              </a:defRPr>
            </a:lvl9pPr>
          </a:lstStyle>
          <a:p>
            <a:r>
              <a:rPr lang="en-ZA" b="1" dirty="0">
                <a:solidFill>
                  <a:schemeClr val="bg1"/>
                </a:solidFill>
              </a:rPr>
              <a:t>Target </a:t>
            </a:r>
          </a:p>
          <a:p>
            <a:r>
              <a:rPr lang="en-ZA" b="1" dirty="0">
                <a:solidFill>
                  <a:schemeClr val="bg1"/>
                </a:solidFill>
              </a:rPr>
              <a:t>sectors</a:t>
            </a:r>
          </a:p>
        </p:txBody>
      </p:sp>
      <p:sp>
        <p:nvSpPr>
          <p:cNvPr id="8" name="Text Box 115">
            <a:extLst>
              <a:ext uri="{FF2B5EF4-FFF2-40B4-BE49-F238E27FC236}">
                <a16:creationId xmlns:a16="http://schemas.microsoft.com/office/drawing/2014/main" id="{5EE133FF-E3AF-4E6B-927C-4D0595E2DC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33120" y="7580440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05"/>
            <a:fld id="{18E29826-F105-4F77-B977-03F4A4723A21}" type="slidenum">
              <a:rPr lang="en-US" sz="1100" b="1">
                <a:solidFill>
                  <a:schemeClr val="bg1"/>
                </a:solidFill>
              </a:rPr>
              <a:pPr algn="r" defTabSz="820705"/>
              <a:t>1</a:t>
            </a:fld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9" name="Freeform 85">
            <a:extLst>
              <a:ext uri="{FF2B5EF4-FFF2-40B4-BE49-F238E27FC236}">
                <a16:creationId xmlns:a16="http://schemas.microsoft.com/office/drawing/2014/main" id="{7F022380-BCEF-4E59-AE60-32AD47F0F2C6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0486585" y="5694736"/>
            <a:ext cx="360132" cy="360000"/>
          </a:xfrm>
          <a:custGeom>
            <a:avLst/>
            <a:gdLst>
              <a:gd name="T0" fmla="*/ 816 w 1152"/>
              <a:gd name="T1" fmla="*/ 240 h 1152"/>
              <a:gd name="T2" fmla="*/ 720 w 1152"/>
              <a:gd name="T3" fmla="*/ 336 h 1152"/>
              <a:gd name="T4" fmla="*/ 816 w 1152"/>
              <a:gd name="T5" fmla="*/ 432 h 1152"/>
              <a:gd name="T6" fmla="*/ 912 w 1152"/>
              <a:gd name="T7" fmla="*/ 336 h 1152"/>
              <a:gd name="T8" fmla="*/ 816 w 1152"/>
              <a:gd name="T9" fmla="*/ 240 h 1152"/>
              <a:gd name="T10" fmla="*/ 1051 w 1152"/>
              <a:gd name="T11" fmla="*/ 384 h 1152"/>
              <a:gd name="T12" fmla="*/ 1016 w 1152"/>
              <a:gd name="T13" fmla="*/ 468 h 1152"/>
              <a:gd name="T14" fmla="*/ 1088 w 1152"/>
              <a:gd name="T15" fmla="*/ 540 h 1152"/>
              <a:gd name="T16" fmla="*/ 1020 w 1152"/>
              <a:gd name="T17" fmla="*/ 608 h 1152"/>
              <a:gd name="T18" fmla="*/ 948 w 1152"/>
              <a:gd name="T19" fmla="*/ 536 h 1152"/>
              <a:gd name="T20" fmla="*/ 864 w 1152"/>
              <a:gd name="T21" fmla="*/ 571 h 1152"/>
              <a:gd name="T22" fmla="*/ 864 w 1152"/>
              <a:gd name="T23" fmla="*/ 672 h 1152"/>
              <a:gd name="T24" fmla="*/ 768 w 1152"/>
              <a:gd name="T25" fmla="*/ 672 h 1152"/>
              <a:gd name="T26" fmla="*/ 768 w 1152"/>
              <a:gd name="T27" fmla="*/ 571 h 1152"/>
              <a:gd name="T28" fmla="*/ 684 w 1152"/>
              <a:gd name="T29" fmla="*/ 536 h 1152"/>
              <a:gd name="T30" fmla="*/ 612 w 1152"/>
              <a:gd name="T31" fmla="*/ 608 h 1152"/>
              <a:gd name="T32" fmla="*/ 544 w 1152"/>
              <a:gd name="T33" fmla="*/ 540 h 1152"/>
              <a:gd name="T34" fmla="*/ 616 w 1152"/>
              <a:gd name="T35" fmla="*/ 468 h 1152"/>
              <a:gd name="T36" fmla="*/ 581 w 1152"/>
              <a:gd name="T37" fmla="*/ 384 h 1152"/>
              <a:gd name="T38" fmla="*/ 480 w 1152"/>
              <a:gd name="T39" fmla="*/ 384 h 1152"/>
              <a:gd name="T40" fmla="*/ 480 w 1152"/>
              <a:gd name="T41" fmla="*/ 288 h 1152"/>
              <a:gd name="T42" fmla="*/ 581 w 1152"/>
              <a:gd name="T43" fmla="*/ 288 h 1152"/>
              <a:gd name="T44" fmla="*/ 616 w 1152"/>
              <a:gd name="T45" fmla="*/ 204 h 1152"/>
              <a:gd name="T46" fmla="*/ 544 w 1152"/>
              <a:gd name="T47" fmla="*/ 132 h 1152"/>
              <a:gd name="T48" fmla="*/ 612 w 1152"/>
              <a:gd name="T49" fmla="*/ 64 h 1152"/>
              <a:gd name="T50" fmla="*/ 684 w 1152"/>
              <a:gd name="T51" fmla="*/ 136 h 1152"/>
              <a:gd name="T52" fmla="*/ 768 w 1152"/>
              <a:gd name="T53" fmla="*/ 101 h 1152"/>
              <a:gd name="T54" fmla="*/ 768 w 1152"/>
              <a:gd name="T55" fmla="*/ 0 h 1152"/>
              <a:gd name="T56" fmla="*/ 864 w 1152"/>
              <a:gd name="T57" fmla="*/ 0 h 1152"/>
              <a:gd name="T58" fmla="*/ 864 w 1152"/>
              <a:gd name="T59" fmla="*/ 101 h 1152"/>
              <a:gd name="T60" fmla="*/ 948 w 1152"/>
              <a:gd name="T61" fmla="*/ 136 h 1152"/>
              <a:gd name="T62" fmla="*/ 1020 w 1152"/>
              <a:gd name="T63" fmla="*/ 64 h 1152"/>
              <a:gd name="T64" fmla="*/ 1088 w 1152"/>
              <a:gd name="T65" fmla="*/ 132 h 1152"/>
              <a:gd name="T66" fmla="*/ 1016 w 1152"/>
              <a:gd name="T67" fmla="*/ 204 h 1152"/>
              <a:gd name="T68" fmla="*/ 1051 w 1152"/>
              <a:gd name="T69" fmla="*/ 288 h 1152"/>
              <a:gd name="T70" fmla="*/ 1152 w 1152"/>
              <a:gd name="T71" fmla="*/ 288 h 1152"/>
              <a:gd name="T72" fmla="*/ 1152 w 1152"/>
              <a:gd name="T73" fmla="*/ 384 h 1152"/>
              <a:gd name="T74" fmla="*/ 1051 w 1152"/>
              <a:gd name="T75" fmla="*/ 384 h 1152"/>
              <a:gd name="T76" fmla="*/ 528 w 1152"/>
              <a:gd name="T77" fmla="*/ 576 h 1152"/>
              <a:gd name="T78" fmla="*/ 336 w 1152"/>
              <a:gd name="T79" fmla="*/ 768 h 1152"/>
              <a:gd name="T80" fmla="*/ 144 w 1152"/>
              <a:gd name="T81" fmla="*/ 576 h 1152"/>
              <a:gd name="T82" fmla="*/ 336 w 1152"/>
              <a:gd name="T83" fmla="*/ 384 h 1152"/>
              <a:gd name="T84" fmla="*/ 528 w 1152"/>
              <a:gd name="T85" fmla="*/ 576 h 1152"/>
              <a:gd name="T86" fmla="*/ 672 w 1152"/>
              <a:gd name="T87" fmla="*/ 1152 h 1152"/>
              <a:gd name="T88" fmla="*/ 0 w 1152"/>
              <a:gd name="T89" fmla="*/ 1152 h 1152"/>
              <a:gd name="T90" fmla="*/ 0 w 1152"/>
              <a:gd name="T91" fmla="*/ 1104 h 1152"/>
              <a:gd name="T92" fmla="*/ 336 w 1152"/>
              <a:gd name="T93" fmla="*/ 768 h 1152"/>
              <a:gd name="T94" fmla="*/ 672 w 1152"/>
              <a:gd name="T95" fmla="*/ 1104 h 1152"/>
              <a:gd name="T96" fmla="*/ 672 w 1152"/>
              <a:gd name="T97" fmla="*/ 1152 h 1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152" h="1152">
                <a:moveTo>
                  <a:pt x="816" y="240"/>
                </a:moveTo>
                <a:cubicBezTo>
                  <a:pt x="763" y="240"/>
                  <a:pt x="720" y="283"/>
                  <a:pt x="720" y="336"/>
                </a:cubicBezTo>
                <a:cubicBezTo>
                  <a:pt x="720" y="389"/>
                  <a:pt x="763" y="432"/>
                  <a:pt x="816" y="432"/>
                </a:cubicBezTo>
                <a:cubicBezTo>
                  <a:pt x="869" y="432"/>
                  <a:pt x="912" y="389"/>
                  <a:pt x="912" y="336"/>
                </a:cubicBezTo>
                <a:cubicBezTo>
                  <a:pt x="912" y="283"/>
                  <a:pt x="869" y="240"/>
                  <a:pt x="816" y="240"/>
                </a:cubicBezTo>
                <a:close/>
                <a:moveTo>
                  <a:pt x="1051" y="384"/>
                </a:moveTo>
                <a:cubicBezTo>
                  <a:pt x="1045" y="415"/>
                  <a:pt x="1033" y="443"/>
                  <a:pt x="1016" y="468"/>
                </a:cubicBezTo>
                <a:cubicBezTo>
                  <a:pt x="1088" y="540"/>
                  <a:pt x="1088" y="540"/>
                  <a:pt x="1088" y="540"/>
                </a:cubicBezTo>
                <a:cubicBezTo>
                  <a:pt x="1020" y="608"/>
                  <a:pt x="1020" y="608"/>
                  <a:pt x="1020" y="608"/>
                </a:cubicBezTo>
                <a:cubicBezTo>
                  <a:pt x="948" y="536"/>
                  <a:pt x="948" y="536"/>
                  <a:pt x="948" y="536"/>
                </a:cubicBezTo>
                <a:cubicBezTo>
                  <a:pt x="923" y="553"/>
                  <a:pt x="895" y="565"/>
                  <a:pt x="864" y="571"/>
                </a:cubicBezTo>
                <a:cubicBezTo>
                  <a:pt x="864" y="672"/>
                  <a:pt x="864" y="672"/>
                  <a:pt x="864" y="672"/>
                </a:cubicBezTo>
                <a:cubicBezTo>
                  <a:pt x="768" y="672"/>
                  <a:pt x="768" y="672"/>
                  <a:pt x="768" y="672"/>
                </a:cubicBezTo>
                <a:cubicBezTo>
                  <a:pt x="768" y="571"/>
                  <a:pt x="768" y="571"/>
                  <a:pt x="768" y="571"/>
                </a:cubicBezTo>
                <a:cubicBezTo>
                  <a:pt x="737" y="565"/>
                  <a:pt x="709" y="553"/>
                  <a:pt x="684" y="536"/>
                </a:cubicBezTo>
                <a:cubicBezTo>
                  <a:pt x="612" y="608"/>
                  <a:pt x="612" y="608"/>
                  <a:pt x="612" y="608"/>
                </a:cubicBezTo>
                <a:cubicBezTo>
                  <a:pt x="544" y="540"/>
                  <a:pt x="544" y="540"/>
                  <a:pt x="544" y="540"/>
                </a:cubicBezTo>
                <a:cubicBezTo>
                  <a:pt x="616" y="468"/>
                  <a:pt x="616" y="468"/>
                  <a:pt x="616" y="468"/>
                </a:cubicBezTo>
                <a:cubicBezTo>
                  <a:pt x="599" y="443"/>
                  <a:pt x="587" y="415"/>
                  <a:pt x="581" y="384"/>
                </a:cubicBezTo>
                <a:cubicBezTo>
                  <a:pt x="480" y="384"/>
                  <a:pt x="480" y="384"/>
                  <a:pt x="480" y="384"/>
                </a:cubicBezTo>
                <a:cubicBezTo>
                  <a:pt x="480" y="288"/>
                  <a:pt x="480" y="288"/>
                  <a:pt x="480" y="288"/>
                </a:cubicBezTo>
                <a:cubicBezTo>
                  <a:pt x="581" y="288"/>
                  <a:pt x="581" y="288"/>
                  <a:pt x="581" y="288"/>
                </a:cubicBezTo>
                <a:cubicBezTo>
                  <a:pt x="587" y="257"/>
                  <a:pt x="599" y="229"/>
                  <a:pt x="616" y="204"/>
                </a:cubicBezTo>
                <a:cubicBezTo>
                  <a:pt x="544" y="132"/>
                  <a:pt x="544" y="132"/>
                  <a:pt x="544" y="132"/>
                </a:cubicBezTo>
                <a:cubicBezTo>
                  <a:pt x="612" y="64"/>
                  <a:pt x="612" y="64"/>
                  <a:pt x="612" y="64"/>
                </a:cubicBezTo>
                <a:cubicBezTo>
                  <a:pt x="684" y="136"/>
                  <a:pt x="684" y="136"/>
                  <a:pt x="684" y="136"/>
                </a:cubicBezTo>
                <a:cubicBezTo>
                  <a:pt x="709" y="119"/>
                  <a:pt x="737" y="107"/>
                  <a:pt x="768" y="101"/>
                </a:cubicBezTo>
                <a:cubicBezTo>
                  <a:pt x="768" y="0"/>
                  <a:pt x="768" y="0"/>
                  <a:pt x="768" y="0"/>
                </a:cubicBezTo>
                <a:cubicBezTo>
                  <a:pt x="864" y="0"/>
                  <a:pt x="864" y="0"/>
                  <a:pt x="864" y="0"/>
                </a:cubicBezTo>
                <a:cubicBezTo>
                  <a:pt x="864" y="101"/>
                  <a:pt x="864" y="101"/>
                  <a:pt x="864" y="101"/>
                </a:cubicBezTo>
                <a:cubicBezTo>
                  <a:pt x="895" y="107"/>
                  <a:pt x="923" y="119"/>
                  <a:pt x="948" y="136"/>
                </a:cubicBezTo>
                <a:cubicBezTo>
                  <a:pt x="1020" y="64"/>
                  <a:pt x="1020" y="64"/>
                  <a:pt x="1020" y="64"/>
                </a:cubicBezTo>
                <a:cubicBezTo>
                  <a:pt x="1088" y="132"/>
                  <a:pt x="1088" y="132"/>
                  <a:pt x="1088" y="132"/>
                </a:cubicBezTo>
                <a:cubicBezTo>
                  <a:pt x="1016" y="204"/>
                  <a:pt x="1016" y="204"/>
                  <a:pt x="1016" y="204"/>
                </a:cubicBezTo>
                <a:cubicBezTo>
                  <a:pt x="1033" y="229"/>
                  <a:pt x="1045" y="257"/>
                  <a:pt x="1051" y="288"/>
                </a:cubicBezTo>
                <a:cubicBezTo>
                  <a:pt x="1152" y="288"/>
                  <a:pt x="1152" y="288"/>
                  <a:pt x="1152" y="288"/>
                </a:cubicBezTo>
                <a:cubicBezTo>
                  <a:pt x="1152" y="384"/>
                  <a:pt x="1152" y="384"/>
                  <a:pt x="1152" y="384"/>
                </a:cubicBezTo>
                <a:lnTo>
                  <a:pt x="1051" y="384"/>
                </a:lnTo>
                <a:close/>
                <a:moveTo>
                  <a:pt x="528" y="576"/>
                </a:moveTo>
                <a:cubicBezTo>
                  <a:pt x="528" y="682"/>
                  <a:pt x="442" y="768"/>
                  <a:pt x="336" y="768"/>
                </a:cubicBezTo>
                <a:cubicBezTo>
                  <a:pt x="230" y="768"/>
                  <a:pt x="144" y="682"/>
                  <a:pt x="144" y="576"/>
                </a:cubicBezTo>
                <a:cubicBezTo>
                  <a:pt x="144" y="470"/>
                  <a:pt x="230" y="384"/>
                  <a:pt x="336" y="384"/>
                </a:cubicBezTo>
                <a:cubicBezTo>
                  <a:pt x="442" y="384"/>
                  <a:pt x="528" y="470"/>
                  <a:pt x="528" y="576"/>
                </a:cubicBezTo>
                <a:close/>
                <a:moveTo>
                  <a:pt x="672" y="1152"/>
                </a:moveTo>
                <a:cubicBezTo>
                  <a:pt x="0" y="1152"/>
                  <a:pt x="0" y="1152"/>
                  <a:pt x="0" y="1152"/>
                </a:cubicBezTo>
                <a:cubicBezTo>
                  <a:pt x="0" y="1104"/>
                  <a:pt x="0" y="1104"/>
                  <a:pt x="0" y="1104"/>
                </a:cubicBezTo>
                <a:cubicBezTo>
                  <a:pt x="0" y="918"/>
                  <a:pt x="150" y="768"/>
                  <a:pt x="336" y="768"/>
                </a:cubicBezTo>
                <a:cubicBezTo>
                  <a:pt x="522" y="768"/>
                  <a:pt x="672" y="918"/>
                  <a:pt x="672" y="1104"/>
                </a:cubicBezTo>
                <a:lnTo>
                  <a:pt x="672" y="115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800" dirty="0"/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77DC20CC-2D6C-4783-BE85-0316AA39463C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2650981" y="5723528"/>
            <a:ext cx="539013" cy="360000"/>
          </a:xfrm>
          <a:custGeom>
            <a:avLst/>
            <a:gdLst>
              <a:gd name="T0" fmla="*/ 1056 w 1152"/>
              <a:gd name="T1" fmla="*/ 144 h 768"/>
              <a:gd name="T2" fmla="*/ 912 w 1152"/>
              <a:gd name="T3" fmla="*/ 288 h 768"/>
              <a:gd name="T4" fmla="*/ 768 w 1152"/>
              <a:gd name="T5" fmla="*/ 144 h 768"/>
              <a:gd name="T6" fmla="*/ 912 w 1152"/>
              <a:gd name="T7" fmla="*/ 0 h 768"/>
              <a:gd name="T8" fmla="*/ 1056 w 1152"/>
              <a:gd name="T9" fmla="*/ 144 h 768"/>
              <a:gd name="T10" fmla="*/ 240 w 1152"/>
              <a:gd name="T11" fmla="*/ 0 h 768"/>
              <a:gd name="T12" fmla="*/ 96 w 1152"/>
              <a:gd name="T13" fmla="*/ 144 h 768"/>
              <a:gd name="T14" fmla="*/ 240 w 1152"/>
              <a:gd name="T15" fmla="*/ 288 h 768"/>
              <a:gd name="T16" fmla="*/ 384 w 1152"/>
              <a:gd name="T17" fmla="*/ 144 h 768"/>
              <a:gd name="T18" fmla="*/ 240 w 1152"/>
              <a:gd name="T19" fmla="*/ 0 h 768"/>
              <a:gd name="T20" fmla="*/ 912 w 1152"/>
              <a:gd name="T21" fmla="*/ 288 h 768"/>
              <a:gd name="T22" fmla="*/ 240 w 1152"/>
              <a:gd name="T23" fmla="*/ 288 h 768"/>
              <a:gd name="T24" fmla="*/ 0 w 1152"/>
              <a:gd name="T25" fmla="*/ 528 h 768"/>
              <a:gd name="T26" fmla="*/ 0 w 1152"/>
              <a:gd name="T27" fmla="*/ 768 h 768"/>
              <a:gd name="T28" fmla="*/ 480 w 1152"/>
              <a:gd name="T29" fmla="*/ 768 h 768"/>
              <a:gd name="T30" fmla="*/ 480 w 1152"/>
              <a:gd name="T31" fmla="*/ 528 h 768"/>
              <a:gd name="T32" fmla="*/ 460 w 1152"/>
              <a:gd name="T33" fmla="*/ 432 h 768"/>
              <a:gd name="T34" fmla="*/ 692 w 1152"/>
              <a:gd name="T35" fmla="*/ 432 h 768"/>
              <a:gd name="T36" fmla="*/ 672 w 1152"/>
              <a:gd name="T37" fmla="*/ 528 h 768"/>
              <a:gd name="T38" fmla="*/ 672 w 1152"/>
              <a:gd name="T39" fmla="*/ 768 h 768"/>
              <a:gd name="T40" fmla="*/ 1152 w 1152"/>
              <a:gd name="T41" fmla="*/ 768 h 768"/>
              <a:gd name="T42" fmla="*/ 1152 w 1152"/>
              <a:gd name="T43" fmla="*/ 528 h 768"/>
              <a:gd name="T44" fmla="*/ 912 w 1152"/>
              <a:gd name="T45" fmla="*/ 288 h 7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152" h="768">
                <a:moveTo>
                  <a:pt x="1056" y="144"/>
                </a:moveTo>
                <a:cubicBezTo>
                  <a:pt x="1056" y="224"/>
                  <a:pt x="992" y="288"/>
                  <a:pt x="912" y="288"/>
                </a:cubicBezTo>
                <a:cubicBezTo>
                  <a:pt x="832" y="288"/>
                  <a:pt x="768" y="224"/>
                  <a:pt x="768" y="144"/>
                </a:cubicBezTo>
                <a:cubicBezTo>
                  <a:pt x="768" y="64"/>
                  <a:pt x="832" y="0"/>
                  <a:pt x="912" y="0"/>
                </a:cubicBezTo>
                <a:cubicBezTo>
                  <a:pt x="992" y="0"/>
                  <a:pt x="1056" y="64"/>
                  <a:pt x="1056" y="144"/>
                </a:cubicBezTo>
                <a:close/>
                <a:moveTo>
                  <a:pt x="240" y="0"/>
                </a:moveTo>
                <a:cubicBezTo>
                  <a:pt x="160" y="0"/>
                  <a:pt x="96" y="64"/>
                  <a:pt x="96" y="144"/>
                </a:cubicBezTo>
                <a:cubicBezTo>
                  <a:pt x="96" y="224"/>
                  <a:pt x="160" y="288"/>
                  <a:pt x="240" y="288"/>
                </a:cubicBezTo>
                <a:cubicBezTo>
                  <a:pt x="320" y="288"/>
                  <a:pt x="384" y="224"/>
                  <a:pt x="384" y="144"/>
                </a:cubicBezTo>
                <a:cubicBezTo>
                  <a:pt x="384" y="64"/>
                  <a:pt x="320" y="0"/>
                  <a:pt x="240" y="0"/>
                </a:cubicBezTo>
                <a:close/>
                <a:moveTo>
                  <a:pt x="912" y="288"/>
                </a:moveTo>
                <a:cubicBezTo>
                  <a:pt x="240" y="288"/>
                  <a:pt x="240" y="288"/>
                  <a:pt x="240" y="288"/>
                </a:cubicBezTo>
                <a:cubicBezTo>
                  <a:pt x="107" y="288"/>
                  <a:pt x="0" y="395"/>
                  <a:pt x="0" y="528"/>
                </a:cubicBezTo>
                <a:cubicBezTo>
                  <a:pt x="0" y="768"/>
                  <a:pt x="0" y="768"/>
                  <a:pt x="0" y="768"/>
                </a:cubicBezTo>
                <a:cubicBezTo>
                  <a:pt x="480" y="768"/>
                  <a:pt x="480" y="768"/>
                  <a:pt x="480" y="768"/>
                </a:cubicBezTo>
                <a:cubicBezTo>
                  <a:pt x="480" y="528"/>
                  <a:pt x="480" y="528"/>
                  <a:pt x="480" y="528"/>
                </a:cubicBezTo>
                <a:cubicBezTo>
                  <a:pt x="480" y="494"/>
                  <a:pt x="473" y="461"/>
                  <a:pt x="460" y="432"/>
                </a:cubicBezTo>
                <a:cubicBezTo>
                  <a:pt x="692" y="432"/>
                  <a:pt x="692" y="432"/>
                  <a:pt x="692" y="432"/>
                </a:cubicBezTo>
                <a:cubicBezTo>
                  <a:pt x="679" y="461"/>
                  <a:pt x="672" y="494"/>
                  <a:pt x="672" y="528"/>
                </a:cubicBezTo>
                <a:cubicBezTo>
                  <a:pt x="672" y="768"/>
                  <a:pt x="672" y="768"/>
                  <a:pt x="672" y="768"/>
                </a:cubicBezTo>
                <a:cubicBezTo>
                  <a:pt x="1152" y="768"/>
                  <a:pt x="1152" y="768"/>
                  <a:pt x="1152" y="768"/>
                </a:cubicBezTo>
                <a:cubicBezTo>
                  <a:pt x="1152" y="528"/>
                  <a:pt x="1152" y="528"/>
                  <a:pt x="1152" y="528"/>
                </a:cubicBezTo>
                <a:cubicBezTo>
                  <a:pt x="1152" y="395"/>
                  <a:pt x="1045" y="288"/>
                  <a:pt x="912" y="28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43AB1B1-ED62-4974-8F3C-1D4CCF9B1D9E}"/>
              </a:ext>
            </a:extLst>
          </p:cNvPr>
          <p:cNvSpPr/>
          <p:nvPr/>
        </p:nvSpPr>
        <p:spPr>
          <a:xfrm>
            <a:off x="1395690" y="1517676"/>
            <a:ext cx="374904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What is it?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0F9C0DF-F4E1-4551-AFDC-D2FAB1D3E65E}"/>
              </a:ext>
            </a:extLst>
          </p:cNvPr>
          <p:cNvSpPr/>
          <p:nvPr/>
        </p:nvSpPr>
        <p:spPr>
          <a:xfrm>
            <a:off x="689217" y="1374550"/>
            <a:ext cx="624806" cy="624806"/>
          </a:xfrm>
          <a:prstGeom prst="ellipse">
            <a:avLst/>
          </a:prstGeom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3" name="Freeform 49">
            <a:extLst>
              <a:ext uri="{FF2B5EF4-FFF2-40B4-BE49-F238E27FC236}">
                <a16:creationId xmlns:a16="http://schemas.microsoft.com/office/drawing/2014/main" id="{5D50C7DD-8AC2-40C8-9025-3B01A1326AB0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821620" y="1506953"/>
            <a:ext cx="360000" cy="360000"/>
          </a:xfrm>
          <a:custGeom>
            <a:avLst/>
            <a:gdLst>
              <a:gd name="T0" fmla="*/ 0 w 237"/>
              <a:gd name="T1" fmla="*/ 0 h 237"/>
              <a:gd name="T2" fmla="*/ 0 w 237"/>
              <a:gd name="T3" fmla="*/ 194 h 237"/>
              <a:gd name="T4" fmla="*/ 86 w 237"/>
              <a:gd name="T5" fmla="*/ 194 h 237"/>
              <a:gd name="T6" fmla="*/ 119 w 237"/>
              <a:gd name="T7" fmla="*/ 237 h 237"/>
              <a:gd name="T8" fmla="*/ 151 w 237"/>
              <a:gd name="T9" fmla="*/ 194 h 237"/>
              <a:gd name="T10" fmla="*/ 237 w 237"/>
              <a:gd name="T11" fmla="*/ 194 h 237"/>
              <a:gd name="T12" fmla="*/ 237 w 237"/>
              <a:gd name="T13" fmla="*/ 0 h 237"/>
              <a:gd name="T14" fmla="*/ 0 w 237"/>
              <a:gd name="T15" fmla="*/ 0 h 237"/>
              <a:gd name="T16" fmla="*/ 162 w 237"/>
              <a:gd name="T17" fmla="*/ 172 h 237"/>
              <a:gd name="T18" fmla="*/ 75 w 237"/>
              <a:gd name="T19" fmla="*/ 172 h 237"/>
              <a:gd name="T20" fmla="*/ 75 w 237"/>
              <a:gd name="T21" fmla="*/ 151 h 237"/>
              <a:gd name="T22" fmla="*/ 119 w 237"/>
              <a:gd name="T23" fmla="*/ 108 h 237"/>
              <a:gd name="T24" fmla="*/ 86 w 237"/>
              <a:gd name="T25" fmla="*/ 75 h 237"/>
              <a:gd name="T26" fmla="*/ 119 w 237"/>
              <a:gd name="T27" fmla="*/ 43 h 237"/>
              <a:gd name="T28" fmla="*/ 151 w 237"/>
              <a:gd name="T29" fmla="*/ 75 h 237"/>
              <a:gd name="T30" fmla="*/ 119 w 237"/>
              <a:gd name="T31" fmla="*/ 108 h 237"/>
              <a:gd name="T32" fmla="*/ 162 w 237"/>
              <a:gd name="T33" fmla="*/ 151 h 237"/>
              <a:gd name="T34" fmla="*/ 162 w 237"/>
              <a:gd name="T35" fmla="*/ 172 h 2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37" h="237">
                <a:moveTo>
                  <a:pt x="0" y="0"/>
                </a:moveTo>
                <a:cubicBezTo>
                  <a:pt x="0" y="194"/>
                  <a:pt x="0" y="194"/>
                  <a:pt x="0" y="194"/>
                </a:cubicBezTo>
                <a:cubicBezTo>
                  <a:pt x="86" y="194"/>
                  <a:pt x="86" y="194"/>
                  <a:pt x="86" y="194"/>
                </a:cubicBezTo>
                <a:cubicBezTo>
                  <a:pt x="119" y="237"/>
                  <a:pt x="119" y="237"/>
                  <a:pt x="119" y="237"/>
                </a:cubicBezTo>
                <a:cubicBezTo>
                  <a:pt x="151" y="194"/>
                  <a:pt x="151" y="194"/>
                  <a:pt x="151" y="194"/>
                </a:cubicBezTo>
                <a:cubicBezTo>
                  <a:pt x="237" y="194"/>
                  <a:pt x="237" y="194"/>
                  <a:pt x="237" y="194"/>
                </a:cubicBezTo>
                <a:cubicBezTo>
                  <a:pt x="237" y="0"/>
                  <a:pt x="237" y="0"/>
                  <a:pt x="237" y="0"/>
                </a:cubicBezTo>
                <a:lnTo>
                  <a:pt x="0" y="0"/>
                </a:lnTo>
                <a:close/>
                <a:moveTo>
                  <a:pt x="162" y="172"/>
                </a:moveTo>
                <a:cubicBezTo>
                  <a:pt x="75" y="172"/>
                  <a:pt x="75" y="172"/>
                  <a:pt x="75" y="172"/>
                </a:cubicBezTo>
                <a:cubicBezTo>
                  <a:pt x="75" y="151"/>
                  <a:pt x="75" y="151"/>
                  <a:pt x="75" y="151"/>
                </a:cubicBezTo>
                <a:cubicBezTo>
                  <a:pt x="75" y="127"/>
                  <a:pt x="95" y="108"/>
                  <a:pt x="119" y="108"/>
                </a:cubicBezTo>
                <a:cubicBezTo>
                  <a:pt x="101" y="108"/>
                  <a:pt x="86" y="93"/>
                  <a:pt x="86" y="75"/>
                </a:cubicBezTo>
                <a:cubicBezTo>
                  <a:pt x="86" y="57"/>
                  <a:pt x="101" y="43"/>
                  <a:pt x="119" y="43"/>
                </a:cubicBezTo>
                <a:cubicBezTo>
                  <a:pt x="136" y="43"/>
                  <a:pt x="151" y="57"/>
                  <a:pt x="151" y="75"/>
                </a:cubicBezTo>
                <a:cubicBezTo>
                  <a:pt x="151" y="93"/>
                  <a:pt x="136" y="108"/>
                  <a:pt x="119" y="108"/>
                </a:cubicBezTo>
                <a:cubicBezTo>
                  <a:pt x="142" y="108"/>
                  <a:pt x="162" y="127"/>
                  <a:pt x="162" y="151"/>
                </a:cubicBezTo>
                <a:lnTo>
                  <a:pt x="162" y="17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GB" sz="1800" dirty="0"/>
              <a:t>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37D171A-3781-4577-952A-1B7F07BDE9C2}"/>
              </a:ext>
            </a:extLst>
          </p:cNvPr>
          <p:cNvSpPr/>
          <p:nvPr/>
        </p:nvSpPr>
        <p:spPr>
          <a:xfrm>
            <a:off x="6033359" y="1517676"/>
            <a:ext cx="374904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What are the Business Outcomes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061C3B8-4D0F-44D3-96BA-5823B2BA475B}"/>
              </a:ext>
            </a:extLst>
          </p:cNvPr>
          <p:cNvSpPr/>
          <p:nvPr/>
        </p:nvSpPr>
        <p:spPr>
          <a:xfrm>
            <a:off x="5365876" y="1374550"/>
            <a:ext cx="624806" cy="624806"/>
          </a:xfrm>
          <a:prstGeom prst="ellipse">
            <a:avLst/>
          </a:prstGeom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6" name="Freeform 125">
            <a:extLst>
              <a:ext uri="{FF2B5EF4-FFF2-40B4-BE49-F238E27FC236}">
                <a16:creationId xmlns:a16="http://schemas.microsoft.com/office/drawing/2014/main" id="{136C8155-3E7C-403B-88DA-D2C51A146082}"/>
              </a:ext>
            </a:extLst>
          </p:cNvPr>
          <p:cNvSpPr>
            <a:spLocks noChangeAspect="1"/>
          </p:cNvSpPr>
          <p:nvPr/>
        </p:nvSpPr>
        <p:spPr bwMode="auto">
          <a:xfrm>
            <a:off x="5440586" y="1506953"/>
            <a:ext cx="475386" cy="360000"/>
          </a:xfrm>
          <a:custGeom>
            <a:avLst/>
            <a:gdLst>
              <a:gd name="T0" fmla="*/ 216 w 259"/>
              <a:gd name="T1" fmla="*/ 88 h 195"/>
              <a:gd name="T2" fmla="*/ 216 w 259"/>
              <a:gd name="T3" fmla="*/ 65 h 195"/>
              <a:gd name="T4" fmla="*/ 151 w 259"/>
              <a:gd name="T5" fmla="*/ 0 h 195"/>
              <a:gd name="T6" fmla="*/ 86 w 259"/>
              <a:gd name="T7" fmla="*/ 65 h 195"/>
              <a:gd name="T8" fmla="*/ 65 w 259"/>
              <a:gd name="T9" fmla="*/ 65 h 195"/>
              <a:gd name="T10" fmla="*/ 0 w 259"/>
              <a:gd name="T11" fmla="*/ 130 h 195"/>
              <a:gd name="T12" fmla="*/ 65 w 259"/>
              <a:gd name="T13" fmla="*/ 195 h 195"/>
              <a:gd name="T14" fmla="*/ 108 w 259"/>
              <a:gd name="T15" fmla="*/ 195 h 195"/>
              <a:gd name="T16" fmla="*/ 151 w 259"/>
              <a:gd name="T17" fmla="*/ 152 h 195"/>
              <a:gd name="T18" fmla="*/ 119 w 259"/>
              <a:gd name="T19" fmla="*/ 119 h 195"/>
              <a:gd name="T20" fmla="*/ 151 w 259"/>
              <a:gd name="T21" fmla="*/ 87 h 195"/>
              <a:gd name="T22" fmla="*/ 183 w 259"/>
              <a:gd name="T23" fmla="*/ 119 h 195"/>
              <a:gd name="T24" fmla="*/ 151 w 259"/>
              <a:gd name="T25" fmla="*/ 152 h 195"/>
              <a:gd name="T26" fmla="*/ 194 w 259"/>
              <a:gd name="T27" fmla="*/ 195 h 195"/>
              <a:gd name="T28" fmla="*/ 205 w 259"/>
              <a:gd name="T29" fmla="*/ 195 h 195"/>
              <a:gd name="T30" fmla="*/ 259 w 259"/>
              <a:gd name="T31" fmla="*/ 141 h 195"/>
              <a:gd name="T32" fmla="*/ 216 w 259"/>
              <a:gd name="T33" fmla="*/ 88 h 1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59" h="195">
                <a:moveTo>
                  <a:pt x="216" y="88"/>
                </a:moveTo>
                <a:cubicBezTo>
                  <a:pt x="216" y="65"/>
                  <a:pt x="216" y="65"/>
                  <a:pt x="216" y="65"/>
                </a:cubicBezTo>
                <a:cubicBezTo>
                  <a:pt x="216" y="29"/>
                  <a:pt x="187" y="0"/>
                  <a:pt x="151" y="0"/>
                </a:cubicBezTo>
                <a:cubicBezTo>
                  <a:pt x="115" y="0"/>
                  <a:pt x="86" y="29"/>
                  <a:pt x="86" y="65"/>
                </a:cubicBezTo>
                <a:cubicBezTo>
                  <a:pt x="65" y="65"/>
                  <a:pt x="65" y="65"/>
                  <a:pt x="65" y="65"/>
                </a:cubicBezTo>
                <a:cubicBezTo>
                  <a:pt x="29" y="65"/>
                  <a:pt x="0" y="94"/>
                  <a:pt x="0" y="130"/>
                </a:cubicBezTo>
                <a:cubicBezTo>
                  <a:pt x="0" y="166"/>
                  <a:pt x="29" y="195"/>
                  <a:pt x="65" y="195"/>
                </a:cubicBezTo>
                <a:cubicBezTo>
                  <a:pt x="108" y="195"/>
                  <a:pt x="108" y="195"/>
                  <a:pt x="108" y="195"/>
                </a:cubicBezTo>
                <a:cubicBezTo>
                  <a:pt x="108" y="171"/>
                  <a:pt x="127" y="152"/>
                  <a:pt x="151" y="152"/>
                </a:cubicBezTo>
                <a:cubicBezTo>
                  <a:pt x="133" y="152"/>
                  <a:pt x="119" y="137"/>
                  <a:pt x="119" y="119"/>
                </a:cubicBezTo>
                <a:cubicBezTo>
                  <a:pt x="119" y="101"/>
                  <a:pt x="133" y="87"/>
                  <a:pt x="151" y="87"/>
                </a:cubicBezTo>
                <a:cubicBezTo>
                  <a:pt x="169" y="87"/>
                  <a:pt x="183" y="101"/>
                  <a:pt x="183" y="119"/>
                </a:cubicBezTo>
                <a:cubicBezTo>
                  <a:pt x="183" y="137"/>
                  <a:pt x="169" y="152"/>
                  <a:pt x="151" y="152"/>
                </a:cubicBezTo>
                <a:cubicBezTo>
                  <a:pt x="175" y="152"/>
                  <a:pt x="194" y="171"/>
                  <a:pt x="194" y="195"/>
                </a:cubicBezTo>
                <a:cubicBezTo>
                  <a:pt x="205" y="195"/>
                  <a:pt x="205" y="195"/>
                  <a:pt x="205" y="195"/>
                </a:cubicBezTo>
                <a:cubicBezTo>
                  <a:pt x="235" y="195"/>
                  <a:pt x="259" y="171"/>
                  <a:pt x="259" y="141"/>
                </a:cubicBezTo>
                <a:cubicBezTo>
                  <a:pt x="259" y="115"/>
                  <a:pt x="240" y="93"/>
                  <a:pt x="216" y="8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8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BF7D20C-CDB6-4FED-A77C-5DD88C973F6F}"/>
              </a:ext>
            </a:extLst>
          </p:cNvPr>
          <p:cNvSpPr/>
          <p:nvPr/>
        </p:nvSpPr>
        <p:spPr>
          <a:xfrm>
            <a:off x="1382088" y="4526511"/>
            <a:ext cx="374904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How does it help our customers?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4371A6D-7222-4E9C-A783-DA0D1FC78C1C}"/>
              </a:ext>
            </a:extLst>
          </p:cNvPr>
          <p:cNvSpPr/>
          <p:nvPr/>
        </p:nvSpPr>
        <p:spPr>
          <a:xfrm>
            <a:off x="6038494" y="4403401"/>
            <a:ext cx="374904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Where do we have strong </a:t>
            </a:r>
            <a:br>
              <a:rPr lang="en-US" sz="1600" b="1" dirty="0"/>
            </a:br>
            <a:r>
              <a:rPr lang="en-US" sz="1600" b="1" dirty="0"/>
              <a:t>references cases?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CE2FDDE-714E-459F-BD20-6B6915054135}"/>
              </a:ext>
            </a:extLst>
          </p:cNvPr>
          <p:cNvSpPr/>
          <p:nvPr/>
        </p:nvSpPr>
        <p:spPr>
          <a:xfrm>
            <a:off x="689217" y="4383385"/>
            <a:ext cx="624806" cy="624806"/>
          </a:xfrm>
          <a:prstGeom prst="ellipse">
            <a:avLst/>
          </a:prstGeom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FB1D0C8-4480-4D4F-837B-968FE8517671}"/>
              </a:ext>
            </a:extLst>
          </p:cNvPr>
          <p:cNvSpPr/>
          <p:nvPr/>
        </p:nvSpPr>
        <p:spPr>
          <a:xfrm>
            <a:off x="5365876" y="4383385"/>
            <a:ext cx="624806" cy="624806"/>
          </a:xfrm>
          <a:prstGeom prst="ellipse">
            <a:avLst/>
          </a:prstGeom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1" name="Freeform 14">
            <a:extLst>
              <a:ext uri="{FF2B5EF4-FFF2-40B4-BE49-F238E27FC236}">
                <a16:creationId xmlns:a16="http://schemas.microsoft.com/office/drawing/2014/main" id="{C290A392-BFBD-45F3-B46C-B28495FD8407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513191" y="4515788"/>
            <a:ext cx="330176" cy="360000"/>
          </a:xfrm>
          <a:custGeom>
            <a:avLst/>
            <a:gdLst>
              <a:gd name="T0" fmla="*/ 672 w 1056"/>
              <a:gd name="T1" fmla="*/ 864 h 1152"/>
              <a:gd name="T2" fmla="*/ 1056 w 1056"/>
              <a:gd name="T3" fmla="*/ 864 h 1152"/>
              <a:gd name="T4" fmla="*/ 864 w 1056"/>
              <a:gd name="T5" fmla="*/ 1152 h 1152"/>
              <a:gd name="T6" fmla="*/ 672 w 1056"/>
              <a:gd name="T7" fmla="*/ 864 h 1152"/>
              <a:gd name="T8" fmla="*/ 864 w 1056"/>
              <a:gd name="T9" fmla="*/ 0 h 1152"/>
              <a:gd name="T10" fmla="*/ 672 w 1056"/>
              <a:gd name="T11" fmla="*/ 192 h 1152"/>
              <a:gd name="T12" fmla="*/ 1056 w 1056"/>
              <a:gd name="T13" fmla="*/ 192 h 1152"/>
              <a:gd name="T14" fmla="*/ 864 w 1056"/>
              <a:gd name="T15" fmla="*/ 0 h 1152"/>
              <a:gd name="T16" fmla="*/ 1056 w 1056"/>
              <a:gd name="T17" fmla="*/ 288 h 1152"/>
              <a:gd name="T18" fmla="*/ 672 w 1056"/>
              <a:gd name="T19" fmla="*/ 288 h 1152"/>
              <a:gd name="T20" fmla="*/ 672 w 1056"/>
              <a:gd name="T21" fmla="*/ 768 h 1152"/>
              <a:gd name="T22" fmla="*/ 1056 w 1056"/>
              <a:gd name="T23" fmla="*/ 768 h 1152"/>
              <a:gd name="T24" fmla="*/ 1056 w 1056"/>
              <a:gd name="T25" fmla="*/ 288 h 1152"/>
              <a:gd name="T26" fmla="*/ 96 w 1056"/>
              <a:gd name="T27" fmla="*/ 1056 h 1152"/>
              <a:gd name="T28" fmla="*/ 96 w 1056"/>
              <a:gd name="T29" fmla="*/ 384 h 1152"/>
              <a:gd name="T30" fmla="*/ 576 w 1056"/>
              <a:gd name="T31" fmla="*/ 384 h 1152"/>
              <a:gd name="T32" fmla="*/ 576 w 1056"/>
              <a:gd name="T33" fmla="*/ 288 h 1152"/>
              <a:gd name="T34" fmla="*/ 0 w 1056"/>
              <a:gd name="T35" fmla="*/ 288 h 1152"/>
              <a:gd name="T36" fmla="*/ 0 w 1056"/>
              <a:gd name="T37" fmla="*/ 1152 h 1152"/>
              <a:gd name="T38" fmla="*/ 672 w 1056"/>
              <a:gd name="T39" fmla="*/ 1152 h 1152"/>
              <a:gd name="T40" fmla="*/ 672 w 1056"/>
              <a:gd name="T41" fmla="*/ 1056 h 1152"/>
              <a:gd name="T42" fmla="*/ 96 w 1056"/>
              <a:gd name="T43" fmla="*/ 1056 h 1152"/>
              <a:gd name="T44" fmla="*/ 576 w 1056"/>
              <a:gd name="T45" fmla="*/ 480 h 1152"/>
              <a:gd name="T46" fmla="*/ 192 w 1056"/>
              <a:gd name="T47" fmla="*/ 480 h 1152"/>
              <a:gd name="T48" fmla="*/ 192 w 1056"/>
              <a:gd name="T49" fmla="*/ 576 h 1152"/>
              <a:gd name="T50" fmla="*/ 576 w 1056"/>
              <a:gd name="T51" fmla="*/ 576 h 1152"/>
              <a:gd name="T52" fmla="*/ 576 w 1056"/>
              <a:gd name="T53" fmla="*/ 480 h 1152"/>
              <a:gd name="T54" fmla="*/ 576 w 1056"/>
              <a:gd name="T55" fmla="*/ 672 h 1152"/>
              <a:gd name="T56" fmla="*/ 192 w 1056"/>
              <a:gd name="T57" fmla="*/ 672 h 1152"/>
              <a:gd name="T58" fmla="*/ 192 w 1056"/>
              <a:gd name="T59" fmla="*/ 768 h 1152"/>
              <a:gd name="T60" fmla="*/ 576 w 1056"/>
              <a:gd name="T61" fmla="*/ 768 h 1152"/>
              <a:gd name="T62" fmla="*/ 576 w 1056"/>
              <a:gd name="T63" fmla="*/ 672 h 1152"/>
              <a:gd name="T64" fmla="*/ 192 w 1056"/>
              <a:gd name="T65" fmla="*/ 960 h 1152"/>
              <a:gd name="T66" fmla="*/ 576 w 1056"/>
              <a:gd name="T67" fmla="*/ 960 h 1152"/>
              <a:gd name="T68" fmla="*/ 576 w 1056"/>
              <a:gd name="T69" fmla="*/ 864 h 1152"/>
              <a:gd name="T70" fmla="*/ 192 w 1056"/>
              <a:gd name="T71" fmla="*/ 864 h 1152"/>
              <a:gd name="T72" fmla="*/ 192 w 1056"/>
              <a:gd name="T73" fmla="*/ 960 h 1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056" h="1152">
                <a:moveTo>
                  <a:pt x="672" y="864"/>
                </a:moveTo>
                <a:cubicBezTo>
                  <a:pt x="1056" y="864"/>
                  <a:pt x="1056" y="864"/>
                  <a:pt x="1056" y="864"/>
                </a:cubicBezTo>
                <a:cubicBezTo>
                  <a:pt x="864" y="1152"/>
                  <a:pt x="864" y="1152"/>
                  <a:pt x="864" y="1152"/>
                </a:cubicBezTo>
                <a:lnTo>
                  <a:pt x="672" y="864"/>
                </a:lnTo>
                <a:close/>
                <a:moveTo>
                  <a:pt x="864" y="0"/>
                </a:moveTo>
                <a:cubicBezTo>
                  <a:pt x="758" y="0"/>
                  <a:pt x="672" y="86"/>
                  <a:pt x="672" y="192"/>
                </a:cubicBezTo>
                <a:cubicBezTo>
                  <a:pt x="1056" y="192"/>
                  <a:pt x="1056" y="192"/>
                  <a:pt x="1056" y="192"/>
                </a:cubicBezTo>
                <a:cubicBezTo>
                  <a:pt x="1056" y="86"/>
                  <a:pt x="970" y="0"/>
                  <a:pt x="864" y="0"/>
                </a:cubicBezTo>
                <a:close/>
                <a:moveTo>
                  <a:pt x="1056" y="288"/>
                </a:moveTo>
                <a:cubicBezTo>
                  <a:pt x="672" y="288"/>
                  <a:pt x="672" y="288"/>
                  <a:pt x="672" y="288"/>
                </a:cubicBezTo>
                <a:cubicBezTo>
                  <a:pt x="672" y="768"/>
                  <a:pt x="672" y="768"/>
                  <a:pt x="672" y="768"/>
                </a:cubicBezTo>
                <a:cubicBezTo>
                  <a:pt x="1056" y="768"/>
                  <a:pt x="1056" y="768"/>
                  <a:pt x="1056" y="768"/>
                </a:cubicBezTo>
                <a:lnTo>
                  <a:pt x="1056" y="288"/>
                </a:lnTo>
                <a:close/>
                <a:moveTo>
                  <a:pt x="96" y="1056"/>
                </a:moveTo>
                <a:cubicBezTo>
                  <a:pt x="96" y="384"/>
                  <a:pt x="96" y="384"/>
                  <a:pt x="96" y="384"/>
                </a:cubicBezTo>
                <a:cubicBezTo>
                  <a:pt x="576" y="384"/>
                  <a:pt x="576" y="384"/>
                  <a:pt x="576" y="384"/>
                </a:cubicBezTo>
                <a:cubicBezTo>
                  <a:pt x="576" y="288"/>
                  <a:pt x="576" y="288"/>
                  <a:pt x="576" y="288"/>
                </a:cubicBezTo>
                <a:cubicBezTo>
                  <a:pt x="0" y="288"/>
                  <a:pt x="0" y="288"/>
                  <a:pt x="0" y="288"/>
                </a:cubicBezTo>
                <a:cubicBezTo>
                  <a:pt x="0" y="1152"/>
                  <a:pt x="0" y="1152"/>
                  <a:pt x="0" y="1152"/>
                </a:cubicBezTo>
                <a:cubicBezTo>
                  <a:pt x="672" y="1152"/>
                  <a:pt x="672" y="1152"/>
                  <a:pt x="672" y="1152"/>
                </a:cubicBezTo>
                <a:cubicBezTo>
                  <a:pt x="672" y="1056"/>
                  <a:pt x="672" y="1056"/>
                  <a:pt x="672" y="1056"/>
                </a:cubicBezTo>
                <a:lnTo>
                  <a:pt x="96" y="1056"/>
                </a:lnTo>
                <a:close/>
                <a:moveTo>
                  <a:pt x="576" y="480"/>
                </a:moveTo>
                <a:cubicBezTo>
                  <a:pt x="192" y="480"/>
                  <a:pt x="192" y="480"/>
                  <a:pt x="192" y="480"/>
                </a:cubicBezTo>
                <a:cubicBezTo>
                  <a:pt x="192" y="576"/>
                  <a:pt x="192" y="576"/>
                  <a:pt x="192" y="576"/>
                </a:cubicBezTo>
                <a:cubicBezTo>
                  <a:pt x="576" y="576"/>
                  <a:pt x="576" y="576"/>
                  <a:pt x="576" y="576"/>
                </a:cubicBezTo>
                <a:lnTo>
                  <a:pt x="576" y="480"/>
                </a:lnTo>
                <a:close/>
                <a:moveTo>
                  <a:pt x="576" y="672"/>
                </a:moveTo>
                <a:cubicBezTo>
                  <a:pt x="192" y="672"/>
                  <a:pt x="192" y="672"/>
                  <a:pt x="192" y="672"/>
                </a:cubicBezTo>
                <a:cubicBezTo>
                  <a:pt x="192" y="768"/>
                  <a:pt x="192" y="768"/>
                  <a:pt x="192" y="768"/>
                </a:cubicBezTo>
                <a:cubicBezTo>
                  <a:pt x="576" y="768"/>
                  <a:pt x="576" y="768"/>
                  <a:pt x="576" y="768"/>
                </a:cubicBezTo>
                <a:lnTo>
                  <a:pt x="576" y="672"/>
                </a:lnTo>
                <a:close/>
                <a:moveTo>
                  <a:pt x="192" y="960"/>
                </a:moveTo>
                <a:cubicBezTo>
                  <a:pt x="576" y="960"/>
                  <a:pt x="576" y="960"/>
                  <a:pt x="576" y="960"/>
                </a:cubicBezTo>
                <a:cubicBezTo>
                  <a:pt x="576" y="864"/>
                  <a:pt x="576" y="864"/>
                  <a:pt x="576" y="864"/>
                </a:cubicBezTo>
                <a:cubicBezTo>
                  <a:pt x="192" y="864"/>
                  <a:pt x="192" y="864"/>
                  <a:pt x="192" y="864"/>
                </a:cubicBezTo>
                <a:lnTo>
                  <a:pt x="192" y="96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8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8116B8E-7D3F-47BB-BF1A-8C4765C1B20B}"/>
              </a:ext>
            </a:extLst>
          </p:cNvPr>
          <p:cNvSpPr/>
          <p:nvPr/>
        </p:nvSpPr>
        <p:spPr>
          <a:xfrm>
            <a:off x="689216" y="2096140"/>
            <a:ext cx="4574446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100" b="1" dirty="0"/>
              <a:t>For</a:t>
            </a:r>
            <a:r>
              <a:rPr lang="en-GB" sz="1100" dirty="0"/>
              <a:t> organisations </a:t>
            </a:r>
          </a:p>
          <a:p>
            <a:r>
              <a:rPr lang="en-GB" sz="1100" b="1" dirty="0"/>
              <a:t>who</a:t>
            </a:r>
            <a:r>
              <a:rPr lang="en-GB" sz="1100" dirty="0"/>
              <a:t> want to manage their end-2-end portfolio management process</a:t>
            </a:r>
          </a:p>
          <a:p>
            <a:r>
              <a:rPr lang="en-GB" sz="1100" b="1" dirty="0"/>
              <a:t>the</a:t>
            </a:r>
            <a:r>
              <a:rPr lang="en-GB" sz="1100" dirty="0"/>
              <a:t> DXC digital Explorer platform</a:t>
            </a:r>
          </a:p>
          <a:p>
            <a:r>
              <a:rPr lang="en-GB" sz="1100" b="1" dirty="0"/>
              <a:t>is a </a:t>
            </a:r>
            <a:r>
              <a:rPr lang="en-GB" sz="1100" dirty="0"/>
              <a:t>data driven knowledge solution </a:t>
            </a:r>
          </a:p>
          <a:p>
            <a:r>
              <a:rPr lang="en-GB" sz="1100" b="1" dirty="0"/>
              <a:t>that</a:t>
            </a:r>
            <a:r>
              <a:rPr lang="en-GB" sz="1100" dirty="0"/>
              <a:t> connects the initial analyse of requirements through to the composition of a proposed solution, allowing users to leverage existing solutions, patterns, offering and partner capabilities.</a:t>
            </a:r>
          </a:p>
          <a:p>
            <a:r>
              <a:rPr lang="en-GB" sz="1100" b="1" dirty="0"/>
              <a:t>unlike</a:t>
            </a:r>
            <a:r>
              <a:rPr lang="en-GB" sz="1100" dirty="0"/>
              <a:t> existing approaches and solutions, </a:t>
            </a:r>
          </a:p>
          <a:p>
            <a:r>
              <a:rPr lang="en-GB" sz="1100" b="1" dirty="0"/>
              <a:t>our solution </a:t>
            </a:r>
            <a:r>
              <a:rPr lang="en-GB" sz="1100" dirty="0"/>
              <a:t>creates a fully connected knowledge graph of every engagement; providing recommendations and insights to both external facing teams and internal teams to help them shape and develop internal strategies. </a:t>
            </a:r>
            <a:endParaRPr lang="en-US" sz="11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4D186D8-7754-431B-830B-B843561D026B}"/>
              </a:ext>
            </a:extLst>
          </p:cNvPr>
          <p:cNvSpPr/>
          <p:nvPr/>
        </p:nvSpPr>
        <p:spPr>
          <a:xfrm>
            <a:off x="5365876" y="2169858"/>
            <a:ext cx="4421658" cy="12772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100" b="1" dirty="0"/>
              <a:t>Business Outcomes</a:t>
            </a:r>
          </a:p>
          <a:p>
            <a:endParaRPr lang="en-GB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dirty="0"/>
              <a:t>Build cross functional teams and communities​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dirty="0"/>
              <a:t>Accelerate requirements to delivery times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dirty="0"/>
              <a:t>Gain insights to market demands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dirty="0"/>
              <a:t>Identify </a:t>
            </a:r>
            <a:r>
              <a:rPr lang="en-GB" sz="1100"/>
              <a:t>high usage patterns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sz="11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C4BA6B8-E050-48D4-85D6-8314B2D5FAE3}"/>
              </a:ext>
            </a:extLst>
          </p:cNvPr>
          <p:cNvSpPr/>
          <p:nvPr/>
        </p:nvSpPr>
        <p:spPr>
          <a:xfrm>
            <a:off x="786568" y="5271687"/>
            <a:ext cx="4574446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100" b="1" dirty="0"/>
              <a:t>Leading Indicators</a:t>
            </a:r>
          </a:p>
          <a:p>
            <a:endParaRPr lang="en-GB" sz="1100" dirty="0"/>
          </a:p>
          <a:p>
            <a:endParaRPr lang="en-GB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dirty="0"/>
              <a:t>Connect customer requirements to DXC capabilities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dirty="0"/>
              <a:t>Positive feedback from customers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dirty="0"/>
              <a:t>Increase usage of existing patterns and offerings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dirty="0"/>
              <a:t>Increase in cross sector hypophysis analyse and co-development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1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0EFC36-387D-4A5D-9664-8097078053E0}"/>
              </a:ext>
            </a:extLst>
          </p:cNvPr>
          <p:cNvSpPr txBox="1">
            <a:spLocks/>
          </p:cNvSpPr>
          <p:nvPr/>
        </p:nvSpPr>
        <p:spPr>
          <a:xfrm>
            <a:off x="11048689" y="1553985"/>
            <a:ext cx="1154965" cy="265936"/>
          </a:xfrm>
          <a:prstGeom prst="rect">
            <a:avLst/>
          </a:prstGeom>
        </p:spPr>
        <p:txBody>
          <a:bodyPr vert="horz" wrap="square" lIns="0" tIns="0" rIns="0" bIns="0" rtlCol="0" anchor="b">
            <a:noAutofit/>
          </a:bodyPr>
          <a:lstStyle>
            <a:lvl1pPr marL="0" lvl="0" indent="0" defTabSz="1218026" eaLnBrk="1" latinLnBrk="0" hangingPunct="1">
              <a:buClr>
                <a:schemeClr val="tx2"/>
              </a:buClr>
              <a:buSzPct val="100000"/>
              <a:defRPr lang="x-none" sz="1600" baseline="0">
                <a:latin typeface="+mn-lt"/>
              </a:defRPr>
            </a:lvl1pPr>
            <a:lvl2pPr marL="193675" lvl="1" indent="-192088" defTabSz="1218026" eaLnBrk="1" latinLnBrk="0" hangingPunct="1">
              <a:buClr>
                <a:schemeClr val="tx2"/>
              </a:buClr>
              <a:buSzPct val="125000"/>
              <a:buFont typeface="Arial" panose="020B0604020202020204" pitchFamily="34" charset="0"/>
              <a:buChar char="▪"/>
              <a:defRPr lang="x-none" sz="1600" baseline="0">
                <a:latin typeface="+mn-lt"/>
              </a:defRPr>
            </a:lvl2pPr>
            <a:lvl3pPr marL="457200" lvl="2" indent="-265176" defTabSz="1218026" eaLnBrk="1" latinLnBrk="0" hangingPunct="1">
              <a:buClr>
                <a:schemeClr val="tx2"/>
              </a:buClr>
              <a:buSzPct val="120000"/>
              <a:buFont typeface="Arial" panose="020B0604020202020204" pitchFamily="34" charset="0"/>
              <a:buChar char="–"/>
              <a:defRPr lang="x-none" sz="1600" baseline="0">
                <a:latin typeface="+mn-lt"/>
              </a:defRPr>
            </a:lvl3pPr>
            <a:lvl4pPr marL="612648" lvl="3" indent="-155448" defTabSz="1218026" eaLnBrk="1" latinLnBrk="0" hangingPunct="1">
              <a:buClr>
                <a:schemeClr val="tx2"/>
              </a:buClr>
              <a:buSzPct val="120000"/>
              <a:buFont typeface="Arial" panose="020B0604020202020204" pitchFamily="34" charset="0"/>
              <a:buChar char="▫"/>
              <a:defRPr lang="x-none" sz="1600" baseline="0">
                <a:latin typeface="+mn-lt"/>
              </a:defRPr>
            </a:lvl4pPr>
            <a:lvl5pPr marL="749808" lvl="4" indent="-128016" defTabSz="1218026" eaLnBrk="1" latinLnBrk="0" hangingPunct="1">
              <a:buClr>
                <a:schemeClr val="tx2"/>
              </a:buClr>
              <a:buSzPct val="89000"/>
              <a:buFont typeface="Arial" panose="020B0604020202020204" pitchFamily="34" charset="0"/>
              <a:buChar char="-"/>
              <a:defRPr lang="x-none" sz="1600" baseline="0">
                <a:latin typeface="+mn-lt"/>
              </a:defRPr>
            </a:lvl5pPr>
            <a:lvl6pPr marL="1020030" indent="-177089" defTabSz="12180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76" baseline="0">
                <a:latin typeface="+mn-lt"/>
              </a:defRPr>
            </a:lvl6pPr>
            <a:lvl7pPr marL="1020030" indent="-177089" defTabSz="12180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76" baseline="0">
                <a:latin typeface="+mn-lt"/>
              </a:defRPr>
            </a:lvl7pPr>
            <a:lvl8pPr marL="1020030" indent="-177089" defTabSz="12180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76" baseline="0">
                <a:latin typeface="+mn-lt"/>
              </a:defRPr>
            </a:lvl8pPr>
            <a:lvl9pPr marL="1020030" indent="-177089" defTabSz="12180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76" baseline="0">
                <a:latin typeface="+mn-lt"/>
              </a:defRPr>
            </a:lvl9pPr>
          </a:lstStyle>
          <a:p>
            <a:r>
              <a:rPr lang="en-ZA" b="1" dirty="0">
                <a:solidFill>
                  <a:schemeClr val="bg1"/>
                </a:solidFill>
              </a:rPr>
              <a:t>Why DXC?</a:t>
            </a:r>
          </a:p>
        </p:txBody>
      </p:sp>
      <p:sp>
        <p:nvSpPr>
          <p:cNvPr id="27" name="Freeform 45">
            <a:extLst>
              <a:ext uri="{FF2B5EF4-FFF2-40B4-BE49-F238E27FC236}">
                <a16:creationId xmlns:a16="http://schemas.microsoft.com/office/drawing/2014/main" id="{E842707D-9204-4288-ADB0-91E79E7661B4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0486586" y="1506953"/>
            <a:ext cx="360000" cy="360000"/>
          </a:xfrm>
          <a:custGeom>
            <a:avLst/>
            <a:gdLst>
              <a:gd name="T0" fmla="*/ 768 w 1152"/>
              <a:gd name="T1" fmla="*/ 624 h 1152"/>
              <a:gd name="T2" fmla="*/ 672 w 1152"/>
              <a:gd name="T3" fmla="*/ 624 h 1152"/>
              <a:gd name="T4" fmla="*/ 672 w 1152"/>
              <a:gd name="T5" fmla="*/ 528 h 1152"/>
              <a:gd name="T6" fmla="*/ 768 w 1152"/>
              <a:gd name="T7" fmla="*/ 528 h 1152"/>
              <a:gd name="T8" fmla="*/ 768 w 1152"/>
              <a:gd name="T9" fmla="*/ 624 h 1152"/>
              <a:gd name="T10" fmla="*/ 768 w 1152"/>
              <a:gd name="T11" fmla="*/ 672 h 1152"/>
              <a:gd name="T12" fmla="*/ 672 w 1152"/>
              <a:gd name="T13" fmla="*/ 672 h 1152"/>
              <a:gd name="T14" fmla="*/ 672 w 1152"/>
              <a:gd name="T15" fmla="*/ 912 h 1152"/>
              <a:gd name="T16" fmla="*/ 768 w 1152"/>
              <a:gd name="T17" fmla="*/ 912 h 1152"/>
              <a:gd name="T18" fmla="*/ 768 w 1152"/>
              <a:gd name="T19" fmla="*/ 672 h 1152"/>
              <a:gd name="T20" fmla="*/ 720 w 1152"/>
              <a:gd name="T21" fmla="*/ 288 h 1152"/>
              <a:gd name="T22" fmla="*/ 439 w 1152"/>
              <a:gd name="T23" fmla="*/ 393 h 1152"/>
              <a:gd name="T24" fmla="*/ 240 w 1152"/>
              <a:gd name="T25" fmla="*/ 288 h 1152"/>
              <a:gd name="T26" fmla="*/ 0 w 1152"/>
              <a:gd name="T27" fmla="*/ 528 h 1152"/>
              <a:gd name="T28" fmla="*/ 0 w 1152"/>
              <a:gd name="T29" fmla="*/ 672 h 1152"/>
              <a:gd name="T30" fmla="*/ 291 w 1152"/>
              <a:gd name="T31" fmla="*/ 672 h 1152"/>
              <a:gd name="T32" fmla="*/ 288 w 1152"/>
              <a:gd name="T33" fmla="*/ 720 h 1152"/>
              <a:gd name="T34" fmla="*/ 720 w 1152"/>
              <a:gd name="T35" fmla="*/ 1152 h 1152"/>
              <a:gd name="T36" fmla="*/ 1152 w 1152"/>
              <a:gd name="T37" fmla="*/ 720 h 1152"/>
              <a:gd name="T38" fmla="*/ 720 w 1152"/>
              <a:gd name="T39" fmla="*/ 288 h 1152"/>
              <a:gd name="T40" fmla="*/ 1056 w 1152"/>
              <a:gd name="T41" fmla="*/ 720 h 1152"/>
              <a:gd name="T42" fmla="*/ 720 w 1152"/>
              <a:gd name="T43" fmla="*/ 1056 h 1152"/>
              <a:gd name="T44" fmla="*/ 384 w 1152"/>
              <a:gd name="T45" fmla="*/ 720 h 1152"/>
              <a:gd name="T46" fmla="*/ 720 w 1152"/>
              <a:gd name="T47" fmla="*/ 384 h 1152"/>
              <a:gd name="T48" fmla="*/ 1056 w 1152"/>
              <a:gd name="T49" fmla="*/ 720 h 1152"/>
              <a:gd name="T50" fmla="*/ 384 w 1152"/>
              <a:gd name="T51" fmla="*/ 144 h 1152"/>
              <a:gd name="T52" fmla="*/ 240 w 1152"/>
              <a:gd name="T53" fmla="*/ 0 h 1152"/>
              <a:gd name="T54" fmla="*/ 96 w 1152"/>
              <a:gd name="T55" fmla="*/ 144 h 1152"/>
              <a:gd name="T56" fmla="*/ 240 w 1152"/>
              <a:gd name="T57" fmla="*/ 288 h 1152"/>
              <a:gd name="T58" fmla="*/ 384 w 1152"/>
              <a:gd name="T59" fmla="*/ 144 h 1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152" h="1152">
                <a:moveTo>
                  <a:pt x="768" y="624"/>
                </a:moveTo>
                <a:cubicBezTo>
                  <a:pt x="672" y="624"/>
                  <a:pt x="672" y="624"/>
                  <a:pt x="672" y="624"/>
                </a:cubicBezTo>
                <a:cubicBezTo>
                  <a:pt x="672" y="528"/>
                  <a:pt x="672" y="528"/>
                  <a:pt x="672" y="528"/>
                </a:cubicBezTo>
                <a:cubicBezTo>
                  <a:pt x="768" y="528"/>
                  <a:pt x="768" y="528"/>
                  <a:pt x="768" y="528"/>
                </a:cubicBezTo>
                <a:lnTo>
                  <a:pt x="768" y="624"/>
                </a:lnTo>
                <a:close/>
                <a:moveTo>
                  <a:pt x="768" y="672"/>
                </a:moveTo>
                <a:cubicBezTo>
                  <a:pt x="672" y="672"/>
                  <a:pt x="672" y="672"/>
                  <a:pt x="672" y="672"/>
                </a:cubicBezTo>
                <a:cubicBezTo>
                  <a:pt x="672" y="912"/>
                  <a:pt x="672" y="912"/>
                  <a:pt x="672" y="912"/>
                </a:cubicBezTo>
                <a:cubicBezTo>
                  <a:pt x="768" y="912"/>
                  <a:pt x="768" y="912"/>
                  <a:pt x="768" y="912"/>
                </a:cubicBezTo>
                <a:lnTo>
                  <a:pt x="768" y="672"/>
                </a:lnTo>
                <a:close/>
                <a:moveTo>
                  <a:pt x="720" y="288"/>
                </a:moveTo>
                <a:cubicBezTo>
                  <a:pt x="613" y="288"/>
                  <a:pt x="514" y="327"/>
                  <a:pt x="439" y="393"/>
                </a:cubicBezTo>
                <a:cubicBezTo>
                  <a:pt x="395" y="329"/>
                  <a:pt x="323" y="288"/>
                  <a:pt x="240" y="288"/>
                </a:cubicBezTo>
                <a:cubicBezTo>
                  <a:pt x="108" y="288"/>
                  <a:pt x="0" y="395"/>
                  <a:pt x="0" y="528"/>
                </a:cubicBezTo>
                <a:cubicBezTo>
                  <a:pt x="0" y="672"/>
                  <a:pt x="0" y="672"/>
                  <a:pt x="0" y="672"/>
                </a:cubicBezTo>
                <a:cubicBezTo>
                  <a:pt x="291" y="672"/>
                  <a:pt x="291" y="672"/>
                  <a:pt x="291" y="672"/>
                </a:cubicBezTo>
                <a:cubicBezTo>
                  <a:pt x="289" y="688"/>
                  <a:pt x="288" y="704"/>
                  <a:pt x="288" y="720"/>
                </a:cubicBezTo>
                <a:cubicBezTo>
                  <a:pt x="288" y="959"/>
                  <a:pt x="482" y="1152"/>
                  <a:pt x="720" y="1152"/>
                </a:cubicBezTo>
                <a:cubicBezTo>
                  <a:pt x="959" y="1152"/>
                  <a:pt x="1152" y="959"/>
                  <a:pt x="1152" y="720"/>
                </a:cubicBezTo>
                <a:cubicBezTo>
                  <a:pt x="1152" y="481"/>
                  <a:pt x="959" y="288"/>
                  <a:pt x="720" y="288"/>
                </a:cubicBezTo>
                <a:close/>
                <a:moveTo>
                  <a:pt x="1056" y="720"/>
                </a:moveTo>
                <a:cubicBezTo>
                  <a:pt x="1056" y="906"/>
                  <a:pt x="906" y="1056"/>
                  <a:pt x="720" y="1056"/>
                </a:cubicBezTo>
                <a:cubicBezTo>
                  <a:pt x="535" y="1056"/>
                  <a:pt x="384" y="906"/>
                  <a:pt x="384" y="720"/>
                </a:cubicBezTo>
                <a:cubicBezTo>
                  <a:pt x="384" y="534"/>
                  <a:pt x="535" y="384"/>
                  <a:pt x="720" y="384"/>
                </a:cubicBezTo>
                <a:cubicBezTo>
                  <a:pt x="906" y="384"/>
                  <a:pt x="1056" y="534"/>
                  <a:pt x="1056" y="720"/>
                </a:cubicBezTo>
                <a:close/>
                <a:moveTo>
                  <a:pt x="384" y="144"/>
                </a:moveTo>
                <a:cubicBezTo>
                  <a:pt x="384" y="64"/>
                  <a:pt x="320" y="0"/>
                  <a:pt x="240" y="0"/>
                </a:cubicBezTo>
                <a:cubicBezTo>
                  <a:pt x="161" y="0"/>
                  <a:pt x="96" y="64"/>
                  <a:pt x="96" y="144"/>
                </a:cubicBezTo>
                <a:cubicBezTo>
                  <a:pt x="96" y="224"/>
                  <a:pt x="161" y="288"/>
                  <a:pt x="240" y="288"/>
                </a:cubicBezTo>
                <a:cubicBezTo>
                  <a:pt x="320" y="288"/>
                  <a:pt x="384" y="224"/>
                  <a:pt x="384" y="14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8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EAE4CF2-5C5A-4B08-9E62-274334B9C7BD}"/>
              </a:ext>
            </a:extLst>
          </p:cNvPr>
          <p:cNvSpPr/>
          <p:nvPr/>
        </p:nvSpPr>
        <p:spPr>
          <a:xfrm>
            <a:off x="5436783" y="5206937"/>
            <a:ext cx="4574446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100" dirty="0"/>
              <a:t>Digital Explorer is an internal product designed and developed by DXC’s Technology Office and is utilized across the full organisation from sales to deliver.</a:t>
            </a:r>
            <a:endParaRPr lang="en-US" sz="1100" dirty="0"/>
          </a:p>
        </p:txBody>
      </p:sp>
      <p:pic>
        <p:nvPicPr>
          <p:cNvPr id="30" name="Graphic 29">
            <a:extLst>
              <a:ext uri="{FF2B5EF4-FFF2-40B4-BE49-F238E27FC236}">
                <a16:creationId xmlns:a16="http://schemas.microsoft.com/office/drawing/2014/main" id="{1DBB703E-4E94-4338-AE57-9C495DB2D2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4856" y="4515788"/>
            <a:ext cx="333529" cy="36000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EFA45D7D-1021-42F6-9791-D4760AFF1648}"/>
              </a:ext>
            </a:extLst>
          </p:cNvPr>
          <p:cNvSpPr/>
          <p:nvPr/>
        </p:nvSpPr>
        <p:spPr>
          <a:xfrm>
            <a:off x="10563609" y="2161996"/>
            <a:ext cx="3377575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8900" indent="-88900" fontAlgn="base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rgbClr val="FFFFFF"/>
                </a:solidFill>
                <a:latin typeface="Arial" panose="020B0604020202020204" pitchFamily="34" charset="0"/>
              </a:rPr>
              <a:t>DXC has proven experience in data analytics and machine learning through their global Analytics practice.</a:t>
            </a:r>
            <a:r>
              <a:rPr lang="en-US" sz="1050" dirty="0">
                <a:solidFill>
                  <a:srgbClr val="000000"/>
                </a:solidFill>
                <a:latin typeface="Arial" panose="020B0604020202020204" pitchFamily="34" charset="0"/>
              </a:rPr>
              <a:t>​</a:t>
            </a:r>
          </a:p>
          <a:p>
            <a:pPr marL="88900" indent="-88900" fontAlgn="base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rgbClr val="000000"/>
                </a:solidFill>
                <a:latin typeface="Arial" panose="020B0604020202020204" pitchFamily="34" charset="0"/>
              </a:rPr>
              <a:t>​</a:t>
            </a:r>
          </a:p>
          <a:p>
            <a:pPr marL="88900" indent="-88900" fontAlgn="base">
              <a:buFont typeface="Arial" panose="020B0604020202020204" pitchFamily="34" charset="0"/>
              <a:buChar char="•"/>
            </a:pPr>
            <a:r>
              <a:rPr lang="en-US" sz="1050" b="1" dirty="0">
                <a:solidFill>
                  <a:srgbClr val="FFFFFF"/>
                </a:solidFill>
                <a:latin typeface="Arial" panose="020B0604020202020204" pitchFamily="34" charset="0"/>
              </a:rPr>
              <a:t>300+ </a:t>
            </a:r>
            <a:r>
              <a:rPr lang="en-US" sz="1050" dirty="0">
                <a:solidFill>
                  <a:srgbClr val="FFFFFF"/>
                </a:solidFill>
                <a:latin typeface="Arial" panose="020B0604020202020204" pitchFamily="34" charset="0"/>
              </a:rPr>
              <a:t>Analytics Advisor Consultants</a:t>
            </a:r>
            <a:r>
              <a:rPr lang="en-US" sz="1050" dirty="0">
                <a:solidFill>
                  <a:srgbClr val="000000"/>
                </a:solidFill>
                <a:latin typeface="Arial" panose="020B0604020202020204" pitchFamily="34" charset="0"/>
              </a:rPr>
              <a:t>​</a:t>
            </a:r>
          </a:p>
          <a:p>
            <a:pPr marL="88900" indent="-88900" fontAlgn="base">
              <a:buFont typeface="Arial" panose="020B0604020202020204" pitchFamily="34" charset="0"/>
              <a:buChar char="•"/>
            </a:pPr>
            <a:r>
              <a:rPr lang="en-US" sz="1050" b="1" dirty="0">
                <a:solidFill>
                  <a:srgbClr val="FFFFFF"/>
                </a:solidFill>
                <a:latin typeface="Arial" panose="020B0604020202020204" pitchFamily="34" charset="0"/>
              </a:rPr>
              <a:t>500+ </a:t>
            </a:r>
            <a:r>
              <a:rPr lang="en-US" sz="1050" dirty="0">
                <a:solidFill>
                  <a:srgbClr val="FFFFFF"/>
                </a:solidFill>
                <a:latin typeface="Arial" panose="020B0604020202020204" pitchFamily="34" charset="0"/>
              </a:rPr>
              <a:t>Data Scientists</a:t>
            </a:r>
            <a:r>
              <a:rPr lang="en-US" sz="1050" dirty="0">
                <a:solidFill>
                  <a:srgbClr val="000000"/>
                </a:solidFill>
                <a:latin typeface="Arial" panose="020B0604020202020204" pitchFamily="34" charset="0"/>
              </a:rPr>
              <a:t>​</a:t>
            </a:r>
          </a:p>
          <a:p>
            <a:pPr marL="88900" indent="-88900" fontAlgn="base">
              <a:buFont typeface="Arial" panose="020B0604020202020204" pitchFamily="34" charset="0"/>
              <a:buChar char="•"/>
            </a:pPr>
            <a:r>
              <a:rPr lang="en-US" sz="1050" b="1" dirty="0">
                <a:solidFill>
                  <a:srgbClr val="FFFFFF"/>
                </a:solidFill>
                <a:latin typeface="Arial" panose="020B0604020202020204" pitchFamily="34" charset="0"/>
              </a:rPr>
              <a:t>300+ </a:t>
            </a:r>
            <a:r>
              <a:rPr lang="en-US" sz="1050" dirty="0">
                <a:solidFill>
                  <a:srgbClr val="FFFFFF"/>
                </a:solidFill>
                <a:latin typeface="Arial" panose="020B0604020202020204" pitchFamily="34" charset="0"/>
              </a:rPr>
              <a:t>AI  Practitioners</a:t>
            </a:r>
            <a:r>
              <a:rPr lang="en-US" sz="1050" dirty="0">
                <a:solidFill>
                  <a:srgbClr val="000000"/>
                </a:solidFill>
                <a:latin typeface="Arial" panose="020B0604020202020204" pitchFamily="34" charset="0"/>
              </a:rPr>
              <a:t>​</a:t>
            </a:r>
          </a:p>
          <a:p>
            <a:pPr marL="88900" indent="-88900" fontAlgn="base">
              <a:buFont typeface="Arial" panose="020B0604020202020204" pitchFamily="34" charset="0"/>
              <a:buChar char="•"/>
            </a:pPr>
            <a:r>
              <a:rPr lang="en-US" sz="1050" b="1" dirty="0">
                <a:solidFill>
                  <a:srgbClr val="FFFFFF"/>
                </a:solidFill>
                <a:latin typeface="Arial" panose="020B0604020202020204" pitchFamily="34" charset="0"/>
              </a:rPr>
              <a:t>5,500+ </a:t>
            </a:r>
            <a:r>
              <a:rPr lang="en-US" sz="1050" dirty="0">
                <a:solidFill>
                  <a:srgbClr val="FFFFFF"/>
                </a:solidFill>
                <a:latin typeface="Arial" panose="020B0604020202020204" pitchFamily="34" charset="0"/>
              </a:rPr>
              <a:t>Data Engineering and Platform Specialists</a:t>
            </a:r>
            <a:r>
              <a:rPr lang="en-US" sz="1050" dirty="0">
                <a:solidFill>
                  <a:srgbClr val="000000"/>
                </a:solidFill>
                <a:latin typeface="Arial" panose="020B0604020202020204" pitchFamily="34" charset="0"/>
              </a:rPr>
              <a:t>​</a:t>
            </a:r>
          </a:p>
          <a:p>
            <a:pPr marL="88900" indent="-88900" fontAlgn="base">
              <a:buFont typeface="Arial" panose="020B0604020202020204" pitchFamily="34" charset="0"/>
              <a:buChar char="•"/>
            </a:pPr>
            <a:r>
              <a:rPr lang="en-US" sz="1050" b="1" dirty="0">
                <a:solidFill>
                  <a:srgbClr val="FFFFFF"/>
                </a:solidFill>
                <a:latin typeface="Arial" panose="020B0604020202020204" pitchFamily="34" charset="0"/>
              </a:rPr>
              <a:t>1,300+ </a:t>
            </a:r>
            <a:r>
              <a:rPr lang="en-US" sz="1050" dirty="0">
                <a:solidFill>
                  <a:srgbClr val="FFFFFF"/>
                </a:solidFill>
                <a:latin typeface="Arial" panose="020B0604020202020204" pitchFamily="34" charset="0"/>
              </a:rPr>
              <a:t>Business Strategy Consultant</a:t>
            </a:r>
            <a:r>
              <a:rPr lang="en-US" sz="1050" dirty="0">
                <a:solidFill>
                  <a:srgbClr val="000000"/>
                </a:solidFill>
                <a:latin typeface="Arial" panose="020B0604020202020204" pitchFamily="34" charset="0"/>
              </a:rPr>
              <a:t>​</a:t>
            </a:r>
          </a:p>
          <a:p>
            <a:pPr marL="88900" indent="-88900" fontAlgn="base">
              <a:buFont typeface="Arial" panose="020B0604020202020204" pitchFamily="34" charset="0"/>
              <a:buChar char="•"/>
            </a:pPr>
            <a:r>
              <a:rPr lang="en-US" sz="1050" b="1" dirty="0">
                <a:solidFill>
                  <a:srgbClr val="FFFFFF"/>
                </a:solidFill>
                <a:latin typeface="Arial" panose="020B0604020202020204" pitchFamily="34" charset="0"/>
              </a:rPr>
              <a:t>300+ </a:t>
            </a:r>
            <a:r>
              <a:rPr lang="en-US" sz="1050" dirty="0">
                <a:solidFill>
                  <a:srgbClr val="FFFFFF"/>
                </a:solidFill>
                <a:latin typeface="Arial" panose="020B0604020202020204" pitchFamily="34" charset="0"/>
              </a:rPr>
              <a:t>Information Governance Specialists</a:t>
            </a:r>
            <a:r>
              <a:rPr lang="en-US" sz="1050" dirty="0">
                <a:solidFill>
                  <a:srgbClr val="000000"/>
                </a:solidFill>
                <a:latin typeface="Arial" panose="020B0604020202020204" pitchFamily="34" charset="0"/>
              </a:rPr>
              <a:t>​</a:t>
            </a:r>
          </a:p>
        </p:txBody>
      </p:sp>
    </p:spTree>
    <p:extLst>
      <p:ext uri="{BB962C8B-B14F-4D97-AF65-F5344CB8AC3E}">
        <p14:creationId xmlns:p14="http://schemas.microsoft.com/office/powerpoint/2010/main" val="3218666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XC">
  <a:themeElements>
    <a:clrScheme name="Custom 18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0000"/>
      </a:accent1>
      <a:accent2>
        <a:srgbClr val="666666"/>
      </a:accent2>
      <a:accent3>
        <a:srgbClr val="D9D9D9"/>
      </a:accent3>
      <a:accent4>
        <a:srgbClr val="FFED00"/>
      </a:accent4>
      <a:accent5>
        <a:srgbClr val="64FF00"/>
      </a:accent5>
      <a:accent6>
        <a:srgbClr val="00C9FF"/>
      </a:accent6>
      <a:hlink>
        <a:srgbClr val="000000"/>
      </a:hlink>
      <a:folHlink>
        <a:srgbClr val="666666"/>
      </a:folHlink>
    </a:clrScheme>
    <a:fontScheme name="DX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DXC"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sq" cmpd="sng" algn="ctr">
          <a:solidFill>
            <a:schemeClr val="phClr"/>
          </a:solidFill>
          <a:prstDash val="solid"/>
        </a:ln>
        <a:ln w="6350" cap="sq" cmpd="sng" algn="ctr">
          <a:solidFill>
            <a:schemeClr val="phClr"/>
          </a:solidFill>
          <a:prstDash val="solid"/>
        </a:ln>
        <a:ln w="6350" cap="sq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>
    <a:spDef>
      <a:spPr>
        <a:ln>
          <a:noFill/>
        </a:ln>
      </a:spPr>
      <a:bodyPr/>
      <a:lstStyle/>
      <a:style>
        <a:lnRef idx="0">
          <a:schemeClr val="accent1"/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 cap="sq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lnDef>
  </a:objectDefaults>
  <a:extraClrSchemeLst/>
  <a:extLst>
    <a:ext uri="{05A4C25C-085E-4340-85A3-A5531E510DB2}">
      <thm15:themeFamily xmlns:thm15="http://schemas.microsoft.com/office/thememl/2012/main" name="OneDXC_InternalOnly.pptx" id="{217AB898-FADF-44C1-B10B-686F609C009B}" vid="{A124DF48-611C-4741-B784-37D4D879F95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3B574AC02DB147B42823EAFD418C74" ma:contentTypeVersion="6" ma:contentTypeDescription="Create a new document." ma:contentTypeScope="" ma:versionID="b0558b0d1114198c29ab04c287ced732">
  <xsd:schema xmlns:xsd="http://www.w3.org/2001/XMLSchema" xmlns:xs="http://www.w3.org/2001/XMLSchema" xmlns:p="http://schemas.microsoft.com/office/2006/metadata/properties" xmlns:ns2="753324a4-21e1-4431-9476-9da2eb89fd28" targetNamespace="http://schemas.microsoft.com/office/2006/metadata/properties" ma:root="true" ma:fieldsID="617f985e2257ed468d79883e0b34df37" ns2:_="">
    <xsd:import namespace="753324a4-21e1-4431-9476-9da2eb89fd2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53324a4-21e1-4431-9476-9da2eb89fd2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3152D9E-B79D-4729-8D2C-867B1FF4135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8628204-F1EB-4741-B181-1BC3E3EAA79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53324a4-21e1-4431-9476-9da2eb89fd2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314079F-DD50-4F9C-9DFE-FA83962BE701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OneDXC_InternalOnly</Template>
  <TotalTime>131</TotalTime>
  <Words>268</Words>
  <Application>Microsoft Office PowerPoint</Application>
  <PresentationFormat>Custom</PresentationFormat>
  <Paragraphs>43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DXC</vt:lpstr>
      <vt:lpstr>DXC Digital Explorer</vt:lpstr>
    </vt:vector>
  </TitlesOfParts>
  <Manager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Changes to the current One Page Template</dc:title>
  <dc:subject/>
  <dc:creator>David Stevens</dc:creator>
  <cp:keywords/>
  <dc:description/>
  <cp:lastModifiedBy>David Stevens</cp:lastModifiedBy>
  <cp:revision>8</cp:revision>
  <cp:lastPrinted>2018-07-20T15:33:39Z</cp:lastPrinted>
  <dcterms:created xsi:type="dcterms:W3CDTF">2020-06-10T09:31:51Z</dcterms:created>
  <dcterms:modified xsi:type="dcterms:W3CDTF">2020-06-22T11:52:13Z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0x010100793B574AC02DB147B42823EAFD418C74</vt:lpwstr>
  </property>
</Properties>
</file>