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7C7F-50C2-408D-B46D-ADB05C122FE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F31E7-223F-4E5E-A5F4-44E567A3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467775-F030-4A6A-AF52-1E00E7A844E0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5B3A-154E-487B-8F7A-326AE66E999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EEA-AA55-456E-9909-85F37F83072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BAB0-D12A-47A9-B5BA-FFEDC18F40C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AA-9C98-4943-8A63-574C44A0CE1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AF2B-60D9-4D21-8B91-611C81BBF59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6ECB-F360-4145-AAA3-3B587A94756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F41C8A-B958-48C8-B9FD-D2F6C4CD740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7FCB63-9FA0-4194-AA54-3163C7102DA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39C-38AE-4F77-9B6C-373FC1D9FF5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EED-8049-410D-BF56-077ED50C851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6AD6-89B3-4C98-B04E-1969A4E4BB2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38CB-6E24-4EF0-B803-91E7F4D5485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A9BE-99F6-4A5D-956B-57146831D81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2990-3E30-4061-84E1-142967E11720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4B28-6961-48AA-B971-52B6534F1C4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A073-18C4-414A-A316-0B09185021C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E5D66B-3927-46DA-A226-B4A204A02CDF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</a:t>
            </a:r>
            <a:r>
              <a:rPr lang="en-US" dirty="0" err="1" smtClean="0"/>
              <a:t>WiFi</a:t>
            </a:r>
            <a:r>
              <a:rPr lang="en-US" dirty="0" smtClean="0"/>
              <a:t>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Aleksander Parelo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</a:t>
            </a:r>
            <a:r>
              <a:rPr lang="en-US" dirty="0" err="1" smtClean="0"/>
              <a:t>WiFi</a:t>
            </a:r>
            <a:r>
              <a:rPr lang="en-US" dirty="0" smtClean="0"/>
              <a:t> signal in an indoor environment</a:t>
            </a:r>
          </a:p>
          <a:p>
            <a:r>
              <a:rPr lang="en-US" dirty="0" smtClean="0"/>
              <a:t>Show the results as a </a:t>
            </a:r>
            <a:r>
              <a:rPr lang="en-US" dirty="0" err="1" smtClean="0"/>
              <a:t>heatmap</a:t>
            </a:r>
            <a:r>
              <a:rPr lang="en-US" dirty="0" smtClean="0"/>
              <a:t>, that can be used to plan </a:t>
            </a:r>
            <a:r>
              <a:rPr lang="en-US" dirty="0" err="1" smtClean="0"/>
              <a:t>WiFi</a:t>
            </a:r>
            <a:r>
              <a:rPr lang="en-US" dirty="0" smtClean="0"/>
              <a:t> router placement.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Helmholtz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800" dirty="0" smtClean="0"/>
                  <a:t>f(x)</a:t>
                </a:r>
                <a:endParaRPr lang="en-US" sz="48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Refractive index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2077908"/>
            <a:ext cx="3741776" cy="4241150"/>
          </a:xfrm>
        </p:spPr>
      </p:pic>
      <p:sp>
        <p:nvSpPr>
          <p:cNvPr id="5" name="TextBox 4"/>
          <p:cNvSpPr txBox="1"/>
          <p:nvPr/>
        </p:nvSpPr>
        <p:spPr>
          <a:xfrm>
            <a:off x="1055716" y="2768138"/>
            <a:ext cx="458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the image into a grid of </a:t>
            </a:r>
            <a:r>
              <a:rPr lang="en-US" dirty="0" err="1" smtClean="0"/>
              <a:t>MxN</a:t>
            </a:r>
            <a:r>
              <a:rPr lang="en-US" dirty="0" smtClean="0"/>
              <a:t> squares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Helmholtz equation over a grid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03500"/>
                <a:ext cx="12192000" cy="3416300"/>
              </a:xfrm>
            </p:spPr>
            <p:txBody>
              <a:bodyPr/>
              <a:lstStyle/>
              <a:p>
                <a:r>
                  <a:rPr lang="en-US" dirty="0" smtClean="0"/>
                  <a:t>For a grid the equation can be expressed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)−2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)−2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03500"/>
                <a:ext cx="12192000" cy="3416300"/>
              </a:xfrm>
              <a:blipFill>
                <a:blip r:embed="rId2"/>
                <a:stretch>
                  <a:fillRect l="-100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5" t="9920" r="30331" b="7133"/>
          <a:stretch/>
        </p:blipFill>
        <p:spPr>
          <a:xfrm>
            <a:off x="4970353" y="1094648"/>
            <a:ext cx="4707802" cy="515224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6" y="1973351"/>
            <a:ext cx="4345487" cy="4802907"/>
          </a:xfrm>
        </p:spPr>
      </p:pic>
      <p:sp>
        <p:nvSpPr>
          <p:cNvPr id="5" name="TextBox 4"/>
          <p:cNvSpPr txBox="1"/>
          <p:nvPr/>
        </p:nvSpPr>
        <p:spPr>
          <a:xfrm>
            <a:off x="1154954" y="2485504"/>
            <a:ext cx="35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Bessel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looking wave shape but couldn’t make it interact with the 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649</TotalTime>
  <Words>83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Ion Boardroom</vt:lpstr>
      <vt:lpstr>Indoor WiFi simulator</vt:lpstr>
      <vt:lpstr>Idea</vt:lpstr>
      <vt:lpstr>Helmholtz equation</vt:lpstr>
      <vt:lpstr>Refractive index map</vt:lpstr>
      <vt:lpstr>Helmholtz equation over a grid</vt:lpstr>
      <vt:lpstr>Result</vt:lpstr>
      <vt:lpstr>Different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WiFi simulator</dc:title>
  <dc:creator>Aleksander Parelo</dc:creator>
  <cp:lastModifiedBy>Aleksander Parelo</cp:lastModifiedBy>
  <cp:revision>11</cp:revision>
  <dcterms:created xsi:type="dcterms:W3CDTF">2019-12-12T23:04:33Z</dcterms:created>
  <dcterms:modified xsi:type="dcterms:W3CDTF">2019-12-13T09:58:14Z</dcterms:modified>
</cp:coreProperties>
</file>