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51631-FCD8-4C68-8FAA-A7861435B76F}" v="2" dt="2024-01-10T21:20:35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ihar, Abhijeet" userId="ceaf9ab9-be60-4d40-9b66-ce8255952e14" providerId="ADAL" clId="{33E51631-FCD8-4C68-8FAA-A7861435B76F}"/>
    <pc:docChg chg="custSel addSld delSld modSld">
      <pc:chgData name="Parihar, Abhijeet" userId="ceaf9ab9-be60-4d40-9b66-ce8255952e14" providerId="ADAL" clId="{33E51631-FCD8-4C68-8FAA-A7861435B76F}" dt="2024-01-10T22:00:19.067" v="1082" actId="20577"/>
      <pc:docMkLst>
        <pc:docMk/>
      </pc:docMkLst>
      <pc:sldChg chg="addSp modSp mod">
        <pc:chgData name="Parihar, Abhijeet" userId="ceaf9ab9-be60-4d40-9b66-ce8255952e14" providerId="ADAL" clId="{33E51631-FCD8-4C68-8FAA-A7861435B76F}" dt="2024-01-10T21:20:22.297" v="411" actId="1076"/>
        <pc:sldMkLst>
          <pc:docMk/>
          <pc:sldMk cId="3301858786" sldId="260"/>
        </pc:sldMkLst>
        <pc:spChg chg="mod">
          <ac:chgData name="Parihar, Abhijeet" userId="ceaf9ab9-be60-4d40-9b66-ce8255952e14" providerId="ADAL" clId="{33E51631-FCD8-4C68-8FAA-A7861435B76F}" dt="2024-01-10T21:19:40.221" v="405" actId="20577"/>
          <ac:spMkLst>
            <pc:docMk/>
            <pc:sldMk cId="3301858786" sldId="260"/>
            <ac:spMk id="3" creationId="{796DF462-2517-FDC5-D2BA-33A8E82AF6AC}"/>
          </ac:spMkLst>
        </pc:spChg>
        <pc:picChg chg="add mod">
          <ac:chgData name="Parihar, Abhijeet" userId="ceaf9ab9-be60-4d40-9b66-ce8255952e14" providerId="ADAL" clId="{33E51631-FCD8-4C68-8FAA-A7861435B76F}" dt="2024-01-10T21:20:22.297" v="411" actId="1076"/>
          <ac:picMkLst>
            <pc:docMk/>
            <pc:sldMk cId="3301858786" sldId="260"/>
            <ac:picMk id="5" creationId="{E7C457DF-7FD2-F0FD-D8E6-3623C0586E67}"/>
          </ac:picMkLst>
        </pc:picChg>
      </pc:sldChg>
      <pc:sldChg chg="addSp modSp new mod">
        <pc:chgData name="Parihar, Abhijeet" userId="ceaf9ab9-be60-4d40-9b66-ce8255952e14" providerId="ADAL" clId="{33E51631-FCD8-4C68-8FAA-A7861435B76F}" dt="2024-01-10T21:59:46.835" v="1081" actId="20577"/>
        <pc:sldMkLst>
          <pc:docMk/>
          <pc:sldMk cId="1581068235" sldId="261"/>
        </pc:sldMkLst>
        <pc:spChg chg="mod">
          <ac:chgData name="Parihar, Abhijeet" userId="ceaf9ab9-be60-4d40-9b66-ce8255952e14" providerId="ADAL" clId="{33E51631-FCD8-4C68-8FAA-A7861435B76F}" dt="2024-01-10T21:20:47.621" v="427" actId="20577"/>
          <ac:spMkLst>
            <pc:docMk/>
            <pc:sldMk cId="1581068235" sldId="261"/>
            <ac:spMk id="2" creationId="{BBE5A6D6-8CD8-2478-0407-B03B615310D0}"/>
          </ac:spMkLst>
        </pc:spChg>
        <pc:spChg chg="mod">
          <ac:chgData name="Parihar, Abhijeet" userId="ceaf9ab9-be60-4d40-9b66-ce8255952e14" providerId="ADAL" clId="{33E51631-FCD8-4C68-8FAA-A7861435B76F}" dt="2024-01-10T21:59:46.835" v="1081" actId="20577"/>
          <ac:spMkLst>
            <pc:docMk/>
            <pc:sldMk cId="1581068235" sldId="261"/>
            <ac:spMk id="3" creationId="{17068CAB-2A73-A1B5-7CED-10E2552AC79D}"/>
          </ac:spMkLst>
        </pc:spChg>
        <pc:picChg chg="add mod">
          <ac:chgData name="Parihar, Abhijeet" userId="ceaf9ab9-be60-4d40-9b66-ce8255952e14" providerId="ADAL" clId="{33E51631-FCD8-4C68-8FAA-A7861435B76F}" dt="2024-01-10T21:59:39.838" v="1078" actId="1076"/>
          <ac:picMkLst>
            <pc:docMk/>
            <pc:sldMk cId="1581068235" sldId="261"/>
            <ac:picMk id="5" creationId="{4751E21A-1664-3A12-7153-E11B3A90D28A}"/>
          </ac:picMkLst>
        </pc:picChg>
      </pc:sldChg>
      <pc:sldChg chg="add del">
        <pc:chgData name="Parihar, Abhijeet" userId="ceaf9ab9-be60-4d40-9b66-ce8255952e14" providerId="ADAL" clId="{33E51631-FCD8-4C68-8FAA-A7861435B76F}" dt="2024-01-10T21:20:35.077" v="413"/>
        <pc:sldMkLst>
          <pc:docMk/>
          <pc:sldMk cId="3493344513" sldId="261"/>
        </pc:sldMkLst>
      </pc:sldChg>
      <pc:sldChg chg="modSp new mod">
        <pc:chgData name="Parihar, Abhijeet" userId="ceaf9ab9-be60-4d40-9b66-ce8255952e14" providerId="ADAL" clId="{33E51631-FCD8-4C68-8FAA-A7861435B76F}" dt="2024-01-10T22:00:19.067" v="1082" actId="20577"/>
        <pc:sldMkLst>
          <pc:docMk/>
          <pc:sldMk cId="2755797282" sldId="262"/>
        </pc:sldMkLst>
        <pc:spChg chg="mod">
          <ac:chgData name="Parihar, Abhijeet" userId="ceaf9ab9-be60-4d40-9b66-ce8255952e14" providerId="ADAL" clId="{33E51631-FCD8-4C68-8FAA-A7861435B76F}" dt="2024-01-10T21:37:21.165" v="984" actId="313"/>
          <ac:spMkLst>
            <pc:docMk/>
            <pc:sldMk cId="2755797282" sldId="262"/>
            <ac:spMk id="2" creationId="{99889BF5-E3CE-8D2A-58D9-4266DE84C4DE}"/>
          </ac:spMkLst>
        </pc:spChg>
        <pc:spChg chg="mod">
          <ac:chgData name="Parihar, Abhijeet" userId="ceaf9ab9-be60-4d40-9b66-ce8255952e14" providerId="ADAL" clId="{33E51631-FCD8-4C68-8FAA-A7861435B76F}" dt="2024-01-10T22:00:19.067" v="1082" actId="20577"/>
          <ac:spMkLst>
            <pc:docMk/>
            <pc:sldMk cId="2755797282" sldId="262"/>
            <ac:spMk id="3" creationId="{DD04B8F8-1F5B-6186-D5E1-6CB0CA95B0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5E1-6988-4641-B0C9-04CEF10FC2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B519-4C41-43B1-9B43-08CBA633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5E1-6988-4641-B0C9-04CEF10FC2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B519-4C41-43B1-9B43-08CBA633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3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5E1-6988-4641-B0C9-04CEF10FC2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B519-4C41-43B1-9B43-08CBA633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56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5E1-6988-4641-B0C9-04CEF10FC2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B519-4C41-43B1-9B43-08CBA633CCB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971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5E1-6988-4641-B0C9-04CEF10FC2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B519-4C41-43B1-9B43-08CBA633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18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5E1-6988-4641-B0C9-04CEF10FC2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B519-4C41-43B1-9B43-08CBA633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8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5E1-6988-4641-B0C9-04CEF10FC2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B519-4C41-43B1-9B43-08CBA633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6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5E1-6988-4641-B0C9-04CEF10FC2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B519-4C41-43B1-9B43-08CBA633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8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5E1-6988-4641-B0C9-04CEF10FC2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B519-4C41-43B1-9B43-08CBA633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6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5E1-6988-4641-B0C9-04CEF10FC2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B519-4C41-43B1-9B43-08CBA633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1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5E1-6988-4641-B0C9-04CEF10FC2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B519-4C41-43B1-9B43-08CBA633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8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5E1-6988-4641-B0C9-04CEF10FC2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B519-4C41-43B1-9B43-08CBA633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9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5E1-6988-4641-B0C9-04CEF10FC2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B519-4C41-43B1-9B43-08CBA633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0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5E1-6988-4641-B0C9-04CEF10FC2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B519-4C41-43B1-9B43-08CBA633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7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5E1-6988-4641-B0C9-04CEF10FC2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B519-4C41-43B1-9B43-08CBA633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5E1-6988-4641-B0C9-04CEF10FC2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B519-4C41-43B1-9B43-08CBA633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5E1-6988-4641-B0C9-04CEF10FC2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B519-4C41-43B1-9B43-08CBA633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5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6805E1-6988-4641-B0C9-04CEF10FC2D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6B519-4C41-43B1-9B43-08CBA633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0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A9F6-2492-2C40-2B6F-66B8A25B7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Average Test Scores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51F8B-35FD-4F7E-3CCA-12EA1F681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FEMALE vs Male</a:t>
            </a:r>
          </a:p>
        </p:txBody>
      </p:sp>
    </p:spTree>
    <p:extLst>
      <p:ext uri="{BB962C8B-B14F-4D97-AF65-F5344CB8AC3E}">
        <p14:creationId xmlns:p14="http://schemas.microsoft.com/office/powerpoint/2010/main" val="393588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175F-C169-CE36-5A3C-83578748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C11E-F8A0-6D4C-D86C-1DA98433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student performance varies based on Gender? If it does, by how much?</a:t>
            </a:r>
          </a:p>
          <a:p>
            <a:endParaRPr lang="en-US" dirty="0"/>
          </a:p>
          <a:p>
            <a:r>
              <a:rPr lang="en-US" dirty="0"/>
              <a:t>We are going to perform statistical test to determine if there is a difference based on gender</a:t>
            </a:r>
          </a:p>
          <a:p>
            <a:endParaRPr lang="en-US" dirty="0"/>
          </a:p>
          <a:p>
            <a:r>
              <a:rPr lang="en-US" dirty="0"/>
              <a:t>Based on the results, we can </a:t>
            </a:r>
          </a:p>
          <a:p>
            <a:pPr marL="0" indent="0">
              <a:buNone/>
            </a:pPr>
            <a:r>
              <a:rPr lang="en-US" dirty="0"/>
              <a:t>	determine if we need to make </a:t>
            </a:r>
          </a:p>
          <a:p>
            <a:pPr marL="0" indent="0">
              <a:buNone/>
            </a:pPr>
            <a:r>
              <a:rPr lang="en-US" dirty="0"/>
              <a:t>	academic improvements or not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91F8F-FD4C-2FC4-DE2B-3AEBE29C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303" y="3798666"/>
            <a:ext cx="40195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5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759E-E12B-4533-7E77-2CD3FF59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FB51-B055-F6A1-9301-6405DB7AB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for Analysis consists a sample of 1000 records for test scores</a:t>
            </a:r>
          </a:p>
          <a:p>
            <a:endParaRPr lang="en-US" dirty="0"/>
          </a:p>
          <a:p>
            <a:r>
              <a:rPr lang="en-US" dirty="0"/>
              <a:t>Gender Distribution</a:t>
            </a:r>
          </a:p>
          <a:p>
            <a:pPr lvl="1"/>
            <a:r>
              <a:rPr lang="en-US" dirty="0"/>
              <a:t>Female : 518 Records</a:t>
            </a:r>
          </a:p>
          <a:p>
            <a:pPr lvl="1"/>
            <a:r>
              <a:rPr lang="en-US" dirty="0"/>
              <a:t>Male : 484 Records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20EFA-EFDC-2756-6357-04D0F639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56" y="4150658"/>
            <a:ext cx="87439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5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D777-BB51-FD50-E508-F220328B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DF462-2517-FDC5-D2BA-33A8E82AF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performed T test to determine does the Average Test Score varies based on gender</a:t>
            </a:r>
          </a:p>
          <a:p>
            <a:endParaRPr lang="en-US" dirty="0"/>
          </a:p>
          <a:p>
            <a:r>
              <a:rPr lang="en-US" dirty="0"/>
              <a:t>Also, using confidence interval, we can quantify on average by how much the score varies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457DF-7FD2-F0FD-D8E6-3623C058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539" y="3779076"/>
            <a:ext cx="3580321" cy="28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5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A6D6-8CD8-2478-0407-B03B6153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8CAB-2A73-A1B5-7CED-10E2552AC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analysis we determined the there is a significant difference between the test scores of Female vs Male</a:t>
            </a:r>
          </a:p>
          <a:p>
            <a:endParaRPr lang="en-US" dirty="0"/>
          </a:p>
          <a:p>
            <a:r>
              <a:rPr lang="en-US" dirty="0"/>
              <a:t>With 99% confidence, average score of female are on average between 6.03 and 1.43 higher than male average score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4D4D4"/>
                </a:solidFill>
                <a:effectLst/>
                <a:latin typeface="Segoe WPC"/>
              </a:rPr>
              <a:t>								</a:t>
            </a:r>
            <a:r>
              <a:rPr lang="en-US" dirty="0"/>
              <a:t>Average Test Scores – Female vs Male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1E21A-1664-3A12-7153-E11B3A90D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397" y="4328719"/>
            <a:ext cx="4311783" cy="244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6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9BF5-E3CE-8D2A-58D9-4266DE84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4B8F8-1F5B-6186-D5E1-6CB0CA95B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 attention can be provided on male students for them to improve their scores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Faculties can try to find reasons behind why male students are performing lesser than female students.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97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c921337c-1160-432a-b079-805f59112843}" enabled="0" method="" siteId="{c921337c-1160-432a-b079-805f5911284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211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Segoe WPC</vt:lpstr>
      <vt:lpstr>Wingdings 3</vt:lpstr>
      <vt:lpstr>Ion</vt:lpstr>
      <vt:lpstr>Average Test Scores</vt:lpstr>
      <vt:lpstr>Research Overview</vt:lpstr>
      <vt:lpstr>Data Overview</vt:lpstr>
      <vt:lpstr>Statistical Analysis</vt:lpstr>
      <vt:lpstr>Summary</vt:lpstr>
      <vt:lpstr>Conclusion</vt:lpstr>
    </vt:vector>
  </TitlesOfParts>
  <Company>Charter Communications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Test Scores</dc:title>
  <dc:creator>Parihar, Abhijeet</dc:creator>
  <cp:lastModifiedBy>Parihar, Abhijeet</cp:lastModifiedBy>
  <cp:revision>1</cp:revision>
  <dcterms:created xsi:type="dcterms:W3CDTF">2024-01-10T20:22:36Z</dcterms:created>
  <dcterms:modified xsi:type="dcterms:W3CDTF">2024-01-10T22:00:27Z</dcterms:modified>
</cp:coreProperties>
</file>