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1"/>
  </p:sldMasterIdLst>
  <p:notesMasterIdLst>
    <p:notesMasterId r:id="rId35"/>
  </p:notesMasterIdLst>
  <p:handoutMasterIdLst>
    <p:handoutMasterId r:id="rId36"/>
  </p:handoutMasterIdLst>
  <p:sldIdLst>
    <p:sldId id="343" r:id="rId2"/>
    <p:sldId id="344" r:id="rId3"/>
    <p:sldId id="386" r:id="rId4"/>
    <p:sldId id="387" r:id="rId5"/>
    <p:sldId id="383" r:id="rId6"/>
    <p:sldId id="347" r:id="rId7"/>
    <p:sldId id="348" r:id="rId8"/>
    <p:sldId id="349" r:id="rId9"/>
    <p:sldId id="388" r:id="rId10"/>
    <p:sldId id="384" r:id="rId11"/>
    <p:sldId id="385" r:id="rId12"/>
    <p:sldId id="356" r:id="rId13"/>
    <p:sldId id="353" r:id="rId14"/>
    <p:sldId id="358" r:id="rId15"/>
    <p:sldId id="389" r:id="rId16"/>
    <p:sldId id="380" r:id="rId17"/>
    <p:sldId id="381" r:id="rId18"/>
    <p:sldId id="382" r:id="rId19"/>
    <p:sldId id="360" r:id="rId20"/>
    <p:sldId id="362" r:id="rId21"/>
    <p:sldId id="390" r:id="rId22"/>
    <p:sldId id="370" r:id="rId23"/>
    <p:sldId id="391" r:id="rId24"/>
    <p:sldId id="350" r:id="rId25"/>
    <p:sldId id="392" r:id="rId26"/>
    <p:sldId id="351" r:id="rId27"/>
    <p:sldId id="369" r:id="rId28"/>
    <p:sldId id="373" r:id="rId29"/>
    <p:sldId id="393" r:id="rId30"/>
    <p:sldId id="374" r:id="rId31"/>
    <p:sldId id="394" r:id="rId32"/>
    <p:sldId id="376" r:id="rId33"/>
    <p:sldId id="395" r:id="rId34"/>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8D3"/>
    <a:srgbClr val="6D706D"/>
    <a:srgbClr val="2B2C2A"/>
    <a:srgbClr val="2C7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94660"/>
  </p:normalViewPr>
  <p:slideViewPr>
    <p:cSldViewPr>
      <p:cViewPr>
        <p:scale>
          <a:sx n="60" d="100"/>
          <a:sy n="60" d="100"/>
        </p:scale>
        <p:origin x="-906" y="-468"/>
      </p:cViewPr>
      <p:guideLst>
        <p:guide orient="horz" pos="3072"/>
        <p:guide pos="4096"/>
      </p:guideLst>
    </p:cSldViewPr>
  </p:slideViewPr>
  <p:notesTextViewPr>
    <p:cViewPr>
      <p:scale>
        <a:sx n="100" d="100"/>
        <a:sy n="100" d="100"/>
      </p:scale>
      <p:origin x="0" y="0"/>
    </p:cViewPr>
  </p:notesTextViewPr>
  <p:sorterViewPr>
    <p:cViewPr>
      <p:scale>
        <a:sx n="66" d="100"/>
        <a:sy n="66" d="100"/>
      </p:scale>
      <p:origin x="0" y="49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811E5E-6890-4B5F-A84A-C450A5EF70CD}" type="datetimeFigureOut">
              <a:rPr lang="en-US" smtClean="0"/>
              <a:t>6/17/2013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862E22-8C96-463E-A79A-A8563776BA38}" type="slidenum">
              <a:rPr lang="en-US" smtClean="0"/>
              <a:t>‹#›</a:t>
            </a:fld>
            <a:endParaRPr lang="en-US"/>
          </a:p>
        </p:txBody>
      </p:sp>
    </p:spTree>
    <p:extLst>
      <p:ext uri="{BB962C8B-B14F-4D97-AF65-F5344CB8AC3E}">
        <p14:creationId xmlns:p14="http://schemas.microsoft.com/office/powerpoint/2010/main" val="381242776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6/17/2013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15C7B-0871-4E32-975F-908BAAFADC15}" type="slidenum">
              <a:rPr lang="en-US" smtClean="0"/>
              <a:pPr/>
              <a:t>32</a:t>
            </a:fld>
            <a:endParaRPr lang="en-US"/>
          </a:p>
        </p:txBody>
      </p:sp>
      <p:sp>
        <p:nvSpPr>
          <p:cNvPr id="5" name="Date Placeholder 4"/>
          <p:cNvSpPr>
            <a:spLocks noGrp="1"/>
          </p:cNvSpPr>
          <p:nvPr>
            <p:ph type="dt" idx="11"/>
          </p:nvPr>
        </p:nvSpPr>
        <p:spPr/>
        <p:txBody>
          <a:bodyPr/>
          <a:lstStyle/>
          <a:p>
            <a:fld id="{DA5EF1F0-1B47-49BF-9CBC-F209652BC1D3}" type="datetime1">
              <a:rPr lang="en-US" smtClean="0"/>
              <a:t>6/17/2013</a:t>
            </a:fld>
            <a:endParaRPr lang="en-US"/>
          </a:p>
        </p:txBody>
      </p:sp>
    </p:spTree>
    <p:extLst>
      <p:ext uri="{BB962C8B-B14F-4D97-AF65-F5344CB8AC3E}">
        <p14:creationId xmlns:p14="http://schemas.microsoft.com/office/powerpoint/2010/main" val="1123750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1704320" cy="1625600"/>
          </a:xfrm>
          <a:prstGeom prst="rect">
            <a:avLst/>
          </a:prstGeom>
        </p:spPr>
        <p:txBody>
          <a:bodyPr lIns="130046" tIns="65023" rIns="130046" bIns="65023"/>
          <a:lstStyle/>
          <a:p>
            <a:r>
              <a:rPr lang="en-US" smtClean="0"/>
              <a:t>Click to edit Master title style</a:t>
            </a:r>
            <a:endParaRPr lang="en-US"/>
          </a:p>
        </p:txBody>
      </p:sp>
      <p:sp>
        <p:nvSpPr>
          <p:cNvPr id="3" name="Content Placeholder 2"/>
          <p:cNvSpPr>
            <a:spLocks noGrp="1"/>
          </p:cNvSpPr>
          <p:nvPr>
            <p:ph idx="1"/>
          </p:nvPr>
        </p:nvSpPr>
        <p:spPr>
          <a:xfrm>
            <a:off x="650240" y="2275841"/>
            <a:ext cx="11704320" cy="6436925"/>
          </a:xfrm>
          <a:prstGeom prst="rect">
            <a:avLst/>
          </a:prstGeom>
        </p:spPr>
        <p:txBody>
          <a:bodyPr lIns="130046" tIns="65023" rIns="130046" bIns="6502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50240" y="9040143"/>
            <a:ext cx="3034453" cy="519289"/>
          </a:xfrm>
          <a:prstGeom prst="rect">
            <a:avLst/>
          </a:prstGeom>
        </p:spPr>
        <p:txBody>
          <a:bodyPr lIns="130046" tIns="65023" rIns="130046" bIns="65023"/>
          <a:lstStyle/>
          <a:p>
            <a:fld id="{C0EC4CFC-2C0F-44EF-9A37-50D1056DCFFC}" type="datetime1">
              <a:rPr lang="en-US" smtClean="0"/>
              <a:t>6/17/2013</a:t>
            </a:fld>
            <a:endParaRPr lang="en-US"/>
          </a:p>
        </p:txBody>
      </p:sp>
      <p:sp>
        <p:nvSpPr>
          <p:cNvPr id="5" name="Footer Placeholder 4"/>
          <p:cNvSpPr>
            <a:spLocks noGrp="1"/>
          </p:cNvSpPr>
          <p:nvPr>
            <p:ph type="ftr" sz="quarter" idx="11"/>
          </p:nvPr>
        </p:nvSpPr>
        <p:spPr>
          <a:xfrm>
            <a:off x="4443307" y="9040143"/>
            <a:ext cx="4118187" cy="519289"/>
          </a:xfrm>
          <a:prstGeom prst="rect">
            <a:avLst/>
          </a:prstGeom>
        </p:spPr>
        <p:txBody>
          <a:bodyPr lIns="130046" tIns="65023" rIns="130046" bIns="65023"/>
          <a:lstStyle/>
          <a:p>
            <a:endParaRPr lang="en-US"/>
          </a:p>
        </p:txBody>
      </p:sp>
      <p:sp>
        <p:nvSpPr>
          <p:cNvPr id="6" name="Slide Number Placeholder 5"/>
          <p:cNvSpPr>
            <a:spLocks noGrp="1"/>
          </p:cNvSpPr>
          <p:nvPr>
            <p:ph type="sldNum" sz="quarter" idx="12"/>
          </p:nvPr>
        </p:nvSpPr>
        <p:spPr/>
        <p:txBody>
          <a:bodyPr/>
          <a:lstStyle/>
          <a:p>
            <a:fld id="{3B72902A-860E-4136-B88B-C6A320C0C247}" type="slidenum">
              <a:rPr lang="en-US" smtClean="0"/>
              <a:pPr/>
              <a:t>‹#›</a:t>
            </a:fld>
            <a:endParaRPr lang="en-US"/>
          </a:p>
        </p:txBody>
      </p:sp>
    </p:spTree>
    <p:extLst>
      <p:ext uri="{BB962C8B-B14F-4D97-AF65-F5344CB8AC3E}">
        <p14:creationId xmlns:p14="http://schemas.microsoft.com/office/powerpoint/2010/main" val="309296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 id="2147484255" r:id="rId12"/>
  </p:sldLayoutIdLst>
  <p:transition>
    <p:fade/>
  </p:transition>
  <p:timing>
    <p:tnLst>
      <p:par>
        <p:cTn id="1" dur="indefinite" restart="never" nodeType="tmRoot"/>
      </p:par>
    </p:tnLst>
  </p:timing>
  <p:hf hdr="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6400">
                <a:solidFill>
                  <a:srgbClr val="2B2C2A"/>
                </a:solidFill>
                <a:latin typeface="Franklin Gothic Medium" pitchFamily="34" charset="0"/>
                <a:ea typeface="ヒラギノ角ゴ ProN W6" charset="-128"/>
                <a:sym typeface="Franklin Gothic Medium" pitchFamily="34" charset="0"/>
              </a:rPr>
              <a:t>Advisors. Architects. Applications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200" y="152400"/>
            <a:ext cx="10464800" cy="685800"/>
          </a:xfrm>
        </p:spPr>
        <p:txBody>
          <a:bodyPr/>
          <a:lstStyle/>
          <a:p>
            <a:r>
              <a:rPr lang="en-US" dirty="0" smtClean="0"/>
              <a:t>                   Invoice</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10</a:t>
            </a:fld>
            <a:endParaRPr lang="en-US"/>
          </a:p>
        </p:txBody>
      </p:sp>
      <p:pic>
        <p:nvPicPr>
          <p:cNvPr id="2050" name="Picture 2" descr="C:\Users\ashishs.parihar\Desktop\Case Study Documents\Case Study Diagrams\Class diagram..gliffy\Invoice (2).jpg"/>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r="790" b="39525"/>
          <a:stretch/>
        </p:blipFill>
        <p:spPr bwMode="auto">
          <a:xfrm>
            <a:off x="0" y="685800"/>
            <a:ext cx="13004800" cy="906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4329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582A1A-5916-4CAF-9AD4-CD471870B49F}" type="slidenum">
              <a:rPr lang="en-US" smtClean="0"/>
              <a:pPr/>
              <a:t>11</a:t>
            </a:fld>
            <a:endParaRPr lang="en-US"/>
          </a:p>
        </p:txBody>
      </p:sp>
      <p:sp>
        <p:nvSpPr>
          <p:cNvPr id="6" name="Title 1"/>
          <p:cNvSpPr>
            <a:spLocks noGrp="1"/>
          </p:cNvSpPr>
          <p:nvPr>
            <p:ph type="title"/>
          </p:nvPr>
        </p:nvSpPr>
        <p:spPr>
          <a:xfrm>
            <a:off x="1336566" y="110359"/>
            <a:ext cx="10464800" cy="990600"/>
          </a:xfrm>
        </p:spPr>
        <p:txBody>
          <a:bodyPr/>
          <a:lstStyle/>
          <a:p>
            <a:r>
              <a:rPr lang="en-US" dirty="0" smtClean="0"/>
              <a:t>                     User</a:t>
            </a:r>
            <a:endParaRPr lang="en-US" dirty="0"/>
          </a:p>
        </p:txBody>
      </p:sp>
      <p:pic>
        <p:nvPicPr>
          <p:cNvPr id="6146" name="Picture 2" descr="C:\Users\ashishs.parihar\Desktop\Case Study Documents\Case Study Diagrams\Class diagram..gliffy\User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990600"/>
            <a:ext cx="12573000" cy="869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305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10744200" cy="762000"/>
          </a:xfrm>
        </p:spPr>
        <p:txBody>
          <a:bodyPr/>
          <a:lstStyle/>
          <a:p>
            <a:r>
              <a:rPr lang="en-US" dirty="0" smtClean="0"/>
              <a:t>                     Client</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12</a:t>
            </a:fld>
            <a:endParaRPr lang="en-US"/>
          </a:p>
        </p:txBody>
      </p:sp>
      <p:pic>
        <p:nvPicPr>
          <p:cNvPr id="5" name="Picture 2" descr="C:\Users\ashishs.parihar\Desktop\Case Study Documents\Case Study Diagrams\Class diagram..gliffy\Client.jpg"/>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8247" t="8098"/>
          <a:stretch/>
        </p:blipFill>
        <p:spPr bwMode="auto">
          <a:xfrm>
            <a:off x="0" y="685800"/>
            <a:ext cx="13004800" cy="906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44224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582A1A-5916-4CAF-9AD4-CD471870B49F}" type="slidenum">
              <a:rPr lang="en-US" smtClean="0"/>
              <a:pPr/>
              <a:t>13</a:t>
            </a:fld>
            <a:endParaRPr lang="en-US"/>
          </a:p>
        </p:txBody>
      </p:sp>
      <p:sp>
        <p:nvSpPr>
          <p:cNvPr id="6" name="Title 1"/>
          <p:cNvSpPr>
            <a:spLocks noGrp="1"/>
          </p:cNvSpPr>
          <p:nvPr>
            <p:ph type="title"/>
          </p:nvPr>
        </p:nvSpPr>
        <p:spPr>
          <a:xfrm>
            <a:off x="1092200" y="228600"/>
            <a:ext cx="10464800" cy="609600"/>
          </a:xfrm>
        </p:spPr>
        <p:txBody>
          <a:bodyPr/>
          <a:lstStyle/>
          <a:p>
            <a:r>
              <a:rPr lang="en-US" dirty="0" smtClean="0"/>
              <a:t>                    Item</a:t>
            </a:r>
            <a:endParaRPr lang="en-US" dirty="0"/>
          </a:p>
        </p:txBody>
      </p:sp>
      <p:pic>
        <p:nvPicPr>
          <p:cNvPr id="3074" name="Picture 2" descr="C:\Users\ashishs.parihar\Desktop\Case Study Documents\Case Study Diagrams\Class diagram..gliffy\Item (1).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685800"/>
            <a:ext cx="13004800" cy="891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8718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10464800" cy="990600"/>
          </a:xfrm>
        </p:spPr>
        <p:txBody>
          <a:bodyPr/>
          <a:lstStyle/>
          <a:p>
            <a:r>
              <a:rPr lang="en-US" dirty="0" smtClean="0"/>
              <a:t>                   Tenant</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14</a:t>
            </a:fld>
            <a:endParaRPr lang="en-US"/>
          </a:p>
        </p:txBody>
      </p:sp>
      <p:pic>
        <p:nvPicPr>
          <p:cNvPr id="5122" name="Picture 2" descr="C:\Users\ashishs.parihar\Desktop\Case Study Documents\Case Study Diagrams\Class diagram..gliffy\Tenant (2).jpg"/>
          <p:cNvPicPr>
            <a:picLocks noChangeAspect="1" noChangeArrowheads="1"/>
          </p:cNvPicPr>
          <p:nvPr/>
        </p:nvPicPr>
        <p:blipFill rotWithShape="1">
          <a:blip r:embed="rId2">
            <a:extLst>
              <a:ext uri="{28A0092B-C50C-407E-A947-70E740481C1C}">
                <a14:useLocalDpi xmlns:a14="http://schemas.microsoft.com/office/drawing/2010/main" val="0"/>
              </a:ext>
            </a:extLst>
          </a:blip>
          <a:srcRect t="5594" b="1497"/>
          <a:stretch/>
        </p:blipFill>
        <p:spPr bwMode="auto">
          <a:xfrm>
            <a:off x="558800" y="1066800"/>
            <a:ext cx="12115800" cy="838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99792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2819400"/>
            <a:ext cx="10464800" cy="2032000"/>
          </a:xfrm>
        </p:spPr>
        <p:txBody>
          <a:bodyPr/>
          <a:lstStyle/>
          <a:p>
            <a:r>
              <a:rPr lang="en-US" dirty="0" smtClean="0"/>
              <a:t>      </a:t>
            </a:r>
            <a:r>
              <a:rPr lang="en-US" sz="6600" dirty="0" smtClean="0"/>
              <a:t>Sequence </a:t>
            </a:r>
            <a:r>
              <a:rPr lang="en-US" dirty="0" smtClean="0"/>
              <a:t>Diagrams</a:t>
            </a:r>
            <a:endParaRPr lang="en-US" dirty="0"/>
          </a:p>
        </p:txBody>
      </p:sp>
      <p:sp>
        <p:nvSpPr>
          <p:cNvPr id="3" name="Slide Number Placeholder 2"/>
          <p:cNvSpPr>
            <a:spLocks noGrp="1"/>
          </p:cNvSpPr>
          <p:nvPr>
            <p:ph type="sldNum" sz="quarter" idx="10"/>
          </p:nvPr>
        </p:nvSpPr>
        <p:spPr/>
        <p:txBody>
          <a:bodyPr/>
          <a:lstStyle/>
          <a:p>
            <a:fld id="{84EA9562-1CE9-4657-8349-6C844C20295B}" type="slidenum">
              <a:rPr lang="en-US" smtClean="0"/>
              <a:pPr/>
              <a:t>15</a:t>
            </a:fld>
            <a:endParaRPr lang="en-US"/>
          </a:p>
        </p:txBody>
      </p:sp>
    </p:spTree>
    <p:extLst>
      <p:ext uri="{BB962C8B-B14F-4D97-AF65-F5344CB8AC3E}">
        <p14:creationId xmlns:p14="http://schemas.microsoft.com/office/powerpoint/2010/main" val="35982399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600" y="152400"/>
            <a:ext cx="10464800" cy="914400"/>
          </a:xfrm>
        </p:spPr>
        <p:txBody>
          <a:bodyPr/>
          <a:lstStyle/>
          <a:p>
            <a:r>
              <a:rPr lang="en-US" dirty="0" smtClean="0"/>
              <a:t>                    </a:t>
            </a:r>
            <a:r>
              <a:rPr lang="en-US" dirty="0" smtClean="0"/>
              <a:t>Invoice(</a:t>
            </a:r>
            <a:r>
              <a:rPr lang="en-US" dirty="0" err="1" smtClean="0"/>
              <a:t>add_invoice</a:t>
            </a:r>
            <a:r>
              <a:rPr lang="en-US" dirty="0" smtClean="0"/>
              <a:t>)</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16</a:t>
            </a:fld>
            <a:endParaRPr lang="en-US"/>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6352"/>
          <a:stretch/>
        </p:blipFill>
        <p:spPr>
          <a:xfrm>
            <a:off x="177800" y="990600"/>
            <a:ext cx="12827000" cy="8610599"/>
          </a:xfrm>
        </p:spPr>
      </p:pic>
    </p:spTree>
    <p:extLst>
      <p:ext uri="{BB962C8B-B14F-4D97-AF65-F5344CB8AC3E}">
        <p14:creationId xmlns:p14="http://schemas.microsoft.com/office/powerpoint/2010/main" val="276154517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10464800" cy="1143000"/>
          </a:xfrm>
        </p:spPr>
        <p:txBody>
          <a:bodyPr/>
          <a:lstStyle/>
          <a:p>
            <a:r>
              <a:rPr lang="en-US" dirty="0" smtClean="0"/>
              <a:t>                    </a:t>
            </a:r>
            <a:r>
              <a:rPr lang="en-US" dirty="0" smtClean="0"/>
              <a:t>User(</a:t>
            </a:r>
            <a:r>
              <a:rPr lang="en-US" dirty="0" err="1" smtClean="0"/>
              <a:t>add_user</a:t>
            </a:r>
            <a:r>
              <a:rPr lang="en-US" dirty="0" smtClean="0"/>
              <a:t>) </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17</a:t>
            </a:fld>
            <a:endParaRPr lang="en-US"/>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7306" r="15905" b="658"/>
          <a:stretch/>
        </p:blipFill>
        <p:spPr>
          <a:xfrm>
            <a:off x="177800" y="1219200"/>
            <a:ext cx="12649200" cy="8382000"/>
          </a:xfrm>
        </p:spPr>
      </p:pic>
    </p:spTree>
    <p:extLst>
      <p:ext uri="{BB962C8B-B14F-4D97-AF65-F5344CB8AC3E}">
        <p14:creationId xmlns:p14="http://schemas.microsoft.com/office/powerpoint/2010/main" val="271468881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381000"/>
            <a:ext cx="10464800" cy="914400"/>
          </a:xfrm>
        </p:spPr>
        <p:txBody>
          <a:bodyPr/>
          <a:lstStyle/>
          <a:p>
            <a:r>
              <a:rPr lang="en-US" dirty="0" smtClean="0"/>
              <a:t>                    Login</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18</a:t>
            </a:fld>
            <a:endParaRPr lang="en-US"/>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826" t="8058" r="15363" b="-1236"/>
          <a:stretch/>
        </p:blipFill>
        <p:spPr>
          <a:xfrm>
            <a:off x="101600" y="1295400"/>
            <a:ext cx="12626428" cy="8458200"/>
          </a:xfrm>
        </p:spPr>
      </p:pic>
    </p:spTree>
    <p:extLst>
      <p:ext uri="{BB962C8B-B14F-4D97-AF65-F5344CB8AC3E}">
        <p14:creationId xmlns:p14="http://schemas.microsoft.com/office/powerpoint/2010/main" val="149944436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04800"/>
            <a:ext cx="10464800" cy="990600"/>
          </a:xfrm>
        </p:spPr>
        <p:txBody>
          <a:bodyPr/>
          <a:lstStyle/>
          <a:p>
            <a:r>
              <a:rPr lang="en-US" dirty="0" smtClean="0"/>
              <a:t>                    </a:t>
            </a:r>
            <a:r>
              <a:rPr lang="en-US" dirty="0" smtClean="0"/>
              <a:t>Client(</a:t>
            </a:r>
            <a:r>
              <a:rPr lang="en-US" dirty="0" err="1" smtClean="0"/>
              <a:t>add_client</a:t>
            </a:r>
            <a:r>
              <a:rPr lang="en-US" dirty="0" smtClean="0"/>
              <a:t>)</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19</a:t>
            </a:fld>
            <a:endParaRPr lang="en-US"/>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7106" r="16383"/>
          <a:stretch/>
        </p:blipFill>
        <p:spPr>
          <a:xfrm>
            <a:off x="177800" y="1295400"/>
            <a:ext cx="12649200" cy="8058149"/>
          </a:xfrm>
        </p:spPr>
      </p:pic>
    </p:spTree>
    <p:extLst>
      <p:ext uri="{BB962C8B-B14F-4D97-AF65-F5344CB8AC3E}">
        <p14:creationId xmlns:p14="http://schemas.microsoft.com/office/powerpoint/2010/main" val="5899979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0800" y="1676400"/>
            <a:ext cx="11074400" cy="2311400"/>
          </a:xfrm>
        </p:spPr>
        <p:txBody>
          <a:bodyPr/>
          <a:lstStyle/>
          <a:p>
            <a:pPr algn="ctr"/>
            <a:r>
              <a:rPr lang="en-US" sz="6600" b="1" dirty="0" smtClean="0">
                <a:latin typeface="Times New Roman" pitchFamily="18" charset="0"/>
                <a:cs typeface="Times New Roman" pitchFamily="18" charset="0"/>
              </a:rPr>
              <a:t>Multi-Tenant </a:t>
            </a:r>
            <a:br>
              <a:rPr lang="en-US" sz="6600" b="1" dirty="0" smtClean="0">
                <a:latin typeface="Times New Roman" pitchFamily="18" charset="0"/>
                <a:cs typeface="Times New Roman" pitchFamily="18" charset="0"/>
              </a:rPr>
            </a:br>
            <a:r>
              <a:rPr lang="en-US" sz="6600" b="1" dirty="0" smtClean="0">
                <a:latin typeface="Times New Roman" pitchFamily="18" charset="0"/>
                <a:cs typeface="Times New Roman" pitchFamily="18" charset="0"/>
              </a:rPr>
              <a:t>Invoice Management System</a:t>
            </a:r>
            <a:endParaRPr lang="en-US" sz="6600" b="1" dirty="0">
              <a:latin typeface="Times New Roman" pitchFamily="18" charset="0"/>
              <a:cs typeface="Times New Roman" pitchFamily="18" charset="0"/>
            </a:endParaRPr>
          </a:p>
        </p:txBody>
      </p:sp>
      <p:sp>
        <p:nvSpPr>
          <p:cNvPr id="3" name="Subtitle 2"/>
          <p:cNvSpPr>
            <a:spLocks noGrp="1"/>
          </p:cNvSpPr>
          <p:nvPr>
            <p:ph type="subTitle" idx="1"/>
          </p:nvPr>
        </p:nvSpPr>
        <p:spPr>
          <a:xfrm>
            <a:off x="939800" y="5105400"/>
            <a:ext cx="4953000" cy="3302000"/>
          </a:xfrm>
        </p:spPr>
        <p:txBody>
          <a:bodyPr/>
          <a:lstStyle/>
          <a:p>
            <a:r>
              <a:rPr lang="en-US" sz="5400" b="1" dirty="0" smtClean="0">
                <a:solidFill>
                  <a:schemeClr val="tx1"/>
                </a:solidFill>
                <a:latin typeface="Times New Roman" pitchFamily="18" charset="0"/>
                <a:cs typeface="Times New Roman" pitchFamily="18" charset="0"/>
              </a:rPr>
              <a:t>Prepared By : </a:t>
            </a:r>
          </a:p>
          <a:p>
            <a:r>
              <a:rPr lang="en-US" sz="5400" b="1" dirty="0" err="1" smtClean="0">
                <a:solidFill>
                  <a:schemeClr val="tx1"/>
                </a:solidFill>
                <a:latin typeface="Times New Roman" pitchFamily="18" charset="0"/>
                <a:cs typeface="Times New Roman" pitchFamily="18" charset="0"/>
              </a:rPr>
              <a:t>Ashish</a:t>
            </a:r>
            <a:r>
              <a:rPr lang="en-US" sz="5400" b="1" dirty="0" smtClean="0">
                <a:solidFill>
                  <a:schemeClr val="tx1"/>
                </a:solidFill>
                <a:latin typeface="Times New Roman" pitchFamily="18" charset="0"/>
                <a:cs typeface="Times New Roman" pitchFamily="18" charset="0"/>
              </a:rPr>
              <a:t> Singh </a:t>
            </a:r>
            <a:r>
              <a:rPr lang="en-US" sz="5400" b="1" dirty="0" err="1" smtClean="0">
                <a:solidFill>
                  <a:schemeClr val="tx1"/>
                </a:solidFill>
                <a:latin typeface="Times New Roman" pitchFamily="18" charset="0"/>
                <a:cs typeface="Times New Roman" pitchFamily="18" charset="0"/>
              </a:rPr>
              <a:t>Parihar</a:t>
            </a:r>
            <a:endParaRPr lang="en-US" sz="5400" b="1" dirty="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BF9CF681-46CA-444F-B4E9-DC864AC3315E}" type="slidenum">
              <a:rPr lang="en-US" smtClean="0"/>
              <a:pPr/>
              <a:t>2</a:t>
            </a:fld>
            <a:endParaRPr lang="en-US"/>
          </a:p>
        </p:txBody>
      </p:sp>
      <p:sp>
        <p:nvSpPr>
          <p:cNvPr id="5" name="Subtitle 2"/>
          <p:cNvSpPr txBox="1">
            <a:spLocks/>
          </p:cNvSpPr>
          <p:nvPr/>
        </p:nvSpPr>
        <p:spPr>
          <a:xfrm>
            <a:off x="6883400" y="5105400"/>
            <a:ext cx="5562600" cy="3302000"/>
          </a:xfrm>
          <a:prstGeom prst="rect">
            <a:avLst/>
          </a:prstGeom>
        </p:spPr>
        <p:txBody>
          <a:bodyPr lIns="50800" tIns="50800" rIns="50800" bIns="50800"/>
          <a:lstStyle>
            <a:lvl1pPr marL="0" indent="0" algn="l" rtl="0" eaLnBrk="1" fontAlgn="base" hangingPunct="1">
              <a:spcBef>
                <a:spcPts val="0"/>
              </a:spcBef>
              <a:spcAft>
                <a:spcPct val="0"/>
              </a:spcAft>
              <a:buSzPct val="139000"/>
              <a:buFont typeface="Franklin Gothic Book" pitchFamily="34" charset="0"/>
              <a:buNone/>
              <a:defRPr sz="6400" baseline="0">
                <a:solidFill>
                  <a:srgbClr val="6D706D"/>
                </a:solidFill>
                <a:latin typeface="+mn-lt"/>
                <a:ea typeface="+mn-ea"/>
                <a:cs typeface="+mn-cs"/>
                <a:sym typeface="Franklin Gothic Book" pitchFamily="34" charset="0"/>
              </a:defRPr>
            </a:lvl1pPr>
            <a:lvl2pPr marL="457200" indent="0" algn="ctr" rtl="0" eaLnBrk="1" fontAlgn="base" hangingPunct="1">
              <a:spcBef>
                <a:spcPts val="2400"/>
              </a:spcBef>
              <a:spcAft>
                <a:spcPct val="0"/>
              </a:spcAft>
              <a:buClr>
                <a:srgbClr val="6D706C"/>
              </a:buClr>
              <a:buSzPct val="139000"/>
              <a:buFont typeface="Franklin Gothic Book" pitchFamily="34" charset="0"/>
              <a:buNone/>
              <a:defRPr sz="4200">
                <a:solidFill>
                  <a:srgbClr val="2B2C2A"/>
                </a:solidFill>
                <a:latin typeface="+mn-lt"/>
                <a:ea typeface="+mn-ea"/>
                <a:cs typeface="+mn-cs"/>
                <a:sym typeface="Franklin Gothic Book" pitchFamily="34" charset="0"/>
              </a:defRPr>
            </a:lvl2pPr>
            <a:lvl3pPr marL="914400" indent="0" algn="ctr" rtl="0" eaLnBrk="1" fontAlgn="base" hangingPunct="1">
              <a:spcBef>
                <a:spcPts val="2400"/>
              </a:spcBef>
              <a:spcAft>
                <a:spcPct val="0"/>
              </a:spcAft>
              <a:buClr>
                <a:srgbClr val="6D706C"/>
              </a:buClr>
              <a:buSzPct val="139000"/>
              <a:buFont typeface="Franklin Gothic Book" pitchFamily="34" charset="0"/>
              <a:buNone/>
              <a:defRPr sz="4200">
                <a:solidFill>
                  <a:srgbClr val="2B2C2A"/>
                </a:solidFill>
                <a:latin typeface="+mn-lt"/>
                <a:ea typeface="+mn-ea"/>
                <a:cs typeface="+mn-cs"/>
                <a:sym typeface="Franklin Gothic Book" pitchFamily="34" charset="0"/>
              </a:defRPr>
            </a:lvl3pPr>
            <a:lvl4pPr marL="1371600" indent="0" algn="ctr" rtl="0" eaLnBrk="1" fontAlgn="base" hangingPunct="1">
              <a:spcBef>
                <a:spcPts val="2400"/>
              </a:spcBef>
              <a:spcAft>
                <a:spcPct val="0"/>
              </a:spcAft>
              <a:buClr>
                <a:srgbClr val="6D706C"/>
              </a:buClr>
              <a:buSzPct val="139000"/>
              <a:buFont typeface="Franklin Gothic Book" pitchFamily="34" charset="0"/>
              <a:buNone/>
              <a:defRPr sz="4200">
                <a:solidFill>
                  <a:srgbClr val="2B2C2A"/>
                </a:solidFill>
                <a:latin typeface="+mn-lt"/>
                <a:ea typeface="+mn-ea"/>
                <a:cs typeface="+mn-cs"/>
                <a:sym typeface="Franklin Gothic Book" pitchFamily="34" charset="0"/>
              </a:defRPr>
            </a:lvl4pPr>
            <a:lvl5pPr marL="1828800" indent="0" algn="ctr" rtl="0" eaLnBrk="1" fontAlgn="base" hangingPunct="1">
              <a:spcBef>
                <a:spcPts val="2400"/>
              </a:spcBef>
              <a:spcAft>
                <a:spcPct val="0"/>
              </a:spcAft>
              <a:buClr>
                <a:srgbClr val="6D706C"/>
              </a:buClr>
              <a:buSzPct val="139000"/>
              <a:buFont typeface="Franklin Gothic Book" pitchFamily="34" charset="0"/>
              <a:buNone/>
              <a:defRPr sz="4200">
                <a:solidFill>
                  <a:srgbClr val="2B2C2A"/>
                </a:solidFill>
                <a:latin typeface="+mn-lt"/>
                <a:ea typeface="+mn-ea"/>
                <a:cs typeface="+mn-cs"/>
                <a:sym typeface="Franklin Gothic Book" pitchFamily="34" charset="0"/>
              </a:defRPr>
            </a:lvl5pPr>
            <a:lvl6pPr marL="2286000" indent="0" algn="ctr" rtl="0" eaLnBrk="1" fontAlgn="base" hangingPunct="1">
              <a:spcBef>
                <a:spcPts val="2400"/>
              </a:spcBef>
              <a:spcAft>
                <a:spcPct val="0"/>
              </a:spcAft>
              <a:buClr>
                <a:srgbClr val="6D706C"/>
              </a:buClr>
              <a:buSzPct val="139000"/>
              <a:buFont typeface="Franklin Gothic Book" charset="0"/>
              <a:buNone/>
              <a:defRPr sz="4200">
                <a:solidFill>
                  <a:srgbClr val="2B2C2A"/>
                </a:solidFill>
                <a:latin typeface="+mn-lt"/>
                <a:ea typeface="+mn-ea"/>
                <a:cs typeface="+mn-cs"/>
                <a:sym typeface="Franklin Gothic Book" charset="0"/>
              </a:defRPr>
            </a:lvl6pPr>
            <a:lvl7pPr marL="2743200" indent="0" algn="ctr" rtl="0" eaLnBrk="1" fontAlgn="base" hangingPunct="1">
              <a:spcBef>
                <a:spcPts val="2400"/>
              </a:spcBef>
              <a:spcAft>
                <a:spcPct val="0"/>
              </a:spcAft>
              <a:buClr>
                <a:srgbClr val="6D706C"/>
              </a:buClr>
              <a:buSzPct val="139000"/>
              <a:buFont typeface="Franklin Gothic Book" charset="0"/>
              <a:buNone/>
              <a:defRPr sz="4200">
                <a:solidFill>
                  <a:srgbClr val="2B2C2A"/>
                </a:solidFill>
                <a:latin typeface="+mn-lt"/>
                <a:ea typeface="+mn-ea"/>
                <a:cs typeface="+mn-cs"/>
                <a:sym typeface="Franklin Gothic Book" charset="0"/>
              </a:defRPr>
            </a:lvl7pPr>
            <a:lvl8pPr marL="3200400" indent="0" algn="ctr" rtl="0" eaLnBrk="1" fontAlgn="base" hangingPunct="1">
              <a:spcBef>
                <a:spcPts val="2400"/>
              </a:spcBef>
              <a:spcAft>
                <a:spcPct val="0"/>
              </a:spcAft>
              <a:buClr>
                <a:srgbClr val="6D706C"/>
              </a:buClr>
              <a:buSzPct val="139000"/>
              <a:buFont typeface="Franklin Gothic Book" charset="0"/>
              <a:buNone/>
              <a:defRPr sz="4200">
                <a:solidFill>
                  <a:srgbClr val="2B2C2A"/>
                </a:solidFill>
                <a:latin typeface="+mn-lt"/>
                <a:ea typeface="+mn-ea"/>
                <a:cs typeface="+mn-cs"/>
                <a:sym typeface="Franklin Gothic Book" charset="0"/>
              </a:defRPr>
            </a:lvl8pPr>
            <a:lvl9pPr marL="3657600" indent="0" algn="ctr" rtl="0" eaLnBrk="1" fontAlgn="base" hangingPunct="1">
              <a:spcBef>
                <a:spcPts val="2400"/>
              </a:spcBef>
              <a:spcAft>
                <a:spcPct val="0"/>
              </a:spcAft>
              <a:buClr>
                <a:srgbClr val="6D706C"/>
              </a:buClr>
              <a:buSzPct val="139000"/>
              <a:buFont typeface="Franklin Gothic Book" charset="0"/>
              <a:buNone/>
              <a:defRPr sz="4200">
                <a:solidFill>
                  <a:srgbClr val="2B2C2A"/>
                </a:solidFill>
                <a:latin typeface="+mn-lt"/>
                <a:ea typeface="+mn-ea"/>
                <a:cs typeface="+mn-cs"/>
                <a:sym typeface="Franklin Gothic Book" charset="0"/>
              </a:defRPr>
            </a:lvl9pPr>
          </a:lstStyle>
          <a:p>
            <a:r>
              <a:rPr lang="en-US" sz="4800" b="1" dirty="0" smtClean="0">
                <a:solidFill>
                  <a:schemeClr val="tx1"/>
                </a:solidFill>
                <a:latin typeface="Times New Roman" pitchFamily="18" charset="0"/>
                <a:cs typeface="Times New Roman" pitchFamily="18" charset="0"/>
              </a:rPr>
              <a:t>Guided By : </a:t>
            </a:r>
          </a:p>
          <a:p>
            <a:r>
              <a:rPr lang="en-US" sz="4800" b="1" dirty="0" smtClean="0">
                <a:solidFill>
                  <a:schemeClr val="tx1"/>
                </a:solidFill>
                <a:latin typeface="Times New Roman" pitchFamily="18" charset="0"/>
                <a:cs typeface="Times New Roman" pitchFamily="18" charset="0"/>
              </a:rPr>
              <a:t>Mr. </a:t>
            </a:r>
            <a:r>
              <a:rPr lang="en-US" sz="4800" b="1" dirty="0" err="1" smtClean="0">
                <a:solidFill>
                  <a:schemeClr val="tx1"/>
                </a:solidFill>
                <a:latin typeface="Times New Roman" pitchFamily="18" charset="0"/>
                <a:cs typeface="Times New Roman" pitchFamily="18" charset="0"/>
              </a:rPr>
              <a:t>Manoj</a:t>
            </a:r>
            <a:r>
              <a:rPr lang="en-US" sz="4800" b="1" dirty="0" smtClean="0">
                <a:solidFill>
                  <a:schemeClr val="tx1"/>
                </a:solidFill>
                <a:latin typeface="Times New Roman" pitchFamily="18" charset="0"/>
                <a:cs typeface="Times New Roman" pitchFamily="18" charset="0"/>
              </a:rPr>
              <a:t> Kumar Singh</a:t>
            </a:r>
          </a:p>
        </p:txBody>
      </p:sp>
    </p:spTree>
    <p:extLst>
      <p:ext uri="{BB962C8B-B14F-4D97-AF65-F5344CB8AC3E}">
        <p14:creationId xmlns:p14="http://schemas.microsoft.com/office/powerpoint/2010/main" val="176900771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28600"/>
            <a:ext cx="10464800" cy="914400"/>
          </a:xfrm>
        </p:spPr>
        <p:txBody>
          <a:bodyPr/>
          <a:lstStyle/>
          <a:p>
            <a:r>
              <a:rPr lang="en-US" dirty="0" smtClean="0"/>
              <a:t>                     </a:t>
            </a:r>
            <a:r>
              <a:rPr lang="en-US" dirty="0" smtClean="0"/>
              <a:t>Item(</a:t>
            </a:r>
            <a:r>
              <a:rPr lang="en-US" dirty="0" err="1" smtClean="0"/>
              <a:t>add_item</a:t>
            </a:r>
            <a:r>
              <a:rPr lang="en-US" dirty="0" smtClean="0"/>
              <a:t>)</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20</a:t>
            </a:fld>
            <a:endParaRPr lang="en-US"/>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932" r="15535"/>
          <a:stretch/>
        </p:blipFill>
        <p:spPr>
          <a:xfrm>
            <a:off x="12262" y="1066800"/>
            <a:ext cx="12738538" cy="8144137"/>
          </a:xfrm>
        </p:spPr>
      </p:pic>
    </p:spTree>
    <p:extLst>
      <p:ext uri="{BB962C8B-B14F-4D97-AF65-F5344CB8AC3E}">
        <p14:creationId xmlns:p14="http://schemas.microsoft.com/office/powerpoint/2010/main" val="58999792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2819400"/>
            <a:ext cx="10464800" cy="2032000"/>
          </a:xfrm>
        </p:spPr>
        <p:txBody>
          <a:bodyPr/>
          <a:lstStyle/>
          <a:p>
            <a:r>
              <a:rPr lang="en-US" dirty="0"/>
              <a:t> </a:t>
            </a:r>
            <a:r>
              <a:rPr lang="en-US" dirty="0" smtClean="0"/>
              <a:t>    Deployment </a:t>
            </a:r>
            <a:r>
              <a:rPr lang="en-US" dirty="0"/>
              <a:t>Diagrams</a:t>
            </a:r>
          </a:p>
        </p:txBody>
      </p:sp>
      <p:sp>
        <p:nvSpPr>
          <p:cNvPr id="3" name="Slide Number Placeholder 2"/>
          <p:cNvSpPr>
            <a:spLocks noGrp="1"/>
          </p:cNvSpPr>
          <p:nvPr>
            <p:ph type="sldNum" sz="quarter" idx="10"/>
          </p:nvPr>
        </p:nvSpPr>
        <p:spPr/>
        <p:txBody>
          <a:bodyPr/>
          <a:lstStyle/>
          <a:p>
            <a:fld id="{84EA9562-1CE9-4657-8349-6C844C20295B}" type="slidenum">
              <a:rPr lang="en-US" smtClean="0"/>
              <a:pPr/>
              <a:t>21</a:t>
            </a:fld>
            <a:endParaRPr lang="en-US"/>
          </a:p>
        </p:txBody>
      </p:sp>
    </p:spTree>
    <p:extLst>
      <p:ext uri="{BB962C8B-B14F-4D97-AF65-F5344CB8AC3E}">
        <p14:creationId xmlns:p14="http://schemas.microsoft.com/office/powerpoint/2010/main" val="296822397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582A1A-5916-4CAF-9AD4-CD471870B49F}" type="slidenum">
              <a:rPr lang="en-US" smtClean="0"/>
              <a:pPr/>
              <a:t>22</a:t>
            </a:fld>
            <a:endParaRPr lang="en-US"/>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7635" r="29566"/>
          <a:stretch/>
        </p:blipFill>
        <p:spPr>
          <a:xfrm>
            <a:off x="0" y="152400"/>
            <a:ext cx="13004800" cy="9448799"/>
          </a:xfrm>
        </p:spPr>
      </p:pic>
    </p:spTree>
    <p:extLst>
      <p:ext uri="{BB962C8B-B14F-4D97-AF65-F5344CB8AC3E}">
        <p14:creationId xmlns:p14="http://schemas.microsoft.com/office/powerpoint/2010/main" val="58999792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2819400"/>
            <a:ext cx="10464800" cy="2032000"/>
          </a:xfrm>
        </p:spPr>
        <p:txBody>
          <a:bodyPr/>
          <a:lstStyle/>
          <a:p>
            <a:r>
              <a:rPr lang="en-US" dirty="0"/>
              <a:t> </a:t>
            </a:r>
            <a:r>
              <a:rPr lang="en-US" dirty="0" smtClean="0"/>
              <a:t>       Activity Diagrams</a:t>
            </a:r>
            <a:endParaRPr lang="en-US" dirty="0"/>
          </a:p>
        </p:txBody>
      </p:sp>
      <p:sp>
        <p:nvSpPr>
          <p:cNvPr id="3" name="Slide Number Placeholder 2"/>
          <p:cNvSpPr>
            <a:spLocks noGrp="1"/>
          </p:cNvSpPr>
          <p:nvPr>
            <p:ph type="sldNum" sz="quarter" idx="10"/>
          </p:nvPr>
        </p:nvSpPr>
        <p:spPr/>
        <p:txBody>
          <a:bodyPr/>
          <a:lstStyle/>
          <a:p>
            <a:fld id="{84EA9562-1CE9-4657-8349-6C844C20295B}" type="slidenum">
              <a:rPr lang="en-US" smtClean="0"/>
              <a:pPr/>
              <a:t>23</a:t>
            </a:fld>
            <a:endParaRPr lang="en-US"/>
          </a:p>
        </p:txBody>
      </p:sp>
    </p:spTree>
    <p:extLst>
      <p:ext uri="{BB962C8B-B14F-4D97-AF65-F5344CB8AC3E}">
        <p14:creationId xmlns:p14="http://schemas.microsoft.com/office/powerpoint/2010/main" val="51291091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582A1A-5916-4CAF-9AD4-CD471870B49F}" type="slidenum">
              <a:rPr lang="en-US" smtClean="0"/>
              <a:pPr/>
              <a:t>24</a:t>
            </a:fld>
            <a:endParaRPr lang="en-US"/>
          </a:p>
        </p:txBody>
      </p:sp>
      <p:pic>
        <p:nvPicPr>
          <p:cNvPr id="6" name="Content Placeholder 4" descr="C:\Users\tanmay.dixit\Downloads\IMS Activity.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0"/>
            <a:ext cx="12827000" cy="9525000"/>
          </a:xfrm>
          <a:prstGeom prst="rect">
            <a:avLst/>
          </a:prstGeom>
          <a:noFill/>
          <a:ln>
            <a:noFill/>
          </a:ln>
        </p:spPr>
      </p:pic>
    </p:spTree>
    <p:extLst>
      <p:ext uri="{BB962C8B-B14F-4D97-AF65-F5344CB8AC3E}">
        <p14:creationId xmlns:p14="http://schemas.microsoft.com/office/powerpoint/2010/main" val="151806796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2819400"/>
            <a:ext cx="10464800" cy="2032000"/>
          </a:xfrm>
        </p:spPr>
        <p:txBody>
          <a:bodyPr/>
          <a:lstStyle/>
          <a:p>
            <a:r>
              <a:rPr lang="en-US" dirty="0"/>
              <a:t> </a:t>
            </a:r>
            <a:r>
              <a:rPr lang="en-US" dirty="0" smtClean="0"/>
              <a:t>            E-R Diagrams</a:t>
            </a:r>
            <a:endParaRPr lang="en-US" dirty="0"/>
          </a:p>
        </p:txBody>
      </p:sp>
      <p:sp>
        <p:nvSpPr>
          <p:cNvPr id="3" name="Slide Number Placeholder 2"/>
          <p:cNvSpPr>
            <a:spLocks noGrp="1"/>
          </p:cNvSpPr>
          <p:nvPr>
            <p:ph type="sldNum" sz="quarter" idx="10"/>
          </p:nvPr>
        </p:nvSpPr>
        <p:spPr/>
        <p:txBody>
          <a:bodyPr/>
          <a:lstStyle/>
          <a:p>
            <a:fld id="{84EA9562-1CE9-4657-8349-6C844C20295B}" type="slidenum">
              <a:rPr lang="en-US" smtClean="0"/>
              <a:pPr/>
              <a:t>25</a:t>
            </a:fld>
            <a:endParaRPr lang="en-US"/>
          </a:p>
        </p:txBody>
      </p:sp>
    </p:spTree>
    <p:extLst>
      <p:ext uri="{BB962C8B-B14F-4D97-AF65-F5344CB8AC3E}">
        <p14:creationId xmlns:p14="http://schemas.microsoft.com/office/powerpoint/2010/main" val="384561052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582A1A-5916-4CAF-9AD4-CD471870B49F}" type="slidenum">
              <a:rPr lang="en-US" smtClean="0"/>
              <a:pPr/>
              <a:t>26</a:t>
            </a:fld>
            <a:endParaRPr lang="en-US"/>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4000" y="76200"/>
            <a:ext cx="12750800" cy="9677400"/>
          </a:xfrm>
        </p:spPr>
      </p:pic>
    </p:spTree>
    <p:extLst>
      <p:ext uri="{BB962C8B-B14F-4D97-AF65-F5344CB8AC3E}">
        <p14:creationId xmlns:p14="http://schemas.microsoft.com/office/powerpoint/2010/main" val="46750192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1447800"/>
            <a:ext cx="10464800" cy="838200"/>
          </a:xfrm>
        </p:spPr>
        <p:txBody>
          <a:bodyPr/>
          <a:lstStyle/>
          <a:p>
            <a:r>
              <a:rPr lang="en-US" dirty="0" smtClean="0"/>
              <a:t>        Attached Document</a:t>
            </a:r>
            <a:endParaRPr lang="en-US" dirty="0"/>
          </a:p>
        </p:txBody>
      </p:sp>
      <p:sp>
        <p:nvSpPr>
          <p:cNvPr id="3" name="Content Placeholder 2"/>
          <p:cNvSpPr>
            <a:spLocks noGrp="1"/>
          </p:cNvSpPr>
          <p:nvPr>
            <p:ph sz="half" idx="1"/>
          </p:nvPr>
        </p:nvSpPr>
        <p:spPr/>
        <p:txBody>
          <a:bodyPr/>
          <a:lstStyle/>
          <a:p>
            <a:r>
              <a:rPr lang="en-US" sz="4400" u="sng" dirty="0" smtClean="0"/>
              <a:t>Java Docs</a:t>
            </a:r>
            <a:endParaRPr lang="en-US" sz="4400" u="sng"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27</a:t>
            </a:fld>
            <a:endParaRPr lang="en-US"/>
          </a:p>
        </p:txBody>
      </p:sp>
    </p:spTree>
    <p:extLst>
      <p:ext uri="{BB962C8B-B14F-4D97-AF65-F5344CB8AC3E}">
        <p14:creationId xmlns:p14="http://schemas.microsoft.com/office/powerpoint/2010/main" val="281027768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4350" y="228600"/>
            <a:ext cx="6527800" cy="914400"/>
          </a:xfrm>
        </p:spPr>
        <p:txBody>
          <a:bodyPr/>
          <a:lstStyle/>
          <a:p>
            <a:pPr algn="ctr"/>
            <a:r>
              <a:rPr lang="en-US" dirty="0" smtClean="0"/>
              <a:t>Application Demo</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28</a:t>
            </a:fld>
            <a:endParaRPr lang="en-US"/>
          </a:p>
        </p:txBody>
      </p:sp>
      <p:sp>
        <p:nvSpPr>
          <p:cNvPr id="6" name="TextBox 5"/>
          <p:cNvSpPr txBox="1"/>
          <p:nvPr/>
        </p:nvSpPr>
        <p:spPr>
          <a:xfrm>
            <a:off x="831850" y="1307068"/>
            <a:ext cx="10972800" cy="738664"/>
          </a:xfrm>
          <a:prstGeom prst="rect">
            <a:avLst/>
          </a:prstGeom>
          <a:noFill/>
        </p:spPr>
        <p:txBody>
          <a:bodyPr wrap="square" rtlCol="0">
            <a:spAutoFit/>
          </a:bodyPr>
          <a:lstStyle/>
          <a:p>
            <a:r>
              <a:rPr lang="en-US" dirty="0"/>
              <a:t>http://localhost:8080/invc_mgmt/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1066800"/>
            <a:ext cx="5029200" cy="8534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0800" y="1066800"/>
            <a:ext cx="7696200" cy="8534400"/>
          </a:xfrm>
          <a:prstGeom prst="rect">
            <a:avLst/>
          </a:prstGeom>
        </p:spPr>
      </p:pic>
    </p:spTree>
    <p:extLst>
      <p:ext uri="{BB962C8B-B14F-4D97-AF65-F5344CB8AC3E}">
        <p14:creationId xmlns:p14="http://schemas.microsoft.com/office/powerpoint/2010/main" val="231558738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254000"/>
            <a:ext cx="11404600" cy="1346200"/>
          </a:xfrm>
        </p:spPr>
        <p:txBody>
          <a:bodyPr/>
          <a:lstStyle/>
          <a:p>
            <a:r>
              <a:rPr lang="en-US" sz="4000" dirty="0"/>
              <a:t>http://</a:t>
            </a:r>
            <a:r>
              <a:rPr lang="en-US" sz="4000" dirty="0" smtClean="0"/>
              <a:t>localhost:8080/invc_mgmt/userlogin.html</a:t>
            </a:r>
            <a:endParaRPr lang="en-US" sz="4000"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29</a:t>
            </a:fld>
            <a:endParaRPr lang="en-US"/>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7800" y="1905000"/>
            <a:ext cx="12496800" cy="7543800"/>
          </a:xfrm>
        </p:spPr>
      </p:pic>
    </p:spTree>
    <p:extLst>
      <p:ext uri="{BB962C8B-B14F-4D97-AF65-F5344CB8AC3E}">
        <p14:creationId xmlns:p14="http://schemas.microsoft.com/office/powerpoint/2010/main" val="314833331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254000"/>
            <a:ext cx="10464800" cy="1270000"/>
          </a:xfrm>
        </p:spPr>
        <p:txBody>
          <a:bodyPr/>
          <a:lstStyle/>
          <a:p>
            <a:r>
              <a:rPr lang="en-US" dirty="0" smtClean="0"/>
              <a:t>                 Agenda</a:t>
            </a:r>
            <a:endParaRPr lang="en-US" dirty="0"/>
          </a:p>
        </p:txBody>
      </p:sp>
      <p:sp>
        <p:nvSpPr>
          <p:cNvPr id="3" name="Slide Number Placeholder 2"/>
          <p:cNvSpPr>
            <a:spLocks noGrp="1"/>
          </p:cNvSpPr>
          <p:nvPr>
            <p:ph type="sldNum" sz="quarter" idx="10"/>
          </p:nvPr>
        </p:nvSpPr>
        <p:spPr/>
        <p:txBody>
          <a:bodyPr/>
          <a:lstStyle/>
          <a:p>
            <a:fld id="{84EA9562-1CE9-4657-8349-6C844C20295B}" type="slidenum">
              <a:rPr lang="en-US" smtClean="0"/>
              <a:pPr/>
              <a:t>3</a:t>
            </a:fld>
            <a:endParaRPr lang="en-US"/>
          </a:p>
        </p:txBody>
      </p:sp>
      <p:sp>
        <p:nvSpPr>
          <p:cNvPr id="5" name="TextBox 4"/>
          <p:cNvSpPr txBox="1"/>
          <p:nvPr/>
        </p:nvSpPr>
        <p:spPr>
          <a:xfrm>
            <a:off x="1501629" y="2552544"/>
            <a:ext cx="8734571" cy="5909310"/>
          </a:xfrm>
          <a:prstGeom prst="rect">
            <a:avLst/>
          </a:prstGeom>
          <a:noFill/>
        </p:spPr>
        <p:txBody>
          <a:bodyPr wrap="square" rtlCol="0">
            <a:spAutoFit/>
          </a:bodyPr>
          <a:lstStyle/>
          <a:p>
            <a:pPr marL="571500" indent="-571500" algn="just">
              <a:buFont typeface="Arial" pitchFamily="34" charset="0"/>
              <a:buChar char="•"/>
            </a:pPr>
            <a:r>
              <a:rPr lang="en-US" dirty="0" smtClean="0"/>
              <a:t>Introduction</a:t>
            </a:r>
          </a:p>
          <a:p>
            <a:pPr marL="571500" indent="-571500" algn="just">
              <a:buFont typeface="Arial" pitchFamily="34" charset="0"/>
              <a:buChar char="•"/>
            </a:pPr>
            <a:r>
              <a:rPr lang="en-US" dirty="0" smtClean="0"/>
              <a:t>4+1 Diagrams</a:t>
            </a:r>
            <a:endParaRPr lang="en-US" dirty="0" smtClean="0"/>
          </a:p>
          <a:p>
            <a:pPr marL="571500" indent="-571500" algn="just">
              <a:buFont typeface="Arial" pitchFamily="34" charset="0"/>
              <a:buChar char="•"/>
            </a:pPr>
            <a:r>
              <a:rPr lang="en-US" dirty="0" smtClean="0"/>
              <a:t>E-R </a:t>
            </a:r>
            <a:r>
              <a:rPr lang="en-US" dirty="0" smtClean="0"/>
              <a:t>Diagram</a:t>
            </a:r>
          </a:p>
          <a:p>
            <a:pPr marL="571500" indent="-571500" algn="just">
              <a:buFont typeface="Arial" pitchFamily="34" charset="0"/>
              <a:buChar char="•"/>
            </a:pPr>
            <a:r>
              <a:rPr lang="en-US" dirty="0" smtClean="0"/>
              <a:t>Application Snapshots</a:t>
            </a:r>
            <a:endParaRPr lang="en-US" dirty="0" smtClean="0"/>
          </a:p>
          <a:p>
            <a:pPr marL="571500" indent="-571500" algn="just">
              <a:buFont typeface="Arial" pitchFamily="34" charset="0"/>
              <a:buChar char="•"/>
            </a:pPr>
            <a:r>
              <a:rPr lang="en-US" dirty="0" smtClean="0"/>
              <a:t>Technology Used</a:t>
            </a:r>
          </a:p>
          <a:p>
            <a:pPr marL="571500" indent="-571500" algn="just">
              <a:buFont typeface="Arial" pitchFamily="34" charset="0"/>
              <a:buChar char="•"/>
            </a:pPr>
            <a:r>
              <a:rPr lang="en-US" dirty="0" smtClean="0"/>
              <a:t>Thank You</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77711901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254000"/>
            <a:ext cx="10464800" cy="1270000"/>
          </a:xfrm>
        </p:spPr>
        <p:txBody>
          <a:bodyPr/>
          <a:lstStyle/>
          <a:p>
            <a:r>
              <a:rPr lang="en-US" sz="4000" dirty="0"/>
              <a:t>http://localhost:8080/invc_mgmt/invoice.html</a:t>
            </a:r>
          </a:p>
        </p:txBody>
      </p:sp>
      <p:sp>
        <p:nvSpPr>
          <p:cNvPr id="4" name="Slide Number Placeholder 3"/>
          <p:cNvSpPr>
            <a:spLocks noGrp="1"/>
          </p:cNvSpPr>
          <p:nvPr>
            <p:ph type="sldNum" sz="quarter" idx="10"/>
          </p:nvPr>
        </p:nvSpPr>
        <p:spPr/>
        <p:txBody>
          <a:bodyPr/>
          <a:lstStyle/>
          <a:p>
            <a:fld id="{80582A1A-5916-4CAF-9AD4-CD471870B49F}" type="slidenum">
              <a:rPr lang="en-US" smtClean="0"/>
              <a:pPr/>
              <a:t>30</a:t>
            </a:fld>
            <a:endParaRPr lang="en-US"/>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082" y="1752600"/>
            <a:ext cx="12720918" cy="7620000"/>
          </a:xfrm>
        </p:spPr>
      </p:pic>
    </p:spTree>
    <p:extLst>
      <p:ext uri="{BB962C8B-B14F-4D97-AF65-F5344CB8AC3E}">
        <p14:creationId xmlns:p14="http://schemas.microsoft.com/office/powerpoint/2010/main" val="327820548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2819400"/>
            <a:ext cx="10464800" cy="2032000"/>
          </a:xfrm>
        </p:spPr>
        <p:txBody>
          <a:bodyPr/>
          <a:lstStyle/>
          <a:p>
            <a:r>
              <a:rPr lang="en-US" dirty="0"/>
              <a:t> </a:t>
            </a:r>
            <a:r>
              <a:rPr lang="en-US" dirty="0" smtClean="0"/>
              <a:t>          Technology Used</a:t>
            </a:r>
            <a:endParaRPr lang="en-US" dirty="0"/>
          </a:p>
        </p:txBody>
      </p:sp>
      <p:sp>
        <p:nvSpPr>
          <p:cNvPr id="3" name="Slide Number Placeholder 2"/>
          <p:cNvSpPr>
            <a:spLocks noGrp="1"/>
          </p:cNvSpPr>
          <p:nvPr>
            <p:ph type="sldNum" sz="quarter" idx="10"/>
          </p:nvPr>
        </p:nvSpPr>
        <p:spPr/>
        <p:txBody>
          <a:bodyPr/>
          <a:lstStyle/>
          <a:p>
            <a:fld id="{84EA9562-1CE9-4657-8349-6C844C20295B}" type="slidenum">
              <a:rPr lang="en-US" smtClean="0"/>
              <a:pPr/>
              <a:t>31</a:t>
            </a:fld>
            <a:endParaRPr lang="en-US"/>
          </a:p>
        </p:txBody>
      </p:sp>
    </p:spTree>
    <p:extLst>
      <p:ext uri="{BB962C8B-B14F-4D97-AF65-F5344CB8AC3E}">
        <p14:creationId xmlns:p14="http://schemas.microsoft.com/office/powerpoint/2010/main" val="11410130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5000" y="2438400"/>
            <a:ext cx="11704320" cy="6286847"/>
          </a:xfrm>
          <a:prstGeom prst="rect">
            <a:avLst/>
          </a:prstGeom>
          <a:noFill/>
        </p:spPr>
        <p:txBody>
          <a:bodyPr wrap="square" lIns="130046" tIns="65023" rIns="130046" bIns="65023" rtlCol="0">
            <a:spAutoFit/>
          </a:bodyPr>
          <a:lstStyle/>
          <a:p>
            <a:pPr marL="571500" indent="-571500" algn="just">
              <a:buFont typeface="Arial" pitchFamily="34" charset="0"/>
              <a:buChar char="•"/>
            </a:pPr>
            <a:r>
              <a:rPr lang="en-US" sz="4000" dirty="0">
                <a:latin typeface="Times New Roman" pitchFamily="18" charset="0"/>
                <a:cs typeface="Times New Roman" pitchFamily="18" charset="0"/>
              </a:rPr>
              <a:t> Application framework: Spring </a:t>
            </a:r>
            <a:r>
              <a:rPr lang="en-US" sz="4000" dirty="0" smtClean="0">
                <a:latin typeface="Times New Roman" pitchFamily="18" charset="0"/>
                <a:cs typeface="Times New Roman" pitchFamily="18" charset="0"/>
              </a:rPr>
              <a:t>3.2.1 </a:t>
            </a:r>
            <a:r>
              <a:rPr lang="en-US" sz="4000" dirty="0">
                <a:latin typeface="Times New Roman" pitchFamily="18" charset="0"/>
                <a:cs typeface="Times New Roman" pitchFamily="18" charset="0"/>
              </a:rPr>
              <a:t>MVC</a:t>
            </a:r>
          </a:p>
          <a:p>
            <a:pPr marL="571500" indent="-571500" algn="just">
              <a:buFont typeface="Arial" pitchFamily="34" charset="0"/>
              <a:buChar char="•"/>
            </a:pPr>
            <a:endParaRPr lang="en-US" sz="4000" dirty="0">
              <a:latin typeface="Times New Roman" pitchFamily="18" charset="0"/>
              <a:cs typeface="Times New Roman" pitchFamily="18" charset="0"/>
            </a:endParaRPr>
          </a:p>
          <a:p>
            <a:pPr marL="571500" indent="-571500" algn="just">
              <a:buFont typeface="Arial" pitchFamily="34" charset="0"/>
              <a:buChar char="•"/>
            </a:pPr>
            <a:r>
              <a:rPr lang="en-US" sz="4000" dirty="0">
                <a:latin typeface="Times New Roman" pitchFamily="18" charset="0"/>
                <a:cs typeface="Times New Roman" pitchFamily="18" charset="0"/>
              </a:rPr>
              <a:t> Back-End ORM Technology: Hibernate </a:t>
            </a:r>
            <a:r>
              <a:rPr lang="en-US" sz="4000" dirty="0" smtClean="0">
                <a:latin typeface="Times New Roman" pitchFamily="18" charset="0"/>
                <a:cs typeface="Times New Roman" pitchFamily="18" charset="0"/>
              </a:rPr>
              <a:t>4.1.9</a:t>
            </a:r>
            <a:endParaRPr lang="en-US" sz="4000" dirty="0">
              <a:latin typeface="Times New Roman" pitchFamily="18" charset="0"/>
              <a:cs typeface="Times New Roman" pitchFamily="18" charset="0"/>
            </a:endParaRPr>
          </a:p>
          <a:p>
            <a:pPr marL="571500" indent="-571500" algn="just">
              <a:buFont typeface="Arial" pitchFamily="34" charset="0"/>
              <a:buChar char="•"/>
            </a:pPr>
            <a:endParaRPr lang="en-US" sz="4000" dirty="0">
              <a:latin typeface="Times New Roman" pitchFamily="18" charset="0"/>
              <a:cs typeface="Times New Roman" pitchFamily="18" charset="0"/>
            </a:endParaRPr>
          </a:p>
          <a:p>
            <a:pPr marL="571500" indent="-571500" algn="just">
              <a:buFont typeface="Arial" pitchFamily="34" charset="0"/>
              <a:buChar char="•"/>
            </a:pPr>
            <a:r>
              <a:rPr lang="en-US" sz="4000" dirty="0">
                <a:latin typeface="Times New Roman" pitchFamily="18" charset="0"/>
                <a:cs typeface="Times New Roman" pitchFamily="18" charset="0"/>
              </a:rPr>
              <a:t> Build Tool: Apache Maven </a:t>
            </a:r>
          </a:p>
          <a:p>
            <a:pPr marL="571500" indent="-571500" algn="just">
              <a:buFont typeface="Arial" pitchFamily="34" charset="0"/>
              <a:buChar char="•"/>
            </a:pPr>
            <a:endParaRPr lang="en-US" sz="4000" dirty="0">
              <a:latin typeface="Times New Roman" pitchFamily="18" charset="0"/>
              <a:cs typeface="Times New Roman" pitchFamily="18" charset="0"/>
            </a:endParaRPr>
          </a:p>
          <a:p>
            <a:pPr marL="571500" indent="-571500" algn="just">
              <a:buFont typeface="Arial" pitchFamily="34" charset="0"/>
              <a:buChar char="•"/>
            </a:pPr>
            <a:r>
              <a:rPr lang="en-US" sz="4000" dirty="0">
                <a:latin typeface="Times New Roman" pitchFamily="18" charset="0"/>
                <a:cs typeface="Times New Roman" pitchFamily="18" charset="0"/>
              </a:rPr>
              <a:t> Database: My SQL </a:t>
            </a:r>
            <a:r>
              <a:rPr lang="en-US" sz="4000" dirty="0" smtClean="0">
                <a:latin typeface="Times New Roman" pitchFamily="18" charset="0"/>
                <a:cs typeface="Times New Roman" pitchFamily="18" charset="0"/>
              </a:rPr>
              <a:t>5.1 </a:t>
            </a:r>
            <a:endParaRPr lang="en-US" sz="4000" dirty="0">
              <a:latin typeface="Times New Roman" pitchFamily="18" charset="0"/>
              <a:cs typeface="Times New Roman" pitchFamily="18" charset="0"/>
            </a:endParaRPr>
          </a:p>
          <a:p>
            <a:pPr marL="571500" indent="-571500" algn="just">
              <a:buFont typeface="Arial" pitchFamily="34" charset="0"/>
              <a:buChar char="•"/>
            </a:pPr>
            <a:endParaRPr lang="en-US" sz="4000" dirty="0">
              <a:latin typeface="Times New Roman" pitchFamily="18" charset="0"/>
              <a:cs typeface="Times New Roman" pitchFamily="18" charset="0"/>
            </a:endParaRPr>
          </a:p>
          <a:p>
            <a:pPr marL="571500" indent="-571500" algn="just">
              <a:buFont typeface="Arial" pitchFamily="34" charset="0"/>
              <a:buChar char="•"/>
            </a:pPr>
            <a:r>
              <a:rPr lang="en-US" sz="4000" dirty="0">
                <a:latin typeface="Times New Roman" pitchFamily="18" charset="0"/>
                <a:cs typeface="Times New Roman" pitchFamily="18" charset="0"/>
              </a:rPr>
              <a:t> Logging Framework: Log4j </a:t>
            </a:r>
            <a:r>
              <a:rPr lang="en-US" sz="4000" dirty="0" smtClean="0">
                <a:latin typeface="Times New Roman" pitchFamily="18" charset="0"/>
                <a:cs typeface="Times New Roman" pitchFamily="18" charset="0"/>
              </a:rPr>
              <a:t>1.2.17</a:t>
            </a:r>
            <a:endParaRPr lang="en-US" sz="4000" dirty="0">
              <a:latin typeface="Times New Roman" pitchFamily="18" charset="0"/>
              <a:cs typeface="Times New Roman" pitchFamily="18" charset="0"/>
            </a:endParaRPr>
          </a:p>
          <a:p>
            <a:pPr algn="just"/>
            <a:endParaRPr lang="en-US" sz="4000" dirty="0">
              <a:latin typeface="Times New Roman" pitchFamily="18" charset="0"/>
              <a:cs typeface="Times New Roman" pitchFamily="18" charset="0"/>
            </a:endParaRPr>
          </a:p>
        </p:txBody>
      </p:sp>
      <p:sp>
        <p:nvSpPr>
          <p:cNvPr id="6" name="Slide Number Placeholder 5"/>
          <p:cNvSpPr>
            <a:spLocks noGrp="1"/>
          </p:cNvSpPr>
          <p:nvPr>
            <p:ph type="sldNum" sz="quarter" idx="10"/>
          </p:nvPr>
        </p:nvSpPr>
        <p:spPr/>
        <p:txBody>
          <a:bodyPr/>
          <a:lstStyle/>
          <a:p>
            <a:fld id="{80582A1A-5916-4CAF-9AD4-CD471870B49F}" type="slidenum">
              <a:rPr lang="en-US" smtClean="0"/>
              <a:pPr/>
              <a:t>32</a:t>
            </a:fld>
            <a:endParaRPr lang="en-US"/>
          </a:p>
        </p:txBody>
      </p:sp>
    </p:spTree>
    <p:extLst>
      <p:ext uri="{BB962C8B-B14F-4D97-AF65-F5344CB8AC3E}">
        <p14:creationId xmlns:p14="http://schemas.microsoft.com/office/powerpoint/2010/main" val="175122926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2819400"/>
            <a:ext cx="10464800" cy="2032000"/>
          </a:xfrm>
        </p:spPr>
        <p:txBody>
          <a:bodyPr/>
          <a:lstStyle/>
          <a:p>
            <a:r>
              <a:rPr lang="en-US" dirty="0"/>
              <a:t> </a:t>
            </a:r>
            <a:r>
              <a:rPr lang="en-US" dirty="0" smtClean="0"/>
              <a:t>              Thank You</a:t>
            </a:r>
            <a:endParaRPr lang="en-US" dirty="0"/>
          </a:p>
        </p:txBody>
      </p:sp>
      <p:sp>
        <p:nvSpPr>
          <p:cNvPr id="3" name="Slide Number Placeholder 2"/>
          <p:cNvSpPr>
            <a:spLocks noGrp="1"/>
          </p:cNvSpPr>
          <p:nvPr>
            <p:ph type="sldNum" sz="quarter" idx="10"/>
          </p:nvPr>
        </p:nvSpPr>
        <p:spPr/>
        <p:txBody>
          <a:bodyPr/>
          <a:lstStyle/>
          <a:p>
            <a:fld id="{84EA9562-1CE9-4657-8349-6C844C20295B}" type="slidenum">
              <a:rPr lang="en-US" smtClean="0"/>
              <a:pPr/>
              <a:t>33</a:t>
            </a:fld>
            <a:endParaRPr lang="en-US"/>
          </a:p>
        </p:txBody>
      </p:sp>
    </p:spTree>
    <p:extLst>
      <p:ext uri="{BB962C8B-B14F-4D97-AF65-F5344CB8AC3E}">
        <p14:creationId xmlns:p14="http://schemas.microsoft.com/office/powerpoint/2010/main" val="175636719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1600" y="1219200"/>
            <a:ext cx="7289800" cy="609600"/>
          </a:xfrm>
        </p:spPr>
        <p:txBody>
          <a:bodyPr/>
          <a:lstStyle/>
          <a:p>
            <a:pPr algn="l"/>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0"/>
          </p:nvPr>
        </p:nvSpPr>
        <p:spPr/>
        <p:txBody>
          <a:bodyPr/>
          <a:lstStyle/>
          <a:p>
            <a:fld id="{3B72902A-860E-4136-B88B-C6A320C0C247}" type="slidenum">
              <a:rPr lang="en-US" smtClean="0"/>
              <a:pPr/>
              <a:t>4</a:t>
            </a:fld>
            <a:endParaRPr lang="en-US"/>
          </a:p>
        </p:txBody>
      </p:sp>
      <p:sp>
        <p:nvSpPr>
          <p:cNvPr id="4" name="TextBox 3"/>
          <p:cNvSpPr txBox="1"/>
          <p:nvPr/>
        </p:nvSpPr>
        <p:spPr>
          <a:xfrm>
            <a:off x="615731" y="2587294"/>
            <a:ext cx="11704320" cy="9426168"/>
          </a:xfrm>
          <a:prstGeom prst="rect">
            <a:avLst/>
          </a:prstGeom>
          <a:noFill/>
        </p:spPr>
        <p:txBody>
          <a:bodyPr wrap="square" lIns="130046" tIns="65023" rIns="130046" bIns="65023" rtlCol="0">
            <a:spAutoFit/>
          </a:bodyPr>
          <a:lstStyle/>
          <a:p>
            <a:pPr algn="just"/>
            <a:r>
              <a:rPr lang="en-US" sz="3200" dirty="0" smtClean="0">
                <a:latin typeface="Times New Roman" pitchFamily="18" charset="0"/>
                <a:cs typeface="Times New Roman" pitchFamily="18" charset="0"/>
              </a:rPr>
              <a:t>This is a  Online Multi-Tenant Invoice Management System.</a:t>
            </a:r>
            <a:r>
              <a:rPr lang="en-IN" sz="3200" dirty="0"/>
              <a:t> Any company can register with the </a:t>
            </a:r>
            <a:r>
              <a:rPr lang="en-IN" sz="3200" dirty="0" smtClean="0"/>
              <a:t>system and perform the following actions:</a:t>
            </a:r>
          </a:p>
          <a:p>
            <a:pPr marL="571500" lvl="0" indent="-571500" algn="just">
              <a:buFont typeface="Wingdings" pitchFamily="2" charset="2"/>
              <a:buChar char="Ø"/>
            </a:pPr>
            <a:r>
              <a:rPr lang="en-IN" sz="3200" dirty="0"/>
              <a:t>Add users to the system. A user can be an admin or a normal user.</a:t>
            </a:r>
            <a:endParaRPr lang="en-US" sz="3200" dirty="0"/>
          </a:p>
          <a:p>
            <a:pPr marL="571500" indent="-571500" algn="just">
              <a:buFont typeface="Wingdings" pitchFamily="2" charset="2"/>
              <a:buChar char="Ø"/>
            </a:pPr>
            <a:r>
              <a:rPr lang="en-IN" sz="3200" dirty="0" smtClean="0"/>
              <a:t>A Normal User Can Do:</a:t>
            </a:r>
          </a:p>
          <a:p>
            <a:pPr marL="2857500" lvl="5" indent="-571500" algn="just">
              <a:buFont typeface="Arial" pitchFamily="34" charset="0"/>
              <a:buChar char="•"/>
            </a:pPr>
            <a:r>
              <a:rPr lang="en-IN" sz="3200" dirty="0"/>
              <a:t>Update his/her profile</a:t>
            </a:r>
            <a:r>
              <a:rPr lang="en-IN" sz="3200" dirty="0" smtClean="0"/>
              <a:t>.</a:t>
            </a:r>
          </a:p>
          <a:p>
            <a:pPr marL="2857500" lvl="5" indent="-571500" algn="just">
              <a:buFont typeface="Arial" pitchFamily="34" charset="0"/>
              <a:buChar char="•"/>
            </a:pPr>
            <a:r>
              <a:rPr lang="en-IN" sz="3200" dirty="0"/>
              <a:t>Create/Manage an </a:t>
            </a:r>
            <a:r>
              <a:rPr lang="en-IN" sz="3200" dirty="0" smtClean="0"/>
              <a:t>Item. </a:t>
            </a:r>
          </a:p>
          <a:p>
            <a:pPr marL="2857500" lvl="5" indent="-571500" algn="just">
              <a:buFont typeface="Arial" pitchFamily="34" charset="0"/>
              <a:buChar char="•"/>
            </a:pPr>
            <a:r>
              <a:rPr lang="en-IN" sz="3200" dirty="0"/>
              <a:t>Create/Manage a Client </a:t>
            </a:r>
            <a:r>
              <a:rPr lang="en-IN" sz="3200" dirty="0" smtClean="0"/>
              <a:t>.</a:t>
            </a:r>
            <a:endParaRPr lang="en-US" sz="3200" dirty="0"/>
          </a:p>
          <a:p>
            <a:pPr marL="2857500" lvl="5" indent="-571500" algn="just">
              <a:buFont typeface="Arial" pitchFamily="34" charset="0"/>
              <a:buChar char="•"/>
            </a:pPr>
            <a:r>
              <a:rPr lang="en-IN" sz="3200" dirty="0"/>
              <a:t>Create/Manage </a:t>
            </a:r>
            <a:r>
              <a:rPr lang="en-IN" sz="3200" dirty="0" smtClean="0"/>
              <a:t>Invoice of Clients. </a:t>
            </a:r>
            <a:endParaRPr lang="en-US" sz="3200" dirty="0"/>
          </a:p>
          <a:p>
            <a:pPr marL="571500" indent="-571500" algn="just">
              <a:buFont typeface="Wingdings" pitchFamily="2" charset="2"/>
              <a:buChar char="Ø"/>
            </a:pPr>
            <a:r>
              <a:rPr lang="en-US" sz="3200" dirty="0" smtClean="0">
                <a:latin typeface="Times New Roman" pitchFamily="18" charset="0"/>
                <a:cs typeface="Times New Roman" pitchFamily="18" charset="0"/>
              </a:rPr>
              <a:t> </a:t>
            </a:r>
            <a:r>
              <a:rPr lang="en-IN" sz="3200" dirty="0"/>
              <a:t>A </a:t>
            </a:r>
            <a:r>
              <a:rPr lang="en-IN" sz="3200" dirty="0" smtClean="0"/>
              <a:t>Admin User </a:t>
            </a:r>
            <a:r>
              <a:rPr lang="en-IN" sz="3200" dirty="0"/>
              <a:t>Can d</a:t>
            </a:r>
            <a:r>
              <a:rPr lang="en-IN" sz="3200" dirty="0" smtClean="0"/>
              <a:t>o in Addition to Normal User:</a:t>
            </a:r>
          </a:p>
          <a:p>
            <a:pPr marL="2857500" lvl="5" indent="-571500" algn="just">
              <a:buFont typeface="Arial" pitchFamily="34" charset="0"/>
              <a:buChar char="•"/>
            </a:pPr>
            <a:r>
              <a:rPr lang="en-IN" sz="3200" dirty="0" smtClean="0"/>
              <a:t>Manage </a:t>
            </a:r>
            <a:r>
              <a:rPr lang="en-IN" sz="3200" dirty="0"/>
              <a:t>Users in the </a:t>
            </a:r>
            <a:r>
              <a:rPr lang="en-IN" sz="3200" dirty="0" smtClean="0"/>
              <a:t>system</a:t>
            </a:r>
          </a:p>
          <a:p>
            <a:pPr marL="2857500" lvl="5" indent="-571500" algn="just">
              <a:buFont typeface="Arial" pitchFamily="34" charset="0"/>
              <a:buChar char="•"/>
            </a:pPr>
            <a:r>
              <a:rPr lang="en-IN" sz="3200" dirty="0"/>
              <a:t>Upload a “XML” file containing client list </a:t>
            </a:r>
            <a:r>
              <a:rPr lang="en-IN" sz="3200" dirty="0" smtClean="0"/>
              <a:t>.</a:t>
            </a:r>
          </a:p>
          <a:p>
            <a:pPr marL="2857500" lvl="5" indent="-571500" algn="just">
              <a:buFont typeface="Arial" pitchFamily="34" charset="0"/>
              <a:buChar char="•"/>
            </a:pPr>
            <a:r>
              <a:rPr lang="en-IN" sz="3200" dirty="0"/>
              <a:t>Export the summary of invoices </a:t>
            </a:r>
            <a:r>
              <a:rPr lang="en-IN" sz="3200" dirty="0" smtClean="0"/>
              <a:t> in excel  format.</a:t>
            </a:r>
          </a:p>
          <a:p>
            <a:pPr marL="2857500" lvl="5" indent="-571500" algn="just">
              <a:buFont typeface="Arial" pitchFamily="34" charset="0"/>
              <a:buChar char="•"/>
            </a:pPr>
            <a:endParaRPr lang="en-US" sz="1600" dirty="0"/>
          </a:p>
          <a:p>
            <a:pPr marL="2857500" lvl="5" indent="-571500" algn="just">
              <a:buFont typeface="Arial" pitchFamily="34" charset="0"/>
              <a:buChar char="•"/>
            </a:pPr>
            <a:endParaRPr lang="en-IN" sz="1600" dirty="0" smtClean="0"/>
          </a:p>
          <a:p>
            <a:pPr algn="just"/>
            <a:endParaRPr lang="en-IN" sz="1600" dirty="0" smtClean="0"/>
          </a:p>
          <a:p>
            <a:pPr algn="just"/>
            <a:endParaRPr lang="en-IN" sz="3600" dirty="0" smtClean="0"/>
          </a:p>
          <a:p>
            <a:pPr marL="571500" indent="-571500" algn="just">
              <a:buFont typeface="Wingdings" pitchFamily="2" charset="2"/>
              <a:buChar char="Ø"/>
            </a:pPr>
            <a:endParaRPr lang="en-US" sz="3600" dirty="0" smtClean="0">
              <a:latin typeface="Times New Roman" pitchFamily="18" charset="0"/>
              <a:cs typeface="Times New Roman" pitchFamily="18" charset="0"/>
            </a:endParaRPr>
          </a:p>
          <a:p>
            <a:pPr lvl="2" algn="just"/>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50399833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2819400"/>
            <a:ext cx="10464800" cy="2032000"/>
          </a:xfrm>
        </p:spPr>
        <p:txBody>
          <a:bodyPr/>
          <a:lstStyle/>
          <a:p>
            <a:r>
              <a:rPr lang="en-US" dirty="0" smtClean="0"/>
              <a:t>       Use </a:t>
            </a:r>
            <a:r>
              <a:rPr lang="en-US" dirty="0"/>
              <a:t>Case Diagrams</a:t>
            </a:r>
          </a:p>
        </p:txBody>
      </p:sp>
      <p:sp>
        <p:nvSpPr>
          <p:cNvPr id="3" name="Slide Number Placeholder 2"/>
          <p:cNvSpPr>
            <a:spLocks noGrp="1"/>
          </p:cNvSpPr>
          <p:nvPr>
            <p:ph type="sldNum" sz="quarter" idx="10"/>
          </p:nvPr>
        </p:nvSpPr>
        <p:spPr/>
        <p:txBody>
          <a:bodyPr/>
          <a:lstStyle/>
          <a:p>
            <a:fld id="{84EA9562-1CE9-4657-8349-6C844C20295B}" type="slidenum">
              <a:rPr lang="en-US" smtClean="0"/>
              <a:pPr/>
              <a:t>5</a:t>
            </a:fld>
            <a:endParaRPr lang="en-US"/>
          </a:p>
        </p:txBody>
      </p:sp>
    </p:spTree>
    <p:extLst>
      <p:ext uri="{BB962C8B-B14F-4D97-AF65-F5344CB8AC3E}">
        <p14:creationId xmlns:p14="http://schemas.microsoft.com/office/powerpoint/2010/main" val="25508399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582A1A-5916-4CAF-9AD4-CD471870B49F}" type="slidenum">
              <a:rPr lang="en-US" smtClean="0"/>
              <a:pPr/>
              <a:t>6</a:t>
            </a:fld>
            <a:endParaRPr lang="en-US"/>
          </a:p>
        </p:txBody>
      </p:sp>
      <p:sp>
        <p:nvSpPr>
          <p:cNvPr id="10" name="TextBox 9"/>
          <p:cNvSpPr txBox="1"/>
          <p:nvPr/>
        </p:nvSpPr>
        <p:spPr>
          <a:xfrm>
            <a:off x="2463800" y="152400"/>
            <a:ext cx="7620000" cy="1384995"/>
          </a:xfrm>
          <a:prstGeom prst="rect">
            <a:avLst/>
          </a:prstGeom>
          <a:noFill/>
        </p:spPr>
        <p:txBody>
          <a:bodyPr wrap="square" rtlCol="0">
            <a:spAutoFit/>
          </a:bodyPr>
          <a:lstStyle/>
          <a:p>
            <a:r>
              <a:rPr lang="en-US" b="1" dirty="0" smtClean="0">
                <a:latin typeface="Times New Roman" pitchFamily="18" charset="0"/>
                <a:cs typeface="Times New Roman" pitchFamily="18" charset="0"/>
              </a:rPr>
              <a:t>Tenant</a:t>
            </a:r>
          </a:p>
          <a:p>
            <a:endParaRPr lang="en-US" b="1"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066800"/>
            <a:ext cx="12649200" cy="8382000"/>
          </a:xfrm>
          <a:prstGeom prst="rect">
            <a:avLst/>
          </a:prstGeom>
        </p:spPr>
      </p:pic>
    </p:spTree>
    <p:extLst>
      <p:ext uri="{BB962C8B-B14F-4D97-AF65-F5344CB8AC3E}">
        <p14:creationId xmlns:p14="http://schemas.microsoft.com/office/powerpoint/2010/main" val="1426149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37065"/>
            <a:ext cx="9042400" cy="1066800"/>
          </a:xfrm>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7</a:t>
            </a:fld>
            <a:endParaRPr lang="en-US"/>
          </a:p>
        </p:txBody>
      </p:sp>
      <p:sp>
        <p:nvSpPr>
          <p:cNvPr id="8" name="TextBox 7"/>
          <p:cNvSpPr txBox="1"/>
          <p:nvPr/>
        </p:nvSpPr>
        <p:spPr>
          <a:xfrm>
            <a:off x="2768600" y="31531"/>
            <a:ext cx="6553200" cy="738664"/>
          </a:xfrm>
          <a:prstGeom prst="rect">
            <a:avLst/>
          </a:prstGeom>
          <a:noFill/>
        </p:spPr>
        <p:txBody>
          <a:bodyPr wrap="square" rtlCol="0">
            <a:spAutoFit/>
          </a:bodyPr>
          <a:lstStyle/>
          <a:p>
            <a:r>
              <a:rPr lang="en-US" b="1" dirty="0" smtClean="0">
                <a:latin typeface="Times New Roman" pitchFamily="18" charset="0"/>
                <a:cs typeface="Times New Roman" pitchFamily="18" charset="0"/>
              </a:rPr>
              <a:t>Normal User</a:t>
            </a:r>
            <a:endParaRPr lang="en-US" b="1"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770195"/>
            <a:ext cx="13004800" cy="8754805"/>
          </a:xfrm>
        </p:spPr>
      </p:pic>
    </p:spTree>
    <p:extLst>
      <p:ext uri="{BB962C8B-B14F-4D97-AF65-F5344CB8AC3E}">
        <p14:creationId xmlns:p14="http://schemas.microsoft.com/office/powerpoint/2010/main" val="19188477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582A1A-5916-4CAF-9AD4-CD471870B49F}" type="slidenum">
              <a:rPr lang="en-US" smtClean="0"/>
              <a:pPr/>
              <a:t>8</a:t>
            </a:fld>
            <a:endParaRPr lang="en-US"/>
          </a:p>
        </p:txBody>
      </p:sp>
      <p:sp>
        <p:nvSpPr>
          <p:cNvPr id="3" name="TextBox 2"/>
          <p:cNvSpPr txBox="1"/>
          <p:nvPr/>
        </p:nvSpPr>
        <p:spPr>
          <a:xfrm>
            <a:off x="4749800" y="0"/>
            <a:ext cx="2983510" cy="738664"/>
          </a:xfrm>
          <a:prstGeom prst="rect">
            <a:avLst/>
          </a:prstGeom>
          <a:noFill/>
        </p:spPr>
        <p:txBody>
          <a:bodyPr wrap="none" rtlCol="0">
            <a:spAutoFit/>
          </a:bodyPr>
          <a:lstStyle/>
          <a:p>
            <a:r>
              <a:rPr lang="en-US" b="1" dirty="0" smtClean="0">
                <a:latin typeface="Times New Roman" pitchFamily="18" charset="0"/>
                <a:cs typeface="Times New Roman" pitchFamily="18" charset="0"/>
              </a:rPr>
              <a:t>Admin User</a:t>
            </a:r>
            <a:endParaRPr lang="en-US"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38664"/>
            <a:ext cx="13004800" cy="8786335"/>
          </a:xfrm>
          <a:prstGeom prst="rect">
            <a:avLst/>
          </a:prstGeom>
        </p:spPr>
      </p:pic>
    </p:spTree>
    <p:extLst>
      <p:ext uri="{BB962C8B-B14F-4D97-AF65-F5344CB8AC3E}">
        <p14:creationId xmlns:p14="http://schemas.microsoft.com/office/powerpoint/2010/main" val="189849423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2819400"/>
            <a:ext cx="10464800" cy="2032000"/>
          </a:xfrm>
        </p:spPr>
        <p:txBody>
          <a:bodyPr/>
          <a:lstStyle/>
          <a:p>
            <a:r>
              <a:rPr lang="en-US" dirty="0" smtClean="0"/>
              <a:t>            Class </a:t>
            </a:r>
            <a:r>
              <a:rPr lang="en-US" dirty="0"/>
              <a:t>Diagrams</a:t>
            </a:r>
          </a:p>
        </p:txBody>
      </p:sp>
      <p:sp>
        <p:nvSpPr>
          <p:cNvPr id="3" name="Slide Number Placeholder 2"/>
          <p:cNvSpPr>
            <a:spLocks noGrp="1"/>
          </p:cNvSpPr>
          <p:nvPr>
            <p:ph type="sldNum" sz="quarter" idx="10"/>
          </p:nvPr>
        </p:nvSpPr>
        <p:spPr/>
        <p:txBody>
          <a:bodyPr/>
          <a:lstStyle/>
          <a:p>
            <a:fld id="{84EA9562-1CE9-4657-8349-6C844C20295B}" type="slidenum">
              <a:rPr lang="en-US" smtClean="0"/>
              <a:pPr/>
              <a:t>9</a:t>
            </a:fld>
            <a:endParaRPr lang="en-US"/>
          </a:p>
        </p:txBody>
      </p:sp>
    </p:spTree>
    <p:extLst>
      <p:ext uri="{BB962C8B-B14F-4D97-AF65-F5344CB8AC3E}">
        <p14:creationId xmlns:p14="http://schemas.microsoft.com/office/powerpoint/2010/main" val="2725676527"/>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rporateTemplateJan2013">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CorporateTemplateJan2013</Template>
  <TotalTime>1022</TotalTime>
  <Pages>0</Pages>
  <Words>271</Words>
  <Characters>0</Characters>
  <Application>Microsoft Office PowerPoint</Application>
  <PresentationFormat>Custom</PresentationFormat>
  <Lines>0</Lines>
  <Paragraphs>102</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CorporateTemplateJan2013</vt:lpstr>
      <vt:lpstr>PowerPoint Presentation</vt:lpstr>
      <vt:lpstr>Multi-Tenant  Invoice Management System</vt:lpstr>
      <vt:lpstr>                 Agenda</vt:lpstr>
      <vt:lpstr>Introduction</vt:lpstr>
      <vt:lpstr>       Use Case Diagrams</vt:lpstr>
      <vt:lpstr>PowerPoint Presentation</vt:lpstr>
      <vt:lpstr>     </vt:lpstr>
      <vt:lpstr>PowerPoint Presentation</vt:lpstr>
      <vt:lpstr>            Class Diagrams</vt:lpstr>
      <vt:lpstr>                   Invoice</vt:lpstr>
      <vt:lpstr>                     User</vt:lpstr>
      <vt:lpstr>                     Client</vt:lpstr>
      <vt:lpstr>                    Item</vt:lpstr>
      <vt:lpstr>                   Tenant</vt:lpstr>
      <vt:lpstr>      Sequence Diagrams</vt:lpstr>
      <vt:lpstr>                    Invoice(add_invoice)</vt:lpstr>
      <vt:lpstr>                    User(add_user) </vt:lpstr>
      <vt:lpstr>                    Login</vt:lpstr>
      <vt:lpstr>                    Client(add_client)</vt:lpstr>
      <vt:lpstr>                     Item(add_item)</vt:lpstr>
      <vt:lpstr>     Deployment Diagrams</vt:lpstr>
      <vt:lpstr>PowerPoint Presentation</vt:lpstr>
      <vt:lpstr>        Activity Diagrams</vt:lpstr>
      <vt:lpstr>PowerPoint Presentation</vt:lpstr>
      <vt:lpstr>             E-R Diagrams</vt:lpstr>
      <vt:lpstr>PowerPoint Presentation</vt:lpstr>
      <vt:lpstr>        Attached Document</vt:lpstr>
      <vt:lpstr>Application Demo</vt:lpstr>
      <vt:lpstr>http://localhost:8080/invc_mgmt/userlogin.html</vt:lpstr>
      <vt:lpstr>http://localhost:8080/invc_mgmt/invoice.html</vt:lpstr>
      <vt:lpstr>           Technology Used</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ashishs.parihar@impetus.co.in</dc:creator>
  <cp:lastModifiedBy>Ashish Singh. Parihar</cp:lastModifiedBy>
  <cp:revision>178</cp:revision>
  <cp:lastPrinted>2013-01-28T22:33:04Z</cp:lastPrinted>
  <dcterms:created xsi:type="dcterms:W3CDTF">2013-05-20T07:37:15Z</dcterms:created>
  <dcterms:modified xsi:type="dcterms:W3CDTF">2013-06-17T12:05:20Z</dcterms:modified>
</cp:coreProperties>
</file>