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Source Code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80d1ff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80d1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/ Anthony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7de4f19d6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7de4f19d6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7de4f19d6_3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7de4f19d6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7de4f19d6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7de4f19d6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7de4f19d6_3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7de4f19d6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Bailey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Bailey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had 2 steps to our data prep: the first is input from the user and the second is pulling in the actual data.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7de4f19d6_3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7de4f19d6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Bailey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user input, we ask the user the following questions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7de4f19d6_3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7de4f19d6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Bailey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 snapshot of our code asking our user the questions I previously laid out. You will notice we included an expected % gain associated with each risk level. The % gain are very generous, but allowed us to differentiate between the risk levels.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1904f73b1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1904f73b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Bailey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print line will summarize the users input and allow them to proceed or exit the program and start again.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7de4f19d6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7de4f19d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Bailey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7de4f19d6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7de4f19d6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Anthony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anthonybarone0211/project2" TargetMode="External"/><Relationship Id="rId4" Type="http://schemas.openxmlformats.org/officeDocument/2006/relationships/hyperlink" Target="https://pypi.org/project/questionary/" TargetMode="External"/><Relationship Id="rId5" Type="http://schemas.openxmlformats.org/officeDocument/2006/relationships/hyperlink" Target="https://finance.yahoo.com/" TargetMode="External"/><Relationship Id="rId6" Type="http://schemas.openxmlformats.org/officeDocument/2006/relationships/hyperlink" Target="https://technical-analysis-library-in-python.readthedocs.io/en/latest/ta.html" TargetMode="External"/><Relationship Id="rId7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Machine Learning: 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Automate your Success in Stocks</a:t>
            </a:r>
            <a:endParaRPr sz="39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Bailey Richterman, Alex Park, Dan Ladner, &amp; Anthony Barone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41375" y="2287500"/>
            <a:ext cx="4512900" cy="24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600"/>
              <a:t>Brief</a:t>
            </a:r>
            <a:r>
              <a:rPr lang="en" sz="5600"/>
              <a:t> Demo</a:t>
            </a:r>
            <a:endParaRPr sz="5600"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5" y="417800"/>
            <a:ext cx="4157599" cy="282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265500" y="350375"/>
            <a:ext cx="4045200" cy="11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5" name="Google Shape;155;p23"/>
          <p:cNvSpPr txBox="1"/>
          <p:nvPr>
            <p:ph idx="2" type="body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 were able to successfully create a program that uses 2 different ML models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AdaBoost Classifier model performed better than the Logistic  Regression model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step: created a pattern of buys/sells based on the signals we created (+/-1). Will help the user forecast and learn when to buy and sell</a:t>
            </a:r>
            <a:endParaRPr b="1"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50" y="1445725"/>
            <a:ext cx="2833675" cy="32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30000" y="1318650"/>
            <a:ext cx="5814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Unanticipated Issues/Insights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30000" y="2249150"/>
            <a:ext cx="60762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Questionnaire would not run in Google Colab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Integrating the user’s input with our machine learning models has proven to be difficult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Used a Google Colab form to select the user’s stock choice  in the </a:t>
            </a:r>
            <a:r>
              <a:rPr lang="en"/>
              <a:t>interim, but would like to build out the full questionnaire so that it is fully integrated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Wanted to include more NFT’s, but data is limited in timeframe and </a:t>
            </a:r>
            <a:r>
              <a:rPr lang="en"/>
              <a:t>simultaneously</a:t>
            </a:r>
            <a:r>
              <a:rPr lang="en"/>
              <a:t> overwhelming in content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Ran out of time and was not able to include our timeframe </a:t>
            </a:r>
            <a:r>
              <a:rPr lang="en"/>
              <a:t>piece 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0825" y="2700151"/>
            <a:ext cx="1752625" cy="211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567900" y="1079500"/>
            <a:ext cx="3269400" cy="13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69" name="Google Shape;169;p25"/>
          <p:cNvSpPr txBox="1"/>
          <p:nvPr>
            <p:ph idx="2" type="body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Chat Bot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Set up a chat bot that will give the user updates about the stock they have previously analyzed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Enhance predictive capabilities of our models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Classification reports could be stronger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76" y="2434175"/>
            <a:ext cx="3218650" cy="20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 rotWithShape="1">
          <a:blip r:embed="rId4">
            <a:alphaModFix/>
          </a:blip>
          <a:srcRect b="15325" l="0" r="0" t="0"/>
          <a:stretch/>
        </p:blipFill>
        <p:spPr>
          <a:xfrm>
            <a:off x="5379825" y="2900475"/>
            <a:ext cx="3048475" cy="14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30000" y="1318650"/>
            <a:ext cx="5814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 / Repo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196600" y="2477750"/>
            <a:ext cx="7010100" cy="23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10" u="sng">
                <a:solidFill>
                  <a:schemeClr val="hlink"/>
                </a:solidFill>
                <a:hlinkClick r:id="rId3"/>
              </a:rPr>
              <a:t>https://github.com/anthonybarone0211/project2</a:t>
            </a:r>
            <a:endParaRPr sz="271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10" u="sng">
                <a:solidFill>
                  <a:schemeClr val="hlink"/>
                </a:solidFill>
                <a:hlinkClick r:id="rId4"/>
              </a:rPr>
              <a:t>https://pypi.org/project/questionary/</a:t>
            </a:r>
            <a:endParaRPr sz="271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10" u="sng">
                <a:solidFill>
                  <a:schemeClr val="hlink"/>
                </a:solidFill>
                <a:hlinkClick r:id="rId5"/>
              </a:rPr>
              <a:t>https://finance.yahoo.com/</a:t>
            </a:r>
            <a:endParaRPr sz="271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10" u="sng">
                <a:solidFill>
                  <a:schemeClr val="hlink"/>
                </a:solidFill>
                <a:hlinkClick r:id="rId6"/>
              </a:rPr>
              <a:t>https://technical-analysis-library-in-python.readthedocs.io/en/latest/ta.html</a:t>
            </a:r>
            <a:endParaRPr sz="271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23680" y="794200"/>
            <a:ext cx="3631068" cy="190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531900" y="2370650"/>
            <a:ext cx="5550000" cy="23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600"/>
              <a:t>Questions?</a:t>
            </a:r>
            <a:endParaRPr sz="5600"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825" y="469925"/>
            <a:ext cx="3290700" cy="32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4615"/>
              <a:buNone/>
            </a:pPr>
            <a:r>
              <a:rPr lang="en"/>
              <a:t>The goal of our financial application was to allow the user to tell us their specific goals and to use that information to help build a recommendation (buy, sell, hold, etc.)  for the user.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84615"/>
              <a:buNone/>
            </a:pPr>
            <a:r>
              <a:rPr lang="en"/>
              <a:t>How this relates to Machine Learning and FinTech: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Used Ada Boost Classifier ML model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Used Logistic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Research Question:</a:t>
            </a:r>
            <a:endParaRPr/>
          </a:p>
          <a:p>
            <a:pPr indent="-29956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208"/>
              <a:t>How well can we build out a predictive model that will provide the user with buy/sell/hold signals?</a:t>
            </a:r>
            <a:endParaRPr sz="1208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8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5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421176" y="2235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2253122" y="1423415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2253125" y="2596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SciKit Learn</a:t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5709626" y="2147440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7718079" y="2394636"/>
            <a:ext cx="1012500" cy="101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112100" y="2596875"/>
            <a:ext cx="1976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Ada Boost Classifier</a:t>
            </a:r>
            <a:endParaRPr sz="3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5548150" y="2596750"/>
            <a:ext cx="1976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Logistic Regression</a:t>
            </a:r>
            <a:endParaRPr sz="3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7633925" y="2571750"/>
            <a:ext cx="1180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Google Colab</a:t>
            </a:r>
            <a:endParaRPr sz="3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375" y="2287075"/>
            <a:ext cx="4742540" cy="199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User Input</a:t>
            </a:r>
            <a:endParaRPr sz="2500"/>
          </a:p>
        </p:txBody>
      </p:sp>
      <p:sp>
        <p:nvSpPr>
          <p:cNvPr id="119" name="Google Shape;119;p17"/>
          <p:cNvSpPr txBox="1"/>
          <p:nvPr/>
        </p:nvSpPr>
        <p:spPr>
          <a:xfrm>
            <a:off x="910975" y="2550725"/>
            <a:ext cx="7231800" cy="83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is your risk level?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stock would you like to analyze?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Timeframe to reach your goal?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00" y="1415475"/>
            <a:ext cx="8847599" cy="34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6000"/>
            <a:ext cx="8839197" cy="234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Pulling in the data</a:t>
            </a:r>
            <a:endParaRPr sz="2600"/>
          </a:p>
        </p:txBody>
      </p:sp>
      <p:sp>
        <p:nvSpPr>
          <p:cNvPr id="135" name="Google Shape;135;p20"/>
          <p:cNvSpPr txBox="1"/>
          <p:nvPr/>
        </p:nvSpPr>
        <p:spPr>
          <a:xfrm>
            <a:off x="729450" y="2571750"/>
            <a:ext cx="7688400" cy="147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Import yfinance as yf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tickers = yf.Ticker(stock_choice)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df = pd.DataFrame(tickers.history(start=”2016-10-02”, end = “2021-10-07”, interval = “1d”))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df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1345425" y="4163900"/>
            <a:ext cx="62367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close_df = close_df.dropna()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285450" y="2169575"/>
            <a:ext cx="6283200" cy="27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Allow a user to select an investment based on their risk tolerance.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Questionnaire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Output technical </a:t>
            </a:r>
            <a:r>
              <a:rPr lang="en"/>
              <a:t>analysis</a:t>
            </a:r>
            <a:r>
              <a:rPr lang="en"/>
              <a:t> based on their selection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RSI, SMA, MACD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Analyze their potential </a:t>
            </a:r>
            <a:r>
              <a:rPr lang="en"/>
              <a:t>returns by running their input through our machine learning model to predict performance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Compare technical analysis data points with machine learning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RSI over 70 / under 30.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MACD crossover points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350" y="886175"/>
            <a:ext cx="2895336" cy="193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