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16"/>
  </p:notesMasterIdLst>
  <p:sldIdLst>
    <p:sldId id="283" r:id="rId5"/>
    <p:sldId id="284" r:id="rId6"/>
    <p:sldId id="287" r:id="rId7"/>
    <p:sldId id="286" r:id="rId8"/>
    <p:sldId id="288" r:id="rId9"/>
    <p:sldId id="289" r:id="rId10"/>
    <p:sldId id="290" r:id="rId11"/>
    <p:sldId id="291" r:id="rId12"/>
    <p:sldId id="293" r:id="rId13"/>
    <p:sldId id="292" r:id="rId14"/>
    <p:sldId id="294" r:id="rId15"/>
  </p:sldIdLst>
  <p:sldSz cx="24377650" cy="13684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586"/>
    <a:srgbClr val="FDA24E"/>
    <a:srgbClr val="24485E"/>
    <a:srgbClr val="3D4D5E"/>
    <a:srgbClr val="BD9D43"/>
    <a:srgbClr val="FF9900"/>
    <a:srgbClr val="3A3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32" d="100"/>
          <a:sy n="32" d="100"/>
        </p:scale>
        <p:origin x="6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2DF2D-8BD5-42D4-BBCB-71540CC52CCA}" type="datetimeFigureOut">
              <a:rPr lang="en-IN" smtClean="0"/>
              <a:t>23-02-2023</a:t>
            </a:fld>
            <a:endParaRPr lang="en-IN"/>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F983B-DB0E-46D6-8356-E546599E7396}" type="slidenum">
              <a:rPr lang="en-IN" smtClean="0"/>
              <a:t>‹#›</a:t>
            </a:fld>
            <a:endParaRPr lang="en-IN"/>
          </a:p>
        </p:txBody>
      </p:sp>
    </p:spTree>
    <p:extLst>
      <p:ext uri="{BB962C8B-B14F-4D97-AF65-F5344CB8AC3E}">
        <p14:creationId xmlns:p14="http://schemas.microsoft.com/office/powerpoint/2010/main" val="2302347197"/>
      </p:ext>
    </p:extLst>
  </p:cSld>
  <p:clrMap bg1="lt1" tx1="dk1" bg2="lt2" tx2="dk2" accent1="accent1" accent2="accent2" accent3="accent3" accent4="accent4" accent5="accent5" accent6="accent6" hlink="hlink" folHlink="folHlink"/>
  <p:notesStyle>
    <a:lvl1pPr marL="0" algn="l" defTabSz="1826971" rtl="0" eaLnBrk="1" latinLnBrk="0" hangingPunct="1">
      <a:defRPr sz="2398" kern="1200">
        <a:solidFill>
          <a:schemeClr val="tx1"/>
        </a:solidFill>
        <a:latin typeface="+mn-lt"/>
        <a:ea typeface="+mn-ea"/>
        <a:cs typeface="+mn-cs"/>
      </a:defRPr>
    </a:lvl1pPr>
    <a:lvl2pPr marL="913486" algn="l" defTabSz="1826971" rtl="0" eaLnBrk="1" latinLnBrk="0" hangingPunct="1">
      <a:defRPr sz="2398" kern="1200">
        <a:solidFill>
          <a:schemeClr val="tx1"/>
        </a:solidFill>
        <a:latin typeface="+mn-lt"/>
        <a:ea typeface="+mn-ea"/>
        <a:cs typeface="+mn-cs"/>
      </a:defRPr>
    </a:lvl2pPr>
    <a:lvl3pPr marL="1826971" algn="l" defTabSz="1826971" rtl="0" eaLnBrk="1" latinLnBrk="0" hangingPunct="1">
      <a:defRPr sz="2398" kern="1200">
        <a:solidFill>
          <a:schemeClr val="tx1"/>
        </a:solidFill>
        <a:latin typeface="+mn-lt"/>
        <a:ea typeface="+mn-ea"/>
        <a:cs typeface="+mn-cs"/>
      </a:defRPr>
    </a:lvl3pPr>
    <a:lvl4pPr marL="2740457" algn="l" defTabSz="1826971" rtl="0" eaLnBrk="1" latinLnBrk="0" hangingPunct="1">
      <a:defRPr sz="2398" kern="1200">
        <a:solidFill>
          <a:schemeClr val="tx1"/>
        </a:solidFill>
        <a:latin typeface="+mn-lt"/>
        <a:ea typeface="+mn-ea"/>
        <a:cs typeface="+mn-cs"/>
      </a:defRPr>
    </a:lvl4pPr>
    <a:lvl5pPr marL="3653942" algn="l" defTabSz="1826971" rtl="0" eaLnBrk="1" latinLnBrk="0" hangingPunct="1">
      <a:defRPr sz="2398" kern="1200">
        <a:solidFill>
          <a:schemeClr val="tx1"/>
        </a:solidFill>
        <a:latin typeface="+mn-lt"/>
        <a:ea typeface="+mn-ea"/>
        <a:cs typeface="+mn-cs"/>
      </a:defRPr>
    </a:lvl5pPr>
    <a:lvl6pPr marL="4567428" algn="l" defTabSz="1826971" rtl="0" eaLnBrk="1" latinLnBrk="0" hangingPunct="1">
      <a:defRPr sz="2398" kern="1200">
        <a:solidFill>
          <a:schemeClr val="tx1"/>
        </a:solidFill>
        <a:latin typeface="+mn-lt"/>
        <a:ea typeface="+mn-ea"/>
        <a:cs typeface="+mn-cs"/>
      </a:defRPr>
    </a:lvl6pPr>
    <a:lvl7pPr marL="5480914" algn="l" defTabSz="1826971" rtl="0" eaLnBrk="1" latinLnBrk="0" hangingPunct="1">
      <a:defRPr sz="2398" kern="1200">
        <a:solidFill>
          <a:schemeClr val="tx1"/>
        </a:solidFill>
        <a:latin typeface="+mn-lt"/>
        <a:ea typeface="+mn-ea"/>
        <a:cs typeface="+mn-cs"/>
      </a:defRPr>
    </a:lvl7pPr>
    <a:lvl8pPr marL="6394399" algn="l" defTabSz="1826971" rtl="0" eaLnBrk="1" latinLnBrk="0" hangingPunct="1">
      <a:defRPr sz="2398" kern="1200">
        <a:solidFill>
          <a:schemeClr val="tx1"/>
        </a:solidFill>
        <a:latin typeface="+mn-lt"/>
        <a:ea typeface="+mn-ea"/>
        <a:cs typeface="+mn-cs"/>
      </a:defRPr>
    </a:lvl8pPr>
    <a:lvl9pPr marL="7307885" algn="l" defTabSz="1826971"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6F983B-DB0E-46D6-8356-E546599E7396}" type="slidenum">
              <a:rPr lang="en-IN" smtClean="0"/>
              <a:t>2</a:t>
            </a:fld>
            <a:endParaRPr lang="en-IN"/>
          </a:p>
        </p:txBody>
      </p:sp>
    </p:spTree>
    <p:extLst>
      <p:ext uri="{BB962C8B-B14F-4D97-AF65-F5344CB8AC3E}">
        <p14:creationId xmlns:p14="http://schemas.microsoft.com/office/powerpoint/2010/main" val="291582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6F983B-DB0E-46D6-8356-E546599E7396}" type="slidenum">
              <a:rPr lang="en-IN" smtClean="0"/>
              <a:t>3</a:t>
            </a:fld>
            <a:endParaRPr lang="en-IN"/>
          </a:p>
        </p:txBody>
      </p:sp>
    </p:spTree>
    <p:extLst>
      <p:ext uri="{BB962C8B-B14F-4D97-AF65-F5344CB8AC3E}">
        <p14:creationId xmlns:p14="http://schemas.microsoft.com/office/powerpoint/2010/main" val="11722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6F983B-DB0E-46D6-8356-E546599E7396}" type="slidenum">
              <a:rPr lang="en-IN" smtClean="0"/>
              <a:t>4</a:t>
            </a:fld>
            <a:endParaRPr lang="en-IN"/>
          </a:p>
        </p:txBody>
      </p:sp>
    </p:spTree>
    <p:extLst>
      <p:ext uri="{BB962C8B-B14F-4D97-AF65-F5344CB8AC3E}">
        <p14:creationId xmlns:p14="http://schemas.microsoft.com/office/powerpoint/2010/main" val="192259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6F983B-DB0E-46D6-8356-E546599E7396}" type="slidenum">
              <a:rPr lang="en-IN" smtClean="0"/>
              <a:t>5</a:t>
            </a:fld>
            <a:endParaRPr lang="en-IN"/>
          </a:p>
        </p:txBody>
      </p:sp>
    </p:spTree>
    <p:extLst>
      <p:ext uri="{BB962C8B-B14F-4D97-AF65-F5344CB8AC3E}">
        <p14:creationId xmlns:p14="http://schemas.microsoft.com/office/powerpoint/2010/main" val="386251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6F983B-DB0E-46D6-8356-E546599E7396}" type="slidenum">
              <a:rPr lang="en-IN" smtClean="0"/>
              <a:t>6</a:t>
            </a:fld>
            <a:endParaRPr lang="en-IN"/>
          </a:p>
        </p:txBody>
      </p:sp>
    </p:spTree>
    <p:extLst>
      <p:ext uri="{BB962C8B-B14F-4D97-AF65-F5344CB8AC3E}">
        <p14:creationId xmlns:p14="http://schemas.microsoft.com/office/powerpoint/2010/main" val="2030609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6F983B-DB0E-46D6-8356-E546599E7396}" type="slidenum">
              <a:rPr lang="en-IN" smtClean="0"/>
              <a:t>7</a:t>
            </a:fld>
            <a:endParaRPr lang="en-IN"/>
          </a:p>
        </p:txBody>
      </p:sp>
    </p:spTree>
    <p:extLst>
      <p:ext uri="{BB962C8B-B14F-4D97-AF65-F5344CB8AC3E}">
        <p14:creationId xmlns:p14="http://schemas.microsoft.com/office/powerpoint/2010/main" val="66688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6F983B-DB0E-46D6-8356-E546599E7396}" type="slidenum">
              <a:rPr lang="en-IN" smtClean="0"/>
              <a:t>8</a:t>
            </a:fld>
            <a:endParaRPr lang="en-IN"/>
          </a:p>
        </p:txBody>
      </p:sp>
    </p:spTree>
    <p:extLst>
      <p:ext uri="{BB962C8B-B14F-4D97-AF65-F5344CB8AC3E}">
        <p14:creationId xmlns:p14="http://schemas.microsoft.com/office/powerpoint/2010/main" val="1862786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6F983B-DB0E-46D6-8356-E546599E7396}" type="slidenum">
              <a:rPr lang="en-IN" smtClean="0"/>
              <a:t>9</a:t>
            </a:fld>
            <a:endParaRPr lang="en-IN"/>
          </a:p>
        </p:txBody>
      </p:sp>
    </p:spTree>
    <p:extLst>
      <p:ext uri="{BB962C8B-B14F-4D97-AF65-F5344CB8AC3E}">
        <p14:creationId xmlns:p14="http://schemas.microsoft.com/office/powerpoint/2010/main" val="943675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6F983B-DB0E-46D6-8356-E546599E7396}" type="slidenum">
              <a:rPr lang="en-IN" smtClean="0"/>
              <a:t>10</a:t>
            </a:fld>
            <a:endParaRPr lang="en-IN"/>
          </a:p>
        </p:txBody>
      </p:sp>
    </p:spTree>
    <p:extLst>
      <p:ext uri="{BB962C8B-B14F-4D97-AF65-F5344CB8AC3E}">
        <p14:creationId xmlns:p14="http://schemas.microsoft.com/office/powerpoint/2010/main" val="143882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39530"/>
            <a:ext cx="18283238" cy="4764146"/>
          </a:xfrm>
        </p:spPr>
        <p:txBody>
          <a:bodyPr anchor="b"/>
          <a:lstStyle>
            <a:lvl1pPr algn="ctr">
              <a:defRPr sz="11972"/>
            </a:lvl1pPr>
          </a:lstStyle>
          <a:p>
            <a:r>
              <a:rPr lang="en-US"/>
              <a:t>Click to edit Master title style</a:t>
            </a:r>
            <a:endParaRPr lang="en-US" dirty="0"/>
          </a:p>
        </p:txBody>
      </p:sp>
      <p:sp>
        <p:nvSpPr>
          <p:cNvPr id="3" name="Subtitle 2"/>
          <p:cNvSpPr>
            <a:spLocks noGrp="1"/>
          </p:cNvSpPr>
          <p:nvPr>
            <p:ph type="subTitle" idx="1"/>
          </p:nvPr>
        </p:nvSpPr>
        <p:spPr>
          <a:xfrm>
            <a:off x="3047206" y="7187400"/>
            <a:ext cx="18283238" cy="3303858"/>
          </a:xfrm>
        </p:spPr>
        <p:txBody>
          <a:bodyPr/>
          <a:lstStyle>
            <a:lvl1pPr marL="0" indent="0" algn="ctr">
              <a:buNone/>
              <a:defRPr sz="4789"/>
            </a:lvl1pPr>
            <a:lvl2pPr marL="912297" indent="0" algn="ctr">
              <a:buNone/>
              <a:defRPr sz="3991"/>
            </a:lvl2pPr>
            <a:lvl3pPr marL="1824594" indent="0" algn="ctr">
              <a:buNone/>
              <a:defRPr sz="3592"/>
            </a:lvl3pPr>
            <a:lvl4pPr marL="2736891" indent="0" algn="ctr">
              <a:buNone/>
              <a:defRPr sz="3193"/>
            </a:lvl4pPr>
            <a:lvl5pPr marL="3649188" indent="0" algn="ctr">
              <a:buNone/>
              <a:defRPr sz="3193"/>
            </a:lvl5pPr>
            <a:lvl6pPr marL="4561484" indent="0" algn="ctr">
              <a:buNone/>
              <a:defRPr sz="3193"/>
            </a:lvl6pPr>
            <a:lvl7pPr marL="5473781" indent="0" algn="ctr">
              <a:buNone/>
              <a:defRPr sz="3193"/>
            </a:lvl7pPr>
            <a:lvl8pPr marL="6386078" indent="0" algn="ctr">
              <a:buNone/>
              <a:defRPr sz="3193"/>
            </a:lvl8pPr>
            <a:lvl9pPr marL="7298375" indent="0" algn="ctr">
              <a:buNone/>
              <a:defRPr sz="3193"/>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6" name="Slide Number Placeholder 5"/>
          <p:cNvSpPr>
            <a:spLocks noGrp="1"/>
          </p:cNvSpPr>
          <p:nvPr>
            <p:ph type="sldNum" sz="quarter" idx="12"/>
          </p:nvPr>
        </p:nvSpPr>
        <p:spPr>
          <a:xfrm>
            <a:off x="23260050" y="12955689"/>
            <a:ext cx="685800" cy="728560"/>
          </a:xfrm>
          <a:prstGeom prst="rect">
            <a:avLst/>
          </a:prstGeom>
        </p:spPr>
        <p:txBody>
          <a:body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407194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D1C1D5DF-A5F6-4918-851F-658B1396D6B1}"/>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1454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28560"/>
            <a:ext cx="5256431" cy="115967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728560"/>
            <a:ext cx="15464572" cy="115967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7A50D21F-613A-4F8C-9107-AFF4CA933CD9}"/>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44802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FA61-CDE7-44DF-9ED4-27C5D7784ED7}"/>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1AAFAEF4-495D-4FF3-9A31-8B00DAF21A91}"/>
              </a:ext>
            </a:extLst>
          </p:cNvPr>
          <p:cNvSpPr>
            <a:spLocks noGrp="1"/>
          </p:cNvSpPr>
          <p:nvPr>
            <p:ph type="ftr" sz="quarter" idx="11"/>
          </p:nvPr>
        </p:nvSpPr>
        <p:spPr>
          <a:xfrm>
            <a:off x="8075097" y="12955685"/>
            <a:ext cx="8227457" cy="728560"/>
          </a:xfrm>
        </p:spPr>
        <p:txBody>
          <a:bodyPr/>
          <a:lstStyle>
            <a:lvl1pPr>
              <a:defRPr>
                <a:solidFill>
                  <a:schemeClr val="bg1">
                    <a:lumMod val="95000"/>
                  </a:schemeClr>
                </a:solidFill>
              </a:defRPr>
            </a:lvl1pPr>
          </a:lstStyle>
          <a:p>
            <a:r>
              <a:rPr lang="en-US" dirty="0"/>
              <a:t>Diggibyte Technologies  |   www.Diggibyte.com</a:t>
            </a:r>
            <a:endParaRPr lang="en-IN" dirty="0"/>
          </a:p>
        </p:txBody>
      </p:sp>
      <p:sp>
        <p:nvSpPr>
          <p:cNvPr id="5" name="Slide Number Placeholder 5">
            <a:extLst>
              <a:ext uri="{FF2B5EF4-FFF2-40B4-BE49-F238E27FC236}">
                <a16:creationId xmlns:a16="http://schemas.microsoft.com/office/drawing/2014/main" id="{A2B9FDF6-2AB0-4A96-8257-44295F87A982}"/>
              </a:ext>
            </a:extLst>
          </p:cNvPr>
          <p:cNvSpPr>
            <a:spLocks noGrp="1"/>
          </p:cNvSpPr>
          <p:nvPr>
            <p:ph type="sldNum" sz="quarter" idx="4"/>
          </p:nvPr>
        </p:nvSpPr>
        <p:spPr>
          <a:xfrm>
            <a:off x="23241000" y="12938653"/>
            <a:ext cx="685800" cy="728560"/>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7454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7" name="Slide Number Placeholder 5">
            <a:extLst>
              <a:ext uri="{FF2B5EF4-FFF2-40B4-BE49-F238E27FC236}">
                <a16:creationId xmlns:a16="http://schemas.microsoft.com/office/drawing/2014/main" id="{EE1D5125-E34A-41E6-936D-32DCF162F8B2}"/>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6037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1561"/>
            <a:ext cx="21025723" cy="5692267"/>
          </a:xfrm>
        </p:spPr>
        <p:txBody>
          <a:bodyPr anchor="b"/>
          <a:lstStyle>
            <a:lvl1pPr>
              <a:defRPr sz="11972"/>
            </a:lvl1pPr>
          </a:lstStyle>
          <a:p>
            <a:r>
              <a:rPr lang="en-US"/>
              <a:t>Click to edit Master title style</a:t>
            </a:r>
            <a:endParaRPr lang="en-US" dirty="0"/>
          </a:p>
        </p:txBody>
      </p:sp>
      <p:sp>
        <p:nvSpPr>
          <p:cNvPr id="3" name="Text Placeholder 2"/>
          <p:cNvSpPr>
            <a:spLocks noGrp="1"/>
          </p:cNvSpPr>
          <p:nvPr>
            <p:ph type="body" idx="1"/>
          </p:nvPr>
        </p:nvSpPr>
        <p:spPr>
          <a:xfrm>
            <a:off x="1663267" y="9157679"/>
            <a:ext cx="21025723" cy="2993429"/>
          </a:xfrm>
        </p:spPr>
        <p:txBody>
          <a:bodyPr/>
          <a:lstStyle>
            <a:lvl1pPr marL="0" indent="0">
              <a:buNone/>
              <a:defRPr sz="4789">
                <a:solidFill>
                  <a:schemeClr val="tx1">
                    <a:tint val="75000"/>
                  </a:schemeClr>
                </a:solidFill>
              </a:defRPr>
            </a:lvl1pPr>
            <a:lvl2pPr marL="912297" indent="0">
              <a:buNone/>
              <a:defRPr sz="3991">
                <a:solidFill>
                  <a:schemeClr val="tx1">
                    <a:tint val="75000"/>
                  </a:schemeClr>
                </a:solidFill>
              </a:defRPr>
            </a:lvl2pPr>
            <a:lvl3pPr marL="1824594" indent="0">
              <a:buNone/>
              <a:defRPr sz="3592">
                <a:solidFill>
                  <a:schemeClr val="tx1">
                    <a:tint val="75000"/>
                  </a:schemeClr>
                </a:solidFill>
              </a:defRPr>
            </a:lvl3pPr>
            <a:lvl4pPr marL="2736891" indent="0">
              <a:buNone/>
              <a:defRPr sz="3193">
                <a:solidFill>
                  <a:schemeClr val="tx1">
                    <a:tint val="75000"/>
                  </a:schemeClr>
                </a:solidFill>
              </a:defRPr>
            </a:lvl4pPr>
            <a:lvl5pPr marL="3649188" indent="0">
              <a:buNone/>
              <a:defRPr sz="3193">
                <a:solidFill>
                  <a:schemeClr val="tx1">
                    <a:tint val="75000"/>
                  </a:schemeClr>
                </a:solidFill>
              </a:defRPr>
            </a:lvl5pPr>
            <a:lvl6pPr marL="4561484" indent="0">
              <a:buNone/>
              <a:defRPr sz="3193">
                <a:solidFill>
                  <a:schemeClr val="tx1">
                    <a:tint val="75000"/>
                  </a:schemeClr>
                </a:solidFill>
              </a:defRPr>
            </a:lvl6pPr>
            <a:lvl7pPr marL="5473781" indent="0">
              <a:buNone/>
              <a:defRPr sz="3193">
                <a:solidFill>
                  <a:schemeClr val="tx1">
                    <a:tint val="75000"/>
                  </a:schemeClr>
                </a:solidFill>
              </a:defRPr>
            </a:lvl7pPr>
            <a:lvl8pPr marL="6386078" indent="0">
              <a:buNone/>
              <a:defRPr sz="3193">
                <a:solidFill>
                  <a:schemeClr val="tx1">
                    <a:tint val="75000"/>
                  </a:schemeClr>
                </a:solidFill>
              </a:defRPr>
            </a:lvl8pPr>
            <a:lvl9pPr marL="7298375" indent="0">
              <a:buNone/>
              <a:defRPr sz="3193">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1FB5CA93-ED0C-47CB-A58B-BD3B58DE19E9}"/>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19341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4" y="3642798"/>
            <a:ext cx="10360501" cy="8682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42798"/>
            <a:ext cx="10360501" cy="8682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81D6E161-4194-410B-9CF0-6A13F494560F}"/>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90876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28561"/>
            <a:ext cx="21025723" cy="26449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54543"/>
            <a:ext cx="10312888" cy="1644010"/>
          </a:xfrm>
        </p:spPr>
        <p:txBody>
          <a:bodyPr anchor="b"/>
          <a:lstStyle>
            <a:lvl1pPr marL="0" indent="0">
              <a:buNone/>
              <a:defRPr sz="4789" b="1"/>
            </a:lvl1pPr>
            <a:lvl2pPr marL="912297" indent="0">
              <a:buNone/>
              <a:defRPr sz="3991" b="1"/>
            </a:lvl2pPr>
            <a:lvl3pPr marL="1824594" indent="0">
              <a:buNone/>
              <a:defRPr sz="3592" b="1"/>
            </a:lvl3pPr>
            <a:lvl4pPr marL="2736891" indent="0">
              <a:buNone/>
              <a:defRPr sz="3193" b="1"/>
            </a:lvl4pPr>
            <a:lvl5pPr marL="3649188" indent="0">
              <a:buNone/>
              <a:defRPr sz="3193" b="1"/>
            </a:lvl5pPr>
            <a:lvl6pPr marL="4561484" indent="0">
              <a:buNone/>
              <a:defRPr sz="3193" b="1"/>
            </a:lvl6pPr>
            <a:lvl7pPr marL="5473781" indent="0">
              <a:buNone/>
              <a:defRPr sz="3193" b="1"/>
            </a:lvl7pPr>
            <a:lvl8pPr marL="6386078" indent="0">
              <a:buNone/>
              <a:defRPr sz="3193" b="1"/>
            </a:lvl8pPr>
            <a:lvl9pPr marL="7298375" indent="0">
              <a:buNone/>
              <a:defRPr sz="3193" b="1"/>
            </a:lvl9pPr>
          </a:lstStyle>
          <a:p>
            <a:pPr lvl="0"/>
            <a:r>
              <a:rPr lang="en-US"/>
              <a:t>Click to edit Master text styles</a:t>
            </a:r>
          </a:p>
        </p:txBody>
      </p:sp>
      <p:sp>
        <p:nvSpPr>
          <p:cNvPr id="4" name="Content Placeholder 3"/>
          <p:cNvSpPr>
            <a:spLocks noGrp="1"/>
          </p:cNvSpPr>
          <p:nvPr>
            <p:ph sz="half" idx="2"/>
          </p:nvPr>
        </p:nvSpPr>
        <p:spPr>
          <a:xfrm>
            <a:off x="1679139" y="4998552"/>
            <a:ext cx="10312888" cy="7352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6" y="3354543"/>
            <a:ext cx="10363676" cy="1644010"/>
          </a:xfrm>
        </p:spPr>
        <p:txBody>
          <a:bodyPr anchor="b"/>
          <a:lstStyle>
            <a:lvl1pPr marL="0" indent="0">
              <a:buNone/>
              <a:defRPr sz="4789" b="1"/>
            </a:lvl1pPr>
            <a:lvl2pPr marL="912297" indent="0">
              <a:buNone/>
              <a:defRPr sz="3991" b="1"/>
            </a:lvl2pPr>
            <a:lvl3pPr marL="1824594" indent="0">
              <a:buNone/>
              <a:defRPr sz="3592" b="1"/>
            </a:lvl3pPr>
            <a:lvl4pPr marL="2736891" indent="0">
              <a:buNone/>
              <a:defRPr sz="3193" b="1"/>
            </a:lvl4pPr>
            <a:lvl5pPr marL="3649188" indent="0">
              <a:buNone/>
              <a:defRPr sz="3193" b="1"/>
            </a:lvl5pPr>
            <a:lvl6pPr marL="4561484" indent="0">
              <a:buNone/>
              <a:defRPr sz="3193" b="1"/>
            </a:lvl6pPr>
            <a:lvl7pPr marL="5473781" indent="0">
              <a:buNone/>
              <a:defRPr sz="3193" b="1"/>
            </a:lvl7pPr>
            <a:lvl8pPr marL="6386078" indent="0">
              <a:buNone/>
              <a:defRPr sz="3193" b="1"/>
            </a:lvl8pPr>
            <a:lvl9pPr marL="7298375" indent="0">
              <a:buNone/>
              <a:defRPr sz="3193" b="1"/>
            </a:lvl9pPr>
          </a:lstStyle>
          <a:p>
            <a:pPr lvl="0"/>
            <a:r>
              <a:rPr lang="en-US"/>
              <a:t>Click to edit Master text styles</a:t>
            </a:r>
          </a:p>
        </p:txBody>
      </p:sp>
      <p:sp>
        <p:nvSpPr>
          <p:cNvPr id="6" name="Content Placeholder 5"/>
          <p:cNvSpPr>
            <a:spLocks noGrp="1"/>
          </p:cNvSpPr>
          <p:nvPr>
            <p:ph sz="quarter" idx="4"/>
          </p:nvPr>
        </p:nvSpPr>
        <p:spPr>
          <a:xfrm>
            <a:off x="12341186" y="4998552"/>
            <a:ext cx="10363676" cy="7352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fr-FR" dirty="0"/>
              <a:t>Diggibyte Technologies  |   www.Diggibyte.com</a:t>
            </a:r>
            <a:endParaRPr lang="en-IN" dirty="0"/>
          </a:p>
        </p:txBody>
      </p:sp>
      <p:sp>
        <p:nvSpPr>
          <p:cNvPr id="10" name="Slide Number Placeholder 5">
            <a:extLst>
              <a:ext uri="{FF2B5EF4-FFF2-40B4-BE49-F238E27FC236}">
                <a16:creationId xmlns:a16="http://schemas.microsoft.com/office/drawing/2014/main" id="{89999A16-2277-4FCF-9B3C-95815DA1DE6F}"/>
              </a:ext>
            </a:extLst>
          </p:cNvPr>
          <p:cNvSpPr>
            <a:spLocks noGrp="1"/>
          </p:cNvSpPr>
          <p:nvPr>
            <p:ph type="sldNum" sz="quarter" idx="12"/>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75371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fr-FR" dirty="0"/>
              <a:t>Diggibyte Technologies  |   www.Diggibyte.com</a:t>
            </a:r>
            <a:endParaRPr lang="en-IN" dirty="0"/>
          </a:p>
        </p:txBody>
      </p:sp>
      <p:sp>
        <p:nvSpPr>
          <p:cNvPr id="6" name="Slide Number Placeholder 5">
            <a:extLst>
              <a:ext uri="{FF2B5EF4-FFF2-40B4-BE49-F238E27FC236}">
                <a16:creationId xmlns:a16="http://schemas.microsoft.com/office/drawing/2014/main" id="{D9CE487D-5A3F-4CFA-9924-94109E6FC52D}"/>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3011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dirty="0"/>
              <a:t>Diggibyte Technologies  |   www.Diggibyte.com</a:t>
            </a:r>
            <a:endParaRPr lang="en-IN" dirty="0"/>
          </a:p>
        </p:txBody>
      </p:sp>
      <p:sp>
        <p:nvSpPr>
          <p:cNvPr id="5" name="Slide Number Placeholder 5">
            <a:extLst>
              <a:ext uri="{FF2B5EF4-FFF2-40B4-BE49-F238E27FC236}">
                <a16:creationId xmlns:a16="http://schemas.microsoft.com/office/drawing/2014/main" id="{73192410-0B75-4FE1-9834-B53E9A6620EC}"/>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9323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2283"/>
            <a:ext cx="7862426" cy="3192992"/>
          </a:xfrm>
        </p:spPr>
        <p:txBody>
          <a:bodyPr anchor="b"/>
          <a:lstStyle>
            <a:lvl1pPr>
              <a:defRPr sz="6385"/>
            </a:lvl1pPr>
          </a:lstStyle>
          <a:p>
            <a:r>
              <a:rPr lang="en-US"/>
              <a:t>Click to edit Master title style</a:t>
            </a:r>
            <a:endParaRPr lang="en-US" dirty="0"/>
          </a:p>
        </p:txBody>
      </p:sp>
      <p:sp>
        <p:nvSpPr>
          <p:cNvPr id="3" name="Content Placeholder 2"/>
          <p:cNvSpPr>
            <a:spLocks noGrp="1"/>
          </p:cNvSpPr>
          <p:nvPr>
            <p:ph idx="1"/>
          </p:nvPr>
        </p:nvSpPr>
        <p:spPr>
          <a:xfrm>
            <a:off x="10363677" y="1970280"/>
            <a:ext cx="12341185" cy="9724687"/>
          </a:xfrm>
        </p:spPr>
        <p:txBody>
          <a:bodyPr/>
          <a:lstStyle>
            <a:lvl1pPr>
              <a:defRPr sz="6385"/>
            </a:lvl1pPr>
            <a:lvl2pPr>
              <a:defRPr sz="5587"/>
            </a:lvl2pPr>
            <a:lvl3pPr>
              <a:defRPr sz="4789"/>
            </a:lvl3pPr>
            <a:lvl4pPr>
              <a:defRPr sz="3991"/>
            </a:lvl4pPr>
            <a:lvl5pPr>
              <a:defRPr sz="3991"/>
            </a:lvl5pPr>
            <a:lvl6pPr>
              <a:defRPr sz="3991"/>
            </a:lvl6pPr>
            <a:lvl7pPr>
              <a:defRPr sz="3991"/>
            </a:lvl7pPr>
            <a:lvl8pPr>
              <a:defRPr sz="3991"/>
            </a:lvl8pPr>
            <a:lvl9pPr>
              <a:defRPr sz="39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05275"/>
            <a:ext cx="7862426" cy="7605530"/>
          </a:xfrm>
        </p:spPr>
        <p:txBody>
          <a:bodyPr/>
          <a:lstStyle>
            <a:lvl1pPr marL="0" indent="0">
              <a:buNone/>
              <a:defRPr sz="3193"/>
            </a:lvl1pPr>
            <a:lvl2pPr marL="912297" indent="0">
              <a:buNone/>
              <a:defRPr sz="2794"/>
            </a:lvl2pPr>
            <a:lvl3pPr marL="1824594" indent="0">
              <a:buNone/>
              <a:defRPr sz="2394"/>
            </a:lvl3pPr>
            <a:lvl4pPr marL="2736891" indent="0">
              <a:buNone/>
              <a:defRPr sz="1995"/>
            </a:lvl4pPr>
            <a:lvl5pPr marL="3649188" indent="0">
              <a:buNone/>
              <a:defRPr sz="1995"/>
            </a:lvl5pPr>
            <a:lvl6pPr marL="4561484" indent="0">
              <a:buNone/>
              <a:defRPr sz="1995"/>
            </a:lvl6pPr>
            <a:lvl7pPr marL="5473781" indent="0">
              <a:buNone/>
              <a:defRPr sz="1995"/>
            </a:lvl7pPr>
            <a:lvl8pPr marL="6386078" indent="0">
              <a:buNone/>
              <a:defRPr sz="1995"/>
            </a:lvl8pPr>
            <a:lvl9pPr marL="7298375" indent="0">
              <a:buNone/>
              <a:defRPr sz="199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6C15163B-B928-4E38-9E9B-A76592E23770}"/>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383751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2283"/>
            <a:ext cx="7862426" cy="3192992"/>
          </a:xfrm>
        </p:spPr>
        <p:txBody>
          <a:bodyPr anchor="b"/>
          <a:lstStyle>
            <a:lvl1pPr>
              <a:defRPr sz="6385"/>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7" y="1970280"/>
            <a:ext cx="12341185" cy="9724687"/>
          </a:xfrm>
        </p:spPr>
        <p:txBody>
          <a:bodyPr anchor="t"/>
          <a:lstStyle>
            <a:lvl1pPr marL="0" indent="0">
              <a:buNone/>
              <a:defRPr sz="6385"/>
            </a:lvl1pPr>
            <a:lvl2pPr marL="912297" indent="0">
              <a:buNone/>
              <a:defRPr sz="5587"/>
            </a:lvl2pPr>
            <a:lvl3pPr marL="1824594" indent="0">
              <a:buNone/>
              <a:defRPr sz="4789"/>
            </a:lvl3pPr>
            <a:lvl4pPr marL="2736891" indent="0">
              <a:buNone/>
              <a:defRPr sz="3991"/>
            </a:lvl4pPr>
            <a:lvl5pPr marL="3649188" indent="0">
              <a:buNone/>
              <a:defRPr sz="3991"/>
            </a:lvl5pPr>
            <a:lvl6pPr marL="4561484" indent="0">
              <a:buNone/>
              <a:defRPr sz="3991"/>
            </a:lvl6pPr>
            <a:lvl7pPr marL="5473781" indent="0">
              <a:buNone/>
              <a:defRPr sz="3991"/>
            </a:lvl7pPr>
            <a:lvl8pPr marL="6386078" indent="0">
              <a:buNone/>
              <a:defRPr sz="3991"/>
            </a:lvl8pPr>
            <a:lvl9pPr marL="7298375" indent="0">
              <a:buNone/>
              <a:defRPr sz="3991"/>
            </a:lvl9pPr>
          </a:lstStyle>
          <a:p>
            <a:r>
              <a:rPr lang="en-US"/>
              <a:t>Click icon to add picture</a:t>
            </a:r>
            <a:endParaRPr lang="en-US" dirty="0"/>
          </a:p>
        </p:txBody>
      </p:sp>
      <p:sp>
        <p:nvSpPr>
          <p:cNvPr id="4" name="Text Placeholder 3"/>
          <p:cNvSpPr>
            <a:spLocks noGrp="1"/>
          </p:cNvSpPr>
          <p:nvPr>
            <p:ph type="body" sz="half" idx="2"/>
          </p:nvPr>
        </p:nvSpPr>
        <p:spPr>
          <a:xfrm>
            <a:off x="1679140" y="4105275"/>
            <a:ext cx="7862426" cy="7605530"/>
          </a:xfrm>
        </p:spPr>
        <p:txBody>
          <a:bodyPr/>
          <a:lstStyle>
            <a:lvl1pPr marL="0" indent="0">
              <a:buNone/>
              <a:defRPr sz="3193"/>
            </a:lvl1pPr>
            <a:lvl2pPr marL="912297" indent="0">
              <a:buNone/>
              <a:defRPr sz="2794"/>
            </a:lvl2pPr>
            <a:lvl3pPr marL="1824594" indent="0">
              <a:buNone/>
              <a:defRPr sz="2394"/>
            </a:lvl3pPr>
            <a:lvl4pPr marL="2736891" indent="0">
              <a:buNone/>
              <a:defRPr sz="1995"/>
            </a:lvl4pPr>
            <a:lvl5pPr marL="3649188" indent="0">
              <a:buNone/>
              <a:defRPr sz="1995"/>
            </a:lvl5pPr>
            <a:lvl6pPr marL="4561484" indent="0">
              <a:buNone/>
              <a:defRPr sz="1995"/>
            </a:lvl6pPr>
            <a:lvl7pPr marL="5473781" indent="0">
              <a:buNone/>
              <a:defRPr sz="1995"/>
            </a:lvl7pPr>
            <a:lvl8pPr marL="6386078" indent="0">
              <a:buNone/>
              <a:defRPr sz="1995"/>
            </a:lvl8pPr>
            <a:lvl9pPr marL="7298375" indent="0">
              <a:buNone/>
              <a:defRPr sz="199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234E4109-DBC8-46CE-A593-ADA22A8EA937}"/>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07155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28561"/>
            <a:ext cx="21025723" cy="26449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42798"/>
            <a:ext cx="21025723" cy="86825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59636237-13AC-4F7B-9370-883599E62EE4}"/>
              </a:ext>
            </a:extLst>
          </p:cNvPr>
          <p:cNvSpPr/>
          <p:nvPr userDrawn="1"/>
        </p:nvSpPr>
        <p:spPr>
          <a:xfrm>
            <a:off x="0" y="12903026"/>
            <a:ext cx="24377650" cy="762633"/>
          </a:xfrm>
          <a:prstGeom prst="rect">
            <a:avLst/>
          </a:prstGeom>
          <a:solidFill>
            <a:srgbClr val="3A3A3C"/>
          </a:solidFill>
          <a:ln>
            <a:solidFill>
              <a:srgbClr val="3A3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394" b="0" dirty="0">
                <a:latin typeface="+mn-lt"/>
              </a:rPr>
              <a:t>DIGGIBYTE ©  Confidential 2022</a:t>
            </a:r>
          </a:p>
        </p:txBody>
      </p:sp>
      <p:pic>
        <p:nvPicPr>
          <p:cNvPr id="8" name="Picture 7" descr="Logo&#10;&#10;Description automatically generated">
            <a:extLst>
              <a:ext uri="{FF2B5EF4-FFF2-40B4-BE49-F238E27FC236}">
                <a16:creationId xmlns:a16="http://schemas.microsoft.com/office/drawing/2014/main" id="{B6A80040-7CE4-4CFE-AD24-797A0BAE1463}"/>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9435802" y="-459025"/>
            <a:ext cx="4770443" cy="2644800"/>
          </a:xfrm>
          <a:prstGeom prst="rect">
            <a:avLst/>
          </a:prstGeom>
        </p:spPr>
      </p:pic>
      <p:sp>
        <p:nvSpPr>
          <p:cNvPr id="9" name="Rectangle 8">
            <a:extLst>
              <a:ext uri="{FF2B5EF4-FFF2-40B4-BE49-F238E27FC236}">
                <a16:creationId xmlns:a16="http://schemas.microsoft.com/office/drawing/2014/main" id="{C50637CE-4EEB-45BC-A3C8-897A1B43DD4F}"/>
              </a:ext>
            </a:extLst>
          </p:cNvPr>
          <p:cNvSpPr/>
          <p:nvPr userDrawn="1"/>
        </p:nvSpPr>
        <p:spPr>
          <a:xfrm rot="5400000">
            <a:off x="2458965" y="872432"/>
            <a:ext cx="224230" cy="17902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3592"/>
          </a:p>
        </p:txBody>
      </p:sp>
      <p:sp>
        <p:nvSpPr>
          <p:cNvPr id="5" name="Footer Placeholder 4"/>
          <p:cNvSpPr>
            <a:spLocks noGrp="1"/>
          </p:cNvSpPr>
          <p:nvPr>
            <p:ph type="ftr" sz="quarter" idx="3"/>
          </p:nvPr>
        </p:nvSpPr>
        <p:spPr>
          <a:xfrm>
            <a:off x="8075096" y="12901472"/>
            <a:ext cx="8227457" cy="728560"/>
          </a:xfrm>
          <a:prstGeom prst="rect">
            <a:avLst/>
          </a:prstGeom>
        </p:spPr>
        <p:txBody>
          <a:bodyPr vert="horz" lIns="91440" tIns="45720" rIns="91440" bIns="45720" rtlCol="0" anchor="ctr"/>
          <a:lstStyle>
            <a:lvl1pPr algn="ctr">
              <a:defRPr sz="2394">
                <a:solidFill>
                  <a:schemeClr val="bg1"/>
                </a:solidFill>
              </a:defRPr>
            </a:lvl1pPr>
          </a:lstStyle>
          <a:p>
            <a:r>
              <a:rPr lang="fr-FR" dirty="0"/>
              <a:t>Diggibyte Technologies  |   www.Diggibyte.com</a:t>
            </a:r>
            <a:endParaRPr lang="en-IN" dirty="0"/>
          </a:p>
        </p:txBody>
      </p:sp>
      <p:sp>
        <p:nvSpPr>
          <p:cNvPr id="11" name="Slide Number Placeholder 5">
            <a:extLst>
              <a:ext uri="{FF2B5EF4-FFF2-40B4-BE49-F238E27FC236}">
                <a16:creationId xmlns:a16="http://schemas.microsoft.com/office/drawing/2014/main" id="{C59B83DA-08D3-4DAA-92F3-64FF266DA6B0}"/>
              </a:ext>
            </a:extLst>
          </p:cNvPr>
          <p:cNvSpPr>
            <a:spLocks noGrp="1"/>
          </p:cNvSpPr>
          <p:nvPr>
            <p:ph type="sldNum" sz="quarter" idx="4"/>
          </p:nvPr>
        </p:nvSpPr>
        <p:spPr>
          <a:xfrm>
            <a:off x="23124268" y="12899918"/>
            <a:ext cx="685800" cy="728560"/>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0783376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1" r:id="rId12"/>
  </p:sldLayoutIdLst>
  <p:hf hd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mailto:Aparna.menon@diggibyt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FE6074-385A-4A57-9256-62493F5E8828}"/>
              </a:ext>
            </a:extLst>
          </p:cNvPr>
          <p:cNvSpPr>
            <a:spLocks noGrp="1"/>
          </p:cNvSpPr>
          <p:nvPr>
            <p:ph type="sldNum" sz="quarter" idx="12"/>
          </p:nvPr>
        </p:nvSpPr>
        <p:spPr/>
        <p:txBody>
          <a:bodyPr/>
          <a:lstStyle/>
          <a:p>
            <a:fld id="{2D550C56-9F87-4A04-B28F-B5A8DB7FC23F}" type="slidenum">
              <a:rPr lang="en-IN" smtClean="0"/>
              <a:pPr/>
              <a:t>1</a:t>
            </a:fld>
            <a:endParaRPr lang="en-IN" dirty="0"/>
          </a:p>
        </p:txBody>
      </p:sp>
      <p:sp>
        <p:nvSpPr>
          <p:cNvPr id="9" name="Footer Placeholder 3">
            <a:extLst>
              <a:ext uri="{FF2B5EF4-FFF2-40B4-BE49-F238E27FC236}">
                <a16:creationId xmlns:a16="http://schemas.microsoft.com/office/drawing/2014/main" id="{6B2B0308-E992-4FF7-8E4C-F60F23A9B345}"/>
              </a:ext>
            </a:extLst>
          </p:cNvPr>
          <p:cNvSpPr>
            <a:spLocks noGrp="1"/>
          </p:cNvSpPr>
          <p:nvPr>
            <p:ph type="ftr" sz="quarter" idx="11"/>
          </p:nvPr>
        </p:nvSpPr>
        <p:spPr>
          <a:xfrm>
            <a:off x="8075096" y="12878342"/>
            <a:ext cx="8227457" cy="728560"/>
          </a:xfrm>
        </p:spPr>
        <p:txBody>
          <a:bodyPr/>
          <a:lstStyle/>
          <a:p>
            <a:r>
              <a:rPr lang="en-US" dirty="0"/>
              <a:t>Diggibyte Technologies  |   www.Diggibyte.com</a:t>
            </a:r>
            <a:endParaRPr lang="en-IN" dirty="0"/>
          </a:p>
        </p:txBody>
      </p:sp>
      <p:sp>
        <p:nvSpPr>
          <p:cNvPr id="2" name="Rectangle 1">
            <a:extLst>
              <a:ext uri="{FF2B5EF4-FFF2-40B4-BE49-F238E27FC236}">
                <a16:creationId xmlns:a16="http://schemas.microsoft.com/office/drawing/2014/main" id="{6F0D8AB0-FC17-6130-9DD2-76602C6A8FEA}"/>
              </a:ext>
            </a:extLst>
          </p:cNvPr>
          <p:cNvSpPr/>
          <p:nvPr/>
        </p:nvSpPr>
        <p:spPr>
          <a:xfrm>
            <a:off x="3033394" y="6334293"/>
            <a:ext cx="18310860" cy="1015663"/>
          </a:xfrm>
          <a:prstGeom prst="rect">
            <a:avLst/>
          </a:prstGeom>
          <a:noFill/>
        </p:spPr>
        <p:txBody>
          <a:bodyPr wrap="square" lIns="91440" tIns="45720" rIns="91440" bIns="45720">
            <a:spAutoFit/>
          </a:bodyPr>
          <a:lstStyle/>
          <a:p>
            <a:pPr algn="ctr"/>
            <a:r>
              <a:rPr lang="en-US" sz="6000" dirty="0">
                <a:ln w="0"/>
                <a:effectLst>
                  <a:outerShdw blurRad="38100" dist="19050" dir="2700000" algn="tl" rotWithShape="0">
                    <a:schemeClr val="dk1">
                      <a:alpha val="40000"/>
                    </a:schemeClr>
                  </a:outerShdw>
                </a:effectLst>
                <a:latin typeface="Congenial Light" panose="020B0604020202020204" pitchFamily="2" charset="0"/>
                <a:cs typeface="Times New Roman" panose="02020603050405020304" pitchFamily="18" charset="0"/>
              </a:rPr>
              <a:t>Higher Order Functions in PySpark</a:t>
            </a:r>
            <a:endParaRPr lang="en-US" sz="6000" b="0" cap="none" spc="0" dirty="0">
              <a:ln w="0"/>
              <a:solidFill>
                <a:schemeClr val="tx1"/>
              </a:solidFill>
              <a:effectLst>
                <a:outerShdw blurRad="38100" dist="19050" dir="2700000" algn="tl" rotWithShape="0">
                  <a:schemeClr val="dk1">
                    <a:alpha val="40000"/>
                  </a:schemeClr>
                </a:outerShdw>
              </a:effectLst>
              <a:latin typeface="Congenial Light" panose="020B0604020202020204" pitchFamily="2" charset="0"/>
              <a:cs typeface="Times New Roman" panose="02020603050405020304" pitchFamily="18" charset="0"/>
            </a:endParaRPr>
          </a:p>
        </p:txBody>
      </p:sp>
    </p:spTree>
    <p:extLst>
      <p:ext uri="{BB962C8B-B14F-4D97-AF65-F5344CB8AC3E}">
        <p14:creationId xmlns:p14="http://schemas.microsoft.com/office/powerpoint/2010/main" val="238458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E00D-9536-DBB0-D1FE-858E62385240}"/>
              </a:ext>
            </a:extLst>
          </p:cNvPr>
          <p:cNvSpPr>
            <a:spLocks noGrp="1"/>
          </p:cNvSpPr>
          <p:nvPr>
            <p:ph type="ctrTitle"/>
          </p:nvPr>
        </p:nvSpPr>
        <p:spPr>
          <a:xfrm>
            <a:off x="2813290" y="1881026"/>
            <a:ext cx="18283238" cy="1503130"/>
          </a:xfrm>
        </p:spPr>
        <p:txBody>
          <a:bodyPr>
            <a:normAutofit/>
          </a:bodyPr>
          <a:lstStyle/>
          <a:p>
            <a:pPr algn="l"/>
            <a:r>
              <a:rPr lang="en-US" sz="6600" dirty="0">
                <a:latin typeface="Congenial Light" panose="02000503040000020004" pitchFamily="2" charset="0"/>
                <a:cs typeface="Times New Roman" panose="02020603050405020304" pitchFamily="18" charset="0"/>
              </a:rPr>
              <a:t>aggregate()</a:t>
            </a:r>
          </a:p>
        </p:txBody>
      </p:sp>
      <p:sp>
        <p:nvSpPr>
          <p:cNvPr id="3" name="Subtitle 2">
            <a:extLst>
              <a:ext uri="{FF2B5EF4-FFF2-40B4-BE49-F238E27FC236}">
                <a16:creationId xmlns:a16="http://schemas.microsoft.com/office/drawing/2014/main" id="{B6EC37CC-D817-6363-A02E-5ABE1F8F33D7}"/>
              </a:ext>
            </a:extLst>
          </p:cNvPr>
          <p:cNvSpPr>
            <a:spLocks noGrp="1"/>
          </p:cNvSpPr>
          <p:nvPr>
            <p:ph type="subTitle" idx="1"/>
          </p:nvPr>
        </p:nvSpPr>
        <p:spPr>
          <a:xfrm>
            <a:off x="2813290" y="3948840"/>
            <a:ext cx="18283238" cy="7854384"/>
          </a:xfrm>
        </p:spPr>
        <p:txBody>
          <a:bodyPr>
            <a:normAutofit/>
          </a:bodyPr>
          <a:lstStyle/>
          <a:p>
            <a:pPr marL="685800" indent="-685800" algn="l">
              <a:buFont typeface="Arial" panose="020B0604020202020204" pitchFamily="34" charset="0"/>
              <a:buChar char="•"/>
            </a:pPr>
            <a:r>
              <a:rPr lang="en-US" sz="3200" dirty="0">
                <a:latin typeface="Congenial Light" panose="02000503040000020004" pitchFamily="2" charset="0"/>
              </a:rPr>
              <a:t>The aggregate() function in PySpark is a transformation operation that applies an aggregation function to the elements of an RDD and returns a result.</a:t>
            </a:r>
          </a:p>
          <a:p>
            <a:pPr marL="685800" indent="-685800" algn="l">
              <a:buFont typeface="Arial" panose="020B0604020202020204" pitchFamily="34" charset="0"/>
              <a:buChar char="•"/>
            </a:pPr>
            <a:r>
              <a:rPr lang="en-US" sz="3200" dirty="0">
                <a:latin typeface="Congenial Light" panose="02000503040000020004" pitchFamily="2" charset="0"/>
              </a:rPr>
              <a:t> The aggregate() function takes two functions as arguments: an aggregation function and a combine function. The aggregation function is applied to each partition of the RDD, and the combine function is used to combine the results from different partitions.</a:t>
            </a:r>
          </a:p>
          <a:p>
            <a:pPr marL="685800" indent="-685800" algn="l">
              <a:buFont typeface="Arial" panose="020B0604020202020204" pitchFamily="34" charset="0"/>
              <a:buChar char="•"/>
            </a:pPr>
            <a:r>
              <a:rPr lang="en-US" sz="3200" dirty="0">
                <a:latin typeface="Congenial Light" panose="02000503040000020004" pitchFamily="2" charset="0"/>
              </a:rPr>
              <a:t>Syntax</a:t>
            </a:r>
          </a:p>
          <a:p>
            <a:pPr marL="1598097" lvl="1" indent="-685800" algn="l">
              <a:buFont typeface="Arial" panose="020B0604020202020204" pitchFamily="34" charset="0"/>
              <a:buChar char="•"/>
            </a:pPr>
            <a:r>
              <a:rPr lang="en-US" sz="3200" dirty="0">
                <a:latin typeface="Congenial Light" panose="02000503040000020004" pitchFamily="2" charset="0"/>
              </a:rPr>
              <a:t>result = </a:t>
            </a:r>
            <a:r>
              <a:rPr lang="en-US" sz="3200" dirty="0" err="1">
                <a:latin typeface="Congenial Light" panose="02000503040000020004" pitchFamily="2" charset="0"/>
              </a:rPr>
              <a:t>rdd.aggregate</a:t>
            </a:r>
            <a:r>
              <a:rPr lang="en-US" sz="3200" dirty="0">
                <a:latin typeface="Congenial Light" panose="02000503040000020004" pitchFamily="2" charset="0"/>
              </a:rPr>
              <a:t>(</a:t>
            </a:r>
            <a:r>
              <a:rPr lang="en-US" sz="3200" dirty="0" err="1">
                <a:latin typeface="Congenial Light" panose="02000503040000020004" pitchFamily="2" charset="0"/>
              </a:rPr>
              <a:t>zero_value</a:t>
            </a:r>
            <a:r>
              <a:rPr lang="en-US" sz="3200" dirty="0">
                <a:latin typeface="Congenial Light" panose="02000503040000020004" pitchFamily="2" charset="0"/>
              </a:rPr>
              <a:t>, </a:t>
            </a:r>
            <a:r>
              <a:rPr lang="en-US" sz="3200" dirty="0" err="1">
                <a:latin typeface="Congenial Light" panose="02000503040000020004" pitchFamily="2" charset="0"/>
              </a:rPr>
              <a:t>seq_func</a:t>
            </a:r>
            <a:r>
              <a:rPr lang="en-US" sz="3200" dirty="0">
                <a:latin typeface="Congenial Light" panose="02000503040000020004" pitchFamily="2" charset="0"/>
              </a:rPr>
              <a:t>, </a:t>
            </a:r>
            <a:r>
              <a:rPr lang="en-US" sz="3200" dirty="0" err="1">
                <a:latin typeface="Congenial Light" panose="02000503040000020004" pitchFamily="2" charset="0"/>
              </a:rPr>
              <a:t>comb_func</a:t>
            </a:r>
            <a:r>
              <a:rPr lang="en-US" sz="3200" dirty="0">
                <a:latin typeface="Congenial Light" panose="02000503040000020004" pitchFamily="2" charset="0"/>
              </a:rPr>
              <a:t>)</a:t>
            </a:r>
          </a:p>
          <a:p>
            <a:pPr marL="2510394" lvl="2" indent="-685800" algn="l">
              <a:buFont typeface="Arial" panose="020B0604020202020204" pitchFamily="34" charset="0"/>
              <a:buChar char="•"/>
            </a:pPr>
            <a:r>
              <a:rPr lang="en-US" sz="3200" dirty="0" err="1">
                <a:latin typeface="Congenial Light" panose="02000503040000020004" pitchFamily="2" charset="0"/>
              </a:rPr>
              <a:t>zero_value</a:t>
            </a:r>
            <a:r>
              <a:rPr lang="en-US" sz="3200" dirty="0">
                <a:latin typeface="Congenial Light" panose="02000503040000020004" pitchFamily="2" charset="0"/>
              </a:rPr>
              <a:t> is the initial value of the aggregation</a:t>
            </a:r>
          </a:p>
          <a:p>
            <a:pPr marL="2510394" lvl="2" indent="-685800" algn="l">
              <a:buFont typeface="Arial" panose="020B0604020202020204" pitchFamily="34" charset="0"/>
              <a:buChar char="•"/>
            </a:pPr>
            <a:r>
              <a:rPr lang="en-US" sz="3200" dirty="0" err="1">
                <a:latin typeface="Congenial Light" panose="02000503040000020004" pitchFamily="2" charset="0"/>
              </a:rPr>
              <a:t>seq_func</a:t>
            </a:r>
            <a:r>
              <a:rPr lang="en-US" sz="3200" dirty="0">
                <a:latin typeface="Congenial Light" panose="02000503040000020004" pitchFamily="2" charset="0"/>
              </a:rPr>
              <a:t> is the aggregation function applied to each partition</a:t>
            </a:r>
          </a:p>
          <a:p>
            <a:pPr marL="2510394" lvl="2" indent="-685800" algn="l">
              <a:buFont typeface="Arial" panose="020B0604020202020204" pitchFamily="34" charset="0"/>
              <a:buChar char="•"/>
            </a:pPr>
            <a:r>
              <a:rPr lang="en-US" sz="3200" dirty="0">
                <a:latin typeface="Congenial Light" panose="02000503040000020004" pitchFamily="2" charset="0"/>
              </a:rPr>
              <a:t> </a:t>
            </a:r>
            <a:r>
              <a:rPr lang="en-US" sz="3200" dirty="0" err="1">
                <a:latin typeface="Congenial Light" panose="02000503040000020004" pitchFamily="2" charset="0"/>
              </a:rPr>
              <a:t>comb_func</a:t>
            </a:r>
            <a:r>
              <a:rPr lang="en-US" sz="3200" dirty="0">
                <a:latin typeface="Congenial Light" panose="02000503040000020004" pitchFamily="2" charset="0"/>
              </a:rPr>
              <a:t> is the function used to combine the results from different partitions.</a:t>
            </a:r>
          </a:p>
        </p:txBody>
      </p:sp>
      <p:sp>
        <p:nvSpPr>
          <p:cNvPr id="4" name="Footer Placeholder 3">
            <a:extLst>
              <a:ext uri="{FF2B5EF4-FFF2-40B4-BE49-F238E27FC236}">
                <a16:creationId xmlns:a16="http://schemas.microsoft.com/office/drawing/2014/main" id="{098BDEAD-BF0E-EFBF-1367-6A4509E72447}"/>
              </a:ext>
            </a:extLst>
          </p:cNvPr>
          <p:cNvSpPr>
            <a:spLocks noGrp="1"/>
          </p:cNvSpPr>
          <p:nvPr>
            <p:ph type="ftr" sz="quarter" idx="11"/>
          </p:nvPr>
        </p:nvSpPr>
        <p:spPr/>
        <p:txBody>
          <a:bodyPr/>
          <a:lstStyle/>
          <a:p>
            <a:r>
              <a:rPr lang="en-US" dirty="0" err="1"/>
              <a:t>Diggibyte</a:t>
            </a:r>
            <a:r>
              <a:rPr lang="en-US" dirty="0"/>
              <a:t> Technologies  |   www.Diggibyte.com</a:t>
            </a:r>
            <a:endParaRPr lang="en-IN" dirty="0"/>
          </a:p>
        </p:txBody>
      </p:sp>
      <p:sp>
        <p:nvSpPr>
          <p:cNvPr id="5" name="Slide Number Placeholder 4">
            <a:extLst>
              <a:ext uri="{FF2B5EF4-FFF2-40B4-BE49-F238E27FC236}">
                <a16:creationId xmlns:a16="http://schemas.microsoft.com/office/drawing/2014/main" id="{C9BAF9B7-F1DC-7958-C6F9-DEAEC3FC19CD}"/>
              </a:ext>
            </a:extLst>
          </p:cNvPr>
          <p:cNvSpPr>
            <a:spLocks noGrp="1"/>
          </p:cNvSpPr>
          <p:nvPr>
            <p:ph type="sldNum" sz="quarter" idx="12"/>
          </p:nvPr>
        </p:nvSpPr>
        <p:spPr/>
        <p:txBody>
          <a:bodyPr/>
          <a:lstStyle/>
          <a:p>
            <a:fld id="{2D550C56-9F87-4A04-B28F-B5A8DB7FC23F}" type="slidenum">
              <a:rPr lang="en-IN" smtClean="0"/>
              <a:pPr/>
              <a:t>10</a:t>
            </a:fld>
            <a:endParaRPr lang="en-IN" dirty="0"/>
          </a:p>
        </p:txBody>
      </p:sp>
    </p:spTree>
    <p:extLst>
      <p:ext uri="{BB962C8B-B14F-4D97-AF65-F5344CB8AC3E}">
        <p14:creationId xmlns:p14="http://schemas.microsoft.com/office/powerpoint/2010/main" val="144114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FE6074-385A-4A57-9256-62493F5E8828}"/>
              </a:ext>
            </a:extLst>
          </p:cNvPr>
          <p:cNvSpPr>
            <a:spLocks noGrp="1"/>
          </p:cNvSpPr>
          <p:nvPr>
            <p:ph type="sldNum" sz="quarter" idx="12"/>
          </p:nvPr>
        </p:nvSpPr>
        <p:spPr/>
        <p:txBody>
          <a:bodyPr/>
          <a:lstStyle/>
          <a:p>
            <a:fld id="{2D550C56-9F87-4A04-B28F-B5A8DB7FC23F}" type="slidenum">
              <a:rPr lang="en-IN" smtClean="0"/>
              <a:pPr/>
              <a:t>11</a:t>
            </a:fld>
            <a:endParaRPr lang="en-IN" dirty="0"/>
          </a:p>
        </p:txBody>
      </p:sp>
      <p:sp>
        <p:nvSpPr>
          <p:cNvPr id="9" name="Footer Placeholder 3">
            <a:extLst>
              <a:ext uri="{FF2B5EF4-FFF2-40B4-BE49-F238E27FC236}">
                <a16:creationId xmlns:a16="http://schemas.microsoft.com/office/drawing/2014/main" id="{6B2B0308-E992-4FF7-8E4C-F60F23A9B345}"/>
              </a:ext>
            </a:extLst>
          </p:cNvPr>
          <p:cNvSpPr>
            <a:spLocks noGrp="1"/>
          </p:cNvSpPr>
          <p:nvPr>
            <p:ph type="ftr" sz="quarter" idx="11"/>
          </p:nvPr>
        </p:nvSpPr>
        <p:spPr>
          <a:xfrm>
            <a:off x="8075096" y="12878342"/>
            <a:ext cx="8227457" cy="728560"/>
          </a:xfrm>
        </p:spPr>
        <p:txBody>
          <a:bodyPr/>
          <a:lstStyle/>
          <a:p>
            <a:r>
              <a:rPr lang="en-US" dirty="0"/>
              <a:t>Diggibyte Technologies  |   www.Diggibyte.com</a:t>
            </a:r>
            <a:endParaRPr lang="en-IN" dirty="0"/>
          </a:p>
        </p:txBody>
      </p:sp>
      <p:sp>
        <p:nvSpPr>
          <p:cNvPr id="2" name="Rectangle 1">
            <a:extLst>
              <a:ext uri="{FF2B5EF4-FFF2-40B4-BE49-F238E27FC236}">
                <a16:creationId xmlns:a16="http://schemas.microsoft.com/office/drawing/2014/main" id="{6F0D8AB0-FC17-6130-9DD2-76602C6A8FEA}"/>
              </a:ext>
            </a:extLst>
          </p:cNvPr>
          <p:cNvSpPr/>
          <p:nvPr/>
        </p:nvSpPr>
        <p:spPr>
          <a:xfrm>
            <a:off x="3033394" y="6334293"/>
            <a:ext cx="18310860" cy="1015663"/>
          </a:xfrm>
          <a:prstGeom prst="rect">
            <a:avLst/>
          </a:prstGeom>
          <a:noFill/>
        </p:spPr>
        <p:txBody>
          <a:bodyPr wrap="square" lIns="91440" tIns="45720" rIns="91440" bIns="45720">
            <a:spAutoFit/>
          </a:bodyPr>
          <a:lstStyle/>
          <a:p>
            <a:pPr algn="ctr"/>
            <a:r>
              <a:rPr lang="en-US" sz="6000" dirty="0">
                <a:ln w="0"/>
                <a:effectLst>
                  <a:outerShdw blurRad="38100" dist="19050" dir="2700000" algn="tl" rotWithShape="0">
                    <a:schemeClr val="dk1">
                      <a:alpha val="40000"/>
                    </a:schemeClr>
                  </a:outerShdw>
                </a:effectLst>
                <a:latin typeface="Congenial Light" panose="020B0604020202020204" pitchFamily="2" charset="0"/>
                <a:cs typeface="Times New Roman" panose="02020603050405020304" pitchFamily="18" charset="0"/>
              </a:rPr>
              <a:t>Thank you</a:t>
            </a:r>
            <a:endParaRPr lang="en-US" sz="6000" b="0" cap="none" spc="0" dirty="0">
              <a:ln w="0"/>
              <a:solidFill>
                <a:schemeClr val="tx1"/>
              </a:solidFill>
              <a:effectLst>
                <a:outerShdw blurRad="38100" dist="19050" dir="2700000" algn="tl" rotWithShape="0">
                  <a:schemeClr val="dk1">
                    <a:alpha val="40000"/>
                  </a:schemeClr>
                </a:outerShdw>
              </a:effectLst>
              <a:latin typeface="Congenial Light" panose="020B0604020202020204" pitchFamily="2" charset="0"/>
              <a:cs typeface="Times New Roman" panose="02020603050405020304" pitchFamily="18" charset="0"/>
            </a:endParaRPr>
          </a:p>
        </p:txBody>
      </p:sp>
      <p:sp>
        <p:nvSpPr>
          <p:cNvPr id="3" name="TextBox 2">
            <a:extLst>
              <a:ext uri="{FF2B5EF4-FFF2-40B4-BE49-F238E27FC236}">
                <a16:creationId xmlns:a16="http://schemas.microsoft.com/office/drawing/2014/main" id="{D0C8B9EC-EE6B-A7EC-F077-274977432B4D}"/>
              </a:ext>
            </a:extLst>
          </p:cNvPr>
          <p:cNvSpPr txBox="1"/>
          <p:nvPr/>
        </p:nvSpPr>
        <p:spPr>
          <a:xfrm>
            <a:off x="13881928" y="12509010"/>
            <a:ext cx="10495722" cy="369332"/>
          </a:xfrm>
          <a:prstGeom prst="rect">
            <a:avLst/>
          </a:prstGeom>
          <a:noFill/>
        </p:spPr>
        <p:txBody>
          <a:bodyPr wrap="square" rtlCol="0">
            <a:spAutoFit/>
          </a:bodyPr>
          <a:lstStyle/>
          <a:p>
            <a:pPr algn="r"/>
            <a:r>
              <a:rPr lang="en-IN" b="1" dirty="0">
                <a:latin typeface="Congenial Light" panose="02000503040000020004" pitchFamily="2" charset="0"/>
              </a:rPr>
              <a:t>Reach out to a</a:t>
            </a:r>
            <a:r>
              <a:rPr lang="en-IN" b="1" dirty="0">
                <a:latin typeface="Congenial Light" panose="02000503040000020004" pitchFamily="2" charset="0"/>
                <a:hlinkClick r:id="rId2">
                  <a:extLst>
                    <a:ext uri="{A12FA001-AC4F-418D-AE19-62706E023703}">
                      <ahyp:hlinkClr xmlns:ahyp="http://schemas.microsoft.com/office/drawing/2018/hyperlinkcolor" val="tx"/>
                    </a:ext>
                  </a:extLst>
                </a:hlinkClick>
              </a:rPr>
              <a:t>parna.menon@diggibyte.com</a:t>
            </a:r>
            <a:r>
              <a:rPr lang="en-IN" b="1" dirty="0">
                <a:latin typeface="Congenial Light" panose="02000503040000020004" pitchFamily="2" charset="0"/>
              </a:rPr>
              <a:t> for queries or feedback. </a:t>
            </a:r>
          </a:p>
        </p:txBody>
      </p:sp>
    </p:spTree>
    <p:extLst>
      <p:ext uri="{BB962C8B-B14F-4D97-AF65-F5344CB8AC3E}">
        <p14:creationId xmlns:p14="http://schemas.microsoft.com/office/powerpoint/2010/main" val="379623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E00D-9536-DBB0-D1FE-858E62385240}"/>
              </a:ext>
            </a:extLst>
          </p:cNvPr>
          <p:cNvSpPr>
            <a:spLocks noGrp="1"/>
          </p:cNvSpPr>
          <p:nvPr>
            <p:ph type="ctrTitle"/>
          </p:nvPr>
        </p:nvSpPr>
        <p:spPr>
          <a:xfrm>
            <a:off x="2813290" y="1881026"/>
            <a:ext cx="18283238" cy="1503130"/>
          </a:xfrm>
        </p:spPr>
        <p:txBody>
          <a:bodyPr>
            <a:normAutofit/>
          </a:bodyPr>
          <a:lstStyle/>
          <a:p>
            <a:pPr algn="l"/>
            <a:r>
              <a:rPr lang="en-US" sz="6600" dirty="0">
                <a:latin typeface="Congenial Light" panose="02000503040000020004" pitchFamily="2" charset="0"/>
                <a:cs typeface="Times New Roman" panose="02020603050405020304" pitchFamily="18" charset="0"/>
              </a:rPr>
              <a:t>Higher Order Functions</a:t>
            </a:r>
          </a:p>
        </p:txBody>
      </p:sp>
      <p:sp>
        <p:nvSpPr>
          <p:cNvPr id="3" name="Subtitle 2">
            <a:extLst>
              <a:ext uri="{FF2B5EF4-FFF2-40B4-BE49-F238E27FC236}">
                <a16:creationId xmlns:a16="http://schemas.microsoft.com/office/drawing/2014/main" id="{B6EC37CC-D817-6363-A02E-5ABE1F8F33D7}"/>
              </a:ext>
            </a:extLst>
          </p:cNvPr>
          <p:cNvSpPr>
            <a:spLocks noGrp="1"/>
          </p:cNvSpPr>
          <p:nvPr>
            <p:ph type="subTitle" idx="1"/>
          </p:nvPr>
        </p:nvSpPr>
        <p:spPr>
          <a:xfrm>
            <a:off x="2813290" y="3737113"/>
            <a:ext cx="18283238" cy="8408504"/>
          </a:xfrm>
        </p:spPr>
        <p:txBody>
          <a:bodyPr>
            <a:noAutofit/>
          </a:bodyPr>
          <a:lstStyle/>
          <a:p>
            <a:pPr marL="685800" indent="-685800" algn="l">
              <a:buFont typeface="Arial" panose="020B0604020202020204" pitchFamily="34" charset="0"/>
              <a:buChar char="•"/>
            </a:pPr>
            <a:r>
              <a:rPr lang="en-US" sz="3200" b="0" i="0" dirty="0">
                <a:effectLst/>
                <a:latin typeface="Congenial Light" panose="02000503040000020004" pitchFamily="2" charset="0"/>
              </a:rPr>
              <a:t>Higher-order functions are functions in PySpark that can take other functions as arguments or return functions as output. These functions can be applied to distributed data in PySpark and used for more complex transformations and operations.</a:t>
            </a:r>
          </a:p>
          <a:p>
            <a:pPr marL="685800" indent="-685800" algn="l">
              <a:buFont typeface="Arial" panose="020B0604020202020204" pitchFamily="34" charset="0"/>
              <a:buChar char="•"/>
            </a:pPr>
            <a:r>
              <a:rPr lang="en-US" sz="3200" dirty="0">
                <a:latin typeface="Congenial Light" panose="02000503040000020004" pitchFamily="2" charset="0"/>
              </a:rPr>
              <a:t>Higher-order functions are preferred in PySpark for several reasons:</a:t>
            </a:r>
          </a:p>
          <a:p>
            <a:pPr marL="1598097" lvl="1" indent="-685800" algn="l">
              <a:buFont typeface="Arial" panose="020B0604020202020204" pitchFamily="34" charset="0"/>
              <a:buChar char="•"/>
            </a:pPr>
            <a:r>
              <a:rPr lang="en-US" sz="3200" b="1" dirty="0">
                <a:latin typeface="Congenial Light" panose="02000503040000020004" pitchFamily="2" charset="0"/>
              </a:rPr>
              <a:t>Code simplicity and readability</a:t>
            </a:r>
            <a:r>
              <a:rPr lang="en-US" sz="3200" dirty="0">
                <a:latin typeface="Congenial Light" panose="02000503040000020004" pitchFamily="2" charset="0"/>
              </a:rPr>
              <a:t>: Higher-order functions allow for a more concise and readable code. They encapsulate complex logic in a single function, making the code more modular and easier to understand.</a:t>
            </a:r>
          </a:p>
          <a:p>
            <a:pPr marL="1598097" lvl="1" indent="-685800" algn="l">
              <a:buFont typeface="Arial" panose="020B0604020202020204" pitchFamily="34" charset="0"/>
              <a:buChar char="•"/>
            </a:pPr>
            <a:r>
              <a:rPr lang="en-US" sz="3200" b="1" dirty="0">
                <a:latin typeface="Congenial Light" panose="02000503040000020004" pitchFamily="2" charset="0"/>
              </a:rPr>
              <a:t>Reusability</a:t>
            </a:r>
            <a:r>
              <a:rPr lang="en-US" sz="3200" dirty="0">
                <a:latin typeface="Congenial Light" panose="02000503040000020004" pitchFamily="2" charset="0"/>
              </a:rPr>
              <a:t>: Higher-order functions are reusable and can be applied to different datasets and problems, reducing the need for code duplication and maintenance.</a:t>
            </a:r>
          </a:p>
          <a:p>
            <a:pPr marL="1598097" lvl="1" indent="-685800" algn="l">
              <a:buFont typeface="Arial" panose="020B0604020202020204" pitchFamily="34" charset="0"/>
              <a:buChar char="•"/>
            </a:pPr>
            <a:r>
              <a:rPr lang="en-US" sz="3200" b="1" dirty="0">
                <a:latin typeface="Congenial Light" panose="02000503040000020004" pitchFamily="2" charset="0"/>
              </a:rPr>
              <a:t>Performance</a:t>
            </a:r>
            <a:r>
              <a:rPr lang="en-US" sz="3200" dirty="0">
                <a:latin typeface="Congenial Light" panose="02000503040000020004" pitchFamily="2" charset="0"/>
              </a:rPr>
              <a:t>: Higher-order functions are optimized for distributed computing in PySpark. They can take advantage of parallel processing and reduce the amount of data transfer between nodes, resulting in faster processing times.</a:t>
            </a:r>
          </a:p>
          <a:p>
            <a:pPr marL="1598097" lvl="1" indent="-685800" algn="l">
              <a:buFont typeface="Arial" panose="020B0604020202020204" pitchFamily="34" charset="0"/>
              <a:buChar char="•"/>
            </a:pPr>
            <a:r>
              <a:rPr lang="en-US" sz="3200" b="1" dirty="0">
                <a:latin typeface="Congenial Light" panose="02000503040000020004" pitchFamily="2" charset="0"/>
              </a:rPr>
              <a:t>Scalability</a:t>
            </a:r>
            <a:r>
              <a:rPr lang="en-US" sz="3200" dirty="0">
                <a:latin typeface="Congenial Light" panose="02000503040000020004" pitchFamily="2" charset="0"/>
              </a:rPr>
              <a:t>: Higher-order functions are designed to handle large datasets and can scale to accommodate big data processing.</a:t>
            </a:r>
          </a:p>
          <a:p>
            <a:pPr marL="1598097" lvl="1" indent="-685800" algn="l">
              <a:buFont typeface="Arial" panose="020B0604020202020204" pitchFamily="34" charset="0"/>
              <a:buChar char="•"/>
            </a:pPr>
            <a:r>
              <a:rPr lang="en-US" sz="3200" b="1" dirty="0">
                <a:latin typeface="Congenial Light" panose="02000503040000020004" pitchFamily="2" charset="0"/>
              </a:rPr>
              <a:t>Flexibility</a:t>
            </a:r>
            <a:r>
              <a:rPr lang="en-US" sz="3200" dirty="0">
                <a:latin typeface="Congenial Light" panose="02000503040000020004" pitchFamily="2" charset="0"/>
              </a:rPr>
              <a:t>: Higher-order functions provide a flexible and powerful way to manipulate data in PySpark. They can be used for a variety of operations, such as data transformation, aggregation, filtering, and grouping.</a:t>
            </a:r>
          </a:p>
        </p:txBody>
      </p:sp>
      <p:sp>
        <p:nvSpPr>
          <p:cNvPr id="4" name="Footer Placeholder 3">
            <a:extLst>
              <a:ext uri="{FF2B5EF4-FFF2-40B4-BE49-F238E27FC236}">
                <a16:creationId xmlns:a16="http://schemas.microsoft.com/office/drawing/2014/main" id="{098BDEAD-BF0E-EFBF-1367-6A4509E72447}"/>
              </a:ext>
            </a:extLst>
          </p:cNvPr>
          <p:cNvSpPr>
            <a:spLocks noGrp="1"/>
          </p:cNvSpPr>
          <p:nvPr>
            <p:ph type="ftr" sz="quarter" idx="11"/>
          </p:nvPr>
        </p:nvSpPr>
        <p:spPr/>
        <p:txBody>
          <a:bodyPr/>
          <a:lstStyle/>
          <a:p>
            <a:r>
              <a:rPr lang="en-US" dirty="0" err="1"/>
              <a:t>Diggibyte</a:t>
            </a:r>
            <a:r>
              <a:rPr lang="en-US" dirty="0"/>
              <a:t> Technologies  |   www.Diggibyte.com</a:t>
            </a:r>
            <a:endParaRPr lang="en-IN" dirty="0"/>
          </a:p>
        </p:txBody>
      </p:sp>
      <p:sp>
        <p:nvSpPr>
          <p:cNvPr id="5" name="Slide Number Placeholder 4">
            <a:extLst>
              <a:ext uri="{FF2B5EF4-FFF2-40B4-BE49-F238E27FC236}">
                <a16:creationId xmlns:a16="http://schemas.microsoft.com/office/drawing/2014/main" id="{C9BAF9B7-F1DC-7958-C6F9-DEAEC3FC19CD}"/>
              </a:ext>
            </a:extLst>
          </p:cNvPr>
          <p:cNvSpPr>
            <a:spLocks noGrp="1"/>
          </p:cNvSpPr>
          <p:nvPr>
            <p:ph type="sldNum" sz="quarter" idx="12"/>
          </p:nvPr>
        </p:nvSpPr>
        <p:spPr/>
        <p:txBody>
          <a:bodyPr/>
          <a:lstStyle/>
          <a:p>
            <a:fld id="{2D550C56-9F87-4A04-B28F-B5A8DB7FC23F}" type="slidenum">
              <a:rPr lang="en-IN" smtClean="0"/>
              <a:pPr/>
              <a:t>2</a:t>
            </a:fld>
            <a:endParaRPr lang="en-IN" dirty="0"/>
          </a:p>
        </p:txBody>
      </p:sp>
    </p:spTree>
    <p:extLst>
      <p:ext uri="{BB962C8B-B14F-4D97-AF65-F5344CB8AC3E}">
        <p14:creationId xmlns:p14="http://schemas.microsoft.com/office/powerpoint/2010/main" val="99579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E00D-9536-DBB0-D1FE-858E62385240}"/>
              </a:ext>
            </a:extLst>
          </p:cNvPr>
          <p:cNvSpPr>
            <a:spLocks noGrp="1"/>
          </p:cNvSpPr>
          <p:nvPr>
            <p:ph type="ctrTitle"/>
          </p:nvPr>
        </p:nvSpPr>
        <p:spPr>
          <a:xfrm>
            <a:off x="2813290" y="1881026"/>
            <a:ext cx="18283238" cy="1503130"/>
          </a:xfrm>
        </p:spPr>
        <p:txBody>
          <a:bodyPr>
            <a:normAutofit/>
          </a:bodyPr>
          <a:lstStyle/>
          <a:p>
            <a:pPr algn="l"/>
            <a:r>
              <a:rPr lang="en-US" sz="9600" dirty="0">
                <a:latin typeface="Congenial Light" panose="02000503040000020004" pitchFamily="2" charset="0"/>
                <a:cs typeface="Times New Roman" panose="02020603050405020304" pitchFamily="18" charset="0"/>
              </a:rPr>
              <a:t>Agenda</a:t>
            </a:r>
          </a:p>
        </p:txBody>
      </p:sp>
      <p:sp>
        <p:nvSpPr>
          <p:cNvPr id="3" name="Subtitle 2">
            <a:extLst>
              <a:ext uri="{FF2B5EF4-FFF2-40B4-BE49-F238E27FC236}">
                <a16:creationId xmlns:a16="http://schemas.microsoft.com/office/drawing/2014/main" id="{B6EC37CC-D817-6363-A02E-5ABE1F8F33D7}"/>
              </a:ext>
            </a:extLst>
          </p:cNvPr>
          <p:cNvSpPr>
            <a:spLocks noGrp="1"/>
          </p:cNvSpPr>
          <p:nvPr>
            <p:ph type="subTitle" idx="1"/>
          </p:nvPr>
        </p:nvSpPr>
        <p:spPr>
          <a:xfrm>
            <a:off x="2813290" y="3948840"/>
            <a:ext cx="18283238" cy="7854384"/>
          </a:xfrm>
        </p:spPr>
        <p:txBody>
          <a:bodyPr>
            <a:normAutofit/>
          </a:bodyPr>
          <a:lstStyle/>
          <a:p>
            <a:pPr marL="685800" indent="-685800" algn="l">
              <a:buFont typeface="Arial" panose="020B0604020202020204" pitchFamily="34" charset="0"/>
              <a:buChar char="•"/>
            </a:pPr>
            <a:r>
              <a:rPr lang="en-US" sz="3600" dirty="0">
                <a:latin typeface="Congenial Light" panose="02000503040000020004" pitchFamily="2" charset="0"/>
              </a:rPr>
              <a:t>map()</a:t>
            </a:r>
          </a:p>
          <a:p>
            <a:pPr marL="685800" indent="-685800" algn="l">
              <a:buFont typeface="Arial" panose="020B0604020202020204" pitchFamily="34" charset="0"/>
              <a:buChar char="•"/>
            </a:pPr>
            <a:r>
              <a:rPr lang="en-US" sz="3600" dirty="0" err="1">
                <a:latin typeface="Congenial Light" panose="02000503040000020004" pitchFamily="2" charset="0"/>
              </a:rPr>
              <a:t>flatMap</a:t>
            </a:r>
            <a:r>
              <a:rPr lang="en-US" sz="3600" dirty="0">
                <a:latin typeface="Congenial Light" panose="02000503040000020004" pitchFamily="2" charset="0"/>
              </a:rPr>
              <a:t>()</a:t>
            </a:r>
          </a:p>
          <a:p>
            <a:pPr marL="685800" indent="-685800" algn="l">
              <a:buFont typeface="Arial" panose="020B0604020202020204" pitchFamily="34" charset="0"/>
              <a:buChar char="•"/>
            </a:pPr>
            <a:r>
              <a:rPr lang="en-US" sz="3600" dirty="0">
                <a:latin typeface="Congenial Light" panose="02000503040000020004" pitchFamily="2" charset="0"/>
              </a:rPr>
              <a:t>reduce()</a:t>
            </a:r>
          </a:p>
          <a:p>
            <a:pPr marL="685800" indent="-685800" algn="l">
              <a:buFont typeface="Arial" panose="020B0604020202020204" pitchFamily="34" charset="0"/>
              <a:buChar char="•"/>
            </a:pPr>
            <a:r>
              <a:rPr lang="en-US" sz="3600" dirty="0">
                <a:latin typeface="Congenial Light" panose="02000503040000020004" pitchFamily="2" charset="0"/>
              </a:rPr>
              <a:t>filter()</a:t>
            </a:r>
          </a:p>
          <a:p>
            <a:pPr marL="685800" indent="-685800" algn="l">
              <a:buFont typeface="Arial" panose="020B0604020202020204" pitchFamily="34" charset="0"/>
              <a:buChar char="•"/>
            </a:pPr>
            <a:r>
              <a:rPr lang="en-US" sz="3600" dirty="0">
                <a:latin typeface="Congenial Light" panose="02000503040000020004" pitchFamily="2" charset="0"/>
              </a:rPr>
              <a:t>transform()</a:t>
            </a:r>
          </a:p>
          <a:p>
            <a:pPr marL="685800" indent="-685800" algn="l">
              <a:buFont typeface="Arial" panose="020B0604020202020204" pitchFamily="34" charset="0"/>
              <a:buChar char="•"/>
            </a:pPr>
            <a:r>
              <a:rPr lang="en-US" sz="3600" dirty="0">
                <a:latin typeface="Congenial Light" panose="02000503040000020004" pitchFamily="2" charset="0"/>
              </a:rPr>
              <a:t>exists()</a:t>
            </a:r>
          </a:p>
          <a:p>
            <a:pPr marL="685800" indent="-685800" algn="l">
              <a:buFont typeface="Arial" panose="020B0604020202020204" pitchFamily="34" charset="0"/>
              <a:buChar char="•"/>
            </a:pPr>
            <a:r>
              <a:rPr lang="en-US" sz="3600" dirty="0">
                <a:latin typeface="Congenial Light" panose="02000503040000020004" pitchFamily="2" charset="0"/>
              </a:rPr>
              <a:t>aggregate()</a:t>
            </a:r>
          </a:p>
          <a:p>
            <a:pPr marL="685800" indent="-685800" algn="l">
              <a:buFont typeface="Arial" panose="020B0604020202020204" pitchFamily="34" charset="0"/>
              <a:buChar char="•"/>
            </a:pPr>
            <a:endParaRPr lang="en-US" sz="3600" dirty="0">
              <a:latin typeface="Congenial Light" panose="02000503040000020004" pitchFamily="2" charset="0"/>
            </a:endParaRPr>
          </a:p>
          <a:p>
            <a:pPr marL="685800" indent="-685800" algn="l">
              <a:buFont typeface="Arial" panose="020B0604020202020204" pitchFamily="34" charset="0"/>
              <a:buChar char="•"/>
            </a:pPr>
            <a:endParaRPr lang="en-US" sz="3600" dirty="0">
              <a:latin typeface="Congenial Light" panose="02000503040000020004" pitchFamily="2" charset="0"/>
            </a:endParaRPr>
          </a:p>
        </p:txBody>
      </p:sp>
      <p:sp>
        <p:nvSpPr>
          <p:cNvPr id="4" name="Footer Placeholder 3">
            <a:extLst>
              <a:ext uri="{FF2B5EF4-FFF2-40B4-BE49-F238E27FC236}">
                <a16:creationId xmlns:a16="http://schemas.microsoft.com/office/drawing/2014/main" id="{098BDEAD-BF0E-EFBF-1367-6A4509E72447}"/>
              </a:ext>
            </a:extLst>
          </p:cNvPr>
          <p:cNvSpPr>
            <a:spLocks noGrp="1"/>
          </p:cNvSpPr>
          <p:nvPr>
            <p:ph type="ftr" sz="quarter" idx="11"/>
          </p:nvPr>
        </p:nvSpPr>
        <p:spPr/>
        <p:txBody>
          <a:bodyPr/>
          <a:lstStyle/>
          <a:p>
            <a:r>
              <a:rPr lang="en-US" dirty="0" err="1"/>
              <a:t>Diggibyte</a:t>
            </a:r>
            <a:r>
              <a:rPr lang="en-US" dirty="0"/>
              <a:t> Technologies  |   www.Diggibyte.com</a:t>
            </a:r>
            <a:endParaRPr lang="en-IN" dirty="0"/>
          </a:p>
        </p:txBody>
      </p:sp>
      <p:sp>
        <p:nvSpPr>
          <p:cNvPr id="5" name="Slide Number Placeholder 4">
            <a:extLst>
              <a:ext uri="{FF2B5EF4-FFF2-40B4-BE49-F238E27FC236}">
                <a16:creationId xmlns:a16="http://schemas.microsoft.com/office/drawing/2014/main" id="{C9BAF9B7-F1DC-7958-C6F9-DEAEC3FC19CD}"/>
              </a:ext>
            </a:extLst>
          </p:cNvPr>
          <p:cNvSpPr>
            <a:spLocks noGrp="1"/>
          </p:cNvSpPr>
          <p:nvPr>
            <p:ph type="sldNum" sz="quarter" idx="12"/>
          </p:nvPr>
        </p:nvSpPr>
        <p:spPr/>
        <p:txBody>
          <a:bodyPr/>
          <a:lstStyle/>
          <a:p>
            <a:fld id="{2D550C56-9F87-4A04-B28F-B5A8DB7FC23F}" type="slidenum">
              <a:rPr lang="en-IN" smtClean="0"/>
              <a:pPr/>
              <a:t>3</a:t>
            </a:fld>
            <a:endParaRPr lang="en-IN" dirty="0"/>
          </a:p>
        </p:txBody>
      </p:sp>
    </p:spTree>
    <p:extLst>
      <p:ext uri="{BB962C8B-B14F-4D97-AF65-F5344CB8AC3E}">
        <p14:creationId xmlns:p14="http://schemas.microsoft.com/office/powerpoint/2010/main" val="199832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E00D-9536-DBB0-D1FE-858E62385240}"/>
              </a:ext>
            </a:extLst>
          </p:cNvPr>
          <p:cNvSpPr>
            <a:spLocks noGrp="1"/>
          </p:cNvSpPr>
          <p:nvPr>
            <p:ph type="ctrTitle"/>
          </p:nvPr>
        </p:nvSpPr>
        <p:spPr>
          <a:xfrm>
            <a:off x="2813290" y="1881026"/>
            <a:ext cx="18283238" cy="1503130"/>
          </a:xfrm>
        </p:spPr>
        <p:txBody>
          <a:bodyPr>
            <a:normAutofit/>
          </a:bodyPr>
          <a:lstStyle/>
          <a:p>
            <a:pPr algn="l"/>
            <a:r>
              <a:rPr lang="en-US" sz="6600" dirty="0">
                <a:latin typeface="Congenial Light" panose="02000503040000020004" pitchFamily="2" charset="0"/>
                <a:cs typeface="Times New Roman" panose="02020603050405020304" pitchFamily="18" charset="0"/>
              </a:rPr>
              <a:t>map()</a:t>
            </a:r>
          </a:p>
        </p:txBody>
      </p:sp>
      <p:sp>
        <p:nvSpPr>
          <p:cNvPr id="3" name="Subtitle 2">
            <a:extLst>
              <a:ext uri="{FF2B5EF4-FFF2-40B4-BE49-F238E27FC236}">
                <a16:creationId xmlns:a16="http://schemas.microsoft.com/office/drawing/2014/main" id="{B6EC37CC-D817-6363-A02E-5ABE1F8F33D7}"/>
              </a:ext>
            </a:extLst>
          </p:cNvPr>
          <p:cNvSpPr>
            <a:spLocks noGrp="1"/>
          </p:cNvSpPr>
          <p:nvPr>
            <p:ph type="subTitle" idx="1"/>
          </p:nvPr>
        </p:nvSpPr>
        <p:spPr>
          <a:xfrm>
            <a:off x="2813290" y="3948840"/>
            <a:ext cx="18283238" cy="7854384"/>
          </a:xfrm>
        </p:spPr>
        <p:txBody>
          <a:bodyPr>
            <a:normAutofit/>
          </a:bodyPr>
          <a:lstStyle/>
          <a:p>
            <a:pPr marL="685800" indent="-685800" algn="l">
              <a:buFont typeface="Arial" panose="020B0604020202020204" pitchFamily="34" charset="0"/>
              <a:buChar char="•"/>
            </a:pPr>
            <a:r>
              <a:rPr lang="en-US" sz="3200" dirty="0">
                <a:latin typeface="Congenial Light" panose="02000503040000020004" pitchFamily="2" charset="0"/>
              </a:rPr>
              <a:t>The map() function is a transformation operation in PySpark that applies a function to each element of an RDD (Resilient Distributed Dataset) in a distributed manner. </a:t>
            </a:r>
          </a:p>
          <a:p>
            <a:pPr marL="685800" indent="-685800" algn="l">
              <a:buFont typeface="Arial" panose="020B0604020202020204" pitchFamily="34" charset="0"/>
              <a:buChar char="•"/>
            </a:pPr>
            <a:r>
              <a:rPr lang="en-US" sz="3200" dirty="0">
                <a:latin typeface="Congenial Light" panose="02000503040000020004" pitchFamily="2" charset="0"/>
              </a:rPr>
              <a:t>The result of the map() operation is a new RDD consisting of the output generated by the applied function for each element in the input RDD.</a:t>
            </a:r>
          </a:p>
          <a:p>
            <a:pPr marL="685800" indent="-685800" algn="l">
              <a:buFont typeface="Arial" panose="020B0604020202020204" pitchFamily="34" charset="0"/>
              <a:buChar char="•"/>
            </a:pPr>
            <a:r>
              <a:rPr lang="en-US" sz="3200" dirty="0">
                <a:latin typeface="Congenial Light" panose="02000503040000020004" pitchFamily="2" charset="0"/>
              </a:rPr>
              <a:t>The map() function is faster than user-defined functions (UDFs) in PySpark because it is optimized for distributed computing. UDFs can be used to apply a custom function to each element of an RDD, but they may not perform well when working with large datasets.</a:t>
            </a:r>
          </a:p>
          <a:p>
            <a:pPr marL="685800" indent="-685800" algn="l">
              <a:buFont typeface="Arial" panose="020B0604020202020204" pitchFamily="34" charset="0"/>
              <a:buChar char="•"/>
            </a:pPr>
            <a:r>
              <a:rPr lang="en-US" sz="3200" dirty="0">
                <a:latin typeface="Congenial Light" panose="02000503040000020004" pitchFamily="2" charset="0"/>
              </a:rPr>
              <a:t>Syntax </a:t>
            </a:r>
          </a:p>
          <a:p>
            <a:pPr lvl="1" algn="l"/>
            <a:r>
              <a:rPr lang="en-US" sz="3200" dirty="0" err="1">
                <a:latin typeface="Congenial Light" panose="02000503040000020004" pitchFamily="2" charset="0"/>
              </a:rPr>
              <a:t>new_rdd</a:t>
            </a:r>
            <a:r>
              <a:rPr lang="en-US" sz="3200" dirty="0">
                <a:latin typeface="Congenial Light" panose="02000503040000020004" pitchFamily="2" charset="0"/>
              </a:rPr>
              <a:t> = </a:t>
            </a:r>
            <a:r>
              <a:rPr lang="en-US" sz="3200" dirty="0" err="1">
                <a:latin typeface="Congenial Light" panose="02000503040000020004" pitchFamily="2" charset="0"/>
              </a:rPr>
              <a:t>old_rdd.map</a:t>
            </a:r>
            <a:r>
              <a:rPr lang="en-US" sz="3200" dirty="0">
                <a:latin typeface="Congenial Light" panose="02000503040000020004" pitchFamily="2" charset="0"/>
              </a:rPr>
              <a:t>(lambda x: function(x))</a:t>
            </a:r>
          </a:p>
          <a:p>
            <a:pPr lvl="1" algn="l"/>
            <a:endParaRPr lang="en-US" sz="3200" dirty="0">
              <a:latin typeface="Congenial Light" panose="02000503040000020004" pitchFamily="2" charset="0"/>
            </a:endParaRPr>
          </a:p>
        </p:txBody>
      </p:sp>
      <p:sp>
        <p:nvSpPr>
          <p:cNvPr id="4" name="Footer Placeholder 3">
            <a:extLst>
              <a:ext uri="{FF2B5EF4-FFF2-40B4-BE49-F238E27FC236}">
                <a16:creationId xmlns:a16="http://schemas.microsoft.com/office/drawing/2014/main" id="{098BDEAD-BF0E-EFBF-1367-6A4509E72447}"/>
              </a:ext>
            </a:extLst>
          </p:cNvPr>
          <p:cNvSpPr>
            <a:spLocks noGrp="1"/>
          </p:cNvSpPr>
          <p:nvPr>
            <p:ph type="ftr" sz="quarter" idx="11"/>
          </p:nvPr>
        </p:nvSpPr>
        <p:spPr/>
        <p:txBody>
          <a:bodyPr/>
          <a:lstStyle/>
          <a:p>
            <a:r>
              <a:rPr lang="en-US" dirty="0" err="1"/>
              <a:t>Diggibyte</a:t>
            </a:r>
            <a:r>
              <a:rPr lang="en-US" dirty="0"/>
              <a:t> Technologies  |   www.Diggibyte.com</a:t>
            </a:r>
            <a:endParaRPr lang="en-IN" dirty="0"/>
          </a:p>
        </p:txBody>
      </p:sp>
      <p:sp>
        <p:nvSpPr>
          <p:cNvPr id="5" name="Slide Number Placeholder 4">
            <a:extLst>
              <a:ext uri="{FF2B5EF4-FFF2-40B4-BE49-F238E27FC236}">
                <a16:creationId xmlns:a16="http://schemas.microsoft.com/office/drawing/2014/main" id="{C9BAF9B7-F1DC-7958-C6F9-DEAEC3FC19CD}"/>
              </a:ext>
            </a:extLst>
          </p:cNvPr>
          <p:cNvSpPr>
            <a:spLocks noGrp="1"/>
          </p:cNvSpPr>
          <p:nvPr>
            <p:ph type="sldNum" sz="quarter" idx="12"/>
          </p:nvPr>
        </p:nvSpPr>
        <p:spPr/>
        <p:txBody>
          <a:bodyPr/>
          <a:lstStyle/>
          <a:p>
            <a:fld id="{2D550C56-9F87-4A04-B28F-B5A8DB7FC23F}" type="slidenum">
              <a:rPr lang="en-IN" smtClean="0"/>
              <a:pPr/>
              <a:t>4</a:t>
            </a:fld>
            <a:endParaRPr lang="en-IN" dirty="0"/>
          </a:p>
        </p:txBody>
      </p:sp>
    </p:spTree>
    <p:extLst>
      <p:ext uri="{BB962C8B-B14F-4D97-AF65-F5344CB8AC3E}">
        <p14:creationId xmlns:p14="http://schemas.microsoft.com/office/powerpoint/2010/main" val="123723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E00D-9536-DBB0-D1FE-858E62385240}"/>
              </a:ext>
            </a:extLst>
          </p:cNvPr>
          <p:cNvSpPr>
            <a:spLocks noGrp="1"/>
          </p:cNvSpPr>
          <p:nvPr>
            <p:ph type="ctrTitle"/>
          </p:nvPr>
        </p:nvSpPr>
        <p:spPr>
          <a:xfrm>
            <a:off x="2813290" y="1881026"/>
            <a:ext cx="18283238" cy="1503130"/>
          </a:xfrm>
        </p:spPr>
        <p:txBody>
          <a:bodyPr>
            <a:normAutofit/>
          </a:bodyPr>
          <a:lstStyle/>
          <a:p>
            <a:pPr algn="l"/>
            <a:r>
              <a:rPr lang="en-US" sz="6600" dirty="0" err="1">
                <a:latin typeface="Congenial Light" panose="02000503040000020004" pitchFamily="2" charset="0"/>
                <a:cs typeface="Times New Roman" panose="02020603050405020304" pitchFamily="18" charset="0"/>
              </a:rPr>
              <a:t>flatMap</a:t>
            </a:r>
            <a:r>
              <a:rPr lang="en-US" sz="6600" dirty="0">
                <a:latin typeface="Congenial Light" panose="02000503040000020004" pitchFamily="2" charset="0"/>
                <a:cs typeface="Times New Roman" panose="02020603050405020304" pitchFamily="18" charset="0"/>
              </a:rPr>
              <a:t>()</a:t>
            </a:r>
          </a:p>
        </p:txBody>
      </p:sp>
      <p:sp>
        <p:nvSpPr>
          <p:cNvPr id="3" name="Subtitle 2">
            <a:extLst>
              <a:ext uri="{FF2B5EF4-FFF2-40B4-BE49-F238E27FC236}">
                <a16:creationId xmlns:a16="http://schemas.microsoft.com/office/drawing/2014/main" id="{B6EC37CC-D817-6363-A02E-5ABE1F8F33D7}"/>
              </a:ext>
            </a:extLst>
          </p:cNvPr>
          <p:cNvSpPr>
            <a:spLocks noGrp="1"/>
          </p:cNvSpPr>
          <p:nvPr>
            <p:ph type="subTitle" idx="1"/>
          </p:nvPr>
        </p:nvSpPr>
        <p:spPr>
          <a:xfrm>
            <a:off x="2813290" y="3948840"/>
            <a:ext cx="18283238" cy="7854384"/>
          </a:xfrm>
        </p:spPr>
        <p:txBody>
          <a:bodyPr>
            <a:normAutofit/>
          </a:bodyPr>
          <a:lstStyle/>
          <a:p>
            <a:pPr marL="685800" indent="-685800" algn="l">
              <a:buFont typeface="Arial" panose="020B0604020202020204" pitchFamily="34" charset="0"/>
              <a:buChar char="•"/>
            </a:pPr>
            <a:r>
              <a:rPr lang="en-US" sz="3200" dirty="0">
                <a:latin typeface="Congenial Light" panose="02000503040000020004" pitchFamily="2" charset="0"/>
              </a:rPr>
              <a:t>The </a:t>
            </a:r>
            <a:r>
              <a:rPr lang="en-US" sz="3200" dirty="0" err="1">
                <a:latin typeface="Congenial Light" panose="02000503040000020004" pitchFamily="2" charset="0"/>
              </a:rPr>
              <a:t>flatMap</a:t>
            </a:r>
            <a:r>
              <a:rPr lang="en-US" sz="3200" dirty="0">
                <a:latin typeface="Congenial Light" panose="02000503040000020004" pitchFamily="2" charset="0"/>
              </a:rPr>
              <a:t>() function in PySpark is a transformation operation that is similar to map(), but it can return multiple output values for each input element. The output of the </a:t>
            </a:r>
            <a:r>
              <a:rPr lang="en-US" sz="3200" dirty="0" err="1">
                <a:latin typeface="Congenial Light" panose="02000503040000020004" pitchFamily="2" charset="0"/>
              </a:rPr>
              <a:t>flatMap</a:t>
            </a:r>
            <a:r>
              <a:rPr lang="en-US" sz="3200" dirty="0">
                <a:latin typeface="Congenial Light" panose="02000503040000020004" pitchFamily="2" charset="0"/>
              </a:rPr>
              <a:t>() operation is a new RDD consisting of the flattened output generated by the applied function for each element in the input RDD.</a:t>
            </a:r>
          </a:p>
          <a:p>
            <a:pPr marL="685800" indent="-685800" algn="l">
              <a:buFont typeface="Arial" panose="020B0604020202020204" pitchFamily="34" charset="0"/>
              <a:buChar char="•"/>
            </a:pPr>
            <a:r>
              <a:rPr lang="en-US" sz="3200" dirty="0">
                <a:latin typeface="Congenial Light" panose="02000503040000020004" pitchFamily="2" charset="0"/>
              </a:rPr>
              <a:t>The </a:t>
            </a:r>
            <a:r>
              <a:rPr lang="en-US" sz="3200" dirty="0" err="1">
                <a:latin typeface="Congenial Light" panose="02000503040000020004" pitchFamily="2" charset="0"/>
              </a:rPr>
              <a:t>flatMap</a:t>
            </a:r>
            <a:r>
              <a:rPr lang="en-US" sz="3200" dirty="0">
                <a:latin typeface="Congenial Light" panose="02000503040000020004" pitchFamily="2" charset="0"/>
              </a:rPr>
              <a:t>() function is used when you need to split an input element into multiple output elements. For example, if you have a sentence and want to split it into individual words, you can use </a:t>
            </a:r>
            <a:r>
              <a:rPr lang="en-US" sz="3200" dirty="0" err="1">
                <a:latin typeface="Congenial Light" panose="02000503040000020004" pitchFamily="2" charset="0"/>
              </a:rPr>
              <a:t>flatMap</a:t>
            </a:r>
            <a:r>
              <a:rPr lang="en-US" sz="3200" dirty="0">
                <a:latin typeface="Congenial Light" panose="02000503040000020004" pitchFamily="2" charset="0"/>
              </a:rPr>
              <a:t>() to apply a function that returns a list of words for each sentence.</a:t>
            </a:r>
          </a:p>
          <a:p>
            <a:pPr marL="685800" indent="-685800" algn="l">
              <a:buFont typeface="Arial" panose="020B0604020202020204" pitchFamily="34" charset="0"/>
              <a:buChar char="•"/>
            </a:pPr>
            <a:r>
              <a:rPr lang="en-US" sz="3200" dirty="0">
                <a:latin typeface="Congenial Light" panose="02000503040000020004" pitchFamily="2" charset="0"/>
              </a:rPr>
              <a:t>Syntax </a:t>
            </a:r>
          </a:p>
          <a:p>
            <a:pPr marL="1598097" lvl="1" indent="-685800" algn="l">
              <a:buFont typeface="Arial" panose="020B0604020202020204" pitchFamily="34" charset="0"/>
              <a:buChar char="•"/>
            </a:pPr>
            <a:r>
              <a:rPr lang="en-US" sz="3200" dirty="0" err="1">
                <a:latin typeface="Congenial Light" panose="02000503040000020004" pitchFamily="2" charset="0"/>
              </a:rPr>
              <a:t>new_rdd</a:t>
            </a:r>
            <a:r>
              <a:rPr lang="en-US" sz="3200" dirty="0">
                <a:latin typeface="Congenial Light" panose="02000503040000020004" pitchFamily="2" charset="0"/>
              </a:rPr>
              <a:t> = </a:t>
            </a:r>
            <a:r>
              <a:rPr lang="en-US" sz="3200" dirty="0" err="1">
                <a:latin typeface="Congenial Light" panose="02000503040000020004" pitchFamily="2" charset="0"/>
              </a:rPr>
              <a:t>old_rdd.flatMap</a:t>
            </a:r>
            <a:r>
              <a:rPr lang="en-US" sz="3200" dirty="0">
                <a:latin typeface="Congenial Light" panose="02000503040000020004" pitchFamily="2" charset="0"/>
              </a:rPr>
              <a:t>(lambda x: function(x))</a:t>
            </a:r>
          </a:p>
        </p:txBody>
      </p:sp>
      <p:sp>
        <p:nvSpPr>
          <p:cNvPr id="4" name="Footer Placeholder 3">
            <a:extLst>
              <a:ext uri="{FF2B5EF4-FFF2-40B4-BE49-F238E27FC236}">
                <a16:creationId xmlns:a16="http://schemas.microsoft.com/office/drawing/2014/main" id="{098BDEAD-BF0E-EFBF-1367-6A4509E72447}"/>
              </a:ext>
            </a:extLst>
          </p:cNvPr>
          <p:cNvSpPr>
            <a:spLocks noGrp="1"/>
          </p:cNvSpPr>
          <p:nvPr>
            <p:ph type="ftr" sz="quarter" idx="11"/>
          </p:nvPr>
        </p:nvSpPr>
        <p:spPr/>
        <p:txBody>
          <a:bodyPr/>
          <a:lstStyle/>
          <a:p>
            <a:r>
              <a:rPr lang="en-US" dirty="0" err="1"/>
              <a:t>Diggibyte</a:t>
            </a:r>
            <a:r>
              <a:rPr lang="en-US" dirty="0"/>
              <a:t> Technologies  |   www.Diggibyte.com</a:t>
            </a:r>
            <a:endParaRPr lang="en-IN" dirty="0"/>
          </a:p>
        </p:txBody>
      </p:sp>
      <p:sp>
        <p:nvSpPr>
          <p:cNvPr id="5" name="Slide Number Placeholder 4">
            <a:extLst>
              <a:ext uri="{FF2B5EF4-FFF2-40B4-BE49-F238E27FC236}">
                <a16:creationId xmlns:a16="http://schemas.microsoft.com/office/drawing/2014/main" id="{C9BAF9B7-F1DC-7958-C6F9-DEAEC3FC19CD}"/>
              </a:ext>
            </a:extLst>
          </p:cNvPr>
          <p:cNvSpPr>
            <a:spLocks noGrp="1"/>
          </p:cNvSpPr>
          <p:nvPr>
            <p:ph type="sldNum" sz="quarter" idx="12"/>
          </p:nvPr>
        </p:nvSpPr>
        <p:spPr/>
        <p:txBody>
          <a:bodyPr/>
          <a:lstStyle/>
          <a:p>
            <a:fld id="{2D550C56-9F87-4A04-B28F-B5A8DB7FC23F}" type="slidenum">
              <a:rPr lang="en-IN" smtClean="0"/>
              <a:pPr/>
              <a:t>5</a:t>
            </a:fld>
            <a:endParaRPr lang="en-IN" dirty="0"/>
          </a:p>
        </p:txBody>
      </p:sp>
    </p:spTree>
    <p:extLst>
      <p:ext uri="{BB962C8B-B14F-4D97-AF65-F5344CB8AC3E}">
        <p14:creationId xmlns:p14="http://schemas.microsoft.com/office/powerpoint/2010/main" val="359119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E00D-9536-DBB0-D1FE-858E62385240}"/>
              </a:ext>
            </a:extLst>
          </p:cNvPr>
          <p:cNvSpPr>
            <a:spLocks noGrp="1"/>
          </p:cNvSpPr>
          <p:nvPr>
            <p:ph type="ctrTitle"/>
          </p:nvPr>
        </p:nvSpPr>
        <p:spPr>
          <a:xfrm>
            <a:off x="2813290" y="1881026"/>
            <a:ext cx="18283238" cy="1503130"/>
          </a:xfrm>
        </p:spPr>
        <p:txBody>
          <a:bodyPr>
            <a:normAutofit/>
          </a:bodyPr>
          <a:lstStyle/>
          <a:p>
            <a:pPr algn="l"/>
            <a:r>
              <a:rPr lang="en-US" sz="6600" dirty="0">
                <a:latin typeface="Congenial Light" panose="02000503040000020004" pitchFamily="2" charset="0"/>
                <a:cs typeface="Times New Roman" panose="02020603050405020304" pitchFamily="18" charset="0"/>
              </a:rPr>
              <a:t>reduce()</a:t>
            </a:r>
          </a:p>
        </p:txBody>
      </p:sp>
      <p:sp>
        <p:nvSpPr>
          <p:cNvPr id="3" name="Subtitle 2">
            <a:extLst>
              <a:ext uri="{FF2B5EF4-FFF2-40B4-BE49-F238E27FC236}">
                <a16:creationId xmlns:a16="http://schemas.microsoft.com/office/drawing/2014/main" id="{B6EC37CC-D817-6363-A02E-5ABE1F8F33D7}"/>
              </a:ext>
            </a:extLst>
          </p:cNvPr>
          <p:cNvSpPr>
            <a:spLocks noGrp="1"/>
          </p:cNvSpPr>
          <p:nvPr>
            <p:ph type="subTitle" idx="1"/>
          </p:nvPr>
        </p:nvSpPr>
        <p:spPr>
          <a:xfrm>
            <a:off x="2813290" y="3948840"/>
            <a:ext cx="18283238" cy="7854384"/>
          </a:xfrm>
        </p:spPr>
        <p:txBody>
          <a:bodyPr>
            <a:normAutofit/>
          </a:bodyPr>
          <a:lstStyle/>
          <a:p>
            <a:pPr marL="685800" indent="-685800" algn="l">
              <a:buFont typeface="Arial" panose="020B0604020202020204" pitchFamily="34" charset="0"/>
              <a:buChar char="•"/>
            </a:pPr>
            <a:r>
              <a:rPr lang="en-US" sz="3200" dirty="0">
                <a:latin typeface="Congenial Light" panose="02000503040000020004" pitchFamily="2" charset="0"/>
              </a:rPr>
              <a:t>The reduce() function in PySpark is a transformation operation that combines the elements of an RDD using a specified function. The reduce() function takes two arguments: a function that specifies how the elements are to be combined, and an optional initial value. </a:t>
            </a:r>
          </a:p>
          <a:p>
            <a:pPr marL="685800" indent="-685800" algn="l">
              <a:buFont typeface="Arial" panose="020B0604020202020204" pitchFamily="34" charset="0"/>
              <a:buChar char="•"/>
            </a:pPr>
            <a:r>
              <a:rPr lang="en-US" sz="3200" dirty="0">
                <a:latin typeface="Congenial Light" panose="02000503040000020004" pitchFamily="2" charset="0"/>
              </a:rPr>
              <a:t>The function is applied to the elements of the RDD in a pairwise manner, with the output of each iteration used as the input for the next iteration, until a single output value is produced.</a:t>
            </a:r>
          </a:p>
          <a:p>
            <a:pPr marL="685800" indent="-685800" algn="l">
              <a:buFont typeface="Arial" panose="020B0604020202020204" pitchFamily="34" charset="0"/>
              <a:buChar char="•"/>
            </a:pPr>
            <a:r>
              <a:rPr lang="en-US" sz="3200" dirty="0">
                <a:latin typeface="Congenial Light" panose="02000503040000020004" pitchFamily="2" charset="0"/>
              </a:rPr>
              <a:t>Syntax</a:t>
            </a:r>
          </a:p>
          <a:p>
            <a:pPr marL="1598097" lvl="1" indent="-685800" algn="l">
              <a:buFont typeface="Arial" panose="020B0604020202020204" pitchFamily="34" charset="0"/>
              <a:buChar char="•"/>
            </a:pPr>
            <a:r>
              <a:rPr lang="es-ES" sz="3200" dirty="0" err="1">
                <a:latin typeface="Congenial Light" panose="02000503040000020004" pitchFamily="2" charset="0"/>
              </a:rPr>
              <a:t>result</a:t>
            </a:r>
            <a:r>
              <a:rPr lang="es-ES" sz="3200" dirty="0">
                <a:latin typeface="Congenial Light" panose="02000503040000020004" pitchFamily="2" charset="0"/>
              </a:rPr>
              <a:t> = </a:t>
            </a:r>
            <a:r>
              <a:rPr lang="es-ES" sz="3200" dirty="0" err="1">
                <a:latin typeface="Congenial Light" panose="02000503040000020004" pitchFamily="2" charset="0"/>
              </a:rPr>
              <a:t>rdd.reduce</a:t>
            </a:r>
            <a:r>
              <a:rPr lang="es-ES" sz="3200" dirty="0">
                <a:latin typeface="Congenial Light" panose="02000503040000020004" pitchFamily="2" charset="0"/>
              </a:rPr>
              <a:t>(lambda x, y: </a:t>
            </a:r>
            <a:r>
              <a:rPr lang="es-ES" sz="3200" dirty="0" err="1">
                <a:latin typeface="Congenial Light" panose="02000503040000020004" pitchFamily="2" charset="0"/>
              </a:rPr>
              <a:t>function</a:t>
            </a:r>
            <a:r>
              <a:rPr lang="es-ES" sz="3200" dirty="0">
                <a:latin typeface="Congenial Light" panose="02000503040000020004" pitchFamily="2" charset="0"/>
              </a:rPr>
              <a:t>(x, y))</a:t>
            </a:r>
          </a:p>
          <a:p>
            <a:pPr lvl="1" algn="l"/>
            <a:endParaRPr lang="en-US" sz="3200" dirty="0">
              <a:latin typeface="Congenial Light" panose="02000503040000020004" pitchFamily="2" charset="0"/>
            </a:endParaRPr>
          </a:p>
        </p:txBody>
      </p:sp>
      <p:sp>
        <p:nvSpPr>
          <p:cNvPr id="4" name="Footer Placeholder 3">
            <a:extLst>
              <a:ext uri="{FF2B5EF4-FFF2-40B4-BE49-F238E27FC236}">
                <a16:creationId xmlns:a16="http://schemas.microsoft.com/office/drawing/2014/main" id="{098BDEAD-BF0E-EFBF-1367-6A4509E72447}"/>
              </a:ext>
            </a:extLst>
          </p:cNvPr>
          <p:cNvSpPr>
            <a:spLocks noGrp="1"/>
          </p:cNvSpPr>
          <p:nvPr>
            <p:ph type="ftr" sz="quarter" idx="11"/>
          </p:nvPr>
        </p:nvSpPr>
        <p:spPr/>
        <p:txBody>
          <a:bodyPr/>
          <a:lstStyle/>
          <a:p>
            <a:r>
              <a:rPr lang="en-US" dirty="0" err="1"/>
              <a:t>Diggibyte</a:t>
            </a:r>
            <a:r>
              <a:rPr lang="en-US" dirty="0"/>
              <a:t> Technologies  |   www.Diggibyte.com</a:t>
            </a:r>
            <a:endParaRPr lang="en-IN" dirty="0"/>
          </a:p>
        </p:txBody>
      </p:sp>
      <p:sp>
        <p:nvSpPr>
          <p:cNvPr id="5" name="Slide Number Placeholder 4">
            <a:extLst>
              <a:ext uri="{FF2B5EF4-FFF2-40B4-BE49-F238E27FC236}">
                <a16:creationId xmlns:a16="http://schemas.microsoft.com/office/drawing/2014/main" id="{C9BAF9B7-F1DC-7958-C6F9-DEAEC3FC19CD}"/>
              </a:ext>
            </a:extLst>
          </p:cNvPr>
          <p:cNvSpPr>
            <a:spLocks noGrp="1"/>
          </p:cNvSpPr>
          <p:nvPr>
            <p:ph type="sldNum" sz="quarter" idx="12"/>
          </p:nvPr>
        </p:nvSpPr>
        <p:spPr/>
        <p:txBody>
          <a:bodyPr/>
          <a:lstStyle/>
          <a:p>
            <a:fld id="{2D550C56-9F87-4A04-B28F-B5A8DB7FC23F}" type="slidenum">
              <a:rPr lang="en-IN" smtClean="0"/>
              <a:pPr/>
              <a:t>6</a:t>
            </a:fld>
            <a:endParaRPr lang="en-IN" dirty="0"/>
          </a:p>
        </p:txBody>
      </p:sp>
    </p:spTree>
    <p:extLst>
      <p:ext uri="{BB962C8B-B14F-4D97-AF65-F5344CB8AC3E}">
        <p14:creationId xmlns:p14="http://schemas.microsoft.com/office/powerpoint/2010/main" val="120756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E00D-9536-DBB0-D1FE-858E62385240}"/>
              </a:ext>
            </a:extLst>
          </p:cNvPr>
          <p:cNvSpPr>
            <a:spLocks noGrp="1"/>
          </p:cNvSpPr>
          <p:nvPr>
            <p:ph type="ctrTitle"/>
          </p:nvPr>
        </p:nvSpPr>
        <p:spPr>
          <a:xfrm>
            <a:off x="2813290" y="1881026"/>
            <a:ext cx="18283238" cy="1503130"/>
          </a:xfrm>
        </p:spPr>
        <p:txBody>
          <a:bodyPr>
            <a:normAutofit/>
          </a:bodyPr>
          <a:lstStyle/>
          <a:p>
            <a:pPr algn="l"/>
            <a:r>
              <a:rPr lang="en-US" sz="6600" dirty="0">
                <a:latin typeface="Congenial Light" panose="02000503040000020004" pitchFamily="2" charset="0"/>
                <a:cs typeface="Times New Roman" panose="02020603050405020304" pitchFamily="18" charset="0"/>
              </a:rPr>
              <a:t>filter()</a:t>
            </a:r>
          </a:p>
        </p:txBody>
      </p:sp>
      <p:sp>
        <p:nvSpPr>
          <p:cNvPr id="3" name="Subtitle 2">
            <a:extLst>
              <a:ext uri="{FF2B5EF4-FFF2-40B4-BE49-F238E27FC236}">
                <a16:creationId xmlns:a16="http://schemas.microsoft.com/office/drawing/2014/main" id="{B6EC37CC-D817-6363-A02E-5ABE1F8F33D7}"/>
              </a:ext>
            </a:extLst>
          </p:cNvPr>
          <p:cNvSpPr>
            <a:spLocks noGrp="1"/>
          </p:cNvSpPr>
          <p:nvPr>
            <p:ph type="subTitle" idx="1"/>
          </p:nvPr>
        </p:nvSpPr>
        <p:spPr>
          <a:xfrm>
            <a:off x="2813290" y="3948840"/>
            <a:ext cx="18283238" cy="7854384"/>
          </a:xfrm>
        </p:spPr>
        <p:txBody>
          <a:bodyPr>
            <a:normAutofit/>
          </a:bodyPr>
          <a:lstStyle/>
          <a:p>
            <a:pPr marL="685800" indent="-685800" algn="l">
              <a:buFont typeface="Arial" panose="020B0604020202020204" pitchFamily="34" charset="0"/>
              <a:buChar char="•"/>
            </a:pPr>
            <a:r>
              <a:rPr lang="en-US" sz="3200" dirty="0">
                <a:latin typeface="Congenial Light" panose="02000503040000020004" pitchFamily="2" charset="0"/>
              </a:rPr>
              <a:t>The filter() function in PySpark is a transformation operation that allows you to extract a subset of elements from an RDD based on a specified condition.</a:t>
            </a:r>
          </a:p>
          <a:p>
            <a:pPr marL="685800" indent="-685800" algn="l">
              <a:buFont typeface="Arial" panose="020B0604020202020204" pitchFamily="34" charset="0"/>
              <a:buChar char="•"/>
            </a:pPr>
            <a:r>
              <a:rPr lang="en-US" sz="3200" dirty="0">
                <a:latin typeface="Congenial Light" panose="02000503040000020004" pitchFamily="2" charset="0"/>
              </a:rPr>
              <a:t>The filter() function takes a function that returns a Boolean value, and it applies this function to each element of the RDD. The resulting RDD consists of the elements that satisfy the condition specified in the function.</a:t>
            </a:r>
          </a:p>
          <a:p>
            <a:pPr marL="685800" indent="-685800" algn="l">
              <a:buFont typeface="Arial" panose="020B0604020202020204" pitchFamily="34" charset="0"/>
              <a:buChar char="•"/>
            </a:pPr>
            <a:r>
              <a:rPr lang="en-US" sz="3200" dirty="0">
                <a:latin typeface="Congenial Light" panose="02000503040000020004" pitchFamily="2" charset="0"/>
              </a:rPr>
              <a:t>Syntax</a:t>
            </a:r>
          </a:p>
          <a:p>
            <a:pPr marL="1598097" lvl="1" indent="-685800" algn="l">
              <a:buFont typeface="Arial" panose="020B0604020202020204" pitchFamily="34" charset="0"/>
              <a:buChar char="•"/>
            </a:pPr>
            <a:r>
              <a:rPr lang="en-US" sz="3200" dirty="0" err="1">
                <a:latin typeface="Congenial Light" panose="02000503040000020004" pitchFamily="2" charset="0"/>
              </a:rPr>
              <a:t>new_rdd</a:t>
            </a:r>
            <a:r>
              <a:rPr lang="en-US" sz="3200" dirty="0">
                <a:latin typeface="Congenial Light" panose="02000503040000020004" pitchFamily="2" charset="0"/>
              </a:rPr>
              <a:t> = </a:t>
            </a:r>
            <a:r>
              <a:rPr lang="en-US" sz="3200" dirty="0" err="1">
                <a:latin typeface="Congenial Light" panose="02000503040000020004" pitchFamily="2" charset="0"/>
              </a:rPr>
              <a:t>old_rdd.filter</a:t>
            </a:r>
            <a:r>
              <a:rPr lang="en-US" sz="3200" dirty="0">
                <a:latin typeface="Congenial Light" panose="02000503040000020004" pitchFamily="2" charset="0"/>
              </a:rPr>
              <a:t>(lambda x: function(x))</a:t>
            </a:r>
          </a:p>
        </p:txBody>
      </p:sp>
      <p:sp>
        <p:nvSpPr>
          <p:cNvPr id="4" name="Footer Placeholder 3">
            <a:extLst>
              <a:ext uri="{FF2B5EF4-FFF2-40B4-BE49-F238E27FC236}">
                <a16:creationId xmlns:a16="http://schemas.microsoft.com/office/drawing/2014/main" id="{098BDEAD-BF0E-EFBF-1367-6A4509E72447}"/>
              </a:ext>
            </a:extLst>
          </p:cNvPr>
          <p:cNvSpPr>
            <a:spLocks noGrp="1"/>
          </p:cNvSpPr>
          <p:nvPr>
            <p:ph type="ftr" sz="quarter" idx="11"/>
          </p:nvPr>
        </p:nvSpPr>
        <p:spPr/>
        <p:txBody>
          <a:bodyPr/>
          <a:lstStyle/>
          <a:p>
            <a:r>
              <a:rPr lang="en-US" dirty="0" err="1"/>
              <a:t>Diggibyte</a:t>
            </a:r>
            <a:r>
              <a:rPr lang="en-US" dirty="0"/>
              <a:t> Technologies  |   www.Diggibyte.com</a:t>
            </a:r>
            <a:endParaRPr lang="en-IN" dirty="0"/>
          </a:p>
        </p:txBody>
      </p:sp>
      <p:sp>
        <p:nvSpPr>
          <p:cNvPr id="5" name="Slide Number Placeholder 4">
            <a:extLst>
              <a:ext uri="{FF2B5EF4-FFF2-40B4-BE49-F238E27FC236}">
                <a16:creationId xmlns:a16="http://schemas.microsoft.com/office/drawing/2014/main" id="{C9BAF9B7-F1DC-7958-C6F9-DEAEC3FC19CD}"/>
              </a:ext>
            </a:extLst>
          </p:cNvPr>
          <p:cNvSpPr>
            <a:spLocks noGrp="1"/>
          </p:cNvSpPr>
          <p:nvPr>
            <p:ph type="sldNum" sz="quarter" idx="12"/>
          </p:nvPr>
        </p:nvSpPr>
        <p:spPr/>
        <p:txBody>
          <a:bodyPr/>
          <a:lstStyle/>
          <a:p>
            <a:fld id="{2D550C56-9F87-4A04-B28F-B5A8DB7FC23F}" type="slidenum">
              <a:rPr lang="en-IN" smtClean="0"/>
              <a:pPr/>
              <a:t>7</a:t>
            </a:fld>
            <a:endParaRPr lang="en-IN" dirty="0"/>
          </a:p>
        </p:txBody>
      </p:sp>
    </p:spTree>
    <p:extLst>
      <p:ext uri="{BB962C8B-B14F-4D97-AF65-F5344CB8AC3E}">
        <p14:creationId xmlns:p14="http://schemas.microsoft.com/office/powerpoint/2010/main" val="20634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E00D-9536-DBB0-D1FE-858E62385240}"/>
              </a:ext>
            </a:extLst>
          </p:cNvPr>
          <p:cNvSpPr>
            <a:spLocks noGrp="1"/>
          </p:cNvSpPr>
          <p:nvPr>
            <p:ph type="ctrTitle"/>
          </p:nvPr>
        </p:nvSpPr>
        <p:spPr>
          <a:xfrm>
            <a:off x="2813290" y="1881026"/>
            <a:ext cx="18283238" cy="1503130"/>
          </a:xfrm>
        </p:spPr>
        <p:txBody>
          <a:bodyPr>
            <a:normAutofit/>
          </a:bodyPr>
          <a:lstStyle/>
          <a:p>
            <a:pPr algn="l"/>
            <a:r>
              <a:rPr lang="en-US" sz="6600" dirty="0">
                <a:latin typeface="Congenial Light" panose="02000503040000020004" pitchFamily="2" charset="0"/>
                <a:cs typeface="Times New Roman" panose="02020603050405020304" pitchFamily="18" charset="0"/>
              </a:rPr>
              <a:t>transform()</a:t>
            </a:r>
          </a:p>
        </p:txBody>
      </p:sp>
      <p:sp>
        <p:nvSpPr>
          <p:cNvPr id="3" name="Subtitle 2">
            <a:extLst>
              <a:ext uri="{FF2B5EF4-FFF2-40B4-BE49-F238E27FC236}">
                <a16:creationId xmlns:a16="http://schemas.microsoft.com/office/drawing/2014/main" id="{B6EC37CC-D817-6363-A02E-5ABE1F8F33D7}"/>
              </a:ext>
            </a:extLst>
          </p:cNvPr>
          <p:cNvSpPr>
            <a:spLocks noGrp="1"/>
          </p:cNvSpPr>
          <p:nvPr>
            <p:ph type="subTitle" idx="1"/>
          </p:nvPr>
        </p:nvSpPr>
        <p:spPr>
          <a:xfrm>
            <a:off x="2813290" y="3948840"/>
            <a:ext cx="18283238" cy="7854384"/>
          </a:xfrm>
        </p:spPr>
        <p:txBody>
          <a:bodyPr>
            <a:normAutofit/>
          </a:bodyPr>
          <a:lstStyle/>
          <a:p>
            <a:pPr marL="685800" indent="-685800" algn="l">
              <a:buFont typeface="Arial" panose="020B0604020202020204" pitchFamily="34" charset="0"/>
              <a:buChar char="•"/>
            </a:pPr>
            <a:r>
              <a:rPr lang="en-US" sz="3200" dirty="0">
                <a:latin typeface="Congenial Light" panose="02000503040000020004" pitchFamily="2" charset="0"/>
              </a:rPr>
              <a:t>The transform() function in PySpark is a transformation operation that applies a specified function to each element of an RDD and returns a new RDD with the transformed elements.</a:t>
            </a:r>
          </a:p>
          <a:p>
            <a:pPr marL="685800" indent="-685800" algn="l">
              <a:buFont typeface="Arial" panose="020B0604020202020204" pitchFamily="34" charset="0"/>
              <a:buChar char="•"/>
            </a:pPr>
            <a:r>
              <a:rPr lang="en-US" sz="3200" dirty="0">
                <a:latin typeface="Congenial Light" panose="02000503040000020004" pitchFamily="2" charset="0"/>
              </a:rPr>
              <a:t>The transform() function takes a function that takes one argument and returns one argument, and it applies this function to each element of the RDD.</a:t>
            </a:r>
          </a:p>
          <a:p>
            <a:pPr marL="685800" indent="-685800" algn="l">
              <a:buFont typeface="Arial" panose="020B0604020202020204" pitchFamily="34" charset="0"/>
              <a:buChar char="•"/>
            </a:pPr>
            <a:r>
              <a:rPr lang="en-US" sz="3200" dirty="0">
                <a:latin typeface="Congenial Light" panose="02000503040000020004" pitchFamily="2" charset="0"/>
              </a:rPr>
              <a:t>Syntax</a:t>
            </a:r>
          </a:p>
          <a:p>
            <a:pPr marL="1598097" lvl="1" indent="-685800" algn="l">
              <a:buFont typeface="Arial" panose="020B0604020202020204" pitchFamily="34" charset="0"/>
              <a:buChar char="•"/>
            </a:pPr>
            <a:r>
              <a:rPr lang="en-US" sz="3200" dirty="0" err="1">
                <a:latin typeface="Congenial Light" panose="02000503040000020004" pitchFamily="2" charset="0"/>
              </a:rPr>
              <a:t>new_rdd</a:t>
            </a:r>
            <a:r>
              <a:rPr lang="en-US" sz="3200" dirty="0">
                <a:latin typeface="Congenial Light" panose="02000503040000020004" pitchFamily="2" charset="0"/>
              </a:rPr>
              <a:t> = </a:t>
            </a:r>
            <a:r>
              <a:rPr lang="en-US" sz="3200" dirty="0" err="1">
                <a:latin typeface="Congenial Light" panose="02000503040000020004" pitchFamily="2" charset="0"/>
              </a:rPr>
              <a:t>old_rdd.transform</a:t>
            </a:r>
            <a:r>
              <a:rPr lang="en-US" sz="3200" dirty="0">
                <a:latin typeface="Congenial Light" panose="02000503040000020004" pitchFamily="2" charset="0"/>
              </a:rPr>
              <a:t>(lambda x: function(x))</a:t>
            </a:r>
          </a:p>
        </p:txBody>
      </p:sp>
      <p:sp>
        <p:nvSpPr>
          <p:cNvPr id="4" name="Footer Placeholder 3">
            <a:extLst>
              <a:ext uri="{FF2B5EF4-FFF2-40B4-BE49-F238E27FC236}">
                <a16:creationId xmlns:a16="http://schemas.microsoft.com/office/drawing/2014/main" id="{098BDEAD-BF0E-EFBF-1367-6A4509E72447}"/>
              </a:ext>
            </a:extLst>
          </p:cNvPr>
          <p:cNvSpPr>
            <a:spLocks noGrp="1"/>
          </p:cNvSpPr>
          <p:nvPr>
            <p:ph type="ftr" sz="quarter" idx="11"/>
          </p:nvPr>
        </p:nvSpPr>
        <p:spPr/>
        <p:txBody>
          <a:bodyPr/>
          <a:lstStyle/>
          <a:p>
            <a:r>
              <a:rPr lang="en-US" dirty="0" err="1"/>
              <a:t>Diggibyte</a:t>
            </a:r>
            <a:r>
              <a:rPr lang="en-US" dirty="0"/>
              <a:t> Technologies  |   www.Diggibyte.com</a:t>
            </a:r>
            <a:endParaRPr lang="en-IN" dirty="0"/>
          </a:p>
        </p:txBody>
      </p:sp>
      <p:sp>
        <p:nvSpPr>
          <p:cNvPr id="5" name="Slide Number Placeholder 4">
            <a:extLst>
              <a:ext uri="{FF2B5EF4-FFF2-40B4-BE49-F238E27FC236}">
                <a16:creationId xmlns:a16="http://schemas.microsoft.com/office/drawing/2014/main" id="{C9BAF9B7-F1DC-7958-C6F9-DEAEC3FC19CD}"/>
              </a:ext>
            </a:extLst>
          </p:cNvPr>
          <p:cNvSpPr>
            <a:spLocks noGrp="1"/>
          </p:cNvSpPr>
          <p:nvPr>
            <p:ph type="sldNum" sz="quarter" idx="12"/>
          </p:nvPr>
        </p:nvSpPr>
        <p:spPr/>
        <p:txBody>
          <a:bodyPr/>
          <a:lstStyle/>
          <a:p>
            <a:fld id="{2D550C56-9F87-4A04-B28F-B5A8DB7FC23F}" type="slidenum">
              <a:rPr lang="en-IN" smtClean="0"/>
              <a:pPr/>
              <a:t>8</a:t>
            </a:fld>
            <a:endParaRPr lang="en-IN" dirty="0"/>
          </a:p>
        </p:txBody>
      </p:sp>
    </p:spTree>
    <p:extLst>
      <p:ext uri="{BB962C8B-B14F-4D97-AF65-F5344CB8AC3E}">
        <p14:creationId xmlns:p14="http://schemas.microsoft.com/office/powerpoint/2010/main" val="74948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E00D-9536-DBB0-D1FE-858E62385240}"/>
              </a:ext>
            </a:extLst>
          </p:cNvPr>
          <p:cNvSpPr>
            <a:spLocks noGrp="1"/>
          </p:cNvSpPr>
          <p:nvPr>
            <p:ph type="ctrTitle"/>
          </p:nvPr>
        </p:nvSpPr>
        <p:spPr>
          <a:xfrm>
            <a:off x="2813290" y="1881026"/>
            <a:ext cx="18283238" cy="1503130"/>
          </a:xfrm>
        </p:spPr>
        <p:txBody>
          <a:bodyPr>
            <a:normAutofit/>
          </a:bodyPr>
          <a:lstStyle/>
          <a:p>
            <a:pPr algn="l"/>
            <a:r>
              <a:rPr lang="en-US" sz="6600" dirty="0">
                <a:latin typeface="Congenial Light" panose="02000503040000020004" pitchFamily="2" charset="0"/>
                <a:cs typeface="Times New Roman" panose="02020603050405020304" pitchFamily="18" charset="0"/>
              </a:rPr>
              <a:t>exists()</a:t>
            </a:r>
          </a:p>
        </p:txBody>
      </p:sp>
      <p:sp>
        <p:nvSpPr>
          <p:cNvPr id="3" name="Subtitle 2">
            <a:extLst>
              <a:ext uri="{FF2B5EF4-FFF2-40B4-BE49-F238E27FC236}">
                <a16:creationId xmlns:a16="http://schemas.microsoft.com/office/drawing/2014/main" id="{B6EC37CC-D817-6363-A02E-5ABE1F8F33D7}"/>
              </a:ext>
            </a:extLst>
          </p:cNvPr>
          <p:cNvSpPr>
            <a:spLocks noGrp="1"/>
          </p:cNvSpPr>
          <p:nvPr>
            <p:ph type="subTitle" idx="1"/>
          </p:nvPr>
        </p:nvSpPr>
        <p:spPr>
          <a:xfrm>
            <a:off x="2813290" y="3948840"/>
            <a:ext cx="18283238" cy="7854384"/>
          </a:xfrm>
        </p:spPr>
        <p:txBody>
          <a:bodyPr>
            <a:normAutofit/>
          </a:bodyPr>
          <a:lstStyle/>
          <a:p>
            <a:pPr marL="685800" indent="-685800" algn="l">
              <a:buFont typeface="Arial" panose="020B0604020202020204" pitchFamily="34" charset="0"/>
              <a:buChar char="•"/>
            </a:pPr>
            <a:r>
              <a:rPr lang="en-US" sz="3200" dirty="0">
                <a:latin typeface="Congenial Light" panose="02000503040000020004" pitchFamily="2" charset="0"/>
              </a:rPr>
              <a:t>The exists() function in PySpark is a transformation operation that returns a new RDD containing only the elements that satisfy a specified condition. </a:t>
            </a:r>
          </a:p>
          <a:p>
            <a:pPr marL="685800" indent="-685800" algn="l">
              <a:buFont typeface="Arial" panose="020B0604020202020204" pitchFamily="34" charset="0"/>
              <a:buChar char="•"/>
            </a:pPr>
            <a:r>
              <a:rPr lang="en-US" sz="3200" dirty="0">
                <a:latin typeface="Congenial Light" panose="02000503040000020004" pitchFamily="2" charset="0"/>
              </a:rPr>
              <a:t>The exists() function takes a function that returns a Boolean value, and it applies this function to each element of the RDD. If the function returns True for an element, that element is included in the new RDD, otherwise it is excluded.</a:t>
            </a:r>
          </a:p>
          <a:p>
            <a:pPr marL="685800" indent="-685800" algn="l">
              <a:buFont typeface="Arial" panose="020B0604020202020204" pitchFamily="34" charset="0"/>
              <a:buChar char="•"/>
            </a:pPr>
            <a:r>
              <a:rPr lang="en-US" sz="3200" dirty="0">
                <a:latin typeface="Congenial Light" panose="02000503040000020004" pitchFamily="2" charset="0"/>
              </a:rPr>
              <a:t>Syntax</a:t>
            </a:r>
          </a:p>
          <a:p>
            <a:pPr marL="1598097" lvl="1" indent="-685800" algn="l">
              <a:buFont typeface="Arial" panose="020B0604020202020204" pitchFamily="34" charset="0"/>
              <a:buChar char="•"/>
            </a:pPr>
            <a:r>
              <a:rPr lang="en-US" sz="3200" dirty="0" err="1">
                <a:latin typeface="Congenial Light" panose="02000503040000020004" pitchFamily="2" charset="0"/>
              </a:rPr>
              <a:t>new_rdd</a:t>
            </a:r>
            <a:r>
              <a:rPr lang="en-US" sz="3200" dirty="0">
                <a:latin typeface="Congenial Light" panose="02000503040000020004" pitchFamily="2" charset="0"/>
              </a:rPr>
              <a:t> = </a:t>
            </a:r>
            <a:r>
              <a:rPr lang="en-US" sz="3200" dirty="0" err="1">
                <a:latin typeface="Congenial Light" panose="02000503040000020004" pitchFamily="2" charset="0"/>
              </a:rPr>
              <a:t>old_rdd.filter</a:t>
            </a:r>
            <a:r>
              <a:rPr lang="en-US" sz="3200" dirty="0">
                <a:latin typeface="Congenial Light" panose="02000503040000020004" pitchFamily="2" charset="0"/>
              </a:rPr>
              <a:t>(lambda x: function(x)).exists()</a:t>
            </a:r>
          </a:p>
        </p:txBody>
      </p:sp>
      <p:sp>
        <p:nvSpPr>
          <p:cNvPr id="4" name="Footer Placeholder 3">
            <a:extLst>
              <a:ext uri="{FF2B5EF4-FFF2-40B4-BE49-F238E27FC236}">
                <a16:creationId xmlns:a16="http://schemas.microsoft.com/office/drawing/2014/main" id="{098BDEAD-BF0E-EFBF-1367-6A4509E72447}"/>
              </a:ext>
            </a:extLst>
          </p:cNvPr>
          <p:cNvSpPr>
            <a:spLocks noGrp="1"/>
          </p:cNvSpPr>
          <p:nvPr>
            <p:ph type="ftr" sz="quarter" idx="11"/>
          </p:nvPr>
        </p:nvSpPr>
        <p:spPr/>
        <p:txBody>
          <a:bodyPr/>
          <a:lstStyle/>
          <a:p>
            <a:r>
              <a:rPr lang="en-US" dirty="0" err="1"/>
              <a:t>Diggibyte</a:t>
            </a:r>
            <a:r>
              <a:rPr lang="en-US" dirty="0"/>
              <a:t> Technologies  |   www.Diggibyte.com</a:t>
            </a:r>
            <a:endParaRPr lang="en-IN" dirty="0"/>
          </a:p>
        </p:txBody>
      </p:sp>
      <p:sp>
        <p:nvSpPr>
          <p:cNvPr id="5" name="Slide Number Placeholder 4">
            <a:extLst>
              <a:ext uri="{FF2B5EF4-FFF2-40B4-BE49-F238E27FC236}">
                <a16:creationId xmlns:a16="http://schemas.microsoft.com/office/drawing/2014/main" id="{C9BAF9B7-F1DC-7958-C6F9-DEAEC3FC19CD}"/>
              </a:ext>
            </a:extLst>
          </p:cNvPr>
          <p:cNvSpPr>
            <a:spLocks noGrp="1"/>
          </p:cNvSpPr>
          <p:nvPr>
            <p:ph type="sldNum" sz="quarter" idx="12"/>
          </p:nvPr>
        </p:nvSpPr>
        <p:spPr/>
        <p:txBody>
          <a:bodyPr/>
          <a:lstStyle/>
          <a:p>
            <a:fld id="{2D550C56-9F87-4A04-B28F-B5A8DB7FC23F}" type="slidenum">
              <a:rPr lang="en-IN" smtClean="0"/>
              <a:pPr/>
              <a:t>9</a:t>
            </a:fld>
            <a:endParaRPr lang="en-IN" dirty="0"/>
          </a:p>
        </p:txBody>
      </p:sp>
    </p:spTree>
    <p:extLst>
      <p:ext uri="{BB962C8B-B14F-4D97-AF65-F5344CB8AC3E}">
        <p14:creationId xmlns:p14="http://schemas.microsoft.com/office/powerpoint/2010/main" val="5424208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909E67F6EDA84F9B45F8A232CC0002" ma:contentTypeVersion="6" ma:contentTypeDescription="Create a new document." ma:contentTypeScope="" ma:versionID="3fa6fe9138c54089983c4c9412565918">
  <xsd:schema xmlns:xsd="http://www.w3.org/2001/XMLSchema" xmlns:xs="http://www.w3.org/2001/XMLSchema" xmlns:p="http://schemas.microsoft.com/office/2006/metadata/properties" xmlns:ns2="1d95ae64-cc50-4cb3-9c24-5bff79a51889" targetNamespace="http://schemas.microsoft.com/office/2006/metadata/properties" ma:root="true" ma:fieldsID="54c67311a025f28b838e286161c58320" ns2:_="">
    <xsd:import namespace="1d95ae64-cc50-4cb3-9c24-5bff79a51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95ae64-cc50-4cb3-9c24-5bff79a51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AAF79-1EE2-49B4-935D-11D06D1223F2}">
  <ds:schemaRef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schemas.microsoft.com/office/infopath/2007/PartnerControls"/>
    <ds:schemaRef ds:uri="1d95ae64-cc50-4cb3-9c24-5bff79a51889"/>
    <ds:schemaRef ds:uri="http://purl.org/dc/elements/1.1/"/>
  </ds:schemaRefs>
</ds:datastoreItem>
</file>

<file path=customXml/itemProps2.xml><?xml version="1.0" encoding="utf-8"?>
<ds:datastoreItem xmlns:ds="http://schemas.openxmlformats.org/officeDocument/2006/customXml" ds:itemID="{68200A2C-2C42-4A5A-B19F-5C50636C3CFF}">
  <ds:schemaRefs>
    <ds:schemaRef ds:uri="http://schemas.microsoft.com/sharepoint/v3/contenttype/forms"/>
  </ds:schemaRefs>
</ds:datastoreItem>
</file>

<file path=customXml/itemProps3.xml><?xml version="1.0" encoding="utf-8"?>
<ds:datastoreItem xmlns:ds="http://schemas.openxmlformats.org/officeDocument/2006/customXml" ds:itemID="{2C9CAE47-2FB3-46F4-9EDE-EE0CD634BA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95ae64-cc50-4cb3-9c24-5bff79a518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14480</TotalTime>
  <Words>1106</Words>
  <Application>Microsoft Office PowerPoint</Application>
  <PresentationFormat>Custom</PresentationFormat>
  <Paragraphs>89</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Congenial Light</vt:lpstr>
      <vt:lpstr>Office Theme</vt:lpstr>
      <vt:lpstr>PowerPoint Presentation</vt:lpstr>
      <vt:lpstr>Higher Order Functions</vt:lpstr>
      <vt:lpstr>Agenda</vt:lpstr>
      <vt:lpstr>map()</vt:lpstr>
      <vt:lpstr>flatMap()</vt:lpstr>
      <vt:lpstr>reduce()</vt:lpstr>
      <vt:lpstr>filter()</vt:lpstr>
      <vt:lpstr>transform()</vt:lpstr>
      <vt:lpstr>exists()</vt:lpstr>
      <vt:lpstr>aggregate()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Lawrance Amburose</dc:creator>
  <cp:lastModifiedBy>Aparna Menon S</cp:lastModifiedBy>
  <cp:revision>107</cp:revision>
  <dcterms:created xsi:type="dcterms:W3CDTF">2021-05-29T18:43:48Z</dcterms:created>
  <dcterms:modified xsi:type="dcterms:W3CDTF">2023-02-24T04:43:42Z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77eab6e-04c6-4822-9252-98ab9f25736b_Enabled">
    <vt:lpwstr>true</vt:lpwstr>
  </property>
  <property fmtid="{D5CDD505-2E9C-101B-9397-08002B2CF9AE}" pid="3" name="MSIP_Label_477eab6e-04c6-4822-9252-98ab9f25736b_SetDate">
    <vt:lpwstr>2021-05-29T18:43:48Z</vt:lpwstr>
  </property>
  <property fmtid="{D5CDD505-2E9C-101B-9397-08002B2CF9AE}" pid="4" name="MSIP_Label_477eab6e-04c6-4822-9252-98ab9f25736b_Method">
    <vt:lpwstr>Standard</vt:lpwstr>
  </property>
  <property fmtid="{D5CDD505-2E9C-101B-9397-08002B2CF9AE}" pid="5" name="MSIP_Label_477eab6e-04c6-4822-9252-98ab9f25736b_Name">
    <vt:lpwstr>477eab6e-04c6-4822-9252-98ab9f25736b</vt:lpwstr>
  </property>
  <property fmtid="{D5CDD505-2E9C-101B-9397-08002B2CF9AE}" pid="6" name="MSIP_Label_477eab6e-04c6-4822-9252-98ab9f25736b_SiteId">
    <vt:lpwstr>d2007bef-127d-4591-97ac-10d72fe28031</vt:lpwstr>
  </property>
  <property fmtid="{D5CDD505-2E9C-101B-9397-08002B2CF9AE}" pid="7" name="MSIP_Label_477eab6e-04c6-4822-9252-98ab9f25736b_ActionId">
    <vt:lpwstr>5a92161c-dcc1-4967-bf4a-4c954a05fc3b</vt:lpwstr>
  </property>
  <property fmtid="{D5CDD505-2E9C-101B-9397-08002B2CF9AE}" pid="8" name="MSIP_Label_477eab6e-04c6-4822-9252-98ab9f25736b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Classified as Internal</vt:lpwstr>
  </property>
  <property fmtid="{D5CDD505-2E9C-101B-9397-08002B2CF9AE}" pid="11" name="ContentTypeId">
    <vt:lpwstr>0x01010000909E67F6EDA84F9B45F8A232CC0002</vt:lpwstr>
  </property>
</Properties>
</file>