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7620000" cx="10160000"/>
  <p:notesSz cx="7620000" cy="10160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i0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i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i5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i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i1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i1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i1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i1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i2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i2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i2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i2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ctrTitle"/>
          </p:nvPr>
        </p:nvSpPr>
        <p:spPr>
          <a:xfrm>
            <a:off x="914400" y="3048000"/>
            <a:ext cx="8331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9" name="Google Shape;9;p3"/>
          <p:cNvSpPr txBox="1"/>
          <p:nvPr>
            <p:ph idx="1" type="subTitle"/>
          </p:nvPr>
        </p:nvSpPr>
        <p:spPr>
          <a:xfrm>
            <a:off x="1828800" y="4572000"/>
            <a:ext cx="650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/>
        </p:txBody>
      </p:sp>
      <p:sp>
        <p:nvSpPr>
          <p:cNvPr id="12" name="Google Shape;12;p4"/>
          <p:cNvSpPr txBox="1"/>
          <p:nvPr>
            <p:ph idx="1" type="body"/>
          </p:nvPr>
        </p:nvSpPr>
        <p:spPr>
          <a:xfrm>
            <a:off x="304800" y="1828800"/>
            <a:ext cx="955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30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  <p:sp>
        <p:nvSpPr>
          <p:cNvPr id="16" name="Google Shape;16;p5"/>
          <p:cNvSpPr txBox="1"/>
          <p:nvPr>
            <p:ph idx="2" type="body"/>
          </p:nvPr>
        </p:nvSpPr>
        <p:spPr>
          <a:xfrm>
            <a:off x="538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304800" y="6705600"/>
            <a:ext cx="9550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ctrTitle"/>
          </p:nvPr>
        </p:nvSpPr>
        <p:spPr>
          <a:xfrm>
            <a:off x="508000" y="1539025"/>
            <a:ext cx="8754050" cy="297582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Abusive Posts Analyzer - An Application of Social Network Analysis</a:t>
            </a:r>
            <a:endParaRPr b="1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1219200" y="3860800"/>
            <a:ext cx="7117450" cy="366702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                               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Swapnil Joshi, Santosh Saminathan,Shravya Saripella, Aparna Tiwari</a:t>
            </a:r>
            <a:endParaRPr b="1"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        </a:t>
            </a:r>
            <a:endParaRPr b="1"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Advisor:  Dr. Apu Kapadia</a:t>
            </a:r>
            <a:endParaRPr b="1"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154500" y="1200550"/>
            <a:ext cx="9600850" cy="60395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032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average user has over 130 friends and receives more than 20 notifications a day.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It has been observed that profanity has been on a rise with a recent study stating that 47% of users have profanity on their Facebook walls and 80% of users have at least one post/comment with profanity from a friend.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450" y="4165600"/>
            <a:ext cx="6995650" cy="28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67925" y="1098950"/>
            <a:ext cx="9701825" cy="61400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who intends to filter his/her notifications will install our app and give appropriate permissions to his/her Facebook data.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list of abusive words are stored in the database. The user is asked to refine the list of abusive words in different categories based on his/her sensitivity.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this list of abusive words and their synonyms, our app will create a list of abusive and objectionable words for that user.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 Cont..</a:t>
            </a:r>
            <a:endParaRPr sz="29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203200" y="1422375"/>
            <a:ext cx="9701825" cy="59390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032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Upon monitoring the wall posts, alert messages are sent based on the following criteria:</a:t>
            </a:r>
            <a:br>
              <a:rPr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i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 Alert  : Very Abusive Words</a:t>
            </a:r>
            <a:endParaRPr i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Yellow Alert : Objectionable Words</a:t>
            </a:r>
            <a:br>
              <a:rPr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i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199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i="0" lang="en-US" sz="2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The synonyms of the abusive words are obtained using any of the available Facebook APIs. </a:t>
            </a:r>
            <a:br>
              <a:rPr i="0" lang="en-US" sz="2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i="0" sz="23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199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i="0" lang="en-US" sz="2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going to implement our application using PHP and MySQL.</a:t>
            </a:r>
            <a:endParaRPr i="0" sz="23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300575" y="300575"/>
            <a:ext cx="9619975" cy="97797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 OVER EXISTING WORK</a:t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67925" y="1098950"/>
            <a:ext cx="9701825" cy="61400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6266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Char char="●"/>
            </a:pPr>
            <a:r>
              <a:rPr i="0"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implementation </a:t>
            </a:r>
            <a:br>
              <a:rPr i="0"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i="0"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6266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Char char="○"/>
            </a:pPr>
            <a:r>
              <a:rPr i="0"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pattern matching and natural language processing.</a:t>
            </a:r>
            <a:endParaRPr i="0"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6266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Char char="○"/>
            </a:pPr>
            <a:r>
              <a:rPr i="0"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Facebook only handles these abusive words internally with their inbuilt algorithm. It has option of blocking the user.</a:t>
            </a:r>
            <a:br>
              <a:rPr i="0"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i="0"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6266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Char char="●"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Contribution:</a:t>
            </a:r>
            <a:b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6266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Char char="○"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can customize what he/she thinks is abusive.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6266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Char char="○"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approach considers social network analysis and users behavior.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6266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Char char="○"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also consider the synonyms of abusive words.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6266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Char char="○"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can distinguish alert as 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6266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Char char="■"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 - High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6266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Char char="■"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Yellow - Low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     </a:t>
            </a:r>
            <a:endParaRPr i="0"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SCHEDULE AND MILESTONES 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203200" y="914400"/>
            <a:ext cx="9701825" cy="738977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17-OCT-2011: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Necessary research:  Aparna and Shravya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of sample Facebook API to read user’s wall: Santhosh and Swapnil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31-OCT-2011: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 of existing code: Santhosh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 of Facebook API’s to get information regarding the social network data: Aparna, Swapnil and Shravya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14-NOV- 2011: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Designing new database schema and integrating with existing one: Aparna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 Developing API’s: Shravya and Santhosh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of algorithm and refinement: Swapnil (if possible assist Aparna integrating with existing database.)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28-NOV- 2011: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Developing User Interface to present users with words and allow users to edit them: Aparna and Santhosh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Interface for displaying proper warning messages (red light / yellow light ) to the users and its algorithm: Swapnil and Shravya.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–DEC-2011: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Everyone will work on project reports and if time permits we will work on implementing API’s for finding synonymous words.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–DEC- 2011: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Everyone will work on project presentation and other final touches to project.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