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06/11/2020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829761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Stone-Paper-Scissor Game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399"/>
            <a:ext cx="7772400" cy="4679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                                 -ML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check,frame</a:t>
            </a:r>
            <a:r>
              <a:rPr lang="en-US" sz="2000" dirty="0"/>
              <a:t> = </a:t>
            </a:r>
            <a:r>
              <a:rPr lang="en-US" sz="2000" dirty="0" err="1"/>
              <a:t>cap_video.read</a:t>
            </a:r>
            <a:r>
              <a:rPr lang="en-US" sz="2000" dirty="0"/>
              <a:t>()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# Simulating mirror image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frame = cv2.flip(frame, 1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# Coordinates of the ROI</a:t>
            </a:r>
          </a:p>
          <a:p>
            <a:r>
              <a:rPr lang="en-US" sz="2000" dirty="0" smtClean="0"/>
              <a:t>x1 </a:t>
            </a:r>
            <a:r>
              <a:rPr lang="en-US" sz="2000" dirty="0"/>
              <a:t>= </a:t>
            </a:r>
            <a:r>
              <a:rPr lang="en-US" sz="2000" dirty="0" err="1"/>
              <a:t>int</a:t>
            </a:r>
            <a:r>
              <a:rPr lang="en-US" sz="2000" dirty="0"/>
              <a:t>(0.5*</a:t>
            </a:r>
            <a:r>
              <a:rPr lang="en-US" sz="2000" dirty="0" err="1"/>
              <a:t>frame.shape</a:t>
            </a:r>
            <a:r>
              <a:rPr lang="en-US" sz="2000" dirty="0"/>
              <a:t>[1])</a:t>
            </a:r>
          </a:p>
          <a:p>
            <a:r>
              <a:rPr lang="en-US" sz="2000" dirty="0" smtClean="0"/>
              <a:t>y1 </a:t>
            </a:r>
            <a:r>
              <a:rPr lang="en-US" sz="2000" dirty="0"/>
              <a:t>= 10</a:t>
            </a:r>
          </a:p>
          <a:p>
            <a:r>
              <a:rPr lang="en-US" sz="2000" dirty="0" smtClean="0"/>
              <a:t>x2 </a:t>
            </a:r>
            <a:r>
              <a:rPr lang="en-US" sz="2000" dirty="0"/>
              <a:t>= </a:t>
            </a:r>
            <a:r>
              <a:rPr lang="en-US" sz="2000" dirty="0" err="1"/>
              <a:t>frame.shape</a:t>
            </a:r>
            <a:r>
              <a:rPr lang="en-US" sz="2000" dirty="0"/>
              <a:t>[1]-10</a:t>
            </a:r>
          </a:p>
          <a:p>
            <a:r>
              <a:rPr lang="en-US" sz="2000" dirty="0" smtClean="0"/>
              <a:t>y2 </a:t>
            </a:r>
            <a:r>
              <a:rPr lang="en-US" sz="2000" dirty="0"/>
              <a:t>= </a:t>
            </a:r>
            <a:r>
              <a:rPr lang="en-US" sz="2000" dirty="0" err="1"/>
              <a:t>int</a:t>
            </a:r>
            <a:r>
              <a:rPr lang="en-US" sz="2000" dirty="0"/>
              <a:t>(0.5*</a:t>
            </a:r>
            <a:r>
              <a:rPr lang="en-US" sz="2000" dirty="0" err="1"/>
              <a:t>frame.shape</a:t>
            </a:r>
            <a:r>
              <a:rPr lang="en-US" sz="2000" dirty="0"/>
              <a:t>[1])</a:t>
            </a:r>
          </a:p>
          <a:p>
            <a:r>
              <a:rPr lang="en-US" sz="2000" dirty="0" smtClean="0"/>
              <a:t># </a:t>
            </a:r>
            <a:r>
              <a:rPr lang="en-US" sz="2000" dirty="0"/>
              <a:t>Drawing the ROI</a:t>
            </a:r>
          </a:p>
          <a:p>
            <a:r>
              <a:rPr lang="en-US" sz="2000" dirty="0" smtClean="0"/>
              <a:t>cv2.rectangle(frame</a:t>
            </a:r>
            <a:r>
              <a:rPr lang="en-US" sz="2000" dirty="0"/>
              <a:t>, (x1-1, y1-1), (x2+1, y2+1), (255,0,0) ,1)</a:t>
            </a:r>
          </a:p>
          <a:p>
            <a:r>
              <a:rPr lang="en-US" sz="2000" dirty="0" smtClean="0"/>
              <a:t># </a:t>
            </a:r>
            <a:r>
              <a:rPr lang="en-US" sz="2000" dirty="0"/>
              <a:t>Extracting the ROI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roi</a:t>
            </a:r>
            <a:r>
              <a:rPr lang="en-US" sz="2000" dirty="0" smtClean="0"/>
              <a:t> </a:t>
            </a:r>
            <a:r>
              <a:rPr lang="en-US" sz="2000" dirty="0"/>
              <a:t>= frame[y1:y2, x1:x2]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roi</a:t>
            </a:r>
            <a:r>
              <a:rPr lang="en-US" sz="2000" dirty="0" smtClean="0"/>
              <a:t> </a:t>
            </a:r>
            <a:r>
              <a:rPr lang="en-US" sz="2000" dirty="0"/>
              <a:t>= cv2.resize(</a:t>
            </a:r>
            <a:r>
              <a:rPr lang="en-US" sz="2000" dirty="0" err="1"/>
              <a:t>roi</a:t>
            </a:r>
            <a:r>
              <a:rPr lang="en-US" sz="2000" dirty="0"/>
              <a:t>, (64, 64))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Collecting Data (Images)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2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40509"/>
            <a:ext cx="1371600" cy="1625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1627909" cy="1627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890154"/>
            <a:ext cx="1524000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304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Stone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304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Paper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304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Scissor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001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Train Model Using CNN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9067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3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Prediction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781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5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30" b="-34830"/>
          <a:stretch/>
        </p:blipFill>
        <p:spPr bwMode="auto">
          <a:xfrm>
            <a:off x="166255" y="228600"/>
            <a:ext cx="8991600" cy="850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Output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" r="35825" b="12730"/>
          <a:stretch/>
        </p:blipFill>
        <p:spPr bwMode="auto">
          <a:xfrm>
            <a:off x="1524000" y="1447800"/>
            <a:ext cx="708659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7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r="36746" b="12446"/>
          <a:stretch/>
        </p:blipFill>
        <p:spPr bwMode="auto">
          <a:xfrm>
            <a:off x="914400" y="228600"/>
            <a:ext cx="7031182" cy="560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1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</TotalTime>
  <Words>100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Stone-Paper-Scissor Game</vt:lpstr>
      <vt:lpstr>Collecting Data (Images)</vt:lpstr>
      <vt:lpstr>PowerPoint Presentation</vt:lpstr>
      <vt:lpstr>Train Model Using CNN</vt:lpstr>
      <vt:lpstr>Prediction</vt:lpstr>
      <vt:lpstr>PowerPoint Presentation</vt:lpstr>
      <vt:lpstr>Output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Stone-Paper-Scissor Game</dc:title>
  <dc:creator>DELL</dc:creator>
  <cp:lastModifiedBy>DELL</cp:lastModifiedBy>
  <cp:revision>8</cp:revision>
  <dcterms:created xsi:type="dcterms:W3CDTF">2006-08-16T00:00:00Z</dcterms:created>
  <dcterms:modified xsi:type="dcterms:W3CDTF">2020-11-07T06:42:19Z</dcterms:modified>
</cp:coreProperties>
</file>