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9/12/2024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Aparna .E</a:t>
            </a:r>
          </a:p>
          <a:p>
            <a:pPr algn="l"/>
            <a:r>
              <a:rPr lang="en-US" sz="2400" dirty="0">
                <a:solidFill>
                  <a:schemeClr val="accent2">
                    <a:lumMod val="75000"/>
                  </a:schemeClr>
                </a:solidFill>
                <a:latin typeface="Arno Pro" pitchFamily="18" charset="0"/>
              </a:rPr>
              <a:t>REGISTER NO : 122200998</a:t>
            </a: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842</TotalTime>
  <Words>811</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22</cp:revision>
  <dcterms:created xsi:type="dcterms:W3CDTF">2024-08-30T12:36:09Z</dcterms:created>
  <dcterms:modified xsi:type="dcterms:W3CDTF">2024-09-12T04:36:12Z</dcterms:modified>
</cp:coreProperties>
</file>