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CCCA"/>
          </a:solidFill>
        </a:fill>
      </a:tcStyle>
    </a:wholeTbl>
    <a:band2H>
      <a:tcTxStyle b="def" i="def"/>
      <a:tcStyle>
        <a:tcBdr/>
        <a:fill>
          <a:solidFill>
            <a:srgbClr val="F0E7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DDCB"/>
          </a:solidFill>
        </a:fill>
      </a:tcStyle>
    </a:wholeTbl>
    <a:band2H>
      <a:tcTxStyle b="def" i="def"/>
      <a:tcStyle>
        <a:tcBdr/>
        <a:fill>
          <a:solidFill>
            <a:srgbClr val="F9EF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D6CE"/>
          </a:solidFill>
        </a:fill>
      </a:tcStyle>
    </a:wholeTbl>
    <a:band2H>
      <a:tcTxStyle b="def" i="def"/>
      <a:tcStyle>
        <a:tcBdr/>
        <a:fill>
          <a:solidFill>
            <a:srgbClr val="F2EC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직사각형 1"/>
          <p:cNvSpPr/>
          <p:nvPr/>
        </p:nvSpPr>
        <p:spPr>
          <a:xfrm>
            <a:off x="0" y="0"/>
            <a:ext cx="12192000" cy="4606724"/>
          </a:xfrm>
          <a:prstGeom prst="rect">
            <a:avLst/>
          </a:prstGeom>
          <a:solidFill>
            <a:srgbClr val="92081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5" name="그룹 17"/>
          <p:cNvGrpSpPr/>
          <p:nvPr/>
        </p:nvGrpSpPr>
        <p:grpSpPr>
          <a:xfrm>
            <a:off x="4539436" y="1893116"/>
            <a:ext cx="3113129" cy="3113129"/>
            <a:chOff x="0" y="0"/>
            <a:chExt cx="3113128" cy="3113128"/>
          </a:xfrm>
        </p:grpSpPr>
        <p:sp>
          <p:nvSpPr>
            <p:cNvPr id="13" name="타원 18"/>
            <p:cNvSpPr/>
            <p:nvPr/>
          </p:nvSpPr>
          <p:spPr>
            <a:xfrm>
              <a:off x="-1" y="-1"/>
              <a:ext cx="3113130" cy="3113130"/>
            </a:xfrm>
            <a:prstGeom prst="ellipse">
              <a:avLst/>
            </a:prstGeom>
            <a:solidFill>
              <a:srgbClr val="DA222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" name="타원 19"/>
            <p:cNvSpPr/>
            <p:nvPr/>
          </p:nvSpPr>
          <p:spPr>
            <a:xfrm>
              <a:off x="108867" y="108868"/>
              <a:ext cx="2895394" cy="2895394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6" name="직사각형 20"/>
          <p:cNvSpPr/>
          <p:nvPr/>
        </p:nvSpPr>
        <p:spPr>
          <a:xfrm>
            <a:off x="-3" y="3912718"/>
            <a:ext cx="12192001" cy="22826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7" name="Picture 16" descr="Picture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4975" y="2476876"/>
            <a:ext cx="2102048" cy="12328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icture 18" descr="Picture 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56256" y="5877605"/>
            <a:ext cx="4130399" cy="92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그림 45" descr="그림 4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5400000">
            <a:off x="5782186" y="1367519"/>
            <a:ext cx="30484" cy="56561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그림 46" descr="그림 4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5400000">
            <a:off x="5976149" y="2885750"/>
            <a:ext cx="30484" cy="5656192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제목 슬라이드">
    <p:bg>
      <p:bgPr>
        <a:solidFill>
          <a:srgbClr val="9208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자유형 8"/>
          <p:cNvSpPr/>
          <p:nvPr/>
        </p:nvSpPr>
        <p:spPr>
          <a:xfrm>
            <a:off x="2204720" y="0"/>
            <a:ext cx="9774802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86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799" y="21295"/>
                </a:lnTo>
                <a:cubicBezTo>
                  <a:pt x="9405" y="17854"/>
                  <a:pt x="16561" y="10181"/>
                  <a:pt x="20792" y="169"/>
                </a:cubicBezTo>
                <a:close/>
              </a:path>
            </a:pathLst>
          </a:custGeom>
          <a:solidFill>
            <a:srgbClr val="C70B1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" name="자유형 9"/>
          <p:cNvSpPr/>
          <p:nvPr/>
        </p:nvSpPr>
        <p:spPr>
          <a:xfrm>
            <a:off x="2826364" y="0"/>
            <a:ext cx="9365637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86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799" y="21295"/>
                </a:lnTo>
                <a:cubicBezTo>
                  <a:pt x="9405" y="17854"/>
                  <a:pt x="16561" y="10181"/>
                  <a:pt x="20792" y="16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06" name="Picture 1" descr="Picture 1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2360757" y="794085"/>
            <a:ext cx="5433589" cy="3186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48839" y="5457397"/>
            <a:ext cx="5433590" cy="1213035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xfrm>
            <a:off x="2209800" y="328975"/>
            <a:ext cx="6721766" cy="9176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xfrm>
            <a:off x="5869703" y="6418661"/>
            <a:ext cx="258625" cy="24830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683" y="365125"/>
            <a:ext cx="1851026" cy="108562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2000" y="6101124"/>
            <a:ext cx="2447637" cy="54642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그림 46" descr="그림 4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flipH="1" rot="5400000">
            <a:off x="5982501" y="1364002"/>
            <a:ext cx="58279" cy="108136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그림 45" descr="그림 4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5400000">
            <a:off x="6095648" y="-4527556"/>
            <a:ext cx="65359" cy="121273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xfrm>
            <a:off x="2179782" y="365125"/>
            <a:ext cx="6834910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/>
          <p:nvPr>
            <p:ph type="title"/>
          </p:nvPr>
        </p:nvSpPr>
        <p:spPr>
          <a:xfrm>
            <a:off x="2179782" y="365125"/>
            <a:ext cx="6834910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Text Placeholder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95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6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>
            <p:ph type="title"/>
          </p:nvPr>
        </p:nvSpPr>
        <p:spPr>
          <a:xfrm>
            <a:off x="1632155" y="4532672"/>
            <a:ext cx="9144001" cy="550607"/>
          </a:xfrm>
          <a:prstGeom prst="rect">
            <a:avLst/>
          </a:prstGeom>
        </p:spPr>
        <p:txBody>
          <a:bodyPr/>
          <a:lstStyle>
            <a:lvl1pPr defTabSz="612648">
              <a:defRPr sz="3618">
                <a:effectLst>
                  <a:outerShdw sx="100000" sy="100000" kx="0" ky="0" algn="b" rotWithShape="0" blurRad="25527" dist="25527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Weekly Report</a:t>
            </a:r>
          </a:p>
        </p:txBody>
      </p:sp>
      <p:sp>
        <p:nvSpPr>
          <p:cNvPr id="118" name="TextBox 4"/>
          <p:cNvSpPr txBox="1"/>
          <p:nvPr/>
        </p:nvSpPr>
        <p:spPr>
          <a:xfrm>
            <a:off x="5266648" y="5173914"/>
            <a:ext cx="6004561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24/01/2024</a:t>
            </a:r>
          </a:p>
        </p:txBody>
      </p:sp>
      <p:sp>
        <p:nvSpPr>
          <p:cNvPr id="119" name="TextBox 3"/>
          <p:cNvSpPr txBox="1"/>
          <p:nvPr/>
        </p:nvSpPr>
        <p:spPr>
          <a:xfrm>
            <a:off x="448841" y="5867539"/>
            <a:ext cx="2681259" cy="917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Aparna B G</a:t>
            </a:r>
          </a:p>
          <a:p>
            <a:pPr/>
            <a:r>
              <a:t>BS-MS Student</a:t>
            </a:r>
          </a:p>
          <a:p>
            <a:pPr/>
            <a:r>
              <a:t>School of Data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title"/>
          </p:nvPr>
        </p:nvSpPr>
        <p:spPr>
          <a:xfrm>
            <a:off x="2209800" y="328975"/>
            <a:ext cx="6721766" cy="917635"/>
          </a:xfrm>
          <a:prstGeom prst="rect">
            <a:avLst/>
          </a:prstGeom>
        </p:spPr>
        <p:txBody>
          <a:bodyPr/>
          <a:lstStyle/>
          <a:p>
            <a:pPr defTabSz="475487">
              <a:defRPr sz="2027">
                <a:effectLst>
                  <a:outerShdw sx="100000" sy="100000" kx="0" ky="0" algn="b" rotWithShape="0" blurRad="19812" dist="19812" dir="2700000">
                    <a:srgbClr val="000000">
                      <a:alpha val="43137"/>
                    </a:srgbClr>
                  </a:outerShdw>
                </a:effectLst>
              </a:defRPr>
            </a:pPr>
            <a:br/>
            <a:r>
              <a:t>HAR using Wi-Fi Signals </a:t>
            </a:r>
            <a:br/>
          </a:p>
        </p:txBody>
      </p:sp>
      <p:sp>
        <p:nvSpPr>
          <p:cNvPr id="122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TOPIC : </a:t>
            </a:r>
            <a:r>
              <a:t>Human Activity Recognition using Wi-Fi Signals</a:t>
            </a:r>
          </a:p>
          <a:p>
            <a:pPr/>
          </a:p>
          <a:p>
            <a:pPr/>
            <a:r>
              <a:t>Improve the activity classification performance</a:t>
            </a:r>
          </a:p>
        </p:txBody>
      </p:sp>
      <p:sp>
        <p:nvSpPr>
          <p:cNvPr id="123" name="Slide Number Placeholder 3"/>
          <p:cNvSpPr txBox="1"/>
          <p:nvPr>
            <p:ph type="sldNum" sz="quarter" idx="2"/>
          </p:nvPr>
        </p:nvSpPr>
        <p:spPr>
          <a:xfrm>
            <a:off x="5946945" y="6418660"/>
            <a:ext cx="181383" cy="248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title"/>
          </p:nvPr>
        </p:nvSpPr>
        <p:spPr>
          <a:xfrm>
            <a:off x="2209800" y="328975"/>
            <a:ext cx="6721766" cy="917635"/>
          </a:xfrm>
          <a:prstGeom prst="rect">
            <a:avLst/>
          </a:prstGeom>
        </p:spPr>
        <p:txBody>
          <a:bodyPr/>
          <a:lstStyle/>
          <a:p>
            <a:pPr/>
            <a:r>
              <a:t>HAR using Wi-Fi Signals</a:t>
            </a:r>
          </a:p>
        </p:txBody>
      </p:sp>
      <p:sp>
        <p:nvSpPr>
          <p:cNvPr id="126" name="Slide Number Placeholder 3"/>
          <p:cNvSpPr txBox="1"/>
          <p:nvPr>
            <p:ph type="sldNum" sz="quarter" idx="2"/>
          </p:nvPr>
        </p:nvSpPr>
        <p:spPr>
          <a:xfrm>
            <a:off x="5946945" y="6418660"/>
            <a:ext cx="181383" cy="248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7" name="Screenshot 2024-01-24 at 3.34.03 PM.png" descr="Screenshot 2024-01-24 at 3.34.0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0938" y="2064213"/>
            <a:ext cx="8496301" cy="406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/>
          <p:nvPr>
            <p:ph type="title"/>
          </p:nvPr>
        </p:nvSpPr>
        <p:spPr>
          <a:xfrm>
            <a:off x="2209800" y="328975"/>
            <a:ext cx="6721766" cy="917635"/>
          </a:xfrm>
          <a:prstGeom prst="rect">
            <a:avLst/>
          </a:prstGeom>
        </p:spPr>
        <p:txBody>
          <a:bodyPr/>
          <a:lstStyle/>
          <a:p>
            <a:pPr/>
            <a:r>
              <a:t>HAR using Wi-Fi Signals</a:t>
            </a:r>
          </a:p>
        </p:txBody>
      </p:sp>
      <p:pic>
        <p:nvPicPr>
          <p:cNvPr id="130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rcRect l="7596" t="37703" r="52973" b="12606"/>
          <a:stretch>
            <a:fillRect/>
          </a:stretch>
        </p:blipFill>
        <p:spPr>
          <a:xfrm>
            <a:off x="1295399" y="2377439"/>
            <a:ext cx="3307081" cy="3190876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lide Number Placeholder 3"/>
          <p:cNvSpPr txBox="1"/>
          <p:nvPr>
            <p:ph type="sldNum" sz="quarter" idx="2"/>
          </p:nvPr>
        </p:nvSpPr>
        <p:spPr>
          <a:xfrm>
            <a:off x="5946945" y="6418660"/>
            <a:ext cx="181383" cy="248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2" name="Content Placeholder 4" descr="Content Placeholder 4"/>
          <p:cNvPicPr>
            <a:picLocks noChangeAspect="1"/>
          </p:cNvPicPr>
          <p:nvPr/>
        </p:nvPicPr>
        <p:blipFill>
          <a:blip r:embed="rId3">
            <a:extLst/>
          </a:blip>
          <a:srcRect l="8181" t="19510" r="47354" b="2947"/>
          <a:stretch>
            <a:fillRect/>
          </a:stretch>
        </p:blipFill>
        <p:spPr>
          <a:xfrm>
            <a:off x="5888354" y="2193925"/>
            <a:ext cx="3542031" cy="33743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/>
          <p:nvPr>
            <p:ph type="title"/>
          </p:nvPr>
        </p:nvSpPr>
        <p:spPr>
          <a:xfrm>
            <a:off x="2209800" y="328975"/>
            <a:ext cx="6721766" cy="917635"/>
          </a:xfrm>
          <a:prstGeom prst="rect">
            <a:avLst/>
          </a:prstGeom>
        </p:spPr>
        <p:txBody>
          <a:bodyPr/>
          <a:lstStyle/>
          <a:p>
            <a:pPr/>
            <a:r>
              <a:t>HAR using Wi-Fi Signals</a:t>
            </a:r>
          </a:p>
        </p:txBody>
      </p:sp>
      <p:pic>
        <p:nvPicPr>
          <p:cNvPr id="135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rcRect l="7900" t="16953" r="46742" b="5082"/>
          <a:stretch>
            <a:fillRect/>
          </a:stretch>
        </p:blipFill>
        <p:spPr>
          <a:xfrm>
            <a:off x="6255384" y="2283459"/>
            <a:ext cx="3142616" cy="3340737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lide Number Placeholder 3"/>
          <p:cNvSpPr txBox="1"/>
          <p:nvPr>
            <p:ph type="sldNum" sz="quarter" idx="2"/>
          </p:nvPr>
        </p:nvSpPr>
        <p:spPr>
          <a:xfrm>
            <a:off x="5946945" y="6418660"/>
            <a:ext cx="181383" cy="248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7" name="Content Placeholder 4" descr="Content Placeholder 4"/>
          <p:cNvPicPr>
            <a:picLocks noChangeAspect="1"/>
          </p:cNvPicPr>
          <p:nvPr/>
        </p:nvPicPr>
        <p:blipFill>
          <a:blip r:embed="rId3">
            <a:extLst/>
          </a:blip>
          <a:srcRect l="8345" t="19247" r="47674" b="3968"/>
          <a:stretch>
            <a:fillRect/>
          </a:stretch>
        </p:blipFill>
        <p:spPr>
          <a:xfrm>
            <a:off x="2099945" y="2283460"/>
            <a:ext cx="3061970" cy="33413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/>
          <p:nvPr>
            <p:ph type="title"/>
          </p:nvPr>
        </p:nvSpPr>
        <p:spPr>
          <a:xfrm>
            <a:off x="2209800" y="328975"/>
            <a:ext cx="6721766" cy="917635"/>
          </a:xfrm>
          <a:prstGeom prst="rect">
            <a:avLst/>
          </a:prstGeom>
        </p:spPr>
        <p:txBody>
          <a:bodyPr/>
          <a:lstStyle/>
          <a:p>
            <a:pPr defTabSz="694944">
              <a:defRPr sz="2964">
                <a:effectLst>
                  <a:outerShdw sx="100000" sy="100000" kx="0" ky="0" algn="b" rotWithShape="0" blurRad="28956" dist="28956" dir="2700000">
                    <a:srgbClr val="000000">
                      <a:alpha val="43137"/>
                    </a:srgbClr>
                  </a:outerShdw>
                </a:effectLst>
              </a:defRPr>
            </a:pPr>
            <a:br/>
            <a:r>
              <a:t>HAR using Wi-Fi Signals</a:t>
            </a:r>
          </a:p>
        </p:txBody>
      </p:sp>
      <p:pic>
        <p:nvPicPr>
          <p:cNvPr id="140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rcRect l="7388" t="17452" r="46744" b="5764"/>
          <a:stretch>
            <a:fillRect/>
          </a:stretch>
        </p:blipFill>
        <p:spPr>
          <a:xfrm>
            <a:off x="1197610" y="2132329"/>
            <a:ext cx="3533141" cy="3799842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lide Number Placeholder 3"/>
          <p:cNvSpPr txBox="1"/>
          <p:nvPr>
            <p:ph type="sldNum" sz="quarter" idx="2"/>
          </p:nvPr>
        </p:nvSpPr>
        <p:spPr>
          <a:xfrm>
            <a:off x="5946945" y="6418660"/>
            <a:ext cx="181383" cy="248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2" name="Content Placeholder 4" descr="Content Placeholder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43879" y="2042795"/>
            <a:ext cx="3533142" cy="37992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