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E7118-FF64-41D4-B0CF-E8E8C0450F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397C7B-D179-4EE6-8655-82C71E4860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Problem</a:t>
          </a:r>
        </a:p>
      </dgm:t>
    </dgm:pt>
    <dgm:pt modelId="{D1BFE592-FF28-498B-AECB-520AD0A1857F}" type="parTrans" cxnId="{1999ABB4-91F3-4D62-A911-029F79C2A394}">
      <dgm:prSet/>
      <dgm:spPr/>
      <dgm:t>
        <a:bodyPr/>
        <a:lstStyle/>
        <a:p>
          <a:endParaRPr lang="en-US"/>
        </a:p>
      </dgm:t>
    </dgm:pt>
    <dgm:pt modelId="{64DD9F12-D7D0-48DD-9114-AF9089C55646}" type="sibTrans" cxnId="{1999ABB4-91F3-4D62-A911-029F79C2A394}">
      <dgm:prSet/>
      <dgm:spPr/>
      <dgm:t>
        <a:bodyPr/>
        <a:lstStyle/>
        <a:p>
          <a:endParaRPr lang="en-US"/>
        </a:p>
      </dgm:t>
    </dgm:pt>
    <dgm:pt modelId="{47BE48A8-C3B2-40D6-9C0C-402E5A6396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Insights from data </a:t>
          </a:r>
        </a:p>
      </dgm:t>
    </dgm:pt>
    <dgm:pt modelId="{A53F8D29-379D-4EFB-B779-BA80DCDC9EB3}" type="parTrans" cxnId="{D1547B1D-AD7E-48A3-9FD4-E133AC76A501}">
      <dgm:prSet/>
      <dgm:spPr/>
      <dgm:t>
        <a:bodyPr/>
        <a:lstStyle/>
        <a:p>
          <a:endParaRPr lang="en-US"/>
        </a:p>
      </dgm:t>
    </dgm:pt>
    <dgm:pt modelId="{826F5C74-4363-4C88-9F7C-9C32E76A041E}" type="sibTrans" cxnId="{D1547B1D-AD7E-48A3-9FD4-E133AC76A501}">
      <dgm:prSet/>
      <dgm:spPr/>
      <dgm:t>
        <a:bodyPr/>
        <a:lstStyle/>
        <a:p>
          <a:endParaRPr lang="en-US"/>
        </a:p>
      </dgm:t>
    </dgm:pt>
    <dgm:pt modelId="{025405AB-5151-4A3A-ABA2-FB9484C4CA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recommendation</a:t>
          </a:r>
        </a:p>
      </dgm:t>
    </dgm:pt>
    <dgm:pt modelId="{3F4B9DB1-C23E-4F67-BA99-9450880AB700}" type="parTrans" cxnId="{B300A80C-B1B3-4C1E-B705-89C34B9916AD}">
      <dgm:prSet/>
      <dgm:spPr/>
      <dgm:t>
        <a:bodyPr/>
        <a:lstStyle/>
        <a:p>
          <a:endParaRPr lang="en-US"/>
        </a:p>
      </dgm:t>
    </dgm:pt>
    <dgm:pt modelId="{7039CA7F-AE8F-4C57-A86F-E6D0435D93BC}" type="sibTrans" cxnId="{B300A80C-B1B3-4C1E-B705-89C34B9916AD}">
      <dgm:prSet/>
      <dgm:spPr/>
      <dgm:t>
        <a:bodyPr/>
        <a:lstStyle/>
        <a:p>
          <a:endParaRPr lang="en-US"/>
        </a:p>
      </dgm:t>
    </dgm:pt>
    <dgm:pt modelId="{0C3BFFCC-0982-4F3E-B0E9-8D8EAE87208F}" type="pres">
      <dgm:prSet presAssocID="{3CFE7118-FF64-41D4-B0CF-E8E8C0450FB8}" presName="root" presStyleCnt="0">
        <dgm:presLayoutVars>
          <dgm:dir/>
          <dgm:resizeHandles val="exact"/>
        </dgm:presLayoutVars>
      </dgm:prSet>
      <dgm:spPr/>
    </dgm:pt>
    <dgm:pt modelId="{99366B72-7187-4E77-96DB-E984097D4497}" type="pres">
      <dgm:prSet presAssocID="{F6397C7B-D179-4EE6-8655-82C71E486085}" presName="compNode" presStyleCnt="0"/>
      <dgm:spPr/>
    </dgm:pt>
    <dgm:pt modelId="{C2340252-7F9B-4915-8B9B-6E73E89CF08C}" type="pres">
      <dgm:prSet presAssocID="{F6397C7B-D179-4EE6-8655-82C71E486085}" presName="bgRect" presStyleLbl="bgShp" presStyleIdx="0" presStyleCnt="3"/>
      <dgm:spPr/>
    </dgm:pt>
    <dgm:pt modelId="{BC0E42A0-E532-4152-9A1D-7E2DCAEB44E3}" type="pres">
      <dgm:prSet presAssocID="{F6397C7B-D179-4EE6-8655-82C71E4860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3E32DBD-251F-4681-B347-40BF6121B57C}" type="pres">
      <dgm:prSet presAssocID="{F6397C7B-D179-4EE6-8655-82C71E486085}" presName="spaceRect" presStyleCnt="0"/>
      <dgm:spPr/>
    </dgm:pt>
    <dgm:pt modelId="{752111D6-64E9-448A-9B61-9F9086A18D51}" type="pres">
      <dgm:prSet presAssocID="{F6397C7B-D179-4EE6-8655-82C71E486085}" presName="parTx" presStyleLbl="revTx" presStyleIdx="0" presStyleCnt="3">
        <dgm:presLayoutVars>
          <dgm:chMax val="0"/>
          <dgm:chPref val="0"/>
        </dgm:presLayoutVars>
      </dgm:prSet>
      <dgm:spPr/>
    </dgm:pt>
    <dgm:pt modelId="{AAAC171D-1886-4807-B57C-B09A734DD270}" type="pres">
      <dgm:prSet presAssocID="{64DD9F12-D7D0-48DD-9114-AF9089C55646}" presName="sibTrans" presStyleCnt="0"/>
      <dgm:spPr/>
    </dgm:pt>
    <dgm:pt modelId="{871BA8EF-C0C2-4FD7-8802-AE1DBF3431F9}" type="pres">
      <dgm:prSet presAssocID="{47BE48A8-C3B2-40D6-9C0C-402E5A639662}" presName="compNode" presStyleCnt="0"/>
      <dgm:spPr/>
    </dgm:pt>
    <dgm:pt modelId="{1675B06B-1557-4C12-A41E-9C41B422105A}" type="pres">
      <dgm:prSet presAssocID="{47BE48A8-C3B2-40D6-9C0C-402E5A639662}" presName="bgRect" presStyleLbl="bgShp" presStyleIdx="1" presStyleCnt="3"/>
      <dgm:spPr/>
    </dgm:pt>
    <dgm:pt modelId="{DB3ADD71-E7D8-4237-99C9-F9CFF24CC781}" type="pres">
      <dgm:prSet presAssocID="{47BE48A8-C3B2-40D6-9C0C-402E5A6396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6367FA-25A5-4CB5-8E3E-F871B4365277}" type="pres">
      <dgm:prSet presAssocID="{47BE48A8-C3B2-40D6-9C0C-402E5A639662}" presName="spaceRect" presStyleCnt="0"/>
      <dgm:spPr/>
    </dgm:pt>
    <dgm:pt modelId="{D6DC40BF-F230-49AD-A46D-A5728EA3B609}" type="pres">
      <dgm:prSet presAssocID="{47BE48A8-C3B2-40D6-9C0C-402E5A639662}" presName="parTx" presStyleLbl="revTx" presStyleIdx="1" presStyleCnt="3">
        <dgm:presLayoutVars>
          <dgm:chMax val="0"/>
          <dgm:chPref val="0"/>
        </dgm:presLayoutVars>
      </dgm:prSet>
      <dgm:spPr/>
    </dgm:pt>
    <dgm:pt modelId="{64FE3976-ED80-4BED-B07A-CD3CB5F2E33B}" type="pres">
      <dgm:prSet presAssocID="{826F5C74-4363-4C88-9F7C-9C32E76A041E}" presName="sibTrans" presStyleCnt="0"/>
      <dgm:spPr/>
    </dgm:pt>
    <dgm:pt modelId="{E0B843C8-B654-464C-8608-B6596E9335DB}" type="pres">
      <dgm:prSet presAssocID="{025405AB-5151-4A3A-ABA2-FB9484C4CA39}" presName="compNode" presStyleCnt="0"/>
      <dgm:spPr/>
    </dgm:pt>
    <dgm:pt modelId="{B6B545BE-3B9F-4C63-8389-622AE049BF89}" type="pres">
      <dgm:prSet presAssocID="{025405AB-5151-4A3A-ABA2-FB9484C4CA39}" presName="bgRect" presStyleLbl="bgShp" presStyleIdx="2" presStyleCnt="3"/>
      <dgm:spPr/>
    </dgm:pt>
    <dgm:pt modelId="{23E23F15-EEF6-47D6-AD2D-6594D64B253A}" type="pres">
      <dgm:prSet presAssocID="{025405AB-5151-4A3A-ABA2-FB9484C4CA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674DDE-2E66-40EF-8E62-39087468FA5D}" type="pres">
      <dgm:prSet presAssocID="{025405AB-5151-4A3A-ABA2-FB9484C4CA39}" presName="spaceRect" presStyleCnt="0"/>
      <dgm:spPr/>
    </dgm:pt>
    <dgm:pt modelId="{86B21394-0610-49F0-AF02-9DDE577E7AD0}" type="pres">
      <dgm:prSet presAssocID="{025405AB-5151-4A3A-ABA2-FB9484C4CA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00A80C-B1B3-4C1E-B705-89C34B9916AD}" srcId="{3CFE7118-FF64-41D4-B0CF-E8E8C0450FB8}" destId="{025405AB-5151-4A3A-ABA2-FB9484C4CA39}" srcOrd="2" destOrd="0" parTransId="{3F4B9DB1-C23E-4F67-BA99-9450880AB700}" sibTransId="{7039CA7F-AE8F-4C57-A86F-E6D0435D93BC}"/>
    <dgm:cxn modelId="{D1547B1D-AD7E-48A3-9FD4-E133AC76A501}" srcId="{3CFE7118-FF64-41D4-B0CF-E8E8C0450FB8}" destId="{47BE48A8-C3B2-40D6-9C0C-402E5A639662}" srcOrd="1" destOrd="0" parTransId="{A53F8D29-379D-4EFB-B779-BA80DCDC9EB3}" sibTransId="{826F5C74-4363-4C88-9F7C-9C32E76A041E}"/>
    <dgm:cxn modelId="{4339A86A-CB89-4D39-A042-75E8B716533F}" type="presOf" srcId="{47BE48A8-C3B2-40D6-9C0C-402E5A639662}" destId="{D6DC40BF-F230-49AD-A46D-A5728EA3B609}" srcOrd="0" destOrd="0" presId="urn:microsoft.com/office/officeart/2018/2/layout/IconVerticalSolidList"/>
    <dgm:cxn modelId="{1999ABB4-91F3-4D62-A911-029F79C2A394}" srcId="{3CFE7118-FF64-41D4-B0CF-E8E8C0450FB8}" destId="{F6397C7B-D179-4EE6-8655-82C71E486085}" srcOrd="0" destOrd="0" parTransId="{D1BFE592-FF28-498B-AECB-520AD0A1857F}" sibTransId="{64DD9F12-D7D0-48DD-9114-AF9089C55646}"/>
    <dgm:cxn modelId="{846939C0-01AE-4D26-8DB7-A5F8EE926A51}" type="presOf" srcId="{3CFE7118-FF64-41D4-B0CF-E8E8C0450FB8}" destId="{0C3BFFCC-0982-4F3E-B0E9-8D8EAE87208F}" srcOrd="0" destOrd="0" presId="urn:microsoft.com/office/officeart/2018/2/layout/IconVerticalSolidList"/>
    <dgm:cxn modelId="{3A2BFAEC-55D1-46FA-B817-D08E10E5D636}" type="presOf" srcId="{025405AB-5151-4A3A-ABA2-FB9484C4CA39}" destId="{86B21394-0610-49F0-AF02-9DDE577E7AD0}" srcOrd="0" destOrd="0" presId="urn:microsoft.com/office/officeart/2018/2/layout/IconVerticalSolidList"/>
    <dgm:cxn modelId="{BA7B56FA-2E3D-4928-9EFC-92A6B638084E}" type="presOf" srcId="{F6397C7B-D179-4EE6-8655-82C71E486085}" destId="{752111D6-64E9-448A-9B61-9F9086A18D51}" srcOrd="0" destOrd="0" presId="urn:microsoft.com/office/officeart/2018/2/layout/IconVerticalSolidList"/>
    <dgm:cxn modelId="{2F0F5CA4-32E2-49CD-BA12-8B47661C362E}" type="presParOf" srcId="{0C3BFFCC-0982-4F3E-B0E9-8D8EAE87208F}" destId="{99366B72-7187-4E77-96DB-E984097D4497}" srcOrd="0" destOrd="0" presId="urn:microsoft.com/office/officeart/2018/2/layout/IconVerticalSolidList"/>
    <dgm:cxn modelId="{4EF85801-CF2F-417E-BAA9-99B0AC366A35}" type="presParOf" srcId="{99366B72-7187-4E77-96DB-E984097D4497}" destId="{C2340252-7F9B-4915-8B9B-6E73E89CF08C}" srcOrd="0" destOrd="0" presId="urn:microsoft.com/office/officeart/2018/2/layout/IconVerticalSolidList"/>
    <dgm:cxn modelId="{FD247A55-297B-49D2-BF94-9F3A0E2E5553}" type="presParOf" srcId="{99366B72-7187-4E77-96DB-E984097D4497}" destId="{BC0E42A0-E532-4152-9A1D-7E2DCAEB44E3}" srcOrd="1" destOrd="0" presId="urn:microsoft.com/office/officeart/2018/2/layout/IconVerticalSolidList"/>
    <dgm:cxn modelId="{5AADCE3B-DEBF-42D5-A52E-E58A4F5986E8}" type="presParOf" srcId="{99366B72-7187-4E77-96DB-E984097D4497}" destId="{03E32DBD-251F-4681-B347-40BF6121B57C}" srcOrd="2" destOrd="0" presId="urn:microsoft.com/office/officeart/2018/2/layout/IconVerticalSolidList"/>
    <dgm:cxn modelId="{7E3C5D42-0CEE-43DB-B92B-BC34A3C16F71}" type="presParOf" srcId="{99366B72-7187-4E77-96DB-E984097D4497}" destId="{752111D6-64E9-448A-9B61-9F9086A18D51}" srcOrd="3" destOrd="0" presId="urn:microsoft.com/office/officeart/2018/2/layout/IconVerticalSolidList"/>
    <dgm:cxn modelId="{3FFCA9FA-89CC-4EBD-BBA0-2A8C2CBA0B80}" type="presParOf" srcId="{0C3BFFCC-0982-4F3E-B0E9-8D8EAE87208F}" destId="{AAAC171D-1886-4807-B57C-B09A734DD270}" srcOrd="1" destOrd="0" presId="urn:microsoft.com/office/officeart/2018/2/layout/IconVerticalSolidList"/>
    <dgm:cxn modelId="{6FAF6C0E-F053-469C-BEAE-9D4DD8BF2A19}" type="presParOf" srcId="{0C3BFFCC-0982-4F3E-B0E9-8D8EAE87208F}" destId="{871BA8EF-C0C2-4FD7-8802-AE1DBF3431F9}" srcOrd="2" destOrd="0" presId="urn:microsoft.com/office/officeart/2018/2/layout/IconVerticalSolidList"/>
    <dgm:cxn modelId="{F8D59CEE-E9C2-4DBC-8913-A40CE5210BCE}" type="presParOf" srcId="{871BA8EF-C0C2-4FD7-8802-AE1DBF3431F9}" destId="{1675B06B-1557-4C12-A41E-9C41B422105A}" srcOrd="0" destOrd="0" presId="urn:microsoft.com/office/officeart/2018/2/layout/IconVerticalSolidList"/>
    <dgm:cxn modelId="{50CEC730-E3E7-4D09-AF72-F8685052B398}" type="presParOf" srcId="{871BA8EF-C0C2-4FD7-8802-AE1DBF3431F9}" destId="{DB3ADD71-E7D8-4237-99C9-F9CFF24CC781}" srcOrd="1" destOrd="0" presId="urn:microsoft.com/office/officeart/2018/2/layout/IconVerticalSolidList"/>
    <dgm:cxn modelId="{D41620BC-BCE5-41A3-B1F8-CC501D149B3E}" type="presParOf" srcId="{871BA8EF-C0C2-4FD7-8802-AE1DBF3431F9}" destId="{EE6367FA-25A5-4CB5-8E3E-F871B4365277}" srcOrd="2" destOrd="0" presId="urn:microsoft.com/office/officeart/2018/2/layout/IconVerticalSolidList"/>
    <dgm:cxn modelId="{AE8FB9DC-7AEC-4033-A0F6-D7ABE456DA2D}" type="presParOf" srcId="{871BA8EF-C0C2-4FD7-8802-AE1DBF3431F9}" destId="{D6DC40BF-F230-49AD-A46D-A5728EA3B609}" srcOrd="3" destOrd="0" presId="urn:microsoft.com/office/officeart/2018/2/layout/IconVerticalSolidList"/>
    <dgm:cxn modelId="{AF6A8CA4-C441-4C54-8583-D4E9FD50461C}" type="presParOf" srcId="{0C3BFFCC-0982-4F3E-B0E9-8D8EAE87208F}" destId="{64FE3976-ED80-4BED-B07A-CD3CB5F2E33B}" srcOrd="3" destOrd="0" presId="urn:microsoft.com/office/officeart/2018/2/layout/IconVerticalSolidList"/>
    <dgm:cxn modelId="{67BD9186-496B-4E11-A29C-04A09439866C}" type="presParOf" srcId="{0C3BFFCC-0982-4F3E-B0E9-8D8EAE87208F}" destId="{E0B843C8-B654-464C-8608-B6596E9335DB}" srcOrd="4" destOrd="0" presId="urn:microsoft.com/office/officeart/2018/2/layout/IconVerticalSolidList"/>
    <dgm:cxn modelId="{68A93651-84D7-4660-8A7B-77029C2661E7}" type="presParOf" srcId="{E0B843C8-B654-464C-8608-B6596E9335DB}" destId="{B6B545BE-3B9F-4C63-8389-622AE049BF89}" srcOrd="0" destOrd="0" presId="urn:microsoft.com/office/officeart/2018/2/layout/IconVerticalSolidList"/>
    <dgm:cxn modelId="{24B78F78-32C9-4C4C-840C-FFC453BAFECC}" type="presParOf" srcId="{E0B843C8-B654-464C-8608-B6596E9335DB}" destId="{23E23F15-EEF6-47D6-AD2D-6594D64B253A}" srcOrd="1" destOrd="0" presId="urn:microsoft.com/office/officeart/2018/2/layout/IconVerticalSolidList"/>
    <dgm:cxn modelId="{6A55E47C-8ED6-449B-81CD-9832BB38CE65}" type="presParOf" srcId="{E0B843C8-B654-464C-8608-B6596E9335DB}" destId="{E7674DDE-2E66-40EF-8E62-39087468FA5D}" srcOrd="2" destOrd="0" presId="urn:microsoft.com/office/officeart/2018/2/layout/IconVerticalSolidList"/>
    <dgm:cxn modelId="{9397DBD6-07ED-4713-847A-24549D648D7F}" type="presParOf" srcId="{E0B843C8-B654-464C-8608-B6596E9335DB}" destId="{86B21394-0610-49F0-AF02-9DDE577E7A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40252-7F9B-4915-8B9B-6E73E89CF08C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E42A0-E532-4152-9A1D-7E2DCAEB44E3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111D6-64E9-448A-9B61-9F9086A18D51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Business Problem</a:t>
          </a:r>
        </a:p>
      </dsp:txBody>
      <dsp:txXfrm>
        <a:off x="1945450" y="719"/>
        <a:ext cx="4643240" cy="1684372"/>
      </dsp:txXfrm>
    </dsp:sp>
    <dsp:sp modelId="{1675B06B-1557-4C12-A41E-9C41B422105A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ADD71-E7D8-4237-99C9-F9CFF24CC781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C40BF-F230-49AD-A46D-A5728EA3B609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Insights from data </a:t>
          </a:r>
        </a:p>
      </dsp:txBody>
      <dsp:txXfrm>
        <a:off x="1945450" y="2106185"/>
        <a:ext cx="4643240" cy="1684372"/>
      </dsp:txXfrm>
    </dsp:sp>
    <dsp:sp modelId="{B6B545BE-3B9F-4C63-8389-622AE049BF89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23F15-EEF6-47D6-AD2D-6594D64B253A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21394-0610-49F0-AF02-9DDE577E7AD0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recommendation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8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D4F9-85B4-4FFA-A57A-7E891696C6A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0E8B2-CEF3-4E3A-9494-7D193887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4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82EF2-226E-4432-84E9-F5EAA43D5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DS Take home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ED4EF-D36A-4688-8800-1EC5440DA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Presented by Aparna </a:t>
            </a:r>
            <a:r>
              <a:rPr lang="en-US" sz="2000" dirty="0"/>
              <a:t>Gopakumar</a:t>
            </a:r>
          </a:p>
        </p:txBody>
      </p:sp>
    </p:spTree>
    <p:extLst>
      <p:ext uri="{BB962C8B-B14F-4D97-AF65-F5344CB8AC3E}">
        <p14:creationId xmlns:p14="http://schemas.microsoft.com/office/powerpoint/2010/main" val="561916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718E-52C4-44AF-9A90-1AE2A6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BE67027-7531-436D-BFE3-F157ACA74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09194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8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FBA0-6DB7-4866-AC6B-D1664C9B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523875"/>
            <a:ext cx="10639425" cy="56530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some information about users who have the mobile app and who listens podcast, identify prospects for a new podcasting app called "PodNN".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some information about demographic details such as age, gender, income and marital status along with their subscription details to news and streaming subs. Also, whether a user listens to podcast or not is also mentioned.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approached this as a classic classification based supervised machine learning problem where some information about the users are given and a model can be trained using the available data and target variable.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D6F1E-C629-418F-A1A3-31364AAE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Insights from the data based on demographic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4AE4-725A-4D0F-88E8-B20A18D4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mentioned are some demographic characteristics of prospect audience to be targeted for PodNN.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mostly Females with income level 100k-200k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single/unmarried users is very less in the dataset. However, most of those unmarried users are podcast listeners.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have very less users who has a child at home. However, 50% of them are podcast listeners compared to 8% in the category of users who have no child at home.</a:t>
            </a:r>
          </a:p>
        </p:txBody>
      </p:sp>
    </p:spTree>
    <p:extLst>
      <p:ext uri="{BB962C8B-B14F-4D97-AF65-F5344CB8AC3E}">
        <p14:creationId xmlns:p14="http://schemas.microsoft.com/office/powerpoint/2010/main" val="368237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D6F1E-C629-418F-A1A3-31364AAE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Insights from the data based on their past subscriptions with 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4AE4-725A-4D0F-88E8-B20A18D4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mentioned are some subscription characteristics of prospect audience to be targeted for PodNN.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several news subscription while non podcast listeners have never subscribed to one. </a:t>
            </a: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CLEAR WINNER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subscription to streaming media and entertainment media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C3509-F8F3-47D8-BEBB-1FCEFCEF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Recommendations to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76CC-B8CA-44FA-8A2A-84A79DA1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While campaigning for PodNN, its ideal to focus on :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(list ordered based on priority)</a:t>
            </a:r>
          </a:p>
          <a:p>
            <a:pPr marL="514350" indent="-514350"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Those users who have at least one news subscription with us </a:t>
            </a:r>
          </a:p>
          <a:p>
            <a:pPr marL="514350" indent="-514350"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Those users who have entertainment and media subscription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Among group 1 or group 2, depending on percentage of users business wants to focus on, the group can be further segmented, and then target audience within the group should be: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a. Female users with income level $100k-200k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b. Users who have children at home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F4DA7-9B39-410F-92B8-B183203B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760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364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DS Take home assignment</vt:lpstr>
      <vt:lpstr>Agenda</vt:lpstr>
      <vt:lpstr>PowerPoint Presentation</vt:lpstr>
      <vt:lpstr>Insights from the data based on demographic details</vt:lpstr>
      <vt:lpstr>Insights from the data based on their past subscriptions with us </vt:lpstr>
      <vt:lpstr>Recommendations to Business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Aparna </dc:title>
  <dc:creator>Aparna Gopakumar</dc:creator>
  <cp:lastModifiedBy>Aparna Gopakumar</cp:lastModifiedBy>
  <cp:revision>5</cp:revision>
  <dcterms:created xsi:type="dcterms:W3CDTF">2021-06-21T12:18:28Z</dcterms:created>
  <dcterms:modified xsi:type="dcterms:W3CDTF">2021-06-21T13:02:52Z</dcterms:modified>
</cp:coreProperties>
</file>