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5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2E2C81-851C-41DF-B25A-EC32E11C46DD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3085"/>
          </a:xfrm>
        </p:spPr>
        <p:txBody>
          <a:bodyPr>
            <a:normAutofit/>
          </a:bodyPr>
          <a:lstStyle/>
          <a:p>
            <a:r>
              <a:rPr lang="en-US" sz="6000" dirty="0"/>
              <a:t>Employee Attrition Prediction(using Spark ML)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19" y="3960192"/>
            <a:ext cx="9570720" cy="217530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Guided BY-                            Project By– 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Dr. SHANTANU PATHAK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Aparna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jore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(229313)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Prajakta WADJE(229332)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F119B-E032-6DDB-20B3-B3DB0DB75D45}"/>
              </a:ext>
            </a:extLst>
          </p:cNvPr>
          <p:cNvGrpSpPr>
            <a:grpSpLocks/>
          </p:cNvGrpSpPr>
          <p:nvPr/>
        </p:nvGrpSpPr>
        <p:grpSpPr bwMode="auto">
          <a:xfrm>
            <a:off x="1097280" y="410548"/>
            <a:ext cx="2239969" cy="1049004"/>
            <a:chOff x="15" y="15"/>
            <a:chExt cx="2925" cy="11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65A08B-C56C-CF24-8D8C-5B1031710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" y="30"/>
              <a:ext cx="2895" cy="1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4E453-018E-3511-718A-8C0A9B6B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" y="15"/>
              <a:ext cx="2925" cy="111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B0368-F9FB-F714-4B4B-2A3A186448DA}"/>
              </a:ext>
            </a:extLst>
          </p:cNvPr>
          <p:cNvGrpSpPr>
            <a:grpSpLocks/>
          </p:cNvGrpSpPr>
          <p:nvPr/>
        </p:nvGrpSpPr>
        <p:grpSpPr bwMode="auto">
          <a:xfrm>
            <a:off x="9906000" y="410548"/>
            <a:ext cx="1188720" cy="1698170"/>
            <a:chOff x="15" y="15"/>
            <a:chExt cx="1470" cy="22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B0481A-0E9A-418E-F221-125485727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" y="30"/>
              <a:ext cx="1440" cy="2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5568EF-9C8B-EC80-E1FB-3DD2DC914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" y="15"/>
              <a:ext cx="1470" cy="228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6283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1901056" cy="658090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67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38545"/>
            <a:ext cx="11914910" cy="659476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319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24691"/>
            <a:ext cx="11928764" cy="66086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91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" y="89211"/>
            <a:ext cx="11965259" cy="6657278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9618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5" y="108284"/>
            <a:ext cx="11983452" cy="66414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68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About 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Checking NA values and handling them using Imputer</a:t>
            </a:r>
          </a:p>
          <a:p>
            <a:r>
              <a:rPr lang="en-US" sz="4000" dirty="0"/>
              <a:t>Conversion of categorical columns to numerical format using </a:t>
            </a:r>
            <a:r>
              <a:rPr lang="en-US" sz="4000" dirty="0" err="1"/>
              <a:t>StringIndexer</a:t>
            </a:r>
            <a:endParaRPr lang="en-US" sz="4000" dirty="0"/>
          </a:p>
          <a:p>
            <a:r>
              <a:rPr lang="en-US" sz="4000" dirty="0"/>
              <a:t>Forming a feature vector by combining converted categorical columns with numerical columns by using a </a:t>
            </a:r>
            <a:r>
              <a:rPr lang="en-US" sz="4000" dirty="0" err="1"/>
              <a:t>VectorAssembler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514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Preparing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Handling the imbalanced label data using Stratified Sampling</a:t>
            </a:r>
          </a:p>
          <a:p>
            <a:r>
              <a:rPr lang="en-US" sz="4000" dirty="0"/>
              <a:t>Splitting the data into train and test </a:t>
            </a:r>
          </a:p>
          <a:p>
            <a:r>
              <a:rPr lang="en-US" sz="4000" dirty="0"/>
              <a:t>Using Decision Tree Classifier and Linear SVM </a:t>
            </a:r>
          </a:p>
          <a:p>
            <a:pPr marL="0" indent="0">
              <a:buNone/>
            </a:pPr>
            <a:r>
              <a:rPr lang="en-US" sz="4000" dirty="0"/>
              <a:t>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374791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165A-6465-4327-A5BC-02FF0354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/>
                <a:ea typeface="Calibri" panose="020F0502020204030204" pitchFamily="34" charset="0"/>
              </a:rPr>
              <a:t>Automation using AWS services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8508-60B7-AFFE-654A-3FF7C98F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Step 1: Data Ingestion into an S3 Bucket</a:t>
            </a:r>
            <a:r>
              <a:rPr lang="en-US" sz="4000" dirty="0"/>
              <a:t> </a:t>
            </a:r>
          </a:p>
          <a:p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B0D47-1256-1C28-87A5-7F2695EC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5695"/>
            <a:ext cx="10058400" cy="39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6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DABB-C6BB-6CA1-3204-EF5EAD4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5315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</a:rPr>
              <a:t>Step 2: Creation of a Lambda Function</a:t>
            </a:r>
            <a:endParaRPr lang="en-IN" sz="30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4F8A6-C602-8411-55E3-348D1849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007706"/>
            <a:ext cx="11933854" cy="58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5488F-1654-1AB4-07F8-D7C72F0B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" y="111968"/>
            <a:ext cx="11905862" cy="66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1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To develop an accurate machine learning model that can predict employee attrition based on different features and use this model to identify the factors that contribute to employee attrition.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31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893D-D7A1-5826-51F8-85CC2A8C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8114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Step 3: Defining a Glue Job</a:t>
            </a:r>
            <a:endParaRPr lang="en-IN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547C4-909D-7AB5-0A97-C35C92CC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867748"/>
            <a:ext cx="11933853" cy="58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6274A5-417A-E98E-124A-8CB819DE2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88978"/>
            <a:ext cx="12055151" cy="66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77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DDE5-F40D-3AE6-1C4B-19DBC6E8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649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Step 4: Defining IAM(Identity and Access Management) Roles</a:t>
            </a:r>
            <a:endParaRPr lang="en-IN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328C7-CE39-8C9B-F367-395C4485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793102"/>
            <a:ext cx="11980507" cy="5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2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F70B9-23F0-EBCE-35C6-7AD0DE1BC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30629"/>
            <a:ext cx="11943184" cy="66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74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2DDD3-5234-9A96-2C05-E3AD03F1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111967"/>
            <a:ext cx="11980507" cy="66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FE57D-FD41-62CC-7283-72419BC5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102637"/>
            <a:ext cx="11961846" cy="66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02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1276-E355-FFBC-BC50-B9ACBEAE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6248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Results: </a:t>
            </a:r>
            <a:endParaRPr lang="en-IN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85E0F-73D3-FDEB-6E84-6DDA6FF53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6" y="849086"/>
            <a:ext cx="11971177" cy="58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1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176D-6C8C-9AA7-0DA8-461E7BD6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6248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AWS CloudWatch Logs</a:t>
            </a:r>
            <a:endParaRPr lang="en-IN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B523F-6262-A9E2-01A2-6D22D61B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6" y="849085"/>
            <a:ext cx="11980507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04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0B762-31C9-CA81-69BA-752E78932592}"/>
              </a:ext>
            </a:extLst>
          </p:cNvPr>
          <p:cNvSpPr txBox="1"/>
          <p:nvPr/>
        </p:nvSpPr>
        <p:spPr>
          <a:xfrm flipH="1">
            <a:off x="4257401" y="2421294"/>
            <a:ext cx="3677197" cy="100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2992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Technologies Used 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err="1"/>
              <a:t>Databricks</a:t>
            </a:r>
            <a:r>
              <a:rPr lang="en-US" sz="3000" dirty="0"/>
              <a:t> Community Edition </a:t>
            </a:r>
          </a:p>
          <a:p>
            <a:r>
              <a:rPr lang="en-US" sz="3000" dirty="0"/>
              <a:t>Spark SQL, Spark ML</a:t>
            </a:r>
          </a:p>
          <a:p>
            <a:r>
              <a:rPr lang="en-US" sz="3000" dirty="0"/>
              <a:t>AWS S3(Simple Storage Service)</a:t>
            </a:r>
          </a:p>
          <a:p>
            <a:r>
              <a:rPr lang="en-US" sz="3000" dirty="0"/>
              <a:t>AWS Lambda</a:t>
            </a:r>
          </a:p>
          <a:p>
            <a:r>
              <a:rPr lang="en-US" sz="3000" dirty="0"/>
              <a:t>AWS Glue</a:t>
            </a:r>
          </a:p>
          <a:p>
            <a:r>
              <a:rPr lang="en-US" sz="3000" dirty="0"/>
              <a:t>AWS </a:t>
            </a:r>
            <a:r>
              <a:rPr lang="en-US" sz="3000" dirty="0" err="1"/>
              <a:t>CloudWatch</a:t>
            </a:r>
            <a:endParaRPr lang="en-US" sz="3000" dirty="0"/>
          </a:p>
          <a:p>
            <a:r>
              <a:rPr lang="en-US" sz="3000" dirty="0"/>
              <a:t>AWS IAM(Identity and Access Management)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About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Employee Attrition dataset of IBM from </a:t>
            </a:r>
            <a:r>
              <a:rPr lang="en-US" sz="3500" dirty="0" err="1"/>
              <a:t>Kaggle</a:t>
            </a:r>
            <a:r>
              <a:rPr lang="en-US" sz="3500" dirty="0"/>
              <a:t> </a:t>
            </a:r>
          </a:p>
          <a:p>
            <a:r>
              <a:rPr lang="en-US" sz="3500" dirty="0"/>
              <a:t>Contains information about the employees of a company </a:t>
            </a:r>
          </a:p>
          <a:p>
            <a:r>
              <a:rPr lang="en-US" sz="3500" dirty="0"/>
              <a:t>Consists of 1,470 rows and 35 columns, including features such as age, gender, education level, job role, salary, work environment satisfaction, performance rating and the reason for an employee's departure.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43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Exploratory Data Analysis using </a:t>
            </a:r>
            <a:r>
              <a:rPr lang="en-US" sz="4800" dirty="0" err="1"/>
              <a:t>SparkSQL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188" y="2009274"/>
            <a:ext cx="9940491" cy="425156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84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7" y="108284"/>
            <a:ext cx="11959388" cy="66414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22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" y="132347"/>
            <a:ext cx="11911264" cy="660096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389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52401"/>
            <a:ext cx="11859490" cy="657325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2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66256"/>
            <a:ext cx="11887201" cy="65532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19364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462</TotalTime>
  <Words>264</Words>
  <Application>Microsoft Office PowerPoint</Application>
  <PresentationFormat>Widescreen</PresentationFormat>
  <Paragraphs>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</vt:lpstr>
      <vt:lpstr>Employee Attrition Prediction(using Spark ML)</vt:lpstr>
      <vt:lpstr>Problem Statement</vt:lpstr>
      <vt:lpstr>Technologies Used in Project</vt:lpstr>
      <vt:lpstr>About Dataset</vt:lpstr>
      <vt:lpstr>Exploratory Data Analysis using SparkSQL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Data Pre-processing</vt:lpstr>
      <vt:lpstr>Preparing a Model</vt:lpstr>
      <vt:lpstr>Automation using AWS services</vt:lpstr>
      <vt:lpstr>Step 2: Creation of a Lambda Function</vt:lpstr>
      <vt:lpstr>PowerPoint Presentation</vt:lpstr>
      <vt:lpstr>Step 3: Defining a Glue Job</vt:lpstr>
      <vt:lpstr>PowerPoint Presentation</vt:lpstr>
      <vt:lpstr>Step 4: Defining IAM(Identity and Access Management) Roles</vt:lpstr>
      <vt:lpstr>PowerPoint Presentation</vt:lpstr>
      <vt:lpstr>PowerPoint Presentation</vt:lpstr>
      <vt:lpstr>PowerPoint Presentation</vt:lpstr>
      <vt:lpstr>Results: </vt:lpstr>
      <vt:lpstr>AWS CloudWatch Logs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</dc:title>
  <dc:creator>DBDA d.</dc:creator>
  <cp:lastModifiedBy>ANIKET JORE</cp:lastModifiedBy>
  <cp:revision>41</cp:revision>
  <dcterms:created xsi:type="dcterms:W3CDTF">2023-03-09T05:16:46Z</dcterms:created>
  <dcterms:modified xsi:type="dcterms:W3CDTF">2023-03-12T05:54:14Z</dcterms:modified>
</cp:coreProperties>
</file>