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589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ab8602b8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ab8602b8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ab8602b8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ab8602b8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b8602b88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ab8602b88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ab8602b8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ab8602b8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c263fb2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c263fb2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ab8602b8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ab8602b8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ab8602b88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ab8602b88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ab8602b8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ab8602b8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aba911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aba911d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40896"/>
            <a:ext cx="4255500" cy="13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dirty="0" err="1"/>
              <a:t>MentorBot</a:t>
            </a:r>
            <a:endParaRPr sz="52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668555"/>
            <a:ext cx="4255500" cy="1903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BYTE WARRIORS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Rahul </a:t>
            </a:r>
            <a:r>
              <a:rPr lang="en-GB" sz="1700" dirty="0" err="1"/>
              <a:t>Venkatesh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/>
              <a:t>Ferran</a:t>
            </a:r>
            <a:r>
              <a:rPr lang="en-GB" sz="1700" dirty="0"/>
              <a:t> </a:t>
            </a:r>
            <a:r>
              <a:rPr lang="en-GB" sz="1700" dirty="0" err="1"/>
              <a:t>Sulaimann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Aparna Krishnan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/>
              <a:t>Keerthisree</a:t>
            </a:r>
            <a:r>
              <a:rPr lang="en-GB" sz="1700" dirty="0"/>
              <a:t> Raghu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 dirty="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375" y="278850"/>
            <a:ext cx="2694150" cy="26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388625" y="522050"/>
            <a:ext cx="63669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FFFFF"/>
                </a:solidFill>
              </a:rPr>
              <a:t>Future Scope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339" name="Google Shape;339;p22"/>
          <p:cNvSpPr txBox="1">
            <a:spLocks noGrp="1"/>
          </p:cNvSpPr>
          <p:nvPr>
            <p:ph type="body" idx="1"/>
          </p:nvPr>
        </p:nvSpPr>
        <p:spPr>
          <a:xfrm>
            <a:off x="1063690" y="1202225"/>
            <a:ext cx="6691835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PREMIUM FEATURES</a:t>
            </a:r>
            <a:endParaRPr sz="1800" b="1" dirty="0"/>
          </a:p>
          <a:p>
            <a:pPr marL="457200" lvl="0" indent="-336550" algn="ctr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dirty="0"/>
              <a:t>Course Completion Scheduler</a:t>
            </a:r>
            <a:endParaRPr sz="1700" dirty="0"/>
          </a:p>
          <a:p>
            <a: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dirty="0"/>
              <a:t>Interactive Progress Tracking</a:t>
            </a:r>
            <a:endParaRPr sz="1700" dirty="0"/>
          </a:p>
          <a:p>
            <a: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dirty="0"/>
              <a:t>Tips, Tricks, and Tests</a:t>
            </a:r>
            <a:endParaRPr sz="17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 dirty="0"/>
              <a:t>SCOPE FOR EXPANSION</a:t>
            </a:r>
            <a:endParaRPr sz="1800" b="1" dirty="0"/>
          </a:p>
          <a:p>
            <a:pPr marL="457200" lvl="0" indent="-336550" algn="ctr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dirty="0"/>
              <a:t>Real-time suggestion of pertinent technical topics to students as prompts for future study.</a:t>
            </a:r>
            <a:endParaRPr sz="1700" dirty="0"/>
          </a:p>
          <a:p>
            <a: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dirty="0"/>
              <a:t>Building learning groups with like-minded students studying similar topics.</a:t>
            </a:r>
            <a:endParaRPr sz="17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dirty="0" err="1"/>
              <a:t>eal</a:t>
            </a:r>
            <a:r>
              <a:rPr lang="en-GB" sz="1800" dirty="0"/>
              <a:t>-time suggestion of pertinent technical topics. </a:t>
            </a:r>
            <a:endParaRPr sz="1800" dirty="0"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l="-5642" t="-11296" r="-5653"/>
          <a:stretch/>
        </p:blipFill>
        <p:spPr>
          <a:xfrm>
            <a:off x="4178950" y="-12"/>
            <a:ext cx="786250" cy="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824000" y="1630175"/>
            <a:ext cx="7542000" cy="18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“I want to learn something new but I don’t know where to start.”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34025"/>
            <a:ext cx="7030500" cy="10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If this sounds familiar, just know that you’re not alone.</a:t>
            </a:r>
            <a:r>
              <a:rPr lang="en-GB"/>
              <a:t> </a:t>
            </a:r>
            <a:r>
              <a:rPr lang="en-GB">
                <a:solidFill>
                  <a:srgbClr val="073763"/>
                </a:solidFill>
              </a:rPr>
              <a:t>We get it.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highlight>
                  <a:srgbClr val="F3F3F3"/>
                </a:highlight>
              </a:rPr>
              <a:t>For the thousands of students out there who aspire to achieve greatness, but simply don’t know how to take the first step…</a:t>
            </a:r>
            <a:endParaRPr sz="1600" b="1">
              <a:highlight>
                <a:srgbClr val="F3F3F3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 b="1">
                <a:highlight>
                  <a:srgbClr val="FFFFFF"/>
                </a:highlight>
              </a:rPr>
              <a:t>Or the next step…</a:t>
            </a:r>
            <a:endParaRPr sz="1700" b="1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highlight>
                  <a:srgbClr val="F3F3F3"/>
                </a:highlight>
              </a:rPr>
              <a:t>Or the step after that...</a:t>
            </a:r>
            <a:endParaRPr sz="1800" b="1">
              <a:highlight>
                <a:srgbClr val="F3F3F3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rgbClr val="000000"/>
                </a:solidFill>
                <a:highlight>
                  <a:srgbClr val="F3F3F3"/>
                </a:highlight>
              </a:rPr>
              <a:t>MentorBot has you covered.</a:t>
            </a:r>
            <a:r>
              <a:rPr lang="en-GB" sz="2000" b="1">
                <a:highlight>
                  <a:srgbClr val="F3F3F3"/>
                </a:highlight>
              </a:rPr>
              <a:t> </a:t>
            </a:r>
            <a:endParaRPr sz="2000"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587829" y="793950"/>
            <a:ext cx="6647371" cy="3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solidFill>
                  <a:srgbClr val="FFFFFF"/>
                </a:solidFill>
              </a:rPr>
              <a:t>MentorBot</a:t>
            </a:r>
            <a:r>
              <a:rPr lang="en-GB" sz="2800" dirty="0">
                <a:solidFill>
                  <a:srgbClr val="FFFFFF"/>
                </a:solidFill>
              </a:rPr>
              <a:t> is an interactive virtual tutor which is designed to help students achieve self-growth as well as global sustainability by guiding them in the right direction on their journey towards learning and subsequent application of knowledge.</a:t>
            </a:r>
            <a:endParaRPr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2334837" y="172650"/>
            <a:ext cx="4474475" cy="39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00"/>
              <a:t>THEMES</a:t>
            </a:r>
            <a:endParaRPr sz="820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/>
              <a:t>Sustainable Education</a:t>
            </a:r>
            <a:endParaRPr sz="2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 b="1"/>
              <a:t>Community Building</a:t>
            </a:r>
            <a:endParaRPr sz="2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3F3F3"/>
                </a:solidFill>
              </a:rPr>
              <a:t>Key Features</a:t>
            </a:r>
            <a:endParaRPr sz="3200">
              <a:solidFill>
                <a:srgbClr val="F3F3F3"/>
              </a:solidFill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660800"/>
            <a:ext cx="3430500" cy="28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COURSES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Students who want to </a:t>
            </a:r>
            <a:r>
              <a:rPr lang="en-GB" sz="1600" b="1">
                <a:solidFill>
                  <a:srgbClr val="FFE599"/>
                </a:solidFill>
              </a:rPr>
              <a:t>learn</a:t>
            </a:r>
            <a:r>
              <a:rPr lang="en-GB" sz="1600">
                <a:solidFill>
                  <a:srgbClr val="FFFFFF"/>
                </a:solidFill>
              </a:rPr>
              <a:t> a subject, language, or framework will be provided with a </a:t>
            </a:r>
            <a:r>
              <a:rPr lang="en-GB" sz="1600" b="1">
                <a:solidFill>
                  <a:srgbClr val="FFE599"/>
                </a:solidFill>
              </a:rPr>
              <a:t>curated list of courses</a:t>
            </a:r>
            <a:r>
              <a:rPr lang="en-GB" sz="1600">
                <a:solidFill>
                  <a:srgbClr val="FFFFFF"/>
                </a:solidFill>
              </a:rPr>
              <a:t> to select, based on the </a:t>
            </a:r>
            <a:r>
              <a:rPr lang="en-GB" sz="1600" b="1">
                <a:solidFill>
                  <a:srgbClr val="FFE599"/>
                </a:solidFill>
              </a:rPr>
              <a:t>user-provided ratings</a:t>
            </a:r>
            <a:r>
              <a:rPr lang="en-GB" sz="1600">
                <a:solidFill>
                  <a:srgbClr val="FFFFFF"/>
                </a:solidFill>
              </a:rPr>
              <a:t> of the courses from a variety of online course providers.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2"/>
          </p:nvPr>
        </p:nvSpPr>
        <p:spPr>
          <a:xfrm>
            <a:off x="4903650" y="1660800"/>
            <a:ext cx="3430500" cy="28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INTERNSHIPS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Once the student believes that they have </a:t>
            </a:r>
            <a:r>
              <a:rPr lang="en-GB" sz="1600" b="1">
                <a:solidFill>
                  <a:srgbClr val="FFE599"/>
                </a:solidFill>
              </a:rPr>
              <a:t>achieved proficiency</a:t>
            </a:r>
            <a:r>
              <a:rPr lang="en-GB" sz="1600">
                <a:solidFill>
                  <a:srgbClr val="FFFFFF"/>
                </a:solidFill>
              </a:rPr>
              <a:t> in the subject of their choice, they can opt to receive guidance on </a:t>
            </a:r>
            <a:r>
              <a:rPr lang="en-GB" sz="1600" b="1">
                <a:solidFill>
                  <a:srgbClr val="FFE599"/>
                </a:solidFill>
              </a:rPr>
              <a:t>choosing an internship</a:t>
            </a:r>
            <a:r>
              <a:rPr lang="en-GB" sz="1600">
                <a:solidFill>
                  <a:srgbClr val="FFFFFF"/>
                </a:solidFill>
              </a:rPr>
              <a:t> based on its </a:t>
            </a:r>
            <a:r>
              <a:rPr lang="en-GB" sz="1600" b="1">
                <a:solidFill>
                  <a:srgbClr val="FFE599"/>
                </a:solidFill>
              </a:rPr>
              <a:t>relevance</a:t>
            </a:r>
            <a:r>
              <a:rPr lang="en-GB" sz="1600">
                <a:solidFill>
                  <a:srgbClr val="FFFFFF"/>
                </a:solidFill>
              </a:rPr>
              <a:t> to their subject of study and availability.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43" y="1506537"/>
            <a:ext cx="6919820" cy="269801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Architecture</a:t>
            </a:r>
            <a:endParaRPr sz="3600"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099" y="2707826"/>
            <a:ext cx="328699" cy="3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5">
            <a:alphaModFix/>
          </a:blip>
          <a:srcRect r="71065"/>
          <a:stretch/>
        </p:blipFill>
        <p:spPr>
          <a:xfrm>
            <a:off x="8278975" y="2612263"/>
            <a:ext cx="457624" cy="4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6">
            <a:alphaModFix/>
          </a:blip>
          <a:srcRect r="85741"/>
          <a:stretch/>
        </p:blipFill>
        <p:spPr>
          <a:xfrm>
            <a:off x="6374275" y="4204569"/>
            <a:ext cx="328702" cy="62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6838" y="4254250"/>
            <a:ext cx="457625" cy="5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1303800" y="739375"/>
            <a:ext cx="35166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Technology Stack</a:t>
            </a:r>
            <a:endParaRPr sz="3000"/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1"/>
          </p:nvPr>
        </p:nvSpPr>
        <p:spPr>
          <a:xfrm>
            <a:off x="1303800" y="1536800"/>
            <a:ext cx="3591900" cy="29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Front-end</a:t>
            </a:r>
            <a:r>
              <a:rPr lang="en-GB" sz="1800"/>
              <a:t>: Android Application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/>
              <a:t>Chatbot Framework</a:t>
            </a:r>
            <a:r>
              <a:rPr lang="en-GB" sz="1800"/>
              <a:t>: Dialogflow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/>
              <a:t>Back-end</a:t>
            </a:r>
            <a:r>
              <a:rPr lang="en-GB" sz="1800"/>
              <a:t>: Node.js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/>
              <a:t>Server</a:t>
            </a:r>
            <a:r>
              <a:rPr lang="en-GB" sz="1800"/>
              <a:t>: Express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/>
              <a:t>Scraping Tool</a:t>
            </a:r>
            <a:r>
              <a:rPr lang="en-GB" sz="1800"/>
              <a:t>: Request, Cheerio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b="1"/>
              <a:t>Database</a:t>
            </a:r>
            <a:r>
              <a:rPr lang="en-GB" sz="1800"/>
              <a:t>: MongoDB</a:t>
            </a:r>
            <a:endParaRPr sz="1800"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550" y="681550"/>
            <a:ext cx="898849" cy="106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963" y="1750700"/>
            <a:ext cx="3312000" cy="101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3013" y="3850625"/>
            <a:ext cx="2759901" cy="7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6599" y="2691125"/>
            <a:ext cx="1892775" cy="1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2" y="487524"/>
            <a:ext cx="2235200" cy="4000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5" y="487524"/>
            <a:ext cx="2254250" cy="4006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48" y="487524"/>
            <a:ext cx="2273300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282</Words>
  <Application>Microsoft Office PowerPoint</Application>
  <PresentationFormat>On-screen Show (16:9)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MentorBot</vt:lpstr>
      <vt:lpstr>“I want to learn something new but I don’t know where to start.”</vt:lpstr>
      <vt:lpstr>If this sounds familiar, just know that you’re not alone. We get it.</vt:lpstr>
      <vt:lpstr>MentorBot is an interactive virtual tutor which is designed to help students achieve self-growth as well as global sustainability by guiding them in the right direction on their journey towards learning and subsequent application of knowledge.</vt:lpstr>
      <vt:lpstr>THEMES</vt:lpstr>
      <vt:lpstr>Key Features</vt:lpstr>
      <vt:lpstr>Architecture</vt:lpstr>
      <vt:lpstr>Technology Stack</vt:lpstr>
      <vt:lpstr>PowerPoint Presentation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MentorBot</dc:title>
  <cp:lastModifiedBy>Keerthi Raghu</cp:lastModifiedBy>
  <cp:revision>4</cp:revision>
  <dcterms:modified xsi:type="dcterms:W3CDTF">2019-12-08T08:23:45Z</dcterms:modified>
</cp:coreProperties>
</file>