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sldIdLst>
    <p:sldId id="256" r:id="rId2"/>
    <p:sldId id="257" r:id="rId3"/>
    <p:sldId id="258" r:id="rId4"/>
    <p:sldId id="269" r:id="rId5"/>
    <p:sldId id="270" r:id="rId6"/>
    <p:sldId id="276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7E"/>
    <a:srgbClr val="A00434"/>
    <a:srgbClr val="5E8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10CA5B-7370-45E6-A1F0-382247AF13F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4EC9DD-AD88-410B-BC64-F9869E4607E1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0B061B-FC2B-4277-A07E-798DB0B6E054}"/>
              </a:ext>
            </a:extLst>
          </p:cNvPr>
          <p:cNvSpPr txBox="1"/>
          <p:nvPr/>
        </p:nvSpPr>
        <p:spPr>
          <a:xfrm>
            <a:off x="2185139" y="1065475"/>
            <a:ext cx="90973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5400" smtClean="0">
                <a:solidFill>
                  <a:schemeClr val="bg2">
                    <a:lumMod val="10000"/>
                  </a:schemeClr>
                </a:solidFill>
              </a:rPr>
              <a:t>PRESENTATION </a:t>
            </a:r>
            <a:r>
              <a:rPr lang="en-IN" sz="5400" dirty="0">
                <a:solidFill>
                  <a:schemeClr val="bg2">
                    <a:lumMod val="10000"/>
                  </a:schemeClr>
                </a:solidFill>
              </a:rPr>
              <a:t>ON</a:t>
            </a:r>
          </a:p>
          <a:p>
            <a:r>
              <a:rPr lang="en-IN" sz="54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IN" sz="5400" dirty="0" smtClean="0">
                <a:solidFill>
                  <a:schemeClr val="bg2">
                    <a:lumMod val="10000"/>
                  </a:schemeClr>
                </a:solidFill>
              </a:rPr>
              <a:t>BACK END </a:t>
            </a:r>
            <a:r>
              <a:rPr lang="en-IN" sz="5400" dirty="0">
                <a:solidFill>
                  <a:schemeClr val="bg2">
                    <a:lumMod val="10000"/>
                  </a:schemeClr>
                </a:solidFill>
              </a:rPr>
              <a:t>PROJECT</a:t>
            </a:r>
          </a:p>
          <a:p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52AD28-FE98-4272-9F5A-D5A4DDA989D3}"/>
              </a:ext>
            </a:extLst>
          </p:cNvPr>
          <p:cNvSpPr txBox="1"/>
          <p:nvPr/>
        </p:nvSpPr>
        <p:spPr>
          <a:xfrm>
            <a:off x="1648815" y="3551059"/>
            <a:ext cx="755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  <a:r>
              <a:rPr lang="en-IN" sz="3600" dirty="0" smtClean="0">
                <a:solidFill>
                  <a:srgbClr val="002060"/>
                </a:solidFill>
              </a:rPr>
              <a:t>JSP CRUD OPERATIONS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3D8793-E221-4803-AE85-92E5679107C8}"/>
              </a:ext>
            </a:extLst>
          </p:cNvPr>
          <p:cNvSpPr txBox="1"/>
          <p:nvPr/>
        </p:nvSpPr>
        <p:spPr>
          <a:xfrm>
            <a:off x="9700342" y="5353232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26267E"/>
                </a:solidFill>
              </a:rPr>
              <a:t>Guided By:</a:t>
            </a:r>
          </a:p>
          <a:p>
            <a:r>
              <a:rPr lang="en-IN" dirty="0">
                <a:solidFill>
                  <a:srgbClr val="26267E"/>
                </a:solidFill>
              </a:rPr>
              <a:t>Jayanth </a:t>
            </a:r>
            <a:r>
              <a:rPr lang="en-IN" dirty="0" smtClean="0">
                <a:solidFill>
                  <a:srgbClr val="26267E"/>
                </a:solidFill>
              </a:rPr>
              <a:t>V. </a:t>
            </a:r>
            <a:r>
              <a:rPr lang="en-IN" dirty="0">
                <a:solidFill>
                  <a:srgbClr val="26267E"/>
                </a:solidFill>
              </a:rPr>
              <a:t>Sir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CD3EF68-BE90-4A1C-970D-F98702E6D642}"/>
              </a:ext>
            </a:extLst>
          </p:cNvPr>
          <p:cNvSpPr txBox="1"/>
          <p:nvPr/>
        </p:nvSpPr>
        <p:spPr>
          <a:xfrm>
            <a:off x="2661138" y="539762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A00434"/>
                </a:solidFill>
              </a:rPr>
              <a:t>By:</a:t>
            </a:r>
          </a:p>
          <a:p>
            <a:r>
              <a:rPr lang="en-IN" dirty="0" smtClean="0">
                <a:solidFill>
                  <a:srgbClr val="A00434"/>
                </a:solidFill>
              </a:rPr>
              <a:t>Aparna Mukrut</a:t>
            </a:r>
            <a:endParaRPr lang="en-IN" dirty="0">
              <a:solidFill>
                <a:srgbClr val="A00434"/>
              </a:solidFill>
            </a:endParaRP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26" y="660375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Record Deleted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5" y="2847431"/>
            <a:ext cx="9124910" cy="30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557" y="672098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Record Deleted in Database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0" y="2414955"/>
            <a:ext cx="8909539" cy="2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5FE51-10D6-4637-9958-44122571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Conclusion: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85B52-DEC1-426D-AA8A-6AC50CB2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purpose of this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is to make user friendly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Application for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reate, Read,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pdate, Delete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operations </a:t>
            </a:r>
            <a:r>
              <a:rPr lang="en-IN" sz="3200" smtClean="0">
                <a:solidFill>
                  <a:schemeClr val="accent2">
                    <a:lumMod val="75000"/>
                  </a:schemeClr>
                </a:solidFill>
              </a:rPr>
              <a:t>on database. 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E102CF-111F-4754-8D26-8FFD93AA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</a:p>
          <a:p>
            <a:pPr marL="0" indent="0">
              <a:buNone/>
            </a:pP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lang="en-IN" sz="4800" dirty="0">
                <a:solidFill>
                  <a:srgbClr val="5E8420"/>
                </a:solidFill>
              </a:rPr>
              <a:t>Thank You…</a:t>
            </a:r>
          </a:p>
          <a:p>
            <a:pPr marL="0" indent="0">
              <a:buNone/>
            </a:pP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800" dirty="0" smtClean="0">
                <a:solidFill>
                  <a:srgbClr val="5E8420"/>
                </a:solidFill>
              </a:rPr>
              <a:t>                      </a:t>
            </a:r>
            <a:endParaRPr lang="en-IN" sz="4800" dirty="0">
              <a:solidFill>
                <a:srgbClr val="5E8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B213D-37AB-4FC2-B4A3-2A4596E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Contents: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AC9DE-B58F-4423-998E-83605C3F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57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Introduction of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  Screenshots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 Conclusion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43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C00A9-39C2-4A21-BD7E-AD47E4A9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Introduction: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3446BE-2BD5-48B1-9AA7-9ACDF65F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In this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Back End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project I have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design a JSP CRUD operation application using JSP.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We can </a:t>
            </a:r>
            <a:r>
              <a:rPr lang="en-IN" sz="3200" dirty="0" smtClean="0">
                <a:solidFill>
                  <a:srgbClr val="FF0000"/>
                </a:solidFill>
              </a:rPr>
              <a:t>Create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new user.</a:t>
            </a:r>
          </a:p>
          <a:p>
            <a:pPr>
              <a:buFont typeface="Wingdings" pitchFamily="2" charset="2"/>
              <a:buChar char="§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We can </a:t>
            </a:r>
            <a:r>
              <a:rPr lang="en-IN" sz="3200" dirty="0" smtClean="0">
                <a:solidFill>
                  <a:srgbClr val="FF0000"/>
                </a:solidFill>
              </a:rPr>
              <a:t>Read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all the records.</a:t>
            </a:r>
          </a:p>
          <a:p>
            <a:pPr>
              <a:buFont typeface="Wingdings" pitchFamily="2" charset="2"/>
              <a:buChar char="§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We can </a:t>
            </a:r>
            <a:r>
              <a:rPr lang="en-IN" sz="3200" dirty="0" smtClean="0">
                <a:solidFill>
                  <a:srgbClr val="FF0000"/>
                </a:solidFill>
              </a:rPr>
              <a:t>Update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user.</a:t>
            </a:r>
          </a:p>
          <a:p>
            <a:pPr>
              <a:buFont typeface="Wingdings" pitchFamily="2" charset="2"/>
              <a:buChar char="§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We can </a:t>
            </a:r>
            <a:r>
              <a:rPr lang="en-IN" sz="3200" dirty="0" smtClean="0">
                <a:solidFill>
                  <a:srgbClr val="FF0000"/>
                </a:solidFill>
              </a:rPr>
              <a:t>Delete</a:t>
            </a:r>
            <a:r>
              <a:rPr lang="en-IN" sz="3200" dirty="0" smtClean="0">
                <a:solidFill>
                  <a:srgbClr val="002060"/>
                </a:solidFill>
              </a:rPr>
              <a:t>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n-IN" sz="3200" dirty="0" smtClean="0">
                <a:solidFill>
                  <a:srgbClr val="002060"/>
                </a:solidFill>
              </a:rPr>
              <a:t>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records.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6929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2" y="2297723"/>
            <a:ext cx="7537939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95" y="648652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User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5" y="2290492"/>
            <a:ext cx="6881445" cy="37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695544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Record Successfully Saved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374312"/>
            <a:ext cx="6998677" cy="38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2437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All Records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8" y="2591280"/>
            <a:ext cx="9277311" cy="36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26" y="754161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Record saved in database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08" y="2667977"/>
            <a:ext cx="8253047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8049-12A2-468A-B0A9-C975888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03" y="660375"/>
            <a:ext cx="10058400" cy="887071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Edit Form Page:</a:t>
            </a:r>
            <a:endParaRPr lang="en-IN" sz="4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2" y="2543696"/>
            <a:ext cx="7280030" cy="3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</TotalTime>
  <Words>144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Contents:</vt:lpstr>
      <vt:lpstr>Introduction:</vt:lpstr>
      <vt:lpstr>Index Page:</vt:lpstr>
      <vt:lpstr>Add User Page:</vt:lpstr>
      <vt:lpstr> Record Successfully Saved Page:</vt:lpstr>
      <vt:lpstr>View All Records Page:</vt:lpstr>
      <vt:lpstr>Record saved in database Page:</vt:lpstr>
      <vt:lpstr>Edit Form Page:</vt:lpstr>
      <vt:lpstr>Record Deleted Page:</vt:lpstr>
      <vt:lpstr>Record Deleted in Database Page: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KUMBHAR</dc:creator>
  <cp:lastModifiedBy>win</cp:lastModifiedBy>
  <cp:revision>47</cp:revision>
  <dcterms:created xsi:type="dcterms:W3CDTF">2021-09-03T05:19:42Z</dcterms:created>
  <dcterms:modified xsi:type="dcterms:W3CDTF">2021-09-27T14:59:50Z</dcterms:modified>
</cp:coreProperties>
</file>