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60" r:id="rId3"/>
    <p:sldId id="256" r:id="rId4"/>
    <p:sldId id="258" r:id="rId5"/>
    <p:sldId id="261" r:id="rId6"/>
    <p:sldId id="262" r:id="rId7"/>
    <p:sldId id="273" r:id="rId8"/>
    <p:sldId id="264" r:id="rId9"/>
    <p:sldId id="272" r:id="rId10"/>
    <p:sldId id="263" r:id="rId11"/>
    <p:sldId id="265" r:id="rId12"/>
    <p:sldId id="271" r:id="rId13"/>
    <p:sldId id="266" r:id="rId14"/>
    <p:sldId id="270" r:id="rId15"/>
    <p:sldId id="278" r:id="rId16"/>
    <p:sldId id="279" r:id="rId17"/>
    <p:sldId id="268" r:id="rId18"/>
    <p:sldId id="275" r:id="rId19"/>
    <p:sldId id="26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91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246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5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6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5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022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1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0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05100"/>
            <a:ext cx="10058400" cy="1447800"/>
          </a:xfrm>
        </p:spPr>
        <p:txBody>
          <a:bodyPr/>
          <a:lstStyle/>
          <a:p>
            <a:r>
              <a:rPr lang="en-US" dirty="0"/>
              <a:t>Fighting Hunger with Data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744200" cy="685800"/>
          </a:xfrm>
        </p:spPr>
        <p:txBody>
          <a:bodyPr>
            <a:normAutofit/>
          </a:bodyPr>
          <a:lstStyle/>
          <a:p>
            <a:r>
              <a:rPr lang="en-US" dirty="0"/>
              <a:t>Presented by the Lively Leaflets:</a:t>
            </a:r>
          </a:p>
          <a:p>
            <a:r>
              <a:rPr lang="en-US" dirty="0"/>
              <a:t>Alok </a:t>
            </a:r>
            <a:r>
              <a:rPr lang="en-US" dirty="0" err="1"/>
              <a:t>Kommajesula</a:t>
            </a:r>
            <a:r>
              <a:rPr lang="en-US" dirty="0"/>
              <a:t>, Aparna </a:t>
            </a:r>
            <a:r>
              <a:rPr lang="en-US" dirty="0" err="1"/>
              <a:t>Potdar</a:t>
            </a:r>
            <a:r>
              <a:rPr lang="en-US" dirty="0"/>
              <a:t>, Kevin Crosby, Trevor Prescott, Raj 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2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259" y="234826"/>
            <a:ext cx="9069482" cy="13718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Exploratory Restaurant Navigation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B8807-1B3F-4868-BEC9-35D5BF16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000" y="1647048"/>
            <a:ext cx="6397999" cy="50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0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D717-701E-48EA-A5B6-A98E56D5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Translating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FEB-DEB1-401F-86EF-D39882B5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PLACEHOLDER FOR A COUPLE OF TREVOR’S CODE BLOCKS</a:t>
            </a:r>
          </a:p>
          <a:p>
            <a:r>
              <a:rPr lang="en-US" dirty="0">
                <a:solidFill>
                  <a:srgbClr val="FF0000"/>
                </a:solidFill>
              </a:rPr>
              <a:t>Suggestion: show some user interactivity code and code for launching yelp on business name click</a:t>
            </a:r>
          </a:p>
        </p:txBody>
      </p:sp>
    </p:spTree>
    <p:extLst>
      <p:ext uri="{BB962C8B-B14F-4D97-AF65-F5344CB8AC3E}">
        <p14:creationId xmlns:p14="http://schemas.microsoft.com/office/powerpoint/2010/main" val="341979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695" y="315508"/>
            <a:ext cx="9069482" cy="10023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 of Nearby Restaurants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28BF2-4BED-4A6A-9707-D3D20316A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693" y="1500806"/>
            <a:ext cx="5432613" cy="52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D717-701E-48EA-A5B6-A98E56D5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Translating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9FEB-DEB1-401F-86EF-D39882B5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PLACEHOLDER FOR A COUPLE OF KEVIN’S CODE BLOCKS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build hierarchy function, python data prep, and breadcrumb builder</a:t>
            </a:r>
          </a:p>
        </p:txBody>
      </p:sp>
    </p:spTree>
    <p:extLst>
      <p:ext uri="{BB962C8B-B14F-4D97-AF65-F5344CB8AC3E}">
        <p14:creationId xmlns:p14="http://schemas.microsoft.com/office/powerpoint/2010/main" val="329463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654-4717-433F-B95D-AAD75A92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Restaurant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1F9B-CEC4-46F9-9757-F8D6170B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Placeholder for final map picture</a:t>
            </a:r>
          </a:p>
        </p:txBody>
      </p:sp>
    </p:spTree>
    <p:extLst>
      <p:ext uri="{BB962C8B-B14F-4D97-AF65-F5344CB8AC3E}">
        <p14:creationId xmlns:p14="http://schemas.microsoft.com/office/powerpoint/2010/main" val="364891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654-4717-433F-B95D-AAD75A92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Restaurant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1F9B-CEC4-46F9-9757-F8D6170B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Placeholder for MAP CODE blocks</a:t>
            </a:r>
          </a:p>
        </p:txBody>
      </p:sp>
    </p:spTree>
    <p:extLst>
      <p:ext uri="{BB962C8B-B14F-4D97-AF65-F5344CB8AC3E}">
        <p14:creationId xmlns:p14="http://schemas.microsoft.com/office/powerpoint/2010/main" val="387702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636" y="349343"/>
            <a:ext cx="4228541" cy="1371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old way: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07CCB-ECB1-47E9-A5AF-6B234F0D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1407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C5A01-EB49-46FC-91D6-4D979B419AFF}"/>
              </a:ext>
            </a:extLst>
          </p:cNvPr>
          <p:cNvSpPr txBox="1"/>
          <p:nvPr/>
        </p:nvSpPr>
        <p:spPr>
          <a:xfrm>
            <a:off x="7174565" y="1721224"/>
            <a:ext cx="45916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Sponsored links(ad) are listed on top, despite often being out of your search range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Requires extremely specific search criteria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Repetitive cycling through pages for each search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More likely to be manipulated by removing negative reviews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Rinse and repeat for various restaurant types, price ranges, ratings, and data sources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91C2-AFD7-42CF-9368-91D240D5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52" y="1156447"/>
            <a:ext cx="5023317" cy="2099515"/>
          </a:xfrm>
        </p:spPr>
        <p:txBody>
          <a:bodyPr>
            <a:normAutofit/>
          </a:bodyPr>
          <a:lstStyle/>
          <a:p>
            <a:r>
              <a:rPr lang="en-US" sz="72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2980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777" y="342402"/>
            <a:ext cx="9069482" cy="1371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Moving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A9C73-6468-4B47-9F77-36B139790217}"/>
              </a:ext>
            </a:extLst>
          </p:cNvPr>
          <p:cNvSpPr txBox="1"/>
          <p:nvPr/>
        </p:nvSpPr>
        <p:spPr>
          <a:xfrm>
            <a:off x="1790700" y="2228671"/>
            <a:ext cx="92089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Due to free API access constraints, our volume was limited. Paid APIs would enable us to list significantly more restaurants and areas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</a:rPr>
              <a:t>Front-End: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Various interface changes could be made to improve aesthetics and user experience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Tw Cen MT" panose="020B0602020104020603"/>
              </a:rPr>
              <a:t>Heroku Deployment: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Due to locally hosted files, the creation of a virtual server was utilized to access</a:t>
            </a:r>
            <a:r>
              <a:rPr lang="en-US" sz="2800" dirty="0">
                <a:solidFill>
                  <a:prstClr val="black"/>
                </a:solidFill>
                <a:latin typeface="Tw Cen MT" panose="020B0602020104020603"/>
              </a:rPr>
              <a:t> local files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6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165" y="2157754"/>
            <a:ext cx="9069482" cy="1371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Thanks for your Time!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1336B-98ED-493D-93BB-6EFB3216DA5F}"/>
              </a:ext>
            </a:extLst>
          </p:cNvPr>
          <p:cNvSpPr txBox="1"/>
          <p:nvPr/>
        </p:nvSpPr>
        <p:spPr>
          <a:xfrm>
            <a:off x="9960500" y="6360459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Lively Leaflets!!</a:t>
            </a:r>
          </a:p>
        </p:txBody>
      </p:sp>
    </p:spTree>
    <p:extLst>
      <p:ext uri="{BB962C8B-B14F-4D97-AF65-F5344CB8AC3E}">
        <p14:creationId xmlns:p14="http://schemas.microsoft.com/office/powerpoint/2010/main" val="3802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047" y="336175"/>
            <a:ext cx="11005859" cy="13718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Are you tired of eating the same foods 				every day?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16A7B-F62D-49AB-88D8-9B192486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789" y="2015284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your meal menu runs on repeat, your body might hit a snag: People who eat the same foods over and over again tend to be less healthy than those who strive for variety, suggests recent research in the </a:t>
            </a:r>
            <a:r>
              <a:rPr lang="en-US" sz="2800" i="1" dirty="0">
                <a:solidFill>
                  <a:schemeClr val="bg1"/>
                </a:solidFill>
              </a:rPr>
              <a:t>Journal of Nutrition</a:t>
            </a:r>
            <a:r>
              <a:rPr lang="en-US" sz="2800" dirty="0">
                <a:solidFill>
                  <a:schemeClr val="bg1"/>
                </a:solidFill>
              </a:rPr>
              <a:t>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CA5F7-F995-422A-BFDD-BB56D7EC91B7}"/>
              </a:ext>
            </a:extLst>
          </p:cNvPr>
          <p:cNvSpPr txBox="1"/>
          <p:nvPr/>
        </p:nvSpPr>
        <p:spPr>
          <a:xfrm>
            <a:off x="3805409" y="6521825"/>
            <a:ext cx="838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Source:https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://www.menshealth.com/nutrition/a19540574/food-variety-health-benefits/</a:t>
            </a:r>
          </a:p>
        </p:txBody>
      </p:sp>
    </p:spTree>
    <p:extLst>
      <p:ext uri="{BB962C8B-B14F-4D97-AF65-F5344CB8AC3E}">
        <p14:creationId xmlns:p14="http://schemas.microsoft.com/office/powerpoint/2010/main" val="25791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2615-E091-4BF4-B710-FAC89317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Gathering reviews from multiple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7E52-F171-48F5-B73C-6A0E31F40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Many restaurant review sites offer businesses the ability to pay for the removal of negative reviews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Difficult to accept one source at face value</a:t>
            </a:r>
          </a:p>
          <a:p>
            <a:r>
              <a:rPr lang="en-US" sz="2800" dirty="0">
                <a:solidFill>
                  <a:schemeClr val="bg1"/>
                </a:solidFill>
              </a:rPr>
              <a:t>Since hungry people aren’t known for their patience, we decided to create an aggregate review site that doesn’t require a huge time investment to navigate</a:t>
            </a:r>
          </a:p>
        </p:txBody>
      </p:sp>
    </p:spTree>
    <p:extLst>
      <p:ext uri="{BB962C8B-B14F-4D97-AF65-F5344CB8AC3E}">
        <p14:creationId xmlns:p14="http://schemas.microsoft.com/office/powerpoint/2010/main" val="69568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DE01-9060-4D0E-A1B6-75A33BBE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86AF-4D5F-45E6-B426-FA353569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First, we gathered data from multiple review sites:</a:t>
            </a:r>
          </a:p>
          <a:p>
            <a:pPr lvl="1"/>
            <a:r>
              <a:rPr lang="en-US" sz="2400" dirty="0"/>
              <a:t>Yelp API</a:t>
            </a:r>
          </a:p>
          <a:p>
            <a:pPr lvl="1"/>
            <a:r>
              <a:rPr lang="en-US" sz="2400" dirty="0"/>
              <a:t>Zomato API</a:t>
            </a:r>
          </a:p>
          <a:p>
            <a:pPr lvl="1"/>
            <a:r>
              <a:rPr lang="en-US" sz="2400" dirty="0"/>
              <a:t>Google Reviews</a:t>
            </a:r>
          </a:p>
          <a:p>
            <a:r>
              <a:rPr lang="en-US" sz="2800" dirty="0"/>
              <a:t>Using SQL, we created a set of standards and consolidated our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E9AD-99B6-45C1-BA3B-2E823F5E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PLACEHOLDER DATABASE SLIDES-yelp - ALOK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EE31-7ECF-4104-A267-14C58F49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3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E9AD-99B6-45C1-BA3B-2E823F5E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PLACEHOLDER DATABASE SLIDES-yelp - Aparna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EE31-7ECF-4104-A267-14C58F49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E9AD-99B6-45C1-BA3B-2E823F5E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PLACEHOLDER DATABASE SLIDES - RAJ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EE31-7ECF-4104-A267-14C58F49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0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3204-648F-48CC-9527-8F421133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B99D8-608E-4B74-920D-166151C1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Our visualizations required specific formatting in order to be accepted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A Hierarchy was then built to provide structure to our graphics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Parent and Child nodes were created to link our various data points</a:t>
            </a:r>
          </a:p>
        </p:txBody>
      </p:sp>
    </p:spTree>
    <p:extLst>
      <p:ext uri="{BB962C8B-B14F-4D97-AF65-F5344CB8AC3E}">
        <p14:creationId xmlns:p14="http://schemas.microsoft.com/office/powerpoint/2010/main" val="379551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F28-D4B4-4985-8B94-69FB7D5E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777" y="342402"/>
            <a:ext cx="9069482" cy="1371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Designing an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A9C73-6468-4B47-9F77-36B139790217}"/>
              </a:ext>
            </a:extLst>
          </p:cNvPr>
          <p:cNvSpPr txBox="1"/>
          <p:nvPr/>
        </p:nvSpPr>
        <p:spPr>
          <a:xfrm>
            <a:off x="1790700" y="2228671"/>
            <a:ext cx="92089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With convenience in mind, we designed an interface that focused on three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Cuisine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Price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Aggregate Average Review Rating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We wanted to enable three primary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Exploratory  restaurant navigation (What should I eat today?)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Overview of nearby restaurants (What does my town have to offer?)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Map of my city with Restaurant results</a:t>
            </a:r>
          </a:p>
        </p:txBody>
      </p:sp>
    </p:spTree>
    <p:extLst>
      <p:ext uri="{BB962C8B-B14F-4D97-AF65-F5344CB8AC3E}">
        <p14:creationId xmlns:p14="http://schemas.microsoft.com/office/powerpoint/2010/main" val="636312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467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Candara</vt:lpstr>
      <vt:lpstr>Consolas</vt:lpstr>
      <vt:lpstr>Trebuchet MS</vt:lpstr>
      <vt:lpstr>Tw Cen MT</vt:lpstr>
      <vt:lpstr>Circuit</vt:lpstr>
      <vt:lpstr>Tech Computer 16x9</vt:lpstr>
      <vt:lpstr>Fighting Hunger with Data</vt:lpstr>
      <vt:lpstr>Are you tired of eating the same foods     every day?</vt:lpstr>
      <vt:lpstr>Gathering reviews from multiple sources</vt:lpstr>
      <vt:lpstr>Creating a Database:</vt:lpstr>
      <vt:lpstr>PLACEHOLDER DATABASE SLIDES-yelp - ALOK</vt:lpstr>
      <vt:lpstr>PLACEHOLDER DATABASE SLIDES-yelp - Aparna</vt:lpstr>
      <vt:lpstr>PLACEHOLDER DATABASE SLIDES - RAJ</vt:lpstr>
      <vt:lpstr>Creating Visualizations</vt:lpstr>
      <vt:lpstr>Designing an Interface</vt:lpstr>
      <vt:lpstr>Exploratory Restaurant Navigation</vt:lpstr>
      <vt:lpstr>Translating the Data</vt:lpstr>
      <vt:lpstr>Overview of Nearby Restaurants</vt:lpstr>
      <vt:lpstr>Translating the Data</vt:lpstr>
      <vt:lpstr>Restaurant Mapping</vt:lpstr>
      <vt:lpstr>Restaurant Mapping</vt:lpstr>
      <vt:lpstr>The old way:</vt:lpstr>
      <vt:lpstr>LIVE DEMO</vt:lpstr>
      <vt:lpstr>Moving forward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Hunger with Data</dc:title>
  <dc:creator>Kevin Crosby</dc:creator>
  <cp:lastModifiedBy>Kevin Crosby</cp:lastModifiedBy>
  <cp:revision>17</cp:revision>
  <dcterms:created xsi:type="dcterms:W3CDTF">2018-03-25T00:08:01Z</dcterms:created>
  <dcterms:modified xsi:type="dcterms:W3CDTF">2018-03-25T01:50:11Z</dcterms:modified>
</cp:coreProperties>
</file>