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7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EFF"/>
    <a:srgbClr val="E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88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B7F2-2190-7047-AF66-BDAB91009977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FFD7-657B-604F-89AA-C6AF3B11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2" cy="8127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9925" y="4446275"/>
            <a:ext cx="5032959" cy="830997"/>
          </a:xfrm>
          <a:prstGeom prst="rect">
            <a:avLst/>
          </a:prstGeom>
          <a:solidFill>
            <a:srgbClr val="00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794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0" cy="8127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236" y="3982735"/>
            <a:ext cx="238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Lucida Calligraphy"/>
                <a:cs typeface="Lucida Calligraphy"/>
              </a:rPr>
              <a:t>London</a:t>
            </a:r>
            <a:endParaRPr lang="en-US" sz="2400" b="1" dirty="0" smtClean="0">
              <a:solidFill>
                <a:srgbClr val="000000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314407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0" cy="81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9925" y="4446275"/>
            <a:ext cx="5032959" cy="830997"/>
          </a:xfrm>
          <a:prstGeom prst="rect">
            <a:avLst/>
          </a:prstGeom>
          <a:solidFill>
            <a:srgbClr val="00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001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2" cy="8127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9925" y="4446275"/>
            <a:ext cx="5032959" cy="830997"/>
          </a:xfrm>
          <a:prstGeom prst="rect">
            <a:avLst/>
          </a:prstGeom>
          <a:solidFill>
            <a:srgbClr val="00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4642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449" y="1424624"/>
            <a:ext cx="8457435" cy="461665"/>
          </a:xfrm>
          <a:prstGeom prst="rect">
            <a:avLst/>
          </a:prstGeom>
          <a:solidFill>
            <a:srgbClr val="3366FF">
              <a:alpha val="29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London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923" y="4446275"/>
            <a:ext cx="4778961" cy="830997"/>
          </a:xfrm>
          <a:prstGeom prst="rect">
            <a:avLst/>
          </a:prstGeom>
          <a:solidFill>
            <a:srgbClr val="EF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001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449" y="1424624"/>
            <a:ext cx="8457435" cy="461665"/>
          </a:xfrm>
          <a:prstGeom prst="rect">
            <a:avLst/>
          </a:prstGeom>
          <a:solidFill>
            <a:srgbClr val="3366FF">
              <a:alpha val="29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New York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923" y="4446275"/>
            <a:ext cx="4778961" cy="830997"/>
          </a:xfrm>
          <a:prstGeom prst="rect">
            <a:avLst/>
          </a:prstGeom>
          <a:solidFill>
            <a:srgbClr val="EF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001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449" y="1424624"/>
            <a:ext cx="8457435" cy="461665"/>
          </a:xfrm>
          <a:prstGeom prst="rect">
            <a:avLst/>
          </a:prstGeom>
          <a:solidFill>
            <a:srgbClr val="3366FF">
              <a:alpha val="29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Rio de Janerio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923" y="4446275"/>
            <a:ext cx="4778961" cy="830997"/>
          </a:xfrm>
          <a:prstGeom prst="rect">
            <a:avLst/>
          </a:prstGeom>
          <a:solidFill>
            <a:srgbClr val="EF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001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449" y="1424624"/>
            <a:ext cx="8457435" cy="461665"/>
          </a:xfrm>
          <a:prstGeom prst="rect">
            <a:avLst/>
          </a:prstGeom>
          <a:solidFill>
            <a:srgbClr val="3366FF">
              <a:alpha val="29000"/>
            </a:srgb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Rio de Janerio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923" y="4446275"/>
            <a:ext cx="4778961" cy="830997"/>
          </a:xfrm>
          <a:prstGeom prst="rect">
            <a:avLst/>
          </a:prstGeom>
          <a:solidFill>
            <a:srgbClr val="EF00FF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ES_trad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/>
                <a:cs typeface="Book Antiqua"/>
              </a:rPr>
              <a:t>Mining Spatial Relationships from Social Trails</a:t>
            </a:r>
            <a:endParaRPr lang="es-ES_tradnl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3022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2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878" y="-716535"/>
            <a:ext cx="10836821" cy="8127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236" y="3982735"/>
            <a:ext cx="262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Lucida Calligraphy"/>
                <a:cs typeface="Lucida Calligraphy"/>
              </a:rPr>
              <a:t>Rio de Janerio</a:t>
            </a:r>
            <a:endParaRPr lang="en-US" sz="2400" b="1" dirty="0" smtClean="0">
              <a:solidFill>
                <a:srgbClr val="000000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193442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</Words>
  <Application>Microsoft Macintosh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75</cp:revision>
  <dcterms:created xsi:type="dcterms:W3CDTF">2012-05-07T04:19:37Z</dcterms:created>
  <dcterms:modified xsi:type="dcterms:W3CDTF">2012-05-07T07:09:41Z</dcterms:modified>
</cp:coreProperties>
</file>