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216F5-81CA-4493-A302-CC1C98B30C52}" v="39" dt="2023-10-15T10:04:00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xcelr Solutions" userId="47a3cd0f619ff8a5" providerId="LiveId" clId="{E0F216F5-81CA-4493-A302-CC1C98B30C52}"/>
    <pc:docChg chg="undo custSel modSld">
      <pc:chgData name="Excelr Solutions" userId="47a3cd0f619ff8a5" providerId="LiveId" clId="{E0F216F5-81CA-4493-A302-CC1C98B30C52}" dt="2023-10-15T10:22:54.123" v="301" actId="1076"/>
      <pc:docMkLst>
        <pc:docMk/>
      </pc:docMkLst>
      <pc:sldChg chg="addSp modSp mod">
        <pc:chgData name="Excelr Solutions" userId="47a3cd0f619ff8a5" providerId="LiveId" clId="{E0F216F5-81CA-4493-A302-CC1C98B30C52}" dt="2023-10-15T09:55:56.690" v="114"/>
        <pc:sldMkLst>
          <pc:docMk/>
          <pc:sldMk cId="2874620476" sldId="257"/>
        </pc:sldMkLst>
        <pc:grpChg chg="mod">
          <ac:chgData name="Excelr Solutions" userId="47a3cd0f619ff8a5" providerId="LiveId" clId="{E0F216F5-81CA-4493-A302-CC1C98B30C52}" dt="2023-10-15T09:55:56.690" v="114"/>
          <ac:grpSpMkLst>
            <pc:docMk/>
            <pc:sldMk cId="2874620476" sldId="257"/>
            <ac:grpSpMk id="8" creationId="{FB860EC2-0515-53C5-20F8-B70E407AA3D1}"/>
          </ac:grpSpMkLst>
        </pc:grpChg>
        <pc:inkChg chg="add">
          <ac:chgData name="Excelr Solutions" userId="47a3cd0f619ff8a5" providerId="LiveId" clId="{E0F216F5-81CA-4493-A302-CC1C98B30C52}" dt="2023-10-15T09:53:50.271" v="27" actId="9405"/>
          <ac:inkMkLst>
            <pc:docMk/>
            <pc:sldMk cId="2874620476" sldId="257"/>
            <ac:inkMk id="4" creationId="{3BD2F08B-4425-2FEE-6187-82C787BCED77}"/>
          </ac:inkMkLst>
        </pc:inkChg>
        <pc:inkChg chg="add mod">
          <ac:chgData name="Excelr Solutions" userId="47a3cd0f619ff8a5" providerId="LiveId" clId="{E0F216F5-81CA-4493-A302-CC1C98B30C52}" dt="2023-10-15T09:55:56.690" v="114"/>
          <ac:inkMkLst>
            <pc:docMk/>
            <pc:sldMk cId="2874620476" sldId="257"/>
            <ac:inkMk id="5" creationId="{CC1E57B7-99AA-FDF9-E3D8-A7553A6BE440}"/>
          </ac:inkMkLst>
        </pc:inkChg>
        <pc:inkChg chg="add mod">
          <ac:chgData name="Excelr Solutions" userId="47a3cd0f619ff8a5" providerId="LiveId" clId="{E0F216F5-81CA-4493-A302-CC1C98B30C52}" dt="2023-10-15T09:55:56.690" v="114"/>
          <ac:inkMkLst>
            <pc:docMk/>
            <pc:sldMk cId="2874620476" sldId="257"/>
            <ac:inkMk id="6" creationId="{F83368EE-16A6-B700-EDB6-F54360A89DC6}"/>
          </ac:inkMkLst>
        </pc:inkChg>
      </pc:sldChg>
      <pc:sldChg chg="addSp delSp modSp mod">
        <pc:chgData name="Excelr Solutions" userId="47a3cd0f619ff8a5" providerId="LiveId" clId="{E0F216F5-81CA-4493-A302-CC1C98B30C52}" dt="2023-10-15T10:22:54.123" v="301" actId="1076"/>
        <pc:sldMkLst>
          <pc:docMk/>
          <pc:sldMk cId="1945358344" sldId="258"/>
        </pc:sldMkLst>
        <pc:spChg chg="add del mod">
          <ac:chgData name="Excelr Solutions" userId="47a3cd0f619ff8a5" providerId="LiveId" clId="{E0F216F5-81CA-4493-A302-CC1C98B30C52}" dt="2023-10-15T09:55:23.889" v="91" actId="478"/>
          <ac:spMkLst>
            <pc:docMk/>
            <pc:sldMk cId="1945358344" sldId="258"/>
            <ac:spMk id="57" creationId="{A94E291E-C549-AA58-CA22-1463F27A48C3}"/>
          </ac:spMkLst>
        </pc:spChg>
        <pc:grpChg chg="del mod">
          <ac:chgData name="Excelr Solutions" userId="47a3cd0f619ff8a5" providerId="LiveId" clId="{E0F216F5-81CA-4493-A302-CC1C98B30C52}" dt="2023-10-15T09:53:07.824" v="22"/>
          <ac:grpSpMkLst>
            <pc:docMk/>
            <pc:sldMk cId="1945358344" sldId="258"/>
            <ac:grpSpMk id="5" creationId="{9A75B543-5DDC-70BC-FF60-444210AC50BE}"/>
          </ac:grpSpMkLst>
        </pc:grpChg>
        <pc:grpChg chg="del mod">
          <ac:chgData name="Excelr Solutions" userId="47a3cd0f619ff8a5" providerId="LiveId" clId="{E0F216F5-81CA-4493-A302-CC1C98B30C52}" dt="2023-10-15T09:53:07.824" v="22"/>
          <ac:grpSpMkLst>
            <pc:docMk/>
            <pc:sldMk cId="1945358344" sldId="258"/>
            <ac:grpSpMk id="8" creationId="{AA8DA367-1E40-99FA-38A4-E5D5EE9786BE}"/>
          </ac:grpSpMkLst>
        </pc:grpChg>
        <pc:grpChg chg="del mod">
          <ac:chgData name="Excelr Solutions" userId="47a3cd0f619ff8a5" providerId="LiveId" clId="{E0F216F5-81CA-4493-A302-CC1C98B30C52}" dt="2023-10-15T09:53:55.301" v="30"/>
          <ac:grpSpMkLst>
            <pc:docMk/>
            <pc:sldMk cId="1945358344" sldId="258"/>
            <ac:grpSpMk id="19" creationId="{DE244A61-80F9-4DCA-AC33-88855D4D4DD3}"/>
          </ac:grpSpMkLst>
        </pc:grpChg>
        <pc:grpChg chg="del mod">
          <ac:chgData name="Excelr Solutions" userId="47a3cd0f619ff8a5" providerId="LiveId" clId="{E0F216F5-81CA-4493-A302-CC1C98B30C52}" dt="2023-10-15T09:53:55.301" v="30"/>
          <ac:grpSpMkLst>
            <pc:docMk/>
            <pc:sldMk cId="1945358344" sldId="258"/>
            <ac:grpSpMk id="20" creationId="{1999CBE8-4EC7-1371-F10E-4F7CA8B2A0E5}"/>
          </ac:grpSpMkLst>
        </pc:grpChg>
        <pc:grpChg chg="del mod">
          <ac:chgData name="Excelr Solutions" userId="47a3cd0f619ff8a5" providerId="LiveId" clId="{E0F216F5-81CA-4493-A302-CC1C98B30C52}" dt="2023-10-15T09:53:59.099" v="37"/>
          <ac:grpSpMkLst>
            <pc:docMk/>
            <pc:sldMk cId="1945358344" sldId="258"/>
            <ac:grpSpMk id="23" creationId="{C0E18117-C184-0CA2-3990-326F937EC4B2}"/>
          </ac:grpSpMkLst>
        </pc:grpChg>
        <pc:grpChg chg="del mod">
          <ac:chgData name="Excelr Solutions" userId="47a3cd0f619ff8a5" providerId="LiveId" clId="{E0F216F5-81CA-4493-A302-CC1C98B30C52}" dt="2023-10-15T09:54:14.927" v="41" actId="478"/>
          <ac:grpSpMkLst>
            <pc:docMk/>
            <pc:sldMk cId="1945358344" sldId="258"/>
            <ac:grpSpMk id="24" creationId="{446F3C6B-2691-18B2-F384-599F3B89CDA5}"/>
          </ac:grpSpMkLst>
        </pc:grpChg>
        <pc:grpChg chg="del mod">
          <ac:chgData name="Excelr Solutions" userId="47a3cd0f619ff8a5" providerId="LiveId" clId="{E0F216F5-81CA-4493-A302-CC1C98B30C52}" dt="2023-10-15T09:55:03.709" v="78" actId="478"/>
          <ac:grpSpMkLst>
            <pc:docMk/>
            <pc:sldMk cId="1945358344" sldId="258"/>
            <ac:grpSpMk id="30" creationId="{6A9E93F4-34DB-66B1-34B9-6C3D83E03A08}"/>
          </ac:grpSpMkLst>
        </pc:grpChg>
        <pc:grpChg chg="del mod">
          <ac:chgData name="Excelr Solutions" userId="47a3cd0f619ff8a5" providerId="LiveId" clId="{E0F216F5-81CA-4493-A302-CC1C98B30C52}" dt="2023-10-15T09:55:09.115" v="82" actId="478"/>
          <ac:grpSpMkLst>
            <pc:docMk/>
            <pc:sldMk cId="1945358344" sldId="258"/>
            <ac:grpSpMk id="31" creationId="{897EA2A5-4AD0-AA5F-9990-CD7AF8D45EFC}"/>
          </ac:grpSpMkLst>
        </pc:grpChg>
        <pc:grpChg chg="del mod">
          <ac:chgData name="Excelr Solutions" userId="47a3cd0f619ff8a5" providerId="LiveId" clId="{E0F216F5-81CA-4493-A302-CC1C98B30C52}" dt="2023-10-15T09:55:27.972" v="93" actId="478"/>
          <ac:grpSpMkLst>
            <pc:docMk/>
            <pc:sldMk cId="1945358344" sldId="258"/>
            <ac:grpSpMk id="35" creationId="{A0BF5688-ABC7-4512-FC1A-4B3B84BBAC9E}"/>
          </ac:grpSpMkLst>
        </pc:grpChg>
        <pc:grpChg chg="mod">
          <ac:chgData name="Excelr Solutions" userId="47a3cd0f619ff8a5" providerId="LiveId" clId="{E0F216F5-81CA-4493-A302-CC1C98B30C52}" dt="2023-10-15T09:53:59.099" v="37"/>
          <ac:grpSpMkLst>
            <pc:docMk/>
            <pc:sldMk cId="1945358344" sldId="258"/>
            <ac:grpSpMk id="38" creationId="{4531E464-4C3A-F553-8124-35BEE00D3F16}"/>
          </ac:grpSpMkLst>
        </pc:grpChg>
        <pc:grpChg chg="del mod">
          <ac:chgData name="Excelr Solutions" userId="47a3cd0f619ff8a5" providerId="LiveId" clId="{E0F216F5-81CA-4493-A302-CC1C98B30C52}" dt="2023-10-15T09:55:07.030" v="81" actId="478"/>
          <ac:grpSpMkLst>
            <pc:docMk/>
            <pc:sldMk cId="1945358344" sldId="258"/>
            <ac:grpSpMk id="41" creationId="{6B93396E-3E86-BBFD-A343-0DAA7E394577}"/>
          </ac:grpSpMkLst>
        </pc:grpChg>
        <pc:grpChg chg="del mod">
          <ac:chgData name="Excelr Solutions" userId="47a3cd0f619ff8a5" providerId="LiveId" clId="{E0F216F5-81CA-4493-A302-CC1C98B30C52}" dt="2023-10-15T09:55:12.744" v="85" actId="478"/>
          <ac:grpSpMkLst>
            <pc:docMk/>
            <pc:sldMk cId="1945358344" sldId="258"/>
            <ac:grpSpMk id="47" creationId="{03CEA252-2E7E-421D-E6E0-089BE714AD67}"/>
          </ac:grpSpMkLst>
        </pc:grpChg>
        <pc:grpChg chg="del mod">
          <ac:chgData name="Excelr Solutions" userId="47a3cd0f619ff8a5" providerId="LiveId" clId="{E0F216F5-81CA-4493-A302-CC1C98B30C52}" dt="2023-10-15T09:55:14.863" v="86" actId="478"/>
          <ac:grpSpMkLst>
            <pc:docMk/>
            <pc:sldMk cId="1945358344" sldId="258"/>
            <ac:grpSpMk id="55" creationId="{BF816A54-DDF2-460A-97D1-8994E6454112}"/>
          </ac:grpSpMkLst>
        </pc:grpChg>
        <pc:grpChg chg="del mod">
          <ac:chgData name="Excelr Solutions" userId="47a3cd0f619ff8a5" providerId="LiveId" clId="{E0F216F5-81CA-4493-A302-CC1C98B30C52}" dt="2023-10-15T09:55:49.035" v="111"/>
          <ac:grpSpMkLst>
            <pc:docMk/>
            <pc:sldMk cId="1945358344" sldId="258"/>
            <ac:grpSpMk id="66" creationId="{298C0B30-0DD9-6B41-3929-6DCB6DC37BC9}"/>
          </ac:grpSpMkLst>
        </pc:grpChg>
        <pc:grpChg chg="del mod">
          <ac:chgData name="Excelr Solutions" userId="47a3cd0f619ff8a5" providerId="LiveId" clId="{E0F216F5-81CA-4493-A302-CC1C98B30C52}" dt="2023-10-15T10:02:01.482" v="236" actId="478"/>
          <ac:grpSpMkLst>
            <pc:docMk/>
            <pc:sldMk cId="1945358344" sldId="258"/>
            <ac:grpSpMk id="67" creationId="{5A5CEA3A-3C60-A0BF-4A01-1F44FD8BDDEF}"/>
          </ac:grpSpMkLst>
        </pc:grpChg>
        <pc:grpChg chg="del mod">
          <ac:chgData name="Excelr Solutions" userId="47a3cd0f619ff8a5" providerId="LiveId" clId="{E0F216F5-81CA-4493-A302-CC1C98B30C52}" dt="2023-10-15T10:02:07.050" v="239" actId="478"/>
          <ac:grpSpMkLst>
            <pc:docMk/>
            <pc:sldMk cId="1945358344" sldId="258"/>
            <ac:grpSpMk id="68" creationId="{91785813-C002-BC7F-D86A-DA01822ABCFB}"/>
          </ac:grpSpMkLst>
        </pc:grpChg>
        <pc:grpChg chg="del mod">
          <ac:chgData name="Excelr Solutions" userId="47a3cd0f619ff8a5" providerId="LiveId" clId="{E0F216F5-81CA-4493-A302-CC1C98B30C52}" dt="2023-10-15T10:02:03.539" v="237" actId="478"/>
          <ac:grpSpMkLst>
            <pc:docMk/>
            <pc:sldMk cId="1945358344" sldId="258"/>
            <ac:grpSpMk id="76" creationId="{60D8ED35-A0BD-18F1-D860-C0FDBD7D27FA}"/>
          </ac:grpSpMkLst>
        </pc:grpChg>
        <pc:grpChg chg="del mod">
          <ac:chgData name="Excelr Solutions" userId="47a3cd0f619ff8a5" providerId="LiveId" clId="{E0F216F5-81CA-4493-A302-CC1C98B30C52}" dt="2023-10-15T10:01:35.441" v="228" actId="478"/>
          <ac:grpSpMkLst>
            <pc:docMk/>
            <pc:sldMk cId="1945358344" sldId="258"/>
            <ac:grpSpMk id="77" creationId="{65B788F4-A360-1EEE-E0AD-C9B1689A22A0}"/>
          </ac:grpSpMkLst>
        </pc:grpChg>
        <pc:grpChg chg="del mod">
          <ac:chgData name="Excelr Solutions" userId="47a3cd0f619ff8a5" providerId="LiveId" clId="{E0F216F5-81CA-4493-A302-CC1C98B30C52}" dt="2023-10-15T10:02:05.352" v="238" actId="478"/>
          <ac:grpSpMkLst>
            <pc:docMk/>
            <pc:sldMk cId="1945358344" sldId="258"/>
            <ac:grpSpMk id="82" creationId="{5BC982DE-5D70-58D8-A0AC-152F5BDEE7C9}"/>
          </ac:grpSpMkLst>
        </pc:grpChg>
        <pc:grpChg chg="del mod">
          <ac:chgData name="Excelr Solutions" userId="47a3cd0f619ff8a5" providerId="LiveId" clId="{E0F216F5-81CA-4493-A302-CC1C98B30C52}" dt="2023-10-15T10:01:49.906" v="232" actId="478"/>
          <ac:grpSpMkLst>
            <pc:docMk/>
            <pc:sldMk cId="1945358344" sldId="258"/>
            <ac:grpSpMk id="89" creationId="{598000B7-9DC2-D5F6-CBC7-A392DA51915D}"/>
          </ac:grpSpMkLst>
        </pc:grpChg>
        <pc:grpChg chg="mod">
          <ac:chgData name="Excelr Solutions" userId="47a3cd0f619ff8a5" providerId="LiveId" clId="{E0F216F5-81CA-4493-A302-CC1C98B30C52}" dt="2023-10-15T09:56:29.787" v="134"/>
          <ac:grpSpMkLst>
            <pc:docMk/>
            <pc:sldMk cId="1945358344" sldId="258"/>
            <ac:grpSpMk id="93" creationId="{0FB27F5F-84ED-5663-5575-5A96B28C9A9D}"/>
          </ac:grpSpMkLst>
        </pc:grpChg>
        <pc:grpChg chg="del mod">
          <ac:chgData name="Excelr Solutions" userId="47a3cd0f619ff8a5" providerId="LiveId" clId="{E0F216F5-81CA-4493-A302-CC1C98B30C52}" dt="2023-10-15T10:01:45.493" v="229" actId="478"/>
          <ac:grpSpMkLst>
            <pc:docMk/>
            <pc:sldMk cId="1945358344" sldId="258"/>
            <ac:grpSpMk id="101" creationId="{6F512FA5-F979-54AB-1627-9229E9A3B15F}"/>
          </ac:grpSpMkLst>
        </pc:grpChg>
        <pc:grpChg chg="del mod">
          <ac:chgData name="Excelr Solutions" userId="47a3cd0f619ff8a5" providerId="LiveId" clId="{E0F216F5-81CA-4493-A302-CC1C98B30C52}" dt="2023-10-15T09:56:44.854" v="151"/>
          <ac:grpSpMkLst>
            <pc:docMk/>
            <pc:sldMk cId="1945358344" sldId="258"/>
            <ac:grpSpMk id="104" creationId="{80B66C51-F0B8-D126-E7BD-31B5C4A5744E}"/>
          </ac:grpSpMkLst>
        </pc:grpChg>
        <pc:grpChg chg="del mod">
          <ac:chgData name="Excelr Solutions" userId="47a3cd0f619ff8a5" providerId="LiveId" clId="{E0F216F5-81CA-4493-A302-CC1C98B30C52}" dt="2023-10-15T09:56:47.549" v="155"/>
          <ac:grpSpMkLst>
            <pc:docMk/>
            <pc:sldMk cId="1945358344" sldId="258"/>
            <ac:grpSpMk id="110" creationId="{71F4494E-06C7-F050-899E-09928CBCC4B5}"/>
          </ac:grpSpMkLst>
        </pc:grpChg>
        <pc:grpChg chg="mod">
          <ac:chgData name="Excelr Solutions" userId="47a3cd0f619ff8a5" providerId="LiveId" clId="{E0F216F5-81CA-4493-A302-CC1C98B30C52}" dt="2023-10-15T09:56:47.549" v="155"/>
          <ac:grpSpMkLst>
            <pc:docMk/>
            <pc:sldMk cId="1945358344" sldId="258"/>
            <ac:grpSpMk id="114" creationId="{0F8C77A7-6B27-F11E-A772-2A570B5A1DA8}"/>
          </ac:grpSpMkLst>
        </pc:grpChg>
        <pc:grpChg chg="del mod">
          <ac:chgData name="Excelr Solutions" userId="47a3cd0f619ff8a5" providerId="LiveId" clId="{E0F216F5-81CA-4493-A302-CC1C98B30C52}" dt="2023-10-15T10:03:02.153" v="263"/>
          <ac:grpSpMkLst>
            <pc:docMk/>
            <pc:sldMk cId="1945358344" sldId="258"/>
            <ac:grpSpMk id="128" creationId="{BD61A561-A2E9-C8BD-AF28-459B9A1D3804}"/>
          </ac:grpSpMkLst>
        </pc:grpChg>
        <pc:grpChg chg="del mod">
          <ac:chgData name="Excelr Solutions" userId="47a3cd0f619ff8a5" providerId="LiveId" clId="{E0F216F5-81CA-4493-A302-CC1C98B30C52}" dt="2023-10-15T10:03:02.153" v="263"/>
          <ac:grpSpMkLst>
            <pc:docMk/>
            <pc:sldMk cId="1945358344" sldId="258"/>
            <ac:grpSpMk id="134" creationId="{BBAEF38F-901F-F31D-2042-9500F40321B3}"/>
          </ac:grpSpMkLst>
        </pc:grpChg>
        <pc:grpChg chg="del mod">
          <ac:chgData name="Excelr Solutions" userId="47a3cd0f619ff8a5" providerId="LiveId" clId="{E0F216F5-81CA-4493-A302-CC1C98B30C52}" dt="2023-10-15T10:03:04.760" v="266"/>
          <ac:grpSpMkLst>
            <pc:docMk/>
            <pc:sldMk cId="1945358344" sldId="258"/>
            <ac:grpSpMk id="142" creationId="{B3FE4DC5-66E2-8F03-8498-278B66CCADEE}"/>
          </ac:grpSpMkLst>
        </pc:grpChg>
        <pc:grpChg chg="mod">
          <ac:chgData name="Excelr Solutions" userId="47a3cd0f619ff8a5" providerId="LiveId" clId="{E0F216F5-81CA-4493-A302-CC1C98B30C52}" dt="2023-10-15T10:03:04.760" v="266"/>
          <ac:grpSpMkLst>
            <pc:docMk/>
            <pc:sldMk cId="1945358344" sldId="258"/>
            <ac:grpSpMk id="145" creationId="{543038DE-7CFE-8B69-EB9C-6F0BFBD778BB}"/>
          </ac:grpSpMkLst>
        </pc:grpChg>
        <pc:grpChg chg="del mod">
          <ac:chgData name="Excelr Solutions" userId="47a3cd0f619ff8a5" providerId="LiveId" clId="{E0F216F5-81CA-4493-A302-CC1C98B30C52}" dt="2023-10-15T10:22:36.864" v="295" actId="478"/>
          <ac:grpSpMkLst>
            <pc:docMk/>
            <pc:sldMk cId="1945358344" sldId="258"/>
            <ac:grpSpMk id="150" creationId="{3F3316B2-AD39-5111-042C-D3FC3476F00C}"/>
          </ac:grpSpMkLst>
        </pc:grpChg>
        <pc:grpChg chg="del mod">
          <ac:chgData name="Excelr Solutions" userId="47a3cd0f619ff8a5" providerId="LiveId" clId="{E0F216F5-81CA-4493-A302-CC1C98B30C52}" dt="2023-10-15T10:22:42.378" v="297" actId="478"/>
          <ac:grpSpMkLst>
            <pc:docMk/>
            <pc:sldMk cId="1945358344" sldId="258"/>
            <ac:grpSpMk id="153" creationId="{7F9F9F0F-1235-E378-DA6A-DBC10470AD84}"/>
          </ac:grpSpMkLst>
        </pc:grpChg>
        <pc:grpChg chg="mod">
          <ac:chgData name="Excelr Solutions" userId="47a3cd0f619ff8a5" providerId="LiveId" clId="{E0F216F5-81CA-4493-A302-CC1C98B30C52}" dt="2023-10-15T10:03:42.711" v="283"/>
          <ac:grpSpMkLst>
            <pc:docMk/>
            <pc:sldMk cId="1945358344" sldId="258"/>
            <ac:grpSpMk id="162" creationId="{7A397CC1-9B7E-7F85-CAC1-7C179E08A50E}"/>
          </ac:grpSpMkLst>
        </pc:grpChg>
        <pc:grpChg chg="del mod">
          <ac:chgData name="Excelr Solutions" userId="47a3cd0f619ff8a5" providerId="LiveId" clId="{E0F216F5-81CA-4493-A302-CC1C98B30C52}" dt="2023-10-15T10:22:48.578" v="299" actId="478"/>
          <ac:grpSpMkLst>
            <pc:docMk/>
            <pc:sldMk cId="1945358344" sldId="258"/>
            <ac:grpSpMk id="165" creationId="{E5C2CA89-24D8-D80F-43F5-306BCDC0B9C7}"/>
          </ac:grpSpMkLst>
        </pc:grpChg>
        <pc:grpChg chg="mod">
          <ac:chgData name="Excelr Solutions" userId="47a3cd0f619ff8a5" providerId="LiveId" clId="{E0F216F5-81CA-4493-A302-CC1C98B30C52}" dt="2023-10-15T10:04:00.085" v="290"/>
          <ac:grpSpMkLst>
            <pc:docMk/>
            <pc:sldMk cId="1945358344" sldId="258"/>
            <ac:grpSpMk id="169" creationId="{863E5774-86D9-5B02-99B2-C6184B8D608B}"/>
          </ac:grpSpMkLst>
        </pc:grpChg>
        <pc:picChg chg="add del mod">
          <ac:chgData name="Excelr Solutions" userId="47a3cd0f619ff8a5" providerId="LiveId" clId="{E0F216F5-81CA-4493-A302-CC1C98B30C52}" dt="2023-10-15T10:22:54.123" v="301" actId="1076"/>
          <ac:picMkLst>
            <pc:docMk/>
            <pc:sldMk cId="1945358344" sldId="258"/>
            <ac:picMk id="9" creationId="{B21884EB-A146-677B-2FAE-B3CCAF2F57E2}"/>
          </ac:picMkLst>
        </pc:picChg>
        <pc:inkChg chg="add mod">
          <ac:chgData name="Excelr Solutions" userId="47a3cd0f619ff8a5" providerId="LiveId" clId="{E0F216F5-81CA-4493-A302-CC1C98B30C52}" dt="2023-10-15T09:53:07.824" v="22"/>
          <ac:inkMkLst>
            <pc:docMk/>
            <pc:sldMk cId="1945358344" sldId="258"/>
            <ac:inkMk id="3" creationId="{416023D3-8D78-D6B5-FD91-318F5CC02F8E}"/>
          </ac:inkMkLst>
        </pc:inkChg>
        <pc:inkChg chg="add mod">
          <ac:chgData name="Excelr Solutions" userId="47a3cd0f619ff8a5" providerId="LiveId" clId="{E0F216F5-81CA-4493-A302-CC1C98B30C52}" dt="2023-10-15T09:53:07.824" v="22"/>
          <ac:inkMkLst>
            <pc:docMk/>
            <pc:sldMk cId="1945358344" sldId="258"/>
            <ac:inkMk id="4" creationId="{92E8C284-8D43-5E88-21E3-2603D2413E02}"/>
          </ac:inkMkLst>
        </pc:inkChg>
        <pc:inkChg chg="add mod">
          <ac:chgData name="Excelr Solutions" userId="47a3cd0f619ff8a5" providerId="LiveId" clId="{E0F216F5-81CA-4493-A302-CC1C98B30C52}" dt="2023-10-15T09:53:59.099" v="37"/>
          <ac:inkMkLst>
            <pc:docMk/>
            <pc:sldMk cId="1945358344" sldId="258"/>
            <ac:inkMk id="6" creationId="{3A9AD33F-AB43-D25C-6F1B-E244C722F658}"/>
          </ac:inkMkLst>
        </pc:inkChg>
        <pc:inkChg chg="add mod">
          <ac:chgData name="Excelr Solutions" userId="47a3cd0f619ff8a5" providerId="LiveId" clId="{E0F216F5-81CA-4493-A302-CC1C98B30C52}" dt="2023-10-15T09:53:59.099" v="37"/>
          <ac:inkMkLst>
            <pc:docMk/>
            <pc:sldMk cId="1945358344" sldId="258"/>
            <ac:inkMk id="7" creationId="{D6523DD9-12D3-0A2A-D1B1-C11A5C419C6B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10" creationId="{CBEB5142-6B1A-6B0B-0A10-E8E900A90089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11" creationId="{1FAE1E44-B214-E6F4-74E9-CBAE4A7C27CE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12" creationId="{F16994C5-5436-06E3-3A32-45AD1995E90E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13" creationId="{A7513FFB-EA3D-0377-EFAA-6308B7F7E34B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14" creationId="{81E86816-0ADE-806C-318F-8FF412362175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15" creationId="{AC9701F1-45B1-243B-7CB2-3CAB7502FFA7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16" creationId="{31D4A13B-51A0-FB27-35E3-B777E40E1876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17" creationId="{2827770B-8D40-0488-0687-1A8966EB2622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18" creationId="{B3F7983D-7C49-4192-5567-0DEC5383772A}"/>
          </ac:inkMkLst>
        </pc:inkChg>
        <pc:inkChg chg="add mod">
          <ac:chgData name="Excelr Solutions" userId="47a3cd0f619ff8a5" providerId="LiveId" clId="{E0F216F5-81CA-4493-A302-CC1C98B30C52}" dt="2023-10-15T09:53:07.824" v="22"/>
          <ac:inkMkLst>
            <pc:docMk/>
            <pc:sldMk cId="1945358344" sldId="258"/>
            <ac:inkMk id="21" creationId="{458D9B7B-FFA5-8675-6D10-80F7521856B3}"/>
          </ac:inkMkLst>
        </pc:inkChg>
        <pc:inkChg chg="add del mod">
          <ac:chgData name="Excelr Solutions" userId="47a3cd0f619ff8a5" providerId="LiveId" clId="{E0F216F5-81CA-4493-A302-CC1C98B30C52}" dt="2023-10-15T09:54:20.727" v="45" actId="478"/>
          <ac:inkMkLst>
            <pc:docMk/>
            <pc:sldMk cId="1945358344" sldId="258"/>
            <ac:inkMk id="22" creationId="{8548DE2D-62FC-629F-B7DC-47232B0D1F1F}"/>
          </ac:inkMkLst>
        </pc:inkChg>
        <pc:inkChg chg="add del">
          <ac:chgData name="Excelr Solutions" userId="47a3cd0f619ff8a5" providerId="LiveId" clId="{E0F216F5-81CA-4493-A302-CC1C98B30C52}" dt="2023-10-15T09:54:24.813" v="47" actId="478"/>
          <ac:inkMkLst>
            <pc:docMk/>
            <pc:sldMk cId="1945358344" sldId="258"/>
            <ac:inkMk id="25" creationId="{275F7BC5-94C0-BCF8-C00F-E69A8AAE1BF2}"/>
          </ac:inkMkLst>
        </pc:inkChg>
        <pc:inkChg chg="add del mod">
          <ac:chgData name="Excelr Solutions" userId="47a3cd0f619ff8a5" providerId="LiveId" clId="{E0F216F5-81CA-4493-A302-CC1C98B30C52}" dt="2023-10-15T09:54:18.378" v="44" actId="478"/>
          <ac:inkMkLst>
            <pc:docMk/>
            <pc:sldMk cId="1945358344" sldId="258"/>
            <ac:inkMk id="26" creationId="{2E25B96F-7AD3-DA09-47B0-DAA587652A84}"/>
          </ac:inkMkLst>
        </pc:inkChg>
        <pc:inkChg chg="add del">
          <ac:chgData name="Excelr Solutions" userId="47a3cd0f619ff8a5" providerId="LiveId" clId="{E0F216F5-81CA-4493-A302-CC1C98B30C52}" dt="2023-10-15T09:54:22.709" v="46" actId="478"/>
          <ac:inkMkLst>
            <pc:docMk/>
            <pc:sldMk cId="1945358344" sldId="258"/>
            <ac:inkMk id="27" creationId="{D9185CF0-4F0E-4559-1B3F-E04D88EB8410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28" creationId="{355B5A8E-98CE-36C3-EFBD-B7A3333243C8}"/>
          </ac:inkMkLst>
        </pc:inkChg>
        <pc:inkChg chg="add mod">
          <ac:chgData name="Excelr Solutions" userId="47a3cd0f619ff8a5" providerId="LiveId" clId="{E0F216F5-81CA-4493-A302-CC1C98B30C52}" dt="2023-10-15T09:53:55.301" v="30"/>
          <ac:inkMkLst>
            <pc:docMk/>
            <pc:sldMk cId="1945358344" sldId="258"/>
            <ac:inkMk id="29" creationId="{0F9EA495-51CA-1D4F-3369-B8DA4EA2CBE6}"/>
          </ac:inkMkLst>
        </pc:inkChg>
        <pc:inkChg chg="add mod">
          <ac:chgData name="Excelr Solutions" userId="47a3cd0f619ff8a5" providerId="LiveId" clId="{E0F216F5-81CA-4493-A302-CC1C98B30C52}" dt="2023-10-15T09:53:57.884" v="34"/>
          <ac:inkMkLst>
            <pc:docMk/>
            <pc:sldMk cId="1945358344" sldId="258"/>
            <ac:inkMk id="32" creationId="{931D0260-D0D9-4332-63CF-FB3DCACD7B5F}"/>
          </ac:inkMkLst>
        </pc:inkChg>
        <pc:inkChg chg="add mod">
          <ac:chgData name="Excelr Solutions" userId="47a3cd0f619ff8a5" providerId="LiveId" clId="{E0F216F5-81CA-4493-A302-CC1C98B30C52}" dt="2023-10-15T09:53:57.884" v="34"/>
          <ac:inkMkLst>
            <pc:docMk/>
            <pc:sldMk cId="1945358344" sldId="258"/>
            <ac:inkMk id="33" creationId="{C60445C2-6B9B-E374-DC24-E59815C26C98}"/>
          </ac:inkMkLst>
        </pc:inkChg>
        <pc:inkChg chg="add">
          <ac:chgData name="Excelr Solutions" userId="47a3cd0f619ff8a5" providerId="LiveId" clId="{E0F216F5-81CA-4493-A302-CC1C98B30C52}" dt="2023-10-15T09:53:57.363" v="33" actId="9405"/>
          <ac:inkMkLst>
            <pc:docMk/>
            <pc:sldMk cId="1945358344" sldId="258"/>
            <ac:inkMk id="34" creationId="{F1696AEC-C8BB-C721-F9D9-73243DD807B4}"/>
          </ac:inkMkLst>
        </pc:inkChg>
        <pc:inkChg chg="add mod">
          <ac:chgData name="Excelr Solutions" userId="47a3cd0f619ff8a5" providerId="LiveId" clId="{E0F216F5-81CA-4493-A302-CC1C98B30C52}" dt="2023-10-15T09:53:59.099" v="37"/>
          <ac:inkMkLst>
            <pc:docMk/>
            <pc:sldMk cId="1945358344" sldId="258"/>
            <ac:inkMk id="36" creationId="{A35DA810-8237-8A4E-B6E9-C48E675A884A}"/>
          </ac:inkMkLst>
        </pc:inkChg>
        <pc:inkChg chg="add mod">
          <ac:chgData name="Excelr Solutions" userId="47a3cd0f619ff8a5" providerId="LiveId" clId="{E0F216F5-81CA-4493-A302-CC1C98B30C52}" dt="2023-10-15T09:53:59.099" v="37"/>
          <ac:inkMkLst>
            <pc:docMk/>
            <pc:sldMk cId="1945358344" sldId="258"/>
            <ac:inkMk id="37" creationId="{443984FD-C35A-317A-525D-650C5DCDF15E}"/>
          </ac:inkMkLst>
        </pc:inkChg>
        <pc:inkChg chg="add mod">
          <ac:chgData name="Excelr Solutions" userId="47a3cd0f619ff8a5" providerId="LiveId" clId="{E0F216F5-81CA-4493-A302-CC1C98B30C52}" dt="2023-10-15T09:54:00.906" v="40"/>
          <ac:inkMkLst>
            <pc:docMk/>
            <pc:sldMk cId="1945358344" sldId="258"/>
            <ac:inkMk id="39" creationId="{754FD042-844E-B15C-0093-D388F3E8D57E}"/>
          </ac:inkMkLst>
        </pc:inkChg>
        <pc:inkChg chg="add mod">
          <ac:chgData name="Excelr Solutions" userId="47a3cd0f619ff8a5" providerId="LiveId" clId="{E0F216F5-81CA-4493-A302-CC1C98B30C52}" dt="2023-10-15T09:54:00.906" v="40"/>
          <ac:inkMkLst>
            <pc:docMk/>
            <pc:sldMk cId="1945358344" sldId="258"/>
            <ac:inkMk id="40" creationId="{8CE46726-7934-8D55-4843-E4AB92F81CDD}"/>
          </ac:inkMkLst>
        </pc:inkChg>
        <pc:inkChg chg="add">
          <ac:chgData name="Excelr Solutions" userId="47a3cd0f619ff8a5" providerId="LiveId" clId="{E0F216F5-81CA-4493-A302-CC1C98B30C52}" dt="2023-10-15T09:54:27.973" v="48" actId="9405"/>
          <ac:inkMkLst>
            <pc:docMk/>
            <pc:sldMk cId="1945358344" sldId="258"/>
            <ac:inkMk id="42" creationId="{6328E2A8-B3EB-D2FD-9CFA-C22523D57596}"/>
          </ac:inkMkLst>
        </pc:inkChg>
        <pc:inkChg chg="add">
          <ac:chgData name="Excelr Solutions" userId="47a3cd0f619ff8a5" providerId="LiveId" clId="{E0F216F5-81CA-4493-A302-CC1C98B30C52}" dt="2023-10-15T09:54:28.587" v="49" actId="9405"/>
          <ac:inkMkLst>
            <pc:docMk/>
            <pc:sldMk cId="1945358344" sldId="258"/>
            <ac:inkMk id="43" creationId="{037E8B67-F84F-60AC-518E-A996CD929FCF}"/>
          </ac:inkMkLst>
        </pc:inkChg>
        <pc:inkChg chg="add mod">
          <ac:chgData name="Excelr Solutions" userId="47a3cd0f619ff8a5" providerId="LiveId" clId="{E0F216F5-81CA-4493-A302-CC1C98B30C52}" dt="2023-10-15T09:54:31.750" v="53"/>
          <ac:inkMkLst>
            <pc:docMk/>
            <pc:sldMk cId="1945358344" sldId="258"/>
            <ac:inkMk id="44" creationId="{D08A9AB8-85EB-CAA5-5402-5E930F21D994}"/>
          </ac:inkMkLst>
        </pc:inkChg>
        <pc:inkChg chg="add mod">
          <ac:chgData name="Excelr Solutions" userId="47a3cd0f619ff8a5" providerId="LiveId" clId="{E0F216F5-81CA-4493-A302-CC1C98B30C52}" dt="2023-10-15T09:54:31.750" v="53"/>
          <ac:inkMkLst>
            <pc:docMk/>
            <pc:sldMk cId="1945358344" sldId="258"/>
            <ac:inkMk id="45" creationId="{E0E9CC6D-CB52-BEA2-7089-91ED1061DE46}"/>
          </ac:inkMkLst>
        </pc:inkChg>
        <pc:inkChg chg="add mod">
          <ac:chgData name="Excelr Solutions" userId="47a3cd0f619ff8a5" providerId="LiveId" clId="{E0F216F5-81CA-4493-A302-CC1C98B30C52}" dt="2023-10-15T09:54:31.750" v="53"/>
          <ac:inkMkLst>
            <pc:docMk/>
            <pc:sldMk cId="1945358344" sldId="258"/>
            <ac:inkMk id="46" creationId="{1C4F6387-687A-7D81-9DC5-BC0B02FA8956}"/>
          </ac:inkMkLst>
        </pc:inkChg>
        <pc:inkChg chg="add">
          <ac:chgData name="Excelr Solutions" userId="47a3cd0f619ff8a5" providerId="LiveId" clId="{E0F216F5-81CA-4493-A302-CC1C98B30C52}" dt="2023-10-15T09:54:32.627" v="54" actId="9405"/>
          <ac:inkMkLst>
            <pc:docMk/>
            <pc:sldMk cId="1945358344" sldId="258"/>
            <ac:inkMk id="48" creationId="{C00612D8-2BB3-70D7-477E-612FB9739365}"/>
          </ac:inkMkLst>
        </pc:inkChg>
        <pc:inkChg chg="add">
          <ac:chgData name="Excelr Solutions" userId="47a3cd0f619ff8a5" providerId="LiveId" clId="{E0F216F5-81CA-4493-A302-CC1C98B30C52}" dt="2023-10-15T09:54:33.162" v="55" actId="9405"/>
          <ac:inkMkLst>
            <pc:docMk/>
            <pc:sldMk cId="1945358344" sldId="258"/>
            <ac:inkMk id="49" creationId="{D5864079-814F-3952-9EFC-231121E892A1}"/>
          </ac:inkMkLst>
        </pc:inkChg>
        <pc:inkChg chg="add del">
          <ac:chgData name="Excelr Solutions" userId="47a3cd0f619ff8a5" providerId="LiveId" clId="{E0F216F5-81CA-4493-A302-CC1C98B30C52}" dt="2023-10-15T09:55:16.835" v="87" actId="478"/>
          <ac:inkMkLst>
            <pc:docMk/>
            <pc:sldMk cId="1945358344" sldId="258"/>
            <ac:inkMk id="50" creationId="{1711F4DC-1B59-4EE4-12C7-560FA0548D3B}"/>
          </ac:inkMkLst>
        </pc:inkChg>
        <pc:inkChg chg="add">
          <ac:chgData name="Excelr Solutions" userId="47a3cd0f619ff8a5" providerId="LiveId" clId="{E0F216F5-81CA-4493-A302-CC1C98B30C52}" dt="2023-10-15T09:54:34.870" v="57" actId="9405"/>
          <ac:inkMkLst>
            <pc:docMk/>
            <pc:sldMk cId="1945358344" sldId="258"/>
            <ac:inkMk id="51" creationId="{BCAE776E-BC1E-FCED-2B9C-263EF7E45C3D}"/>
          </ac:inkMkLst>
        </pc:inkChg>
        <pc:inkChg chg="add del">
          <ac:chgData name="Excelr Solutions" userId="47a3cd0f619ff8a5" providerId="LiveId" clId="{E0F216F5-81CA-4493-A302-CC1C98B30C52}" dt="2023-10-15T09:55:18.803" v="88" actId="478"/>
          <ac:inkMkLst>
            <pc:docMk/>
            <pc:sldMk cId="1945358344" sldId="258"/>
            <ac:inkMk id="52" creationId="{70AF826B-4477-B6FF-8BD8-17D8799B6B50}"/>
          </ac:inkMkLst>
        </pc:inkChg>
        <pc:inkChg chg="add mod">
          <ac:chgData name="Excelr Solutions" userId="47a3cd0f619ff8a5" providerId="LiveId" clId="{E0F216F5-81CA-4493-A302-CC1C98B30C52}" dt="2023-10-15T09:54:36.996" v="61"/>
          <ac:inkMkLst>
            <pc:docMk/>
            <pc:sldMk cId="1945358344" sldId="258"/>
            <ac:inkMk id="53" creationId="{7466FAA5-A80B-ED3D-F391-9DE24CF04BF6}"/>
          </ac:inkMkLst>
        </pc:inkChg>
        <pc:inkChg chg="add mod">
          <ac:chgData name="Excelr Solutions" userId="47a3cd0f619ff8a5" providerId="LiveId" clId="{E0F216F5-81CA-4493-A302-CC1C98B30C52}" dt="2023-10-15T09:54:36.996" v="61"/>
          <ac:inkMkLst>
            <pc:docMk/>
            <pc:sldMk cId="1945358344" sldId="258"/>
            <ac:inkMk id="54" creationId="{082C6C75-3D9F-CAC7-CCD2-089394CA349A}"/>
          </ac:inkMkLst>
        </pc:inkChg>
        <pc:inkChg chg="add del">
          <ac:chgData name="Excelr Solutions" userId="47a3cd0f619ff8a5" providerId="LiveId" clId="{E0F216F5-81CA-4493-A302-CC1C98B30C52}" dt="2023-10-15T10:02:08.847" v="240" actId="478"/>
          <ac:inkMkLst>
            <pc:docMk/>
            <pc:sldMk cId="1945358344" sldId="258"/>
            <ac:inkMk id="58" creationId="{4D68421B-3617-BE48-A136-10D5F2BA30CF}"/>
          </ac:inkMkLst>
        </pc:inkChg>
        <pc:inkChg chg="add mod">
          <ac:chgData name="Excelr Solutions" userId="47a3cd0f619ff8a5" providerId="LiveId" clId="{E0F216F5-81CA-4493-A302-CC1C98B30C52}" dt="2023-10-15T09:55:45.452" v="103"/>
          <ac:inkMkLst>
            <pc:docMk/>
            <pc:sldMk cId="1945358344" sldId="258"/>
            <ac:inkMk id="59" creationId="{EAC5B23C-1EB6-ECC3-5915-5F008CBF9E2F}"/>
          </ac:inkMkLst>
        </pc:inkChg>
        <pc:inkChg chg="add mod">
          <ac:chgData name="Excelr Solutions" userId="47a3cd0f619ff8a5" providerId="LiveId" clId="{E0F216F5-81CA-4493-A302-CC1C98B30C52}" dt="2023-10-15T09:55:45.452" v="103"/>
          <ac:inkMkLst>
            <pc:docMk/>
            <pc:sldMk cId="1945358344" sldId="258"/>
            <ac:inkMk id="60" creationId="{CED01D2F-2831-12AA-07B4-74FEFD65A91E}"/>
          </ac:inkMkLst>
        </pc:inkChg>
        <pc:inkChg chg="add mod">
          <ac:chgData name="Excelr Solutions" userId="47a3cd0f619ff8a5" providerId="LiveId" clId="{E0F216F5-81CA-4493-A302-CC1C98B30C52}" dt="2023-10-15T09:55:45.452" v="103"/>
          <ac:inkMkLst>
            <pc:docMk/>
            <pc:sldMk cId="1945358344" sldId="258"/>
            <ac:inkMk id="61" creationId="{7A4B6860-21D9-B034-71A9-EDB749DD69AC}"/>
          </ac:inkMkLst>
        </pc:inkChg>
        <pc:inkChg chg="add mod">
          <ac:chgData name="Excelr Solutions" userId="47a3cd0f619ff8a5" providerId="LiveId" clId="{E0F216F5-81CA-4493-A302-CC1C98B30C52}" dt="2023-10-15T09:55:45.452" v="103"/>
          <ac:inkMkLst>
            <pc:docMk/>
            <pc:sldMk cId="1945358344" sldId="258"/>
            <ac:inkMk id="62" creationId="{F7649DA6-6AB9-F2FD-6A0D-C59B2542F16D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63" creationId="{D89F886E-AABA-3090-B9D8-C624029D4803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64" creationId="{4C002995-28C9-C3F9-7AA1-6E7C82330883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65" creationId="{727A5989-BA7E-4839-58CB-CEFDF4852CEA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69" creationId="{3964A5AE-57C3-8DCA-62D7-7232EDCFB9B5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70" creationId="{6DFC6E12-524F-0B7B-68B3-CCD6EA2B3400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71" creationId="{A20924ED-BB7A-E3E6-F48D-6DE0B56CB58C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72" creationId="{3D976976-90A2-8129-631C-FA2F05146CA7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73" creationId="{1259B5CC-EE09-9955-B84B-DA4CF75F8239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74" creationId="{BFA56863-4DB3-8F36-FC58-12D5D03AF9CB}"/>
          </ac:inkMkLst>
        </pc:inkChg>
        <pc:inkChg chg="add mod">
          <ac:chgData name="Excelr Solutions" userId="47a3cd0f619ff8a5" providerId="LiveId" clId="{E0F216F5-81CA-4493-A302-CC1C98B30C52}" dt="2023-10-15T09:55:49.035" v="111"/>
          <ac:inkMkLst>
            <pc:docMk/>
            <pc:sldMk cId="1945358344" sldId="258"/>
            <ac:inkMk id="75" creationId="{A87247F4-F74E-1F48-DEAE-481966C23029}"/>
          </ac:inkMkLst>
        </pc:inkChg>
        <pc:inkChg chg="add del">
          <ac:chgData name="Excelr Solutions" userId="47a3cd0f619ff8a5" providerId="LiveId" clId="{E0F216F5-81CA-4493-A302-CC1C98B30C52}" dt="2023-10-15T10:01:52.316" v="233" actId="478"/>
          <ac:inkMkLst>
            <pc:docMk/>
            <pc:sldMk cId="1945358344" sldId="258"/>
            <ac:inkMk id="78" creationId="{4B730AEB-2B0A-4433-998F-B6F68EA9FC04}"/>
          </ac:inkMkLst>
        </pc:inkChg>
        <pc:inkChg chg="add del">
          <ac:chgData name="Excelr Solutions" userId="47a3cd0f619ff8a5" providerId="LiveId" clId="{E0F216F5-81CA-4493-A302-CC1C98B30C52}" dt="2023-10-15T10:01:55.164" v="234" actId="478"/>
          <ac:inkMkLst>
            <pc:docMk/>
            <pc:sldMk cId="1945358344" sldId="258"/>
            <ac:inkMk id="79" creationId="{997085A2-4C3E-F25C-A6CF-E94A3809898C}"/>
          </ac:inkMkLst>
        </pc:inkChg>
        <pc:inkChg chg="add mod">
          <ac:chgData name="Excelr Solutions" userId="47a3cd0f619ff8a5" providerId="LiveId" clId="{E0F216F5-81CA-4493-A302-CC1C98B30C52}" dt="2023-10-15T09:56:07.094" v="119"/>
          <ac:inkMkLst>
            <pc:docMk/>
            <pc:sldMk cId="1945358344" sldId="258"/>
            <ac:inkMk id="80" creationId="{26F9A46F-8C15-1882-AD4D-3EDB80BEAB47}"/>
          </ac:inkMkLst>
        </pc:inkChg>
        <pc:inkChg chg="add mod">
          <ac:chgData name="Excelr Solutions" userId="47a3cd0f619ff8a5" providerId="LiveId" clId="{E0F216F5-81CA-4493-A302-CC1C98B30C52}" dt="2023-10-15T09:56:07.094" v="119"/>
          <ac:inkMkLst>
            <pc:docMk/>
            <pc:sldMk cId="1945358344" sldId="258"/>
            <ac:inkMk id="81" creationId="{64347BB8-F649-9DA5-0799-062E9FAB323C}"/>
          </ac:inkMkLst>
        </pc:inkChg>
        <pc:inkChg chg="add del">
          <ac:chgData name="Excelr Solutions" userId="47a3cd0f619ff8a5" providerId="LiveId" clId="{E0F216F5-81CA-4493-A302-CC1C98B30C52}" dt="2023-10-15T10:02:13.396" v="242" actId="478"/>
          <ac:inkMkLst>
            <pc:docMk/>
            <pc:sldMk cId="1945358344" sldId="258"/>
            <ac:inkMk id="83" creationId="{D763A039-657C-6CE3-2001-45908F996D33}"/>
          </ac:inkMkLst>
        </pc:inkChg>
        <pc:inkChg chg="add del">
          <ac:chgData name="Excelr Solutions" userId="47a3cd0f619ff8a5" providerId="LiveId" clId="{E0F216F5-81CA-4493-A302-CC1C98B30C52}" dt="2023-10-15T10:02:11.681" v="241" actId="478"/>
          <ac:inkMkLst>
            <pc:docMk/>
            <pc:sldMk cId="1945358344" sldId="258"/>
            <ac:inkMk id="84" creationId="{6C707948-1392-57E4-20AF-52CFF7EDAF2A}"/>
          </ac:inkMkLst>
        </pc:inkChg>
        <pc:inkChg chg="add mod">
          <ac:chgData name="Excelr Solutions" userId="47a3cd0f619ff8a5" providerId="LiveId" clId="{E0F216F5-81CA-4493-A302-CC1C98B30C52}" dt="2023-10-15T09:56:24.593" v="130"/>
          <ac:inkMkLst>
            <pc:docMk/>
            <pc:sldMk cId="1945358344" sldId="258"/>
            <ac:inkMk id="85" creationId="{A579BCD9-DA13-7B3C-924E-251DB5274F45}"/>
          </ac:inkMkLst>
        </pc:inkChg>
        <pc:inkChg chg="add mod">
          <ac:chgData name="Excelr Solutions" userId="47a3cd0f619ff8a5" providerId="LiveId" clId="{E0F216F5-81CA-4493-A302-CC1C98B30C52}" dt="2023-10-15T09:56:24.593" v="130"/>
          <ac:inkMkLst>
            <pc:docMk/>
            <pc:sldMk cId="1945358344" sldId="258"/>
            <ac:inkMk id="86" creationId="{111F3587-B32D-E83E-68B2-D1881214EE64}"/>
          </ac:inkMkLst>
        </pc:inkChg>
        <pc:inkChg chg="add mod">
          <ac:chgData name="Excelr Solutions" userId="47a3cd0f619ff8a5" providerId="LiveId" clId="{E0F216F5-81CA-4493-A302-CC1C98B30C52}" dt="2023-10-15T09:56:24.593" v="130"/>
          <ac:inkMkLst>
            <pc:docMk/>
            <pc:sldMk cId="1945358344" sldId="258"/>
            <ac:inkMk id="87" creationId="{5657B48F-6A6D-4273-E10C-C04406468F3C}"/>
          </ac:inkMkLst>
        </pc:inkChg>
        <pc:inkChg chg="add mod">
          <ac:chgData name="Excelr Solutions" userId="47a3cd0f619ff8a5" providerId="LiveId" clId="{E0F216F5-81CA-4493-A302-CC1C98B30C52}" dt="2023-10-15T09:56:24.593" v="130"/>
          <ac:inkMkLst>
            <pc:docMk/>
            <pc:sldMk cId="1945358344" sldId="258"/>
            <ac:inkMk id="88" creationId="{9724E52E-89B9-5A02-BFB8-8543D378B300}"/>
          </ac:inkMkLst>
        </pc:inkChg>
        <pc:inkChg chg="add">
          <ac:chgData name="Excelr Solutions" userId="47a3cd0f619ff8a5" providerId="LiveId" clId="{E0F216F5-81CA-4493-A302-CC1C98B30C52}" dt="2023-10-15T09:56:27.593" v="131" actId="9405"/>
          <ac:inkMkLst>
            <pc:docMk/>
            <pc:sldMk cId="1945358344" sldId="258"/>
            <ac:inkMk id="90" creationId="{E3318B78-9CBD-EC3E-65FF-5F6886E3967C}"/>
          </ac:inkMkLst>
        </pc:inkChg>
        <pc:inkChg chg="add mod">
          <ac:chgData name="Excelr Solutions" userId="47a3cd0f619ff8a5" providerId="LiveId" clId="{E0F216F5-81CA-4493-A302-CC1C98B30C52}" dt="2023-10-15T09:56:29.787" v="134"/>
          <ac:inkMkLst>
            <pc:docMk/>
            <pc:sldMk cId="1945358344" sldId="258"/>
            <ac:inkMk id="91" creationId="{7A0DAEBA-5405-951A-EFCB-CF3BD40F10A5}"/>
          </ac:inkMkLst>
        </pc:inkChg>
        <pc:inkChg chg="add mod">
          <ac:chgData name="Excelr Solutions" userId="47a3cd0f619ff8a5" providerId="LiveId" clId="{E0F216F5-81CA-4493-A302-CC1C98B30C52}" dt="2023-10-15T09:56:29.787" v="134"/>
          <ac:inkMkLst>
            <pc:docMk/>
            <pc:sldMk cId="1945358344" sldId="258"/>
            <ac:inkMk id="92" creationId="{BE0B366A-29BE-727A-73BC-B2EF7255C86B}"/>
          </ac:inkMkLst>
        </pc:inkChg>
        <pc:inkChg chg="add mod">
          <ac:chgData name="Excelr Solutions" userId="47a3cd0f619ff8a5" providerId="LiveId" clId="{E0F216F5-81CA-4493-A302-CC1C98B30C52}" dt="2023-10-15T09:56:33.398" v="142"/>
          <ac:inkMkLst>
            <pc:docMk/>
            <pc:sldMk cId="1945358344" sldId="258"/>
            <ac:inkMk id="94" creationId="{BCD3A7D0-29EA-6481-7862-278D35B7BC58}"/>
          </ac:inkMkLst>
        </pc:inkChg>
        <pc:inkChg chg="add mod">
          <ac:chgData name="Excelr Solutions" userId="47a3cd0f619ff8a5" providerId="LiveId" clId="{E0F216F5-81CA-4493-A302-CC1C98B30C52}" dt="2023-10-15T09:56:33.398" v="142"/>
          <ac:inkMkLst>
            <pc:docMk/>
            <pc:sldMk cId="1945358344" sldId="258"/>
            <ac:inkMk id="95" creationId="{D3E623FD-1FC2-F28A-2ABC-13E97C41CB98}"/>
          </ac:inkMkLst>
        </pc:inkChg>
        <pc:inkChg chg="add mod">
          <ac:chgData name="Excelr Solutions" userId="47a3cd0f619ff8a5" providerId="LiveId" clId="{E0F216F5-81CA-4493-A302-CC1C98B30C52}" dt="2023-10-15T09:56:33.398" v="142"/>
          <ac:inkMkLst>
            <pc:docMk/>
            <pc:sldMk cId="1945358344" sldId="258"/>
            <ac:inkMk id="96" creationId="{63611CFA-67E3-5B84-FA2F-AD1D0ABA24E5}"/>
          </ac:inkMkLst>
        </pc:inkChg>
        <pc:inkChg chg="add mod">
          <ac:chgData name="Excelr Solutions" userId="47a3cd0f619ff8a5" providerId="LiveId" clId="{E0F216F5-81CA-4493-A302-CC1C98B30C52}" dt="2023-10-15T09:56:33.398" v="142"/>
          <ac:inkMkLst>
            <pc:docMk/>
            <pc:sldMk cId="1945358344" sldId="258"/>
            <ac:inkMk id="97" creationId="{61EDA2F1-71C9-D386-CB87-EA3654CEA2A9}"/>
          </ac:inkMkLst>
        </pc:inkChg>
        <pc:inkChg chg="add mod">
          <ac:chgData name="Excelr Solutions" userId="47a3cd0f619ff8a5" providerId="LiveId" clId="{E0F216F5-81CA-4493-A302-CC1C98B30C52}" dt="2023-10-15T09:56:33.398" v="142"/>
          <ac:inkMkLst>
            <pc:docMk/>
            <pc:sldMk cId="1945358344" sldId="258"/>
            <ac:inkMk id="98" creationId="{1653E0F8-5CA1-894C-2D75-689B93A89E15}"/>
          </ac:inkMkLst>
        </pc:inkChg>
        <pc:inkChg chg="add mod">
          <ac:chgData name="Excelr Solutions" userId="47a3cd0f619ff8a5" providerId="LiveId" clId="{E0F216F5-81CA-4493-A302-CC1C98B30C52}" dt="2023-10-15T09:56:33.398" v="142"/>
          <ac:inkMkLst>
            <pc:docMk/>
            <pc:sldMk cId="1945358344" sldId="258"/>
            <ac:inkMk id="99" creationId="{0509DF10-C7E7-D021-AC7F-B4B5A3396A65}"/>
          </ac:inkMkLst>
        </pc:inkChg>
        <pc:inkChg chg="add mod">
          <ac:chgData name="Excelr Solutions" userId="47a3cd0f619ff8a5" providerId="LiveId" clId="{E0F216F5-81CA-4493-A302-CC1C98B30C52}" dt="2023-10-15T09:56:33.398" v="142"/>
          <ac:inkMkLst>
            <pc:docMk/>
            <pc:sldMk cId="1945358344" sldId="258"/>
            <ac:inkMk id="100" creationId="{31977854-D5D9-1BA8-F247-0CFCCF86379D}"/>
          </ac:inkMkLst>
        </pc:inkChg>
        <pc:inkChg chg="add mod">
          <ac:chgData name="Excelr Solutions" userId="47a3cd0f619ff8a5" providerId="LiveId" clId="{E0F216F5-81CA-4493-A302-CC1C98B30C52}" dt="2023-10-15T09:56:47.549" v="155"/>
          <ac:inkMkLst>
            <pc:docMk/>
            <pc:sldMk cId="1945358344" sldId="258"/>
            <ac:inkMk id="102" creationId="{786715E0-C376-AF93-7FC7-887CFDB870A3}"/>
          </ac:inkMkLst>
        </pc:inkChg>
        <pc:inkChg chg="add mod">
          <ac:chgData name="Excelr Solutions" userId="47a3cd0f619ff8a5" providerId="LiveId" clId="{E0F216F5-81CA-4493-A302-CC1C98B30C52}" dt="2023-10-15T09:56:47.549" v="155"/>
          <ac:inkMkLst>
            <pc:docMk/>
            <pc:sldMk cId="1945358344" sldId="258"/>
            <ac:inkMk id="103" creationId="{58622981-405B-D4DC-C49F-0AC6F68864DC}"/>
          </ac:inkMkLst>
        </pc:inkChg>
        <pc:inkChg chg="add">
          <ac:chgData name="Excelr Solutions" userId="47a3cd0f619ff8a5" providerId="LiveId" clId="{E0F216F5-81CA-4493-A302-CC1C98B30C52}" dt="2023-10-15T09:56:41.626" v="146" actId="9405"/>
          <ac:inkMkLst>
            <pc:docMk/>
            <pc:sldMk cId="1945358344" sldId="258"/>
            <ac:inkMk id="105" creationId="{ACC3EA73-726F-5E82-8DCF-42A45AC632DC}"/>
          </ac:inkMkLst>
        </pc:inkChg>
        <pc:inkChg chg="add">
          <ac:chgData name="Excelr Solutions" userId="47a3cd0f619ff8a5" providerId="LiveId" clId="{E0F216F5-81CA-4493-A302-CC1C98B30C52}" dt="2023-10-15T09:56:42.055" v="147" actId="9405"/>
          <ac:inkMkLst>
            <pc:docMk/>
            <pc:sldMk cId="1945358344" sldId="258"/>
            <ac:inkMk id="106" creationId="{C6E022B5-3975-98CF-4BCA-74D307F96603}"/>
          </ac:inkMkLst>
        </pc:inkChg>
        <pc:inkChg chg="add">
          <ac:chgData name="Excelr Solutions" userId="47a3cd0f619ff8a5" providerId="LiveId" clId="{E0F216F5-81CA-4493-A302-CC1C98B30C52}" dt="2023-10-15T09:56:42.415" v="148" actId="9405"/>
          <ac:inkMkLst>
            <pc:docMk/>
            <pc:sldMk cId="1945358344" sldId="258"/>
            <ac:inkMk id="107" creationId="{A4B9DE58-D559-838B-D4DA-C87829F545D7}"/>
          </ac:inkMkLst>
        </pc:inkChg>
        <pc:inkChg chg="add mod">
          <ac:chgData name="Excelr Solutions" userId="47a3cd0f619ff8a5" providerId="LiveId" clId="{E0F216F5-81CA-4493-A302-CC1C98B30C52}" dt="2023-10-15T09:56:47.549" v="155"/>
          <ac:inkMkLst>
            <pc:docMk/>
            <pc:sldMk cId="1945358344" sldId="258"/>
            <ac:inkMk id="108" creationId="{7193ADF7-DFED-4C9A-817D-1A45855CB820}"/>
          </ac:inkMkLst>
        </pc:inkChg>
        <pc:inkChg chg="add mod">
          <ac:chgData name="Excelr Solutions" userId="47a3cd0f619ff8a5" providerId="LiveId" clId="{E0F216F5-81CA-4493-A302-CC1C98B30C52}" dt="2023-10-15T09:56:47.549" v="155"/>
          <ac:inkMkLst>
            <pc:docMk/>
            <pc:sldMk cId="1945358344" sldId="258"/>
            <ac:inkMk id="109" creationId="{5E65F57A-02C2-CFDD-8D23-087DD6ABAC63}"/>
          </ac:inkMkLst>
        </pc:inkChg>
        <pc:inkChg chg="add mod">
          <ac:chgData name="Excelr Solutions" userId="47a3cd0f619ff8a5" providerId="LiveId" clId="{E0F216F5-81CA-4493-A302-CC1C98B30C52}" dt="2023-10-15T09:56:47.549" v="155"/>
          <ac:inkMkLst>
            <pc:docMk/>
            <pc:sldMk cId="1945358344" sldId="258"/>
            <ac:inkMk id="111" creationId="{7B38315B-524C-954E-1104-EC0E54542F9F}"/>
          </ac:inkMkLst>
        </pc:inkChg>
        <pc:inkChg chg="add mod">
          <ac:chgData name="Excelr Solutions" userId="47a3cd0f619ff8a5" providerId="LiveId" clId="{E0F216F5-81CA-4493-A302-CC1C98B30C52}" dt="2023-10-15T09:56:47.549" v="155"/>
          <ac:inkMkLst>
            <pc:docMk/>
            <pc:sldMk cId="1945358344" sldId="258"/>
            <ac:inkMk id="112" creationId="{27FE5B45-73F5-8806-E412-3E4BF99BE0DF}"/>
          </ac:inkMkLst>
        </pc:inkChg>
        <pc:inkChg chg="add mod">
          <ac:chgData name="Excelr Solutions" userId="47a3cd0f619ff8a5" providerId="LiveId" clId="{E0F216F5-81CA-4493-A302-CC1C98B30C52}" dt="2023-10-15T09:56:47.549" v="155"/>
          <ac:inkMkLst>
            <pc:docMk/>
            <pc:sldMk cId="1945358344" sldId="258"/>
            <ac:inkMk id="113" creationId="{FDA3F607-4A65-F15D-60E9-9236DF325E12}"/>
          </ac:inkMkLst>
        </pc:inkChg>
        <pc:inkChg chg="add">
          <ac:chgData name="Excelr Solutions" userId="47a3cd0f619ff8a5" providerId="LiveId" clId="{E0F216F5-81CA-4493-A302-CC1C98B30C52}" dt="2023-10-15T09:57:13.211" v="183" actId="9405"/>
          <ac:inkMkLst>
            <pc:docMk/>
            <pc:sldMk cId="1945358344" sldId="258"/>
            <ac:inkMk id="115" creationId="{5CDDC59A-7635-C94D-1806-D66204671A58}"/>
          </ac:inkMkLst>
        </pc:inkChg>
        <pc:inkChg chg="add">
          <ac:chgData name="Excelr Solutions" userId="47a3cd0f619ff8a5" providerId="LiveId" clId="{E0F216F5-81CA-4493-A302-CC1C98B30C52}" dt="2023-10-15T09:57:14.856" v="184" actId="9405"/>
          <ac:inkMkLst>
            <pc:docMk/>
            <pc:sldMk cId="1945358344" sldId="258"/>
            <ac:inkMk id="116" creationId="{66C43B7A-5F2E-533A-FE0B-880CBAB0FD8F}"/>
          </ac:inkMkLst>
        </pc:inkChg>
        <pc:inkChg chg="add">
          <ac:chgData name="Excelr Solutions" userId="47a3cd0f619ff8a5" providerId="LiveId" clId="{E0F216F5-81CA-4493-A302-CC1C98B30C52}" dt="2023-10-15T09:57:24.358" v="192" actId="9405"/>
          <ac:inkMkLst>
            <pc:docMk/>
            <pc:sldMk cId="1945358344" sldId="258"/>
            <ac:inkMk id="117" creationId="{40D2E57E-3385-1C45-4AC6-A0EBE4C6CBC8}"/>
          </ac:inkMkLst>
        </pc:inkChg>
        <pc:inkChg chg="add">
          <ac:chgData name="Excelr Solutions" userId="47a3cd0f619ff8a5" providerId="LiveId" clId="{E0F216F5-81CA-4493-A302-CC1C98B30C52}" dt="2023-10-15T09:57:24.835" v="193" actId="9405"/>
          <ac:inkMkLst>
            <pc:docMk/>
            <pc:sldMk cId="1945358344" sldId="258"/>
            <ac:inkMk id="118" creationId="{D55644D0-DCA0-A3FF-9DD1-A6BEC51575BD}"/>
          </ac:inkMkLst>
        </pc:inkChg>
        <pc:inkChg chg="add">
          <ac:chgData name="Excelr Solutions" userId="47a3cd0f619ff8a5" providerId="LiveId" clId="{E0F216F5-81CA-4493-A302-CC1C98B30C52}" dt="2023-10-15T09:57:25.303" v="194" actId="9405"/>
          <ac:inkMkLst>
            <pc:docMk/>
            <pc:sldMk cId="1945358344" sldId="258"/>
            <ac:inkMk id="119" creationId="{FE83C706-A17E-3E36-5999-F3A7B1723E34}"/>
          </ac:inkMkLst>
        </pc:inkChg>
        <pc:inkChg chg="add">
          <ac:chgData name="Excelr Solutions" userId="47a3cd0f619ff8a5" providerId="LiveId" clId="{E0F216F5-81CA-4493-A302-CC1C98B30C52}" dt="2023-10-15T09:57:31.982" v="200" actId="9405"/>
          <ac:inkMkLst>
            <pc:docMk/>
            <pc:sldMk cId="1945358344" sldId="258"/>
            <ac:inkMk id="120" creationId="{0345ECAF-3727-2965-2941-FAAFE176DB05}"/>
          </ac:inkMkLst>
        </pc:inkChg>
        <pc:inkChg chg="add">
          <ac:chgData name="Excelr Solutions" userId="47a3cd0f619ff8a5" providerId="LiveId" clId="{E0F216F5-81CA-4493-A302-CC1C98B30C52}" dt="2023-10-15T09:57:32.417" v="201" actId="9405"/>
          <ac:inkMkLst>
            <pc:docMk/>
            <pc:sldMk cId="1945358344" sldId="258"/>
            <ac:inkMk id="121" creationId="{10526910-DC83-76C0-210D-EB38BFEF70F8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22" creationId="{54C1A2D6-26FE-7ADF-98E3-5A442E0E96FF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23" creationId="{79A44F04-50CD-4F75-292D-03532F510E78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24" creationId="{CEAF2515-3EE9-8D01-60D2-F0F03D2350F2}"/>
          </ac:inkMkLst>
        </pc:inkChg>
        <pc:inkChg chg="add del mod">
          <ac:chgData name="Excelr Solutions" userId="47a3cd0f619ff8a5" providerId="LiveId" clId="{E0F216F5-81CA-4493-A302-CC1C98B30C52}" dt="2023-10-15T10:22:40.149" v="296" actId="478"/>
          <ac:inkMkLst>
            <pc:docMk/>
            <pc:sldMk cId="1945358344" sldId="258"/>
            <ac:inkMk id="125" creationId="{24AB90BF-2DBE-70CC-33EE-51188EF1B756}"/>
          </ac:inkMkLst>
        </pc:inkChg>
        <pc:inkChg chg="add del mod">
          <ac:chgData name="Excelr Solutions" userId="47a3cd0f619ff8a5" providerId="LiveId" clId="{E0F216F5-81CA-4493-A302-CC1C98B30C52}" dt="2023-10-15T10:22:51.217" v="300" actId="478"/>
          <ac:inkMkLst>
            <pc:docMk/>
            <pc:sldMk cId="1945358344" sldId="258"/>
            <ac:inkMk id="126" creationId="{54416170-73CE-4840-9A53-63E7B6451D50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27" creationId="{AD57E7EB-AB3F-3DF6-02A6-F2A046AE868C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29" creationId="{75133CEA-3C3A-26A9-2CF6-F1F88B8520D3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30" creationId="{F587B265-AD70-1C9A-EE7F-93C896D2E6DC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31" creationId="{13C390D1-F20D-D84C-A167-2809BA1D685A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32" creationId="{31BE60A0-B5E6-25CD-2806-0549E42A36C1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33" creationId="{565AB503-4690-4E7B-ED10-66AEE61522E8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35" creationId="{BD0FA69D-A1AF-3EFE-5A20-A099DDB1F148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36" creationId="{8D1EE22C-C9E7-9A73-47FB-C3D0A79D45E8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37" creationId="{9E295A31-EF3B-B461-C434-7857AF45D71C}"/>
          </ac:inkMkLst>
        </pc:inkChg>
        <pc:inkChg chg="add">
          <ac:chgData name="Excelr Solutions" userId="47a3cd0f619ff8a5" providerId="LiveId" clId="{E0F216F5-81CA-4493-A302-CC1C98B30C52}" dt="2023-10-15T10:02:38.109" v="259" actId="9405"/>
          <ac:inkMkLst>
            <pc:docMk/>
            <pc:sldMk cId="1945358344" sldId="258"/>
            <ac:inkMk id="138" creationId="{168B0BAE-A017-2E0F-7350-2E7FF7BC4C3F}"/>
          </ac:inkMkLst>
        </pc:inkChg>
        <pc:inkChg chg="add">
          <ac:chgData name="Excelr Solutions" userId="47a3cd0f619ff8a5" providerId="LiveId" clId="{E0F216F5-81CA-4493-A302-CC1C98B30C52}" dt="2023-10-15T10:02:41.684" v="260" actId="9405"/>
          <ac:inkMkLst>
            <pc:docMk/>
            <pc:sldMk cId="1945358344" sldId="258"/>
            <ac:inkMk id="139" creationId="{A671855D-AC7B-913C-12CB-A3B1D8EE7CD8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40" creationId="{0EEB37A1-DD6E-6D27-8CF0-FC5498DBD8D2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41" creationId="{BE2306C7-6A22-05CE-289E-5963177C9416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43" creationId="{FF4C3167-012A-8695-FC77-63D3EFF40ACA}"/>
          </ac:inkMkLst>
        </pc:inkChg>
        <pc:inkChg chg="add mod">
          <ac:chgData name="Excelr Solutions" userId="47a3cd0f619ff8a5" providerId="LiveId" clId="{E0F216F5-81CA-4493-A302-CC1C98B30C52}" dt="2023-10-15T10:03:04.760" v="266"/>
          <ac:inkMkLst>
            <pc:docMk/>
            <pc:sldMk cId="1945358344" sldId="258"/>
            <ac:inkMk id="144" creationId="{B3C42A6A-967A-C5D1-DD63-F89572A022E0}"/>
          </ac:inkMkLst>
        </pc:inkChg>
        <pc:inkChg chg="add mod">
          <ac:chgData name="Excelr Solutions" userId="47a3cd0f619ff8a5" providerId="LiveId" clId="{E0F216F5-81CA-4493-A302-CC1C98B30C52}" dt="2023-10-15T10:03:14.766" v="271"/>
          <ac:inkMkLst>
            <pc:docMk/>
            <pc:sldMk cId="1945358344" sldId="258"/>
            <ac:inkMk id="146" creationId="{4A476385-166F-6644-A627-5D56A895BCA3}"/>
          </ac:inkMkLst>
        </pc:inkChg>
        <pc:inkChg chg="add mod">
          <ac:chgData name="Excelr Solutions" userId="47a3cd0f619ff8a5" providerId="LiveId" clId="{E0F216F5-81CA-4493-A302-CC1C98B30C52}" dt="2023-10-15T10:03:14.766" v="271"/>
          <ac:inkMkLst>
            <pc:docMk/>
            <pc:sldMk cId="1945358344" sldId="258"/>
            <ac:inkMk id="147" creationId="{531B2894-F7FC-4622-D7BA-10F943DF2FA8}"/>
          </ac:inkMkLst>
        </pc:inkChg>
        <pc:inkChg chg="add mod">
          <ac:chgData name="Excelr Solutions" userId="47a3cd0f619ff8a5" providerId="LiveId" clId="{E0F216F5-81CA-4493-A302-CC1C98B30C52}" dt="2023-10-15T10:03:14.766" v="271"/>
          <ac:inkMkLst>
            <pc:docMk/>
            <pc:sldMk cId="1945358344" sldId="258"/>
            <ac:inkMk id="148" creationId="{A0EBA62E-0C75-3E6A-1235-1A3C7B5CCF68}"/>
          </ac:inkMkLst>
        </pc:inkChg>
        <pc:inkChg chg="add">
          <ac:chgData name="Excelr Solutions" userId="47a3cd0f619ff8a5" providerId="LiveId" clId="{E0F216F5-81CA-4493-A302-CC1C98B30C52}" dt="2023-10-15T10:03:14.132" v="270" actId="9405"/>
          <ac:inkMkLst>
            <pc:docMk/>
            <pc:sldMk cId="1945358344" sldId="258"/>
            <ac:inkMk id="149" creationId="{0184C116-D114-FE3C-8B53-965E3BDFB153}"/>
          </ac:inkMkLst>
        </pc:inkChg>
        <pc:inkChg chg="add mod">
          <ac:chgData name="Excelr Solutions" userId="47a3cd0f619ff8a5" providerId="LiveId" clId="{E0F216F5-81CA-4493-A302-CC1C98B30C52}" dt="2023-10-15T10:03:21.057" v="274"/>
          <ac:inkMkLst>
            <pc:docMk/>
            <pc:sldMk cId="1945358344" sldId="258"/>
            <ac:inkMk id="151" creationId="{FC0605B7-166B-A5AD-29FF-18EBB723215A}"/>
          </ac:inkMkLst>
        </pc:inkChg>
        <pc:inkChg chg="add mod">
          <ac:chgData name="Excelr Solutions" userId="47a3cd0f619ff8a5" providerId="LiveId" clId="{E0F216F5-81CA-4493-A302-CC1C98B30C52}" dt="2023-10-15T10:03:21.057" v="274"/>
          <ac:inkMkLst>
            <pc:docMk/>
            <pc:sldMk cId="1945358344" sldId="258"/>
            <ac:inkMk id="152" creationId="{BA9F6536-B89D-D69D-F28C-361BE9D0D567}"/>
          </ac:inkMkLst>
        </pc:inkChg>
        <pc:inkChg chg="add">
          <ac:chgData name="Excelr Solutions" userId="47a3cd0f619ff8a5" providerId="LiveId" clId="{E0F216F5-81CA-4493-A302-CC1C98B30C52}" dt="2023-10-15T10:03:24.542" v="275" actId="9405"/>
          <ac:inkMkLst>
            <pc:docMk/>
            <pc:sldMk cId="1945358344" sldId="258"/>
            <ac:inkMk id="154" creationId="{45BD4153-CBC3-FA6D-5DF8-637FC8FCF74C}"/>
          </ac:inkMkLst>
        </pc:inkChg>
        <pc:inkChg chg="add">
          <ac:chgData name="Excelr Solutions" userId="47a3cd0f619ff8a5" providerId="LiveId" clId="{E0F216F5-81CA-4493-A302-CC1C98B30C52}" dt="2023-10-15T10:03:26.096" v="276" actId="9405"/>
          <ac:inkMkLst>
            <pc:docMk/>
            <pc:sldMk cId="1945358344" sldId="258"/>
            <ac:inkMk id="155" creationId="{E638345C-6E3B-E0E5-BEE3-FBD5C70CE921}"/>
          </ac:inkMkLst>
        </pc:inkChg>
        <pc:inkChg chg="add">
          <ac:chgData name="Excelr Solutions" userId="47a3cd0f619ff8a5" providerId="LiveId" clId="{E0F216F5-81CA-4493-A302-CC1C98B30C52}" dt="2023-10-15T10:03:27.389" v="277" actId="9405"/>
          <ac:inkMkLst>
            <pc:docMk/>
            <pc:sldMk cId="1945358344" sldId="258"/>
            <ac:inkMk id="156" creationId="{6348F811-FFA3-0654-9E8D-F4A389EF635A}"/>
          </ac:inkMkLst>
        </pc:inkChg>
        <pc:inkChg chg="add">
          <ac:chgData name="Excelr Solutions" userId="47a3cd0f619ff8a5" providerId="LiveId" clId="{E0F216F5-81CA-4493-A302-CC1C98B30C52}" dt="2023-10-15T10:03:29.244" v="278" actId="9405"/>
          <ac:inkMkLst>
            <pc:docMk/>
            <pc:sldMk cId="1945358344" sldId="258"/>
            <ac:inkMk id="157" creationId="{7FBA171D-58A2-1517-A570-090E28E044D7}"/>
          </ac:inkMkLst>
        </pc:inkChg>
        <pc:inkChg chg="add mod">
          <ac:chgData name="Excelr Solutions" userId="47a3cd0f619ff8a5" providerId="LiveId" clId="{E0F216F5-81CA-4493-A302-CC1C98B30C52}" dt="2023-10-15T10:03:42.711" v="283"/>
          <ac:inkMkLst>
            <pc:docMk/>
            <pc:sldMk cId="1945358344" sldId="258"/>
            <ac:inkMk id="158" creationId="{E75B27E0-6119-1903-1C23-77E7B7A5D042}"/>
          </ac:inkMkLst>
        </pc:inkChg>
        <pc:inkChg chg="add mod">
          <ac:chgData name="Excelr Solutions" userId="47a3cd0f619ff8a5" providerId="LiveId" clId="{E0F216F5-81CA-4493-A302-CC1C98B30C52}" dt="2023-10-15T10:03:42.711" v="283"/>
          <ac:inkMkLst>
            <pc:docMk/>
            <pc:sldMk cId="1945358344" sldId="258"/>
            <ac:inkMk id="159" creationId="{1C31A1CE-2511-E105-79D5-9E475FB506FE}"/>
          </ac:inkMkLst>
        </pc:inkChg>
        <pc:inkChg chg="add mod">
          <ac:chgData name="Excelr Solutions" userId="47a3cd0f619ff8a5" providerId="LiveId" clId="{E0F216F5-81CA-4493-A302-CC1C98B30C52}" dt="2023-10-15T10:03:42.711" v="283"/>
          <ac:inkMkLst>
            <pc:docMk/>
            <pc:sldMk cId="1945358344" sldId="258"/>
            <ac:inkMk id="160" creationId="{8FCD8F87-6CA8-D76A-F6B5-C842DFB8114E}"/>
          </ac:inkMkLst>
        </pc:inkChg>
        <pc:inkChg chg="add mod">
          <ac:chgData name="Excelr Solutions" userId="47a3cd0f619ff8a5" providerId="LiveId" clId="{E0F216F5-81CA-4493-A302-CC1C98B30C52}" dt="2023-10-15T10:03:42.711" v="283"/>
          <ac:inkMkLst>
            <pc:docMk/>
            <pc:sldMk cId="1945358344" sldId="258"/>
            <ac:inkMk id="161" creationId="{C279CE81-F38D-D825-E26D-B2724320FD94}"/>
          </ac:inkMkLst>
        </pc:inkChg>
        <pc:inkChg chg="add mod">
          <ac:chgData name="Excelr Solutions" userId="47a3cd0f619ff8a5" providerId="LiveId" clId="{E0F216F5-81CA-4493-A302-CC1C98B30C52}" dt="2023-10-15T10:03:46.601" v="286"/>
          <ac:inkMkLst>
            <pc:docMk/>
            <pc:sldMk cId="1945358344" sldId="258"/>
            <ac:inkMk id="163" creationId="{8C5215B3-AF67-59C4-5709-5C8EE3C6F1EF}"/>
          </ac:inkMkLst>
        </pc:inkChg>
        <pc:inkChg chg="add mod">
          <ac:chgData name="Excelr Solutions" userId="47a3cd0f619ff8a5" providerId="LiveId" clId="{E0F216F5-81CA-4493-A302-CC1C98B30C52}" dt="2023-10-15T10:03:46.601" v="286"/>
          <ac:inkMkLst>
            <pc:docMk/>
            <pc:sldMk cId="1945358344" sldId="258"/>
            <ac:inkMk id="164" creationId="{190A40FF-F1A7-F1A1-DD9F-100BF396F1DB}"/>
          </ac:inkMkLst>
        </pc:inkChg>
        <pc:inkChg chg="add mod">
          <ac:chgData name="Excelr Solutions" userId="47a3cd0f619ff8a5" providerId="LiveId" clId="{E0F216F5-81CA-4493-A302-CC1C98B30C52}" dt="2023-10-15T10:04:00.085" v="290"/>
          <ac:inkMkLst>
            <pc:docMk/>
            <pc:sldMk cId="1945358344" sldId="258"/>
            <ac:inkMk id="166" creationId="{262A978B-20DB-15C9-C44B-B6E7CC31B646}"/>
          </ac:inkMkLst>
        </pc:inkChg>
        <pc:inkChg chg="add mod">
          <ac:chgData name="Excelr Solutions" userId="47a3cd0f619ff8a5" providerId="LiveId" clId="{E0F216F5-81CA-4493-A302-CC1C98B30C52}" dt="2023-10-15T10:04:00.085" v="290"/>
          <ac:inkMkLst>
            <pc:docMk/>
            <pc:sldMk cId="1945358344" sldId="258"/>
            <ac:inkMk id="167" creationId="{04731D1F-0003-0080-E6BC-BD8538AEAC3C}"/>
          </ac:inkMkLst>
        </pc:inkChg>
        <pc:inkChg chg="add mod">
          <ac:chgData name="Excelr Solutions" userId="47a3cd0f619ff8a5" providerId="LiveId" clId="{E0F216F5-81CA-4493-A302-CC1C98B30C52}" dt="2023-10-15T10:04:00.085" v="290"/>
          <ac:inkMkLst>
            <pc:docMk/>
            <pc:sldMk cId="1945358344" sldId="258"/>
            <ac:inkMk id="168" creationId="{54A2E74D-E22C-DCFF-E184-C32E767A85DB}"/>
          </ac:inkMkLst>
        </pc:inkChg>
        <pc:inkChg chg="add del">
          <ac:chgData name="Excelr Solutions" userId="47a3cd0f619ff8a5" providerId="LiveId" clId="{E0F216F5-81CA-4493-A302-CC1C98B30C52}" dt="2023-10-15T10:22:44.699" v="298" actId="478"/>
          <ac:inkMkLst>
            <pc:docMk/>
            <pc:sldMk cId="1945358344" sldId="258"/>
            <ac:inkMk id="170" creationId="{393582C0-1B6C-7FCF-FBCD-2B2BA0976973}"/>
          </ac:inkMkLst>
        </pc:inkChg>
        <pc:inkChg chg="add">
          <ac:chgData name="Excelr Solutions" userId="47a3cd0f619ff8a5" providerId="LiveId" clId="{E0F216F5-81CA-4493-A302-CC1C98B30C52}" dt="2023-10-15T10:04:03.942" v="292" actId="9405"/>
          <ac:inkMkLst>
            <pc:docMk/>
            <pc:sldMk cId="1945358344" sldId="258"/>
            <ac:inkMk id="171" creationId="{9CA37B24-F5C3-06C4-F96B-2414A1751398}"/>
          </ac:inkMkLst>
        </pc:inkChg>
        <pc:inkChg chg="add">
          <ac:chgData name="Excelr Solutions" userId="47a3cd0f619ff8a5" providerId="LiveId" clId="{E0F216F5-81CA-4493-A302-CC1C98B30C52}" dt="2023-10-15T10:04:04.404" v="293" actId="9405"/>
          <ac:inkMkLst>
            <pc:docMk/>
            <pc:sldMk cId="1945358344" sldId="258"/>
            <ac:inkMk id="172" creationId="{FEEFC189-88DA-CCA7-2768-3B285326B940}"/>
          </ac:inkMkLst>
        </pc:inkChg>
        <pc:inkChg chg="add">
          <ac:chgData name="Excelr Solutions" userId="47a3cd0f619ff8a5" providerId="LiveId" clId="{E0F216F5-81CA-4493-A302-CC1C98B30C52}" dt="2023-10-15T10:04:05.004" v="294" actId="9405"/>
          <ac:inkMkLst>
            <pc:docMk/>
            <pc:sldMk cId="1945358344" sldId="258"/>
            <ac:inkMk id="173" creationId="{5346AF2A-9388-FEF0-B88F-9FEA9623BA14}"/>
          </ac:inkMkLst>
        </pc:inkChg>
      </pc:sldChg>
      <pc:sldChg chg="addSp delSp modSp mod">
        <pc:chgData name="Excelr Solutions" userId="47a3cd0f619ff8a5" providerId="LiveId" clId="{E0F216F5-81CA-4493-A302-CC1C98B30C52}" dt="2023-10-15T09:58:25.358" v="226" actId="478"/>
        <pc:sldMkLst>
          <pc:docMk/>
          <pc:sldMk cId="1585138742" sldId="259"/>
        </pc:sldMkLst>
        <pc:grpChg chg="del">
          <ac:chgData name="Excelr Solutions" userId="47a3cd0f619ff8a5" providerId="LiveId" clId="{E0F216F5-81CA-4493-A302-CC1C98B30C52}" dt="2023-10-15T09:58:20.634" v="224" actId="478"/>
          <ac:grpSpMkLst>
            <pc:docMk/>
            <pc:sldMk cId="1585138742" sldId="259"/>
            <ac:grpSpMk id="11" creationId="{80D1FB80-EF77-2D02-1BD3-0AF8B01B12BF}"/>
          </ac:grpSpMkLst>
        </pc:grpChg>
        <pc:grpChg chg="del mod">
          <ac:chgData name="Excelr Solutions" userId="47a3cd0f619ff8a5" providerId="LiveId" clId="{E0F216F5-81CA-4493-A302-CC1C98B30C52}" dt="2023-10-15T09:54:54.182" v="75"/>
          <ac:grpSpMkLst>
            <pc:docMk/>
            <pc:sldMk cId="1585138742" sldId="259"/>
            <ac:grpSpMk id="19" creationId="{5D6C7802-B5AF-B6FD-49AC-87506FD3F544}"/>
          </ac:grpSpMkLst>
        </pc:grpChg>
        <pc:grpChg chg="del mod">
          <ac:chgData name="Excelr Solutions" userId="47a3cd0f619ff8a5" providerId="LiveId" clId="{E0F216F5-81CA-4493-A302-CC1C98B30C52}" dt="2023-10-15T09:58:07.650" v="217" actId="478"/>
          <ac:grpSpMkLst>
            <pc:docMk/>
            <pc:sldMk cId="1585138742" sldId="259"/>
            <ac:grpSpMk id="23" creationId="{A57D98B7-BF0F-69CF-5DE1-500AC1C42188}"/>
          </ac:grpSpMkLst>
        </pc:grpChg>
        <pc:grpChg chg="del mod">
          <ac:chgData name="Excelr Solutions" userId="47a3cd0f619ff8a5" providerId="LiveId" clId="{E0F216F5-81CA-4493-A302-CC1C98B30C52}" dt="2023-10-15T09:58:18.495" v="223" actId="478"/>
          <ac:grpSpMkLst>
            <pc:docMk/>
            <pc:sldMk cId="1585138742" sldId="259"/>
            <ac:grpSpMk id="28" creationId="{52AD02E7-12EF-5D98-0405-1EF12AA26EDA}"/>
          </ac:grpSpMkLst>
        </pc:grpChg>
        <pc:grpChg chg="del mod">
          <ac:chgData name="Excelr Solutions" userId="47a3cd0f619ff8a5" providerId="LiveId" clId="{E0F216F5-81CA-4493-A302-CC1C98B30C52}" dt="2023-10-15T09:56:59.841" v="169"/>
          <ac:grpSpMkLst>
            <pc:docMk/>
            <pc:sldMk cId="1585138742" sldId="259"/>
            <ac:grpSpMk id="38" creationId="{DF273940-3BD3-A3FD-031C-6ED2057F4567}"/>
          </ac:grpSpMkLst>
        </pc:grpChg>
        <pc:grpChg chg="del mod">
          <ac:chgData name="Excelr Solutions" userId="47a3cd0f619ff8a5" providerId="LiveId" clId="{E0F216F5-81CA-4493-A302-CC1C98B30C52}" dt="2023-10-12T13:32:42.470" v="2" actId="478"/>
          <ac:grpSpMkLst>
            <pc:docMk/>
            <pc:sldMk cId="1585138742" sldId="259"/>
            <ac:grpSpMk id="42" creationId="{B9800C23-E546-86BE-4EA4-FC46AC5EA075}"/>
          </ac:grpSpMkLst>
        </pc:grpChg>
        <pc:grpChg chg="del mod">
          <ac:chgData name="Excelr Solutions" userId="47a3cd0f619ff8a5" providerId="LiveId" clId="{E0F216F5-81CA-4493-A302-CC1C98B30C52}" dt="2023-10-15T09:57:02.954" v="174"/>
          <ac:grpSpMkLst>
            <pc:docMk/>
            <pc:sldMk cId="1585138742" sldId="259"/>
            <ac:grpSpMk id="43" creationId="{AF684753-E7E5-9FE3-C106-19C91B8B3BD3}"/>
          </ac:grpSpMkLst>
        </pc:grpChg>
        <pc:grpChg chg="del mod">
          <ac:chgData name="Excelr Solutions" userId="47a3cd0f619ff8a5" providerId="LiveId" clId="{E0F216F5-81CA-4493-A302-CC1C98B30C52}" dt="2023-10-15T09:57:06.705" v="182"/>
          <ac:grpSpMkLst>
            <pc:docMk/>
            <pc:sldMk cId="1585138742" sldId="259"/>
            <ac:grpSpMk id="48" creationId="{66E4F0C1-3D76-0343-8692-7D998786CC79}"/>
          </ac:grpSpMkLst>
        </pc:grpChg>
        <pc:grpChg chg="del mod">
          <ac:chgData name="Excelr Solutions" userId="47a3cd0f619ff8a5" providerId="LiveId" clId="{E0F216F5-81CA-4493-A302-CC1C98B30C52}" dt="2023-10-15T09:57:20.051" v="189"/>
          <ac:grpSpMkLst>
            <pc:docMk/>
            <pc:sldMk cId="1585138742" sldId="259"/>
            <ac:grpSpMk id="56" creationId="{B5997871-8752-9CB6-541D-02C312602149}"/>
          </ac:grpSpMkLst>
        </pc:grpChg>
        <pc:grpChg chg="del mod">
          <ac:chgData name="Excelr Solutions" userId="47a3cd0f619ff8a5" providerId="LiveId" clId="{E0F216F5-81CA-4493-A302-CC1C98B30C52}" dt="2023-10-15T09:57:21.249" v="191"/>
          <ac:grpSpMkLst>
            <pc:docMk/>
            <pc:sldMk cId="1585138742" sldId="259"/>
            <ac:grpSpMk id="61" creationId="{8ED39BA5-0592-79DF-F3C9-8E5047E48C1D}"/>
          </ac:grpSpMkLst>
        </pc:grpChg>
        <pc:grpChg chg="del mod">
          <ac:chgData name="Excelr Solutions" userId="47a3cd0f619ff8a5" providerId="LiveId" clId="{E0F216F5-81CA-4493-A302-CC1C98B30C52}" dt="2023-10-15T09:58:00.417" v="214" actId="478"/>
          <ac:grpSpMkLst>
            <pc:docMk/>
            <pc:sldMk cId="1585138742" sldId="259"/>
            <ac:grpSpMk id="63" creationId="{01BA8DDD-C0AB-8C9B-4D93-C6B198CF8086}"/>
          </ac:grpSpMkLst>
        </pc:grpChg>
        <pc:grpChg chg="del">
          <ac:chgData name="Excelr Solutions" userId="47a3cd0f619ff8a5" providerId="LiveId" clId="{E0F216F5-81CA-4493-A302-CC1C98B30C52}" dt="2023-10-12T13:32:40.091" v="0" actId="478"/>
          <ac:grpSpMkLst>
            <pc:docMk/>
            <pc:sldMk cId="1585138742" sldId="259"/>
            <ac:grpSpMk id="63" creationId="{8358E0A7-A878-03AC-23E5-63C6B8B3DC05}"/>
          </ac:grpSpMkLst>
        </pc:grpChg>
        <pc:grpChg chg="del mod">
          <ac:chgData name="Excelr Solutions" userId="47a3cd0f619ff8a5" providerId="LiveId" clId="{E0F216F5-81CA-4493-A302-CC1C98B30C52}" dt="2023-10-15T09:58:02.935" v="215" actId="478"/>
          <ac:grpSpMkLst>
            <pc:docMk/>
            <pc:sldMk cId="1585138742" sldId="259"/>
            <ac:grpSpMk id="80" creationId="{52D68306-DBEA-7340-3D1A-E43CCB6BC716}"/>
          </ac:grpSpMkLst>
        </pc:grpChg>
        <pc:picChg chg="mod">
          <ac:chgData name="Excelr Solutions" userId="47a3cd0f619ff8a5" providerId="LiveId" clId="{E0F216F5-81CA-4493-A302-CC1C98B30C52}" dt="2023-10-15T09:58:11.865" v="219" actId="1076"/>
          <ac:picMkLst>
            <pc:docMk/>
            <pc:sldMk cId="1585138742" sldId="259"/>
            <ac:picMk id="5" creationId="{C892FD85-DE30-6A82-02A0-E8CD5CCCD16C}"/>
          </ac:picMkLst>
        </pc:picChg>
        <pc:inkChg chg="add del">
          <ac:chgData name="Excelr Solutions" userId="47a3cd0f619ff8a5" providerId="LiveId" clId="{E0F216F5-81CA-4493-A302-CC1C98B30C52}" dt="2023-10-15T09:58:16.112" v="222" actId="478"/>
          <ac:inkMkLst>
            <pc:docMk/>
            <pc:sldMk cId="1585138742" sldId="259"/>
            <ac:inkMk id="4" creationId="{B524398F-82E1-9B2E-6B7A-EB8F11F4A59C}"/>
          </ac:inkMkLst>
        </pc:inkChg>
        <pc:inkChg chg="add del mod">
          <ac:chgData name="Excelr Solutions" userId="47a3cd0f619ff8a5" providerId="LiveId" clId="{E0F216F5-81CA-4493-A302-CC1C98B30C52}" dt="2023-10-15T09:58:13.913" v="221" actId="478"/>
          <ac:inkMkLst>
            <pc:docMk/>
            <pc:sldMk cId="1585138742" sldId="259"/>
            <ac:inkMk id="6" creationId="{E8FA0214-0796-8E82-2E82-A9EEA4084AF8}"/>
          </ac:inkMkLst>
        </pc:inkChg>
        <pc:inkChg chg="add del">
          <ac:chgData name="Excelr Solutions" userId="47a3cd0f619ff8a5" providerId="LiveId" clId="{E0F216F5-81CA-4493-A302-CC1C98B30C52}" dt="2023-10-15T09:58:05.531" v="216" actId="478"/>
          <ac:inkMkLst>
            <pc:docMk/>
            <pc:sldMk cId="1585138742" sldId="259"/>
            <ac:inkMk id="7" creationId="{1EB4E99C-5744-1BE4-2ABD-B2F5DBBDF086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8" creationId="{BD04D7EE-6E3E-7939-618A-3B31E73D1943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12" creationId="{BD4822CC-EFDD-8A3B-D577-64E582FA63DF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13" creationId="{EF0C5D09-E907-5D7D-4AE0-36305A78F209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14" creationId="{890FDB48-9EB0-5576-6D7B-2D73C27576A2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15" creationId="{C7B3D51C-EB70-8743-5F6D-0D42AE684C97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16" creationId="{F126286E-9A72-CE50-28E6-ADDDF99EA350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17" creationId="{C93BD890-654D-DD04-D353-6D68AE48E45F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18" creationId="{A1F4670A-C47E-9619-7D42-18FF082F86D3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20" creationId="{0ABF568E-7DB5-7530-EDF2-A84664631E46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21" creationId="{6F3F7BAD-A863-7265-5D08-45F5224E86CB}"/>
          </ac:inkMkLst>
        </pc:inkChg>
        <pc:inkChg chg="add mod">
          <ac:chgData name="Excelr Solutions" userId="47a3cd0f619ff8a5" providerId="LiveId" clId="{E0F216F5-81CA-4493-A302-CC1C98B30C52}" dt="2023-10-15T09:54:54.182" v="75"/>
          <ac:inkMkLst>
            <pc:docMk/>
            <pc:sldMk cId="1585138742" sldId="259"/>
            <ac:inkMk id="22" creationId="{120C6C2E-C636-725A-89A7-5D5CC1F6FAC8}"/>
          </ac:inkMkLst>
        </pc:inkChg>
        <pc:inkChg chg="add">
          <ac:chgData name="Excelr Solutions" userId="47a3cd0f619ff8a5" providerId="LiveId" clId="{E0F216F5-81CA-4493-A302-CC1C98B30C52}" dt="2023-10-15T09:54:54.760" v="76" actId="9405"/>
          <ac:inkMkLst>
            <pc:docMk/>
            <pc:sldMk cId="1585138742" sldId="259"/>
            <ac:inkMk id="24" creationId="{BCC01E6A-744F-0051-EA31-6889FCECC18A}"/>
          </ac:inkMkLst>
        </pc:inkChg>
        <pc:inkChg chg="add">
          <ac:chgData name="Excelr Solutions" userId="47a3cd0f619ff8a5" providerId="LiveId" clId="{E0F216F5-81CA-4493-A302-CC1C98B30C52}" dt="2023-10-15T09:54:55.410" v="77" actId="9405"/>
          <ac:inkMkLst>
            <pc:docMk/>
            <pc:sldMk cId="1585138742" sldId="259"/>
            <ac:inkMk id="25" creationId="{8DA177F0-BDB2-986D-D8CD-E18A4E6388A6}"/>
          </ac:inkMkLst>
        </pc:inkChg>
        <pc:inkChg chg="add mod">
          <ac:chgData name="Excelr Solutions" userId="47a3cd0f619ff8a5" providerId="LiveId" clId="{E0F216F5-81CA-4493-A302-CC1C98B30C52}" dt="2023-10-15T09:56:15.480" v="124"/>
          <ac:inkMkLst>
            <pc:docMk/>
            <pc:sldMk cId="1585138742" sldId="259"/>
            <ac:inkMk id="26" creationId="{1B46FDA2-5344-D1A4-DB4C-1C371C1BB4DB}"/>
          </ac:inkMkLst>
        </pc:inkChg>
        <pc:inkChg chg="add mod">
          <ac:chgData name="Excelr Solutions" userId="47a3cd0f619ff8a5" providerId="LiveId" clId="{E0F216F5-81CA-4493-A302-CC1C98B30C52}" dt="2023-10-15T09:56:15.480" v="124"/>
          <ac:inkMkLst>
            <pc:docMk/>
            <pc:sldMk cId="1585138742" sldId="259"/>
            <ac:inkMk id="27" creationId="{3AE79782-795D-D57B-F835-4E618A17C560}"/>
          </ac:inkMkLst>
        </pc:inkChg>
        <pc:inkChg chg="add">
          <ac:chgData name="Excelr Solutions" userId="47a3cd0f619ff8a5" providerId="LiveId" clId="{E0F216F5-81CA-4493-A302-CC1C98B30C52}" dt="2023-10-15T09:56:17.925" v="125" actId="9405"/>
          <ac:inkMkLst>
            <pc:docMk/>
            <pc:sldMk cId="1585138742" sldId="259"/>
            <ac:inkMk id="29" creationId="{8D0DF720-77AA-D7BE-28EE-CC4FD9D99F88}"/>
          </ac:inkMkLst>
        </pc:inkChg>
        <pc:inkChg chg="add del">
          <ac:chgData name="Excelr Solutions" userId="47a3cd0f619ff8a5" providerId="LiveId" clId="{E0F216F5-81CA-4493-A302-CC1C98B30C52}" dt="2023-10-15T09:58:25.358" v="226" actId="478"/>
          <ac:inkMkLst>
            <pc:docMk/>
            <pc:sldMk cId="1585138742" sldId="259"/>
            <ac:inkMk id="30" creationId="{95F1A51B-FEFB-3BFA-A993-FF20C4C0FF8A}"/>
          </ac:inkMkLst>
        </pc:inkChg>
        <pc:inkChg chg="add del">
          <ac:chgData name="Excelr Solutions" userId="47a3cd0f619ff8a5" providerId="LiveId" clId="{E0F216F5-81CA-4493-A302-CC1C98B30C52}" dt="2023-10-15T09:58:23.037" v="225" actId="478"/>
          <ac:inkMkLst>
            <pc:docMk/>
            <pc:sldMk cId="1585138742" sldId="259"/>
            <ac:inkMk id="31" creationId="{A69325D0-FB17-4C0B-9EF0-EBFBC0237AE2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32" creationId="{2F51A2AD-CF50-9820-7A2F-B521EDFFDCFC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33" creationId="{3368D8AC-E1DE-2B61-9154-137F24FA4EE6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34" creationId="{C50AFE0B-0DB0-5CB7-C48D-6EE159765DB5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35" creationId="{1B342E6E-C1E1-B2AF-1DBF-69375BB12746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36" creationId="{6D772CF3-556B-DE4E-A5BC-57D53DCA3373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37" creationId="{DFC98378-D26D-8AEF-8804-EF7ADECF69E8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39" creationId="{FEE2934C-8928-408E-6EFB-24112EAB6C34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40" creationId="{53CF7307-D023-E606-4332-A8C32D1FBAB0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41" creationId="{929DBD13-345A-BA73-49CC-8F259FC9F89A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42" creationId="{D5B2FB9F-2E47-2066-B8F4-DE748C6DF4C0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44" creationId="{3B35BF00-9DC3-6472-F8EE-0106953C2C66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45" creationId="{4866A503-0071-CD20-DDFD-118C1F7C1397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46" creationId="{E2820DC1-E43C-6B66-45A2-BFDC512D152A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47" creationId="{D8968355-E644-D264-5A6A-DE0FC4E99CEB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49" creationId="{1E9EC81E-5EFD-C11A-D7BB-E6C8BC4D5DA8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50" creationId="{1A66F05A-5BBD-43E4-EC3E-237B390E846A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51" creationId="{DB43A8BC-CCE1-F219-192A-8B1D409650CE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52" creationId="{56FB4F1F-21D4-5D03-C41B-16693ACC48A2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53" creationId="{048BB371-6F22-A9F2-9DC0-AE8205F803AE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54" creationId="{C2C47F20-7D18-5924-FE4B-831CE79CD072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55" creationId="{4D22A2CA-D194-FB4A-7141-5CAA53AC7D15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57" creationId="{6D6E0B4B-4156-411D-D2D5-66C2C3A53F1B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58" creationId="{92E3B278-1B3E-FDDB-AC6A-1883EA097FB8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59" creationId="{A40774BC-0CDA-B515-E807-BDCC15A30CB0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60" creationId="{FBF21850-3D21-B39D-E049-41CFABC285FD}"/>
          </ac:inkMkLst>
        </pc:inkChg>
        <pc:inkChg chg="add mod">
          <ac:chgData name="Excelr Solutions" userId="47a3cd0f619ff8a5" providerId="LiveId" clId="{E0F216F5-81CA-4493-A302-CC1C98B30C52}" dt="2023-10-15T09:57:21.249" v="191"/>
          <ac:inkMkLst>
            <pc:docMk/>
            <pc:sldMk cId="1585138742" sldId="259"/>
            <ac:inkMk id="62" creationId="{A9CB06F3-2644-52FC-4BCB-F5F9CEE59D30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64" creationId="{06610EE8-CCCC-C860-EA3B-B8D8625AE621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65" creationId="{8078D4ED-9618-F1D4-8724-3A6A526ED3F5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66" creationId="{2AE405E7-E1C0-8B21-EFA7-5F45626413E1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67" creationId="{47B13ED7-4859-8133-474B-C41327C0095B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68" creationId="{9B4490EC-0410-32BF-28E1-9351C6F69952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69" creationId="{53B2C06D-11CE-A755-9B2D-814D41665939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70" creationId="{2DAB0A67-F81D-03DB-96AD-97E3F24DA2E4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71" creationId="{582A4711-172B-2C6F-E445-19A3A3B92D2A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72" creationId="{121E3988-4736-1F7F-3A5D-1514DB14AEA7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73" creationId="{EEFE20D1-C2B9-4693-ECBB-B14EDDB5C8F3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74" creationId="{8C22484B-008E-9EF7-6232-8B569D0DEB24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75" creationId="{30DC511D-BB16-EB98-7B55-3E27C0FFAE51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76" creationId="{9D4DF9E7-FA29-A1FD-51E8-4FE6142EE0BC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77" creationId="{2318A473-52B5-5C40-C526-B2660B3E3D1D}"/>
          </ac:inkMkLst>
        </pc:inkChg>
        <pc:inkChg chg="add mod">
          <ac:chgData name="Excelr Solutions" userId="47a3cd0f619ff8a5" providerId="LiveId" clId="{E0F216F5-81CA-4493-A302-CC1C98B30C52}" dt="2023-10-15T09:57:40.489" v="213"/>
          <ac:inkMkLst>
            <pc:docMk/>
            <pc:sldMk cId="1585138742" sldId="259"/>
            <ac:inkMk id="78" creationId="{62D991BE-4403-275B-9335-3E9620DD2B03}"/>
          </ac:inkMkLst>
        </pc:inkChg>
        <pc:inkChg chg="add del">
          <ac:chgData name="Excelr Solutions" userId="47a3cd0f619ff8a5" providerId="LiveId" clId="{E0F216F5-81CA-4493-A302-CC1C98B30C52}" dt="2023-10-15T09:58:09.987" v="218" actId="478"/>
          <ac:inkMkLst>
            <pc:docMk/>
            <pc:sldMk cId="1585138742" sldId="259"/>
            <ac:inkMk id="79" creationId="{8A8E8636-4D03-F29A-89D5-78F8734CDCB5}"/>
          </ac:inkMkLst>
        </pc:inkChg>
      </pc:sldChg>
    </pc:docChg>
  </pc:docChgLst>
  <pc:docChgLst>
    <pc:chgData name="Excelr Solutions" userId="47a3cd0f619ff8a5" providerId="LiveId" clId="{0B56E8F8-F30D-4785-ACB0-219194F8D27C}"/>
    <pc:docChg chg="undo custSel addSld modSld">
      <pc:chgData name="Excelr Solutions" userId="47a3cd0f619ff8a5" providerId="LiveId" clId="{0B56E8F8-F30D-4785-ACB0-219194F8D27C}" dt="2023-09-06T13:56:21.322" v="232"/>
      <pc:docMkLst>
        <pc:docMk/>
      </pc:docMkLst>
      <pc:sldChg chg="addSp delSp modSp new mod">
        <pc:chgData name="Excelr Solutions" userId="47a3cd0f619ff8a5" providerId="LiveId" clId="{0B56E8F8-F30D-4785-ACB0-219194F8D27C}" dt="2023-09-04T09:28:24.614" v="37" actId="14100"/>
        <pc:sldMkLst>
          <pc:docMk/>
          <pc:sldMk cId="2527558675" sldId="256"/>
        </pc:sldMkLst>
        <pc:spChg chg="mod">
          <ac:chgData name="Excelr Solutions" userId="47a3cd0f619ff8a5" providerId="LiveId" clId="{0B56E8F8-F30D-4785-ACB0-219194F8D27C}" dt="2023-09-04T09:28:08.198" v="31" actId="20577"/>
          <ac:spMkLst>
            <pc:docMk/>
            <pc:sldMk cId="2527558675" sldId="256"/>
            <ac:spMk id="2" creationId="{B48D837A-A9B6-8067-6A17-04FDE8D47F12}"/>
          </ac:spMkLst>
        </pc:spChg>
        <pc:picChg chg="add del">
          <ac:chgData name="Excelr Solutions" userId="47a3cd0f619ff8a5" providerId="LiveId" clId="{0B56E8F8-F30D-4785-ACB0-219194F8D27C}" dt="2023-09-04T09:28:15.543" v="34" actId="22"/>
          <ac:picMkLst>
            <pc:docMk/>
            <pc:sldMk cId="2527558675" sldId="256"/>
            <ac:picMk id="5" creationId="{A937F7BE-2DA6-4730-331A-DEF9726B889D}"/>
          </ac:picMkLst>
        </pc:picChg>
        <pc:picChg chg="add mod">
          <ac:chgData name="Excelr Solutions" userId="47a3cd0f619ff8a5" providerId="LiveId" clId="{0B56E8F8-F30D-4785-ACB0-219194F8D27C}" dt="2023-09-04T09:28:24.614" v="37" actId="14100"/>
          <ac:picMkLst>
            <pc:docMk/>
            <pc:sldMk cId="2527558675" sldId="256"/>
            <ac:picMk id="7" creationId="{2E54AAB6-0F49-09C8-5350-2E3781810A63}"/>
          </ac:picMkLst>
        </pc:picChg>
      </pc:sldChg>
      <pc:sldChg chg="addSp delSp modSp new mod">
        <pc:chgData name="Excelr Solutions" userId="47a3cd0f619ff8a5" providerId="LiveId" clId="{0B56E8F8-F30D-4785-ACB0-219194F8D27C}" dt="2023-09-04T09:30:41.942" v="43" actId="14100"/>
        <pc:sldMkLst>
          <pc:docMk/>
          <pc:sldMk cId="2874620476" sldId="257"/>
        </pc:sldMkLst>
        <pc:picChg chg="add del">
          <ac:chgData name="Excelr Solutions" userId="47a3cd0f619ff8a5" providerId="LiveId" clId="{0B56E8F8-F30D-4785-ACB0-219194F8D27C}" dt="2023-09-04T09:30:17.671" v="39" actId="22"/>
          <ac:picMkLst>
            <pc:docMk/>
            <pc:sldMk cId="2874620476" sldId="257"/>
            <ac:picMk id="5" creationId="{BFB77516-8DC1-4751-5B19-8574BBBAC51A}"/>
          </ac:picMkLst>
        </pc:picChg>
        <pc:picChg chg="add mod">
          <ac:chgData name="Excelr Solutions" userId="47a3cd0f619ff8a5" providerId="LiveId" clId="{0B56E8F8-F30D-4785-ACB0-219194F8D27C}" dt="2023-09-04T09:30:41.942" v="43" actId="14100"/>
          <ac:picMkLst>
            <pc:docMk/>
            <pc:sldMk cId="2874620476" sldId="257"/>
            <ac:picMk id="7" creationId="{ACC5610D-FDCF-A701-7368-A918CD7F3935}"/>
          </ac:picMkLst>
        </pc:picChg>
      </pc:sldChg>
      <pc:sldChg chg="addSp delSp modSp new mod">
        <pc:chgData name="Excelr Solutions" userId="47a3cd0f619ff8a5" providerId="LiveId" clId="{0B56E8F8-F30D-4785-ACB0-219194F8D27C}" dt="2023-09-04T09:35:22.175" v="54" actId="14100"/>
        <pc:sldMkLst>
          <pc:docMk/>
          <pc:sldMk cId="1945358344" sldId="258"/>
        </pc:sldMkLst>
        <pc:spChg chg="del">
          <ac:chgData name="Excelr Solutions" userId="47a3cd0f619ff8a5" providerId="LiveId" clId="{0B56E8F8-F30D-4785-ACB0-219194F8D27C}" dt="2023-09-04T09:35:08.542" v="49" actId="22"/>
          <ac:spMkLst>
            <pc:docMk/>
            <pc:sldMk cId="1945358344" sldId="258"/>
            <ac:spMk id="3" creationId="{7D456ADA-7327-43D8-2470-A32C50D838FF}"/>
          </ac:spMkLst>
        </pc:spChg>
        <pc:picChg chg="add del">
          <ac:chgData name="Excelr Solutions" userId="47a3cd0f619ff8a5" providerId="LiveId" clId="{0B56E8F8-F30D-4785-ACB0-219194F8D27C}" dt="2023-09-04T09:34:43.505" v="46" actId="22"/>
          <ac:picMkLst>
            <pc:docMk/>
            <pc:sldMk cId="1945358344" sldId="258"/>
            <ac:picMk id="5" creationId="{3F920233-AB89-CAC2-E95B-0327BBE9E4A4}"/>
          </ac:picMkLst>
        </pc:picChg>
        <pc:picChg chg="add del">
          <ac:chgData name="Excelr Solutions" userId="47a3cd0f619ff8a5" providerId="LiveId" clId="{0B56E8F8-F30D-4785-ACB0-219194F8D27C}" dt="2023-09-04T09:35:06.751" v="48" actId="22"/>
          <ac:picMkLst>
            <pc:docMk/>
            <pc:sldMk cId="1945358344" sldId="258"/>
            <ac:picMk id="7" creationId="{64A445D8-8883-DC21-518E-9065775EA562}"/>
          </ac:picMkLst>
        </pc:picChg>
        <pc:picChg chg="add mod ord">
          <ac:chgData name="Excelr Solutions" userId="47a3cd0f619ff8a5" providerId="LiveId" clId="{0B56E8F8-F30D-4785-ACB0-219194F8D27C}" dt="2023-09-04T09:35:22.175" v="54" actId="14100"/>
          <ac:picMkLst>
            <pc:docMk/>
            <pc:sldMk cId="1945358344" sldId="258"/>
            <ac:picMk id="9" creationId="{B21884EB-A146-677B-2FAE-B3CCAF2F57E2}"/>
          </ac:picMkLst>
        </pc:picChg>
      </pc:sldChg>
      <pc:sldChg chg="addSp delSp modSp new mod">
        <pc:chgData name="Excelr Solutions" userId="47a3cd0f619ff8a5" providerId="LiveId" clId="{0B56E8F8-F30D-4785-ACB0-219194F8D27C}" dt="2023-09-06T13:56:21.322" v="232"/>
        <pc:sldMkLst>
          <pc:docMk/>
          <pc:sldMk cId="1585138742" sldId="259"/>
        </pc:sldMkLst>
        <pc:grpChg chg="del mod">
          <ac:chgData name="Excelr Solutions" userId="47a3cd0f619ff8a5" providerId="LiveId" clId="{0B56E8F8-F30D-4785-ACB0-219194F8D27C}" dt="2023-09-06T12:56:46.802" v="174"/>
          <ac:grpSpMkLst>
            <pc:docMk/>
            <pc:sldMk cId="1585138742" sldId="259"/>
            <ac:grpSpMk id="8" creationId="{5B9DEE1C-5283-7835-990A-AD60403ECD6D}"/>
          </ac:grpSpMkLst>
        </pc:grpChg>
        <pc:grpChg chg="mod">
          <ac:chgData name="Excelr Solutions" userId="47a3cd0f619ff8a5" providerId="LiveId" clId="{0B56E8F8-F30D-4785-ACB0-219194F8D27C}" dt="2023-09-06T12:56:14.137" v="161"/>
          <ac:grpSpMkLst>
            <pc:docMk/>
            <pc:sldMk cId="1585138742" sldId="259"/>
            <ac:grpSpMk id="11" creationId="{80D1FB80-EF77-2D02-1BD3-0AF8B01B12BF}"/>
          </ac:grpSpMkLst>
        </pc:grpChg>
        <pc:grpChg chg="del mod">
          <ac:chgData name="Excelr Solutions" userId="47a3cd0f619ff8a5" providerId="LiveId" clId="{0B56E8F8-F30D-4785-ACB0-219194F8D27C}" dt="2023-09-06T12:56:46.771" v="168"/>
          <ac:grpSpMkLst>
            <pc:docMk/>
            <pc:sldMk cId="1585138742" sldId="259"/>
            <ac:grpSpMk id="17" creationId="{2BA6A68E-4433-2B72-9E7E-86AA98C9FC5F}"/>
          </ac:grpSpMkLst>
        </pc:grpChg>
        <pc:grpChg chg="del mod">
          <ac:chgData name="Excelr Solutions" userId="47a3cd0f619ff8a5" providerId="LiveId" clId="{0B56E8F8-F30D-4785-ACB0-219194F8D27C}" dt="2023-09-06T12:56:46.777" v="169"/>
          <ac:grpSpMkLst>
            <pc:docMk/>
            <pc:sldMk cId="1585138742" sldId="259"/>
            <ac:grpSpMk id="18" creationId="{7D0C1CA5-6721-D852-2803-3364E111F698}"/>
          </ac:grpSpMkLst>
        </pc:grpChg>
        <pc:grpChg chg="del mod">
          <ac:chgData name="Excelr Solutions" userId="47a3cd0f619ff8a5" providerId="LiveId" clId="{0B56E8F8-F30D-4785-ACB0-219194F8D27C}" dt="2023-09-06T12:57:13.896" v="201"/>
          <ac:grpSpMkLst>
            <pc:docMk/>
            <pc:sldMk cId="1585138742" sldId="259"/>
            <ac:grpSpMk id="28" creationId="{533C27A4-E066-F670-1456-E6E389D85776}"/>
          </ac:grpSpMkLst>
        </pc:grpChg>
        <pc:grpChg chg="del mod">
          <ac:chgData name="Excelr Solutions" userId="47a3cd0f619ff8a5" providerId="LiveId" clId="{0B56E8F8-F30D-4785-ACB0-219194F8D27C}" dt="2023-09-06T12:57:13.896" v="201"/>
          <ac:grpSpMkLst>
            <pc:docMk/>
            <pc:sldMk cId="1585138742" sldId="259"/>
            <ac:grpSpMk id="31" creationId="{FB47C33F-DF15-079B-6693-995E66222A44}"/>
          </ac:grpSpMkLst>
        </pc:grpChg>
        <pc:grpChg chg="del mod">
          <ac:chgData name="Excelr Solutions" userId="47a3cd0f619ff8a5" providerId="LiveId" clId="{0B56E8F8-F30D-4785-ACB0-219194F8D27C}" dt="2023-09-06T12:57:13.896" v="201"/>
          <ac:grpSpMkLst>
            <pc:docMk/>
            <pc:sldMk cId="1585138742" sldId="259"/>
            <ac:grpSpMk id="41" creationId="{3A2FB91E-4CE0-1D7F-7D9C-703AB295ECCE}"/>
          </ac:grpSpMkLst>
        </pc:grpChg>
        <pc:grpChg chg="mod">
          <ac:chgData name="Excelr Solutions" userId="47a3cd0f619ff8a5" providerId="LiveId" clId="{0B56E8F8-F30D-4785-ACB0-219194F8D27C}" dt="2023-09-06T13:56:21.321" v="224"/>
          <ac:grpSpMkLst>
            <pc:docMk/>
            <pc:sldMk cId="1585138742" sldId="259"/>
            <ac:grpSpMk id="42" creationId="{B9800C23-E546-86BE-4EA4-FC46AC5EA075}"/>
          </ac:grpSpMkLst>
        </pc:grpChg>
        <pc:grpChg chg="del mod">
          <ac:chgData name="Excelr Solutions" userId="47a3cd0f619ff8a5" providerId="LiveId" clId="{0B56E8F8-F30D-4785-ACB0-219194F8D27C}" dt="2023-09-06T12:57:34.562" v="215"/>
          <ac:grpSpMkLst>
            <pc:docMk/>
            <pc:sldMk cId="1585138742" sldId="259"/>
            <ac:grpSpMk id="45" creationId="{676B4FC6-653F-923C-A7AC-D0D6615FF92C}"/>
          </ac:grpSpMkLst>
        </pc:grpChg>
        <pc:grpChg chg="del mod">
          <ac:chgData name="Excelr Solutions" userId="47a3cd0f619ff8a5" providerId="LiveId" clId="{0B56E8F8-F30D-4785-ACB0-219194F8D27C}" dt="2023-09-06T12:57:29.057" v="207"/>
          <ac:grpSpMkLst>
            <pc:docMk/>
            <pc:sldMk cId="1585138742" sldId="259"/>
            <ac:grpSpMk id="51" creationId="{D0918EB4-5906-C3A1-16E2-EA40221BD8D6}"/>
          </ac:grpSpMkLst>
        </pc:grpChg>
        <pc:grpChg chg="del mod">
          <ac:chgData name="Excelr Solutions" userId="47a3cd0f619ff8a5" providerId="LiveId" clId="{0B56E8F8-F30D-4785-ACB0-219194F8D27C}" dt="2023-09-06T12:57:34.562" v="215"/>
          <ac:grpSpMkLst>
            <pc:docMk/>
            <pc:sldMk cId="1585138742" sldId="259"/>
            <ac:grpSpMk id="52" creationId="{4CF6AF44-19B1-6CB7-AB02-56C3DC615478}"/>
          </ac:grpSpMkLst>
        </pc:grpChg>
        <pc:grpChg chg="del mod">
          <ac:chgData name="Excelr Solutions" userId="47a3cd0f619ff8a5" providerId="LiveId" clId="{0B56E8F8-F30D-4785-ACB0-219194F8D27C}" dt="2023-09-06T12:57:41.622" v="218"/>
          <ac:grpSpMkLst>
            <pc:docMk/>
            <pc:sldMk cId="1585138742" sldId="259"/>
            <ac:grpSpMk id="60" creationId="{2ADA0224-5954-0FEA-E21F-C18F1E08CDCD}"/>
          </ac:grpSpMkLst>
        </pc:grpChg>
        <pc:grpChg chg="mod">
          <ac:chgData name="Excelr Solutions" userId="47a3cd0f619ff8a5" providerId="LiveId" clId="{0B56E8F8-F30D-4785-ACB0-219194F8D27C}" dt="2023-09-06T13:56:21.322" v="232"/>
          <ac:grpSpMkLst>
            <pc:docMk/>
            <pc:sldMk cId="1585138742" sldId="259"/>
            <ac:grpSpMk id="63" creationId="{8358E0A7-A878-03AC-23E5-63C6B8B3DC05}"/>
          </ac:grpSpMkLst>
        </pc:grpChg>
        <pc:picChg chg="add mod">
          <ac:chgData name="Excelr Solutions" userId="47a3cd0f619ff8a5" providerId="LiveId" clId="{0B56E8F8-F30D-4785-ACB0-219194F8D27C}" dt="2023-09-04T09:36:42.583" v="61" actId="14100"/>
          <ac:picMkLst>
            <pc:docMk/>
            <pc:sldMk cId="1585138742" sldId="259"/>
            <ac:picMk id="5" creationId="{C892FD85-DE30-6A82-02A0-E8CD5CCCD16C}"/>
          </ac:picMkLst>
        </pc:picChg>
        <pc:inkChg chg="add del mod">
          <ac:chgData name="Excelr Solutions" userId="47a3cd0f619ff8a5" providerId="LiveId" clId="{0B56E8F8-F30D-4785-ACB0-219194F8D27C}" dt="2023-09-06T12:56:46.787" v="171"/>
          <ac:inkMkLst>
            <pc:docMk/>
            <pc:sldMk cId="1585138742" sldId="259"/>
            <ac:inkMk id="4" creationId="{FF771E22-BAED-455F-8F1E-62DB9AEB5DA1}"/>
          </ac:inkMkLst>
        </pc:inkChg>
        <pc:inkChg chg="add del mod">
          <ac:chgData name="Excelr Solutions" userId="47a3cd0f619ff8a5" providerId="LiveId" clId="{0B56E8F8-F30D-4785-ACB0-219194F8D27C}" dt="2023-09-06T12:56:46.802" v="174"/>
          <ac:inkMkLst>
            <pc:docMk/>
            <pc:sldMk cId="1585138742" sldId="259"/>
            <ac:inkMk id="6" creationId="{02C176CF-0F5F-ABC3-AF8C-E9B119F0BA6E}"/>
          </ac:inkMkLst>
        </pc:inkChg>
        <pc:inkChg chg="add del mod">
          <ac:chgData name="Excelr Solutions" userId="47a3cd0f619ff8a5" providerId="LiveId" clId="{0B56E8F8-F30D-4785-ACB0-219194F8D27C}" dt="2023-09-06T12:56:46.805" v="175"/>
          <ac:inkMkLst>
            <pc:docMk/>
            <pc:sldMk cId="1585138742" sldId="259"/>
            <ac:inkMk id="7" creationId="{5AF45B64-6B97-10E9-D25F-6B097D88A030}"/>
          </ac:inkMkLst>
        </pc:inkChg>
        <pc:inkChg chg="add mod">
          <ac:chgData name="Excelr Solutions" userId="47a3cd0f619ff8a5" providerId="LiveId" clId="{0B56E8F8-F30D-4785-ACB0-219194F8D27C}" dt="2023-09-06T12:56:14.137" v="161"/>
          <ac:inkMkLst>
            <pc:docMk/>
            <pc:sldMk cId="1585138742" sldId="259"/>
            <ac:inkMk id="9" creationId="{BA371808-04E4-E6EF-B388-6A39F6E76F08}"/>
          </ac:inkMkLst>
        </pc:inkChg>
        <pc:inkChg chg="add mod">
          <ac:chgData name="Excelr Solutions" userId="47a3cd0f619ff8a5" providerId="LiveId" clId="{0B56E8F8-F30D-4785-ACB0-219194F8D27C}" dt="2023-09-06T12:56:14.137" v="161"/>
          <ac:inkMkLst>
            <pc:docMk/>
            <pc:sldMk cId="1585138742" sldId="259"/>
            <ac:inkMk id="10" creationId="{C0DF24A7-5F1D-6D2B-A52D-B9CA33F779B7}"/>
          </ac:inkMkLst>
        </pc:inkChg>
        <pc:inkChg chg="add del mod">
          <ac:chgData name="Excelr Solutions" userId="47a3cd0f619ff8a5" providerId="LiveId" clId="{0B56E8F8-F30D-4785-ACB0-219194F8D27C}" dt="2023-09-06T12:56:46.784" v="170"/>
          <ac:inkMkLst>
            <pc:docMk/>
            <pc:sldMk cId="1585138742" sldId="259"/>
            <ac:inkMk id="12" creationId="{0D84A624-AC31-53F8-23D0-17156124BDCD}"/>
          </ac:inkMkLst>
        </pc:inkChg>
        <pc:inkChg chg="add del mod">
          <ac:chgData name="Excelr Solutions" userId="47a3cd0f619ff8a5" providerId="LiveId" clId="{0B56E8F8-F30D-4785-ACB0-219194F8D27C}" dt="2023-09-06T12:56:46.777" v="169"/>
          <ac:inkMkLst>
            <pc:docMk/>
            <pc:sldMk cId="1585138742" sldId="259"/>
            <ac:inkMk id="13" creationId="{F2608B84-3829-03EB-CA12-DF0949AEAEA5}"/>
          </ac:inkMkLst>
        </pc:inkChg>
        <pc:inkChg chg="add del mod">
          <ac:chgData name="Excelr Solutions" userId="47a3cd0f619ff8a5" providerId="LiveId" clId="{0B56E8F8-F30D-4785-ACB0-219194F8D27C}" dt="2023-09-06T12:56:46.793" v="172"/>
          <ac:inkMkLst>
            <pc:docMk/>
            <pc:sldMk cId="1585138742" sldId="259"/>
            <ac:inkMk id="14" creationId="{4569E5A3-80BB-C200-6C59-4DF96C093B0E}"/>
          </ac:inkMkLst>
        </pc:inkChg>
        <pc:inkChg chg="add del mod">
          <ac:chgData name="Excelr Solutions" userId="47a3cd0f619ff8a5" providerId="LiveId" clId="{0B56E8F8-F30D-4785-ACB0-219194F8D27C}" dt="2023-09-06T12:56:46.771" v="168"/>
          <ac:inkMkLst>
            <pc:docMk/>
            <pc:sldMk cId="1585138742" sldId="259"/>
            <ac:inkMk id="15" creationId="{EE838EC3-AB6C-8EED-7962-F855C8F5CC0E}"/>
          </ac:inkMkLst>
        </pc:inkChg>
        <pc:inkChg chg="add del">
          <ac:chgData name="Excelr Solutions" userId="47a3cd0f619ff8a5" providerId="LiveId" clId="{0B56E8F8-F30D-4785-ACB0-219194F8D27C}" dt="2023-09-06T12:56:46.799" v="173"/>
          <ac:inkMkLst>
            <pc:docMk/>
            <pc:sldMk cId="1585138742" sldId="259"/>
            <ac:inkMk id="16" creationId="{93B9970E-1D91-FFCC-BBF6-C69534FEE3BA}"/>
          </ac:inkMkLst>
        </pc:inkChg>
        <pc:inkChg chg="add del mod">
          <ac:chgData name="Excelr Solutions" userId="47a3cd0f619ff8a5" providerId="LiveId" clId="{0B56E8F8-F30D-4785-ACB0-219194F8D27C}" dt="2023-09-06T13:56:21.322" v="230"/>
          <ac:inkMkLst>
            <pc:docMk/>
            <pc:sldMk cId="1585138742" sldId="259"/>
            <ac:inkMk id="19" creationId="{91EC0E99-4D01-CCA5-4524-6EF577338031}"/>
          </ac:inkMkLst>
        </pc:inkChg>
        <pc:inkChg chg="add del mod">
          <ac:chgData name="Excelr Solutions" userId="47a3cd0f619ff8a5" providerId="LiveId" clId="{0B56E8F8-F30D-4785-ACB0-219194F8D27C}" dt="2023-09-06T13:56:21.321" v="227"/>
          <ac:inkMkLst>
            <pc:docMk/>
            <pc:sldMk cId="1585138742" sldId="259"/>
            <ac:inkMk id="20" creationId="{74E9AC32-004B-F3F1-F8D8-0EE9AA235CB9}"/>
          </ac:inkMkLst>
        </pc:inkChg>
        <pc:inkChg chg="add del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21" creationId="{D9EBEF89-1E5D-E4F0-20F6-9DA3CF32C2B4}"/>
          </ac:inkMkLst>
        </pc:inkChg>
        <pc:inkChg chg="add del mod">
          <ac:chgData name="Excelr Solutions" userId="47a3cd0f619ff8a5" providerId="LiveId" clId="{0B56E8F8-F30D-4785-ACB0-219194F8D27C}" dt="2023-09-06T13:56:21.321" v="223"/>
          <ac:inkMkLst>
            <pc:docMk/>
            <pc:sldMk cId="1585138742" sldId="259"/>
            <ac:inkMk id="22" creationId="{C7C19EA2-5CA6-0E7A-AA83-CF3C2514C536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23" creationId="{43A9A0AA-49C2-2C03-72B8-DE737B36889E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24" creationId="{76532FA8-9652-10E6-077B-418443AAC39F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25" creationId="{ECF4F60C-FC81-A5E6-023F-5A878457FDF3}"/>
          </ac:inkMkLst>
        </pc:inkChg>
        <pc:inkChg chg="add del mod">
          <ac:chgData name="Excelr Solutions" userId="47a3cd0f619ff8a5" providerId="LiveId" clId="{0B56E8F8-F30D-4785-ACB0-219194F8D27C}" dt="2023-09-06T13:56:21.321" v="225"/>
          <ac:inkMkLst>
            <pc:docMk/>
            <pc:sldMk cId="1585138742" sldId="259"/>
            <ac:inkMk id="26" creationId="{D9BD24A7-4077-868D-9C04-A9BA15973E78}"/>
          </ac:inkMkLst>
        </pc:inkChg>
        <pc:inkChg chg="add del mod">
          <ac:chgData name="Excelr Solutions" userId="47a3cd0f619ff8a5" providerId="LiveId" clId="{0B56E8F8-F30D-4785-ACB0-219194F8D27C}" dt="2023-09-06T13:56:16.612" v="219"/>
          <ac:inkMkLst>
            <pc:docMk/>
            <pc:sldMk cId="1585138742" sldId="259"/>
            <ac:inkMk id="27" creationId="{C1C945C5-B21B-475F-B8AD-37D0D04CCF3F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29" creationId="{FCD63772-FF98-F806-087D-503EF58F9E2D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30" creationId="{D5CB4220-D819-7B0D-CDED-376D1A231664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32" creationId="{3D0B4258-4ACB-63EA-8470-1070F6D97D5D}"/>
          </ac:inkMkLst>
        </pc:inkChg>
        <pc:inkChg chg="add mod">
          <ac:chgData name="Excelr Solutions" userId="47a3cd0f619ff8a5" providerId="LiveId" clId="{0B56E8F8-F30D-4785-ACB0-219194F8D27C}" dt="2023-09-06T13:56:21.321" v="224"/>
          <ac:inkMkLst>
            <pc:docMk/>
            <pc:sldMk cId="1585138742" sldId="259"/>
            <ac:inkMk id="33" creationId="{885FEDE9-3385-449E-3038-5E02BCFA00D8}"/>
          </ac:inkMkLst>
        </pc:inkChg>
        <pc:inkChg chg="add del mod">
          <ac:chgData name="Excelr Solutions" userId="47a3cd0f619ff8a5" providerId="LiveId" clId="{0B56E8F8-F30D-4785-ACB0-219194F8D27C}" dt="2023-09-06T13:56:21.321" v="224"/>
          <ac:inkMkLst>
            <pc:docMk/>
            <pc:sldMk cId="1585138742" sldId="259"/>
            <ac:inkMk id="34" creationId="{B2480C83-D86D-192F-3952-01E6012ECF68}"/>
          </ac:inkMkLst>
        </pc:inkChg>
        <pc:inkChg chg="add del mod">
          <ac:chgData name="Excelr Solutions" userId="47a3cd0f619ff8a5" providerId="LiveId" clId="{0B56E8F8-F30D-4785-ACB0-219194F8D27C}" dt="2023-09-06T13:56:21.320" v="221"/>
          <ac:inkMkLst>
            <pc:docMk/>
            <pc:sldMk cId="1585138742" sldId="259"/>
            <ac:inkMk id="35" creationId="{E0B06672-B131-DBDB-3F11-728C3B6C6981}"/>
          </ac:inkMkLst>
        </pc:inkChg>
        <pc:inkChg chg="add mod">
          <ac:chgData name="Excelr Solutions" userId="47a3cd0f619ff8a5" providerId="LiveId" clId="{0B56E8F8-F30D-4785-ACB0-219194F8D27C}" dt="2023-09-06T13:56:21.321" v="224"/>
          <ac:inkMkLst>
            <pc:docMk/>
            <pc:sldMk cId="1585138742" sldId="259"/>
            <ac:inkMk id="36" creationId="{50F49B16-DAF9-B89A-0A96-80D9BF0E25C6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37" creationId="{25CED5BE-7BB5-053D-4C75-D1A6FA4CE5C9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38" creationId="{86E9BAE8-AD0C-2753-7798-1A056D864855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39" creationId="{739D0089-56E9-8E62-C28B-00925FD7DB22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40" creationId="{23C68065-D78C-ACE3-E5E4-0DB83774EF59}"/>
          </ac:inkMkLst>
        </pc:inkChg>
        <pc:inkChg chg="add del mod">
          <ac:chgData name="Excelr Solutions" userId="47a3cd0f619ff8a5" providerId="LiveId" clId="{0B56E8F8-F30D-4785-ACB0-219194F8D27C}" dt="2023-09-06T13:56:21.322" v="229"/>
          <ac:inkMkLst>
            <pc:docMk/>
            <pc:sldMk cId="1585138742" sldId="259"/>
            <ac:inkMk id="43" creationId="{44C4EF13-B86C-9A11-BAB0-FC3DF465669D}"/>
          </ac:inkMkLst>
        </pc:inkChg>
        <pc:inkChg chg="add del mod">
          <ac:chgData name="Excelr Solutions" userId="47a3cd0f619ff8a5" providerId="LiveId" clId="{0B56E8F8-F30D-4785-ACB0-219194F8D27C}" dt="2023-09-06T13:56:21.322" v="231"/>
          <ac:inkMkLst>
            <pc:docMk/>
            <pc:sldMk cId="1585138742" sldId="259"/>
            <ac:inkMk id="44" creationId="{C53432C6-7A13-2708-7B30-D0C2C92AF920}"/>
          </ac:inkMkLst>
        </pc:inkChg>
        <pc:inkChg chg="add del mod">
          <ac:chgData name="Excelr Solutions" userId="47a3cd0f619ff8a5" providerId="LiveId" clId="{0B56E8F8-F30D-4785-ACB0-219194F8D27C}" dt="2023-09-06T13:56:21.321" v="226"/>
          <ac:inkMkLst>
            <pc:docMk/>
            <pc:sldMk cId="1585138742" sldId="259"/>
            <ac:inkMk id="46" creationId="{260F4F35-83FF-1650-4B8F-9B4DD55A65D6}"/>
          </ac:inkMkLst>
        </pc:inkChg>
        <pc:inkChg chg="add del mod">
          <ac:chgData name="Excelr Solutions" userId="47a3cd0f619ff8a5" providerId="LiveId" clId="{0B56E8F8-F30D-4785-ACB0-219194F8D27C}" dt="2023-09-06T13:56:21.320" v="222"/>
          <ac:inkMkLst>
            <pc:docMk/>
            <pc:sldMk cId="1585138742" sldId="259"/>
            <ac:inkMk id="47" creationId="{70DA850C-26FF-4C7E-A901-BE62048E1215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48" creationId="{D474872A-1430-CE96-9228-D1F3B077AA36}"/>
          </ac:inkMkLst>
        </pc:inkChg>
        <pc:inkChg chg="add del mod">
          <ac:chgData name="Excelr Solutions" userId="47a3cd0f619ff8a5" providerId="LiveId" clId="{0B56E8F8-F30D-4785-ACB0-219194F8D27C}" dt="2023-09-06T13:56:21.322" v="228"/>
          <ac:inkMkLst>
            <pc:docMk/>
            <pc:sldMk cId="1585138742" sldId="259"/>
            <ac:inkMk id="49" creationId="{1836029B-6D47-97AF-4E4E-4B3A74BC08F5}"/>
          </ac:inkMkLst>
        </pc:inkChg>
        <pc:inkChg chg="add del mod">
          <ac:chgData name="Excelr Solutions" userId="47a3cd0f619ff8a5" providerId="LiveId" clId="{0B56E8F8-F30D-4785-ACB0-219194F8D27C}" dt="2023-09-06T13:56:21.320" v="220"/>
          <ac:inkMkLst>
            <pc:docMk/>
            <pc:sldMk cId="1585138742" sldId="259"/>
            <ac:inkMk id="50" creationId="{F34D064F-BC4E-CDA1-BABB-268C1E593B9E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53" creationId="{BD5DA792-F609-9637-CE70-203FEADABA66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54" creationId="{0FB4AB5D-9A46-CF59-C917-551D787FD275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55" creationId="{908DBA51-27F1-56CC-1BFE-44D47A2A3069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56" creationId="{95401030-42DE-E9A6-BD04-1057FD40F2BF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57" creationId="{3988098F-027D-2EE7-62B6-5C892261C32A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58" creationId="{A37A1F83-B534-7F25-D6F3-A093752AF039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59" creationId="{43E65351-465B-190E-D2C5-63602AA4A36F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61" creationId="{8B7A9220-A651-9445-06F6-2274FA244811}"/>
          </ac:inkMkLst>
        </pc:inkChg>
        <pc:inkChg chg="add mod">
          <ac:chgData name="Excelr Solutions" userId="47a3cd0f619ff8a5" providerId="LiveId" clId="{0B56E8F8-F30D-4785-ACB0-219194F8D27C}" dt="2023-09-06T13:56:21.322" v="232"/>
          <ac:inkMkLst>
            <pc:docMk/>
            <pc:sldMk cId="1585138742" sldId="259"/>
            <ac:inkMk id="62" creationId="{A2BE76F1-6A41-18DF-1560-E89E4B61FAC1}"/>
          </ac:inkMkLst>
        </pc:inkChg>
      </pc:sldChg>
      <pc:sldChg chg="addSp modSp new mod">
        <pc:chgData name="Excelr Solutions" userId="47a3cd0f619ff8a5" providerId="LiveId" clId="{0B56E8F8-F30D-4785-ACB0-219194F8D27C}" dt="2023-09-04T09:43:30.990" v="65" actId="14100"/>
        <pc:sldMkLst>
          <pc:docMk/>
          <pc:sldMk cId="2596670605" sldId="260"/>
        </pc:sldMkLst>
        <pc:picChg chg="add mod">
          <ac:chgData name="Excelr Solutions" userId="47a3cd0f619ff8a5" providerId="LiveId" clId="{0B56E8F8-F30D-4785-ACB0-219194F8D27C}" dt="2023-09-04T09:43:30.990" v="65" actId="14100"/>
          <ac:picMkLst>
            <pc:docMk/>
            <pc:sldMk cId="2596670605" sldId="260"/>
            <ac:picMk id="5" creationId="{F8A4486F-3E95-4ED1-C8EF-02E01ABA764D}"/>
          </ac:picMkLst>
        </pc:picChg>
      </pc:sldChg>
      <pc:sldChg chg="addSp modSp new mod">
        <pc:chgData name="Excelr Solutions" userId="47a3cd0f619ff8a5" providerId="LiveId" clId="{0B56E8F8-F30D-4785-ACB0-219194F8D27C}" dt="2023-09-04T09:44:10.271" v="69" actId="14100"/>
        <pc:sldMkLst>
          <pc:docMk/>
          <pc:sldMk cId="3180064408" sldId="261"/>
        </pc:sldMkLst>
        <pc:picChg chg="add mod">
          <ac:chgData name="Excelr Solutions" userId="47a3cd0f619ff8a5" providerId="LiveId" clId="{0B56E8F8-F30D-4785-ACB0-219194F8D27C}" dt="2023-09-04T09:44:10.271" v="69" actId="14100"/>
          <ac:picMkLst>
            <pc:docMk/>
            <pc:sldMk cId="3180064408" sldId="261"/>
            <ac:picMk id="5" creationId="{C8134424-A42C-E113-11F5-1FE8E3FBF0E2}"/>
          </ac:picMkLst>
        </pc:picChg>
      </pc:sldChg>
      <pc:sldChg chg="addSp modSp new mod">
        <pc:chgData name="Excelr Solutions" userId="47a3cd0f619ff8a5" providerId="LiveId" clId="{0B56E8F8-F30D-4785-ACB0-219194F8D27C}" dt="2023-09-04T09:45:41.595" v="75" actId="14100"/>
        <pc:sldMkLst>
          <pc:docMk/>
          <pc:sldMk cId="852443015" sldId="262"/>
        </pc:sldMkLst>
        <pc:picChg chg="add mod">
          <ac:chgData name="Excelr Solutions" userId="47a3cd0f619ff8a5" providerId="LiveId" clId="{0B56E8F8-F30D-4785-ACB0-219194F8D27C}" dt="2023-09-04T09:45:41.595" v="75" actId="14100"/>
          <ac:picMkLst>
            <pc:docMk/>
            <pc:sldMk cId="852443015" sldId="262"/>
            <ac:picMk id="5" creationId="{D1D27D1E-89E2-69BF-A256-7C0E4AD87570}"/>
          </ac:picMkLst>
        </pc:picChg>
      </pc:sldChg>
      <pc:sldChg chg="addSp modSp new mod">
        <pc:chgData name="Excelr Solutions" userId="47a3cd0f619ff8a5" providerId="LiveId" clId="{0B56E8F8-F30D-4785-ACB0-219194F8D27C}" dt="2023-09-04T09:47:49.008" v="81" actId="14100"/>
        <pc:sldMkLst>
          <pc:docMk/>
          <pc:sldMk cId="3226776724" sldId="263"/>
        </pc:sldMkLst>
        <pc:picChg chg="add mod">
          <ac:chgData name="Excelr Solutions" userId="47a3cd0f619ff8a5" providerId="LiveId" clId="{0B56E8F8-F30D-4785-ACB0-219194F8D27C}" dt="2023-09-04T09:47:49.008" v="81" actId="14100"/>
          <ac:picMkLst>
            <pc:docMk/>
            <pc:sldMk cId="3226776724" sldId="263"/>
            <ac:picMk id="5" creationId="{1708F599-1DD1-DAEA-C5B2-60A402DDD036}"/>
          </ac:picMkLst>
        </pc:picChg>
      </pc:sldChg>
      <pc:sldChg chg="addSp modSp new mod">
        <pc:chgData name="Excelr Solutions" userId="47a3cd0f619ff8a5" providerId="LiveId" clId="{0B56E8F8-F30D-4785-ACB0-219194F8D27C}" dt="2023-09-04T09:50:05.685" v="87" actId="14100"/>
        <pc:sldMkLst>
          <pc:docMk/>
          <pc:sldMk cId="1864613763" sldId="264"/>
        </pc:sldMkLst>
        <pc:picChg chg="add mod">
          <ac:chgData name="Excelr Solutions" userId="47a3cd0f619ff8a5" providerId="LiveId" clId="{0B56E8F8-F30D-4785-ACB0-219194F8D27C}" dt="2023-09-04T09:50:05.685" v="87" actId="14100"/>
          <ac:picMkLst>
            <pc:docMk/>
            <pc:sldMk cId="1864613763" sldId="264"/>
            <ac:picMk id="5" creationId="{AF62290A-AE4C-F1CA-4629-955541B2222A}"/>
          </ac:picMkLst>
        </pc:picChg>
      </pc:sldChg>
      <pc:sldChg chg="addSp modSp new mod">
        <pc:chgData name="Excelr Solutions" userId="47a3cd0f619ff8a5" providerId="LiveId" clId="{0B56E8F8-F30D-4785-ACB0-219194F8D27C}" dt="2023-09-04T09:51:27.244" v="93" actId="14100"/>
        <pc:sldMkLst>
          <pc:docMk/>
          <pc:sldMk cId="1278293508" sldId="265"/>
        </pc:sldMkLst>
        <pc:picChg chg="add mod">
          <ac:chgData name="Excelr Solutions" userId="47a3cd0f619ff8a5" providerId="LiveId" clId="{0B56E8F8-F30D-4785-ACB0-219194F8D27C}" dt="2023-09-04T09:51:27.244" v="93" actId="14100"/>
          <ac:picMkLst>
            <pc:docMk/>
            <pc:sldMk cId="1278293508" sldId="265"/>
            <ac:picMk id="5" creationId="{3E1DBFA7-2EC2-ADBF-C911-D97915991DA5}"/>
          </ac:picMkLst>
        </pc:picChg>
      </pc:sldChg>
      <pc:sldChg chg="addSp delSp modSp new mod">
        <pc:chgData name="Excelr Solutions" userId="47a3cd0f619ff8a5" providerId="LiveId" clId="{0B56E8F8-F30D-4785-ACB0-219194F8D27C}" dt="2023-09-04T09:53:18.004" v="101" actId="14100"/>
        <pc:sldMkLst>
          <pc:docMk/>
          <pc:sldMk cId="945719027" sldId="266"/>
        </pc:sldMkLst>
        <pc:picChg chg="add del">
          <ac:chgData name="Excelr Solutions" userId="47a3cd0f619ff8a5" providerId="LiveId" clId="{0B56E8F8-F30D-4785-ACB0-219194F8D27C}" dt="2023-09-04T09:53:04.262" v="96" actId="22"/>
          <ac:picMkLst>
            <pc:docMk/>
            <pc:sldMk cId="945719027" sldId="266"/>
            <ac:picMk id="5" creationId="{85AF073F-C135-0450-B18D-DE263F712F7F}"/>
          </ac:picMkLst>
        </pc:picChg>
        <pc:picChg chg="add mod">
          <ac:chgData name="Excelr Solutions" userId="47a3cd0f619ff8a5" providerId="LiveId" clId="{0B56E8F8-F30D-4785-ACB0-219194F8D27C}" dt="2023-09-04T09:53:18.004" v="101" actId="14100"/>
          <ac:picMkLst>
            <pc:docMk/>
            <pc:sldMk cId="945719027" sldId="266"/>
            <ac:picMk id="7" creationId="{60CB4A1F-B522-5FA9-7251-6E50580041E4}"/>
          </ac:picMkLst>
        </pc:picChg>
      </pc:sldChg>
      <pc:sldChg chg="addSp delSp modSp new mod">
        <pc:chgData name="Excelr Solutions" userId="47a3cd0f619ff8a5" providerId="LiveId" clId="{0B56E8F8-F30D-4785-ACB0-219194F8D27C}" dt="2023-09-06T03:41:39.257" v="154"/>
        <pc:sldMkLst>
          <pc:docMk/>
          <pc:sldMk cId="4201977473" sldId="267"/>
        </pc:sldMkLst>
        <pc:grpChg chg="del mod">
          <ac:chgData name="Excelr Solutions" userId="47a3cd0f619ff8a5" providerId="LiveId" clId="{0B56E8F8-F30D-4785-ACB0-219194F8D27C}" dt="2023-09-06T03:41:20.290" v="128"/>
          <ac:grpSpMkLst>
            <pc:docMk/>
            <pc:sldMk cId="4201977473" sldId="267"/>
            <ac:grpSpMk id="16" creationId="{E4473899-9007-C2BD-D0EA-314663EA764D}"/>
          </ac:grpSpMkLst>
        </pc:grpChg>
        <pc:grpChg chg="del mod">
          <ac:chgData name="Excelr Solutions" userId="47a3cd0f619ff8a5" providerId="LiveId" clId="{0B56E8F8-F30D-4785-ACB0-219194F8D27C}" dt="2023-09-06T03:41:28.855" v="137"/>
          <ac:grpSpMkLst>
            <pc:docMk/>
            <pc:sldMk cId="4201977473" sldId="267"/>
            <ac:grpSpMk id="17" creationId="{63097089-8BD6-312E-8177-735BB878A209}"/>
          </ac:grpSpMkLst>
        </pc:grpChg>
        <pc:grpChg chg="del mod">
          <ac:chgData name="Excelr Solutions" userId="47a3cd0f619ff8a5" providerId="LiveId" clId="{0B56E8F8-F30D-4785-ACB0-219194F8D27C}" dt="2023-09-06T03:41:39.257" v="154"/>
          <ac:grpSpMkLst>
            <pc:docMk/>
            <pc:sldMk cId="4201977473" sldId="267"/>
            <ac:grpSpMk id="26" creationId="{30B20F32-7F79-8068-A8F4-C07B1FD6A111}"/>
          </ac:grpSpMkLst>
        </pc:grpChg>
        <pc:picChg chg="add mod">
          <ac:chgData name="Excelr Solutions" userId="47a3cd0f619ff8a5" providerId="LiveId" clId="{0B56E8F8-F30D-4785-ACB0-219194F8D27C}" dt="2023-09-06T03:40:10.197" v="116" actId="1076"/>
          <ac:picMkLst>
            <pc:docMk/>
            <pc:sldMk cId="4201977473" sldId="267"/>
            <ac:picMk id="5" creationId="{D8A8B27D-8FC9-CDA0-F875-EC91DC556CB6}"/>
          </ac:picMkLst>
        </pc:picChg>
        <pc:inkChg chg="add">
          <ac:chgData name="Excelr Solutions" userId="47a3cd0f619ff8a5" providerId="LiveId" clId="{0B56E8F8-F30D-4785-ACB0-219194F8D27C}" dt="2023-09-06T03:41:14.339" v="117" actId="9405"/>
          <ac:inkMkLst>
            <pc:docMk/>
            <pc:sldMk cId="4201977473" sldId="267"/>
            <ac:inkMk id="4" creationId="{903F2A15-A468-3743-406D-CC4A699FDE10}"/>
          </ac:inkMkLst>
        </pc:inkChg>
        <pc:inkChg chg="add del mod">
          <ac:chgData name="Excelr Solutions" userId="47a3cd0f619ff8a5" providerId="LiveId" clId="{0B56E8F8-F30D-4785-ACB0-219194F8D27C}" dt="2023-09-06T03:41:39.063" v="152"/>
          <ac:inkMkLst>
            <pc:docMk/>
            <pc:sldMk cId="4201977473" sldId="267"/>
            <ac:inkMk id="6" creationId="{47A2AFDC-AD8C-BEE5-4921-5D3DADBF001A}"/>
          </ac:inkMkLst>
        </pc:inkChg>
        <pc:inkChg chg="add del mod">
          <ac:chgData name="Excelr Solutions" userId="47a3cd0f619ff8a5" providerId="LiveId" clId="{0B56E8F8-F30D-4785-ACB0-219194F8D27C}" dt="2023-09-06T03:41:39.063" v="153"/>
          <ac:inkMkLst>
            <pc:docMk/>
            <pc:sldMk cId="4201977473" sldId="267"/>
            <ac:inkMk id="7" creationId="{8EA34B6E-6189-B651-8EF8-FDB8EDBC3855}"/>
          </ac:inkMkLst>
        </pc:inkChg>
        <pc:inkChg chg="add del mod">
          <ac:chgData name="Excelr Solutions" userId="47a3cd0f619ff8a5" providerId="LiveId" clId="{0B56E8F8-F30D-4785-ACB0-219194F8D27C}" dt="2023-09-06T03:41:39.059" v="139"/>
          <ac:inkMkLst>
            <pc:docMk/>
            <pc:sldMk cId="4201977473" sldId="267"/>
            <ac:inkMk id="8" creationId="{0406F543-4B6D-3B71-F7E3-2460CE1FEF20}"/>
          </ac:inkMkLst>
        </pc:inkChg>
        <pc:inkChg chg="add del mod">
          <ac:chgData name="Excelr Solutions" userId="47a3cd0f619ff8a5" providerId="LiveId" clId="{0B56E8F8-F30D-4785-ACB0-219194F8D27C}" dt="2023-09-06T03:41:39.058" v="138"/>
          <ac:inkMkLst>
            <pc:docMk/>
            <pc:sldMk cId="4201977473" sldId="267"/>
            <ac:inkMk id="9" creationId="{86BD994B-B2A4-92E1-ADA3-E82C8458B545}"/>
          </ac:inkMkLst>
        </pc:inkChg>
        <pc:inkChg chg="add del mod">
          <ac:chgData name="Excelr Solutions" userId="47a3cd0f619ff8a5" providerId="LiveId" clId="{0B56E8F8-F30D-4785-ACB0-219194F8D27C}" dt="2023-09-06T03:41:39.061" v="144"/>
          <ac:inkMkLst>
            <pc:docMk/>
            <pc:sldMk cId="4201977473" sldId="267"/>
            <ac:inkMk id="10" creationId="{E3CB4A83-C766-3484-4BB2-92D29531A9DE}"/>
          </ac:inkMkLst>
        </pc:inkChg>
        <pc:inkChg chg="add del mod">
          <ac:chgData name="Excelr Solutions" userId="47a3cd0f619ff8a5" providerId="LiveId" clId="{0B56E8F8-F30D-4785-ACB0-219194F8D27C}" dt="2023-09-06T03:41:39.060" v="141"/>
          <ac:inkMkLst>
            <pc:docMk/>
            <pc:sldMk cId="4201977473" sldId="267"/>
            <ac:inkMk id="11" creationId="{289EADE3-801C-0DAB-D5DF-36D25ACF6F4C}"/>
          </ac:inkMkLst>
        </pc:inkChg>
        <pc:inkChg chg="add del mod">
          <ac:chgData name="Excelr Solutions" userId="47a3cd0f619ff8a5" providerId="LiveId" clId="{0B56E8F8-F30D-4785-ACB0-219194F8D27C}" dt="2023-09-06T03:41:39.062" v="145"/>
          <ac:inkMkLst>
            <pc:docMk/>
            <pc:sldMk cId="4201977473" sldId="267"/>
            <ac:inkMk id="12" creationId="{B02C0A4D-DD39-F947-C27F-19AEC56A33BB}"/>
          </ac:inkMkLst>
        </pc:inkChg>
        <pc:inkChg chg="add del mod">
          <ac:chgData name="Excelr Solutions" userId="47a3cd0f619ff8a5" providerId="LiveId" clId="{0B56E8F8-F30D-4785-ACB0-219194F8D27C}" dt="2023-09-06T03:41:39.063" v="150"/>
          <ac:inkMkLst>
            <pc:docMk/>
            <pc:sldMk cId="4201977473" sldId="267"/>
            <ac:inkMk id="13" creationId="{91025392-01B3-9F88-EE34-396A3F643493}"/>
          </ac:inkMkLst>
        </pc:inkChg>
        <pc:inkChg chg="add del mod">
          <ac:chgData name="Excelr Solutions" userId="47a3cd0f619ff8a5" providerId="LiveId" clId="{0B56E8F8-F30D-4785-ACB0-219194F8D27C}" dt="2023-09-06T03:41:39.257" v="154"/>
          <ac:inkMkLst>
            <pc:docMk/>
            <pc:sldMk cId="4201977473" sldId="267"/>
            <ac:inkMk id="14" creationId="{2B360B6C-CDB5-9486-FB9C-8535CA8288F5}"/>
          </ac:inkMkLst>
        </pc:inkChg>
        <pc:inkChg chg="add del mod">
          <ac:chgData name="Excelr Solutions" userId="47a3cd0f619ff8a5" providerId="LiveId" clId="{0B56E8F8-F30D-4785-ACB0-219194F8D27C}" dt="2023-09-06T03:41:39.063" v="149"/>
          <ac:inkMkLst>
            <pc:docMk/>
            <pc:sldMk cId="4201977473" sldId="267"/>
            <ac:inkMk id="15" creationId="{25A77547-4F82-30E6-C848-1C7EBCC0AC2B}"/>
          </ac:inkMkLst>
        </pc:inkChg>
        <pc:inkChg chg="add mod">
          <ac:chgData name="Excelr Solutions" userId="47a3cd0f619ff8a5" providerId="LiveId" clId="{0B56E8F8-F30D-4785-ACB0-219194F8D27C}" dt="2023-09-06T03:41:39.257" v="154"/>
          <ac:inkMkLst>
            <pc:docMk/>
            <pc:sldMk cId="4201977473" sldId="267"/>
            <ac:inkMk id="18" creationId="{3A947ED3-3B2E-25D6-8908-DEC68516BC3C}"/>
          </ac:inkMkLst>
        </pc:inkChg>
        <pc:inkChg chg="add del mod">
          <ac:chgData name="Excelr Solutions" userId="47a3cd0f619ff8a5" providerId="LiveId" clId="{0B56E8F8-F30D-4785-ACB0-219194F8D27C}" dt="2023-09-06T03:41:39.063" v="148"/>
          <ac:inkMkLst>
            <pc:docMk/>
            <pc:sldMk cId="4201977473" sldId="267"/>
            <ac:inkMk id="19" creationId="{FCDF31E5-7C8F-C753-371D-26C387911C63}"/>
          </ac:inkMkLst>
        </pc:inkChg>
        <pc:inkChg chg="add del mod">
          <ac:chgData name="Excelr Solutions" userId="47a3cd0f619ff8a5" providerId="LiveId" clId="{0B56E8F8-F30D-4785-ACB0-219194F8D27C}" dt="2023-09-06T03:41:39.060" v="142"/>
          <ac:inkMkLst>
            <pc:docMk/>
            <pc:sldMk cId="4201977473" sldId="267"/>
            <ac:inkMk id="20" creationId="{BDAD2DBA-8A61-00E7-E237-446E7EDDA7FD}"/>
          </ac:inkMkLst>
        </pc:inkChg>
        <pc:inkChg chg="add del mod">
          <ac:chgData name="Excelr Solutions" userId="47a3cd0f619ff8a5" providerId="LiveId" clId="{0B56E8F8-F30D-4785-ACB0-219194F8D27C}" dt="2023-09-06T03:41:39.061" v="143"/>
          <ac:inkMkLst>
            <pc:docMk/>
            <pc:sldMk cId="4201977473" sldId="267"/>
            <ac:inkMk id="21" creationId="{1CFEFAC6-CB9C-9E42-470F-EE32F3C47CD2}"/>
          </ac:inkMkLst>
        </pc:inkChg>
        <pc:inkChg chg="add del mod">
          <ac:chgData name="Excelr Solutions" userId="47a3cd0f619ff8a5" providerId="LiveId" clId="{0B56E8F8-F30D-4785-ACB0-219194F8D27C}" dt="2023-09-06T03:41:39.063" v="151"/>
          <ac:inkMkLst>
            <pc:docMk/>
            <pc:sldMk cId="4201977473" sldId="267"/>
            <ac:inkMk id="22" creationId="{CFB998FC-929B-C97D-39C2-CEAACB37E699}"/>
          </ac:inkMkLst>
        </pc:inkChg>
        <pc:inkChg chg="add del mod">
          <ac:chgData name="Excelr Solutions" userId="47a3cd0f619ff8a5" providerId="LiveId" clId="{0B56E8F8-F30D-4785-ACB0-219194F8D27C}" dt="2023-09-06T03:41:39.062" v="146"/>
          <ac:inkMkLst>
            <pc:docMk/>
            <pc:sldMk cId="4201977473" sldId="267"/>
            <ac:inkMk id="23" creationId="{45311CA2-8D7A-F90C-9F30-A7599BF7C58E}"/>
          </ac:inkMkLst>
        </pc:inkChg>
        <pc:inkChg chg="add del mod">
          <ac:chgData name="Excelr Solutions" userId="47a3cd0f619ff8a5" providerId="LiveId" clId="{0B56E8F8-F30D-4785-ACB0-219194F8D27C}" dt="2023-09-06T03:41:39.059" v="140"/>
          <ac:inkMkLst>
            <pc:docMk/>
            <pc:sldMk cId="4201977473" sldId="267"/>
            <ac:inkMk id="24" creationId="{00A49986-62CE-9799-FBF9-0FB98B8B8144}"/>
          </ac:inkMkLst>
        </pc:inkChg>
        <pc:inkChg chg="add del mod">
          <ac:chgData name="Excelr Solutions" userId="47a3cd0f619ff8a5" providerId="LiveId" clId="{0B56E8F8-F30D-4785-ACB0-219194F8D27C}" dt="2023-09-06T03:41:39.062" v="147"/>
          <ac:inkMkLst>
            <pc:docMk/>
            <pc:sldMk cId="4201977473" sldId="267"/>
            <ac:inkMk id="25" creationId="{4D691DBB-07F2-1E00-D8B0-C6268B103715}"/>
          </ac:inkMkLst>
        </pc:inkChg>
      </pc:sldChg>
      <pc:sldChg chg="addSp modSp new mod">
        <pc:chgData name="Excelr Solutions" userId="47a3cd0f619ff8a5" providerId="LiveId" clId="{0B56E8F8-F30D-4785-ACB0-219194F8D27C}" dt="2023-09-06T03:17:28.495" v="115" actId="9405"/>
        <pc:sldMkLst>
          <pc:docMk/>
          <pc:sldMk cId="545037675" sldId="268"/>
        </pc:sldMkLst>
        <pc:picChg chg="add mod">
          <ac:chgData name="Excelr Solutions" userId="47a3cd0f619ff8a5" providerId="LiveId" clId="{0B56E8F8-F30D-4785-ACB0-219194F8D27C}" dt="2023-09-04T09:58:28.476" v="113" actId="14100"/>
          <ac:picMkLst>
            <pc:docMk/>
            <pc:sldMk cId="545037675" sldId="268"/>
            <ac:picMk id="5" creationId="{C696255E-C0DF-22E0-0A9D-E8FF2B184616}"/>
          </ac:picMkLst>
        </pc:picChg>
        <pc:inkChg chg="add">
          <ac:chgData name="Excelr Solutions" userId="47a3cd0f619ff8a5" providerId="LiveId" clId="{0B56E8F8-F30D-4785-ACB0-219194F8D27C}" dt="2023-09-06T03:17:27.535" v="114" actId="9405"/>
          <ac:inkMkLst>
            <pc:docMk/>
            <pc:sldMk cId="545037675" sldId="268"/>
            <ac:inkMk id="4" creationId="{18FCE5C7-2FE0-5F48-A2AD-D2F37D8C7E76}"/>
          </ac:inkMkLst>
        </pc:inkChg>
        <pc:inkChg chg="add">
          <ac:chgData name="Excelr Solutions" userId="47a3cd0f619ff8a5" providerId="LiveId" clId="{0B56E8F8-F30D-4785-ACB0-219194F8D27C}" dt="2023-09-06T03:17:28.495" v="115" actId="9405"/>
          <ac:inkMkLst>
            <pc:docMk/>
            <pc:sldMk cId="545037675" sldId="268"/>
            <ac:inkMk id="6" creationId="{8D0FCEF7-354D-96DA-9CAD-DE7D242E0E8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3:5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13542,'0'0'12422,"-6"0"-13030,9 0-881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6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27549,'0'0'1008,"26"36"-5282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6:4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28349,'0'0'96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7:1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25900,'0'0'4196,"0"-4"-4084,0-17 455,0 10-3025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7:2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26428,'0'0'3666,"4"0"-3682,2 17-112,-6 1-593,0-3-2048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7:2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25596,'0'0'4418,"-6"-15"-4610,9 24-1457,-3 0-5650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7:2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27533,'0'0'1872,"-19"26"-3376,19-14-4083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7:3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25932,'0'0'1104,"14"3"-2656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7:3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8548,'0'0'20169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0:02:4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24875,'0'0'4984,"0"-11"-4789,0-30-51,0 31 496,22 7-4145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4:5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12918,'0'0'12342,"3"0"-9669,0 0-3249,7 0-961,-3 0-3185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5:5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151 637 4418,'0'0'22608,"-14"8"-21821,-54 28 645,68-60-292,0 15-1106,0 0 1,1 0 0,0 0 0,1-1 0,0 1 0,0 1 0,1-1-1,0 0 1,0 1 0,1-1 0,0 1 0,1 0 0,0 0-1,0 1 1,12-14 0,58-60-20,-42 46-15,0-2 0,32-48 0,-57 72 2,0 0-1,-1 0 0,0-1 1,-1 1-1,-1-1 1,0-1-1,-1 1 1,-1-1-1,0 0 0,-1 0 1,1-22-1,-2 17-1,-1 13 0,1 0 0,-1 0 0,-1 0 0,-1-11 0,2 17 0,0 1 0,-1-1 0,1 1 0,0 0 0,0-1 0,0 1 0,-1-1 0,1 1 0,0 0 0,-1-1 0,1 1 0,0 0 0,-1-1 0,1 1 0,0 0 0,-1 0 0,1-1 0,-1 1 0,1 0 0,0 0 0,-1 0 0,1 0 0,-1 0 0,1-1 0,-1 1 0,1 0 0,-1 0 0,-16-2 0,1 1 0,-26 1 0,24 0 0,15 0 0,1 0 0,-1 0-1,1 0 1,-1 1 0,1-1-1,-1 1 1,1 0 0,-1 0-1,1-1 1,0 2 0,-1-1-1,1 0 1,0 0 0,0 1-1,0-1 1,0 1 0,0 0-1,-2 2 1,1 0-1,0 0 0,1 0-1,-1 0 1,1 0 0,0 1 0,0-1-1,0 1 1,1-1 0,-2 7 0,0 11-6,0 0 1,1 0 0,3 33 0,-1-33 4,0-10 0,1 1 1,0-1-1,1 1 1,0-1-1,1 0 1,0 0-1,10 23 1,-5-19-17,2 1 1,-1-2 0,2 1-1,20 22 1,-30-37 16,2 2-3,1 0 0,-1 1 0,0-1 0,0 1 0,0 0-1,-1 0 1,1 0 0,-1 0 0,0 0 0,0 1-1,0-1 1,0 1 0,-1-1 0,0 1 0,0 0 0,0-1-1,-1 1 1,1 6 0,-2-9 5,1-1-1,-1 0 1,0 0 0,1 0-1,-1 0 1,0 0 0,0 0-1,0 0 1,0 0 0,0 0-1,0 0 1,0 0 0,0 0-1,0-1 1,0 1 0,0 0-1,-1-1 1,1 1-1,0-1 1,0 1 0,-1-1-1,1 0 1,0 0 0,-1 1-1,-1-1 1,-41 3 26,37-3-23,6 0-3,-189 0 75,186 0-72,0-1-1,0 0 0,0 0 0,0 0 0,0 0 0,0 0 1,0-1-1,0 1 0,0-1 0,1 0 0,-1-1 0,1 1 1,0 0-1,-5-5 0,6 5-85,1 0 0,-1 0-1,1 0 1,0 0 0,-1 0 0,1 0 0,0 0-1,1-1 1,-1 1 0,0 0 0,0-1-1,1 1 1,0 0 0,-1-1 0,1 1 0,0-1-1,0 1 1,0-1 0,0 1 0,1 0 0,-1-1-1,1 1 1,-1 0 0,1-1 0,0 1 0,0 0-1,2-4 1,22-26-3504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4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5827,'0'0'7971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6:1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8548,'0'0'16103,"-3"77"-16775,-10-42-20906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3:41:2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 13542,'0'0'11277,"0"-3"-11141,0 1-80,-1 0 0,1 0-1,-1 0 1,1 0-1,-1 0 1,0 0-1,0 0 1,0 1 0,0-1-1,0 0 1,0 1-1,0-1 1,0 1 0,-1-1-1,1 1 1,-1 0-1,1-1 1,-1 1-1,1 0 1,-1 0 0,0 0-1,0 0 1,1 0-1,-1 1 1,0-1 0,0 0-1,0 1 1,0-1-1,-3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5:5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26668,'0'0'3220,"0"7"-3057,0 2-130,0-1 0,1 0 1,0 1-1,1-1 0,2 8 0,-3-13-27,-1-1 0,1 1 0,0-1-1,0 1 1,0-1 0,1 0 0,-1 0 0,1 1 0,-1-1-1,1 0 1,0 0 0,-1 0 0,1 0 0,0-1-1,0 1 1,1-1 0,-1 1 0,0-1 0,0 0 0,1 1-1,-1-1 1,1 0 0,2 0 0,1 1-2,0-1 0,1 0-1,-1-1 1,0 1 0,1-1 0,-1 0 0,0-1 0,0 0 0,1 0-1,-1 0 1,0-1 0,0 1 0,0-2 0,0 1 0,0 0 0,-1-1-1,1 0 1,-1-1 0,0 1 0,0-1 0,0 0 0,0 0 0,-1-1-1,1 1 1,-1-1 0,5-8 0,3-2 9,-1 0 0,-1-1 0,0 0 0,-1 0 0,0-1 0,11-35 0,-23 97 440,-36 94-430,-6 21-14,32-81-883,-3 100 1,15-144-1206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3:5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22042,'0'0'4066,"6"0"-3935,-3 0-139,-3 0-43,4 3-896,-1 0-595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4:2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18312,'0'0'10296,"-4"7"-7495,-5 12-4135,6-13-392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4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26316,'0'0'1809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4:3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25228,'0'0'560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4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18120,'0'0'7460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56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25724,'0'0'1601,"20"51"-3602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E41-8F83-FCAB-8FBA-310E9D2DA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CB1F-598E-335D-699E-6D8A2FF03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3A77-568A-B919-B6F1-383E8186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7228-0971-8B5B-2EB2-E69D458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CCCE-11F1-407A-B2BD-C033745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8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6ED3-4EC6-FDE8-4295-BC0F3B1C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05EC1-15CF-7418-B5DF-7290F598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350A-4150-957A-AC7C-80689293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E04D-DF82-98AC-BE9C-03F658AB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8409-20CC-01C8-4374-A91FE278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9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E0D3A-201D-1E70-724C-9AEA9DE95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6BCB3-80E4-0DDB-5F7D-DC4B8A16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BFED-EF00-B1E1-EBBB-9EDC280F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95D6-7336-6394-D7B0-42FFF40E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5AA3-A2C6-EED0-7B06-AF074477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1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FC9B-3635-E39E-10A3-F5C2B13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0B76-52D2-E7BA-AF6B-1FC7DF90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7EE1-6F86-A068-5362-6749AF06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D8108-6E34-E3BD-D7F9-B5211CAF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36903-F6AC-0CE2-9DA7-4F1DF08D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C934-66F3-6D41-F8D0-8833A430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0D15-04D2-5FDB-768A-AEB4E931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856B-9B95-58D0-0EEE-A0B25F32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9DE7-54BE-A5C9-3301-83092843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A7A4-49DE-BF7D-A10A-0684C9C0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9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67FE-7756-DE22-816C-F7E1D5CF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E711-DE46-1CC1-F342-B26F77A9A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F901B-C780-D7B8-6528-4D7CC9C6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F8FA9-F3E2-5FEE-1677-8E896C34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4AD6-24E0-512A-D371-BEDD93A5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DF42-2DA0-DE10-003A-F487AABB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3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A351-6DC1-46BD-2969-47A7EB6A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4D72A-E1E4-4B41-BA66-4978FCC42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D5DB4-25AF-7429-8D69-165634BFF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099BD-DCE7-0892-C50A-C66AA543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05F7-0848-4850-4C47-613A4D15E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38EC9-1D9F-801B-D3E8-109F6FCC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56E33-8C26-D9BE-5BAD-08E74EC0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D521D-D712-DC34-6F01-3FCA7C9F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4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442F-90AB-294F-4066-F86576F4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64EA1-9BC0-CAAA-4C1E-3B741A4B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99C9A-2B3D-6E00-3271-C80B1193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31D48-29C2-2215-ACF1-4F8199FE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417C5-A7D5-A056-ED42-7AA6D4D8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8D44E-CC00-DB48-816F-F1183469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70383-9AB9-4021-2BDE-B63D5004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9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CD28-1350-9B00-F88B-30534D5A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0269-1895-5593-0126-6FCDD509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DF-60EC-3E7F-BE99-46841E800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7553-B60E-4194-9E94-379CE467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BE00C-4CBA-88A3-1749-C8FB5A5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FC5E-B351-F8D4-0557-7DBF8FDB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09-017D-ECE1-CF31-61E17232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BE688-CC22-056F-8EDF-30A6E6B34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945ED-5062-6CB3-9DC1-831EEAF6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A6A57-10FD-7C13-3EAB-E61EA6A0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CF546-9814-E59A-0581-1C0865DE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75BA-C33C-33BE-DE6A-D9195A83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0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43409-F311-4E1C-B609-E7D453CB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9392-6FD2-114A-C9C7-ABEB719E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A14C-9654-FA78-05CC-D2E001D76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D6C1-AB17-40E3-9E72-9E61076338D1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CFCE-5B3D-30DE-88BC-980E78961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F114-7EC1-55AA-78E6-10AD7AE1A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E0B0-ED4B-4BDD-A4F0-7CFF42D1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96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26" Type="http://schemas.openxmlformats.org/officeDocument/2006/relationships/image" Target="../media/image15.png"/><Relationship Id="rId51" Type="http://schemas.openxmlformats.org/officeDocument/2006/relationships/customXml" Target="../ink/ink15.xml"/><Relationship Id="rId3" Type="http://schemas.openxmlformats.org/officeDocument/2006/relationships/customXml" Target="../ink/ink4.xml"/><Relationship Id="rId50" Type="http://schemas.openxmlformats.org/officeDocument/2006/relationships/customXml" Target="../ink/ink14.xml"/><Relationship Id="rId55" Type="http://schemas.openxmlformats.org/officeDocument/2006/relationships/customXml" Target="../ink/ink18.xml"/><Relationship Id="rId17" Type="http://schemas.openxmlformats.org/officeDocument/2006/relationships/customXml" Target="../ink/ink9.xml"/><Relationship Id="rId46" Type="http://schemas.openxmlformats.org/officeDocument/2006/relationships/customXml" Target="../ink/ink13.xml"/><Relationship Id="rId2" Type="http://schemas.openxmlformats.org/officeDocument/2006/relationships/image" Target="../media/image3.emf"/><Relationship Id="rId16" Type="http://schemas.openxmlformats.org/officeDocument/2006/relationships/customXml" Target="../ink/ink8.xml"/><Relationship Id="rId29" Type="http://schemas.openxmlformats.org/officeDocument/2006/relationships/customXml" Target="../ink/ink11.xml"/><Relationship Id="rId54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24.png"/><Relationship Id="rId53" Type="http://schemas.openxmlformats.org/officeDocument/2006/relationships/customXml" Target="../ink/ink16.xml"/><Relationship Id="rId58" Type="http://schemas.openxmlformats.org/officeDocument/2006/relationships/image" Target="../media/image29.png"/><Relationship Id="rId5" Type="http://schemas.openxmlformats.org/officeDocument/2006/relationships/customXml" Target="../ink/ink5.xml"/><Relationship Id="rId15" Type="http://schemas.openxmlformats.org/officeDocument/2006/relationships/customXml" Target="../ink/ink7.xml"/><Relationship Id="rId28" Type="http://schemas.openxmlformats.org/officeDocument/2006/relationships/image" Target="../media/image16.png"/><Relationship Id="rId49" Type="http://schemas.openxmlformats.org/officeDocument/2006/relationships/image" Target="../media/image26.png"/><Relationship Id="rId52" Type="http://schemas.openxmlformats.org/officeDocument/2006/relationships/image" Target="../media/image27.png"/><Relationship Id="rId4" Type="http://schemas.openxmlformats.org/officeDocument/2006/relationships/image" Target="../media/image3.png"/><Relationship Id="rId14" Type="http://schemas.openxmlformats.org/officeDocument/2006/relationships/customXml" Target="../ink/ink6.xml"/><Relationship Id="rId27" Type="http://schemas.openxmlformats.org/officeDocument/2006/relationships/customXml" Target="../ink/ink10.xml"/><Relationship Id="rId30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0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837A-A9B6-8067-6A17-04FDE8D4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Association Rules and </a:t>
            </a:r>
            <a:r>
              <a:rPr lang="en-IN" dirty="0" err="1"/>
              <a:t>Apriori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97DEA-1C4D-1BDB-0293-36733EE21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4AAB6-0F49-09C8-5350-2E378181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45" y="422787"/>
            <a:ext cx="12171622" cy="59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900B-08F1-7A58-F97B-40630745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531D-70D3-FF07-2F4B-8F69DEBB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DBFA7-2EC2-ADBF-C911-D9791599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6" y="157316"/>
            <a:ext cx="11953082" cy="65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F36D-2AF5-F29B-3974-377CEF70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D115-3578-67D1-F8D9-B3EFF9D5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B4A1F-B522-5FA9-7251-6E505800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" y="167148"/>
            <a:ext cx="12165833" cy="66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1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544A-4B29-ABE6-6E19-95A856C0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75D5-3F43-268A-E00D-E6FF8E75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8B27D-8FC9-CDA0-F875-EC91DC55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5276" y="0"/>
            <a:ext cx="12087843" cy="65876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947ED3-3B2E-25D6-8908-DEC68516BC3C}"/>
                  </a:ext>
                </a:extLst>
              </p14:cNvPr>
              <p14:cNvContentPartPr/>
              <p14:nvPr/>
            </p14:nvContentPartPr>
            <p14:xfrm>
              <a:off x="2431370" y="1927308"/>
              <a:ext cx="15120" cy="15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947ED3-3B2E-25D6-8908-DEC68516BC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2370" y="1918668"/>
                <a:ext cx="3276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97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F4FB-E55C-9521-48EB-84AC50D6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572A-30D9-6A45-C534-A6E81416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6255E-C0DF-22E0-0A9D-E8FF2B18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" y="0"/>
            <a:ext cx="121714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2F20-2AA5-B730-E735-F31550B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5D3C-2A1E-1AEF-E9F1-533EA171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5610D-FDCF-A701-7368-A918CD7F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78" y="0"/>
            <a:ext cx="12116077" cy="6492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D2F08B-4425-2FEE-6187-82C787BCED77}"/>
                  </a:ext>
                </a:extLst>
              </p14:cNvPr>
              <p14:cNvContentPartPr/>
              <p14:nvPr/>
            </p14:nvContentPartPr>
            <p14:xfrm>
              <a:off x="6962672" y="5727710"/>
              <a:ext cx="28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D2F08B-4425-2FEE-6187-82C787BCED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4032" y="5718710"/>
                <a:ext cx="205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B860EC2-0515-53C5-20F8-B70E407AA3D1}"/>
              </a:ext>
            </a:extLst>
          </p:cNvPr>
          <p:cNvGrpSpPr/>
          <p:nvPr/>
        </p:nvGrpSpPr>
        <p:grpSpPr>
          <a:xfrm>
            <a:off x="7528592" y="1752230"/>
            <a:ext cx="317880" cy="253800"/>
            <a:chOff x="7528592" y="1752230"/>
            <a:chExt cx="3178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E57B7-99AA-FDF9-E3D8-A7553A6BE440}"/>
                    </a:ext>
                  </a:extLst>
                </p14:cNvPr>
                <p14:cNvContentPartPr/>
                <p14:nvPr/>
              </p14:nvContentPartPr>
              <p14:xfrm>
                <a:off x="7528592" y="1752230"/>
                <a:ext cx="142560" cy="245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E57B7-99AA-FDF9-E3D8-A7553A6BE4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19592" y="1743590"/>
                  <a:ext cx="160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3368EE-16A6-B700-EDB6-F54360A89DC6}"/>
                    </a:ext>
                  </a:extLst>
                </p14:cNvPr>
                <p14:cNvContentPartPr/>
                <p14:nvPr/>
              </p14:nvContentPartPr>
              <p14:xfrm>
                <a:off x="7741712" y="1776350"/>
                <a:ext cx="104760" cy="22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3368EE-16A6-B700-EDB6-F54360A89D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33072" y="1767710"/>
                  <a:ext cx="122400" cy="24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462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2BF0-9570-0A11-326A-ABA21D06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1884EB-A146-677B-2FAE-B3CCAF2F5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6" y="61573"/>
            <a:ext cx="12054348" cy="63543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1696AEC-C8BB-C721-F9D9-73243DD807B4}"/>
                  </a:ext>
                </a:extLst>
              </p14:cNvPr>
              <p14:cNvContentPartPr/>
              <p14:nvPr/>
            </p14:nvContentPartPr>
            <p14:xfrm>
              <a:off x="2225072" y="3648710"/>
              <a:ext cx="6120" cy="2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1696AEC-C8BB-C721-F9D9-73243DD807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6432" y="3640070"/>
                <a:ext cx="237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328E2A8-B3EB-D2FD-9CFA-C22523D57596}"/>
                  </a:ext>
                </a:extLst>
              </p14:cNvPr>
              <p14:cNvContentPartPr/>
              <p14:nvPr/>
            </p14:nvContentPartPr>
            <p14:xfrm>
              <a:off x="1833752" y="2714510"/>
              <a:ext cx="6120" cy="11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328E2A8-B3EB-D2FD-9CFA-C22523D575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5112" y="2705510"/>
                <a:ext cx="23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37E8B67-F84F-60AC-518E-A996CD929FCF}"/>
                  </a:ext>
                </a:extLst>
              </p14:cNvPr>
              <p14:cNvContentPartPr/>
              <p14:nvPr/>
            </p14:nvContentPartPr>
            <p14:xfrm>
              <a:off x="1888112" y="3740870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37E8B67-F84F-60AC-518E-A996CD929F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112" y="3732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00612D8-2BB3-70D7-477E-612FB9739365}"/>
                  </a:ext>
                </a:extLst>
              </p14:cNvPr>
              <p14:cNvContentPartPr/>
              <p14:nvPr/>
            </p14:nvContentPartPr>
            <p14:xfrm>
              <a:off x="2243792" y="366995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00612D8-2BB3-70D7-477E-612FB97393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5152" y="3661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5864079-814F-3952-9EFC-231121E892A1}"/>
                  </a:ext>
                </a:extLst>
              </p14:cNvPr>
              <p14:cNvContentPartPr/>
              <p14:nvPr/>
            </p14:nvContentPartPr>
            <p14:xfrm>
              <a:off x="2289872" y="4484630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5864079-814F-3952-9EFC-231121E892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1232" y="4475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CC3EA73-726F-5E82-8DCF-42A45AC632DC}"/>
                  </a:ext>
                </a:extLst>
              </p14:cNvPr>
              <p14:cNvContentPartPr/>
              <p14:nvPr/>
            </p14:nvContentPartPr>
            <p14:xfrm>
              <a:off x="2265032" y="2527670"/>
              <a:ext cx="7560" cy="18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CC3EA73-726F-5E82-8DCF-42A45AC632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56392" y="2518670"/>
                <a:ext cx="25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6E022B5-3975-98CF-4BCA-74D307F96603}"/>
                  </a:ext>
                </a:extLst>
              </p14:cNvPr>
              <p14:cNvContentPartPr/>
              <p14:nvPr/>
            </p14:nvContentPartPr>
            <p14:xfrm>
              <a:off x="1990712" y="3359270"/>
              <a:ext cx="9720" cy="12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6E022B5-3975-98CF-4BCA-74D307F9660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81712" y="3350270"/>
                <a:ext cx="273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4B9DE58-D559-838B-D4DA-C87829F545D7}"/>
                  </a:ext>
                </a:extLst>
              </p14:cNvPr>
              <p14:cNvContentPartPr/>
              <p14:nvPr/>
            </p14:nvContentPartPr>
            <p14:xfrm>
              <a:off x="1982432" y="4253150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4B9DE58-D559-838B-D4DA-C87829F545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432" y="42445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CDDC59A-7635-C94D-1806-D66204671A58}"/>
                  </a:ext>
                </a:extLst>
              </p14:cNvPr>
              <p14:cNvContentPartPr/>
              <p14:nvPr/>
            </p14:nvContentPartPr>
            <p14:xfrm>
              <a:off x="2164952" y="2471510"/>
              <a:ext cx="360" cy="12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CDDC59A-7635-C94D-1806-D66204671A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56312" y="2462510"/>
                <a:ext cx="18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0D2E57E-3385-1C45-4AC6-A0EBE4C6CBC8}"/>
                  </a:ext>
                </a:extLst>
              </p14:cNvPr>
              <p14:cNvContentPartPr/>
              <p14:nvPr/>
            </p14:nvContentPartPr>
            <p14:xfrm>
              <a:off x="2220392" y="2606150"/>
              <a:ext cx="3960" cy="18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0D2E57E-3385-1C45-4AC6-A0EBE4C6CBC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11392" y="2597510"/>
                <a:ext cx="21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55644D0-DCA0-A3FF-9DD1-A6BEC51575BD}"/>
                  </a:ext>
                </a:extLst>
              </p14:cNvPr>
              <p14:cNvContentPartPr/>
              <p14:nvPr/>
            </p14:nvContentPartPr>
            <p14:xfrm>
              <a:off x="2023472" y="3379430"/>
              <a:ext cx="2880" cy="6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55644D0-DCA0-A3FF-9DD1-A6BEC51575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4832" y="3370430"/>
                <a:ext cx="205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E83C706-A17E-3E36-5999-F3A7B1723E34}"/>
                  </a:ext>
                </a:extLst>
              </p14:cNvPr>
              <p14:cNvContentPartPr/>
              <p14:nvPr/>
            </p14:nvContentPartPr>
            <p14:xfrm>
              <a:off x="1924472" y="4256390"/>
              <a:ext cx="7560" cy="14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E83C706-A17E-3E36-5999-F3A7B1723E3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15832" y="4247750"/>
                <a:ext cx="252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345ECAF-3727-2965-2941-FAAFE176DB05}"/>
                  </a:ext>
                </a:extLst>
              </p14:cNvPr>
              <p14:cNvContentPartPr/>
              <p14:nvPr/>
            </p14:nvContentPartPr>
            <p14:xfrm>
              <a:off x="1944632" y="2584910"/>
              <a:ext cx="5040" cy="1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345ECAF-3727-2965-2941-FAAFE176DB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5632" y="2576270"/>
                <a:ext cx="226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0526910-DC83-76C0-210D-EB38BFEF70F8}"/>
                  </a:ext>
                </a:extLst>
              </p14:cNvPr>
              <p14:cNvContentPartPr/>
              <p14:nvPr/>
            </p14:nvContentPartPr>
            <p14:xfrm>
              <a:off x="1887032" y="3346310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0526910-DC83-76C0-210D-EB38BFEF70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8032" y="33376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671855D-AC7B-913C-12CB-A3B1D8EE7CD8}"/>
                  </a:ext>
                </a:extLst>
              </p14:cNvPr>
              <p14:cNvContentPartPr/>
              <p14:nvPr/>
            </p14:nvContentPartPr>
            <p14:xfrm>
              <a:off x="2472752" y="145337"/>
              <a:ext cx="8280" cy="23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671855D-AC7B-913C-12CB-A3B1D8EE7CD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63752" y="136697"/>
                <a:ext cx="2592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35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FBE-3EC1-75D1-0830-D9D50B19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FE6D-D447-8865-456F-A06D1796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2FD85-DE30-6A82-02A0-E8CD5CCC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149992"/>
            <a:ext cx="12044516" cy="6515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CC01E6A-744F-0051-EA31-6889FCECC18A}"/>
                  </a:ext>
                </a:extLst>
              </p14:cNvPr>
              <p14:cNvContentPartPr/>
              <p14:nvPr/>
            </p14:nvContentPartPr>
            <p14:xfrm>
              <a:off x="4853072" y="5755070"/>
              <a:ext cx="864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CC01E6A-744F-0051-EA31-6889FCECC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4432" y="5746430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DA177F0-BDB2-986D-D8CD-E18A4E6388A6}"/>
                  </a:ext>
                </a:extLst>
              </p14:cNvPr>
              <p14:cNvContentPartPr/>
              <p14:nvPr/>
            </p14:nvContentPartPr>
            <p14:xfrm>
              <a:off x="6105872" y="576587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DA177F0-BDB2-986D-D8CD-E18A4E6388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7232" y="5756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0DF720-77AA-D7BE-28EE-CC4FD9D99F88}"/>
                  </a:ext>
                </a:extLst>
              </p14:cNvPr>
              <p14:cNvContentPartPr/>
              <p14:nvPr/>
            </p14:nvContentPartPr>
            <p14:xfrm>
              <a:off x="7574312" y="5139830"/>
              <a:ext cx="6120" cy="40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0DF720-77AA-D7BE-28EE-CC4FD9D99F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65672" y="5131190"/>
                <a:ext cx="2376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1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4D08-776A-D617-68A2-05CE4E5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4ADB-3CFC-9349-8667-3B8AE8B7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4486F-3E95-4ED1-C8EF-02E01ABA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63131" cy="68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7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1CF-0711-911C-FCE7-A4BE2D58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91AE-12B4-54B3-8709-54749537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34424-A42C-E113-11F5-1FE8E3FB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2" y="294967"/>
            <a:ext cx="11106506" cy="61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6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18E6-8568-A0B8-B9D4-A6C2024C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7771-CFDA-4F4C-8714-A40464F1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7D1E-89E2-69BF-A256-7C0E4AD8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228" y="98322"/>
            <a:ext cx="12400456" cy="67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E8F0-78AB-A6DE-5CDE-8C293F2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2074-47B5-234D-87BD-1FDF9611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8F599-1DD1-DAEA-C5B2-60A402DD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55" y="98324"/>
            <a:ext cx="12177212" cy="67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17E-735D-F67C-9081-8C4D1EDD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868C-AB00-1B5B-62C9-E55D1A82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2290A-AE4C-F1CA-4629-955541B2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0" y="88490"/>
            <a:ext cx="12130512" cy="66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1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Association Rules and Apriori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Rules and Apriori</dc:title>
  <dc:creator>Excelr Solutions</dc:creator>
  <cp:lastModifiedBy>Excelr Solutions</cp:lastModifiedBy>
  <cp:revision>3</cp:revision>
  <dcterms:created xsi:type="dcterms:W3CDTF">2023-09-04T09:27:55Z</dcterms:created>
  <dcterms:modified xsi:type="dcterms:W3CDTF">2023-11-15T13:03:18Z</dcterms:modified>
</cp:coreProperties>
</file>