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D9E6-FE2A-861E-DBCE-5139A3BD1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DCDC7-B42E-8BCD-636F-B3F25DD06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39BA7-8F28-15C1-DF8C-44958152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57A81-F44E-1D2D-BBEC-3F396BB0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7475-DC07-0BE7-D63C-E682612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6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8597-0349-BCED-857C-6CE2148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B8BE-5851-5D4F-57DA-922405EA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2861-AD7B-61F2-8B03-D7C44CB5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BCD1-7058-29EE-5741-150C4204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0C77-9E60-2CB0-DD93-F67E7618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49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028D5-C46B-8673-2303-E5C4061F8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F90B6-F956-0AB7-051A-5E43D5FA2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E4B68-7C78-E155-C362-507BB9B5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7FD2-8219-5D20-CA4C-9A642617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6A9BD-BB8F-F4AB-058C-DC1DF481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1ED7-FFAF-449C-106C-81700E34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A5E00-8B83-64D8-0269-592D796A3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A7C5D-9486-44F7-ABC0-A67279E9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23B7-CEE0-DE84-10F7-A58A3367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2AB09-A729-568B-577A-FB8F7CF8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19CC-A2FB-AA17-77CF-3B54527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E3B44-4962-851D-81C8-F2310884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CA11-7EC7-D9F7-2C19-44051833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CCDB-7619-000D-731A-328E6EBC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E0D56-7137-6958-10FD-2BAA2A91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CDBA-C9F6-DF54-D38E-34BE8BF2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EAFE-444F-CB0A-4F6C-31EB8F82D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B299B-6ADB-F38B-0F1A-7BBFEE149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3A2A-3E7C-7144-5417-B8C8CC86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C7BA6-EF2C-9D2F-5B50-3437A47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63131-F6E8-3045-BD82-B122B7BC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3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0706-9871-81EF-CEC6-CAF8F53AD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8FADC-1D9E-0372-C459-06B127C4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63AC-6D7A-23D6-6011-EDC9BD1F7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0EC35-5FB5-8EDF-91B6-F49E209F8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A3E1E-5040-477B-170D-A4FDD1244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C2D1C-2045-6635-E2D5-D70DECD2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4488D-C639-FDEE-3A12-E1C51A13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4AE02-B29D-099B-05DB-5A241CF9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5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EDF1-DB68-3D88-6A46-B2DD9119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9FC40-E63A-A8E3-529E-E2BACA9F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C32F3-16A6-34B5-B911-1BEDEBC6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1731B-D2C4-82EF-5D9E-DA94CB76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7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F2EA9-FC60-56A7-80AC-274EF15B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FB04B-A6CB-BFAD-9FF9-043B06B1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C9B1F-BDEE-98D1-5BA0-4A772D06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5992-AE11-25DC-5D90-C62B004C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A8D8-D865-569C-905C-834FCB722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7A2A-E4DC-1612-5785-22D7D889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8F247-AA46-BA3C-DAEA-028B9352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BAB48-2904-F39F-4E30-8BD6A86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4D057-B751-FEC4-A71B-6EC9F665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98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EFD8-09F1-7A84-7BCB-8A71AAAF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9C49C-2950-AE42-D9BD-F8298EE18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CA6FF-64B3-58CB-D7F6-EB5F5ED3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0928-6329-82A3-32CE-5176D753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2B120-8DF7-1966-D4C1-7F9815BB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49D1D-9B8E-29B3-4590-87372B8C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00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07513-D90E-E9A4-E320-05CAECF4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BFB96-A09F-2D16-24C6-F8FEB545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AA2D-913D-929D-91C8-A83F9A608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5C638-DC2F-4108-BD51-5A3D4E14C743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1396-65B6-E451-5041-D4F49BA7F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3B01-EA86-F513-5DE8-7A61794A7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08034-F701-4B46-ADCC-BFB111C0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9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3726-5CB8-FDED-5506-1128DC04B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126"/>
            <a:ext cx="9144000" cy="825623"/>
          </a:xfrm>
        </p:spPr>
        <p:txBody>
          <a:bodyPr>
            <a:normAutofit fontScale="90000"/>
          </a:bodyPr>
          <a:lstStyle/>
          <a:p>
            <a:r>
              <a:rPr lang="en-IN" dirty="0"/>
              <a:t>Decision Tree Regressor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06F53-0601-04C9-C1CF-9605D8412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A0568-AFD9-AD23-1F1C-2CD1705A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748"/>
            <a:ext cx="12084949" cy="55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8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5DEB-04F9-78B0-38B1-1FF983DD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7EBB-D4E1-9ED9-23D9-7653C008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5E054-A135-0FB0-3CB0-1C0247D7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10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4ABF-3B3C-C3F1-B451-9CEA6E9B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3D80-186E-3ABE-D4CD-D2F65853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7B863-A375-0B25-9177-6C48B288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4"/>
            <a:ext cx="12263022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4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A002-6F12-6EE5-1408-FA97C1B8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5566-4A8E-680E-37AC-9FEE1E15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084D3-D48A-A510-6890-15666422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0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3FA6-9E1F-A63B-5BA5-752C384C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B2E2-F326-C5CB-05C8-1BFA553D3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95D7B-AE6D-30C6-0D41-39D7BDBA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532"/>
            <a:ext cx="12192000" cy="67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30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02D2-CBED-694A-31EB-3B4B38C8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D5CD-0A8A-E641-A2FB-C88D876E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4856A-8767-6E57-F430-A918BDF1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20"/>
            <a:ext cx="12192000" cy="67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1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1799-B1E9-389B-B6A2-0E4C819C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F90F-C40A-EE69-4257-1FE706281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EAB860-3026-1C1C-7B2F-D1B6462D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942"/>
            <a:ext cx="12192000" cy="655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0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D9E6B-ECA7-8C24-7876-D786B7C0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3F20-FC7B-15D7-E9DD-3C31E39A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BD0C1-C454-D729-E7A4-55A3E551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10"/>
            <a:ext cx="12192000" cy="66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3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53B5-5DFB-78FD-6EFB-E008B99C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08BCF-0D5A-2FEC-D7F8-B6F13DBFA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08E17-5C29-DB4A-9629-99D7C3D6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84" y="239697"/>
            <a:ext cx="11668491" cy="613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1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Decision Tree Regressor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Regressor</dc:title>
  <dc:creator>Excelr Solutions</dc:creator>
  <cp:lastModifiedBy>Aparna Sherlekar Banerjee</cp:lastModifiedBy>
  <cp:revision>2</cp:revision>
  <dcterms:created xsi:type="dcterms:W3CDTF">2024-02-14T16:53:52Z</dcterms:created>
  <dcterms:modified xsi:type="dcterms:W3CDTF">2024-02-20T06:22:45Z</dcterms:modified>
</cp:coreProperties>
</file>