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7058-E896-485A-6668-6F0532C9C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F9196-2E60-8886-4655-91BB35FA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171D-7B83-A67D-1AEE-EC6BEE4E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7F830-3F0C-2126-FFE5-08445BC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07C0-9E70-73CD-3E29-BA6473CF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C6D4-C40B-E005-8FDD-722DC432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95C0-7FF5-23DE-A242-568E1CFFA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E8A2A-4F58-2F4A-62C7-671694A0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B133-BA52-E4C2-7619-5D7DAD2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EFA1-8C18-72EF-9F2F-C8379542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EAF6B-6054-104B-FE9F-DE9295AB7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07AF7-A766-E405-2C17-6BCFD289B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B487F-02C1-C5BE-67C6-35AA0DEF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3F9E-7F4A-FE2F-C670-9D9E9DBA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6118-0AE8-1041-7942-626AFC24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AB89-C84A-8E1C-ECA6-42FE61A1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38E2-693F-83CA-E3B1-2EE03BA1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FC9B-A6F1-4FC5-08E6-E01BFB8D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14EE8-D1F4-53AD-B78F-AD182F04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1CA2-2CF1-3DF2-A243-78B452DA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0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16A9-D545-E8B8-8D56-F35F09AF3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E143-7E53-20E1-DCA9-4C06EAA3F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8EC0-7534-F697-10ED-69F20127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29FB-F6A0-92EC-362C-9CA10FA5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B0D3-8BEE-EECA-D4DD-E4328D9D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05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12A9-AB22-B376-201E-669CE43D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A970-B459-AB26-844F-EAF812B38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3961-4F67-F9C0-4928-71322E1E3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D073-4D7C-FAD6-4828-2FBF61E7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F149A-75D4-EE36-20AC-A46AD10A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60FC-0DD8-7926-1FF8-5A38A1C2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0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5D74-03D8-5C38-9932-2A460D0B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406C-7468-1F80-329E-64091D7A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C1F71-C518-D7D9-19A6-2B9698148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D4481-54AB-018A-63C3-DB858A08F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30A72-D7CB-CA88-5541-ED1443D3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71BB5-D0FE-286D-2491-A1EB85D5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5465B-30E8-FE0A-DA4E-775B87A7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2B2AD-0DCD-C97D-A7D0-6A82CAC6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50D4-C996-8372-3356-DD0AB103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B0E54C-FACF-B497-40E4-BF5BBA27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C3F19-62C7-9386-E2F1-8FD7766A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F8431-57F5-0806-E523-7F468B5E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7BD68-1ABE-3061-E00F-1EE1B522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44B1B-D636-35DC-9D26-509FF322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A4002-0821-46F2-9256-41073D1B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39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2880-A761-D3D4-7114-7AF47083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7278-9827-6F9B-805C-0BCF9587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17224-8E8C-1D45-6C72-DD7F87D08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B1B41-FEDC-B83A-682B-AA43747E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B33CA-2EF7-17EB-1CD8-2949CE8A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5B24C-29A9-C33E-0267-CBA624A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6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FA2D-4B40-680D-6D98-43EDEB05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09F2F-DB61-1F4E-97CC-A5F572E49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152F7-577A-7BC8-17A9-E8AD061DB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84C02-2D57-FAEA-7749-EFE10357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F1B6-D2BB-60F6-2F42-0662B4DE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89054-B5E8-A14A-3864-472C51AE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1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586D3-7941-4C29-BF27-A0AAEEA9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39BB8-2C52-1CEF-F49A-D0838049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185B-3ABB-8E0C-6071-9AD5BBD7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C145-4700-4E13-B3D6-58B5324915A7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FA76-3684-6A67-9A4D-A0B321E64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3589-2662-639E-4873-09EAF4149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39E9-2AFC-4BDB-B044-CF5AA7B65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2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3F27-934B-05E7-299B-2B6E66EEC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6E87-3D94-FFFD-0B05-9210795FF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Named Entity Recognition">
            <a:extLst>
              <a:ext uri="{FF2B5EF4-FFF2-40B4-BE49-F238E27FC236}">
                <a16:creationId xmlns:a16="http://schemas.microsoft.com/office/drawing/2014/main" id="{B313D83B-07ED-267F-D01D-E17DABDB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4" y="0"/>
            <a:ext cx="11846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4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Excelr Solutions</dc:creator>
  <cp:lastModifiedBy>Excelr Solutions</cp:lastModifiedBy>
  <cp:revision>1</cp:revision>
  <dcterms:created xsi:type="dcterms:W3CDTF">2023-11-23T04:52:21Z</dcterms:created>
  <dcterms:modified xsi:type="dcterms:W3CDTF">2023-11-23T04:52:53Z</dcterms:modified>
</cp:coreProperties>
</file>