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A1C76-4352-417C-B820-6EF3201CA3CC}" v="13" dt="2023-07-09T07:11:3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celr Solutions" userId="47a3cd0f619ff8a5" providerId="LiveId" clId="{384A1C76-4352-417C-B820-6EF3201CA3CC}"/>
    <pc:docChg chg="undo custSel addSld delSld modSld">
      <pc:chgData name="Excelr Solutions" userId="47a3cd0f619ff8a5" providerId="LiveId" clId="{384A1C76-4352-417C-B820-6EF3201CA3CC}" dt="2023-07-09T07:29:56.157" v="102" actId="47"/>
      <pc:docMkLst>
        <pc:docMk/>
      </pc:docMkLst>
      <pc:sldChg chg="new del">
        <pc:chgData name="Excelr Solutions" userId="47a3cd0f619ff8a5" providerId="LiveId" clId="{384A1C76-4352-417C-B820-6EF3201CA3CC}" dt="2023-07-07T16:17:22.859" v="7" actId="47"/>
        <pc:sldMkLst>
          <pc:docMk/>
          <pc:sldMk cId="3528758036" sldId="256"/>
        </pc:sldMkLst>
      </pc:sldChg>
      <pc:sldChg chg="modSp add mod">
        <pc:chgData name="Excelr Solutions" userId="47a3cd0f619ff8a5" providerId="LiveId" clId="{384A1C76-4352-417C-B820-6EF3201CA3CC}" dt="2023-07-07T16:17:20.165" v="6" actId="14100"/>
        <pc:sldMkLst>
          <pc:docMk/>
          <pc:sldMk cId="0" sldId="313"/>
        </pc:sldMkLst>
        <pc:spChg chg="mod">
          <ac:chgData name="Excelr Solutions" userId="47a3cd0f619ff8a5" providerId="LiveId" clId="{384A1C76-4352-417C-B820-6EF3201CA3CC}" dt="2023-07-07T16:17:20.165" v="6" actId="14100"/>
          <ac:spMkLst>
            <pc:docMk/>
            <pc:sldMk cId="0" sldId="313"/>
            <ac:spMk id="2" creationId="{00000000-0000-0000-0000-000000000000}"/>
          </ac:spMkLst>
        </pc:spChg>
        <pc:grpChg chg="mod">
          <ac:chgData name="Excelr Solutions" userId="47a3cd0f619ff8a5" providerId="LiveId" clId="{384A1C76-4352-417C-B820-6EF3201CA3CC}" dt="2023-07-07T16:16:44.783" v="2" actId="1076"/>
          <ac:grpSpMkLst>
            <pc:docMk/>
            <pc:sldMk cId="0" sldId="313"/>
            <ac:grpSpMk id="3" creationId="{00000000-0000-0000-0000-000000000000}"/>
          </ac:grpSpMkLst>
        </pc:grpChg>
      </pc:sldChg>
      <pc:sldChg chg="addSp modSp add mod">
        <pc:chgData name="Excelr Solutions" userId="47a3cd0f619ff8a5" providerId="LiveId" clId="{384A1C76-4352-417C-B820-6EF3201CA3CC}" dt="2023-07-09T07:11:31.673" v="96"/>
        <pc:sldMkLst>
          <pc:docMk/>
          <pc:sldMk cId="0" sldId="314"/>
        </pc:sldMkLst>
        <pc:spChg chg="mod">
          <ac:chgData name="Excelr Solutions" userId="47a3cd0f619ff8a5" providerId="LiveId" clId="{384A1C76-4352-417C-B820-6EF3201CA3CC}" dt="2023-07-07T16:17:31.852" v="9" actId="14100"/>
          <ac:spMkLst>
            <pc:docMk/>
            <pc:sldMk cId="0" sldId="314"/>
            <ac:spMk id="2" creationId="{00000000-0000-0000-0000-000000000000}"/>
          </ac:spMkLst>
        </pc:spChg>
        <pc:inkChg chg="add">
          <ac:chgData name="Excelr Solutions" userId="47a3cd0f619ff8a5" providerId="LiveId" clId="{384A1C76-4352-417C-B820-6EF3201CA3CC}" dt="2023-07-09T07:11:31.673" v="96"/>
          <ac:inkMkLst>
            <pc:docMk/>
            <pc:sldMk cId="0" sldId="314"/>
            <ac:inkMk id="13" creationId="{282381D4-2067-80B8-7B16-B91CCE7E37B1}"/>
          </ac:inkMkLst>
        </pc:inkChg>
      </pc:sldChg>
      <pc:sldChg chg="addSp delSp modSp add mod">
        <pc:chgData name="Excelr Solutions" userId="47a3cd0f619ff8a5" providerId="LiveId" clId="{384A1C76-4352-417C-B820-6EF3201CA3CC}" dt="2023-07-09T07:11:31.673" v="96"/>
        <pc:sldMkLst>
          <pc:docMk/>
          <pc:sldMk cId="0" sldId="315"/>
        </pc:sldMkLst>
        <pc:spChg chg="mod">
          <ac:chgData name="Excelr Solutions" userId="47a3cd0f619ff8a5" providerId="LiveId" clId="{384A1C76-4352-417C-B820-6EF3201CA3CC}" dt="2023-07-07T16:17:44.862" v="13" actId="14100"/>
          <ac:spMkLst>
            <pc:docMk/>
            <pc:sldMk cId="0" sldId="315"/>
            <ac:spMk id="2" creationId="{00000000-0000-0000-0000-000000000000}"/>
          </ac:spMkLst>
        </pc:spChg>
        <pc:grpChg chg="del mod">
          <ac:chgData name="Excelr Solutions" userId="47a3cd0f619ff8a5" providerId="LiveId" clId="{384A1C76-4352-417C-B820-6EF3201CA3CC}" dt="2023-07-09T07:03:46.677" v="64"/>
          <ac:grpSpMkLst>
            <pc:docMk/>
            <pc:sldMk cId="0" sldId="315"/>
            <ac:grpSpMk id="31" creationId="{9541E625-C7EF-CEB1-01A2-95A8FA514247}"/>
          </ac:grpSpMkLst>
        </pc:grpChg>
        <pc:grpChg chg="mod">
          <ac:chgData name="Excelr Solutions" userId="47a3cd0f619ff8a5" providerId="LiveId" clId="{384A1C76-4352-417C-B820-6EF3201CA3CC}" dt="2023-07-09T07:02:34.132" v="47"/>
          <ac:grpSpMkLst>
            <pc:docMk/>
            <pc:sldMk cId="0" sldId="315"/>
            <ac:grpSpMk id="32" creationId="{9446AF0F-8B14-2626-2FFB-0559CAF3EF86}"/>
          </ac:grpSpMkLst>
        </pc:grpChg>
        <pc:grpChg chg="mod">
          <ac:chgData name="Excelr Solutions" userId="47a3cd0f619ff8a5" providerId="LiveId" clId="{384A1C76-4352-417C-B820-6EF3201CA3CC}" dt="2023-07-09T07:02:48.730" v="52"/>
          <ac:grpSpMkLst>
            <pc:docMk/>
            <pc:sldMk cId="0" sldId="315"/>
            <ac:grpSpMk id="37" creationId="{B5F459DA-288B-63FD-6AF8-2D4ECB491E2D}"/>
          </ac:grpSpMkLst>
        </pc:grpChg>
        <pc:grpChg chg="del mod">
          <ac:chgData name="Excelr Solutions" userId="47a3cd0f619ff8a5" providerId="LiveId" clId="{384A1C76-4352-417C-B820-6EF3201CA3CC}" dt="2023-07-09T07:03:21.943" v="61"/>
          <ac:grpSpMkLst>
            <pc:docMk/>
            <pc:sldMk cId="0" sldId="315"/>
            <ac:grpSpMk id="40" creationId="{F33778AE-7074-140C-27CD-ECD84A1930F7}"/>
          </ac:grpSpMkLst>
        </pc:grpChg>
        <pc:grpChg chg="mod">
          <ac:chgData name="Excelr Solutions" userId="47a3cd0f619ff8a5" providerId="LiveId" clId="{384A1C76-4352-417C-B820-6EF3201CA3CC}" dt="2023-07-09T07:02:57.380" v="59"/>
          <ac:grpSpMkLst>
            <pc:docMk/>
            <pc:sldMk cId="0" sldId="315"/>
            <ac:grpSpMk id="44" creationId="{9288D9C2-3FCD-4610-6D8E-E73C16DADEDB}"/>
          </ac:grpSpMkLst>
        </pc:grpChg>
        <pc:grpChg chg="mod">
          <ac:chgData name="Excelr Solutions" userId="47a3cd0f619ff8a5" providerId="LiveId" clId="{384A1C76-4352-417C-B820-6EF3201CA3CC}" dt="2023-07-09T07:03:21.943" v="61"/>
          <ac:grpSpMkLst>
            <pc:docMk/>
            <pc:sldMk cId="0" sldId="315"/>
            <ac:grpSpMk id="46" creationId="{7F86D420-3468-E5BE-9FAB-71230D6882FC}"/>
          </ac:grpSpMkLst>
        </pc:grpChg>
        <pc:grpChg chg="mod">
          <ac:chgData name="Excelr Solutions" userId="47a3cd0f619ff8a5" providerId="LiveId" clId="{384A1C76-4352-417C-B820-6EF3201CA3CC}" dt="2023-07-09T07:03:46.677" v="64"/>
          <ac:grpSpMkLst>
            <pc:docMk/>
            <pc:sldMk cId="0" sldId="315"/>
            <ac:grpSpMk id="49" creationId="{3BA15254-5DE5-5A0C-665F-2DC251B28102}"/>
          </ac:grpSpMkLst>
        </pc:grpChg>
        <pc:grpChg chg="del mod">
          <ac:chgData name="Excelr Solutions" userId="47a3cd0f619ff8a5" providerId="LiveId" clId="{384A1C76-4352-417C-B820-6EF3201CA3CC}" dt="2023-07-09T07:04:17.886" v="73"/>
          <ac:grpSpMkLst>
            <pc:docMk/>
            <pc:sldMk cId="0" sldId="315"/>
            <ac:grpSpMk id="53" creationId="{46310485-3A42-7958-0125-8EA31BC43199}"/>
          </ac:grpSpMkLst>
        </pc:grpChg>
        <pc:grpChg chg="mod">
          <ac:chgData name="Excelr Solutions" userId="47a3cd0f619ff8a5" providerId="LiveId" clId="{384A1C76-4352-417C-B820-6EF3201CA3CC}" dt="2023-07-09T07:04:17.886" v="73"/>
          <ac:grpSpMkLst>
            <pc:docMk/>
            <pc:sldMk cId="0" sldId="315"/>
            <ac:grpSpMk id="58" creationId="{0EC7AA79-24C2-2DA8-F2C8-C08039B22335}"/>
          </ac:grpSpMkLst>
        </pc:grpChg>
        <pc:grpChg chg="mod">
          <ac:chgData name="Excelr Solutions" userId="47a3cd0f619ff8a5" providerId="LiveId" clId="{384A1C76-4352-417C-B820-6EF3201CA3CC}" dt="2023-07-09T07:04:53.838" v="82"/>
          <ac:grpSpMkLst>
            <pc:docMk/>
            <pc:sldMk cId="0" sldId="315"/>
            <ac:grpSpMk id="67" creationId="{AEDDC6D8-63E0-B686-8571-3978430E86DF}"/>
          </ac:grpSpMkLst>
        </pc:grpChg>
        <pc:grpChg chg="mod">
          <ac:chgData name="Excelr Solutions" userId="47a3cd0f619ff8a5" providerId="LiveId" clId="{384A1C76-4352-417C-B820-6EF3201CA3CC}" dt="2023-07-09T07:05:12.938" v="87"/>
          <ac:grpSpMkLst>
            <pc:docMk/>
            <pc:sldMk cId="0" sldId="315"/>
            <ac:grpSpMk id="72" creationId="{5D58A128-CEBC-0CDD-D024-2EB8EE2F64AD}"/>
          </ac:grpSpMkLst>
        </pc:grpChg>
        <pc:grpChg chg="mod">
          <ac:chgData name="Excelr Solutions" userId="47a3cd0f619ff8a5" providerId="LiveId" clId="{384A1C76-4352-417C-B820-6EF3201CA3CC}" dt="2023-07-09T07:05:24.947" v="95"/>
          <ac:grpSpMkLst>
            <pc:docMk/>
            <pc:sldMk cId="0" sldId="315"/>
            <ac:grpSpMk id="80" creationId="{A36BF33E-CBEB-A3D8-6AF4-1362417B8A3D}"/>
          </ac:grpSpMkLst>
        </pc:grpChg>
        <pc:inkChg chg="add">
          <ac:chgData name="Excelr Solutions" userId="47a3cd0f619ff8a5" providerId="LiveId" clId="{384A1C76-4352-417C-B820-6EF3201CA3CC}" dt="2023-07-09T07:01:32.258" v="39" actId="9405"/>
          <ac:inkMkLst>
            <pc:docMk/>
            <pc:sldMk cId="0" sldId="315"/>
            <ac:inkMk id="23" creationId="{4FD9A481-1014-8028-3ACF-9A40C2056B03}"/>
          </ac:inkMkLst>
        </pc:inkChg>
        <pc:inkChg chg="add mod">
          <ac:chgData name="Excelr Solutions" userId="47a3cd0f619ff8a5" providerId="LiveId" clId="{384A1C76-4352-417C-B820-6EF3201CA3CC}" dt="2023-07-09T07:02:34.132" v="47"/>
          <ac:inkMkLst>
            <pc:docMk/>
            <pc:sldMk cId="0" sldId="315"/>
            <ac:inkMk id="24" creationId="{BB0B128B-D13E-D7B5-CD1D-EA0CAD3DFD16}"/>
          </ac:inkMkLst>
        </pc:inkChg>
        <pc:inkChg chg="add mod">
          <ac:chgData name="Excelr Solutions" userId="47a3cd0f619ff8a5" providerId="LiveId" clId="{384A1C76-4352-417C-B820-6EF3201CA3CC}" dt="2023-07-09T07:02:34.132" v="47"/>
          <ac:inkMkLst>
            <pc:docMk/>
            <pc:sldMk cId="0" sldId="315"/>
            <ac:inkMk id="25" creationId="{03BEE8D9-E21E-60B5-0B29-A6CCA3ABAF4F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26" creationId="{D456408D-5687-9606-F0CC-D252CBB5631F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27" creationId="{8AECA281-290A-B9B5-83F7-3EA704A60901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28" creationId="{7DDFBA80-FDDE-3C0D-B899-EABE38D5CE70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29" creationId="{29118FCF-FEFC-7B20-2A3F-FC42D582FAE8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30" creationId="{621E5B6F-EF6D-9761-487C-2414B17C855F}"/>
          </ac:inkMkLst>
        </pc:inkChg>
        <pc:inkChg chg="add">
          <ac:chgData name="Excelr Solutions" userId="47a3cd0f619ff8a5" providerId="LiveId" clId="{384A1C76-4352-417C-B820-6EF3201CA3CC}" dt="2023-07-09T07:02:37.988" v="48" actId="9405"/>
          <ac:inkMkLst>
            <pc:docMk/>
            <pc:sldMk cId="0" sldId="315"/>
            <ac:inkMk id="33" creationId="{156BDF57-E268-9CED-6C16-18792DEA6A93}"/>
          </ac:inkMkLst>
        </pc:inkChg>
        <pc:inkChg chg="add mod">
          <ac:chgData name="Excelr Solutions" userId="47a3cd0f619ff8a5" providerId="LiveId" clId="{384A1C76-4352-417C-B820-6EF3201CA3CC}" dt="2023-07-09T07:02:48.730" v="52"/>
          <ac:inkMkLst>
            <pc:docMk/>
            <pc:sldMk cId="0" sldId="315"/>
            <ac:inkMk id="34" creationId="{5356ED32-B90C-6475-C82A-E17CEAD0E980}"/>
          </ac:inkMkLst>
        </pc:inkChg>
        <pc:inkChg chg="add mod">
          <ac:chgData name="Excelr Solutions" userId="47a3cd0f619ff8a5" providerId="LiveId" clId="{384A1C76-4352-417C-B820-6EF3201CA3CC}" dt="2023-07-09T07:02:48.730" v="52"/>
          <ac:inkMkLst>
            <pc:docMk/>
            <pc:sldMk cId="0" sldId="315"/>
            <ac:inkMk id="35" creationId="{A419E8D3-2453-A0DE-ACD3-E2431D46B4B8}"/>
          </ac:inkMkLst>
        </pc:inkChg>
        <pc:inkChg chg="add mod">
          <ac:chgData name="Excelr Solutions" userId="47a3cd0f619ff8a5" providerId="LiveId" clId="{384A1C76-4352-417C-B820-6EF3201CA3CC}" dt="2023-07-09T07:02:48.730" v="52"/>
          <ac:inkMkLst>
            <pc:docMk/>
            <pc:sldMk cId="0" sldId="315"/>
            <ac:inkMk id="36" creationId="{6E4B6167-9A34-451E-6C02-FE60EE0F7CD0}"/>
          </ac:inkMkLst>
        </pc:inkChg>
        <pc:inkChg chg="add mod">
          <ac:chgData name="Excelr Solutions" userId="47a3cd0f619ff8a5" providerId="LiveId" clId="{384A1C76-4352-417C-B820-6EF3201CA3CC}" dt="2023-07-09T07:03:21.943" v="61"/>
          <ac:inkMkLst>
            <pc:docMk/>
            <pc:sldMk cId="0" sldId="315"/>
            <ac:inkMk id="38" creationId="{9C39E5E0-7020-D581-1166-618B40CB395A}"/>
          </ac:inkMkLst>
        </pc:inkChg>
        <pc:inkChg chg="add mod">
          <ac:chgData name="Excelr Solutions" userId="47a3cd0f619ff8a5" providerId="LiveId" clId="{384A1C76-4352-417C-B820-6EF3201CA3CC}" dt="2023-07-09T07:03:21.943" v="61"/>
          <ac:inkMkLst>
            <pc:docMk/>
            <pc:sldMk cId="0" sldId="315"/>
            <ac:inkMk id="39" creationId="{ABAA76D7-E570-08FC-F12D-E4028C358CB2}"/>
          </ac:inkMkLst>
        </pc:inkChg>
        <pc:inkChg chg="add">
          <ac:chgData name="Excelr Solutions" userId="47a3cd0f619ff8a5" providerId="LiveId" clId="{384A1C76-4352-417C-B820-6EF3201CA3CC}" dt="2023-07-09T07:02:53.108" v="56" actId="9405"/>
          <ac:inkMkLst>
            <pc:docMk/>
            <pc:sldMk cId="0" sldId="315"/>
            <ac:inkMk id="41" creationId="{C9C375E4-8BBD-BDDA-F79C-F46695E4A9CD}"/>
          </ac:inkMkLst>
        </pc:inkChg>
        <pc:inkChg chg="add mod">
          <ac:chgData name="Excelr Solutions" userId="47a3cd0f619ff8a5" providerId="LiveId" clId="{384A1C76-4352-417C-B820-6EF3201CA3CC}" dt="2023-07-09T07:02:57.380" v="59"/>
          <ac:inkMkLst>
            <pc:docMk/>
            <pc:sldMk cId="0" sldId="315"/>
            <ac:inkMk id="42" creationId="{A4639D0B-F563-52AD-F18D-38102402F1CB}"/>
          </ac:inkMkLst>
        </pc:inkChg>
        <pc:inkChg chg="add mod">
          <ac:chgData name="Excelr Solutions" userId="47a3cd0f619ff8a5" providerId="LiveId" clId="{384A1C76-4352-417C-B820-6EF3201CA3CC}" dt="2023-07-09T07:02:57.380" v="59"/>
          <ac:inkMkLst>
            <pc:docMk/>
            <pc:sldMk cId="0" sldId="315"/>
            <ac:inkMk id="43" creationId="{45335C4A-896A-35C6-0FF1-6948265EC6C2}"/>
          </ac:inkMkLst>
        </pc:inkChg>
        <pc:inkChg chg="add mod">
          <ac:chgData name="Excelr Solutions" userId="47a3cd0f619ff8a5" providerId="LiveId" clId="{384A1C76-4352-417C-B820-6EF3201CA3CC}" dt="2023-07-09T07:03:21.943" v="61"/>
          <ac:inkMkLst>
            <pc:docMk/>
            <pc:sldMk cId="0" sldId="315"/>
            <ac:inkMk id="45" creationId="{A5DC3CD6-447D-B768-BA94-4DD2BA262EE5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47" creationId="{9B448E28-DFDF-3278-2191-CC5F5FB234E4}"/>
          </ac:inkMkLst>
        </pc:inkChg>
        <pc:inkChg chg="add mod">
          <ac:chgData name="Excelr Solutions" userId="47a3cd0f619ff8a5" providerId="LiveId" clId="{384A1C76-4352-417C-B820-6EF3201CA3CC}" dt="2023-07-09T07:03:46.677" v="64"/>
          <ac:inkMkLst>
            <pc:docMk/>
            <pc:sldMk cId="0" sldId="315"/>
            <ac:inkMk id="48" creationId="{4CF12E69-3EFB-1BCB-FB54-94A26BE3651D}"/>
          </ac:inkMkLst>
        </pc:inkChg>
        <pc:inkChg chg="add mod">
          <ac:chgData name="Excelr Solutions" userId="47a3cd0f619ff8a5" providerId="LiveId" clId="{384A1C76-4352-417C-B820-6EF3201CA3CC}" dt="2023-07-09T07:04:17.886" v="73"/>
          <ac:inkMkLst>
            <pc:docMk/>
            <pc:sldMk cId="0" sldId="315"/>
            <ac:inkMk id="50" creationId="{B17E3D42-F5C0-BCD9-95D0-B68D2B36401B}"/>
          </ac:inkMkLst>
        </pc:inkChg>
        <pc:inkChg chg="add mod">
          <ac:chgData name="Excelr Solutions" userId="47a3cd0f619ff8a5" providerId="LiveId" clId="{384A1C76-4352-417C-B820-6EF3201CA3CC}" dt="2023-07-09T07:04:17.886" v="73"/>
          <ac:inkMkLst>
            <pc:docMk/>
            <pc:sldMk cId="0" sldId="315"/>
            <ac:inkMk id="51" creationId="{A3767E24-474F-F8E1-D87A-B11FEDBC15EC}"/>
          </ac:inkMkLst>
        </pc:inkChg>
        <pc:inkChg chg="add mod">
          <ac:chgData name="Excelr Solutions" userId="47a3cd0f619ff8a5" providerId="LiveId" clId="{384A1C76-4352-417C-B820-6EF3201CA3CC}" dt="2023-07-09T07:04:17.886" v="73"/>
          <ac:inkMkLst>
            <pc:docMk/>
            <pc:sldMk cId="0" sldId="315"/>
            <ac:inkMk id="52" creationId="{A3A87F48-6370-19E5-92D3-4A34E1905E6D}"/>
          </ac:inkMkLst>
        </pc:inkChg>
        <pc:inkChg chg="add">
          <ac:chgData name="Excelr Solutions" userId="47a3cd0f619ff8a5" providerId="LiveId" clId="{384A1C76-4352-417C-B820-6EF3201CA3CC}" dt="2023-07-09T07:04:09.818" v="69" actId="9405"/>
          <ac:inkMkLst>
            <pc:docMk/>
            <pc:sldMk cId="0" sldId="315"/>
            <ac:inkMk id="54" creationId="{7332EEEC-B8A9-D9D0-44A6-FE28EC34C92B}"/>
          </ac:inkMkLst>
        </pc:inkChg>
        <pc:inkChg chg="add">
          <ac:chgData name="Excelr Solutions" userId="47a3cd0f619ff8a5" providerId="LiveId" clId="{384A1C76-4352-417C-B820-6EF3201CA3CC}" dt="2023-07-09T07:04:10.689" v="70" actId="9405"/>
          <ac:inkMkLst>
            <pc:docMk/>
            <pc:sldMk cId="0" sldId="315"/>
            <ac:inkMk id="55" creationId="{8FA31BC3-710C-232F-519A-BB0FD943CC0C}"/>
          </ac:inkMkLst>
        </pc:inkChg>
        <pc:inkChg chg="add">
          <ac:chgData name="Excelr Solutions" userId="47a3cd0f619ff8a5" providerId="LiveId" clId="{384A1C76-4352-417C-B820-6EF3201CA3CC}" dt="2023-07-09T07:04:11.844" v="71" actId="9405"/>
          <ac:inkMkLst>
            <pc:docMk/>
            <pc:sldMk cId="0" sldId="315"/>
            <ac:inkMk id="56" creationId="{DE57F026-0D14-E346-208F-50BEBFAA743D}"/>
          </ac:inkMkLst>
        </pc:inkChg>
        <pc:inkChg chg="add mod">
          <ac:chgData name="Excelr Solutions" userId="47a3cd0f619ff8a5" providerId="LiveId" clId="{384A1C76-4352-417C-B820-6EF3201CA3CC}" dt="2023-07-09T07:04:17.886" v="73"/>
          <ac:inkMkLst>
            <pc:docMk/>
            <pc:sldMk cId="0" sldId="315"/>
            <ac:inkMk id="57" creationId="{54AF5674-9321-95DC-2B71-63D0075B694F}"/>
          </ac:inkMkLst>
        </pc:inkChg>
        <pc:inkChg chg="add">
          <ac:chgData name="Excelr Solutions" userId="47a3cd0f619ff8a5" providerId="LiveId" clId="{384A1C76-4352-417C-B820-6EF3201CA3CC}" dt="2023-07-09T07:04:24.645" v="74" actId="9405"/>
          <ac:inkMkLst>
            <pc:docMk/>
            <pc:sldMk cId="0" sldId="315"/>
            <ac:inkMk id="59" creationId="{584D7FBE-A840-9C92-5CE4-C5499F620734}"/>
          </ac:inkMkLst>
        </pc:inkChg>
        <pc:inkChg chg="add">
          <ac:chgData name="Excelr Solutions" userId="47a3cd0f619ff8a5" providerId="LiveId" clId="{384A1C76-4352-417C-B820-6EF3201CA3CC}" dt="2023-07-09T07:04:25.391" v="75" actId="9405"/>
          <ac:inkMkLst>
            <pc:docMk/>
            <pc:sldMk cId="0" sldId="315"/>
            <ac:inkMk id="60" creationId="{1943BB8C-37C8-A12F-DE98-2B9E9BCE4635}"/>
          </ac:inkMkLst>
        </pc:inkChg>
        <pc:inkChg chg="add">
          <ac:chgData name="Excelr Solutions" userId="47a3cd0f619ff8a5" providerId="LiveId" clId="{384A1C76-4352-417C-B820-6EF3201CA3CC}" dt="2023-07-09T07:04:27.756" v="76" actId="9405"/>
          <ac:inkMkLst>
            <pc:docMk/>
            <pc:sldMk cId="0" sldId="315"/>
            <ac:inkMk id="61" creationId="{094C27FF-CEBE-39FA-5C14-1580740C4A82}"/>
          </ac:inkMkLst>
        </pc:inkChg>
        <pc:inkChg chg="add">
          <ac:chgData name="Excelr Solutions" userId="47a3cd0f619ff8a5" providerId="LiveId" clId="{384A1C76-4352-417C-B820-6EF3201CA3CC}" dt="2023-07-09T07:04:34.470" v="77" actId="9405"/>
          <ac:inkMkLst>
            <pc:docMk/>
            <pc:sldMk cId="0" sldId="315"/>
            <ac:inkMk id="62" creationId="{A14CC418-911D-9842-1E09-798F74E50E47}"/>
          </ac:inkMkLst>
        </pc:inkChg>
        <pc:inkChg chg="add mod">
          <ac:chgData name="Excelr Solutions" userId="47a3cd0f619ff8a5" providerId="LiveId" clId="{384A1C76-4352-417C-B820-6EF3201CA3CC}" dt="2023-07-09T07:04:53.838" v="82"/>
          <ac:inkMkLst>
            <pc:docMk/>
            <pc:sldMk cId="0" sldId="315"/>
            <ac:inkMk id="63" creationId="{BEEB33B3-2488-EE78-959A-28BF3DF1536F}"/>
          </ac:inkMkLst>
        </pc:inkChg>
        <pc:inkChg chg="add mod">
          <ac:chgData name="Excelr Solutions" userId="47a3cd0f619ff8a5" providerId="LiveId" clId="{384A1C76-4352-417C-B820-6EF3201CA3CC}" dt="2023-07-09T07:04:53.838" v="82"/>
          <ac:inkMkLst>
            <pc:docMk/>
            <pc:sldMk cId="0" sldId="315"/>
            <ac:inkMk id="64" creationId="{F11B6E79-D436-8759-D23D-40E19E034036}"/>
          </ac:inkMkLst>
        </pc:inkChg>
        <pc:inkChg chg="add mod">
          <ac:chgData name="Excelr Solutions" userId="47a3cd0f619ff8a5" providerId="LiveId" clId="{384A1C76-4352-417C-B820-6EF3201CA3CC}" dt="2023-07-09T07:04:53.838" v="82"/>
          <ac:inkMkLst>
            <pc:docMk/>
            <pc:sldMk cId="0" sldId="315"/>
            <ac:inkMk id="65" creationId="{626FE240-B07E-064F-1D29-7C6A4CDE6064}"/>
          </ac:inkMkLst>
        </pc:inkChg>
        <pc:inkChg chg="add mod">
          <ac:chgData name="Excelr Solutions" userId="47a3cd0f619ff8a5" providerId="LiveId" clId="{384A1C76-4352-417C-B820-6EF3201CA3CC}" dt="2023-07-09T07:04:53.838" v="82"/>
          <ac:inkMkLst>
            <pc:docMk/>
            <pc:sldMk cId="0" sldId="315"/>
            <ac:inkMk id="66" creationId="{F7108E6D-CD3A-904D-9A5A-C55444336166}"/>
          </ac:inkMkLst>
        </pc:inkChg>
        <pc:inkChg chg="add">
          <ac:chgData name="Excelr Solutions" userId="47a3cd0f619ff8a5" providerId="LiveId" clId="{384A1C76-4352-417C-B820-6EF3201CA3CC}" dt="2023-07-09T07:04:54.195" v="83" actId="9405"/>
          <ac:inkMkLst>
            <pc:docMk/>
            <pc:sldMk cId="0" sldId="315"/>
            <ac:inkMk id="68" creationId="{70129B4F-8406-8452-8747-46A84885FBB3}"/>
          </ac:inkMkLst>
        </pc:inkChg>
        <pc:inkChg chg="add mod">
          <ac:chgData name="Excelr Solutions" userId="47a3cd0f619ff8a5" providerId="LiveId" clId="{384A1C76-4352-417C-B820-6EF3201CA3CC}" dt="2023-07-09T07:05:12.938" v="87"/>
          <ac:inkMkLst>
            <pc:docMk/>
            <pc:sldMk cId="0" sldId="315"/>
            <ac:inkMk id="69" creationId="{7399F8F3-5631-31FA-F3A0-9FE3570CC1A8}"/>
          </ac:inkMkLst>
        </pc:inkChg>
        <pc:inkChg chg="add mod">
          <ac:chgData name="Excelr Solutions" userId="47a3cd0f619ff8a5" providerId="LiveId" clId="{384A1C76-4352-417C-B820-6EF3201CA3CC}" dt="2023-07-09T07:05:12.938" v="87"/>
          <ac:inkMkLst>
            <pc:docMk/>
            <pc:sldMk cId="0" sldId="315"/>
            <ac:inkMk id="70" creationId="{A1BEB29B-0636-0E45-78ED-324BAA1FAEF3}"/>
          </ac:inkMkLst>
        </pc:inkChg>
        <pc:inkChg chg="add mod">
          <ac:chgData name="Excelr Solutions" userId="47a3cd0f619ff8a5" providerId="LiveId" clId="{384A1C76-4352-417C-B820-6EF3201CA3CC}" dt="2023-07-09T07:05:12.938" v="87"/>
          <ac:inkMkLst>
            <pc:docMk/>
            <pc:sldMk cId="0" sldId="315"/>
            <ac:inkMk id="71" creationId="{07C6EE03-3F20-F70C-9CEC-7892AAE74D31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3" creationId="{99BCAE33-2214-E3D9-13DD-AD2C07396B79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4" creationId="{956107AA-CC25-7BE8-63EB-28961929CA8B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5" creationId="{18835272-AB59-45A6-FE63-9E7155045D14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6" creationId="{45BCE661-DB71-3B30-C682-23F99671AA25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7" creationId="{489974D1-43A7-8038-B891-7C02F99E09F0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8" creationId="{CB65BAB9-E3AB-16E4-60E3-07635E4A5BB2}"/>
          </ac:inkMkLst>
        </pc:inkChg>
        <pc:inkChg chg="add mod">
          <ac:chgData name="Excelr Solutions" userId="47a3cd0f619ff8a5" providerId="LiveId" clId="{384A1C76-4352-417C-B820-6EF3201CA3CC}" dt="2023-07-09T07:05:24.947" v="95"/>
          <ac:inkMkLst>
            <pc:docMk/>
            <pc:sldMk cId="0" sldId="315"/>
            <ac:inkMk id="79" creationId="{8076AEBF-E96C-176A-9511-D5D0D1C1EF45}"/>
          </ac:inkMkLst>
        </pc:inkChg>
        <pc:inkChg chg="add">
          <ac:chgData name="Excelr Solutions" userId="47a3cd0f619ff8a5" providerId="LiveId" clId="{384A1C76-4352-417C-B820-6EF3201CA3CC}" dt="2023-07-09T07:11:31.673" v="96"/>
          <ac:inkMkLst>
            <pc:docMk/>
            <pc:sldMk cId="0" sldId="315"/>
            <ac:inkMk id="81" creationId="{862C35FC-F525-E76D-69FA-D24EA3B70234}"/>
          </ac:inkMkLst>
        </pc:inkChg>
      </pc:sldChg>
      <pc:sldChg chg="addSp modSp add mod">
        <pc:chgData name="Excelr Solutions" userId="47a3cd0f619ff8a5" providerId="LiveId" clId="{384A1C76-4352-417C-B820-6EF3201CA3CC}" dt="2023-07-09T07:11:31.673" v="96"/>
        <pc:sldMkLst>
          <pc:docMk/>
          <pc:sldMk cId="0" sldId="316"/>
        </pc:sldMkLst>
        <pc:spChg chg="mod">
          <ac:chgData name="Excelr Solutions" userId="47a3cd0f619ff8a5" providerId="LiveId" clId="{384A1C76-4352-417C-B820-6EF3201CA3CC}" dt="2023-07-07T16:18:02.402" v="17" actId="1076"/>
          <ac:spMkLst>
            <pc:docMk/>
            <pc:sldMk cId="0" sldId="316"/>
            <ac:spMk id="2" creationId="{00000000-0000-0000-0000-000000000000}"/>
          </ac:spMkLst>
        </pc:spChg>
        <pc:inkChg chg="add">
          <ac:chgData name="Excelr Solutions" userId="47a3cd0f619ff8a5" providerId="LiveId" clId="{384A1C76-4352-417C-B820-6EF3201CA3CC}" dt="2023-07-09T07:11:31.673" v="96"/>
          <ac:inkMkLst>
            <pc:docMk/>
            <pc:sldMk cId="0" sldId="316"/>
            <ac:inkMk id="22" creationId="{1912DE9E-DCC4-63DA-0DA4-2F58A8F628AA}"/>
          </ac:inkMkLst>
        </pc:inkChg>
      </pc:sldChg>
      <pc:sldChg chg="modSp add mod">
        <pc:chgData name="Excelr Solutions" userId="47a3cd0f619ff8a5" providerId="LiveId" clId="{384A1C76-4352-417C-B820-6EF3201CA3CC}" dt="2023-07-07T16:18:18.304" v="20" actId="122"/>
        <pc:sldMkLst>
          <pc:docMk/>
          <pc:sldMk cId="0" sldId="317"/>
        </pc:sldMkLst>
        <pc:spChg chg="mod">
          <ac:chgData name="Excelr Solutions" userId="47a3cd0f619ff8a5" providerId="LiveId" clId="{384A1C76-4352-417C-B820-6EF3201CA3CC}" dt="2023-07-07T16:18:18.304" v="20" actId="122"/>
          <ac:spMkLst>
            <pc:docMk/>
            <pc:sldMk cId="0" sldId="317"/>
            <ac:spMk id="2" creationId="{00000000-0000-0000-0000-000000000000}"/>
          </ac:spMkLst>
        </pc:spChg>
      </pc:sldChg>
      <pc:sldChg chg="modSp add mod">
        <pc:chgData name="Excelr Solutions" userId="47a3cd0f619ff8a5" providerId="LiveId" clId="{384A1C76-4352-417C-B820-6EF3201CA3CC}" dt="2023-07-07T16:18:29.183" v="22" actId="14100"/>
        <pc:sldMkLst>
          <pc:docMk/>
          <pc:sldMk cId="0" sldId="318"/>
        </pc:sldMkLst>
        <pc:spChg chg="mod">
          <ac:chgData name="Excelr Solutions" userId="47a3cd0f619ff8a5" providerId="LiveId" clId="{384A1C76-4352-417C-B820-6EF3201CA3CC}" dt="2023-07-07T16:18:29.183" v="22" actId="14100"/>
          <ac:spMkLst>
            <pc:docMk/>
            <pc:sldMk cId="0" sldId="318"/>
            <ac:spMk id="2" creationId="{00000000-0000-0000-0000-000000000000}"/>
          </ac:spMkLst>
        </pc:spChg>
      </pc:sldChg>
      <pc:sldChg chg="add del">
        <pc:chgData name="Excelr Solutions" userId="47a3cd0f619ff8a5" providerId="LiveId" clId="{384A1C76-4352-417C-B820-6EF3201CA3CC}" dt="2023-07-07T16:18:38.120" v="23" actId="47"/>
        <pc:sldMkLst>
          <pc:docMk/>
          <pc:sldMk cId="0" sldId="319"/>
        </pc:sldMkLst>
      </pc:sldChg>
      <pc:sldChg chg="modSp add del mod">
        <pc:chgData name="Excelr Solutions" userId="47a3cd0f619ff8a5" providerId="LiveId" clId="{384A1C76-4352-417C-B820-6EF3201CA3CC}" dt="2023-07-09T07:29:54.758" v="97" actId="47"/>
        <pc:sldMkLst>
          <pc:docMk/>
          <pc:sldMk cId="0" sldId="320"/>
        </pc:sldMkLst>
        <pc:spChg chg="mod">
          <ac:chgData name="Excelr Solutions" userId="47a3cd0f619ff8a5" providerId="LiveId" clId="{384A1C76-4352-417C-B820-6EF3201CA3CC}" dt="2023-07-07T16:18:44.878" v="25" actId="122"/>
          <ac:spMkLst>
            <pc:docMk/>
            <pc:sldMk cId="0" sldId="320"/>
            <ac:spMk id="2" creationId="{00000000-0000-0000-0000-000000000000}"/>
          </ac:spMkLst>
        </pc:spChg>
      </pc:sldChg>
      <pc:sldChg chg="modSp add del mod">
        <pc:chgData name="Excelr Solutions" userId="47a3cd0f619ff8a5" providerId="LiveId" clId="{384A1C76-4352-417C-B820-6EF3201CA3CC}" dt="2023-07-09T07:29:54.962" v="98" actId="47"/>
        <pc:sldMkLst>
          <pc:docMk/>
          <pc:sldMk cId="0" sldId="321"/>
        </pc:sldMkLst>
        <pc:spChg chg="mod">
          <ac:chgData name="Excelr Solutions" userId="47a3cd0f619ff8a5" providerId="LiveId" clId="{384A1C76-4352-417C-B820-6EF3201CA3CC}" dt="2023-07-07T16:18:52.666" v="28" actId="122"/>
          <ac:spMkLst>
            <pc:docMk/>
            <pc:sldMk cId="0" sldId="321"/>
            <ac:spMk id="2" creationId="{00000000-0000-0000-0000-000000000000}"/>
          </ac:spMkLst>
        </pc:spChg>
      </pc:sldChg>
      <pc:sldChg chg="modSp add del mod">
        <pc:chgData name="Excelr Solutions" userId="47a3cd0f619ff8a5" providerId="LiveId" clId="{384A1C76-4352-417C-B820-6EF3201CA3CC}" dt="2023-07-09T07:29:55.559" v="99" actId="47"/>
        <pc:sldMkLst>
          <pc:docMk/>
          <pc:sldMk cId="0" sldId="322"/>
        </pc:sldMkLst>
        <pc:spChg chg="mod">
          <ac:chgData name="Excelr Solutions" userId="47a3cd0f619ff8a5" providerId="LiveId" clId="{384A1C76-4352-417C-B820-6EF3201CA3CC}" dt="2023-07-07T16:19:13.343" v="30" actId="14100"/>
          <ac:spMkLst>
            <pc:docMk/>
            <pc:sldMk cId="0" sldId="322"/>
            <ac:spMk id="2" creationId="{00000000-0000-0000-0000-000000000000}"/>
          </ac:spMkLst>
        </pc:spChg>
      </pc:sldChg>
      <pc:sldChg chg="modSp add del mod">
        <pc:chgData name="Excelr Solutions" userId="47a3cd0f619ff8a5" providerId="LiveId" clId="{384A1C76-4352-417C-B820-6EF3201CA3CC}" dt="2023-07-09T07:29:55.720" v="100" actId="47"/>
        <pc:sldMkLst>
          <pc:docMk/>
          <pc:sldMk cId="0" sldId="325"/>
        </pc:sldMkLst>
        <pc:spChg chg="mod">
          <ac:chgData name="Excelr Solutions" userId="47a3cd0f619ff8a5" providerId="LiveId" clId="{384A1C76-4352-417C-B820-6EF3201CA3CC}" dt="2023-07-07T16:19:25.278" v="32" actId="14100"/>
          <ac:spMkLst>
            <pc:docMk/>
            <pc:sldMk cId="0" sldId="325"/>
            <ac:spMk id="2" creationId="{00000000-0000-0000-0000-000000000000}"/>
          </ac:spMkLst>
        </pc:spChg>
      </pc:sldChg>
      <pc:sldChg chg="modSp add del mod">
        <pc:chgData name="Excelr Solutions" userId="47a3cd0f619ff8a5" providerId="LiveId" clId="{384A1C76-4352-417C-B820-6EF3201CA3CC}" dt="2023-07-09T07:29:55.878" v="101" actId="47"/>
        <pc:sldMkLst>
          <pc:docMk/>
          <pc:sldMk cId="0" sldId="326"/>
        </pc:sldMkLst>
        <pc:spChg chg="mod">
          <ac:chgData name="Excelr Solutions" userId="47a3cd0f619ff8a5" providerId="LiveId" clId="{384A1C76-4352-417C-B820-6EF3201CA3CC}" dt="2023-07-07T16:19:59.362" v="38" actId="14100"/>
          <ac:spMkLst>
            <pc:docMk/>
            <pc:sldMk cId="0" sldId="326"/>
            <ac:spMk id="2" creationId="{00000000-0000-0000-0000-000000000000}"/>
          </ac:spMkLst>
        </pc:spChg>
      </pc:sldChg>
      <pc:sldChg chg="modSp add del mod">
        <pc:chgData name="Excelr Solutions" userId="47a3cd0f619ff8a5" providerId="LiveId" clId="{384A1C76-4352-417C-B820-6EF3201CA3CC}" dt="2023-07-09T07:29:56.157" v="102" actId="47"/>
        <pc:sldMkLst>
          <pc:docMk/>
          <pc:sldMk cId="0" sldId="327"/>
        </pc:sldMkLst>
        <pc:spChg chg="mod">
          <ac:chgData name="Excelr Solutions" userId="47a3cd0f619ff8a5" providerId="LiveId" clId="{384A1C76-4352-417C-B820-6EF3201CA3CC}" dt="2023-07-07T16:19:53.793" v="37" actId="122"/>
          <ac:spMkLst>
            <pc:docMk/>
            <pc:sldMk cId="0" sldId="327"/>
            <ac:spMk id="2" creationId="{00000000-0000-0000-0000-000000000000}"/>
          </ac:spMkLst>
        </pc:spChg>
      </pc:sldChg>
      <pc:sldMasterChg chg="delSldLayout">
        <pc:chgData name="Excelr Solutions" userId="47a3cd0f619ff8a5" providerId="LiveId" clId="{384A1C76-4352-417C-B820-6EF3201CA3CC}" dt="2023-07-07T16:18:38.120" v="23" actId="47"/>
        <pc:sldMasterMkLst>
          <pc:docMk/>
          <pc:sldMasterMk cId="1278597022" sldId="2147483648"/>
        </pc:sldMasterMkLst>
        <pc:sldLayoutChg chg="del">
          <pc:chgData name="Excelr Solutions" userId="47a3cd0f619ff8a5" providerId="LiveId" clId="{384A1C76-4352-417C-B820-6EF3201CA3CC}" dt="2023-07-07T16:18:38.120" v="23" actId="47"/>
          <pc:sldLayoutMkLst>
            <pc:docMk/>
            <pc:sldMasterMk cId="1278597022" sldId="2147483648"/>
            <pc:sldLayoutMk cId="585569879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2:5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20329,'0'0'2978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2:5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10981,'-3'-9'8532,"-1"9"-8532</inkml:trace>
  <inkml:trace contextRef="#ctx0" brushRef="#br0" timeOffset="1">79 0 22010,'0'0'0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0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21946,'0'0'6360,"-12"-2"-13230,-7-5-6690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1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5603,'5'-2'18368,"21"-3"-20366,-15 2 261,-1-3-1595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1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18120,'0'0'2316,"-4"2"-2335,-12 6 35,12-3 3135,7-4-3609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2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3826,'0'0'22968,"5"0"-23294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2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10677,'0'0'11659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10789,'5'-3'17173,"4"-7"-16437,-6 1-286,1-3-4026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07:04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7203,'0'0'15399,"21"-12"-15399,-8 9 0,1-3-528,0 3-1457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AFB2-52BD-4719-EC61-911072D1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FAFB7-E288-5922-AEEA-98CD43222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37E2-4ECD-DE8B-ACFA-027C782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7987-097E-7A7A-41B3-69986ADD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437E-5B13-22C2-E835-0E29E192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8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BAF4-6B02-39C4-083B-2A01346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63A2-42ED-D866-EF02-108A2B8B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C995-DF23-658F-3C1B-F245DA66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1798-932B-A172-BB71-357ECBBF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9310-0C4B-C4E0-4477-A96A0DAA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C8AD2-5334-3916-A46A-30B474C81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AD739-800F-44CF-0926-5C1EFEBF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8E9EE-A9C6-E501-A98B-A8087532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EE89-FC12-C2D0-8293-CEB012A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344D-8886-30ED-3CFB-5431D89F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7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F386-BF1C-3274-A1A2-2AC8A184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4328-FE54-B5A3-0598-716CE002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D986-2837-C605-4FE4-BC4B5F4B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BA53-1F42-40E9-BE06-FC560F10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60CC-6213-FB5A-878F-3D197FBE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F19E-C79B-8239-9D43-A00A289D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5042-80DE-EAE5-B636-BCCA481C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E92E-3BCD-D694-618E-7EDC2062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3F22-F0AA-3249-71B1-F125ACB6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7E80-DA36-B62D-2B12-27B44A3F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108F-8AE0-EFCA-49AC-858B9EA3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9B9E-9CEC-ADEF-94F9-0DD16FF5E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FB4F-4633-98AD-F8C6-62E3CACE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37C0-9BED-B284-0E92-BB7C1915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1A3D6-F49F-9438-DADC-7F0EC662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36B9-B4D1-6D05-C9B5-A63748FB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EA7-96DC-3E9F-C59C-07D8E5A4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8F95-0C33-3EC4-5010-768E312A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951D3-4CF0-1B49-5C92-2D01D9D6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210B5-436F-9B93-E1CA-7A14F6E44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36D1C-9743-5A36-7D78-04A1E15FA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B85F0-553B-2FA8-A9AA-959A154F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B7015-3832-6910-F223-AAB3AE8E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2C80-6AB8-9028-93AF-31D4D38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C77-6FC3-7308-FB7D-A163774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2E4B4-9842-7B11-CD5E-5488B618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0484-389C-0681-025E-70B0BD64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E106-3C29-BD2F-6CFD-33351D9E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F01F-157A-7386-CFAD-1345A22B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87D12-7C74-4DB6-46F0-9280768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C0A7-9DAF-D229-7489-1AFED0F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FEC-DBB1-07E9-3B4D-630ABC66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22B7-DFA2-338F-384C-EC310173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A293-F02D-78AE-84B1-8652137E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38E0-670E-74AF-D7AB-0C0778AC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84D4-8A15-808A-24D9-7182149B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AFED-C29A-D5D0-866C-F7BD5F4B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9A8E-BCBF-0BA3-E2D8-421A9247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46918-28F6-1915-4234-950216151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2C46-E51F-406E-D992-EC2A04FFE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8732-BC13-950C-3629-9DCF519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ECF25-CA53-FA86-A1BA-559D1199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F0F1-DA03-DAC4-BFDF-0B547C45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F7CD-65FE-B5E0-A1C8-BF163D7E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D8BB-5EB5-479F-B071-478D4554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987E-93F2-F16C-7990-28FC1E23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0C38-DE06-4F5C-A31F-BD614F28C57E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21D0-C899-C374-686F-28B3062E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9B60-9FEC-8F8A-53A6-AA8E761F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D572-FAAB-4668-AE7C-8956551D8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9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4.png"/><Relationship Id="rId51" Type="http://schemas.openxmlformats.org/officeDocument/2006/relationships/image" Target="../media/image30.png"/><Relationship Id="rId3" Type="http://schemas.openxmlformats.org/officeDocument/2006/relationships/image" Target="../media/image3.png"/><Relationship Id="rId55" Type="http://schemas.openxmlformats.org/officeDocument/2006/relationships/image" Target="../media/image32.png"/><Relationship Id="rId7" Type="http://schemas.openxmlformats.org/officeDocument/2006/relationships/image" Target="../media/image7.png"/><Relationship Id="rId67" Type="http://schemas.openxmlformats.org/officeDocument/2006/relationships/image" Target="../media/image37.png"/><Relationship Id="rId2" Type="http://schemas.openxmlformats.org/officeDocument/2006/relationships/image" Target="../media/image1.png"/><Relationship Id="rId54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3" Type="http://schemas.openxmlformats.org/officeDocument/2006/relationships/image" Target="../media/image31.png"/><Relationship Id="rId58" Type="http://schemas.openxmlformats.org/officeDocument/2006/relationships/customXml" Target="../ink/ink8.xml"/><Relationship Id="rId66" Type="http://schemas.openxmlformats.org/officeDocument/2006/relationships/customXml" Target="../ink/ink9.xml"/><Relationship Id="rId5" Type="http://schemas.openxmlformats.org/officeDocument/2006/relationships/image" Target="../media/image5.png"/><Relationship Id="rId28" Type="http://schemas.openxmlformats.org/officeDocument/2006/relationships/customXml" Target="../ink/ink3.xml"/><Relationship Id="rId57" Type="http://schemas.openxmlformats.org/officeDocument/2006/relationships/customXml" Target="../ink/ink7.xml"/><Relationship Id="rId19" Type="http://schemas.openxmlformats.org/officeDocument/2006/relationships/customXml" Target="../ink/ink2.xml"/><Relationship Id="rId52" Type="http://schemas.openxmlformats.org/officeDocument/2006/relationships/customXml" Target="../ink/ink4.xml"/><Relationship Id="rId65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customXml" Target="../ink/ink1.xml"/><Relationship Id="rId27" Type="http://schemas.openxmlformats.org/officeDocument/2006/relationships/image" Target="../media/image18.png"/><Relationship Id="rId56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755" y="118353"/>
            <a:ext cx="999940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Naïve</a:t>
            </a:r>
            <a:r>
              <a:rPr spc="-23" dirty="0"/>
              <a:t> </a:t>
            </a:r>
            <a:r>
              <a:rPr spc="-11" dirty="0"/>
              <a:t>Baye’s</a:t>
            </a:r>
            <a:r>
              <a:rPr spc="-23" dirty="0"/>
              <a:t> </a:t>
            </a:r>
            <a:r>
              <a:rPr spc="-4" dirty="0"/>
              <a:t>Classifier</a:t>
            </a:r>
            <a:r>
              <a:rPr spc="-26" dirty="0"/>
              <a:t> </a:t>
            </a:r>
            <a:r>
              <a:rPr spc="-4" dirty="0"/>
              <a:t>and </a:t>
            </a:r>
            <a:r>
              <a:rPr spc="-11" dirty="0"/>
              <a:t>Baye’s</a:t>
            </a:r>
            <a:r>
              <a:rPr spc="-68" dirty="0"/>
              <a:t> </a:t>
            </a:r>
            <a:r>
              <a:rPr spc="-4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58024" y="652220"/>
            <a:ext cx="5854065" cy="834866"/>
            <a:chOff x="4282440" y="830580"/>
            <a:chExt cx="7805420" cy="1113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0" y="830580"/>
              <a:ext cx="7805419" cy="253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7469" y="1263644"/>
              <a:ext cx="6057900" cy="665480"/>
            </a:xfrm>
            <a:custGeom>
              <a:avLst/>
              <a:gdLst/>
              <a:ahLst/>
              <a:cxnLst/>
              <a:rect l="l" t="t" r="r" b="b"/>
              <a:pathLst>
                <a:path w="6057900" h="665480">
                  <a:moveTo>
                    <a:pt x="5946978" y="0"/>
                  </a:moveTo>
                  <a:lnTo>
                    <a:pt x="110921" y="0"/>
                  </a:lnTo>
                  <a:lnTo>
                    <a:pt x="67744" y="8717"/>
                  </a:lnTo>
                  <a:lnTo>
                    <a:pt x="32486" y="32491"/>
                  </a:lnTo>
                  <a:lnTo>
                    <a:pt x="8716" y="67749"/>
                  </a:lnTo>
                  <a:lnTo>
                    <a:pt x="0" y="110921"/>
                  </a:lnTo>
                  <a:lnTo>
                    <a:pt x="0" y="554570"/>
                  </a:lnTo>
                  <a:lnTo>
                    <a:pt x="8716" y="597741"/>
                  </a:lnTo>
                  <a:lnTo>
                    <a:pt x="32486" y="632994"/>
                  </a:lnTo>
                  <a:lnTo>
                    <a:pt x="67744" y="656764"/>
                  </a:lnTo>
                  <a:lnTo>
                    <a:pt x="110921" y="665480"/>
                  </a:lnTo>
                  <a:lnTo>
                    <a:pt x="5946978" y="665480"/>
                  </a:lnTo>
                  <a:lnTo>
                    <a:pt x="5990155" y="656764"/>
                  </a:lnTo>
                  <a:lnTo>
                    <a:pt x="6025413" y="632994"/>
                  </a:lnTo>
                  <a:lnTo>
                    <a:pt x="6049183" y="597741"/>
                  </a:lnTo>
                  <a:lnTo>
                    <a:pt x="6057900" y="554570"/>
                  </a:lnTo>
                  <a:lnTo>
                    <a:pt x="6057900" y="110921"/>
                  </a:lnTo>
                  <a:lnTo>
                    <a:pt x="6049183" y="67749"/>
                  </a:lnTo>
                  <a:lnTo>
                    <a:pt x="6025413" y="32491"/>
                  </a:lnTo>
                  <a:lnTo>
                    <a:pt x="5990155" y="8717"/>
                  </a:lnTo>
                  <a:lnTo>
                    <a:pt x="5946978" y="0"/>
                  </a:lnTo>
                  <a:close/>
                </a:path>
              </a:pathLst>
            </a:custGeom>
            <a:solidFill>
              <a:srgbClr val="5EB8C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5157469" y="1263644"/>
              <a:ext cx="6057900" cy="665480"/>
            </a:xfrm>
            <a:custGeom>
              <a:avLst/>
              <a:gdLst/>
              <a:ahLst/>
              <a:cxnLst/>
              <a:rect l="l" t="t" r="r" b="b"/>
              <a:pathLst>
                <a:path w="6057900" h="665480">
                  <a:moveTo>
                    <a:pt x="0" y="110921"/>
                  </a:moveTo>
                  <a:lnTo>
                    <a:pt x="8716" y="67749"/>
                  </a:lnTo>
                  <a:lnTo>
                    <a:pt x="32486" y="32491"/>
                  </a:lnTo>
                  <a:lnTo>
                    <a:pt x="67744" y="8717"/>
                  </a:lnTo>
                  <a:lnTo>
                    <a:pt x="110921" y="0"/>
                  </a:lnTo>
                  <a:lnTo>
                    <a:pt x="5946978" y="0"/>
                  </a:lnTo>
                  <a:lnTo>
                    <a:pt x="5990155" y="8717"/>
                  </a:lnTo>
                  <a:lnTo>
                    <a:pt x="6025413" y="32491"/>
                  </a:lnTo>
                  <a:lnTo>
                    <a:pt x="6049183" y="67749"/>
                  </a:lnTo>
                  <a:lnTo>
                    <a:pt x="6057900" y="110921"/>
                  </a:lnTo>
                  <a:lnTo>
                    <a:pt x="6057900" y="554570"/>
                  </a:lnTo>
                  <a:lnTo>
                    <a:pt x="6049183" y="597741"/>
                  </a:lnTo>
                  <a:lnTo>
                    <a:pt x="6025413" y="632994"/>
                  </a:lnTo>
                  <a:lnTo>
                    <a:pt x="5990155" y="656764"/>
                  </a:lnTo>
                  <a:lnTo>
                    <a:pt x="5946978" y="665480"/>
                  </a:lnTo>
                  <a:lnTo>
                    <a:pt x="110921" y="665480"/>
                  </a:lnTo>
                  <a:lnTo>
                    <a:pt x="67744" y="656764"/>
                  </a:lnTo>
                  <a:lnTo>
                    <a:pt x="32486" y="632994"/>
                  </a:lnTo>
                  <a:lnTo>
                    <a:pt x="8716" y="597741"/>
                  </a:lnTo>
                  <a:lnTo>
                    <a:pt x="0" y="554570"/>
                  </a:lnTo>
                  <a:lnTo>
                    <a:pt x="0" y="110921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4092" y="1066121"/>
            <a:ext cx="422671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technique</a:t>
            </a:r>
            <a:r>
              <a:rPr sz="1500" spc="-2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500" spc="-2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1" dirty="0">
                <a:solidFill>
                  <a:srgbClr val="FFFFFF"/>
                </a:solidFill>
                <a:latin typeface="Arial MT"/>
                <a:cs typeface="Arial MT"/>
              </a:rPr>
              <a:t>Baye’s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 theorem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38066" y="2281952"/>
            <a:ext cx="9005411" cy="2156936"/>
            <a:chOff x="2184087" y="3042602"/>
            <a:chExt cx="12007215" cy="2875915"/>
          </a:xfrm>
        </p:grpSpPr>
        <p:sp>
          <p:nvSpPr>
            <p:cNvPr id="9" name="object 9"/>
            <p:cNvSpPr/>
            <p:nvPr/>
          </p:nvSpPr>
          <p:spPr>
            <a:xfrm>
              <a:off x="2242820" y="3322316"/>
              <a:ext cx="11927840" cy="2575560"/>
            </a:xfrm>
            <a:custGeom>
              <a:avLst/>
              <a:gdLst/>
              <a:ahLst/>
              <a:cxnLst/>
              <a:rect l="l" t="t" r="r" b="b"/>
              <a:pathLst>
                <a:path w="11927840" h="2575560">
                  <a:moveTo>
                    <a:pt x="11804408" y="0"/>
                  </a:moveTo>
                  <a:lnTo>
                    <a:pt x="123431" y="0"/>
                  </a:lnTo>
                  <a:lnTo>
                    <a:pt x="75384" y="9701"/>
                  </a:lnTo>
                  <a:lnTo>
                    <a:pt x="36150" y="36155"/>
                  </a:lnTo>
                  <a:lnTo>
                    <a:pt x="9699" y="75389"/>
                  </a:lnTo>
                  <a:lnTo>
                    <a:pt x="0" y="123431"/>
                  </a:lnTo>
                  <a:lnTo>
                    <a:pt x="0" y="2452141"/>
                  </a:lnTo>
                  <a:lnTo>
                    <a:pt x="9699" y="2500180"/>
                  </a:lnTo>
                  <a:lnTo>
                    <a:pt x="36150" y="2539411"/>
                  </a:lnTo>
                  <a:lnTo>
                    <a:pt x="75384" y="2565860"/>
                  </a:lnTo>
                  <a:lnTo>
                    <a:pt x="123431" y="2575560"/>
                  </a:lnTo>
                  <a:lnTo>
                    <a:pt x="11804408" y="2575560"/>
                  </a:lnTo>
                  <a:lnTo>
                    <a:pt x="11852455" y="2565860"/>
                  </a:lnTo>
                  <a:lnTo>
                    <a:pt x="11891689" y="2539411"/>
                  </a:lnTo>
                  <a:lnTo>
                    <a:pt x="11918140" y="2500180"/>
                  </a:lnTo>
                  <a:lnTo>
                    <a:pt x="11927840" y="2452141"/>
                  </a:lnTo>
                  <a:lnTo>
                    <a:pt x="11927840" y="123431"/>
                  </a:lnTo>
                  <a:lnTo>
                    <a:pt x="11918140" y="75389"/>
                  </a:lnTo>
                  <a:lnTo>
                    <a:pt x="11891689" y="36155"/>
                  </a:lnTo>
                  <a:lnTo>
                    <a:pt x="11852455" y="9701"/>
                  </a:lnTo>
                  <a:lnTo>
                    <a:pt x="1180440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3322316"/>
              <a:ext cx="11927840" cy="2575560"/>
            </a:xfrm>
            <a:custGeom>
              <a:avLst/>
              <a:gdLst/>
              <a:ahLst/>
              <a:cxnLst/>
              <a:rect l="l" t="t" r="r" b="b"/>
              <a:pathLst>
                <a:path w="11927840" h="2575560">
                  <a:moveTo>
                    <a:pt x="0" y="123431"/>
                  </a:moveTo>
                  <a:lnTo>
                    <a:pt x="9699" y="75389"/>
                  </a:lnTo>
                  <a:lnTo>
                    <a:pt x="36150" y="36155"/>
                  </a:lnTo>
                  <a:lnTo>
                    <a:pt x="75384" y="9701"/>
                  </a:lnTo>
                  <a:lnTo>
                    <a:pt x="123431" y="0"/>
                  </a:lnTo>
                  <a:lnTo>
                    <a:pt x="11804408" y="0"/>
                  </a:lnTo>
                  <a:lnTo>
                    <a:pt x="11852455" y="9701"/>
                  </a:lnTo>
                  <a:lnTo>
                    <a:pt x="11891689" y="36155"/>
                  </a:lnTo>
                  <a:lnTo>
                    <a:pt x="11918140" y="75389"/>
                  </a:lnTo>
                  <a:lnTo>
                    <a:pt x="11927840" y="123431"/>
                  </a:lnTo>
                  <a:lnTo>
                    <a:pt x="11927840" y="2452141"/>
                  </a:lnTo>
                  <a:lnTo>
                    <a:pt x="11918140" y="2500180"/>
                  </a:lnTo>
                  <a:lnTo>
                    <a:pt x="11891689" y="2539411"/>
                  </a:lnTo>
                  <a:lnTo>
                    <a:pt x="11852455" y="2565860"/>
                  </a:lnTo>
                  <a:lnTo>
                    <a:pt x="11804408" y="2575560"/>
                  </a:lnTo>
                  <a:lnTo>
                    <a:pt x="123431" y="2575560"/>
                  </a:lnTo>
                  <a:lnTo>
                    <a:pt x="75384" y="2565860"/>
                  </a:lnTo>
                  <a:lnTo>
                    <a:pt x="36150" y="2539411"/>
                  </a:lnTo>
                  <a:lnTo>
                    <a:pt x="9699" y="2500180"/>
                  </a:lnTo>
                  <a:lnTo>
                    <a:pt x="0" y="2452141"/>
                  </a:lnTo>
                  <a:lnTo>
                    <a:pt x="0" y="123431"/>
                  </a:lnTo>
                  <a:close/>
                </a:path>
              </a:pathLst>
            </a:custGeom>
            <a:ln w="412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8375" y="3056889"/>
              <a:ext cx="2245360" cy="673100"/>
            </a:xfrm>
            <a:custGeom>
              <a:avLst/>
              <a:gdLst/>
              <a:ahLst/>
              <a:cxnLst/>
              <a:rect l="l" t="t" r="r" b="b"/>
              <a:pathLst>
                <a:path w="2245360" h="673100">
                  <a:moveTo>
                    <a:pt x="2023529" y="0"/>
                  </a:moveTo>
                  <a:lnTo>
                    <a:pt x="112179" y="0"/>
                  </a:lnTo>
                  <a:lnTo>
                    <a:pt x="68510" y="8816"/>
                  </a:lnTo>
                  <a:lnTo>
                    <a:pt x="32853" y="32858"/>
                  </a:lnTo>
                  <a:lnTo>
                    <a:pt x="8814" y="68515"/>
                  </a:lnTo>
                  <a:lnTo>
                    <a:pt x="0" y="112179"/>
                  </a:lnTo>
                  <a:lnTo>
                    <a:pt x="0" y="673100"/>
                  </a:lnTo>
                  <a:lnTo>
                    <a:pt x="2245360" y="673100"/>
                  </a:lnTo>
                  <a:lnTo>
                    <a:pt x="2245360" y="221818"/>
                  </a:lnTo>
                  <a:lnTo>
                    <a:pt x="202352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8375" y="3056889"/>
              <a:ext cx="2245360" cy="673100"/>
            </a:xfrm>
            <a:custGeom>
              <a:avLst/>
              <a:gdLst/>
              <a:ahLst/>
              <a:cxnLst/>
              <a:rect l="l" t="t" r="r" b="b"/>
              <a:pathLst>
                <a:path w="2245360" h="673100">
                  <a:moveTo>
                    <a:pt x="112179" y="0"/>
                  </a:moveTo>
                  <a:lnTo>
                    <a:pt x="2023529" y="0"/>
                  </a:lnTo>
                  <a:lnTo>
                    <a:pt x="2245360" y="221818"/>
                  </a:lnTo>
                  <a:lnTo>
                    <a:pt x="2245360" y="673100"/>
                  </a:lnTo>
                  <a:lnTo>
                    <a:pt x="0" y="673100"/>
                  </a:lnTo>
                  <a:lnTo>
                    <a:pt x="0" y="112179"/>
                  </a:lnTo>
                  <a:lnTo>
                    <a:pt x="8814" y="68515"/>
                  </a:lnTo>
                  <a:lnTo>
                    <a:pt x="32853" y="32858"/>
                  </a:lnTo>
                  <a:lnTo>
                    <a:pt x="68510" y="8816"/>
                  </a:lnTo>
                  <a:lnTo>
                    <a:pt x="112179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76407" y="2407491"/>
            <a:ext cx="1368266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26" dirty="0">
                <a:solidFill>
                  <a:srgbClr val="FFFFFF"/>
                </a:solidFill>
                <a:latin typeface="Calibri"/>
                <a:cs typeface="Calibri"/>
              </a:rPr>
              <a:t>Baye’s</a:t>
            </a:r>
            <a:r>
              <a:rPr sz="16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-4" dirty="0">
                <a:solidFill>
                  <a:srgbClr val="FFFFFF"/>
                </a:solidFill>
                <a:latin typeface="Calibri"/>
                <a:cs typeface="Calibri"/>
              </a:rPr>
              <a:t>Theorem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2485" y="3328154"/>
            <a:ext cx="63436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Where,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3107" y="2954782"/>
            <a:ext cx="2988945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790" indent="-215265">
              <a:spcBef>
                <a:spcPts val="75"/>
              </a:spcBef>
              <a:buChar char="•"/>
              <a:tabLst>
                <a:tab pos="224314" algn="l"/>
                <a:tab pos="224790" algn="l"/>
              </a:tabLst>
            </a:pP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P(A)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–</a:t>
            </a:r>
            <a:r>
              <a:rPr sz="15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Class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Prior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Probability</a:t>
            </a:r>
            <a:endParaRPr sz="1500">
              <a:latin typeface="Arial MT"/>
              <a:cs typeface="Arial MT"/>
            </a:endParaRPr>
          </a:p>
          <a:p>
            <a:pPr marL="224790" indent="-215265">
              <a:buChar char="•"/>
              <a:tabLst>
                <a:tab pos="224314" algn="l"/>
                <a:tab pos="224790" algn="l"/>
              </a:tabLst>
            </a:pP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P(B|A)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–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Likelihood</a:t>
            </a:r>
            <a:endParaRPr sz="1500">
              <a:latin typeface="Arial MT"/>
              <a:cs typeface="Arial MT"/>
            </a:endParaRPr>
          </a:p>
          <a:p>
            <a:pPr marL="224790" indent="-215265">
              <a:buChar char="•"/>
              <a:tabLst>
                <a:tab pos="224314" algn="l"/>
                <a:tab pos="224790" algn="l"/>
              </a:tabLst>
            </a:pP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P(A|B)</a:t>
            </a:r>
            <a:r>
              <a:rPr sz="1500" spc="-1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–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Posterior</a:t>
            </a:r>
            <a:r>
              <a:rPr sz="1500" spc="-4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Probability</a:t>
            </a:r>
            <a:endParaRPr sz="1500">
              <a:latin typeface="Arial MT"/>
              <a:cs typeface="Arial MT"/>
            </a:endParaRPr>
          </a:p>
          <a:p>
            <a:pPr marL="224790" indent="-215265">
              <a:buChar char="•"/>
              <a:tabLst>
                <a:tab pos="224314" algn="l"/>
                <a:tab pos="224790" algn="l"/>
                <a:tab pos="826294" algn="l"/>
              </a:tabLst>
            </a:pP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P(A)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-	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Predictor</a:t>
            </a:r>
            <a:r>
              <a:rPr sz="1500" spc="-5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Prior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Probability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2489" y="5630944"/>
            <a:ext cx="10413206" cy="535781"/>
            <a:chOff x="1216651" y="7507924"/>
            <a:chExt cx="13884275" cy="714375"/>
          </a:xfrm>
        </p:grpSpPr>
        <p:sp>
          <p:nvSpPr>
            <p:cNvPr id="17" name="object 17"/>
            <p:cNvSpPr/>
            <p:nvPr/>
          </p:nvSpPr>
          <p:spPr>
            <a:xfrm>
              <a:off x="1220461" y="7669877"/>
              <a:ext cx="594360" cy="395605"/>
            </a:xfrm>
            <a:custGeom>
              <a:avLst/>
              <a:gdLst/>
              <a:ahLst/>
              <a:cxnLst/>
              <a:rect l="l" t="t" r="r" b="b"/>
              <a:pathLst>
                <a:path w="594360" h="395604">
                  <a:moveTo>
                    <a:pt x="311275" y="395588"/>
                  </a:moveTo>
                  <a:lnTo>
                    <a:pt x="183935" y="395588"/>
                  </a:lnTo>
                  <a:lnTo>
                    <a:pt x="127793" y="386748"/>
                  </a:lnTo>
                  <a:lnTo>
                    <a:pt x="92940" y="367301"/>
                  </a:lnTo>
                  <a:lnTo>
                    <a:pt x="66444" y="347853"/>
                  </a:lnTo>
                  <a:lnTo>
                    <a:pt x="35372" y="339014"/>
                  </a:lnTo>
                  <a:lnTo>
                    <a:pt x="0" y="339014"/>
                  </a:lnTo>
                  <a:lnTo>
                    <a:pt x="0" y="133932"/>
                  </a:lnTo>
                  <a:lnTo>
                    <a:pt x="53058" y="133932"/>
                  </a:lnTo>
                  <a:lnTo>
                    <a:pt x="113190" y="56143"/>
                  </a:lnTo>
                  <a:lnTo>
                    <a:pt x="324009" y="276"/>
                  </a:lnTo>
                  <a:lnTo>
                    <a:pt x="338102" y="0"/>
                  </a:lnTo>
                  <a:lnTo>
                    <a:pt x="350803" y="4961"/>
                  </a:lnTo>
                  <a:lnTo>
                    <a:pt x="360718" y="14298"/>
                  </a:lnTo>
                  <a:lnTo>
                    <a:pt x="366455" y="27148"/>
                  </a:lnTo>
                  <a:lnTo>
                    <a:pt x="366732" y="41237"/>
                  </a:lnTo>
                  <a:lnTo>
                    <a:pt x="361769" y="53933"/>
                  </a:lnTo>
                  <a:lnTo>
                    <a:pt x="352428" y="63844"/>
                  </a:lnTo>
                  <a:lnTo>
                    <a:pt x="339572" y="69579"/>
                  </a:lnTo>
                  <a:lnTo>
                    <a:pt x="208695" y="98573"/>
                  </a:lnTo>
                  <a:lnTo>
                    <a:pt x="558880" y="98573"/>
                  </a:lnTo>
                  <a:lnTo>
                    <a:pt x="572764" y="101314"/>
                  </a:lnTo>
                  <a:lnTo>
                    <a:pt x="583994" y="108827"/>
                  </a:lnTo>
                  <a:lnTo>
                    <a:pt x="591511" y="120054"/>
                  </a:lnTo>
                  <a:lnTo>
                    <a:pt x="594252" y="133932"/>
                  </a:lnTo>
                  <a:lnTo>
                    <a:pt x="591511" y="147811"/>
                  </a:lnTo>
                  <a:lnTo>
                    <a:pt x="583994" y="159037"/>
                  </a:lnTo>
                  <a:lnTo>
                    <a:pt x="572764" y="166551"/>
                  </a:lnTo>
                  <a:lnTo>
                    <a:pt x="558880" y="169291"/>
                  </a:lnTo>
                  <a:lnTo>
                    <a:pt x="367870" y="169291"/>
                  </a:lnTo>
                  <a:lnTo>
                    <a:pt x="384351" y="172639"/>
                  </a:lnTo>
                  <a:lnTo>
                    <a:pt x="397848" y="181755"/>
                  </a:lnTo>
                  <a:lnTo>
                    <a:pt x="406968" y="195247"/>
                  </a:lnTo>
                  <a:lnTo>
                    <a:pt x="410317" y="211722"/>
                  </a:lnTo>
                  <a:lnTo>
                    <a:pt x="407808" y="225887"/>
                  </a:lnTo>
                  <a:lnTo>
                    <a:pt x="400855" y="238064"/>
                  </a:lnTo>
                  <a:lnTo>
                    <a:pt x="390321" y="247324"/>
                  </a:lnTo>
                  <a:lnTo>
                    <a:pt x="377067" y="252738"/>
                  </a:lnTo>
                  <a:lnTo>
                    <a:pt x="382229" y="259069"/>
                  </a:lnTo>
                  <a:lnTo>
                    <a:pt x="385998" y="266263"/>
                  </a:lnTo>
                  <a:lnTo>
                    <a:pt x="388309" y="274119"/>
                  </a:lnTo>
                  <a:lnTo>
                    <a:pt x="389094" y="282439"/>
                  </a:lnTo>
                  <a:lnTo>
                    <a:pt x="385744" y="298914"/>
                  </a:lnTo>
                  <a:lnTo>
                    <a:pt x="376625" y="312406"/>
                  </a:lnTo>
                  <a:lnTo>
                    <a:pt x="363128" y="321522"/>
                  </a:lnTo>
                  <a:lnTo>
                    <a:pt x="346647" y="324870"/>
                  </a:lnTo>
                  <a:lnTo>
                    <a:pt x="342402" y="324870"/>
                  </a:lnTo>
                  <a:lnTo>
                    <a:pt x="347155" y="330682"/>
                  </a:lnTo>
                  <a:lnTo>
                    <a:pt x="350715" y="337422"/>
                  </a:lnTo>
                  <a:lnTo>
                    <a:pt x="352948" y="344958"/>
                  </a:lnTo>
                  <a:lnTo>
                    <a:pt x="353721" y="353157"/>
                  </a:lnTo>
                  <a:lnTo>
                    <a:pt x="350372" y="369632"/>
                  </a:lnTo>
                  <a:lnTo>
                    <a:pt x="341253" y="383124"/>
                  </a:lnTo>
                  <a:lnTo>
                    <a:pt x="327756" y="392240"/>
                  </a:lnTo>
                  <a:lnTo>
                    <a:pt x="311275" y="39558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0461" y="7669877"/>
              <a:ext cx="594360" cy="395605"/>
            </a:xfrm>
            <a:custGeom>
              <a:avLst/>
              <a:gdLst/>
              <a:ahLst/>
              <a:cxnLst/>
              <a:rect l="l" t="t" r="r" b="b"/>
              <a:pathLst>
                <a:path w="594360" h="395604">
                  <a:moveTo>
                    <a:pt x="558880" y="98573"/>
                  </a:moveTo>
                  <a:lnTo>
                    <a:pt x="208695" y="98573"/>
                  </a:lnTo>
                  <a:lnTo>
                    <a:pt x="339572" y="69579"/>
                  </a:lnTo>
                  <a:lnTo>
                    <a:pt x="352428" y="63844"/>
                  </a:lnTo>
                  <a:lnTo>
                    <a:pt x="361769" y="53933"/>
                  </a:lnTo>
                  <a:lnTo>
                    <a:pt x="366732" y="41237"/>
                  </a:lnTo>
                  <a:lnTo>
                    <a:pt x="366455" y="27148"/>
                  </a:lnTo>
                  <a:lnTo>
                    <a:pt x="360718" y="14298"/>
                  </a:lnTo>
                  <a:lnTo>
                    <a:pt x="350803" y="4961"/>
                  </a:lnTo>
                  <a:lnTo>
                    <a:pt x="338102" y="0"/>
                  </a:lnTo>
                  <a:lnTo>
                    <a:pt x="324009" y="276"/>
                  </a:lnTo>
                  <a:lnTo>
                    <a:pt x="132999" y="42706"/>
                  </a:lnTo>
                  <a:lnTo>
                    <a:pt x="53058" y="133932"/>
                  </a:lnTo>
                  <a:lnTo>
                    <a:pt x="0" y="133932"/>
                  </a:lnTo>
                  <a:lnTo>
                    <a:pt x="0" y="339013"/>
                  </a:lnTo>
                  <a:lnTo>
                    <a:pt x="35372" y="339013"/>
                  </a:lnTo>
                  <a:lnTo>
                    <a:pt x="66444" y="347853"/>
                  </a:lnTo>
                  <a:lnTo>
                    <a:pt x="92940" y="367301"/>
                  </a:lnTo>
                  <a:lnTo>
                    <a:pt x="127793" y="386748"/>
                  </a:lnTo>
                  <a:lnTo>
                    <a:pt x="183935" y="395588"/>
                  </a:lnTo>
                  <a:lnTo>
                    <a:pt x="311275" y="395588"/>
                  </a:lnTo>
                  <a:lnTo>
                    <a:pt x="327756" y="392240"/>
                  </a:lnTo>
                  <a:lnTo>
                    <a:pt x="341253" y="383124"/>
                  </a:lnTo>
                  <a:lnTo>
                    <a:pt x="350372" y="369632"/>
                  </a:lnTo>
                  <a:lnTo>
                    <a:pt x="353721" y="353157"/>
                  </a:lnTo>
                  <a:lnTo>
                    <a:pt x="352948" y="344958"/>
                  </a:lnTo>
                  <a:lnTo>
                    <a:pt x="350715" y="337422"/>
                  </a:lnTo>
                  <a:lnTo>
                    <a:pt x="347155" y="330682"/>
                  </a:lnTo>
                  <a:lnTo>
                    <a:pt x="342402" y="324870"/>
                  </a:lnTo>
                  <a:lnTo>
                    <a:pt x="346647" y="324870"/>
                  </a:lnTo>
                  <a:lnTo>
                    <a:pt x="363128" y="321522"/>
                  </a:lnTo>
                  <a:lnTo>
                    <a:pt x="376625" y="312406"/>
                  </a:lnTo>
                  <a:lnTo>
                    <a:pt x="385744" y="298914"/>
                  </a:lnTo>
                  <a:lnTo>
                    <a:pt x="389094" y="282439"/>
                  </a:lnTo>
                  <a:lnTo>
                    <a:pt x="388309" y="274119"/>
                  </a:lnTo>
                  <a:lnTo>
                    <a:pt x="385998" y="266263"/>
                  </a:lnTo>
                  <a:lnTo>
                    <a:pt x="382229" y="259069"/>
                  </a:lnTo>
                  <a:lnTo>
                    <a:pt x="377067" y="252738"/>
                  </a:lnTo>
                  <a:lnTo>
                    <a:pt x="390321" y="247324"/>
                  </a:lnTo>
                  <a:lnTo>
                    <a:pt x="400855" y="238064"/>
                  </a:lnTo>
                  <a:lnTo>
                    <a:pt x="407808" y="225887"/>
                  </a:lnTo>
                  <a:lnTo>
                    <a:pt x="410317" y="211722"/>
                  </a:lnTo>
                  <a:lnTo>
                    <a:pt x="406968" y="195247"/>
                  </a:lnTo>
                  <a:lnTo>
                    <a:pt x="397848" y="181755"/>
                  </a:lnTo>
                  <a:lnTo>
                    <a:pt x="384351" y="172639"/>
                  </a:lnTo>
                  <a:lnTo>
                    <a:pt x="367870" y="169291"/>
                  </a:lnTo>
                  <a:lnTo>
                    <a:pt x="558880" y="169291"/>
                  </a:lnTo>
                  <a:lnTo>
                    <a:pt x="572764" y="166551"/>
                  </a:lnTo>
                  <a:lnTo>
                    <a:pt x="583994" y="159037"/>
                  </a:lnTo>
                  <a:lnTo>
                    <a:pt x="591511" y="147811"/>
                  </a:lnTo>
                  <a:lnTo>
                    <a:pt x="594252" y="133932"/>
                  </a:lnTo>
                  <a:lnTo>
                    <a:pt x="591511" y="120054"/>
                  </a:lnTo>
                  <a:lnTo>
                    <a:pt x="583994" y="108827"/>
                  </a:lnTo>
                  <a:lnTo>
                    <a:pt x="572764" y="101314"/>
                  </a:lnTo>
                  <a:lnTo>
                    <a:pt x="558880" y="98573"/>
                  </a:lnTo>
                  <a:close/>
                </a:path>
              </a:pathLst>
            </a:custGeom>
            <a:ln w="707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8010" y="7522212"/>
              <a:ext cx="13228319" cy="685800"/>
            </a:xfrm>
            <a:custGeom>
              <a:avLst/>
              <a:gdLst/>
              <a:ahLst/>
              <a:cxnLst/>
              <a:rect l="l" t="t" r="r" b="b"/>
              <a:pathLst>
                <a:path w="13228319" h="685800">
                  <a:moveTo>
                    <a:pt x="13114019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799"/>
                  </a:lnTo>
                  <a:lnTo>
                    <a:pt x="13114019" y="685799"/>
                  </a:lnTo>
                  <a:lnTo>
                    <a:pt x="13158513" y="676816"/>
                  </a:lnTo>
                  <a:lnTo>
                    <a:pt x="13194844" y="652319"/>
                  </a:lnTo>
                  <a:lnTo>
                    <a:pt x="13219338" y="615987"/>
                  </a:lnTo>
                  <a:lnTo>
                    <a:pt x="13228319" y="571499"/>
                  </a:lnTo>
                  <a:lnTo>
                    <a:pt x="13228319" y="114299"/>
                  </a:lnTo>
                  <a:lnTo>
                    <a:pt x="13219338" y="69806"/>
                  </a:lnTo>
                  <a:lnTo>
                    <a:pt x="13194844" y="33475"/>
                  </a:lnTo>
                  <a:lnTo>
                    <a:pt x="13158513" y="8981"/>
                  </a:lnTo>
                  <a:lnTo>
                    <a:pt x="13114019" y="0"/>
                  </a:lnTo>
                  <a:close/>
                </a:path>
              </a:pathLst>
            </a:custGeom>
            <a:solidFill>
              <a:srgbClr val="5EB8C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8010" y="7522212"/>
              <a:ext cx="13228319" cy="685800"/>
            </a:xfrm>
            <a:custGeom>
              <a:avLst/>
              <a:gdLst/>
              <a:ahLst/>
              <a:cxnLst/>
              <a:rect l="l" t="t" r="r" b="b"/>
              <a:pathLst>
                <a:path w="13228319" h="685800">
                  <a:moveTo>
                    <a:pt x="0" y="114299"/>
                  </a:moveTo>
                  <a:lnTo>
                    <a:pt x="8981" y="69806"/>
                  </a:lnTo>
                  <a:lnTo>
                    <a:pt x="33475" y="33475"/>
                  </a:lnTo>
                  <a:lnTo>
                    <a:pt x="69806" y="8981"/>
                  </a:lnTo>
                  <a:lnTo>
                    <a:pt x="114300" y="0"/>
                  </a:lnTo>
                  <a:lnTo>
                    <a:pt x="13114019" y="0"/>
                  </a:lnTo>
                  <a:lnTo>
                    <a:pt x="13158513" y="8981"/>
                  </a:lnTo>
                  <a:lnTo>
                    <a:pt x="13194844" y="33475"/>
                  </a:lnTo>
                  <a:lnTo>
                    <a:pt x="13219338" y="69806"/>
                  </a:lnTo>
                  <a:lnTo>
                    <a:pt x="13228319" y="114299"/>
                  </a:lnTo>
                  <a:lnTo>
                    <a:pt x="13228319" y="571499"/>
                  </a:lnTo>
                  <a:lnTo>
                    <a:pt x="13219338" y="615987"/>
                  </a:lnTo>
                  <a:lnTo>
                    <a:pt x="13194844" y="652319"/>
                  </a:lnTo>
                  <a:lnTo>
                    <a:pt x="13158513" y="676816"/>
                  </a:lnTo>
                  <a:lnTo>
                    <a:pt x="13114019" y="685799"/>
                  </a:lnTo>
                  <a:lnTo>
                    <a:pt x="114300" y="685799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77376" y="5654124"/>
            <a:ext cx="9044464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500" b="1" spc="-4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Naive </a:t>
            </a:r>
            <a:r>
              <a:rPr sz="1500" spc="-11" dirty="0">
                <a:solidFill>
                  <a:srgbClr val="FFFFFF"/>
                </a:solidFill>
                <a:latin typeface="Arial MT"/>
                <a:cs typeface="Arial MT"/>
              </a:rPr>
              <a:t>Baye’s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classifier assumes that the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presence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 a particular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feature in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class is unrelated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sz="1500" spc="-41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presence</a:t>
            </a:r>
            <a:r>
              <a:rPr sz="1500" spc="-2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2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500" spc="-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feature.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5142" y="3030178"/>
            <a:ext cx="178641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P(A|B)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3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P(B|A)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P(A)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4322" y="3315928"/>
            <a:ext cx="40147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B)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2238" y="3315653"/>
            <a:ext cx="986790" cy="11430"/>
          </a:xfrm>
          <a:custGeom>
            <a:avLst/>
            <a:gdLst/>
            <a:ahLst/>
            <a:cxnLst/>
            <a:rect l="l" t="t" r="r" b="b"/>
            <a:pathLst>
              <a:path w="1315720" h="15239">
                <a:moveTo>
                  <a:pt x="0" y="0"/>
                </a:moveTo>
                <a:lnTo>
                  <a:pt x="1315720" y="15240"/>
                </a:lnTo>
              </a:path>
            </a:pathLst>
          </a:custGeom>
          <a:ln w="1799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142" y="118353"/>
            <a:ext cx="788547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Naïve</a:t>
            </a:r>
            <a:r>
              <a:rPr spc="-34" dirty="0"/>
              <a:t> </a:t>
            </a:r>
            <a:r>
              <a:rPr spc="-11" dirty="0"/>
              <a:t>Baye’s</a:t>
            </a:r>
            <a:r>
              <a:rPr spc="-30" dirty="0"/>
              <a:t> </a:t>
            </a:r>
            <a:r>
              <a:rPr spc="-4" dirty="0"/>
              <a:t>Classifier:</a:t>
            </a:r>
            <a:r>
              <a:rPr spc="-23" dirty="0"/>
              <a:t> </a:t>
            </a:r>
            <a:r>
              <a:rPr spc="-4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30001" y="1804511"/>
          <a:ext cx="3512820" cy="1535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04">
                <a:tc rowSpan="2" gridSpan="2"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Frequency</a:t>
                      </a:r>
                      <a:r>
                        <a:rPr sz="1500" spc="-4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3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430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286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574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524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524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1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Outlook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85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Sunny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4766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052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052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Overcast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Rainy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30001" y="3593306"/>
          <a:ext cx="3512820" cy="1228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515">
                <a:tc rowSpan="2" gridSpan="2"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Frequency</a:t>
                      </a:r>
                      <a:r>
                        <a:rPr sz="1500" spc="-4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3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3356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524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447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4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 row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Humidity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811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082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Normal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2385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2385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238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30001" y="5075396"/>
          <a:ext cx="3512820" cy="122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05">
                <a:tc rowSpan="2" gridSpan="2"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914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Frequency</a:t>
                      </a:r>
                      <a:r>
                        <a:rPr sz="1500" spc="-4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3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240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143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320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4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3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 rowSpan="2"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1500" spc="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Wind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526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Strong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5243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5243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524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01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Weak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1433" marB="0">
                    <a:lnL w="9525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1433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143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58941" y="622936"/>
            <a:ext cx="10161746" cy="5530691"/>
            <a:chOff x="1411922" y="830580"/>
            <a:chExt cx="13548994" cy="73742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0620" y="830580"/>
              <a:ext cx="6449059" cy="253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407932"/>
              <a:ext cx="4940287" cy="57683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14512" y="2393632"/>
              <a:ext cx="4968875" cy="5796915"/>
            </a:xfrm>
            <a:custGeom>
              <a:avLst/>
              <a:gdLst/>
              <a:ahLst/>
              <a:cxnLst/>
              <a:rect l="l" t="t" r="r" b="b"/>
              <a:pathLst>
                <a:path w="4968875" h="5796915">
                  <a:moveTo>
                    <a:pt x="0" y="0"/>
                  </a:moveTo>
                  <a:lnTo>
                    <a:pt x="4968875" y="0"/>
                  </a:lnTo>
                  <a:lnTo>
                    <a:pt x="4968875" y="5796915"/>
                  </a:lnTo>
                  <a:lnTo>
                    <a:pt x="0" y="579691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6210" y="1306824"/>
              <a:ext cx="13520419" cy="662940"/>
            </a:xfrm>
            <a:custGeom>
              <a:avLst/>
              <a:gdLst/>
              <a:ahLst/>
              <a:cxnLst/>
              <a:rect l="l" t="t" r="r" b="b"/>
              <a:pathLst>
                <a:path w="13520419" h="662939">
                  <a:moveTo>
                    <a:pt x="13409917" y="0"/>
                  </a:moveTo>
                  <a:lnTo>
                    <a:pt x="110502" y="0"/>
                  </a:lnTo>
                  <a:lnTo>
                    <a:pt x="67487" y="8684"/>
                  </a:lnTo>
                  <a:lnTo>
                    <a:pt x="32362" y="32367"/>
                  </a:lnTo>
                  <a:lnTo>
                    <a:pt x="8682" y="67492"/>
                  </a:lnTo>
                  <a:lnTo>
                    <a:pt x="0" y="110502"/>
                  </a:lnTo>
                  <a:lnTo>
                    <a:pt x="0" y="552450"/>
                  </a:lnTo>
                  <a:lnTo>
                    <a:pt x="8682" y="595458"/>
                  </a:lnTo>
                  <a:lnTo>
                    <a:pt x="32362" y="630578"/>
                  </a:lnTo>
                  <a:lnTo>
                    <a:pt x="67487" y="654257"/>
                  </a:lnTo>
                  <a:lnTo>
                    <a:pt x="110502" y="662940"/>
                  </a:lnTo>
                  <a:lnTo>
                    <a:pt x="13409917" y="662940"/>
                  </a:lnTo>
                  <a:lnTo>
                    <a:pt x="13452932" y="654257"/>
                  </a:lnTo>
                  <a:lnTo>
                    <a:pt x="13488057" y="630578"/>
                  </a:lnTo>
                  <a:lnTo>
                    <a:pt x="13511737" y="595458"/>
                  </a:lnTo>
                  <a:lnTo>
                    <a:pt x="13520419" y="552450"/>
                  </a:lnTo>
                  <a:lnTo>
                    <a:pt x="13520419" y="110502"/>
                  </a:lnTo>
                  <a:lnTo>
                    <a:pt x="13511737" y="67492"/>
                  </a:lnTo>
                  <a:lnTo>
                    <a:pt x="13488057" y="32367"/>
                  </a:lnTo>
                  <a:lnTo>
                    <a:pt x="13452932" y="8684"/>
                  </a:lnTo>
                  <a:lnTo>
                    <a:pt x="13409917" y="0"/>
                  </a:lnTo>
                  <a:close/>
                </a:path>
              </a:pathLst>
            </a:custGeom>
            <a:solidFill>
              <a:srgbClr val="5EB8C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6210" y="1306824"/>
              <a:ext cx="13520419" cy="662940"/>
            </a:xfrm>
            <a:custGeom>
              <a:avLst/>
              <a:gdLst/>
              <a:ahLst/>
              <a:cxnLst/>
              <a:rect l="l" t="t" r="r" b="b"/>
              <a:pathLst>
                <a:path w="13520419" h="662939">
                  <a:moveTo>
                    <a:pt x="0" y="110502"/>
                  </a:moveTo>
                  <a:lnTo>
                    <a:pt x="8682" y="67492"/>
                  </a:lnTo>
                  <a:lnTo>
                    <a:pt x="32362" y="32367"/>
                  </a:lnTo>
                  <a:lnTo>
                    <a:pt x="67487" y="8684"/>
                  </a:lnTo>
                  <a:lnTo>
                    <a:pt x="110502" y="0"/>
                  </a:lnTo>
                  <a:lnTo>
                    <a:pt x="13409917" y="0"/>
                  </a:lnTo>
                  <a:lnTo>
                    <a:pt x="13452932" y="8684"/>
                  </a:lnTo>
                  <a:lnTo>
                    <a:pt x="13488057" y="32367"/>
                  </a:lnTo>
                  <a:lnTo>
                    <a:pt x="13511737" y="67492"/>
                  </a:lnTo>
                  <a:lnTo>
                    <a:pt x="13520419" y="110502"/>
                  </a:lnTo>
                  <a:lnTo>
                    <a:pt x="13520419" y="552450"/>
                  </a:lnTo>
                  <a:lnTo>
                    <a:pt x="13511737" y="595458"/>
                  </a:lnTo>
                  <a:lnTo>
                    <a:pt x="13488057" y="630578"/>
                  </a:lnTo>
                  <a:lnTo>
                    <a:pt x="13452932" y="654257"/>
                  </a:lnTo>
                  <a:lnTo>
                    <a:pt x="13409917" y="662940"/>
                  </a:lnTo>
                  <a:lnTo>
                    <a:pt x="110502" y="662940"/>
                  </a:lnTo>
                  <a:lnTo>
                    <a:pt x="67487" y="654257"/>
                  </a:lnTo>
                  <a:lnTo>
                    <a:pt x="32362" y="630578"/>
                  </a:lnTo>
                  <a:lnTo>
                    <a:pt x="8682" y="595458"/>
                  </a:lnTo>
                  <a:lnTo>
                    <a:pt x="0" y="552450"/>
                  </a:lnTo>
                  <a:lnTo>
                    <a:pt x="0" y="110502"/>
                  </a:lnTo>
                  <a:close/>
                </a:path>
              </a:pathLst>
            </a:custGeom>
            <a:ln w="2857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0197" y="1098199"/>
            <a:ext cx="9773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500" spc="-2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1500" spc="-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toward</a:t>
            </a:r>
            <a:r>
              <a:rPr sz="1500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prediction</a:t>
            </a:r>
            <a:r>
              <a:rPr sz="1500" spc="-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 naïve</a:t>
            </a:r>
            <a:r>
              <a:rPr sz="15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bayes,</a:t>
            </a:r>
            <a:r>
              <a:rPr sz="1500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500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500" spc="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estimate</a:t>
            </a:r>
            <a:r>
              <a:rPr sz="1500" spc="-3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frequency</a:t>
            </a:r>
            <a:r>
              <a:rPr sz="1500" spc="-4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1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500" spc="-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00" spc="-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1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attribute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648" y="118353"/>
            <a:ext cx="8021449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dirty="0"/>
              <a:t>Building</a:t>
            </a:r>
            <a:r>
              <a:rPr spc="-56" dirty="0"/>
              <a:t> </a:t>
            </a:r>
            <a:r>
              <a:rPr spc="-4" dirty="0"/>
              <a:t>Likelihood</a:t>
            </a:r>
            <a:r>
              <a:rPr spc="-90" dirty="0"/>
              <a:t> </a:t>
            </a:r>
            <a:r>
              <a:rPr spc="-49" dirty="0"/>
              <a:t>Tables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8701" y="2040731"/>
          <a:ext cx="4791075" cy="2068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5468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Likelihood</a:t>
                      </a:r>
                      <a:r>
                        <a:rPr sz="1500" spc="-4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3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38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334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5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00" spc="-4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52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52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Outlook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Sunny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2/5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5/14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Overcast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238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4/9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238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0/5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238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4/14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572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Rainy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286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286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2/5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286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5/14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19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10/14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386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4/14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320540" y="622935"/>
            <a:ext cx="6795135" cy="2017395"/>
            <a:chOff x="5760720" y="830580"/>
            <a:chExt cx="9060180" cy="2689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0" y="830580"/>
              <a:ext cx="4846319" cy="253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7740" y="2903220"/>
              <a:ext cx="4963159" cy="515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1859" y="2880360"/>
              <a:ext cx="4417059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37119" y="2192655"/>
            <a:ext cx="3634740" cy="259206"/>
          </a:xfrm>
          <a:prstGeom prst="rect">
            <a:avLst/>
          </a:prstGeom>
          <a:solidFill>
            <a:srgbClr val="F8CAAC"/>
          </a:solidFill>
          <a:ln w="9525">
            <a:solidFill>
              <a:srgbClr val="FFFFFF"/>
            </a:solidFill>
          </a:ln>
        </p:spPr>
        <p:txBody>
          <a:bodyPr vert="horz" wrap="square" lIns="0" tIns="28099" rIns="0" bIns="0" rtlCol="0">
            <a:spAutoFit/>
          </a:bodyPr>
          <a:lstStyle/>
          <a:p>
            <a:pPr marL="68104">
              <a:spcBef>
                <a:spcPts val="221"/>
              </a:spcBef>
            </a:pP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|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i="1" spc="-8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spc="-8" dirty="0">
                <a:solidFill>
                  <a:srgbClr val="585858"/>
                </a:solidFill>
                <a:latin typeface="Arial"/>
                <a:cs typeface="Arial"/>
              </a:rPr>
              <a:t>Sunny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|</a:t>
            </a:r>
            <a:r>
              <a:rPr sz="1500" i="1" spc="-8" dirty="0">
                <a:solidFill>
                  <a:srgbClr val="585858"/>
                </a:solidFill>
                <a:latin typeface="Arial"/>
                <a:cs typeface="Arial"/>
              </a:rPr>
              <a:t>Yes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3/9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0.33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51394" y="2886075"/>
            <a:ext cx="3219450" cy="480060"/>
            <a:chOff x="9801859" y="3848100"/>
            <a:chExt cx="4292600" cy="640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7739" y="3870960"/>
              <a:ext cx="4236719" cy="518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859" y="3848100"/>
              <a:ext cx="3832859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437120" y="2918459"/>
            <a:ext cx="3089909" cy="260167"/>
          </a:xfrm>
          <a:prstGeom prst="rect">
            <a:avLst/>
          </a:prstGeom>
          <a:solidFill>
            <a:srgbClr val="FFE699"/>
          </a:solidFill>
          <a:ln w="9525">
            <a:solidFill>
              <a:srgbClr val="FFFFFF"/>
            </a:solidFill>
          </a:ln>
        </p:spPr>
        <p:txBody>
          <a:bodyPr vert="horz" wrap="square" lIns="0" tIns="29051" rIns="0" bIns="0" rtlCol="0">
            <a:spAutoFit/>
          </a:bodyPr>
          <a:lstStyle/>
          <a:p>
            <a:pPr marL="68104">
              <a:spcBef>
                <a:spcPts val="229"/>
              </a:spcBef>
            </a:pP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Sunny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5/14</a:t>
            </a:r>
            <a:r>
              <a:rPr sz="15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0.36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51394" y="3613784"/>
            <a:ext cx="3154680" cy="480060"/>
            <a:chOff x="9801859" y="4818379"/>
            <a:chExt cx="4206240" cy="6400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57739" y="4841240"/>
              <a:ext cx="4150359" cy="515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1859" y="4818379"/>
              <a:ext cx="3675379" cy="64007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437119" y="3646170"/>
            <a:ext cx="3025140" cy="259206"/>
          </a:xfrm>
          <a:prstGeom prst="rect">
            <a:avLst/>
          </a:prstGeom>
          <a:solidFill>
            <a:srgbClr val="C5DFB4"/>
          </a:solidFill>
          <a:ln w="9525">
            <a:solidFill>
              <a:srgbClr val="FFFFFF"/>
            </a:solidFill>
          </a:ln>
        </p:spPr>
        <p:txBody>
          <a:bodyPr vert="horz" wrap="square" lIns="0" tIns="28099" rIns="0" bIns="0" rtlCol="0">
            <a:spAutoFit/>
          </a:bodyPr>
          <a:lstStyle/>
          <a:p>
            <a:pPr marL="68104">
              <a:spcBef>
                <a:spcPts val="221"/>
              </a:spcBef>
            </a:pPr>
            <a:r>
              <a:rPr sz="1500" i="1" dirty="0">
                <a:latin typeface="Arial"/>
                <a:cs typeface="Arial"/>
              </a:rPr>
              <a:t>P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sz="1500" i="1" dirty="0">
                <a:latin typeface="Arial"/>
                <a:cs typeface="Arial"/>
              </a:rPr>
              <a:t>A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spc="-15" dirty="0">
                <a:latin typeface="Arial MT"/>
                <a:cs typeface="Arial MT"/>
              </a:rPr>
              <a:t>(</a:t>
            </a:r>
            <a:r>
              <a:rPr sz="1500" i="1" spc="-15" dirty="0">
                <a:latin typeface="Arial"/>
                <a:cs typeface="Arial"/>
              </a:rPr>
              <a:t>Yes</a:t>
            </a:r>
            <a:r>
              <a:rPr sz="1500" spc="-15" dirty="0">
                <a:latin typeface="Arial MT"/>
                <a:cs typeface="Arial MT"/>
              </a:rPr>
              <a:t>)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10/14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0.71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39252" y="919880"/>
            <a:ext cx="6117431" cy="3655695"/>
            <a:chOff x="4719002" y="1226507"/>
            <a:chExt cx="8156575" cy="4874260"/>
          </a:xfrm>
        </p:grpSpPr>
        <p:sp>
          <p:nvSpPr>
            <p:cNvPr id="18" name="object 18"/>
            <p:cNvSpPr/>
            <p:nvPr/>
          </p:nvSpPr>
          <p:spPr>
            <a:xfrm>
              <a:off x="8797290" y="2411730"/>
              <a:ext cx="0" cy="3688715"/>
            </a:xfrm>
            <a:custGeom>
              <a:avLst/>
              <a:gdLst/>
              <a:ahLst/>
              <a:cxnLst/>
              <a:rect l="l" t="t" r="r" b="b"/>
              <a:pathLst>
                <a:path h="3688715">
                  <a:moveTo>
                    <a:pt x="0" y="0"/>
                  </a:moveTo>
                  <a:lnTo>
                    <a:pt x="0" y="3688549"/>
                  </a:lnTo>
                </a:path>
              </a:pathLst>
            </a:custGeom>
            <a:ln w="381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3290" y="1240795"/>
              <a:ext cx="8128000" cy="657860"/>
            </a:xfrm>
            <a:custGeom>
              <a:avLst/>
              <a:gdLst/>
              <a:ahLst/>
              <a:cxnLst/>
              <a:rect l="l" t="t" r="r" b="b"/>
              <a:pathLst>
                <a:path w="8128000" h="657860">
                  <a:moveTo>
                    <a:pt x="8018360" y="0"/>
                  </a:moveTo>
                  <a:lnTo>
                    <a:pt x="109639" y="0"/>
                  </a:lnTo>
                  <a:lnTo>
                    <a:pt x="66961" y="8615"/>
                  </a:lnTo>
                  <a:lnTo>
                    <a:pt x="32111" y="32111"/>
                  </a:lnTo>
                  <a:lnTo>
                    <a:pt x="8615" y="66961"/>
                  </a:lnTo>
                  <a:lnTo>
                    <a:pt x="0" y="109639"/>
                  </a:lnTo>
                  <a:lnTo>
                    <a:pt x="0" y="548208"/>
                  </a:lnTo>
                  <a:lnTo>
                    <a:pt x="8615" y="590887"/>
                  </a:lnTo>
                  <a:lnTo>
                    <a:pt x="32111" y="625741"/>
                  </a:lnTo>
                  <a:lnTo>
                    <a:pt x="66961" y="649242"/>
                  </a:lnTo>
                  <a:lnTo>
                    <a:pt x="109639" y="657860"/>
                  </a:lnTo>
                  <a:lnTo>
                    <a:pt x="8018360" y="657860"/>
                  </a:lnTo>
                  <a:lnTo>
                    <a:pt x="8061038" y="649242"/>
                  </a:lnTo>
                  <a:lnTo>
                    <a:pt x="8095888" y="625741"/>
                  </a:lnTo>
                  <a:lnTo>
                    <a:pt x="8119384" y="590887"/>
                  </a:lnTo>
                  <a:lnTo>
                    <a:pt x="8128000" y="548208"/>
                  </a:lnTo>
                  <a:lnTo>
                    <a:pt x="8128000" y="109639"/>
                  </a:lnTo>
                  <a:lnTo>
                    <a:pt x="8119384" y="66961"/>
                  </a:lnTo>
                  <a:lnTo>
                    <a:pt x="8095888" y="32111"/>
                  </a:lnTo>
                  <a:lnTo>
                    <a:pt x="8061038" y="8615"/>
                  </a:lnTo>
                  <a:lnTo>
                    <a:pt x="8018360" y="0"/>
                  </a:lnTo>
                  <a:close/>
                </a:path>
              </a:pathLst>
            </a:custGeom>
            <a:solidFill>
              <a:srgbClr val="5EB8C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3290" y="1240795"/>
              <a:ext cx="8128000" cy="657860"/>
            </a:xfrm>
            <a:custGeom>
              <a:avLst/>
              <a:gdLst/>
              <a:ahLst/>
              <a:cxnLst/>
              <a:rect l="l" t="t" r="r" b="b"/>
              <a:pathLst>
                <a:path w="8128000" h="657860">
                  <a:moveTo>
                    <a:pt x="0" y="109639"/>
                  </a:moveTo>
                  <a:lnTo>
                    <a:pt x="8615" y="66961"/>
                  </a:lnTo>
                  <a:lnTo>
                    <a:pt x="32111" y="32111"/>
                  </a:lnTo>
                  <a:lnTo>
                    <a:pt x="66961" y="8615"/>
                  </a:lnTo>
                  <a:lnTo>
                    <a:pt x="109639" y="0"/>
                  </a:lnTo>
                  <a:lnTo>
                    <a:pt x="8018360" y="0"/>
                  </a:lnTo>
                  <a:lnTo>
                    <a:pt x="8061038" y="8615"/>
                  </a:lnTo>
                  <a:lnTo>
                    <a:pt x="8095888" y="32111"/>
                  </a:lnTo>
                  <a:lnTo>
                    <a:pt x="8119384" y="66961"/>
                  </a:lnTo>
                  <a:lnTo>
                    <a:pt x="8128000" y="109639"/>
                  </a:lnTo>
                  <a:lnTo>
                    <a:pt x="8128000" y="548208"/>
                  </a:lnTo>
                  <a:lnTo>
                    <a:pt x="8119384" y="590887"/>
                  </a:lnTo>
                  <a:lnTo>
                    <a:pt x="8095888" y="625741"/>
                  </a:lnTo>
                  <a:lnTo>
                    <a:pt x="8061038" y="649242"/>
                  </a:lnTo>
                  <a:lnTo>
                    <a:pt x="8018360" y="657860"/>
                  </a:lnTo>
                  <a:lnTo>
                    <a:pt x="109639" y="657860"/>
                  </a:lnTo>
                  <a:lnTo>
                    <a:pt x="66961" y="649242"/>
                  </a:lnTo>
                  <a:lnTo>
                    <a:pt x="32111" y="625741"/>
                  </a:lnTo>
                  <a:lnTo>
                    <a:pt x="8615" y="590887"/>
                  </a:lnTo>
                  <a:lnTo>
                    <a:pt x="0" y="548208"/>
                  </a:lnTo>
                  <a:lnTo>
                    <a:pt x="0" y="109639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9698" y="5123309"/>
            <a:ext cx="7052310" cy="707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Similarly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likelihood</a:t>
            </a:r>
            <a:r>
              <a:rPr sz="1500" spc="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“No”</a:t>
            </a:r>
            <a:r>
              <a:rPr sz="1500" spc="-1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given</a:t>
            </a:r>
            <a:r>
              <a:rPr sz="1500" spc="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Sunny</a:t>
            </a:r>
            <a:r>
              <a:rPr sz="15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is:</a:t>
            </a:r>
            <a:endParaRPr sz="1500">
              <a:latin typeface="Arial MT"/>
              <a:cs typeface="Arial MT"/>
            </a:endParaRPr>
          </a:p>
          <a:p>
            <a:pPr>
              <a:spcBef>
                <a:spcPts val="26"/>
              </a:spcBef>
            </a:pPr>
            <a:endParaRPr sz="1538">
              <a:latin typeface="Arial MT"/>
              <a:cs typeface="Arial MT"/>
            </a:endParaRPr>
          </a:p>
          <a:p>
            <a:pPr marL="9525">
              <a:tabLst>
                <a:tab pos="6507004" algn="l"/>
              </a:tabLst>
            </a:pP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A|B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 =</a:t>
            </a:r>
            <a:r>
              <a:rPr sz="15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No|Sunny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 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Sunny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|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)*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i="1" spc="-4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spc="-4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/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(</a:t>
            </a:r>
            <a:r>
              <a:rPr sz="1500" i="1" dirty="0">
                <a:solidFill>
                  <a:srgbClr val="585858"/>
                </a:solidFill>
                <a:latin typeface="Arial"/>
                <a:cs typeface="Arial"/>
              </a:rPr>
              <a:t>Sunny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(0.4</a:t>
            </a:r>
            <a:r>
              <a:rPr sz="1500" spc="-1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x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0.36)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/0.36	=</a:t>
            </a:r>
            <a:r>
              <a:rPr sz="1500" spc="-7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0.40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2136" y="1046648"/>
            <a:ext cx="322802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Calculating</a:t>
            </a:r>
            <a:r>
              <a:rPr sz="1500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likelihood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4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500" spc="-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attribute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88D9C2-3FCD-4610-6D8E-E73C16DADEDB}"/>
              </a:ext>
            </a:extLst>
          </p:cNvPr>
          <p:cNvGrpSpPr/>
          <p:nvPr/>
        </p:nvGrpSpPr>
        <p:grpSpPr>
          <a:xfrm>
            <a:off x="4697930" y="5897388"/>
            <a:ext cx="28800" cy="8280"/>
            <a:chOff x="4697930" y="5897388"/>
            <a:chExt cx="28800" cy="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639D0B-F563-52AD-F18D-38102402F1CB}"/>
                    </a:ext>
                  </a:extLst>
                </p14:cNvPr>
                <p14:cNvContentPartPr/>
                <p14:nvPr/>
              </p14:nvContentPartPr>
              <p14:xfrm>
                <a:off x="4700090" y="5904948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639D0B-F563-52AD-F18D-38102402F1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91450" y="5896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335C4A-896A-35C6-0FF1-6948265EC6C2}"/>
                    </a:ext>
                  </a:extLst>
                </p14:cNvPr>
                <p14:cNvContentPartPr/>
                <p14:nvPr/>
              </p14:nvContentPartPr>
              <p14:xfrm>
                <a:off x="4697930" y="5897388"/>
                <a:ext cx="2880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335C4A-896A-35C6-0FF1-6948265EC6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8930" y="5888388"/>
                  <a:ext cx="464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332EEEC-B8A9-D9D0-44A6-FE28EC34C92B}"/>
                  </a:ext>
                </a:extLst>
              </p14:cNvPr>
              <p14:cNvContentPartPr/>
              <p14:nvPr/>
            </p14:nvContentPartPr>
            <p14:xfrm>
              <a:off x="4721330" y="2995788"/>
              <a:ext cx="11520" cy="3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332EEEC-B8A9-D9D0-44A6-FE28EC34C9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2690" y="2987148"/>
                <a:ext cx="291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FA31BC3-710C-232F-519A-BB0FD943CC0C}"/>
                  </a:ext>
                </a:extLst>
              </p14:cNvPr>
              <p14:cNvContentPartPr/>
              <p14:nvPr/>
            </p14:nvContentPartPr>
            <p14:xfrm>
              <a:off x="2795330" y="2979228"/>
              <a:ext cx="1908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FA31BC3-710C-232F-519A-BB0FD943CC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86330" y="2970228"/>
                <a:ext cx="36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57F026-0D14-E346-208F-50BEBFAA743D}"/>
                  </a:ext>
                </a:extLst>
              </p14:cNvPr>
              <p14:cNvContentPartPr/>
              <p14:nvPr/>
            </p14:nvContentPartPr>
            <p14:xfrm>
              <a:off x="3915650" y="2975628"/>
              <a:ext cx="9000" cy="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57F026-0D14-E346-208F-50BEBFAA74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6650" y="2966988"/>
                <a:ext cx="266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84D7FBE-A840-9C92-5CE4-C5499F620734}"/>
                  </a:ext>
                </a:extLst>
              </p14:cNvPr>
              <p14:cNvContentPartPr/>
              <p14:nvPr/>
            </p14:nvContentPartPr>
            <p14:xfrm>
              <a:off x="3762650" y="2987868"/>
              <a:ext cx="180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84D7FBE-A840-9C92-5CE4-C5499F6207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53650" y="2979228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43BB8C-37C8-A12F-DE98-2B9E9BCE4635}"/>
                  </a:ext>
                </a:extLst>
              </p14:cNvPr>
              <p14:cNvContentPartPr/>
              <p14:nvPr/>
            </p14:nvContentPartPr>
            <p14:xfrm>
              <a:off x="2894690" y="2973468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43BB8C-37C8-A12F-DE98-2B9E9BCE46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85690" y="29648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4C27FF-CEBE-39FA-5C14-1580740C4A82}"/>
                  </a:ext>
                </a:extLst>
              </p14:cNvPr>
              <p14:cNvContentPartPr/>
              <p14:nvPr/>
            </p14:nvContentPartPr>
            <p14:xfrm>
              <a:off x="5764610" y="3012708"/>
              <a:ext cx="7920" cy="12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4C27FF-CEBE-39FA-5C14-1580740C4A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55610" y="3003708"/>
                <a:ext cx="25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4CC418-911D-9842-1E09-798F74E50E47}"/>
                  </a:ext>
                </a:extLst>
              </p14:cNvPr>
              <p14:cNvContentPartPr/>
              <p14:nvPr/>
            </p14:nvContentPartPr>
            <p14:xfrm>
              <a:off x="7392530" y="5922948"/>
              <a:ext cx="22680" cy="9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4CC418-911D-9842-1E09-798F74E50E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83890" y="5914308"/>
                <a:ext cx="40320" cy="2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920" y="124341"/>
            <a:ext cx="7305366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dirty="0"/>
              <a:t>Building</a:t>
            </a:r>
            <a:r>
              <a:rPr spc="-56" dirty="0"/>
              <a:t> </a:t>
            </a:r>
            <a:r>
              <a:rPr spc="-4" dirty="0"/>
              <a:t>Likelihood</a:t>
            </a:r>
            <a:r>
              <a:rPr spc="-90" dirty="0"/>
              <a:t> </a:t>
            </a:r>
            <a:r>
              <a:rPr spc="-49" dirty="0"/>
              <a:t>Tables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771" y="1526143"/>
          <a:ext cx="4495798" cy="192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538">
                <a:tc gridSpan="4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Likelihood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5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5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Humidity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762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0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Likelihood</a:t>
                      </a:r>
                      <a:r>
                        <a:rPr sz="1500" spc="-4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3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33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429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00" spc="-4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052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9052" marB="0">
                    <a:lnL w="63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Humidity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5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spc="-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4/5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7/14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3814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Normal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6/9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1/5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7/14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9/14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809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5/14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952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7285" y="1524238"/>
          <a:ext cx="4495799" cy="1938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301">
                <a:tc gridSpan="4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Likelihood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5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Wind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762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6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Likelihood</a:t>
                      </a:r>
                      <a:r>
                        <a:rPr sz="1500" spc="-4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3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381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5721" marB="0">
                    <a:lnL w="9525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500" spc="-4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3339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333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10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Wind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953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00" spc="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Weak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476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6/9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4768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2/5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476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8/14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5" dirty="0">
                          <a:solidFill>
                            <a:srgbClr val="4471C4"/>
                          </a:solidFill>
                          <a:latin typeface="Arial MT"/>
                          <a:cs typeface="Arial MT"/>
                        </a:rPr>
                        <a:t>Strong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386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3/9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386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3/5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2386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6/14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6196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9525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3204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9/14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8099" marB="0">
                    <a:lnL w="9525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solidFill>
                            <a:srgbClr val="44536A"/>
                          </a:solidFill>
                          <a:latin typeface="Arial MT"/>
                          <a:cs typeface="Arial MT"/>
                        </a:rPr>
                        <a:t>5/14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9528" marB="0">
                    <a:lnL w="63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58189" y="622935"/>
            <a:ext cx="9828848" cy="1877378"/>
            <a:chOff x="1010919" y="830580"/>
            <a:chExt cx="13105130" cy="2503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19" y="830580"/>
              <a:ext cx="4846319" cy="253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57649" y="2462529"/>
              <a:ext cx="2024380" cy="441959"/>
            </a:xfrm>
            <a:custGeom>
              <a:avLst/>
              <a:gdLst/>
              <a:ahLst/>
              <a:cxnLst/>
              <a:rect l="l" t="t" r="r" b="b"/>
              <a:pathLst>
                <a:path w="2024379" h="441960">
                  <a:moveTo>
                    <a:pt x="2024379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2024379" y="44196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113789" y="2462529"/>
              <a:ext cx="2943860" cy="861060"/>
            </a:xfrm>
            <a:custGeom>
              <a:avLst/>
              <a:gdLst/>
              <a:ahLst/>
              <a:cxnLst/>
              <a:rect l="l" t="t" r="r" b="b"/>
              <a:pathLst>
                <a:path w="2943860" h="861060">
                  <a:moveTo>
                    <a:pt x="2943860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2943860" y="861060"/>
                  </a:lnTo>
                  <a:lnTo>
                    <a:pt x="294386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2019300"/>
              <a:ext cx="4107179" cy="5156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919" y="1996440"/>
              <a:ext cx="3596640" cy="6400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91669" y="2472689"/>
              <a:ext cx="2024380" cy="434340"/>
            </a:xfrm>
            <a:custGeom>
              <a:avLst/>
              <a:gdLst/>
              <a:ahLst/>
              <a:cxnLst/>
              <a:rect l="l" t="t" r="r" b="b"/>
              <a:pathLst>
                <a:path w="2024380" h="434339">
                  <a:moveTo>
                    <a:pt x="2024379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2024379" y="43433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7810" y="2472689"/>
              <a:ext cx="2943860" cy="861060"/>
            </a:xfrm>
            <a:custGeom>
              <a:avLst/>
              <a:gdLst/>
              <a:ahLst/>
              <a:cxnLst/>
              <a:rect l="l" t="t" r="r" b="b"/>
              <a:pathLst>
                <a:path w="2943859" h="861060">
                  <a:moveTo>
                    <a:pt x="2943859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2943859" y="861060"/>
                  </a:lnTo>
                  <a:lnTo>
                    <a:pt x="2943859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/>
          <p:nvPr/>
        </p:nvSpPr>
        <p:spPr>
          <a:xfrm>
            <a:off x="843914" y="1529715"/>
            <a:ext cx="2992755" cy="299085"/>
          </a:xfrm>
          <a:custGeom>
            <a:avLst/>
            <a:gdLst/>
            <a:ahLst/>
            <a:cxnLst/>
            <a:rect l="l" t="t" r="r" b="b"/>
            <a:pathLst>
              <a:path w="3990340" h="398780">
                <a:moveTo>
                  <a:pt x="3990339" y="0"/>
                </a:moveTo>
                <a:lnTo>
                  <a:pt x="0" y="0"/>
                </a:lnTo>
                <a:lnTo>
                  <a:pt x="0" y="398779"/>
                </a:lnTo>
                <a:lnTo>
                  <a:pt x="3990339" y="398779"/>
                </a:lnTo>
                <a:lnTo>
                  <a:pt x="3990339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4" name="object 14"/>
          <p:cNvGrpSpPr/>
          <p:nvPr/>
        </p:nvGrpSpPr>
        <p:grpSpPr>
          <a:xfrm>
            <a:off x="6772275" y="1495425"/>
            <a:ext cx="3124200" cy="480060"/>
            <a:chOff x="9029700" y="1993900"/>
            <a:chExt cx="4165600" cy="6400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85580" y="2016759"/>
              <a:ext cx="4109719" cy="515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29700" y="1993900"/>
              <a:ext cx="3195319" cy="6400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858001" y="1527809"/>
            <a:ext cx="2994659" cy="299085"/>
          </a:xfrm>
          <a:custGeom>
            <a:avLst/>
            <a:gdLst/>
            <a:ahLst/>
            <a:cxnLst/>
            <a:rect l="l" t="t" r="r" b="b"/>
            <a:pathLst>
              <a:path w="3992880" h="398780">
                <a:moveTo>
                  <a:pt x="3992880" y="0"/>
                </a:moveTo>
                <a:lnTo>
                  <a:pt x="0" y="0"/>
                </a:lnTo>
                <a:lnTo>
                  <a:pt x="0" y="398779"/>
                </a:lnTo>
                <a:lnTo>
                  <a:pt x="3992880" y="398779"/>
                </a:lnTo>
                <a:lnTo>
                  <a:pt x="399288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1578920" y="3912558"/>
            <a:ext cx="309372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11" dirty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sz="1500" spc="-11" dirty="0">
                <a:solidFill>
                  <a:srgbClr val="EC7C30"/>
                </a:solidFill>
                <a:latin typeface="Arial MT"/>
                <a:cs typeface="Arial MT"/>
              </a:rPr>
              <a:t>(</a:t>
            </a:r>
            <a:r>
              <a:rPr sz="1500" i="1" spc="-11" dirty="0">
                <a:solidFill>
                  <a:srgbClr val="EC7C30"/>
                </a:solidFill>
                <a:latin typeface="Arial"/>
                <a:cs typeface="Arial"/>
              </a:rPr>
              <a:t>Yes|High</a:t>
            </a:r>
            <a:r>
              <a:rPr sz="1500" spc="-11" dirty="0">
                <a:solidFill>
                  <a:srgbClr val="EC7C30"/>
                </a:solidFill>
                <a:latin typeface="Arial MT"/>
                <a:cs typeface="Arial MT"/>
              </a:rPr>
              <a:t>)</a:t>
            </a:r>
            <a:r>
              <a:rPr sz="1500" spc="-8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0.33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0.6</a:t>
            </a:r>
            <a:r>
              <a:rPr sz="1500" spc="-23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0.5</a:t>
            </a:r>
            <a:r>
              <a:rPr sz="1500" spc="-8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0.42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3873" y="4331849"/>
            <a:ext cx="301942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4" dirty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sz="1500" spc="-4" dirty="0">
                <a:solidFill>
                  <a:srgbClr val="EC7C30"/>
                </a:solidFill>
                <a:latin typeface="Arial MT"/>
                <a:cs typeface="Arial MT"/>
              </a:rPr>
              <a:t>(</a:t>
            </a:r>
            <a:r>
              <a:rPr sz="1500" i="1" spc="-4" dirty="0">
                <a:solidFill>
                  <a:srgbClr val="EC7C30"/>
                </a:solidFill>
                <a:latin typeface="Arial"/>
                <a:cs typeface="Arial"/>
              </a:rPr>
              <a:t>No|High</a:t>
            </a:r>
            <a:r>
              <a:rPr sz="1500" spc="-4" dirty="0">
                <a:solidFill>
                  <a:srgbClr val="EC7C30"/>
                </a:solidFill>
                <a:latin typeface="Arial MT"/>
                <a:cs typeface="Arial MT"/>
              </a:rPr>
              <a:t>)</a:t>
            </a:r>
            <a:r>
              <a:rPr sz="1500" spc="-8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0.8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 0.36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0.5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0.58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0239" y="3855789"/>
            <a:ext cx="339661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11" dirty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sz="1500" spc="-11" dirty="0">
                <a:solidFill>
                  <a:srgbClr val="EC7C30"/>
                </a:solidFill>
                <a:latin typeface="Arial MT"/>
                <a:cs typeface="Arial MT"/>
              </a:rPr>
              <a:t>(</a:t>
            </a:r>
            <a:r>
              <a:rPr sz="1500" i="1" spc="-11" dirty="0">
                <a:solidFill>
                  <a:srgbClr val="EC7C30"/>
                </a:solidFill>
                <a:latin typeface="Arial"/>
                <a:cs typeface="Arial"/>
              </a:rPr>
              <a:t>Yes|Weak</a:t>
            </a:r>
            <a:r>
              <a:rPr sz="1500" spc="-11" dirty="0">
                <a:solidFill>
                  <a:srgbClr val="EC7C30"/>
                </a:solidFill>
                <a:latin typeface="Arial MT"/>
                <a:cs typeface="Arial MT"/>
              </a:rPr>
              <a:t>)</a:t>
            </a:r>
            <a:r>
              <a:rPr sz="1500" spc="-38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0.67</a:t>
            </a:r>
            <a:r>
              <a:rPr sz="1500" spc="-23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 0.64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0.57</a:t>
            </a:r>
            <a:r>
              <a:rPr sz="1500" spc="-38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0.75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60239" y="4275080"/>
            <a:ext cx="321754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4" dirty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sz="1500" spc="-4" dirty="0">
                <a:solidFill>
                  <a:srgbClr val="EC7C30"/>
                </a:solidFill>
                <a:latin typeface="Arial MT"/>
                <a:cs typeface="Arial MT"/>
              </a:rPr>
              <a:t>(</a:t>
            </a:r>
            <a:r>
              <a:rPr sz="1500" i="1" spc="-4" dirty="0">
                <a:solidFill>
                  <a:srgbClr val="EC7C30"/>
                </a:solidFill>
                <a:latin typeface="Arial"/>
                <a:cs typeface="Arial"/>
              </a:rPr>
              <a:t>No|Weak</a:t>
            </a:r>
            <a:r>
              <a:rPr sz="1500" spc="-4" dirty="0">
                <a:solidFill>
                  <a:srgbClr val="EC7C30"/>
                </a:solidFill>
                <a:latin typeface="Arial MT"/>
                <a:cs typeface="Arial MT"/>
              </a:rPr>
              <a:t>)</a:t>
            </a:r>
            <a:r>
              <a:rPr sz="1500" spc="-38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0.4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0.36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1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0.57</a:t>
            </a:r>
            <a:r>
              <a:rPr sz="1500" spc="-2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0.25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48" y="118353"/>
            <a:ext cx="5240594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spc="-8" dirty="0"/>
              <a:t>Getting</a:t>
            </a:r>
            <a:r>
              <a:rPr spc="-30" dirty="0"/>
              <a:t> </a:t>
            </a:r>
            <a:r>
              <a:rPr spc="-4" dirty="0"/>
              <a:t>the</a:t>
            </a:r>
            <a:r>
              <a:rPr spc="-15" dirty="0"/>
              <a:t> </a:t>
            </a:r>
            <a:r>
              <a:rPr spc="-8" dirty="0"/>
              <a:t>Output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31150" y="1251031"/>
          <a:ext cx="2252663" cy="1322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12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Outlook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1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Rain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Humidity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95"/>
                        </a:lnSpc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High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Wind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95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95"/>
                        </a:lnSpc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Weak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1500" dirty="0">
                          <a:solidFill>
                            <a:srgbClr val="0095D5"/>
                          </a:solidFill>
                          <a:latin typeface="Arial MT"/>
                          <a:cs typeface="Arial MT"/>
                        </a:rPr>
                        <a:t>Play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215"/>
                        </a:lnSpc>
                      </a:pPr>
                      <a:r>
                        <a:rPr sz="1500" dirty="0">
                          <a:solidFill>
                            <a:srgbClr val="0095D5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5"/>
                        </a:lnSpc>
                      </a:pPr>
                      <a:r>
                        <a:rPr sz="1500" dirty="0">
                          <a:solidFill>
                            <a:srgbClr val="0095D5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971" y="1061086"/>
            <a:ext cx="3366134" cy="170306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42197" y="622935"/>
            <a:ext cx="7509510" cy="3464243"/>
            <a:chOff x="3122929" y="830580"/>
            <a:chExt cx="10012680" cy="4618990"/>
          </a:xfrm>
        </p:grpSpPr>
        <p:sp>
          <p:nvSpPr>
            <p:cNvPr id="6" name="object 6"/>
            <p:cNvSpPr/>
            <p:nvPr/>
          </p:nvSpPr>
          <p:spPr>
            <a:xfrm>
              <a:off x="5858509" y="1497327"/>
              <a:ext cx="4323080" cy="2105660"/>
            </a:xfrm>
            <a:custGeom>
              <a:avLst/>
              <a:gdLst/>
              <a:ahLst/>
              <a:cxnLst/>
              <a:rect l="l" t="t" r="r" b="b"/>
              <a:pathLst>
                <a:path w="4323080" h="2105660">
                  <a:moveTo>
                    <a:pt x="0" y="350951"/>
                  </a:moveTo>
                  <a:lnTo>
                    <a:pt x="3203" y="303329"/>
                  </a:lnTo>
                  <a:lnTo>
                    <a:pt x="12536" y="257654"/>
                  </a:lnTo>
                  <a:lnTo>
                    <a:pt x="27579" y="214344"/>
                  </a:lnTo>
                  <a:lnTo>
                    <a:pt x="47914" y="173818"/>
                  </a:lnTo>
                  <a:lnTo>
                    <a:pt x="73124" y="136494"/>
                  </a:lnTo>
                  <a:lnTo>
                    <a:pt x="102790" y="102790"/>
                  </a:lnTo>
                  <a:lnTo>
                    <a:pt x="136494" y="73124"/>
                  </a:lnTo>
                  <a:lnTo>
                    <a:pt x="173818" y="47914"/>
                  </a:lnTo>
                  <a:lnTo>
                    <a:pt x="214344" y="27579"/>
                  </a:lnTo>
                  <a:lnTo>
                    <a:pt x="257654" y="12536"/>
                  </a:lnTo>
                  <a:lnTo>
                    <a:pt x="303329" y="3203"/>
                  </a:lnTo>
                  <a:lnTo>
                    <a:pt x="350951" y="0"/>
                  </a:lnTo>
                  <a:lnTo>
                    <a:pt x="3972128" y="0"/>
                  </a:lnTo>
                  <a:lnTo>
                    <a:pt x="4019750" y="3203"/>
                  </a:lnTo>
                  <a:lnTo>
                    <a:pt x="4065425" y="12536"/>
                  </a:lnTo>
                  <a:lnTo>
                    <a:pt x="4108735" y="27579"/>
                  </a:lnTo>
                  <a:lnTo>
                    <a:pt x="4149261" y="47914"/>
                  </a:lnTo>
                  <a:lnTo>
                    <a:pt x="4186585" y="73124"/>
                  </a:lnTo>
                  <a:lnTo>
                    <a:pt x="4220289" y="102790"/>
                  </a:lnTo>
                  <a:lnTo>
                    <a:pt x="4249955" y="136494"/>
                  </a:lnTo>
                  <a:lnTo>
                    <a:pt x="4275165" y="173818"/>
                  </a:lnTo>
                  <a:lnTo>
                    <a:pt x="4295500" y="214344"/>
                  </a:lnTo>
                  <a:lnTo>
                    <a:pt x="4310543" y="257654"/>
                  </a:lnTo>
                  <a:lnTo>
                    <a:pt x="4319876" y="303329"/>
                  </a:lnTo>
                  <a:lnTo>
                    <a:pt x="4323080" y="350951"/>
                  </a:lnTo>
                  <a:lnTo>
                    <a:pt x="4323080" y="1754720"/>
                  </a:lnTo>
                  <a:lnTo>
                    <a:pt x="4319876" y="1802340"/>
                  </a:lnTo>
                  <a:lnTo>
                    <a:pt x="4310543" y="1848013"/>
                  </a:lnTo>
                  <a:lnTo>
                    <a:pt x="4295500" y="1891320"/>
                  </a:lnTo>
                  <a:lnTo>
                    <a:pt x="4275165" y="1931844"/>
                  </a:lnTo>
                  <a:lnTo>
                    <a:pt x="4249955" y="1969167"/>
                  </a:lnTo>
                  <a:lnTo>
                    <a:pt x="4220289" y="2002870"/>
                  </a:lnTo>
                  <a:lnTo>
                    <a:pt x="4186585" y="2032536"/>
                  </a:lnTo>
                  <a:lnTo>
                    <a:pt x="4149261" y="2057745"/>
                  </a:lnTo>
                  <a:lnTo>
                    <a:pt x="4108735" y="2078080"/>
                  </a:lnTo>
                  <a:lnTo>
                    <a:pt x="4065425" y="2093123"/>
                  </a:lnTo>
                  <a:lnTo>
                    <a:pt x="4019750" y="2102456"/>
                  </a:lnTo>
                  <a:lnTo>
                    <a:pt x="3972128" y="2105660"/>
                  </a:lnTo>
                  <a:lnTo>
                    <a:pt x="350951" y="2105660"/>
                  </a:lnTo>
                  <a:lnTo>
                    <a:pt x="303329" y="2102456"/>
                  </a:lnTo>
                  <a:lnTo>
                    <a:pt x="257654" y="2093123"/>
                  </a:lnTo>
                  <a:lnTo>
                    <a:pt x="214344" y="2078080"/>
                  </a:lnTo>
                  <a:lnTo>
                    <a:pt x="173818" y="2057745"/>
                  </a:lnTo>
                  <a:lnTo>
                    <a:pt x="136494" y="2032536"/>
                  </a:lnTo>
                  <a:lnTo>
                    <a:pt x="102790" y="2002870"/>
                  </a:lnTo>
                  <a:lnTo>
                    <a:pt x="73124" y="1969167"/>
                  </a:lnTo>
                  <a:lnTo>
                    <a:pt x="47914" y="1931844"/>
                  </a:lnTo>
                  <a:lnTo>
                    <a:pt x="27579" y="1891320"/>
                  </a:lnTo>
                  <a:lnTo>
                    <a:pt x="12536" y="1848013"/>
                  </a:lnTo>
                  <a:lnTo>
                    <a:pt x="3203" y="1802340"/>
                  </a:lnTo>
                  <a:lnTo>
                    <a:pt x="0" y="1754720"/>
                  </a:lnTo>
                  <a:lnTo>
                    <a:pt x="0" y="350951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5240" y="830580"/>
              <a:ext cx="3639819" cy="2539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22929" y="4469129"/>
              <a:ext cx="10012680" cy="980440"/>
            </a:xfrm>
            <a:custGeom>
              <a:avLst/>
              <a:gdLst/>
              <a:ahLst/>
              <a:cxnLst/>
              <a:rect l="l" t="t" r="r" b="b"/>
              <a:pathLst>
                <a:path w="10012680" h="980439">
                  <a:moveTo>
                    <a:pt x="10012680" y="0"/>
                  </a:moveTo>
                  <a:lnTo>
                    <a:pt x="0" y="0"/>
                  </a:lnTo>
                  <a:lnTo>
                    <a:pt x="0" y="980439"/>
                  </a:lnTo>
                  <a:lnTo>
                    <a:pt x="10012680" y="980439"/>
                  </a:lnTo>
                  <a:lnTo>
                    <a:pt x="100126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42197" y="3368040"/>
            <a:ext cx="7509510" cy="5790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68104" marR="840581">
              <a:spcBef>
                <a:spcPts val="915"/>
              </a:spcBef>
              <a:tabLst>
                <a:tab pos="1919764" algn="l"/>
                <a:tab pos="3885248" algn="l"/>
              </a:tabLst>
            </a:pP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Likelihood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19" dirty="0">
                <a:solidFill>
                  <a:srgbClr val="585858"/>
                </a:solidFill>
                <a:latin typeface="Arial MT"/>
                <a:cs typeface="Arial MT"/>
              </a:rPr>
              <a:t>“</a:t>
            </a:r>
            <a:r>
              <a:rPr sz="1500" b="1" spc="-19" dirty="0">
                <a:solidFill>
                  <a:srgbClr val="585858"/>
                </a:solidFill>
                <a:latin typeface="Arial"/>
                <a:cs typeface="Arial"/>
              </a:rPr>
              <a:t>Yes”</a:t>
            </a:r>
            <a:r>
              <a:rPr sz="1500" b="1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P(Outlook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Rain|</a:t>
            </a:r>
            <a:r>
              <a:rPr sz="1500" b="1" spc="-8" dirty="0">
                <a:solidFill>
                  <a:srgbClr val="585858"/>
                </a:solidFill>
                <a:latin typeface="Arial"/>
                <a:cs typeface="Arial"/>
              </a:rPr>
              <a:t>Yes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)*P(Humidity=</a:t>
            </a:r>
            <a:r>
              <a:rPr sz="1500" spc="1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High|</a:t>
            </a:r>
            <a:r>
              <a:rPr sz="1500" b="1" spc="-11" dirty="0">
                <a:solidFill>
                  <a:srgbClr val="585858"/>
                </a:solidFill>
                <a:latin typeface="Arial"/>
                <a:cs typeface="Arial"/>
              </a:rPr>
              <a:t>Yes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)*</a:t>
            </a:r>
            <a:r>
              <a:rPr sz="1500" spc="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P(Wind= </a:t>
            </a:r>
            <a:r>
              <a:rPr sz="1500" spc="-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Weak|</a:t>
            </a:r>
            <a:r>
              <a:rPr sz="1500" b="1" spc="-11" dirty="0">
                <a:solidFill>
                  <a:srgbClr val="585858"/>
                </a:solidFill>
                <a:latin typeface="Arial"/>
                <a:cs typeface="Arial"/>
              </a:rPr>
              <a:t>Yes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)*P(</a:t>
            </a:r>
            <a:r>
              <a:rPr sz="1500" b="1" spc="-11" dirty="0">
                <a:solidFill>
                  <a:srgbClr val="585858"/>
                </a:solidFill>
                <a:latin typeface="Arial"/>
                <a:cs typeface="Arial"/>
              </a:rPr>
              <a:t>Yes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	2/9</a:t>
            </a:r>
            <a:r>
              <a:rPr sz="1500" spc="-1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*</a:t>
            </a:r>
            <a:r>
              <a:rPr sz="1500" spc="-11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3/9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*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6/9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*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9/14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	0.0199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97430" y="3219450"/>
            <a:ext cx="7599045" cy="1860233"/>
            <a:chOff x="3063240" y="4292600"/>
            <a:chExt cx="10132060" cy="24803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240" y="4292600"/>
              <a:ext cx="10132059" cy="2895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22930" y="4314190"/>
              <a:ext cx="10012680" cy="170180"/>
            </a:xfrm>
            <a:custGeom>
              <a:avLst/>
              <a:gdLst/>
              <a:ahLst/>
              <a:cxnLst/>
              <a:rect l="l" t="t" r="r" b="b"/>
              <a:pathLst>
                <a:path w="10012680" h="170179">
                  <a:moveTo>
                    <a:pt x="10012680" y="0"/>
                  </a:moveTo>
                  <a:lnTo>
                    <a:pt x="0" y="0"/>
                  </a:lnTo>
                  <a:lnTo>
                    <a:pt x="0" y="170179"/>
                  </a:lnTo>
                  <a:lnTo>
                    <a:pt x="10012680" y="170179"/>
                  </a:lnTo>
                  <a:lnTo>
                    <a:pt x="100126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2930" y="4314190"/>
              <a:ext cx="10012680" cy="170180"/>
            </a:xfrm>
            <a:custGeom>
              <a:avLst/>
              <a:gdLst/>
              <a:ahLst/>
              <a:cxnLst/>
              <a:rect l="l" t="t" r="r" b="b"/>
              <a:pathLst>
                <a:path w="10012680" h="170179">
                  <a:moveTo>
                    <a:pt x="0" y="0"/>
                  </a:moveTo>
                  <a:lnTo>
                    <a:pt x="10012680" y="0"/>
                  </a:lnTo>
                  <a:lnTo>
                    <a:pt x="10012680" y="170179"/>
                  </a:lnTo>
                  <a:lnTo>
                    <a:pt x="0" y="17017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2930" y="5792469"/>
              <a:ext cx="10012680" cy="980440"/>
            </a:xfrm>
            <a:custGeom>
              <a:avLst/>
              <a:gdLst/>
              <a:ahLst/>
              <a:cxnLst/>
              <a:rect l="l" t="t" r="r" b="b"/>
              <a:pathLst>
                <a:path w="10012680" h="980440">
                  <a:moveTo>
                    <a:pt x="10012680" y="0"/>
                  </a:moveTo>
                  <a:lnTo>
                    <a:pt x="0" y="0"/>
                  </a:lnTo>
                  <a:lnTo>
                    <a:pt x="0" y="980439"/>
                  </a:lnTo>
                  <a:lnTo>
                    <a:pt x="10012680" y="980439"/>
                  </a:lnTo>
                  <a:lnTo>
                    <a:pt x="100126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2197" y="4355782"/>
            <a:ext cx="7509510" cy="583814"/>
          </a:xfrm>
          <a:prstGeom prst="rect">
            <a:avLst/>
          </a:prstGeom>
        </p:spPr>
        <p:txBody>
          <a:bodyPr vert="horz" wrap="square" lIns="0" tIns="120968" rIns="0" bIns="0" rtlCol="0">
            <a:spAutoFit/>
          </a:bodyPr>
          <a:lstStyle/>
          <a:p>
            <a:pPr marL="68104" marR="1065371">
              <a:spcBef>
                <a:spcPts val="953"/>
              </a:spcBef>
              <a:tabLst>
                <a:tab pos="1769269" algn="l"/>
                <a:tab pos="3736658" algn="l"/>
              </a:tabLst>
            </a:pP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Likelihood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“</a:t>
            </a:r>
            <a:r>
              <a:rPr sz="1500" b="1" spc="-4" dirty="0">
                <a:solidFill>
                  <a:srgbClr val="585858"/>
                </a:solidFill>
                <a:latin typeface="Arial"/>
                <a:cs typeface="Arial"/>
              </a:rPr>
              <a:t>No”</a:t>
            </a:r>
            <a:r>
              <a:rPr sz="1500" b="1" spc="2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1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P(Outlook</a:t>
            </a:r>
            <a:r>
              <a:rPr sz="1500" spc="-26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 Rain|</a:t>
            </a:r>
            <a:r>
              <a:rPr sz="1500" b="1" spc="-4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)*P(Humidity=</a:t>
            </a:r>
            <a:r>
              <a:rPr sz="15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High|</a:t>
            </a:r>
            <a:r>
              <a:rPr sz="1500" b="1" spc="-4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)*</a:t>
            </a:r>
            <a:r>
              <a:rPr sz="1500" spc="3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4" dirty="0">
                <a:solidFill>
                  <a:srgbClr val="585858"/>
                </a:solidFill>
                <a:latin typeface="Arial MT"/>
                <a:cs typeface="Arial MT"/>
              </a:rPr>
              <a:t>P(Wind= </a:t>
            </a:r>
            <a:r>
              <a:rPr sz="1500" spc="-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Weak|</a:t>
            </a:r>
            <a:r>
              <a:rPr sz="1500" b="1" spc="-4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)*P(</a:t>
            </a:r>
            <a:r>
              <a:rPr sz="1500" b="1" spc="-4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sz="1500" spc="-4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	2/5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*</a:t>
            </a:r>
            <a:r>
              <a:rPr sz="1500" spc="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4/5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*</a:t>
            </a:r>
            <a:r>
              <a:rPr sz="1500" spc="-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2/5</a:t>
            </a:r>
            <a:r>
              <a:rPr sz="1500" spc="-23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*</a:t>
            </a:r>
            <a:r>
              <a:rPr sz="1500" spc="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5/14</a:t>
            </a:r>
            <a:r>
              <a:rPr sz="1500" spc="-38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85858"/>
                </a:solidFill>
                <a:latin typeface="Arial MT"/>
                <a:cs typeface="Arial MT"/>
              </a:rPr>
              <a:t>=	0.0166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97430" y="4211955"/>
            <a:ext cx="7599045" cy="217170"/>
            <a:chOff x="3063240" y="5615940"/>
            <a:chExt cx="10132060" cy="2895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240" y="5615940"/>
              <a:ext cx="10132059" cy="2895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22930" y="5637530"/>
              <a:ext cx="10012680" cy="170180"/>
            </a:xfrm>
            <a:custGeom>
              <a:avLst/>
              <a:gdLst/>
              <a:ahLst/>
              <a:cxnLst/>
              <a:rect l="l" t="t" r="r" b="b"/>
              <a:pathLst>
                <a:path w="10012680" h="170179">
                  <a:moveTo>
                    <a:pt x="10012680" y="0"/>
                  </a:moveTo>
                  <a:lnTo>
                    <a:pt x="0" y="0"/>
                  </a:lnTo>
                  <a:lnTo>
                    <a:pt x="0" y="170179"/>
                  </a:lnTo>
                  <a:lnTo>
                    <a:pt x="10012680" y="170179"/>
                  </a:lnTo>
                  <a:lnTo>
                    <a:pt x="100126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424" y="118353"/>
            <a:ext cx="5603104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8" dirty="0"/>
              <a:t>Getting</a:t>
            </a:r>
            <a:r>
              <a:rPr spc="-30" dirty="0"/>
              <a:t> </a:t>
            </a:r>
            <a:r>
              <a:rPr spc="-4" dirty="0"/>
              <a:t>the</a:t>
            </a:r>
            <a:r>
              <a:rPr spc="-15" dirty="0"/>
              <a:t> </a:t>
            </a:r>
            <a:r>
              <a:rPr spc="-8" dirty="0"/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7387" y="622936"/>
            <a:ext cx="4564856" cy="834866"/>
            <a:chOff x="5143182" y="830580"/>
            <a:chExt cx="6086475" cy="1113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5240" y="830580"/>
              <a:ext cx="3639819" cy="253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7470" y="1263644"/>
              <a:ext cx="6057900" cy="665480"/>
            </a:xfrm>
            <a:custGeom>
              <a:avLst/>
              <a:gdLst/>
              <a:ahLst/>
              <a:cxnLst/>
              <a:rect l="l" t="t" r="r" b="b"/>
              <a:pathLst>
                <a:path w="6057900" h="665480">
                  <a:moveTo>
                    <a:pt x="5946978" y="0"/>
                  </a:moveTo>
                  <a:lnTo>
                    <a:pt x="110921" y="0"/>
                  </a:lnTo>
                  <a:lnTo>
                    <a:pt x="67744" y="8717"/>
                  </a:lnTo>
                  <a:lnTo>
                    <a:pt x="32486" y="32491"/>
                  </a:lnTo>
                  <a:lnTo>
                    <a:pt x="8716" y="67749"/>
                  </a:lnTo>
                  <a:lnTo>
                    <a:pt x="0" y="110921"/>
                  </a:lnTo>
                  <a:lnTo>
                    <a:pt x="0" y="554570"/>
                  </a:lnTo>
                  <a:lnTo>
                    <a:pt x="8716" y="597741"/>
                  </a:lnTo>
                  <a:lnTo>
                    <a:pt x="32486" y="632994"/>
                  </a:lnTo>
                  <a:lnTo>
                    <a:pt x="67744" y="656764"/>
                  </a:lnTo>
                  <a:lnTo>
                    <a:pt x="110921" y="665480"/>
                  </a:lnTo>
                  <a:lnTo>
                    <a:pt x="5946978" y="665480"/>
                  </a:lnTo>
                  <a:lnTo>
                    <a:pt x="5990155" y="656764"/>
                  </a:lnTo>
                  <a:lnTo>
                    <a:pt x="6025413" y="632994"/>
                  </a:lnTo>
                  <a:lnTo>
                    <a:pt x="6049183" y="597741"/>
                  </a:lnTo>
                  <a:lnTo>
                    <a:pt x="6057900" y="554570"/>
                  </a:lnTo>
                  <a:lnTo>
                    <a:pt x="6057900" y="110921"/>
                  </a:lnTo>
                  <a:lnTo>
                    <a:pt x="6049183" y="67749"/>
                  </a:lnTo>
                  <a:lnTo>
                    <a:pt x="6025413" y="32491"/>
                  </a:lnTo>
                  <a:lnTo>
                    <a:pt x="5990155" y="8717"/>
                  </a:lnTo>
                  <a:lnTo>
                    <a:pt x="5946978" y="0"/>
                  </a:lnTo>
                  <a:close/>
                </a:path>
              </a:pathLst>
            </a:custGeom>
            <a:solidFill>
              <a:srgbClr val="5EB8C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5157470" y="1263644"/>
              <a:ext cx="6057900" cy="665480"/>
            </a:xfrm>
            <a:custGeom>
              <a:avLst/>
              <a:gdLst/>
              <a:ahLst/>
              <a:cxnLst/>
              <a:rect l="l" t="t" r="r" b="b"/>
              <a:pathLst>
                <a:path w="6057900" h="665480">
                  <a:moveTo>
                    <a:pt x="0" y="110921"/>
                  </a:moveTo>
                  <a:lnTo>
                    <a:pt x="8716" y="67749"/>
                  </a:lnTo>
                  <a:lnTo>
                    <a:pt x="32486" y="32491"/>
                  </a:lnTo>
                  <a:lnTo>
                    <a:pt x="67744" y="8717"/>
                  </a:lnTo>
                  <a:lnTo>
                    <a:pt x="110921" y="0"/>
                  </a:lnTo>
                  <a:lnTo>
                    <a:pt x="5946978" y="0"/>
                  </a:lnTo>
                  <a:lnTo>
                    <a:pt x="5990155" y="8717"/>
                  </a:lnTo>
                  <a:lnTo>
                    <a:pt x="6025413" y="32491"/>
                  </a:lnTo>
                  <a:lnTo>
                    <a:pt x="6049183" y="67749"/>
                  </a:lnTo>
                  <a:lnTo>
                    <a:pt x="6057900" y="110921"/>
                  </a:lnTo>
                  <a:lnTo>
                    <a:pt x="6057900" y="554570"/>
                  </a:lnTo>
                  <a:lnTo>
                    <a:pt x="6049183" y="597741"/>
                  </a:lnTo>
                  <a:lnTo>
                    <a:pt x="6025413" y="632994"/>
                  </a:lnTo>
                  <a:lnTo>
                    <a:pt x="5990155" y="656764"/>
                  </a:lnTo>
                  <a:lnTo>
                    <a:pt x="5946978" y="665480"/>
                  </a:lnTo>
                  <a:lnTo>
                    <a:pt x="110921" y="665480"/>
                  </a:lnTo>
                  <a:lnTo>
                    <a:pt x="67744" y="656764"/>
                  </a:lnTo>
                  <a:lnTo>
                    <a:pt x="32486" y="632994"/>
                  </a:lnTo>
                  <a:lnTo>
                    <a:pt x="8716" y="597741"/>
                  </a:lnTo>
                  <a:lnTo>
                    <a:pt x="0" y="554570"/>
                  </a:lnTo>
                  <a:lnTo>
                    <a:pt x="0" y="110921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65187" y="1066121"/>
            <a:ext cx="194786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Normalizing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82090" y="2657476"/>
            <a:ext cx="5120640" cy="1544954"/>
            <a:chOff x="1976120" y="3543301"/>
            <a:chExt cx="6827520" cy="2059939"/>
          </a:xfrm>
        </p:grpSpPr>
        <p:sp>
          <p:nvSpPr>
            <p:cNvPr id="9" name="object 9"/>
            <p:cNvSpPr/>
            <p:nvPr/>
          </p:nvSpPr>
          <p:spPr>
            <a:xfrm>
              <a:off x="1982470" y="3549651"/>
              <a:ext cx="6814820" cy="2047239"/>
            </a:xfrm>
            <a:custGeom>
              <a:avLst/>
              <a:gdLst/>
              <a:ahLst/>
              <a:cxnLst/>
              <a:rect l="l" t="t" r="r" b="b"/>
              <a:pathLst>
                <a:path w="6814820" h="2047239">
                  <a:moveTo>
                    <a:pt x="6473609" y="0"/>
                  </a:moveTo>
                  <a:lnTo>
                    <a:pt x="341210" y="0"/>
                  </a:lnTo>
                  <a:lnTo>
                    <a:pt x="294911" y="3114"/>
                  </a:lnTo>
                  <a:lnTo>
                    <a:pt x="250504" y="12188"/>
                  </a:lnTo>
                  <a:lnTo>
                    <a:pt x="208397" y="26814"/>
                  </a:lnTo>
                  <a:lnTo>
                    <a:pt x="168996" y="46585"/>
                  </a:lnTo>
                  <a:lnTo>
                    <a:pt x="132708" y="71096"/>
                  </a:lnTo>
                  <a:lnTo>
                    <a:pt x="99939" y="99939"/>
                  </a:lnTo>
                  <a:lnTo>
                    <a:pt x="71096" y="132708"/>
                  </a:lnTo>
                  <a:lnTo>
                    <a:pt x="46585" y="168996"/>
                  </a:lnTo>
                  <a:lnTo>
                    <a:pt x="26814" y="208397"/>
                  </a:lnTo>
                  <a:lnTo>
                    <a:pt x="12188" y="250504"/>
                  </a:lnTo>
                  <a:lnTo>
                    <a:pt x="3114" y="294911"/>
                  </a:lnTo>
                  <a:lnTo>
                    <a:pt x="0" y="341210"/>
                  </a:lnTo>
                  <a:lnTo>
                    <a:pt x="0" y="1706029"/>
                  </a:lnTo>
                  <a:lnTo>
                    <a:pt x="3114" y="1752328"/>
                  </a:lnTo>
                  <a:lnTo>
                    <a:pt x="12188" y="1796735"/>
                  </a:lnTo>
                  <a:lnTo>
                    <a:pt x="26814" y="1838842"/>
                  </a:lnTo>
                  <a:lnTo>
                    <a:pt x="46585" y="1878243"/>
                  </a:lnTo>
                  <a:lnTo>
                    <a:pt x="71096" y="1914531"/>
                  </a:lnTo>
                  <a:lnTo>
                    <a:pt x="99939" y="1947300"/>
                  </a:lnTo>
                  <a:lnTo>
                    <a:pt x="132708" y="1976143"/>
                  </a:lnTo>
                  <a:lnTo>
                    <a:pt x="168996" y="2000654"/>
                  </a:lnTo>
                  <a:lnTo>
                    <a:pt x="208397" y="2020425"/>
                  </a:lnTo>
                  <a:lnTo>
                    <a:pt x="250504" y="2035051"/>
                  </a:lnTo>
                  <a:lnTo>
                    <a:pt x="294911" y="2044125"/>
                  </a:lnTo>
                  <a:lnTo>
                    <a:pt x="341210" y="2047240"/>
                  </a:lnTo>
                  <a:lnTo>
                    <a:pt x="6473609" y="2047240"/>
                  </a:lnTo>
                  <a:lnTo>
                    <a:pt x="6519908" y="2044125"/>
                  </a:lnTo>
                  <a:lnTo>
                    <a:pt x="6564315" y="2035051"/>
                  </a:lnTo>
                  <a:lnTo>
                    <a:pt x="6606422" y="2020425"/>
                  </a:lnTo>
                  <a:lnTo>
                    <a:pt x="6645823" y="2000654"/>
                  </a:lnTo>
                  <a:lnTo>
                    <a:pt x="6682111" y="1976143"/>
                  </a:lnTo>
                  <a:lnTo>
                    <a:pt x="6714880" y="1947300"/>
                  </a:lnTo>
                  <a:lnTo>
                    <a:pt x="6743723" y="1914531"/>
                  </a:lnTo>
                  <a:lnTo>
                    <a:pt x="6768234" y="1878243"/>
                  </a:lnTo>
                  <a:lnTo>
                    <a:pt x="6788005" y="1838842"/>
                  </a:lnTo>
                  <a:lnTo>
                    <a:pt x="6802631" y="1796735"/>
                  </a:lnTo>
                  <a:lnTo>
                    <a:pt x="6811705" y="1752328"/>
                  </a:lnTo>
                  <a:lnTo>
                    <a:pt x="6814820" y="1706029"/>
                  </a:lnTo>
                  <a:lnTo>
                    <a:pt x="6814820" y="341210"/>
                  </a:lnTo>
                  <a:lnTo>
                    <a:pt x="6811705" y="294911"/>
                  </a:lnTo>
                  <a:lnTo>
                    <a:pt x="6802631" y="250504"/>
                  </a:lnTo>
                  <a:lnTo>
                    <a:pt x="6788005" y="208397"/>
                  </a:lnTo>
                  <a:lnTo>
                    <a:pt x="6768234" y="168996"/>
                  </a:lnTo>
                  <a:lnTo>
                    <a:pt x="6743723" y="132708"/>
                  </a:lnTo>
                  <a:lnTo>
                    <a:pt x="6714880" y="99939"/>
                  </a:lnTo>
                  <a:lnTo>
                    <a:pt x="6682111" y="71096"/>
                  </a:lnTo>
                  <a:lnTo>
                    <a:pt x="6645823" y="46585"/>
                  </a:lnTo>
                  <a:lnTo>
                    <a:pt x="6606422" y="26814"/>
                  </a:lnTo>
                  <a:lnTo>
                    <a:pt x="6564315" y="12188"/>
                  </a:lnTo>
                  <a:lnTo>
                    <a:pt x="6519908" y="3114"/>
                  </a:lnTo>
                  <a:lnTo>
                    <a:pt x="647360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2470" y="3549651"/>
              <a:ext cx="6814820" cy="2047239"/>
            </a:xfrm>
            <a:custGeom>
              <a:avLst/>
              <a:gdLst/>
              <a:ahLst/>
              <a:cxnLst/>
              <a:rect l="l" t="t" r="r" b="b"/>
              <a:pathLst>
                <a:path w="6814820" h="2047239">
                  <a:moveTo>
                    <a:pt x="0" y="341210"/>
                  </a:moveTo>
                  <a:lnTo>
                    <a:pt x="3114" y="294911"/>
                  </a:lnTo>
                  <a:lnTo>
                    <a:pt x="12188" y="250504"/>
                  </a:lnTo>
                  <a:lnTo>
                    <a:pt x="26814" y="208397"/>
                  </a:lnTo>
                  <a:lnTo>
                    <a:pt x="46585" y="168996"/>
                  </a:lnTo>
                  <a:lnTo>
                    <a:pt x="71096" y="132708"/>
                  </a:lnTo>
                  <a:lnTo>
                    <a:pt x="99939" y="99939"/>
                  </a:lnTo>
                  <a:lnTo>
                    <a:pt x="132708" y="71096"/>
                  </a:lnTo>
                  <a:lnTo>
                    <a:pt x="168996" y="46585"/>
                  </a:lnTo>
                  <a:lnTo>
                    <a:pt x="208397" y="26814"/>
                  </a:lnTo>
                  <a:lnTo>
                    <a:pt x="250504" y="12188"/>
                  </a:lnTo>
                  <a:lnTo>
                    <a:pt x="294911" y="3114"/>
                  </a:lnTo>
                  <a:lnTo>
                    <a:pt x="341210" y="0"/>
                  </a:lnTo>
                  <a:lnTo>
                    <a:pt x="6473609" y="0"/>
                  </a:lnTo>
                  <a:lnTo>
                    <a:pt x="6519908" y="3114"/>
                  </a:lnTo>
                  <a:lnTo>
                    <a:pt x="6564315" y="12188"/>
                  </a:lnTo>
                  <a:lnTo>
                    <a:pt x="6606422" y="26814"/>
                  </a:lnTo>
                  <a:lnTo>
                    <a:pt x="6645823" y="46585"/>
                  </a:lnTo>
                  <a:lnTo>
                    <a:pt x="6682111" y="71096"/>
                  </a:lnTo>
                  <a:lnTo>
                    <a:pt x="6714880" y="99939"/>
                  </a:lnTo>
                  <a:lnTo>
                    <a:pt x="6743723" y="132708"/>
                  </a:lnTo>
                  <a:lnTo>
                    <a:pt x="6768234" y="168996"/>
                  </a:lnTo>
                  <a:lnTo>
                    <a:pt x="6788005" y="208397"/>
                  </a:lnTo>
                  <a:lnTo>
                    <a:pt x="6802631" y="250504"/>
                  </a:lnTo>
                  <a:lnTo>
                    <a:pt x="6811705" y="294911"/>
                  </a:lnTo>
                  <a:lnTo>
                    <a:pt x="6814820" y="341210"/>
                  </a:lnTo>
                  <a:lnTo>
                    <a:pt x="6814820" y="1706029"/>
                  </a:lnTo>
                  <a:lnTo>
                    <a:pt x="6811705" y="1752328"/>
                  </a:lnTo>
                  <a:lnTo>
                    <a:pt x="6802631" y="1796735"/>
                  </a:lnTo>
                  <a:lnTo>
                    <a:pt x="6788005" y="1838842"/>
                  </a:lnTo>
                  <a:lnTo>
                    <a:pt x="6768234" y="1878243"/>
                  </a:lnTo>
                  <a:lnTo>
                    <a:pt x="6743723" y="1914531"/>
                  </a:lnTo>
                  <a:lnTo>
                    <a:pt x="6714880" y="1947300"/>
                  </a:lnTo>
                  <a:lnTo>
                    <a:pt x="6682111" y="1976143"/>
                  </a:lnTo>
                  <a:lnTo>
                    <a:pt x="6645823" y="2000654"/>
                  </a:lnTo>
                  <a:lnTo>
                    <a:pt x="6606422" y="2020425"/>
                  </a:lnTo>
                  <a:lnTo>
                    <a:pt x="6564315" y="2035051"/>
                  </a:lnTo>
                  <a:lnTo>
                    <a:pt x="6519908" y="2044125"/>
                  </a:lnTo>
                  <a:lnTo>
                    <a:pt x="6473609" y="2047240"/>
                  </a:lnTo>
                  <a:lnTo>
                    <a:pt x="341210" y="2047240"/>
                  </a:lnTo>
                  <a:lnTo>
                    <a:pt x="294911" y="2044125"/>
                  </a:lnTo>
                  <a:lnTo>
                    <a:pt x="250504" y="2035051"/>
                  </a:lnTo>
                  <a:lnTo>
                    <a:pt x="208397" y="2020425"/>
                  </a:lnTo>
                  <a:lnTo>
                    <a:pt x="168996" y="2000654"/>
                  </a:lnTo>
                  <a:lnTo>
                    <a:pt x="132708" y="1976143"/>
                  </a:lnTo>
                  <a:lnTo>
                    <a:pt x="99939" y="1947300"/>
                  </a:lnTo>
                  <a:lnTo>
                    <a:pt x="71096" y="1914531"/>
                  </a:lnTo>
                  <a:lnTo>
                    <a:pt x="46585" y="1878243"/>
                  </a:lnTo>
                  <a:lnTo>
                    <a:pt x="26814" y="1838842"/>
                  </a:lnTo>
                  <a:lnTo>
                    <a:pt x="12188" y="1796735"/>
                  </a:lnTo>
                  <a:lnTo>
                    <a:pt x="3114" y="1752328"/>
                  </a:lnTo>
                  <a:lnTo>
                    <a:pt x="0" y="1706029"/>
                  </a:lnTo>
                  <a:lnTo>
                    <a:pt x="0" y="34121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59806" y="2889876"/>
            <a:ext cx="365140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60584" algn="l"/>
              </a:tabLst>
            </a:pP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P(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=	0.0199</a:t>
            </a:r>
            <a:r>
              <a:rPr sz="1500" spc="-4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(0.0199+</a:t>
            </a:r>
            <a:r>
              <a:rPr sz="1500" spc="-5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0.0166)</a:t>
            </a:r>
            <a:r>
              <a:rPr sz="1500" spc="-3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500" spc="-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0.55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806" y="3706169"/>
            <a:ext cx="357711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032284" algn="l"/>
              </a:tabLst>
            </a:pP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P(</a:t>
            </a:r>
            <a:r>
              <a:rPr sz="15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500" spc="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500" spc="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0.0166</a:t>
            </a:r>
            <a:r>
              <a:rPr sz="1500" spc="-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(0.0199+</a:t>
            </a:r>
            <a:r>
              <a:rPr sz="1500" spc="-2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0.0166)	=</a:t>
            </a:r>
            <a:r>
              <a:rPr sz="1500" spc="-7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0.45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1215" y="3642359"/>
            <a:ext cx="4364355" cy="2007870"/>
            <a:chOff x="7881620" y="4856479"/>
            <a:chExt cx="5819140" cy="26771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620" y="4856479"/>
              <a:ext cx="5819139" cy="26771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99922" y="6962152"/>
              <a:ext cx="95376" cy="685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8560" y="7007148"/>
              <a:ext cx="34366" cy="235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80554" y="4889184"/>
              <a:ext cx="5661025" cy="2546985"/>
            </a:xfrm>
            <a:custGeom>
              <a:avLst/>
              <a:gdLst/>
              <a:ahLst/>
              <a:cxnLst/>
              <a:rect l="l" t="t" r="r" b="b"/>
              <a:pathLst>
                <a:path w="5661025" h="2546984">
                  <a:moveTo>
                    <a:pt x="0" y="0"/>
                  </a:moveTo>
                  <a:lnTo>
                    <a:pt x="1691398" y="878446"/>
                  </a:lnTo>
                  <a:lnTo>
                    <a:pt x="1670649" y="917947"/>
                  </a:lnTo>
                  <a:lnTo>
                    <a:pt x="1652098" y="957648"/>
                  </a:lnTo>
                  <a:lnTo>
                    <a:pt x="1635731" y="997518"/>
                  </a:lnTo>
                  <a:lnTo>
                    <a:pt x="1621535" y="1037528"/>
                  </a:lnTo>
                  <a:lnTo>
                    <a:pt x="1609498" y="1077647"/>
                  </a:lnTo>
                  <a:lnTo>
                    <a:pt x="1599605" y="1117845"/>
                  </a:lnTo>
                  <a:lnTo>
                    <a:pt x="1591844" y="1158092"/>
                  </a:lnTo>
                  <a:lnTo>
                    <a:pt x="1586202" y="1198358"/>
                  </a:lnTo>
                  <a:lnTo>
                    <a:pt x="1582665" y="1238613"/>
                  </a:lnTo>
                  <a:lnTo>
                    <a:pt x="1581220" y="1278826"/>
                  </a:lnTo>
                  <a:lnTo>
                    <a:pt x="1581855" y="1318968"/>
                  </a:lnTo>
                  <a:lnTo>
                    <a:pt x="1584555" y="1359008"/>
                  </a:lnTo>
                  <a:lnTo>
                    <a:pt x="1589309" y="1398917"/>
                  </a:lnTo>
                  <a:lnTo>
                    <a:pt x="1596102" y="1438663"/>
                  </a:lnTo>
                  <a:lnTo>
                    <a:pt x="1604922" y="1478218"/>
                  </a:lnTo>
                  <a:lnTo>
                    <a:pt x="1615755" y="1517551"/>
                  </a:lnTo>
                  <a:lnTo>
                    <a:pt x="1628589" y="1556631"/>
                  </a:lnTo>
                  <a:lnTo>
                    <a:pt x="1643410" y="1595429"/>
                  </a:lnTo>
                  <a:lnTo>
                    <a:pt x="1660205" y="1633914"/>
                  </a:lnTo>
                  <a:lnTo>
                    <a:pt x="1678961" y="1672057"/>
                  </a:lnTo>
                  <a:lnTo>
                    <a:pt x="1699664" y="1709827"/>
                  </a:lnTo>
                  <a:lnTo>
                    <a:pt x="1722302" y="1747194"/>
                  </a:lnTo>
                  <a:lnTo>
                    <a:pt x="1746862" y="1784128"/>
                  </a:lnTo>
                  <a:lnTo>
                    <a:pt x="1773329" y="1820599"/>
                  </a:lnTo>
                  <a:lnTo>
                    <a:pt x="1801692" y="1856577"/>
                  </a:lnTo>
                  <a:lnTo>
                    <a:pt x="1831937" y="1892031"/>
                  </a:lnTo>
                  <a:lnTo>
                    <a:pt x="1864051" y="1926932"/>
                  </a:lnTo>
                  <a:lnTo>
                    <a:pt x="1898021" y="1961249"/>
                  </a:lnTo>
                  <a:lnTo>
                    <a:pt x="1933833" y="1994953"/>
                  </a:lnTo>
                  <a:lnTo>
                    <a:pt x="1971474" y="2028012"/>
                  </a:lnTo>
                  <a:lnTo>
                    <a:pt x="2010932" y="2060398"/>
                  </a:lnTo>
                  <a:lnTo>
                    <a:pt x="2052193" y="2092079"/>
                  </a:lnTo>
                  <a:lnTo>
                    <a:pt x="2095244" y="2123027"/>
                  </a:lnTo>
                  <a:lnTo>
                    <a:pt x="2140072" y="2153209"/>
                  </a:lnTo>
                  <a:lnTo>
                    <a:pt x="2186664" y="2182597"/>
                  </a:lnTo>
                  <a:lnTo>
                    <a:pt x="2235006" y="2211161"/>
                  </a:lnTo>
                  <a:lnTo>
                    <a:pt x="2285085" y="2238870"/>
                  </a:lnTo>
                  <a:lnTo>
                    <a:pt x="2326612" y="2260520"/>
                  </a:lnTo>
                  <a:lnTo>
                    <a:pt x="2368795" y="2281371"/>
                  </a:lnTo>
                  <a:lnTo>
                    <a:pt x="2411611" y="2301425"/>
                  </a:lnTo>
                  <a:lnTo>
                    <a:pt x="2455034" y="2320682"/>
                  </a:lnTo>
                  <a:lnTo>
                    <a:pt x="2499040" y="2339143"/>
                  </a:lnTo>
                  <a:lnTo>
                    <a:pt x="2543603" y="2356810"/>
                  </a:lnTo>
                  <a:lnTo>
                    <a:pt x="2588699" y="2373683"/>
                  </a:lnTo>
                  <a:lnTo>
                    <a:pt x="2634303" y="2389764"/>
                  </a:lnTo>
                  <a:lnTo>
                    <a:pt x="2680390" y="2405054"/>
                  </a:lnTo>
                  <a:lnTo>
                    <a:pt x="2726935" y="2419553"/>
                  </a:lnTo>
                  <a:lnTo>
                    <a:pt x="2773914" y="2433264"/>
                  </a:lnTo>
                  <a:lnTo>
                    <a:pt x="2821301" y="2446186"/>
                  </a:lnTo>
                  <a:lnTo>
                    <a:pt x="2869072" y="2458322"/>
                  </a:lnTo>
                  <a:lnTo>
                    <a:pt x="2917201" y="2469672"/>
                  </a:lnTo>
                  <a:lnTo>
                    <a:pt x="2965665" y="2480238"/>
                  </a:lnTo>
                  <a:lnTo>
                    <a:pt x="3014437" y="2490019"/>
                  </a:lnTo>
                  <a:lnTo>
                    <a:pt x="3063494" y="2499019"/>
                  </a:lnTo>
                  <a:lnTo>
                    <a:pt x="3112810" y="2507237"/>
                  </a:lnTo>
                  <a:lnTo>
                    <a:pt x="3162361" y="2514675"/>
                  </a:lnTo>
                  <a:lnTo>
                    <a:pt x="3212121" y="2521333"/>
                  </a:lnTo>
                  <a:lnTo>
                    <a:pt x="3262066" y="2527214"/>
                  </a:lnTo>
                  <a:lnTo>
                    <a:pt x="3312171" y="2532317"/>
                  </a:lnTo>
                  <a:lnTo>
                    <a:pt x="3362412" y="2536645"/>
                  </a:lnTo>
                  <a:lnTo>
                    <a:pt x="3412762" y="2540198"/>
                  </a:lnTo>
                  <a:lnTo>
                    <a:pt x="3463198" y="2542977"/>
                  </a:lnTo>
                  <a:lnTo>
                    <a:pt x="3513694" y="2544984"/>
                  </a:lnTo>
                  <a:lnTo>
                    <a:pt x="3564226" y="2546219"/>
                  </a:lnTo>
                  <a:lnTo>
                    <a:pt x="3614769" y="2546684"/>
                  </a:lnTo>
                  <a:lnTo>
                    <a:pt x="3665298" y="2546379"/>
                  </a:lnTo>
                  <a:lnTo>
                    <a:pt x="3715788" y="2545306"/>
                  </a:lnTo>
                  <a:lnTo>
                    <a:pt x="3766215" y="2543467"/>
                  </a:lnTo>
                  <a:lnTo>
                    <a:pt x="3816552" y="2540861"/>
                  </a:lnTo>
                  <a:lnTo>
                    <a:pt x="3866777" y="2537490"/>
                  </a:lnTo>
                  <a:lnTo>
                    <a:pt x="3916863" y="2533355"/>
                  </a:lnTo>
                  <a:lnTo>
                    <a:pt x="3966786" y="2528458"/>
                  </a:lnTo>
                  <a:lnTo>
                    <a:pt x="4016520" y="2522799"/>
                  </a:lnTo>
                  <a:lnTo>
                    <a:pt x="4066043" y="2516380"/>
                  </a:lnTo>
                  <a:lnTo>
                    <a:pt x="4115327" y="2509201"/>
                  </a:lnTo>
                  <a:lnTo>
                    <a:pt x="4164349" y="2501264"/>
                  </a:lnTo>
                  <a:lnTo>
                    <a:pt x="4213083" y="2492570"/>
                  </a:lnTo>
                  <a:lnTo>
                    <a:pt x="4261505" y="2483119"/>
                  </a:lnTo>
                  <a:lnTo>
                    <a:pt x="4309590" y="2472913"/>
                  </a:lnTo>
                  <a:lnTo>
                    <a:pt x="4357313" y="2461954"/>
                  </a:lnTo>
                  <a:lnTo>
                    <a:pt x="4404649" y="2450242"/>
                  </a:lnTo>
                  <a:lnTo>
                    <a:pt x="4451574" y="2437778"/>
                  </a:lnTo>
                  <a:lnTo>
                    <a:pt x="4498062" y="2424563"/>
                  </a:lnTo>
                  <a:lnTo>
                    <a:pt x="4544088" y="2410599"/>
                  </a:lnTo>
                  <a:lnTo>
                    <a:pt x="4589629" y="2395886"/>
                  </a:lnTo>
                  <a:lnTo>
                    <a:pt x="4634658" y="2380426"/>
                  </a:lnTo>
                  <a:lnTo>
                    <a:pt x="4679151" y="2364219"/>
                  </a:lnTo>
                  <a:lnTo>
                    <a:pt x="4723084" y="2347268"/>
                  </a:lnTo>
                  <a:lnTo>
                    <a:pt x="4766430" y="2329572"/>
                  </a:lnTo>
                  <a:lnTo>
                    <a:pt x="4809167" y="2311134"/>
                  </a:lnTo>
                  <a:lnTo>
                    <a:pt x="4851268" y="2291953"/>
                  </a:lnTo>
                  <a:lnTo>
                    <a:pt x="4892708" y="2272032"/>
                  </a:lnTo>
                  <a:lnTo>
                    <a:pt x="4933464" y="2251371"/>
                  </a:lnTo>
                  <a:lnTo>
                    <a:pt x="4973510" y="2229971"/>
                  </a:lnTo>
                  <a:lnTo>
                    <a:pt x="5012821" y="2207834"/>
                  </a:lnTo>
                  <a:lnTo>
                    <a:pt x="5051372" y="2184961"/>
                  </a:lnTo>
                  <a:lnTo>
                    <a:pt x="5089139" y="2161352"/>
                  </a:lnTo>
                  <a:lnTo>
                    <a:pt x="5126096" y="2137009"/>
                  </a:lnTo>
                  <a:lnTo>
                    <a:pt x="5162219" y="2111933"/>
                  </a:lnTo>
                  <a:lnTo>
                    <a:pt x="5203093" y="2081887"/>
                  </a:lnTo>
                  <a:lnTo>
                    <a:pt x="5242196" y="2051288"/>
                  </a:lnTo>
                  <a:lnTo>
                    <a:pt x="5279534" y="2020162"/>
                  </a:lnTo>
                  <a:lnTo>
                    <a:pt x="5315107" y="1988534"/>
                  </a:lnTo>
                  <a:lnTo>
                    <a:pt x="5348919" y="1956427"/>
                  </a:lnTo>
                  <a:lnTo>
                    <a:pt x="5380974" y="1923867"/>
                  </a:lnTo>
                  <a:lnTo>
                    <a:pt x="5411272" y="1890879"/>
                  </a:lnTo>
                  <a:lnTo>
                    <a:pt x="5439819" y="1857485"/>
                  </a:lnTo>
                  <a:lnTo>
                    <a:pt x="5466616" y="1823712"/>
                  </a:lnTo>
                  <a:lnTo>
                    <a:pt x="5491666" y="1789584"/>
                  </a:lnTo>
                  <a:lnTo>
                    <a:pt x="5514972" y="1755125"/>
                  </a:lnTo>
                  <a:lnTo>
                    <a:pt x="5536537" y="1720360"/>
                  </a:lnTo>
                  <a:lnTo>
                    <a:pt x="5556364" y="1685313"/>
                  </a:lnTo>
                  <a:lnTo>
                    <a:pt x="5574455" y="1650010"/>
                  </a:lnTo>
                  <a:lnTo>
                    <a:pt x="5590814" y="1614474"/>
                  </a:lnTo>
                  <a:lnTo>
                    <a:pt x="5605443" y="1578731"/>
                  </a:lnTo>
                  <a:lnTo>
                    <a:pt x="5618345" y="1542804"/>
                  </a:lnTo>
                  <a:lnTo>
                    <a:pt x="5638981" y="1470500"/>
                  </a:lnTo>
                  <a:lnTo>
                    <a:pt x="5652742" y="1397757"/>
                  </a:lnTo>
                  <a:lnTo>
                    <a:pt x="5659653" y="1324774"/>
                  </a:lnTo>
                  <a:lnTo>
                    <a:pt x="5660547" y="1288253"/>
                  </a:lnTo>
                  <a:lnTo>
                    <a:pt x="5659737" y="1251745"/>
                  </a:lnTo>
                  <a:lnTo>
                    <a:pt x="5653014" y="1178869"/>
                  </a:lnTo>
                  <a:lnTo>
                    <a:pt x="5639510" y="1106342"/>
                  </a:lnTo>
                  <a:lnTo>
                    <a:pt x="5619245" y="1034360"/>
                  </a:lnTo>
                  <a:lnTo>
                    <a:pt x="5592244" y="963119"/>
                  </a:lnTo>
                  <a:lnTo>
                    <a:pt x="5576224" y="927839"/>
                  </a:lnTo>
                  <a:lnTo>
                    <a:pt x="5558528" y="892817"/>
                  </a:lnTo>
                  <a:lnTo>
                    <a:pt x="5539160" y="858080"/>
                  </a:lnTo>
                  <a:lnTo>
                    <a:pt x="5518121" y="823651"/>
                  </a:lnTo>
                  <a:lnTo>
                    <a:pt x="5495415" y="789554"/>
                  </a:lnTo>
                  <a:lnTo>
                    <a:pt x="5471045" y="755815"/>
                  </a:lnTo>
                  <a:lnTo>
                    <a:pt x="5445013" y="722459"/>
                  </a:lnTo>
                  <a:lnTo>
                    <a:pt x="5417323" y="689509"/>
                  </a:lnTo>
                  <a:lnTo>
                    <a:pt x="5387977" y="656990"/>
                  </a:lnTo>
                  <a:lnTo>
                    <a:pt x="5356977" y="624927"/>
                  </a:lnTo>
                  <a:lnTo>
                    <a:pt x="5324328" y="593344"/>
                  </a:lnTo>
                  <a:lnTo>
                    <a:pt x="5290031" y="562266"/>
                  </a:lnTo>
                  <a:lnTo>
                    <a:pt x="5254090" y="531718"/>
                  </a:lnTo>
                  <a:lnTo>
                    <a:pt x="5216507" y="501724"/>
                  </a:lnTo>
                  <a:lnTo>
                    <a:pt x="5177286" y="472308"/>
                  </a:lnTo>
                  <a:lnTo>
                    <a:pt x="5136428" y="443496"/>
                  </a:lnTo>
                  <a:lnTo>
                    <a:pt x="5093937" y="415312"/>
                  </a:lnTo>
                  <a:lnTo>
                    <a:pt x="5049816" y="387780"/>
                  </a:lnTo>
                  <a:lnTo>
                    <a:pt x="5004068" y="360925"/>
                  </a:lnTo>
                  <a:lnTo>
                    <a:pt x="4956695" y="334772"/>
                  </a:lnTo>
                  <a:lnTo>
                    <a:pt x="4915169" y="313122"/>
                  </a:lnTo>
                  <a:lnTo>
                    <a:pt x="4872986" y="292271"/>
                  </a:lnTo>
                  <a:lnTo>
                    <a:pt x="4830171" y="272218"/>
                  </a:lnTo>
                  <a:lnTo>
                    <a:pt x="4786748" y="252962"/>
                  </a:lnTo>
                  <a:lnTo>
                    <a:pt x="4742743" y="234501"/>
                  </a:lnTo>
                  <a:lnTo>
                    <a:pt x="4698180" y="216835"/>
                  </a:lnTo>
                  <a:lnTo>
                    <a:pt x="4653084" y="199962"/>
                  </a:lnTo>
                  <a:lnTo>
                    <a:pt x="4607481" y="183882"/>
                  </a:lnTo>
                  <a:lnTo>
                    <a:pt x="4561394" y="168592"/>
                  </a:lnTo>
                  <a:lnTo>
                    <a:pt x="4514849" y="154093"/>
                  </a:lnTo>
                  <a:lnTo>
                    <a:pt x="4467871" y="140383"/>
                  </a:lnTo>
                  <a:lnTo>
                    <a:pt x="4420484" y="127461"/>
                  </a:lnTo>
                  <a:lnTo>
                    <a:pt x="4372714" y="115326"/>
                  </a:lnTo>
                  <a:lnTo>
                    <a:pt x="4324584" y="103976"/>
                  </a:lnTo>
                  <a:lnTo>
                    <a:pt x="4276121" y="93411"/>
                  </a:lnTo>
                  <a:lnTo>
                    <a:pt x="4227349" y="83629"/>
                  </a:lnTo>
                  <a:lnTo>
                    <a:pt x="4178292" y="74630"/>
                  </a:lnTo>
                  <a:lnTo>
                    <a:pt x="4128976" y="66413"/>
                  </a:lnTo>
                  <a:lnTo>
                    <a:pt x="4079425" y="58975"/>
                  </a:lnTo>
                  <a:lnTo>
                    <a:pt x="4029665" y="52317"/>
                  </a:lnTo>
                  <a:lnTo>
                    <a:pt x="3979720" y="46437"/>
                  </a:lnTo>
                  <a:lnTo>
                    <a:pt x="3929615" y="41333"/>
                  </a:lnTo>
                  <a:lnTo>
                    <a:pt x="3879375" y="37006"/>
                  </a:lnTo>
                  <a:lnTo>
                    <a:pt x="3829025" y="33453"/>
                  </a:lnTo>
                  <a:lnTo>
                    <a:pt x="3778589" y="30674"/>
                  </a:lnTo>
                  <a:lnTo>
                    <a:pt x="3728092" y="28668"/>
                  </a:lnTo>
                  <a:lnTo>
                    <a:pt x="3677560" y="27433"/>
                  </a:lnTo>
                  <a:lnTo>
                    <a:pt x="3627017" y="26968"/>
                  </a:lnTo>
                  <a:lnTo>
                    <a:pt x="3576488" y="27273"/>
                  </a:lnTo>
                  <a:lnTo>
                    <a:pt x="3525998" y="28346"/>
                  </a:lnTo>
                  <a:lnTo>
                    <a:pt x="3475572" y="30186"/>
                  </a:lnTo>
                  <a:lnTo>
                    <a:pt x="3425234" y="32792"/>
                  </a:lnTo>
                  <a:lnTo>
                    <a:pt x="3375010" y="36163"/>
                  </a:lnTo>
                  <a:lnTo>
                    <a:pt x="3324924" y="40297"/>
                  </a:lnTo>
                  <a:lnTo>
                    <a:pt x="3275001" y="45195"/>
                  </a:lnTo>
                  <a:lnTo>
                    <a:pt x="3225266" y="50854"/>
                  </a:lnTo>
                  <a:lnTo>
                    <a:pt x="3175744" y="57273"/>
                  </a:lnTo>
                  <a:lnTo>
                    <a:pt x="3126460" y="64452"/>
                  </a:lnTo>
                  <a:lnTo>
                    <a:pt x="3077438" y="72389"/>
                  </a:lnTo>
                  <a:lnTo>
                    <a:pt x="3028704" y="81084"/>
                  </a:lnTo>
                  <a:lnTo>
                    <a:pt x="2980282" y="90534"/>
                  </a:lnTo>
                  <a:lnTo>
                    <a:pt x="2932197" y="100740"/>
                  </a:lnTo>
                  <a:lnTo>
                    <a:pt x="2884474" y="111700"/>
                  </a:lnTo>
                  <a:lnTo>
                    <a:pt x="2837138" y="123412"/>
                  </a:lnTo>
                  <a:lnTo>
                    <a:pt x="2790213" y="135876"/>
                  </a:lnTo>
                  <a:lnTo>
                    <a:pt x="2743726" y="149091"/>
                  </a:lnTo>
                  <a:lnTo>
                    <a:pt x="2697699" y="163055"/>
                  </a:lnTo>
                  <a:lnTo>
                    <a:pt x="2652159" y="177768"/>
                  </a:lnTo>
                  <a:lnTo>
                    <a:pt x="2607130" y="193228"/>
                  </a:lnTo>
                  <a:lnTo>
                    <a:pt x="2562637" y="209435"/>
                  </a:lnTo>
                  <a:lnTo>
                    <a:pt x="2518705" y="226386"/>
                  </a:lnTo>
                  <a:lnTo>
                    <a:pt x="2475358" y="244082"/>
                  </a:lnTo>
                  <a:lnTo>
                    <a:pt x="2432622" y="262520"/>
                  </a:lnTo>
                  <a:lnTo>
                    <a:pt x="2390522" y="281701"/>
                  </a:lnTo>
                  <a:lnTo>
                    <a:pt x="2349081" y="301622"/>
                  </a:lnTo>
                  <a:lnTo>
                    <a:pt x="2308326" y="322283"/>
                  </a:lnTo>
                  <a:lnTo>
                    <a:pt x="2268281" y="343683"/>
                  </a:lnTo>
                  <a:lnTo>
                    <a:pt x="2228970" y="365820"/>
                  </a:lnTo>
                  <a:lnTo>
                    <a:pt x="2190419" y="388693"/>
                  </a:lnTo>
                  <a:lnTo>
                    <a:pt x="2152653" y="412302"/>
                  </a:lnTo>
                  <a:lnTo>
                    <a:pt x="2115696" y="436645"/>
                  </a:lnTo>
                  <a:lnTo>
                    <a:pt x="2079574" y="46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980554" y="4889184"/>
              <a:ext cx="5661025" cy="2546985"/>
            </a:xfrm>
            <a:custGeom>
              <a:avLst/>
              <a:gdLst/>
              <a:ahLst/>
              <a:cxnLst/>
              <a:rect l="l" t="t" r="r" b="b"/>
              <a:pathLst>
                <a:path w="5661025" h="2546984">
                  <a:moveTo>
                    <a:pt x="0" y="0"/>
                  </a:moveTo>
                  <a:lnTo>
                    <a:pt x="2079574" y="461721"/>
                  </a:lnTo>
                  <a:lnTo>
                    <a:pt x="2115696" y="436645"/>
                  </a:lnTo>
                  <a:lnTo>
                    <a:pt x="2152653" y="412302"/>
                  </a:lnTo>
                  <a:lnTo>
                    <a:pt x="2190419" y="388693"/>
                  </a:lnTo>
                  <a:lnTo>
                    <a:pt x="2228970" y="365820"/>
                  </a:lnTo>
                  <a:lnTo>
                    <a:pt x="2268281" y="343683"/>
                  </a:lnTo>
                  <a:lnTo>
                    <a:pt x="2308326" y="322283"/>
                  </a:lnTo>
                  <a:lnTo>
                    <a:pt x="2349081" y="301622"/>
                  </a:lnTo>
                  <a:lnTo>
                    <a:pt x="2390522" y="281701"/>
                  </a:lnTo>
                  <a:lnTo>
                    <a:pt x="2432622" y="262520"/>
                  </a:lnTo>
                  <a:lnTo>
                    <a:pt x="2475358" y="244082"/>
                  </a:lnTo>
                  <a:lnTo>
                    <a:pt x="2518705" y="226386"/>
                  </a:lnTo>
                  <a:lnTo>
                    <a:pt x="2562637" y="209435"/>
                  </a:lnTo>
                  <a:lnTo>
                    <a:pt x="2607130" y="193228"/>
                  </a:lnTo>
                  <a:lnTo>
                    <a:pt x="2652159" y="177768"/>
                  </a:lnTo>
                  <a:lnTo>
                    <a:pt x="2697699" y="163055"/>
                  </a:lnTo>
                  <a:lnTo>
                    <a:pt x="2743726" y="149091"/>
                  </a:lnTo>
                  <a:lnTo>
                    <a:pt x="2790213" y="135876"/>
                  </a:lnTo>
                  <a:lnTo>
                    <a:pt x="2837138" y="123412"/>
                  </a:lnTo>
                  <a:lnTo>
                    <a:pt x="2884474" y="111700"/>
                  </a:lnTo>
                  <a:lnTo>
                    <a:pt x="2932197" y="100740"/>
                  </a:lnTo>
                  <a:lnTo>
                    <a:pt x="2980282" y="90534"/>
                  </a:lnTo>
                  <a:lnTo>
                    <a:pt x="3028704" y="81084"/>
                  </a:lnTo>
                  <a:lnTo>
                    <a:pt x="3077438" y="72389"/>
                  </a:lnTo>
                  <a:lnTo>
                    <a:pt x="3126460" y="64452"/>
                  </a:lnTo>
                  <a:lnTo>
                    <a:pt x="3175744" y="57273"/>
                  </a:lnTo>
                  <a:lnTo>
                    <a:pt x="3225266" y="50854"/>
                  </a:lnTo>
                  <a:lnTo>
                    <a:pt x="3275001" y="45195"/>
                  </a:lnTo>
                  <a:lnTo>
                    <a:pt x="3324924" y="40297"/>
                  </a:lnTo>
                  <a:lnTo>
                    <a:pt x="3375010" y="36163"/>
                  </a:lnTo>
                  <a:lnTo>
                    <a:pt x="3425234" y="32792"/>
                  </a:lnTo>
                  <a:lnTo>
                    <a:pt x="3475572" y="30186"/>
                  </a:lnTo>
                  <a:lnTo>
                    <a:pt x="3525998" y="28346"/>
                  </a:lnTo>
                  <a:lnTo>
                    <a:pt x="3576488" y="27273"/>
                  </a:lnTo>
                  <a:lnTo>
                    <a:pt x="3627017" y="26968"/>
                  </a:lnTo>
                  <a:lnTo>
                    <a:pt x="3677560" y="27433"/>
                  </a:lnTo>
                  <a:lnTo>
                    <a:pt x="3728092" y="28668"/>
                  </a:lnTo>
                  <a:lnTo>
                    <a:pt x="3778589" y="30674"/>
                  </a:lnTo>
                  <a:lnTo>
                    <a:pt x="3829025" y="33453"/>
                  </a:lnTo>
                  <a:lnTo>
                    <a:pt x="3879375" y="37006"/>
                  </a:lnTo>
                  <a:lnTo>
                    <a:pt x="3929615" y="41333"/>
                  </a:lnTo>
                  <a:lnTo>
                    <a:pt x="3979720" y="46437"/>
                  </a:lnTo>
                  <a:lnTo>
                    <a:pt x="4029665" y="52317"/>
                  </a:lnTo>
                  <a:lnTo>
                    <a:pt x="4079425" y="58975"/>
                  </a:lnTo>
                  <a:lnTo>
                    <a:pt x="4128976" y="66413"/>
                  </a:lnTo>
                  <a:lnTo>
                    <a:pt x="4178292" y="74630"/>
                  </a:lnTo>
                  <a:lnTo>
                    <a:pt x="4227349" y="83629"/>
                  </a:lnTo>
                  <a:lnTo>
                    <a:pt x="4276121" y="93411"/>
                  </a:lnTo>
                  <a:lnTo>
                    <a:pt x="4324584" y="103976"/>
                  </a:lnTo>
                  <a:lnTo>
                    <a:pt x="4372714" y="115326"/>
                  </a:lnTo>
                  <a:lnTo>
                    <a:pt x="4420484" y="127461"/>
                  </a:lnTo>
                  <a:lnTo>
                    <a:pt x="4467871" y="140383"/>
                  </a:lnTo>
                  <a:lnTo>
                    <a:pt x="4514849" y="154093"/>
                  </a:lnTo>
                  <a:lnTo>
                    <a:pt x="4561394" y="168592"/>
                  </a:lnTo>
                  <a:lnTo>
                    <a:pt x="4607481" y="183882"/>
                  </a:lnTo>
                  <a:lnTo>
                    <a:pt x="4653084" y="199962"/>
                  </a:lnTo>
                  <a:lnTo>
                    <a:pt x="4698180" y="216835"/>
                  </a:lnTo>
                  <a:lnTo>
                    <a:pt x="4742743" y="234501"/>
                  </a:lnTo>
                  <a:lnTo>
                    <a:pt x="4786748" y="252962"/>
                  </a:lnTo>
                  <a:lnTo>
                    <a:pt x="4830171" y="272218"/>
                  </a:lnTo>
                  <a:lnTo>
                    <a:pt x="4872986" y="292271"/>
                  </a:lnTo>
                  <a:lnTo>
                    <a:pt x="4915169" y="313122"/>
                  </a:lnTo>
                  <a:lnTo>
                    <a:pt x="4956695" y="334772"/>
                  </a:lnTo>
                  <a:lnTo>
                    <a:pt x="5004068" y="360925"/>
                  </a:lnTo>
                  <a:lnTo>
                    <a:pt x="5049816" y="387780"/>
                  </a:lnTo>
                  <a:lnTo>
                    <a:pt x="5093937" y="415312"/>
                  </a:lnTo>
                  <a:lnTo>
                    <a:pt x="5136428" y="443496"/>
                  </a:lnTo>
                  <a:lnTo>
                    <a:pt x="5177286" y="472308"/>
                  </a:lnTo>
                  <a:lnTo>
                    <a:pt x="5216507" y="501724"/>
                  </a:lnTo>
                  <a:lnTo>
                    <a:pt x="5254090" y="531718"/>
                  </a:lnTo>
                  <a:lnTo>
                    <a:pt x="5290031" y="562266"/>
                  </a:lnTo>
                  <a:lnTo>
                    <a:pt x="5324328" y="593344"/>
                  </a:lnTo>
                  <a:lnTo>
                    <a:pt x="5356977" y="624927"/>
                  </a:lnTo>
                  <a:lnTo>
                    <a:pt x="5387977" y="656990"/>
                  </a:lnTo>
                  <a:lnTo>
                    <a:pt x="5417323" y="689509"/>
                  </a:lnTo>
                  <a:lnTo>
                    <a:pt x="5445013" y="722459"/>
                  </a:lnTo>
                  <a:lnTo>
                    <a:pt x="5471045" y="755815"/>
                  </a:lnTo>
                  <a:lnTo>
                    <a:pt x="5495415" y="789554"/>
                  </a:lnTo>
                  <a:lnTo>
                    <a:pt x="5518121" y="823651"/>
                  </a:lnTo>
                  <a:lnTo>
                    <a:pt x="5539160" y="858080"/>
                  </a:lnTo>
                  <a:lnTo>
                    <a:pt x="5558528" y="892817"/>
                  </a:lnTo>
                  <a:lnTo>
                    <a:pt x="5576224" y="927839"/>
                  </a:lnTo>
                  <a:lnTo>
                    <a:pt x="5592244" y="963119"/>
                  </a:lnTo>
                  <a:lnTo>
                    <a:pt x="5606585" y="998634"/>
                  </a:lnTo>
                  <a:lnTo>
                    <a:pt x="5630221" y="1070270"/>
                  </a:lnTo>
                  <a:lnTo>
                    <a:pt x="5647109" y="1142550"/>
                  </a:lnTo>
                  <a:lnTo>
                    <a:pt x="5657225" y="1215276"/>
                  </a:lnTo>
                  <a:lnTo>
                    <a:pt x="5660547" y="1288253"/>
                  </a:lnTo>
                  <a:lnTo>
                    <a:pt x="5659653" y="1324774"/>
                  </a:lnTo>
                  <a:lnTo>
                    <a:pt x="5652742" y="1397757"/>
                  </a:lnTo>
                  <a:lnTo>
                    <a:pt x="5638981" y="1470500"/>
                  </a:lnTo>
                  <a:lnTo>
                    <a:pt x="5618345" y="1542804"/>
                  </a:lnTo>
                  <a:lnTo>
                    <a:pt x="5605443" y="1578731"/>
                  </a:lnTo>
                  <a:lnTo>
                    <a:pt x="5590814" y="1614474"/>
                  </a:lnTo>
                  <a:lnTo>
                    <a:pt x="5574455" y="1650010"/>
                  </a:lnTo>
                  <a:lnTo>
                    <a:pt x="5556364" y="1685313"/>
                  </a:lnTo>
                  <a:lnTo>
                    <a:pt x="5536537" y="1720360"/>
                  </a:lnTo>
                  <a:lnTo>
                    <a:pt x="5514972" y="1755125"/>
                  </a:lnTo>
                  <a:lnTo>
                    <a:pt x="5491666" y="1789584"/>
                  </a:lnTo>
                  <a:lnTo>
                    <a:pt x="5466616" y="1823712"/>
                  </a:lnTo>
                  <a:lnTo>
                    <a:pt x="5439819" y="1857485"/>
                  </a:lnTo>
                  <a:lnTo>
                    <a:pt x="5411272" y="1890879"/>
                  </a:lnTo>
                  <a:lnTo>
                    <a:pt x="5380974" y="1923867"/>
                  </a:lnTo>
                  <a:lnTo>
                    <a:pt x="5348919" y="1956427"/>
                  </a:lnTo>
                  <a:lnTo>
                    <a:pt x="5315107" y="1988534"/>
                  </a:lnTo>
                  <a:lnTo>
                    <a:pt x="5279534" y="2020162"/>
                  </a:lnTo>
                  <a:lnTo>
                    <a:pt x="5242196" y="2051288"/>
                  </a:lnTo>
                  <a:lnTo>
                    <a:pt x="5203093" y="2081887"/>
                  </a:lnTo>
                  <a:lnTo>
                    <a:pt x="5162219" y="2111933"/>
                  </a:lnTo>
                  <a:lnTo>
                    <a:pt x="5126096" y="2137009"/>
                  </a:lnTo>
                  <a:lnTo>
                    <a:pt x="5089139" y="2161352"/>
                  </a:lnTo>
                  <a:lnTo>
                    <a:pt x="5051372" y="2184961"/>
                  </a:lnTo>
                  <a:lnTo>
                    <a:pt x="5012821" y="2207834"/>
                  </a:lnTo>
                  <a:lnTo>
                    <a:pt x="4973510" y="2229971"/>
                  </a:lnTo>
                  <a:lnTo>
                    <a:pt x="4933464" y="2251371"/>
                  </a:lnTo>
                  <a:lnTo>
                    <a:pt x="4892708" y="2272032"/>
                  </a:lnTo>
                  <a:lnTo>
                    <a:pt x="4851268" y="2291953"/>
                  </a:lnTo>
                  <a:lnTo>
                    <a:pt x="4809167" y="2311134"/>
                  </a:lnTo>
                  <a:lnTo>
                    <a:pt x="4766430" y="2329572"/>
                  </a:lnTo>
                  <a:lnTo>
                    <a:pt x="4723084" y="2347268"/>
                  </a:lnTo>
                  <a:lnTo>
                    <a:pt x="4679151" y="2364219"/>
                  </a:lnTo>
                  <a:lnTo>
                    <a:pt x="4634658" y="2380426"/>
                  </a:lnTo>
                  <a:lnTo>
                    <a:pt x="4589629" y="2395886"/>
                  </a:lnTo>
                  <a:lnTo>
                    <a:pt x="4544088" y="2410599"/>
                  </a:lnTo>
                  <a:lnTo>
                    <a:pt x="4498062" y="2424563"/>
                  </a:lnTo>
                  <a:lnTo>
                    <a:pt x="4451574" y="2437778"/>
                  </a:lnTo>
                  <a:lnTo>
                    <a:pt x="4404649" y="2450242"/>
                  </a:lnTo>
                  <a:lnTo>
                    <a:pt x="4357313" y="2461954"/>
                  </a:lnTo>
                  <a:lnTo>
                    <a:pt x="4309590" y="2472913"/>
                  </a:lnTo>
                  <a:lnTo>
                    <a:pt x="4261505" y="2483119"/>
                  </a:lnTo>
                  <a:lnTo>
                    <a:pt x="4213083" y="2492570"/>
                  </a:lnTo>
                  <a:lnTo>
                    <a:pt x="4164349" y="2501264"/>
                  </a:lnTo>
                  <a:lnTo>
                    <a:pt x="4115327" y="2509201"/>
                  </a:lnTo>
                  <a:lnTo>
                    <a:pt x="4066043" y="2516380"/>
                  </a:lnTo>
                  <a:lnTo>
                    <a:pt x="4016520" y="2522799"/>
                  </a:lnTo>
                  <a:lnTo>
                    <a:pt x="3966786" y="2528458"/>
                  </a:lnTo>
                  <a:lnTo>
                    <a:pt x="3916863" y="2533355"/>
                  </a:lnTo>
                  <a:lnTo>
                    <a:pt x="3866777" y="2537490"/>
                  </a:lnTo>
                  <a:lnTo>
                    <a:pt x="3816552" y="2540861"/>
                  </a:lnTo>
                  <a:lnTo>
                    <a:pt x="3766215" y="2543467"/>
                  </a:lnTo>
                  <a:lnTo>
                    <a:pt x="3715788" y="2545306"/>
                  </a:lnTo>
                  <a:lnTo>
                    <a:pt x="3665298" y="2546379"/>
                  </a:lnTo>
                  <a:lnTo>
                    <a:pt x="3614769" y="2546684"/>
                  </a:lnTo>
                  <a:lnTo>
                    <a:pt x="3564226" y="2546219"/>
                  </a:lnTo>
                  <a:lnTo>
                    <a:pt x="3513694" y="2544984"/>
                  </a:lnTo>
                  <a:lnTo>
                    <a:pt x="3463198" y="2542977"/>
                  </a:lnTo>
                  <a:lnTo>
                    <a:pt x="3412762" y="2540198"/>
                  </a:lnTo>
                  <a:lnTo>
                    <a:pt x="3362412" y="2536645"/>
                  </a:lnTo>
                  <a:lnTo>
                    <a:pt x="3312171" y="2532317"/>
                  </a:lnTo>
                  <a:lnTo>
                    <a:pt x="3262066" y="2527214"/>
                  </a:lnTo>
                  <a:lnTo>
                    <a:pt x="3212121" y="2521333"/>
                  </a:lnTo>
                  <a:lnTo>
                    <a:pt x="3162361" y="2514675"/>
                  </a:lnTo>
                  <a:lnTo>
                    <a:pt x="3112810" y="2507237"/>
                  </a:lnTo>
                  <a:lnTo>
                    <a:pt x="3063494" y="2499019"/>
                  </a:lnTo>
                  <a:lnTo>
                    <a:pt x="3014437" y="2490019"/>
                  </a:lnTo>
                  <a:lnTo>
                    <a:pt x="2965665" y="2480238"/>
                  </a:lnTo>
                  <a:lnTo>
                    <a:pt x="2917201" y="2469672"/>
                  </a:lnTo>
                  <a:lnTo>
                    <a:pt x="2869072" y="2458322"/>
                  </a:lnTo>
                  <a:lnTo>
                    <a:pt x="2821301" y="2446186"/>
                  </a:lnTo>
                  <a:lnTo>
                    <a:pt x="2773914" y="2433264"/>
                  </a:lnTo>
                  <a:lnTo>
                    <a:pt x="2726935" y="2419553"/>
                  </a:lnTo>
                  <a:lnTo>
                    <a:pt x="2680390" y="2405054"/>
                  </a:lnTo>
                  <a:lnTo>
                    <a:pt x="2634303" y="2389764"/>
                  </a:lnTo>
                  <a:lnTo>
                    <a:pt x="2588699" y="2373683"/>
                  </a:lnTo>
                  <a:lnTo>
                    <a:pt x="2543603" y="2356810"/>
                  </a:lnTo>
                  <a:lnTo>
                    <a:pt x="2499040" y="2339143"/>
                  </a:lnTo>
                  <a:lnTo>
                    <a:pt x="2455034" y="2320682"/>
                  </a:lnTo>
                  <a:lnTo>
                    <a:pt x="2411611" y="2301425"/>
                  </a:lnTo>
                  <a:lnTo>
                    <a:pt x="2368795" y="2281371"/>
                  </a:lnTo>
                  <a:lnTo>
                    <a:pt x="2326612" y="2260520"/>
                  </a:lnTo>
                  <a:lnTo>
                    <a:pt x="2285085" y="2238870"/>
                  </a:lnTo>
                  <a:lnTo>
                    <a:pt x="2235006" y="2211161"/>
                  </a:lnTo>
                  <a:lnTo>
                    <a:pt x="2186664" y="2182597"/>
                  </a:lnTo>
                  <a:lnTo>
                    <a:pt x="2140072" y="2153209"/>
                  </a:lnTo>
                  <a:lnTo>
                    <a:pt x="2095244" y="2123027"/>
                  </a:lnTo>
                  <a:lnTo>
                    <a:pt x="2052193" y="2092079"/>
                  </a:lnTo>
                  <a:lnTo>
                    <a:pt x="2010932" y="2060398"/>
                  </a:lnTo>
                  <a:lnTo>
                    <a:pt x="1971474" y="2028012"/>
                  </a:lnTo>
                  <a:lnTo>
                    <a:pt x="1933833" y="1994953"/>
                  </a:lnTo>
                  <a:lnTo>
                    <a:pt x="1898021" y="1961249"/>
                  </a:lnTo>
                  <a:lnTo>
                    <a:pt x="1864051" y="1926932"/>
                  </a:lnTo>
                  <a:lnTo>
                    <a:pt x="1831937" y="1892031"/>
                  </a:lnTo>
                  <a:lnTo>
                    <a:pt x="1801692" y="1856577"/>
                  </a:lnTo>
                  <a:lnTo>
                    <a:pt x="1773329" y="1820599"/>
                  </a:lnTo>
                  <a:lnTo>
                    <a:pt x="1746862" y="1784128"/>
                  </a:lnTo>
                  <a:lnTo>
                    <a:pt x="1722302" y="1747194"/>
                  </a:lnTo>
                  <a:lnTo>
                    <a:pt x="1699664" y="1709827"/>
                  </a:lnTo>
                  <a:lnTo>
                    <a:pt x="1678961" y="1672057"/>
                  </a:lnTo>
                  <a:lnTo>
                    <a:pt x="1660205" y="1633914"/>
                  </a:lnTo>
                  <a:lnTo>
                    <a:pt x="1643410" y="1595429"/>
                  </a:lnTo>
                  <a:lnTo>
                    <a:pt x="1628589" y="1556631"/>
                  </a:lnTo>
                  <a:lnTo>
                    <a:pt x="1615755" y="1517551"/>
                  </a:lnTo>
                  <a:lnTo>
                    <a:pt x="1604922" y="1478218"/>
                  </a:lnTo>
                  <a:lnTo>
                    <a:pt x="1596102" y="1438663"/>
                  </a:lnTo>
                  <a:lnTo>
                    <a:pt x="1589309" y="1398917"/>
                  </a:lnTo>
                  <a:lnTo>
                    <a:pt x="1584555" y="1359008"/>
                  </a:lnTo>
                  <a:lnTo>
                    <a:pt x="1581855" y="1318968"/>
                  </a:lnTo>
                  <a:lnTo>
                    <a:pt x="1581220" y="1278826"/>
                  </a:lnTo>
                  <a:lnTo>
                    <a:pt x="1582665" y="1238613"/>
                  </a:lnTo>
                  <a:lnTo>
                    <a:pt x="1586202" y="1198358"/>
                  </a:lnTo>
                  <a:lnTo>
                    <a:pt x="1591844" y="1158092"/>
                  </a:lnTo>
                  <a:lnTo>
                    <a:pt x="1599605" y="1117845"/>
                  </a:lnTo>
                  <a:lnTo>
                    <a:pt x="1609498" y="1077647"/>
                  </a:lnTo>
                  <a:lnTo>
                    <a:pt x="1621535" y="1037528"/>
                  </a:lnTo>
                  <a:lnTo>
                    <a:pt x="1635731" y="997518"/>
                  </a:lnTo>
                  <a:lnTo>
                    <a:pt x="1652098" y="957648"/>
                  </a:lnTo>
                  <a:lnTo>
                    <a:pt x="1670649" y="917947"/>
                  </a:lnTo>
                  <a:lnTo>
                    <a:pt x="1691398" y="8784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95690" y="4159276"/>
            <a:ext cx="2008346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1500" spc="4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500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predicts</a:t>
            </a:r>
            <a:r>
              <a:rPr sz="1500" spc="-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there </a:t>
            </a:r>
            <a:r>
              <a:rPr sz="1500" spc="-4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 55% chance </a:t>
            </a:r>
            <a:r>
              <a:rPr sz="1500" spc="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there will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be game </a:t>
            </a:r>
            <a:r>
              <a:rPr sz="1500" spc="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8" dirty="0">
                <a:solidFill>
                  <a:srgbClr val="FFFFFF"/>
                </a:solidFill>
                <a:latin typeface="Arial MT"/>
                <a:cs typeface="Arial MT"/>
              </a:rPr>
              <a:t>tomorrow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541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Calibri Light</vt:lpstr>
      <vt:lpstr>Times New Roman</vt:lpstr>
      <vt:lpstr>Office Theme</vt:lpstr>
      <vt:lpstr>Naïve Baye’s Classifier and Baye’s Theorem</vt:lpstr>
      <vt:lpstr>Naïve Baye’s Classifier: Example</vt:lpstr>
      <vt:lpstr>Building Likelihood Tables</vt:lpstr>
      <vt:lpstr>Building Likelihood Tables</vt:lpstr>
      <vt:lpstr>Getting the Output</vt:lpstr>
      <vt:lpstr>Getting the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Baye’s Classifier and Baye’s Theorem</dc:title>
  <dc:creator>Excelr Solutions</dc:creator>
  <cp:lastModifiedBy>Excelr Solutions</cp:lastModifiedBy>
  <cp:revision>4</cp:revision>
  <dcterms:created xsi:type="dcterms:W3CDTF">2023-07-07T16:16:26Z</dcterms:created>
  <dcterms:modified xsi:type="dcterms:W3CDTF">2023-12-15T14:41:00Z</dcterms:modified>
</cp:coreProperties>
</file>