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80" r:id="rId3"/>
    <p:sldId id="282" r:id="rId4"/>
    <p:sldId id="28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2C956-6D90-3E4D-7D90-97C5BC88F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1F7343-711B-BA61-DE77-784985C7E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A7B45-9AE9-7C00-B2DA-230E8288C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58E55-793F-4372-9289-B28A79A400E1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AEEE6-CE51-2F63-BC83-16E217BCA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9B979-59E3-41B0-4E25-97C180539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69A70-65B5-4F7C-A066-B46E15E41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233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5E14E-67AA-9C2A-C1C1-11986A227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5A4AE6-CC03-FAAE-2D22-AD1F3A035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F971D-C4B1-8EB9-4F70-B12C1C645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58E55-793F-4372-9289-B28A79A400E1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BF0C5-3676-43C0-AD60-EC993BA7B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7B2E1-68E3-FB4A-9E73-399507B5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69A70-65B5-4F7C-A066-B46E15E41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353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6822A2-86C0-6CD1-831B-6CACAEE0F0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6E94B7-0D0F-2F6E-BA0F-DFBC2B6AF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23DC7-376C-896C-E0F8-F34C7F2A7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58E55-793F-4372-9289-B28A79A400E1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C61AD-CC15-040A-E618-0E86B8D58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9A3BE-22DF-47E6-C5F1-0D0F6ECF1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69A70-65B5-4F7C-A066-B46E15E41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114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2E52E-81A7-7A07-3A87-8F76C12BB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A4952-7AD5-52BA-9716-0CFD20B7D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90FE9-4323-D698-307E-3AB481FEF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58E55-793F-4372-9289-B28A79A400E1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4FACF-4673-5B10-0D42-10A961B57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FA037-7A90-E13F-1C08-F8E74BC16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69A70-65B5-4F7C-A066-B46E15E41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584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FE60F-D6A2-2C6C-2C5B-3FC41AC6C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947F6-552C-D9D9-1597-A916E784C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0FD58-E13E-3BCF-FC16-DBFBCE7AA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58E55-793F-4372-9289-B28A79A400E1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07446-342F-680C-99FB-7F6EA9F8B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AE64A-F858-7FD6-7FB9-1B1ED7973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69A70-65B5-4F7C-A066-B46E15E41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87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38708-15B4-7861-9C34-F1909A53F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592E9-4CA4-B1F2-5593-CA7E96F4F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B5ADC-BF28-67EC-133F-DD756949F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82571-4439-3EC6-2314-7E2E64607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58E55-793F-4372-9289-B28A79A400E1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3FE50-57E3-7197-472D-7702E0449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5F1C1-00E8-B207-C057-CF50A9BEF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69A70-65B5-4F7C-A066-B46E15E41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318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4DA24-5128-9AAA-C17C-ED5C13325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31927-F6AA-F5D7-A9F8-F34B1BC06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67DEF-AFC2-FFE6-9150-A628F9A53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860BD-1B00-A081-0987-EFDC220BB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DC5591-3391-FE8C-2A9A-D0ACB2D6C7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2ABB42-F648-DD12-913F-17C224B18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58E55-793F-4372-9289-B28A79A400E1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C1218F-4509-FD7B-BA19-A98F3727C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1B46C8-41FF-69DE-18BA-1F719D7D0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69A70-65B5-4F7C-A066-B46E15E41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418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D3F3E-7ABE-B4D0-35D5-D8C81CF0E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53534A-DCDD-F8BB-504A-5A9F83729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58E55-793F-4372-9289-B28A79A400E1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0092CA-FC83-580B-F186-4CA9B8020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B44D2C-AE57-50E3-4241-F28A06BAD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69A70-65B5-4F7C-A066-B46E15E41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42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D1FCF5-1FDD-4A99-7185-9F98A128A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58E55-793F-4372-9289-B28A79A400E1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0E9D2B-719E-49D3-5801-5B767E99A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75EFF-D66A-714C-1E2F-C645DD0AC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69A70-65B5-4F7C-A066-B46E15E41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859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0CD83-C14C-3E72-BE85-61B0B5F70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BDF64-8001-7CDD-5979-85105156A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517CB-F01D-7248-CF03-5B7C8D637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8789F-011D-2432-1AB9-63E870384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58E55-793F-4372-9289-B28A79A400E1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D6A4C-1E44-E004-5FC0-B67475530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A7CA1-C7CE-1A4B-9FE5-FDF8A30AA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69A70-65B5-4F7C-A066-B46E15E41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957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83450-D751-C0BD-206A-BECEC0339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926238-B91C-3988-E9C9-A884BE2F90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E20416-D14F-3263-C7E3-9A30D1CF5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94503-A20E-C740-2035-D97DE5A15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58E55-793F-4372-9289-B28A79A400E1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28BC2-D9A7-A7A1-8F07-1122A7D05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BB921-CA1E-1146-1C49-CA756D93F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69A70-65B5-4F7C-A066-B46E15E41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641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7A20DA-3319-1044-9C9C-B3010F31C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C2A06-9E29-4501-DBC2-92494ED29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69FF4-F700-B2C1-2C59-9295A5E49C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58E55-793F-4372-9289-B28A79A400E1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E19B5-7C00-86D8-5330-7FD683C1E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B7863-B497-280F-229A-32184BA2D4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69A70-65B5-4F7C-A066-B46E15E41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135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2426" y="2289811"/>
            <a:ext cx="3703319" cy="30860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442060" y="5509942"/>
            <a:ext cx="864870" cy="51744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650" spc="60" dirty="0">
                <a:latin typeface="Times New Roman"/>
                <a:cs typeface="Times New Roman"/>
              </a:rPr>
              <a:t>Data</a:t>
            </a:r>
            <a:endParaRPr sz="1650">
              <a:latin typeface="Times New Roman"/>
              <a:cs typeface="Times New Roman"/>
            </a:endParaRPr>
          </a:p>
          <a:p>
            <a:pPr marL="9525"/>
            <a:r>
              <a:rPr sz="1650" spc="-71" dirty="0">
                <a:latin typeface="Times New Roman"/>
                <a:cs typeface="Times New Roman"/>
              </a:rPr>
              <a:t>An</a:t>
            </a:r>
            <a:r>
              <a:rPr sz="1650" spc="-221" dirty="0">
                <a:latin typeface="Times New Roman"/>
                <a:cs typeface="Times New Roman"/>
              </a:rPr>
              <a:t> </a:t>
            </a:r>
            <a:r>
              <a:rPr sz="1650" spc="26" dirty="0">
                <a:latin typeface="Times New Roman"/>
                <a:cs typeface="Times New Roman"/>
              </a:rPr>
              <a:t>alytics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3358" y="269344"/>
            <a:ext cx="9396413" cy="92525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65259" algn="ctr">
              <a:spcBef>
                <a:spcPts val="75"/>
              </a:spcBef>
            </a:pPr>
            <a:r>
              <a:rPr sz="1650" dirty="0">
                <a:solidFill>
                  <a:srgbClr val="3E3E3E"/>
                </a:solidFill>
                <a:latin typeface="Arial MT"/>
                <a:cs typeface="Arial MT"/>
              </a:rPr>
              <a:t>Data</a:t>
            </a:r>
            <a:r>
              <a:rPr sz="1650" spc="-3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3E3E3E"/>
                </a:solidFill>
                <a:latin typeface="Arial MT"/>
                <a:cs typeface="Arial MT"/>
              </a:rPr>
              <a:t>Analytics</a:t>
            </a:r>
            <a:r>
              <a:rPr sz="1650" spc="-26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3E3E3E"/>
                </a:solidFill>
                <a:latin typeface="Arial MT"/>
                <a:cs typeface="Arial MT"/>
              </a:rPr>
              <a:t>and</a:t>
            </a:r>
            <a:r>
              <a:rPr sz="1650" spc="-26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50" spc="-8" dirty="0">
                <a:solidFill>
                  <a:srgbClr val="3E3E3E"/>
                </a:solidFill>
                <a:latin typeface="Arial MT"/>
                <a:cs typeface="Arial MT"/>
              </a:rPr>
              <a:t>Python</a:t>
            </a:r>
            <a:endParaRPr sz="1650">
              <a:latin typeface="Arial MT"/>
              <a:cs typeface="Arial MT"/>
            </a:endParaRPr>
          </a:p>
          <a:p>
            <a:pPr>
              <a:spcBef>
                <a:spcPts val="1238"/>
              </a:spcBef>
            </a:pPr>
            <a:endParaRPr sz="1650">
              <a:latin typeface="Arial MT"/>
              <a:cs typeface="Arial MT"/>
            </a:endParaRPr>
          </a:p>
          <a:p>
            <a:pPr marL="9525"/>
            <a:r>
              <a:rPr sz="1650" dirty="0">
                <a:solidFill>
                  <a:srgbClr val="3E3E3E"/>
                </a:solidFill>
                <a:latin typeface="Arial MT"/>
                <a:cs typeface="Arial MT"/>
              </a:rPr>
              <a:t>Python</a:t>
            </a:r>
            <a:r>
              <a:rPr sz="1650" spc="-49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3E3E3E"/>
                </a:solidFill>
                <a:latin typeface="Arial MT"/>
                <a:cs typeface="Arial MT"/>
              </a:rPr>
              <a:t>deals</a:t>
            </a:r>
            <a:r>
              <a:rPr sz="1650" spc="-49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3E3E3E"/>
                </a:solidFill>
                <a:latin typeface="Arial MT"/>
                <a:cs typeface="Arial MT"/>
              </a:rPr>
              <a:t>with</a:t>
            </a:r>
            <a:r>
              <a:rPr sz="1650" spc="-49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3E3E3E"/>
                </a:solidFill>
                <a:latin typeface="Arial MT"/>
                <a:cs typeface="Arial MT"/>
              </a:rPr>
              <a:t>each</a:t>
            </a:r>
            <a:r>
              <a:rPr sz="1650" spc="-49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3E3E3E"/>
                </a:solidFill>
                <a:latin typeface="Arial MT"/>
                <a:cs typeface="Arial MT"/>
              </a:rPr>
              <a:t>stage</a:t>
            </a:r>
            <a:r>
              <a:rPr sz="1650" spc="-4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3E3E3E"/>
                </a:solidFill>
                <a:latin typeface="Arial MT"/>
                <a:cs typeface="Arial MT"/>
              </a:rPr>
              <a:t>of</a:t>
            </a:r>
            <a:r>
              <a:rPr sz="1650" spc="-49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3E3E3E"/>
                </a:solidFill>
                <a:latin typeface="Arial MT"/>
                <a:cs typeface="Arial MT"/>
              </a:rPr>
              <a:t>data</a:t>
            </a:r>
            <a:r>
              <a:rPr sz="1650" spc="-49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3E3E3E"/>
                </a:solidFill>
                <a:latin typeface="Arial MT"/>
                <a:cs typeface="Arial MT"/>
              </a:rPr>
              <a:t>analytics</a:t>
            </a:r>
            <a:r>
              <a:rPr sz="1650" spc="-49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3E3E3E"/>
                </a:solidFill>
                <a:latin typeface="Arial MT"/>
                <a:cs typeface="Arial MT"/>
              </a:rPr>
              <a:t>efficiently</a:t>
            </a:r>
            <a:r>
              <a:rPr sz="1650" spc="-49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3E3E3E"/>
                </a:solidFill>
                <a:latin typeface="Arial MT"/>
                <a:cs typeface="Arial MT"/>
              </a:rPr>
              <a:t>by</a:t>
            </a:r>
            <a:r>
              <a:rPr sz="1650" spc="-4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3E3E3E"/>
                </a:solidFill>
                <a:latin typeface="Arial MT"/>
                <a:cs typeface="Arial MT"/>
              </a:rPr>
              <a:t>applying</a:t>
            </a:r>
            <a:r>
              <a:rPr sz="1650" spc="-49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3E3E3E"/>
                </a:solidFill>
                <a:latin typeface="Arial MT"/>
                <a:cs typeface="Arial MT"/>
              </a:rPr>
              <a:t>different</a:t>
            </a:r>
            <a:r>
              <a:rPr sz="1650" spc="-49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3E3E3E"/>
                </a:solidFill>
                <a:latin typeface="Arial MT"/>
                <a:cs typeface="Arial MT"/>
              </a:rPr>
              <a:t>libraries</a:t>
            </a:r>
            <a:r>
              <a:rPr sz="1650" spc="-49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3E3E3E"/>
                </a:solidFill>
                <a:latin typeface="Arial MT"/>
                <a:cs typeface="Arial MT"/>
              </a:rPr>
              <a:t>and</a:t>
            </a:r>
            <a:r>
              <a:rPr sz="1650" spc="-49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50" spc="-8" dirty="0">
                <a:solidFill>
                  <a:srgbClr val="3E3E3E"/>
                </a:solidFill>
                <a:latin typeface="Arial MT"/>
                <a:cs typeface="Arial MT"/>
              </a:rPr>
              <a:t>packages.</a:t>
            </a:r>
            <a:endParaRPr sz="165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061460" y="3495675"/>
            <a:ext cx="701039" cy="489585"/>
            <a:chOff x="5415279" y="4660900"/>
            <a:chExt cx="934719" cy="652780"/>
          </a:xfrm>
        </p:grpSpPr>
        <p:sp>
          <p:nvSpPr>
            <p:cNvPr id="6" name="object 6"/>
            <p:cNvSpPr/>
            <p:nvPr/>
          </p:nvSpPr>
          <p:spPr>
            <a:xfrm>
              <a:off x="5421629" y="4667250"/>
              <a:ext cx="922019" cy="640080"/>
            </a:xfrm>
            <a:custGeom>
              <a:avLst/>
              <a:gdLst/>
              <a:ahLst/>
              <a:cxnLst/>
              <a:rect l="l" t="t" r="r" b="b"/>
              <a:pathLst>
                <a:path w="922020" h="640079">
                  <a:moveTo>
                    <a:pt x="601980" y="0"/>
                  </a:moveTo>
                  <a:lnTo>
                    <a:pt x="601980" y="160020"/>
                  </a:lnTo>
                  <a:lnTo>
                    <a:pt x="0" y="160020"/>
                  </a:lnTo>
                  <a:lnTo>
                    <a:pt x="0" y="480060"/>
                  </a:lnTo>
                  <a:lnTo>
                    <a:pt x="601980" y="480060"/>
                  </a:lnTo>
                  <a:lnTo>
                    <a:pt x="601980" y="640080"/>
                  </a:lnTo>
                  <a:lnTo>
                    <a:pt x="922019" y="320040"/>
                  </a:lnTo>
                  <a:lnTo>
                    <a:pt x="601980" y="0"/>
                  </a:lnTo>
                  <a:close/>
                </a:path>
              </a:pathLst>
            </a:custGeom>
            <a:solidFill>
              <a:srgbClr val="FF902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" name="object 7"/>
            <p:cNvSpPr/>
            <p:nvPr/>
          </p:nvSpPr>
          <p:spPr>
            <a:xfrm>
              <a:off x="5421629" y="4667250"/>
              <a:ext cx="922019" cy="640080"/>
            </a:xfrm>
            <a:custGeom>
              <a:avLst/>
              <a:gdLst/>
              <a:ahLst/>
              <a:cxnLst/>
              <a:rect l="l" t="t" r="r" b="b"/>
              <a:pathLst>
                <a:path w="922020" h="640079">
                  <a:moveTo>
                    <a:pt x="0" y="160020"/>
                  </a:moveTo>
                  <a:lnTo>
                    <a:pt x="601980" y="160020"/>
                  </a:lnTo>
                  <a:lnTo>
                    <a:pt x="601980" y="0"/>
                  </a:lnTo>
                  <a:lnTo>
                    <a:pt x="922019" y="320040"/>
                  </a:lnTo>
                  <a:lnTo>
                    <a:pt x="601980" y="640080"/>
                  </a:lnTo>
                  <a:lnTo>
                    <a:pt x="601980" y="480060"/>
                  </a:lnTo>
                  <a:lnTo>
                    <a:pt x="0" y="480060"/>
                  </a:lnTo>
                  <a:lnTo>
                    <a:pt x="0" y="160020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853941" y="1535426"/>
            <a:ext cx="4912994" cy="908685"/>
            <a:chOff x="6471920" y="2047234"/>
            <a:chExt cx="6550659" cy="1211580"/>
          </a:xfrm>
        </p:grpSpPr>
        <p:sp>
          <p:nvSpPr>
            <p:cNvPr id="9" name="object 9"/>
            <p:cNvSpPr/>
            <p:nvPr/>
          </p:nvSpPr>
          <p:spPr>
            <a:xfrm>
              <a:off x="6478270" y="2053584"/>
              <a:ext cx="6537959" cy="1198880"/>
            </a:xfrm>
            <a:custGeom>
              <a:avLst/>
              <a:gdLst/>
              <a:ahLst/>
              <a:cxnLst/>
              <a:rect l="l" t="t" r="r" b="b"/>
              <a:pathLst>
                <a:path w="6537959" h="1198879">
                  <a:moveTo>
                    <a:pt x="0" y="97739"/>
                  </a:moveTo>
                  <a:lnTo>
                    <a:pt x="7679" y="59696"/>
                  </a:lnTo>
                  <a:lnTo>
                    <a:pt x="28624" y="28628"/>
                  </a:lnTo>
                  <a:lnTo>
                    <a:pt x="59691" y="7681"/>
                  </a:lnTo>
                  <a:lnTo>
                    <a:pt x="97739" y="0"/>
                  </a:lnTo>
                  <a:lnTo>
                    <a:pt x="6440220" y="0"/>
                  </a:lnTo>
                  <a:lnTo>
                    <a:pt x="6478268" y="7681"/>
                  </a:lnTo>
                  <a:lnTo>
                    <a:pt x="6509335" y="28628"/>
                  </a:lnTo>
                  <a:lnTo>
                    <a:pt x="6530280" y="59696"/>
                  </a:lnTo>
                  <a:lnTo>
                    <a:pt x="6537959" y="97739"/>
                  </a:lnTo>
                  <a:lnTo>
                    <a:pt x="6537959" y="1101153"/>
                  </a:lnTo>
                  <a:lnTo>
                    <a:pt x="6530280" y="1139193"/>
                  </a:lnTo>
                  <a:lnTo>
                    <a:pt x="6509335" y="1170257"/>
                  </a:lnTo>
                  <a:lnTo>
                    <a:pt x="6478268" y="1191200"/>
                  </a:lnTo>
                  <a:lnTo>
                    <a:pt x="6440220" y="1198880"/>
                  </a:lnTo>
                  <a:lnTo>
                    <a:pt x="97739" y="1198880"/>
                  </a:lnTo>
                  <a:lnTo>
                    <a:pt x="59691" y="1191200"/>
                  </a:lnTo>
                  <a:lnTo>
                    <a:pt x="28624" y="1170257"/>
                  </a:lnTo>
                  <a:lnTo>
                    <a:pt x="7679" y="1139193"/>
                  </a:lnTo>
                  <a:lnTo>
                    <a:pt x="0" y="1101153"/>
                  </a:lnTo>
                  <a:lnTo>
                    <a:pt x="0" y="97739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0" name="object 10"/>
            <p:cNvSpPr/>
            <p:nvPr/>
          </p:nvSpPr>
          <p:spPr>
            <a:xfrm>
              <a:off x="6478270" y="2056131"/>
              <a:ext cx="2791460" cy="1191260"/>
            </a:xfrm>
            <a:custGeom>
              <a:avLst/>
              <a:gdLst/>
              <a:ahLst/>
              <a:cxnLst/>
              <a:rect l="l" t="t" r="r" b="b"/>
              <a:pathLst>
                <a:path w="2791459" h="1191260">
                  <a:moveTo>
                    <a:pt x="2691549" y="0"/>
                  </a:moveTo>
                  <a:lnTo>
                    <a:pt x="99910" y="0"/>
                  </a:lnTo>
                  <a:lnTo>
                    <a:pt x="61020" y="7851"/>
                  </a:lnTo>
                  <a:lnTo>
                    <a:pt x="29262" y="29262"/>
                  </a:lnTo>
                  <a:lnTo>
                    <a:pt x="7851" y="61020"/>
                  </a:lnTo>
                  <a:lnTo>
                    <a:pt x="0" y="99910"/>
                  </a:lnTo>
                  <a:lnTo>
                    <a:pt x="0" y="1091349"/>
                  </a:lnTo>
                  <a:lnTo>
                    <a:pt x="7851" y="1130239"/>
                  </a:lnTo>
                  <a:lnTo>
                    <a:pt x="29262" y="1161997"/>
                  </a:lnTo>
                  <a:lnTo>
                    <a:pt x="61020" y="1183408"/>
                  </a:lnTo>
                  <a:lnTo>
                    <a:pt x="99910" y="1191259"/>
                  </a:lnTo>
                  <a:lnTo>
                    <a:pt x="2691549" y="1191259"/>
                  </a:lnTo>
                  <a:lnTo>
                    <a:pt x="2730439" y="1183408"/>
                  </a:lnTo>
                  <a:lnTo>
                    <a:pt x="2762197" y="1161997"/>
                  </a:lnTo>
                  <a:lnTo>
                    <a:pt x="2783608" y="1130239"/>
                  </a:lnTo>
                  <a:lnTo>
                    <a:pt x="2791460" y="1091349"/>
                  </a:lnTo>
                  <a:lnTo>
                    <a:pt x="2791460" y="99910"/>
                  </a:lnTo>
                  <a:lnTo>
                    <a:pt x="2783608" y="61020"/>
                  </a:lnTo>
                  <a:lnTo>
                    <a:pt x="2762197" y="29262"/>
                  </a:lnTo>
                  <a:lnTo>
                    <a:pt x="2730439" y="7851"/>
                  </a:lnTo>
                  <a:lnTo>
                    <a:pt x="2691549" y="0"/>
                  </a:lnTo>
                  <a:close/>
                </a:path>
              </a:pathLst>
            </a:custGeom>
            <a:solidFill>
              <a:srgbClr val="FF902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1" name="object 11"/>
            <p:cNvSpPr/>
            <p:nvPr/>
          </p:nvSpPr>
          <p:spPr>
            <a:xfrm>
              <a:off x="6478270" y="2056131"/>
              <a:ext cx="2791460" cy="1191260"/>
            </a:xfrm>
            <a:custGeom>
              <a:avLst/>
              <a:gdLst/>
              <a:ahLst/>
              <a:cxnLst/>
              <a:rect l="l" t="t" r="r" b="b"/>
              <a:pathLst>
                <a:path w="2791459" h="1191260">
                  <a:moveTo>
                    <a:pt x="0" y="99910"/>
                  </a:moveTo>
                  <a:lnTo>
                    <a:pt x="7851" y="61020"/>
                  </a:lnTo>
                  <a:lnTo>
                    <a:pt x="29262" y="29262"/>
                  </a:lnTo>
                  <a:lnTo>
                    <a:pt x="61020" y="7851"/>
                  </a:lnTo>
                  <a:lnTo>
                    <a:pt x="99910" y="0"/>
                  </a:lnTo>
                  <a:lnTo>
                    <a:pt x="2691549" y="0"/>
                  </a:lnTo>
                  <a:lnTo>
                    <a:pt x="2730439" y="7851"/>
                  </a:lnTo>
                  <a:lnTo>
                    <a:pt x="2762197" y="29262"/>
                  </a:lnTo>
                  <a:lnTo>
                    <a:pt x="2783608" y="61020"/>
                  </a:lnTo>
                  <a:lnTo>
                    <a:pt x="2791460" y="99910"/>
                  </a:lnTo>
                  <a:lnTo>
                    <a:pt x="2791460" y="1091349"/>
                  </a:lnTo>
                  <a:lnTo>
                    <a:pt x="2783608" y="1130239"/>
                  </a:lnTo>
                  <a:lnTo>
                    <a:pt x="2762197" y="1161997"/>
                  </a:lnTo>
                  <a:lnTo>
                    <a:pt x="2730439" y="1183408"/>
                  </a:lnTo>
                  <a:lnTo>
                    <a:pt x="2691549" y="1191259"/>
                  </a:lnTo>
                  <a:lnTo>
                    <a:pt x="99910" y="1191259"/>
                  </a:lnTo>
                  <a:lnTo>
                    <a:pt x="61020" y="1183408"/>
                  </a:lnTo>
                  <a:lnTo>
                    <a:pt x="29262" y="1161997"/>
                  </a:lnTo>
                  <a:lnTo>
                    <a:pt x="7851" y="1130239"/>
                  </a:lnTo>
                  <a:lnTo>
                    <a:pt x="0" y="1091349"/>
                  </a:lnTo>
                  <a:lnTo>
                    <a:pt x="0" y="99910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5461636" y="2514599"/>
            <a:ext cx="4912994" cy="910590"/>
            <a:chOff x="7282180" y="3352798"/>
            <a:chExt cx="6550659" cy="1214120"/>
          </a:xfrm>
        </p:grpSpPr>
        <p:sp>
          <p:nvSpPr>
            <p:cNvPr id="13" name="object 13"/>
            <p:cNvSpPr/>
            <p:nvPr/>
          </p:nvSpPr>
          <p:spPr>
            <a:xfrm>
              <a:off x="7288530" y="3359148"/>
              <a:ext cx="6537959" cy="1201420"/>
            </a:xfrm>
            <a:custGeom>
              <a:avLst/>
              <a:gdLst/>
              <a:ahLst/>
              <a:cxnLst/>
              <a:rect l="l" t="t" r="r" b="b"/>
              <a:pathLst>
                <a:path w="6537959" h="1201420">
                  <a:moveTo>
                    <a:pt x="0" y="97942"/>
                  </a:moveTo>
                  <a:lnTo>
                    <a:pt x="7697" y="59819"/>
                  </a:lnTo>
                  <a:lnTo>
                    <a:pt x="28687" y="28687"/>
                  </a:lnTo>
                  <a:lnTo>
                    <a:pt x="59819" y="7697"/>
                  </a:lnTo>
                  <a:lnTo>
                    <a:pt x="97942" y="0"/>
                  </a:lnTo>
                  <a:lnTo>
                    <a:pt x="6440017" y="0"/>
                  </a:lnTo>
                  <a:lnTo>
                    <a:pt x="6478140" y="7697"/>
                  </a:lnTo>
                  <a:lnTo>
                    <a:pt x="6509272" y="28687"/>
                  </a:lnTo>
                  <a:lnTo>
                    <a:pt x="6530262" y="59819"/>
                  </a:lnTo>
                  <a:lnTo>
                    <a:pt x="6537959" y="97942"/>
                  </a:lnTo>
                  <a:lnTo>
                    <a:pt x="6537959" y="1103477"/>
                  </a:lnTo>
                  <a:lnTo>
                    <a:pt x="6530262" y="1141600"/>
                  </a:lnTo>
                  <a:lnTo>
                    <a:pt x="6509272" y="1172732"/>
                  </a:lnTo>
                  <a:lnTo>
                    <a:pt x="6478140" y="1193722"/>
                  </a:lnTo>
                  <a:lnTo>
                    <a:pt x="6440017" y="1201420"/>
                  </a:lnTo>
                  <a:lnTo>
                    <a:pt x="97942" y="1201420"/>
                  </a:lnTo>
                  <a:lnTo>
                    <a:pt x="59819" y="1193722"/>
                  </a:lnTo>
                  <a:lnTo>
                    <a:pt x="28687" y="1172732"/>
                  </a:lnTo>
                  <a:lnTo>
                    <a:pt x="7697" y="1141600"/>
                  </a:lnTo>
                  <a:lnTo>
                    <a:pt x="0" y="1103477"/>
                  </a:lnTo>
                  <a:lnTo>
                    <a:pt x="0" y="97942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88530" y="3361687"/>
              <a:ext cx="2794000" cy="1193800"/>
            </a:xfrm>
            <a:custGeom>
              <a:avLst/>
              <a:gdLst/>
              <a:ahLst/>
              <a:cxnLst/>
              <a:rect l="l" t="t" r="r" b="b"/>
              <a:pathLst>
                <a:path w="2794000" h="1193800">
                  <a:moveTo>
                    <a:pt x="2693873" y="0"/>
                  </a:moveTo>
                  <a:lnTo>
                    <a:pt x="100126" y="0"/>
                  </a:lnTo>
                  <a:lnTo>
                    <a:pt x="61154" y="7868"/>
                  </a:lnTo>
                  <a:lnTo>
                    <a:pt x="29327" y="29327"/>
                  </a:lnTo>
                  <a:lnTo>
                    <a:pt x="7868" y="61154"/>
                  </a:lnTo>
                  <a:lnTo>
                    <a:pt x="0" y="100126"/>
                  </a:lnTo>
                  <a:lnTo>
                    <a:pt x="0" y="1093673"/>
                  </a:lnTo>
                  <a:lnTo>
                    <a:pt x="7868" y="1132645"/>
                  </a:lnTo>
                  <a:lnTo>
                    <a:pt x="29327" y="1164472"/>
                  </a:lnTo>
                  <a:lnTo>
                    <a:pt x="61154" y="1185931"/>
                  </a:lnTo>
                  <a:lnTo>
                    <a:pt x="100126" y="1193800"/>
                  </a:lnTo>
                  <a:lnTo>
                    <a:pt x="2693873" y="1193800"/>
                  </a:lnTo>
                  <a:lnTo>
                    <a:pt x="2732845" y="1185931"/>
                  </a:lnTo>
                  <a:lnTo>
                    <a:pt x="2764672" y="1164472"/>
                  </a:lnTo>
                  <a:lnTo>
                    <a:pt x="2786131" y="1132645"/>
                  </a:lnTo>
                  <a:lnTo>
                    <a:pt x="2794000" y="1093673"/>
                  </a:lnTo>
                  <a:lnTo>
                    <a:pt x="2794000" y="100126"/>
                  </a:lnTo>
                  <a:lnTo>
                    <a:pt x="2786131" y="61154"/>
                  </a:lnTo>
                  <a:lnTo>
                    <a:pt x="2764672" y="29327"/>
                  </a:lnTo>
                  <a:lnTo>
                    <a:pt x="2732845" y="7868"/>
                  </a:lnTo>
                  <a:lnTo>
                    <a:pt x="2693873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88530" y="3361688"/>
              <a:ext cx="2794000" cy="1193800"/>
            </a:xfrm>
            <a:custGeom>
              <a:avLst/>
              <a:gdLst/>
              <a:ahLst/>
              <a:cxnLst/>
              <a:rect l="l" t="t" r="r" b="b"/>
              <a:pathLst>
                <a:path w="2794000" h="1193800">
                  <a:moveTo>
                    <a:pt x="0" y="100126"/>
                  </a:moveTo>
                  <a:lnTo>
                    <a:pt x="7868" y="61154"/>
                  </a:lnTo>
                  <a:lnTo>
                    <a:pt x="29327" y="29327"/>
                  </a:lnTo>
                  <a:lnTo>
                    <a:pt x="61154" y="7868"/>
                  </a:lnTo>
                  <a:lnTo>
                    <a:pt x="100126" y="0"/>
                  </a:lnTo>
                  <a:lnTo>
                    <a:pt x="2693873" y="0"/>
                  </a:lnTo>
                  <a:lnTo>
                    <a:pt x="2732845" y="7868"/>
                  </a:lnTo>
                  <a:lnTo>
                    <a:pt x="2764672" y="29327"/>
                  </a:lnTo>
                  <a:lnTo>
                    <a:pt x="2786131" y="61154"/>
                  </a:lnTo>
                  <a:lnTo>
                    <a:pt x="2794000" y="100126"/>
                  </a:lnTo>
                  <a:lnTo>
                    <a:pt x="2794000" y="1093673"/>
                  </a:lnTo>
                  <a:lnTo>
                    <a:pt x="2786131" y="1132645"/>
                  </a:lnTo>
                  <a:lnTo>
                    <a:pt x="2764672" y="1164472"/>
                  </a:lnTo>
                  <a:lnTo>
                    <a:pt x="2732845" y="1185931"/>
                  </a:lnTo>
                  <a:lnTo>
                    <a:pt x="2693873" y="1193800"/>
                  </a:lnTo>
                  <a:lnTo>
                    <a:pt x="100126" y="1193800"/>
                  </a:lnTo>
                  <a:lnTo>
                    <a:pt x="61154" y="1185931"/>
                  </a:lnTo>
                  <a:lnTo>
                    <a:pt x="29327" y="1164472"/>
                  </a:lnTo>
                  <a:lnTo>
                    <a:pt x="7868" y="1132645"/>
                  </a:lnTo>
                  <a:lnTo>
                    <a:pt x="0" y="1093673"/>
                  </a:lnTo>
                  <a:lnTo>
                    <a:pt x="0" y="100126"/>
                  </a:lnTo>
                  <a:close/>
                </a:path>
              </a:pathLst>
            </a:custGeom>
            <a:ln w="12700">
              <a:solidFill>
                <a:srgbClr val="2E5496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6006465" y="3495674"/>
            <a:ext cx="4912994" cy="910590"/>
            <a:chOff x="8008619" y="4660898"/>
            <a:chExt cx="6550659" cy="1214120"/>
          </a:xfrm>
        </p:grpSpPr>
        <p:sp>
          <p:nvSpPr>
            <p:cNvPr id="17" name="object 17"/>
            <p:cNvSpPr/>
            <p:nvPr/>
          </p:nvSpPr>
          <p:spPr>
            <a:xfrm>
              <a:off x="8014969" y="4667248"/>
              <a:ext cx="6537959" cy="1201420"/>
            </a:xfrm>
            <a:custGeom>
              <a:avLst/>
              <a:gdLst/>
              <a:ahLst/>
              <a:cxnLst/>
              <a:rect l="l" t="t" r="r" b="b"/>
              <a:pathLst>
                <a:path w="6537959" h="1201420">
                  <a:moveTo>
                    <a:pt x="0" y="97942"/>
                  </a:moveTo>
                  <a:lnTo>
                    <a:pt x="7697" y="59819"/>
                  </a:lnTo>
                  <a:lnTo>
                    <a:pt x="28687" y="28687"/>
                  </a:lnTo>
                  <a:lnTo>
                    <a:pt x="59819" y="7697"/>
                  </a:lnTo>
                  <a:lnTo>
                    <a:pt x="97942" y="0"/>
                  </a:lnTo>
                  <a:lnTo>
                    <a:pt x="6440017" y="0"/>
                  </a:lnTo>
                  <a:lnTo>
                    <a:pt x="6478140" y="7697"/>
                  </a:lnTo>
                  <a:lnTo>
                    <a:pt x="6509272" y="28687"/>
                  </a:lnTo>
                  <a:lnTo>
                    <a:pt x="6530262" y="59819"/>
                  </a:lnTo>
                  <a:lnTo>
                    <a:pt x="6537959" y="97942"/>
                  </a:lnTo>
                  <a:lnTo>
                    <a:pt x="6537959" y="1103477"/>
                  </a:lnTo>
                  <a:lnTo>
                    <a:pt x="6530262" y="1141600"/>
                  </a:lnTo>
                  <a:lnTo>
                    <a:pt x="6509272" y="1172732"/>
                  </a:lnTo>
                  <a:lnTo>
                    <a:pt x="6478140" y="1193722"/>
                  </a:lnTo>
                  <a:lnTo>
                    <a:pt x="6440017" y="1201420"/>
                  </a:lnTo>
                  <a:lnTo>
                    <a:pt x="97942" y="1201420"/>
                  </a:lnTo>
                  <a:lnTo>
                    <a:pt x="59819" y="1193722"/>
                  </a:lnTo>
                  <a:lnTo>
                    <a:pt x="28687" y="1172732"/>
                  </a:lnTo>
                  <a:lnTo>
                    <a:pt x="7697" y="1141600"/>
                  </a:lnTo>
                  <a:lnTo>
                    <a:pt x="0" y="1103477"/>
                  </a:lnTo>
                  <a:lnTo>
                    <a:pt x="0" y="97942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8" name="object 18"/>
            <p:cNvSpPr/>
            <p:nvPr/>
          </p:nvSpPr>
          <p:spPr>
            <a:xfrm>
              <a:off x="8014969" y="4669787"/>
              <a:ext cx="2794000" cy="1193800"/>
            </a:xfrm>
            <a:custGeom>
              <a:avLst/>
              <a:gdLst/>
              <a:ahLst/>
              <a:cxnLst/>
              <a:rect l="l" t="t" r="r" b="b"/>
              <a:pathLst>
                <a:path w="2794000" h="1193800">
                  <a:moveTo>
                    <a:pt x="2693873" y="0"/>
                  </a:moveTo>
                  <a:lnTo>
                    <a:pt x="100126" y="0"/>
                  </a:lnTo>
                  <a:lnTo>
                    <a:pt x="61154" y="7868"/>
                  </a:lnTo>
                  <a:lnTo>
                    <a:pt x="29327" y="29327"/>
                  </a:lnTo>
                  <a:lnTo>
                    <a:pt x="7868" y="61154"/>
                  </a:lnTo>
                  <a:lnTo>
                    <a:pt x="0" y="100126"/>
                  </a:lnTo>
                  <a:lnTo>
                    <a:pt x="0" y="1093673"/>
                  </a:lnTo>
                  <a:lnTo>
                    <a:pt x="7868" y="1132645"/>
                  </a:lnTo>
                  <a:lnTo>
                    <a:pt x="29327" y="1164472"/>
                  </a:lnTo>
                  <a:lnTo>
                    <a:pt x="61154" y="1185931"/>
                  </a:lnTo>
                  <a:lnTo>
                    <a:pt x="100126" y="1193800"/>
                  </a:lnTo>
                  <a:lnTo>
                    <a:pt x="2693873" y="1193800"/>
                  </a:lnTo>
                  <a:lnTo>
                    <a:pt x="2732845" y="1185931"/>
                  </a:lnTo>
                  <a:lnTo>
                    <a:pt x="2764672" y="1164472"/>
                  </a:lnTo>
                  <a:lnTo>
                    <a:pt x="2786131" y="1132645"/>
                  </a:lnTo>
                  <a:lnTo>
                    <a:pt x="2794000" y="1093673"/>
                  </a:lnTo>
                  <a:lnTo>
                    <a:pt x="2794000" y="100126"/>
                  </a:lnTo>
                  <a:lnTo>
                    <a:pt x="2786131" y="61154"/>
                  </a:lnTo>
                  <a:lnTo>
                    <a:pt x="2764672" y="29327"/>
                  </a:lnTo>
                  <a:lnTo>
                    <a:pt x="2732845" y="7868"/>
                  </a:lnTo>
                  <a:lnTo>
                    <a:pt x="2693873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9" name="object 19"/>
            <p:cNvSpPr/>
            <p:nvPr/>
          </p:nvSpPr>
          <p:spPr>
            <a:xfrm>
              <a:off x="8014969" y="4669788"/>
              <a:ext cx="2794000" cy="1193800"/>
            </a:xfrm>
            <a:custGeom>
              <a:avLst/>
              <a:gdLst/>
              <a:ahLst/>
              <a:cxnLst/>
              <a:rect l="l" t="t" r="r" b="b"/>
              <a:pathLst>
                <a:path w="2794000" h="1193800">
                  <a:moveTo>
                    <a:pt x="0" y="100126"/>
                  </a:moveTo>
                  <a:lnTo>
                    <a:pt x="7868" y="61154"/>
                  </a:lnTo>
                  <a:lnTo>
                    <a:pt x="29327" y="29327"/>
                  </a:lnTo>
                  <a:lnTo>
                    <a:pt x="61154" y="7868"/>
                  </a:lnTo>
                  <a:lnTo>
                    <a:pt x="100126" y="0"/>
                  </a:lnTo>
                  <a:lnTo>
                    <a:pt x="2693873" y="0"/>
                  </a:lnTo>
                  <a:lnTo>
                    <a:pt x="2732845" y="7868"/>
                  </a:lnTo>
                  <a:lnTo>
                    <a:pt x="2764672" y="29327"/>
                  </a:lnTo>
                  <a:lnTo>
                    <a:pt x="2786131" y="61154"/>
                  </a:lnTo>
                  <a:lnTo>
                    <a:pt x="2794000" y="100126"/>
                  </a:lnTo>
                  <a:lnTo>
                    <a:pt x="2794000" y="1093673"/>
                  </a:lnTo>
                  <a:lnTo>
                    <a:pt x="2786131" y="1132645"/>
                  </a:lnTo>
                  <a:lnTo>
                    <a:pt x="2764672" y="1164472"/>
                  </a:lnTo>
                  <a:lnTo>
                    <a:pt x="2732845" y="1185931"/>
                  </a:lnTo>
                  <a:lnTo>
                    <a:pt x="2693873" y="1193800"/>
                  </a:lnTo>
                  <a:lnTo>
                    <a:pt x="100126" y="1193800"/>
                  </a:lnTo>
                  <a:lnTo>
                    <a:pt x="61154" y="1185931"/>
                  </a:lnTo>
                  <a:lnTo>
                    <a:pt x="29327" y="1164472"/>
                  </a:lnTo>
                  <a:lnTo>
                    <a:pt x="7868" y="1132645"/>
                  </a:lnTo>
                  <a:lnTo>
                    <a:pt x="0" y="1093673"/>
                  </a:lnTo>
                  <a:lnTo>
                    <a:pt x="0" y="100126"/>
                  </a:lnTo>
                  <a:close/>
                </a:path>
              </a:pathLst>
            </a:custGeom>
            <a:ln w="12700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6587490" y="4476749"/>
            <a:ext cx="4912994" cy="910590"/>
            <a:chOff x="8783319" y="5968998"/>
            <a:chExt cx="6550659" cy="1214120"/>
          </a:xfrm>
        </p:grpSpPr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09599" y="6306820"/>
              <a:ext cx="1778000" cy="601967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789669" y="5975348"/>
              <a:ext cx="6537959" cy="1201420"/>
            </a:xfrm>
            <a:custGeom>
              <a:avLst/>
              <a:gdLst/>
              <a:ahLst/>
              <a:cxnLst/>
              <a:rect l="l" t="t" r="r" b="b"/>
              <a:pathLst>
                <a:path w="6537959" h="1201420">
                  <a:moveTo>
                    <a:pt x="0" y="97942"/>
                  </a:moveTo>
                  <a:lnTo>
                    <a:pt x="7697" y="59819"/>
                  </a:lnTo>
                  <a:lnTo>
                    <a:pt x="28687" y="28687"/>
                  </a:lnTo>
                  <a:lnTo>
                    <a:pt x="59819" y="7697"/>
                  </a:lnTo>
                  <a:lnTo>
                    <a:pt x="97942" y="0"/>
                  </a:lnTo>
                  <a:lnTo>
                    <a:pt x="6440017" y="0"/>
                  </a:lnTo>
                  <a:lnTo>
                    <a:pt x="6478140" y="7697"/>
                  </a:lnTo>
                  <a:lnTo>
                    <a:pt x="6509272" y="28687"/>
                  </a:lnTo>
                  <a:lnTo>
                    <a:pt x="6530262" y="59819"/>
                  </a:lnTo>
                  <a:lnTo>
                    <a:pt x="6537959" y="97942"/>
                  </a:lnTo>
                  <a:lnTo>
                    <a:pt x="6537959" y="1103477"/>
                  </a:lnTo>
                  <a:lnTo>
                    <a:pt x="6530262" y="1141600"/>
                  </a:lnTo>
                  <a:lnTo>
                    <a:pt x="6509272" y="1172732"/>
                  </a:lnTo>
                  <a:lnTo>
                    <a:pt x="6478140" y="1193722"/>
                  </a:lnTo>
                  <a:lnTo>
                    <a:pt x="6440017" y="1201420"/>
                  </a:lnTo>
                  <a:lnTo>
                    <a:pt x="97942" y="1201420"/>
                  </a:lnTo>
                  <a:lnTo>
                    <a:pt x="59819" y="1193722"/>
                  </a:lnTo>
                  <a:lnTo>
                    <a:pt x="28687" y="1172732"/>
                  </a:lnTo>
                  <a:lnTo>
                    <a:pt x="7697" y="1141600"/>
                  </a:lnTo>
                  <a:lnTo>
                    <a:pt x="0" y="1103477"/>
                  </a:lnTo>
                  <a:lnTo>
                    <a:pt x="0" y="97942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3" name="object 23"/>
            <p:cNvSpPr/>
            <p:nvPr/>
          </p:nvSpPr>
          <p:spPr>
            <a:xfrm>
              <a:off x="8789669" y="5977891"/>
              <a:ext cx="2791460" cy="1191260"/>
            </a:xfrm>
            <a:custGeom>
              <a:avLst/>
              <a:gdLst/>
              <a:ahLst/>
              <a:cxnLst/>
              <a:rect l="l" t="t" r="r" b="b"/>
              <a:pathLst>
                <a:path w="2791459" h="1191259">
                  <a:moveTo>
                    <a:pt x="2691549" y="0"/>
                  </a:moveTo>
                  <a:lnTo>
                    <a:pt x="99910" y="0"/>
                  </a:lnTo>
                  <a:lnTo>
                    <a:pt x="61020" y="7851"/>
                  </a:lnTo>
                  <a:lnTo>
                    <a:pt x="29262" y="29262"/>
                  </a:lnTo>
                  <a:lnTo>
                    <a:pt x="7851" y="61020"/>
                  </a:lnTo>
                  <a:lnTo>
                    <a:pt x="0" y="99910"/>
                  </a:lnTo>
                  <a:lnTo>
                    <a:pt x="0" y="1091349"/>
                  </a:lnTo>
                  <a:lnTo>
                    <a:pt x="7851" y="1130239"/>
                  </a:lnTo>
                  <a:lnTo>
                    <a:pt x="29262" y="1161997"/>
                  </a:lnTo>
                  <a:lnTo>
                    <a:pt x="61020" y="1183408"/>
                  </a:lnTo>
                  <a:lnTo>
                    <a:pt x="99910" y="1191260"/>
                  </a:lnTo>
                  <a:lnTo>
                    <a:pt x="2691549" y="1191260"/>
                  </a:lnTo>
                  <a:lnTo>
                    <a:pt x="2730439" y="1183408"/>
                  </a:lnTo>
                  <a:lnTo>
                    <a:pt x="2762197" y="1161997"/>
                  </a:lnTo>
                  <a:lnTo>
                    <a:pt x="2783608" y="1130239"/>
                  </a:lnTo>
                  <a:lnTo>
                    <a:pt x="2791460" y="1091349"/>
                  </a:lnTo>
                  <a:lnTo>
                    <a:pt x="2791460" y="99910"/>
                  </a:lnTo>
                  <a:lnTo>
                    <a:pt x="2783608" y="61020"/>
                  </a:lnTo>
                  <a:lnTo>
                    <a:pt x="2762197" y="29262"/>
                  </a:lnTo>
                  <a:lnTo>
                    <a:pt x="2730439" y="7851"/>
                  </a:lnTo>
                  <a:lnTo>
                    <a:pt x="2691549" y="0"/>
                  </a:lnTo>
                  <a:close/>
                </a:path>
              </a:pathLst>
            </a:custGeom>
            <a:solidFill>
              <a:srgbClr val="538235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4" name="object 24"/>
            <p:cNvSpPr/>
            <p:nvPr/>
          </p:nvSpPr>
          <p:spPr>
            <a:xfrm>
              <a:off x="8789669" y="5977891"/>
              <a:ext cx="2791460" cy="1191260"/>
            </a:xfrm>
            <a:custGeom>
              <a:avLst/>
              <a:gdLst/>
              <a:ahLst/>
              <a:cxnLst/>
              <a:rect l="l" t="t" r="r" b="b"/>
              <a:pathLst>
                <a:path w="2791459" h="1191259">
                  <a:moveTo>
                    <a:pt x="0" y="99910"/>
                  </a:moveTo>
                  <a:lnTo>
                    <a:pt x="7851" y="61020"/>
                  </a:lnTo>
                  <a:lnTo>
                    <a:pt x="29262" y="29262"/>
                  </a:lnTo>
                  <a:lnTo>
                    <a:pt x="61020" y="7851"/>
                  </a:lnTo>
                  <a:lnTo>
                    <a:pt x="99910" y="0"/>
                  </a:lnTo>
                  <a:lnTo>
                    <a:pt x="2691549" y="0"/>
                  </a:lnTo>
                  <a:lnTo>
                    <a:pt x="2730439" y="7851"/>
                  </a:lnTo>
                  <a:lnTo>
                    <a:pt x="2762197" y="29262"/>
                  </a:lnTo>
                  <a:lnTo>
                    <a:pt x="2783608" y="61020"/>
                  </a:lnTo>
                  <a:lnTo>
                    <a:pt x="2791460" y="99910"/>
                  </a:lnTo>
                  <a:lnTo>
                    <a:pt x="2791460" y="1091349"/>
                  </a:lnTo>
                  <a:lnTo>
                    <a:pt x="2783608" y="1130239"/>
                  </a:lnTo>
                  <a:lnTo>
                    <a:pt x="2762197" y="1161997"/>
                  </a:lnTo>
                  <a:lnTo>
                    <a:pt x="2730439" y="1183408"/>
                  </a:lnTo>
                  <a:lnTo>
                    <a:pt x="2691549" y="1191260"/>
                  </a:lnTo>
                  <a:lnTo>
                    <a:pt x="99910" y="1191260"/>
                  </a:lnTo>
                  <a:lnTo>
                    <a:pt x="61020" y="1183408"/>
                  </a:lnTo>
                  <a:lnTo>
                    <a:pt x="29262" y="1161997"/>
                  </a:lnTo>
                  <a:lnTo>
                    <a:pt x="7851" y="1130239"/>
                  </a:lnTo>
                  <a:lnTo>
                    <a:pt x="0" y="1091349"/>
                  </a:lnTo>
                  <a:lnTo>
                    <a:pt x="0" y="99910"/>
                  </a:lnTo>
                  <a:close/>
                </a:path>
              </a:pathLst>
            </a:custGeom>
            <a:ln w="12700">
              <a:solidFill>
                <a:srgbClr val="538235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418573" y="1804582"/>
            <a:ext cx="2562701" cy="33951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100" spc="-8" dirty="0">
                <a:solidFill>
                  <a:srgbClr val="FFFFFF"/>
                </a:solidFill>
                <a:latin typeface="Arial MT"/>
                <a:cs typeface="Arial MT"/>
              </a:rPr>
              <a:t>Acquire</a:t>
            </a:r>
            <a:endParaRPr sz="2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100">
              <a:latin typeface="Arial MT"/>
              <a:cs typeface="Arial MT"/>
            </a:endParaRPr>
          </a:p>
          <a:p>
            <a:pPr>
              <a:spcBef>
                <a:spcPts val="371"/>
              </a:spcBef>
            </a:pPr>
            <a:endParaRPr sz="2100">
              <a:latin typeface="Arial MT"/>
              <a:cs typeface="Arial MT"/>
            </a:endParaRPr>
          </a:p>
          <a:p>
            <a:pPr marL="577215"/>
            <a:r>
              <a:rPr sz="2100" spc="-8" dirty="0">
                <a:solidFill>
                  <a:srgbClr val="FFFFFF"/>
                </a:solidFill>
                <a:latin typeface="Arial MT"/>
                <a:cs typeface="Arial MT"/>
              </a:rPr>
              <a:t>Wrangle</a:t>
            </a:r>
            <a:endParaRPr sz="2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100">
              <a:latin typeface="Arial MT"/>
              <a:cs typeface="Arial MT"/>
            </a:endParaRPr>
          </a:p>
          <a:p>
            <a:pPr>
              <a:spcBef>
                <a:spcPts val="371"/>
              </a:spcBef>
            </a:pPr>
            <a:endParaRPr sz="2100">
              <a:latin typeface="Arial MT"/>
              <a:cs typeface="Arial MT"/>
            </a:endParaRPr>
          </a:p>
          <a:p>
            <a:pPr marL="1167765"/>
            <a:r>
              <a:rPr sz="2100" spc="-8" dirty="0">
                <a:solidFill>
                  <a:srgbClr val="FFFFFF"/>
                </a:solidFill>
                <a:latin typeface="Arial MT"/>
                <a:cs typeface="Arial MT"/>
              </a:rPr>
              <a:t>Explore</a:t>
            </a:r>
            <a:endParaRPr sz="2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100">
              <a:latin typeface="Arial MT"/>
              <a:cs typeface="Arial MT"/>
            </a:endParaRPr>
          </a:p>
          <a:p>
            <a:pPr>
              <a:spcBef>
                <a:spcPts val="375"/>
              </a:spcBef>
            </a:pPr>
            <a:endParaRPr sz="2100">
              <a:latin typeface="Arial MT"/>
              <a:cs typeface="Arial MT"/>
            </a:endParaRPr>
          </a:p>
          <a:p>
            <a:pPr marR="3810" algn="r"/>
            <a:r>
              <a:rPr sz="2100" spc="-8" dirty="0">
                <a:solidFill>
                  <a:srgbClr val="FFFFFF"/>
                </a:solidFill>
                <a:latin typeface="Arial MT"/>
                <a:cs typeface="Arial MT"/>
              </a:rPr>
              <a:t>Model</a:t>
            </a:r>
            <a:endParaRPr sz="2100">
              <a:latin typeface="Arial MT"/>
              <a:cs typeface="Arial M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004686" y="5457821"/>
            <a:ext cx="4912994" cy="908685"/>
            <a:chOff x="9339580" y="7277094"/>
            <a:chExt cx="6550659" cy="1211580"/>
          </a:xfrm>
        </p:grpSpPr>
        <p:sp>
          <p:nvSpPr>
            <p:cNvPr id="27" name="object 27"/>
            <p:cNvSpPr/>
            <p:nvPr/>
          </p:nvSpPr>
          <p:spPr>
            <a:xfrm>
              <a:off x="9345930" y="7283444"/>
              <a:ext cx="6537959" cy="1198880"/>
            </a:xfrm>
            <a:custGeom>
              <a:avLst/>
              <a:gdLst/>
              <a:ahLst/>
              <a:cxnLst/>
              <a:rect l="l" t="t" r="r" b="b"/>
              <a:pathLst>
                <a:path w="6537959" h="1198879">
                  <a:moveTo>
                    <a:pt x="0" y="97739"/>
                  </a:moveTo>
                  <a:lnTo>
                    <a:pt x="7679" y="59696"/>
                  </a:lnTo>
                  <a:lnTo>
                    <a:pt x="28624" y="28628"/>
                  </a:lnTo>
                  <a:lnTo>
                    <a:pt x="59691" y="7681"/>
                  </a:lnTo>
                  <a:lnTo>
                    <a:pt x="97739" y="0"/>
                  </a:lnTo>
                  <a:lnTo>
                    <a:pt x="6440220" y="0"/>
                  </a:lnTo>
                  <a:lnTo>
                    <a:pt x="6478268" y="7681"/>
                  </a:lnTo>
                  <a:lnTo>
                    <a:pt x="6509335" y="28628"/>
                  </a:lnTo>
                  <a:lnTo>
                    <a:pt x="6530280" y="59696"/>
                  </a:lnTo>
                  <a:lnTo>
                    <a:pt x="6537959" y="97739"/>
                  </a:lnTo>
                  <a:lnTo>
                    <a:pt x="6537959" y="1101153"/>
                  </a:lnTo>
                  <a:lnTo>
                    <a:pt x="6530280" y="1139193"/>
                  </a:lnTo>
                  <a:lnTo>
                    <a:pt x="6509335" y="1170257"/>
                  </a:lnTo>
                  <a:lnTo>
                    <a:pt x="6478268" y="1191200"/>
                  </a:lnTo>
                  <a:lnTo>
                    <a:pt x="6440220" y="1198880"/>
                  </a:lnTo>
                  <a:lnTo>
                    <a:pt x="97739" y="1198880"/>
                  </a:lnTo>
                  <a:lnTo>
                    <a:pt x="59691" y="1191200"/>
                  </a:lnTo>
                  <a:lnTo>
                    <a:pt x="28624" y="1170257"/>
                  </a:lnTo>
                  <a:lnTo>
                    <a:pt x="7679" y="1139193"/>
                  </a:lnTo>
                  <a:lnTo>
                    <a:pt x="0" y="1101153"/>
                  </a:lnTo>
                  <a:lnTo>
                    <a:pt x="0" y="97739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8" name="object 28"/>
            <p:cNvSpPr/>
            <p:nvPr/>
          </p:nvSpPr>
          <p:spPr>
            <a:xfrm>
              <a:off x="9345930" y="7285989"/>
              <a:ext cx="2794000" cy="1191260"/>
            </a:xfrm>
            <a:custGeom>
              <a:avLst/>
              <a:gdLst/>
              <a:ahLst/>
              <a:cxnLst/>
              <a:rect l="l" t="t" r="r" b="b"/>
              <a:pathLst>
                <a:path w="2794000" h="1191259">
                  <a:moveTo>
                    <a:pt x="2694089" y="0"/>
                  </a:moveTo>
                  <a:lnTo>
                    <a:pt x="99910" y="0"/>
                  </a:lnTo>
                  <a:lnTo>
                    <a:pt x="61020" y="7851"/>
                  </a:lnTo>
                  <a:lnTo>
                    <a:pt x="29262" y="29262"/>
                  </a:lnTo>
                  <a:lnTo>
                    <a:pt x="7851" y="61020"/>
                  </a:lnTo>
                  <a:lnTo>
                    <a:pt x="0" y="99910"/>
                  </a:lnTo>
                  <a:lnTo>
                    <a:pt x="0" y="1091349"/>
                  </a:lnTo>
                  <a:lnTo>
                    <a:pt x="7851" y="1130239"/>
                  </a:lnTo>
                  <a:lnTo>
                    <a:pt x="29262" y="1161997"/>
                  </a:lnTo>
                  <a:lnTo>
                    <a:pt x="61020" y="1183408"/>
                  </a:lnTo>
                  <a:lnTo>
                    <a:pt x="99910" y="1191259"/>
                  </a:lnTo>
                  <a:lnTo>
                    <a:pt x="2694089" y="1191259"/>
                  </a:lnTo>
                  <a:lnTo>
                    <a:pt x="2732979" y="1183408"/>
                  </a:lnTo>
                  <a:lnTo>
                    <a:pt x="2764737" y="1161997"/>
                  </a:lnTo>
                  <a:lnTo>
                    <a:pt x="2786148" y="1130239"/>
                  </a:lnTo>
                  <a:lnTo>
                    <a:pt x="2794000" y="1091349"/>
                  </a:lnTo>
                  <a:lnTo>
                    <a:pt x="2794000" y="99910"/>
                  </a:lnTo>
                  <a:lnTo>
                    <a:pt x="2786148" y="61020"/>
                  </a:lnTo>
                  <a:lnTo>
                    <a:pt x="2764737" y="29262"/>
                  </a:lnTo>
                  <a:lnTo>
                    <a:pt x="2732979" y="7851"/>
                  </a:lnTo>
                  <a:lnTo>
                    <a:pt x="269408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9" name="object 29"/>
            <p:cNvSpPr/>
            <p:nvPr/>
          </p:nvSpPr>
          <p:spPr>
            <a:xfrm>
              <a:off x="9345930" y="7285989"/>
              <a:ext cx="2794000" cy="1191260"/>
            </a:xfrm>
            <a:custGeom>
              <a:avLst/>
              <a:gdLst/>
              <a:ahLst/>
              <a:cxnLst/>
              <a:rect l="l" t="t" r="r" b="b"/>
              <a:pathLst>
                <a:path w="2794000" h="1191259">
                  <a:moveTo>
                    <a:pt x="0" y="99910"/>
                  </a:moveTo>
                  <a:lnTo>
                    <a:pt x="7851" y="61020"/>
                  </a:lnTo>
                  <a:lnTo>
                    <a:pt x="29262" y="29262"/>
                  </a:lnTo>
                  <a:lnTo>
                    <a:pt x="61020" y="7851"/>
                  </a:lnTo>
                  <a:lnTo>
                    <a:pt x="99910" y="0"/>
                  </a:lnTo>
                  <a:lnTo>
                    <a:pt x="2694089" y="0"/>
                  </a:lnTo>
                  <a:lnTo>
                    <a:pt x="2732979" y="7851"/>
                  </a:lnTo>
                  <a:lnTo>
                    <a:pt x="2764737" y="29262"/>
                  </a:lnTo>
                  <a:lnTo>
                    <a:pt x="2786148" y="61020"/>
                  </a:lnTo>
                  <a:lnTo>
                    <a:pt x="2794000" y="99910"/>
                  </a:lnTo>
                  <a:lnTo>
                    <a:pt x="2794000" y="1091349"/>
                  </a:lnTo>
                  <a:lnTo>
                    <a:pt x="2786148" y="1130239"/>
                  </a:lnTo>
                  <a:lnTo>
                    <a:pt x="2764737" y="1161997"/>
                  </a:lnTo>
                  <a:lnTo>
                    <a:pt x="2732979" y="1183408"/>
                  </a:lnTo>
                  <a:lnTo>
                    <a:pt x="2694089" y="1191259"/>
                  </a:lnTo>
                  <a:lnTo>
                    <a:pt x="99910" y="1191259"/>
                  </a:lnTo>
                  <a:lnTo>
                    <a:pt x="61020" y="1183408"/>
                  </a:lnTo>
                  <a:lnTo>
                    <a:pt x="29262" y="1161997"/>
                  </a:lnTo>
                  <a:lnTo>
                    <a:pt x="7851" y="1130239"/>
                  </a:lnTo>
                  <a:lnTo>
                    <a:pt x="0" y="1091349"/>
                  </a:lnTo>
                  <a:lnTo>
                    <a:pt x="0" y="99910"/>
                  </a:lnTo>
                  <a:close/>
                </a:path>
              </a:pathLst>
            </a:custGeom>
            <a:ln w="127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508614" y="5727411"/>
            <a:ext cx="1086326" cy="3327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100" spc="-8" dirty="0">
                <a:solidFill>
                  <a:srgbClr val="FFFFFF"/>
                </a:solidFill>
                <a:latin typeface="Arial MT"/>
                <a:cs typeface="Arial MT"/>
              </a:rPr>
              <a:t>Visualize</a:t>
            </a:r>
            <a:endParaRPr sz="2100">
              <a:latin typeface="Arial MT"/>
              <a:cs typeface="Arial MT"/>
            </a:endParaRPr>
          </a:p>
        </p:txBody>
      </p:sp>
      <p:pic>
        <p:nvPicPr>
          <p:cNvPr id="31" name="object 3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85660" y="1533525"/>
            <a:ext cx="904875" cy="908685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70469" y="2697480"/>
            <a:ext cx="2743200" cy="541021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229601" y="3754755"/>
            <a:ext cx="2188844" cy="386715"/>
          </a:xfrm>
          <a:prstGeom prst="rect">
            <a:avLst/>
          </a:prstGeom>
        </p:spPr>
      </p:pic>
      <p:grpSp>
        <p:nvGrpSpPr>
          <p:cNvPr id="34" name="object 34"/>
          <p:cNvGrpSpPr/>
          <p:nvPr/>
        </p:nvGrpSpPr>
        <p:grpSpPr>
          <a:xfrm>
            <a:off x="8734425" y="4794885"/>
            <a:ext cx="1243965" cy="1363979"/>
            <a:chOff x="11645900" y="6393179"/>
            <a:chExt cx="1658620" cy="1818639"/>
          </a:xfrm>
        </p:grpSpPr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645900" y="6393179"/>
              <a:ext cx="1470659" cy="51561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285980" y="7226299"/>
              <a:ext cx="1018539" cy="985519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9289644" y="6052706"/>
            <a:ext cx="613410" cy="26353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650" spc="-8" dirty="0">
                <a:latin typeface="Arial MT"/>
                <a:cs typeface="Arial MT"/>
              </a:rPr>
              <a:t>Bokeh</a:t>
            </a:r>
            <a:endParaRPr sz="1650">
              <a:latin typeface="Arial MT"/>
              <a:cs typeface="Arial MT"/>
            </a:endParaRPr>
          </a:p>
        </p:txBody>
      </p:sp>
      <p:pic>
        <p:nvPicPr>
          <p:cNvPr id="38" name="object 3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313671" y="5796914"/>
            <a:ext cx="1167764" cy="392430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600451" y="499111"/>
            <a:ext cx="5025380" cy="2743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2106" y="1516380"/>
            <a:ext cx="9048740" cy="485012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36783" y="269344"/>
            <a:ext cx="9779794" cy="130740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51460" algn="ctr">
              <a:spcBef>
                <a:spcPts val="75"/>
              </a:spcBef>
            </a:pPr>
            <a:r>
              <a:rPr sz="1650" dirty="0">
                <a:solidFill>
                  <a:srgbClr val="3E3E3E"/>
                </a:solidFill>
                <a:latin typeface="Arial MT"/>
                <a:cs typeface="Arial MT"/>
              </a:rPr>
              <a:t>Python</a:t>
            </a:r>
            <a:r>
              <a:rPr sz="1650" spc="-49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3E3E3E"/>
                </a:solidFill>
                <a:latin typeface="Arial MT"/>
                <a:cs typeface="Arial MT"/>
              </a:rPr>
              <a:t>Tools</a:t>
            </a:r>
            <a:r>
              <a:rPr sz="1650" spc="-49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3E3E3E"/>
                </a:solidFill>
                <a:latin typeface="Arial MT"/>
                <a:cs typeface="Arial MT"/>
              </a:rPr>
              <a:t>and</a:t>
            </a:r>
            <a:r>
              <a:rPr sz="1650" spc="-49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50" spc="-8" dirty="0">
                <a:solidFill>
                  <a:srgbClr val="3E3E3E"/>
                </a:solidFill>
                <a:latin typeface="Arial MT"/>
                <a:cs typeface="Arial MT"/>
              </a:rPr>
              <a:t>Technologies</a:t>
            </a:r>
            <a:endParaRPr sz="1650">
              <a:latin typeface="Arial MT"/>
              <a:cs typeface="Arial MT"/>
            </a:endParaRPr>
          </a:p>
          <a:p>
            <a:pPr>
              <a:spcBef>
                <a:spcPts val="1238"/>
              </a:spcBef>
            </a:pPr>
            <a:endParaRPr sz="1650">
              <a:latin typeface="Arial MT"/>
              <a:cs typeface="Arial MT"/>
            </a:endParaRPr>
          </a:p>
          <a:p>
            <a:pPr marL="9525"/>
            <a:r>
              <a:rPr sz="1650" dirty="0">
                <a:solidFill>
                  <a:srgbClr val="3E3E3E"/>
                </a:solidFill>
                <a:latin typeface="Arial MT"/>
                <a:cs typeface="Arial MT"/>
              </a:rPr>
              <a:t>Python</a:t>
            </a:r>
            <a:r>
              <a:rPr sz="1650" spc="-4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3E3E3E"/>
                </a:solidFill>
                <a:latin typeface="Arial MT"/>
                <a:cs typeface="Arial MT"/>
              </a:rPr>
              <a:t>is</a:t>
            </a:r>
            <a:r>
              <a:rPr sz="1650" spc="-41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3E3E3E"/>
                </a:solidFill>
                <a:latin typeface="Arial MT"/>
                <a:cs typeface="Arial MT"/>
              </a:rPr>
              <a:t>a</a:t>
            </a:r>
            <a:r>
              <a:rPr sz="1650" spc="-4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3E3E3E"/>
                </a:solidFill>
                <a:latin typeface="Arial MT"/>
                <a:cs typeface="Arial MT"/>
              </a:rPr>
              <a:t>general</a:t>
            </a:r>
            <a:r>
              <a:rPr sz="1650" spc="-41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3E3E3E"/>
                </a:solidFill>
                <a:latin typeface="Arial MT"/>
                <a:cs typeface="Arial MT"/>
              </a:rPr>
              <a:t>purpose,</a:t>
            </a:r>
            <a:r>
              <a:rPr sz="1650" spc="-4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3E3E3E"/>
                </a:solidFill>
                <a:latin typeface="Arial MT"/>
                <a:cs typeface="Arial MT"/>
              </a:rPr>
              <a:t>open</a:t>
            </a:r>
            <a:r>
              <a:rPr sz="1650" spc="-41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3E3E3E"/>
                </a:solidFill>
                <a:latin typeface="Arial MT"/>
                <a:cs typeface="Arial MT"/>
              </a:rPr>
              <a:t>source</a:t>
            </a:r>
            <a:r>
              <a:rPr sz="1650" spc="-41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50" spc="-8" dirty="0">
                <a:solidFill>
                  <a:srgbClr val="3E3E3E"/>
                </a:solidFill>
                <a:latin typeface="Arial MT"/>
                <a:cs typeface="Arial MT"/>
              </a:rPr>
              <a:t>programming</a:t>
            </a:r>
            <a:r>
              <a:rPr sz="1650" spc="-4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3E3E3E"/>
                </a:solidFill>
                <a:latin typeface="Arial MT"/>
                <a:cs typeface="Arial MT"/>
              </a:rPr>
              <a:t>language</a:t>
            </a:r>
            <a:r>
              <a:rPr sz="1650" spc="-41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3E3E3E"/>
                </a:solidFill>
                <a:latin typeface="Arial MT"/>
                <a:cs typeface="Arial MT"/>
              </a:rPr>
              <a:t>that</a:t>
            </a:r>
            <a:r>
              <a:rPr sz="1650" spc="-4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3E3E3E"/>
                </a:solidFill>
                <a:latin typeface="Arial MT"/>
                <a:cs typeface="Arial MT"/>
              </a:rPr>
              <a:t>lets</a:t>
            </a:r>
            <a:r>
              <a:rPr sz="1650" spc="-41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3E3E3E"/>
                </a:solidFill>
                <a:latin typeface="Arial MT"/>
                <a:cs typeface="Arial MT"/>
              </a:rPr>
              <a:t>you</a:t>
            </a:r>
            <a:r>
              <a:rPr sz="1650" spc="-41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3E3E3E"/>
                </a:solidFill>
                <a:latin typeface="Arial MT"/>
                <a:cs typeface="Arial MT"/>
              </a:rPr>
              <a:t>work</a:t>
            </a:r>
            <a:r>
              <a:rPr sz="1650" spc="-4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3E3E3E"/>
                </a:solidFill>
                <a:latin typeface="Arial MT"/>
                <a:cs typeface="Arial MT"/>
              </a:rPr>
              <a:t>quickly</a:t>
            </a:r>
            <a:r>
              <a:rPr sz="1650" spc="-41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3E3E3E"/>
                </a:solidFill>
                <a:latin typeface="Arial MT"/>
                <a:cs typeface="Arial MT"/>
              </a:rPr>
              <a:t>and</a:t>
            </a:r>
            <a:r>
              <a:rPr sz="1650" spc="-4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50" spc="-8" dirty="0">
                <a:solidFill>
                  <a:srgbClr val="3E3E3E"/>
                </a:solidFill>
                <a:latin typeface="Arial MT"/>
                <a:cs typeface="Arial MT"/>
              </a:rPr>
              <a:t>integrate</a:t>
            </a:r>
            <a:endParaRPr sz="1650">
              <a:latin typeface="Arial MT"/>
              <a:cs typeface="Arial MT"/>
            </a:endParaRPr>
          </a:p>
          <a:p>
            <a:pPr marL="537210" algn="ctr">
              <a:spcBef>
                <a:spcPts val="990"/>
              </a:spcBef>
            </a:pPr>
            <a:r>
              <a:rPr sz="1650" spc="94" dirty="0">
                <a:solidFill>
                  <a:srgbClr val="3E3E3E"/>
                </a:solidFill>
                <a:latin typeface="Times New Roman"/>
                <a:cs typeface="Times New Roman"/>
              </a:rPr>
              <a:t>system</a:t>
            </a:r>
            <a:r>
              <a:rPr sz="1650" spc="-161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s</a:t>
            </a:r>
            <a:r>
              <a:rPr sz="1650" spc="206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-19" dirty="0">
                <a:solidFill>
                  <a:srgbClr val="3E3E3E"/>
                </a:solidFill>
                <a:latin typeface="Times New Roman"/>
                <a:cs typeface="Times New Roman"/>
              </a:rPr>
              <a:t>m</a:t>
            </a:r>
            <a:r>
              <a:rPr sz="1650" spc="-161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94" dirty="0">
                <a:solidFill>
                  <a:srgbClr val="3E3E3E"/>
                </a:solidFill>
                <a:latin typeface="Times New Roman"/>
                <a:cs typeface="Times New Roman"/>
              </a:rPr>
              <a:t>ore</a:t>
            </a:r>
            <a:r>
              <a:rPr sz="1650" spc="24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53" dirty="0">
                <a:solidFill>
                  <a:srgbClr val="3E3E3E"/>
                </a:solidFill>
                <a:latin typeface="Times New Roman"/>
                <a:cs typeface="Times New Roman"/>
              </a:rPr>
              <a:t>effective</a:t>
            </a:r>
            <a:r>
              <a:rPr sz="1650" spc="-2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-19" dirty="0">
                <a:solidFill>
                  <a:srgbClr val="3E3E3E"/>
                </a:solidFill>
                <a:latin typeface="Times New Roman"/>
                <a:cs typeface="Times New Roman"/>
              </a:rPr>
              <a:t>ly.</a:t>
            </a:r>
            <a:endParaRPr sz="165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48991" y="499111"/>
            <a:ext cx="5528309" cy="27431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19211" y="269343"/>
            <a:ext cx="1720215" cy="26353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650" dirty="0">
                <a:solidFill>
                  <a:srgbClr val="3E3E3E"/>
                </a:solidFill>
                <a:latin typeface="Arial MT"/>
                <a:cs typeface="Arial MT"/>
              </a:rPr>
              <a:t>Benefits</a:t>
            </a:r>
            <a:r>
              <a:rPr sz="1650" spc="-38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3E3E3E"/>
                </a:solidFill>
                <a:latin typeface="Arial MT"/>
                <a:cs typeface="Arial MT"/>
              </a:rPr>
              <a:t>of</a:t>
            </a:r>
            <a:r>
              <a:rPr sz="1650" spc="-38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50" spc="-8" dirty="0">
                <a:solidFill>
                  <a:srgbClr val="3E3E3E"/>
                </a:solidFill>
                <a:latin typeface="Arial MT"/>
                <a:cs typeface="Arial MT"/>
              </a:rPr>
              <a:t>Python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674168" y="1319210"/>
            <a:ext cx="3901440" cy="4911090"/>
          </a:xfrm>
          <a:custGeom>
            <a:avLst/>
            <a:gdLst/>
            <a:ahLst/>
            <a:cxnLst/>
            <a:rect l="l" t="t" r="r" b="b"/>
            <a:pathLst>
              <a:path w="5201919" h="6548120">
                <a:moveTo>
                  <a:pt x="0" y="238404"/>
                </a:moveTo>
                <a:lnTo>
                  <a:pt x="4843" y="190359"/>
                </a:lnTo>
                <a:lnTo>
                  <a:pt x="18734" y="145609"/>
                </a:lnTo>
                <a:lnTo>
                  <a:pt x="40714" y="105112"/>
                </a:lnTo>
                <a:lnTo>
                  <a:pt x="69824" y="69829"/>
                </a:lnTo>
                <a:lnTo>
                  <a:pt x="105107" y="40717"/>
                </a:lnTo>
                <a:lnTo>
                  <a:pt x="145603" y="18735"/>
                </a:lnTo>
                <a:lnTo>
                  <a:pt x="190355" y="4843"/>
                </a:lnTo>
                <a:lnTo>
                  <a:pt x="238404" y="0"/>
                </a:lnTo>
                <a:lnTo>
                  <a:pt x="4963515" y="0"/>
                </a:lnTo>
                <a:lnTo>
                  <a:pt x="5011564" y="4843"/>
                </a:lnTo>
                <a:lnTo>
                  <a:pt x="5056316" y="18735"/>
                </a:lnTo>
                <a:lnTo>
                  <a:pt x="5096812" y="40717"/>
                </a:lnTo>
                <a:lnTo>
                  <a:pt x="5132095" y="69829"/>
                </a:lnTo>
                <a:lnTo>
                  <a:pt x="5161205" y="105112"/>
                </a:lnTo>
                <a:lnTo>
                  <a:pt x="5183185" y="145609"/>
                </a:lnTo>
                <a:lnTo>
                  <a:pt x="5197076" y="190359"/>
                </a:lnTo>
                <a:lnTo>
                  <a:pt x="5201920" y="238404"/>
                </a:lnTo>
                <a:lnTo>
                  <a:pt x="5201920" y="6309728"/>
                </a:lnTo>
                <a:lnTo>
                  <a:pt x="5197076" y="6357772"/>
                </a:lnTo>
                <a:lnTo>
                  <a:pt x="5183185" y="6402521"/>
                </a:lnTo>
                <a:lnTo>
                  <a:pt x="5161205" y="6443015"/>
                </a:lnTo>
                <a:lnTo>
                  <a:pt x="5132095" y="6478296"/>
                </a:lnTo>
                <a:lnTo>
                  <a:pt x="5096812" y="6507406"/>
                </a:lnTo>
                <a:lnTo>
                  <a:pt x="5056316" y="6529386"/>
                </a:lnTo>
                <a:lnTo>
                  <a:pt x="5011564" y="6543276"/>
                </a:lnTo>
                <a:lnTo>
                  <a:pt x="4963515" y="6548120"/>
                </a:lnTo>
                <a:lnTo>
                  <a:pt x="238404" y="6548120"/>
                </a:lnTo>
                <a:lnTo>
                  <a:pt x="190355" y="6543276"/>
                </a:lnTo>
                <a:lnTo>
                  <a:pt x="145603" y="6529386"/>
                </a:lnTo>
                <a:lnTo>
                  <a:pt x="105107" y="6507406"/>
                </a:lnTo>
                <a:lnTo>
                  <a:pt x="69824" y="6478296"/>
                </a:lnTo>
                <a:lnTo>
                  <a:pt x="40714" y="6443015"/>
                </a:lnTo>
                <a:lnTo>
                  <a:pt x="18734" y="6402521"/>
                </a:lnTo>
                <a:lnTo>
                  <a:pt x="4843" y="6357772"/>
                </a:lnTo>
                <a:lnTo>
                  <a:pt x="0" y="6309728"/>
                </a:lnTo>
                <a:lnTo>
                  <a:pt x="0" y="238404"/>
                </a:lnTo>
                <a:close/>
              </a:path>
            </a:pathLst>
          </a:custGeom>
          <a:ln w="3810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8003225" y="1622506"/>
            <a:ext cx="1281589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23"/>
              </a:lnSpc>
              <a:tabLst>
                <a:tab pos="581978" algn="l"/>
              </a:tabLst>
            </a:pPr>
            <a:r>
              <a:rPr sz="1650" spc="-15" dirty="0">
                <a:latin typeface="Arial MT"/>
                <a:cs typeface="Arial MT"/>
              </a:rPr>
              <a:t>Easy</a:t>
            </a:r>
            <a:r>
              <a:rPr sz="1650" dirty="0">
                <a:latin typeface="Arial MT"/>
                <a:cs typeface="Arial MT"/>
              </a:rPr>
              <a:t>	to</a:t>
            </a:r>
            <a:r>
              <a:rPr sz="1650" spc="-19" dirty="0">
                <a:latin typeface="Arial MT"/>
                <a:cs typeface="Arial MT"/>
              </a:rPr>
              <a:t> </a:t>
            </a:r>
            <a:r>
              <a:rPr sz="1650" spc="-8" dirty="0">
                <a:latin typeface="Arial MT"/>
                <a:cs typeface="Arial MT"/>
              </a:rPr>
              <a:t>learn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22301" y="2306792"/>
            <a:ext cx="1199674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23"/>
              </a:lnSpc>
            </a:pPr>
            <a:r>
              <a:rPr sz="1650" dirty="0">
                <a:latin typeface="Arial MT"/>
                <a:cs typeface="Arial MT"/>
              </a:rPr>
              <a:t>Open</a:t>
            </a:r>
            <a:r>
              <a:rPr sz="1650" spc="-53" dirty="0">
                <a:latin typeface="Arial MT"/>
                <a:cs typeface="Arial MT"/>
              </a:rPr>
              <a:t> </a:t>
            </a:r>
            <a:r>
              <a:rPr sz="1650" spc="-8" dirty="0">
                <a:latin typeface="Arial MT"/>
                <a:cs typeface="Arial MT"/>
              </a:rPr>
              <a:t>source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40865" y="2991078"/>
            <a:ext cx="322707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23"/>
              </a:lnSpc>
            </a:pPr>
            <a:r>
              <a:rPr sz="1650" dirty="0">
                <a:latin typeface="Arial MT"/>
                <a:cs typeface="Arial MT"/>
              </a:rPr>
              <a:t>Efficient</a:t>
            </a:r>
            <a:r>
              <a:rPr sz="1650" spc="-38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and</a:t>
            </a:r>
            <a:r>
              <a:rPr sz="1650" spc="-38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multi</a:t>
            </a:r>
            <a:r>
              <a:rPr sz="1650" spc="-34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platform</a:t>
            </a:r>
            <a:r>
              <a:rPr sz="1650" spc="-38" dirty="0">
                <a:latin typeface="Arial MT"/>
                <a:cs typeface="Arial MT"/>
              </a:rPr>
              <a:t> </a:t>
            </a:r>
            <a:r>
              <a:rPr sz="1650" spc="-8" dirty="0">
                <a:latin typeface="Arial MT"/>
                <a:cs typeface="Arial MT"/>
              </a:rPr>
              <a:t>support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61508" y="3534758"/>
            <a:ext cx="3413284" cy="484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823"/>
              </a:lnSpc>
            </a:pPr>
            <a:r>
              <a:rPr sz="1650" dirty="0">
                <a:latin typeface="Arial MT"/>
                <a:cs typeface="Arial MT"/>
              </a:rPr>
              <a:t>Huge</a:t>
            </a:r>
            <a:r>
              <a:rPr sz="1650" spc="-60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collection</a:t>
            </a:r>
            <a:r>
              <a:rPr sz="1650" spc="-56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of</a:t>
            </a:r>
            <a:r>
              <a:rPr sz="1650" spc="-56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libraries,</a:t>
            </a:r>
            <a:r>
              <a:rPr sz="1650" spc="-60" dirty="0">
                <a:latin typeface="Arial MT"/>
                <a:cs typeface="Arial MT"/>
              </a:rPr>
              <a:t> </a:t>
            </a:r>
            <a:r>
              <a:rPr sz="1650" spc="-8" dirty="0">
                <a:latin typeface="Arial MT"/>
                <a:cs typeface="Arial MT"/>
              </a:rPr>
              <a:t>functions</a:t>
            </a:r>
            <a:endParaRPr sz="1650">
              <a:latin typeface="Arial MT"/>
              <a:cs typeface="Arial MT"/>
            </a:endParaRPr>
          </a:p>
          <a:p>
            <a:pPr marL="30956" algn="ctr"/>
            <a:r>
              <a:rPr sz="1650" dirty="0">
                <a:latin typeface="Arial MT"/>
                <a:cs typeface="Arial MT"/>
              </a:rPr>
              <a:t>and</a:t>
            </a:r>
            <a:r>
              <a:rPr sz="1650" spc="-38" dirty="0">
                <a:latin typeface="Arial MT"/>
                <a:cs typeface="Arial MT"/>
              </a:rPr>
              <a:t> </a:t>
            </a:r>
            <a:r>
              <a:rPr sz="1650" spc="-8" dirty="0">
                <a:latin typeface="Arial MT"/>
                <a:cs typeface="Arial MT"/>
              </a:rPr>
              <a:t>modules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82510" y="4344797"/>
            <a:ext cx="2585561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23"/>
              </a:lnSpc>
            </a:pPr>
            <a:r>
              <a:rPr sz="1650" dirty="0">
                <a:latin typeface="Arial MT"/>
                <a:cs typeface="Arial MT"/>
              </a:rPr>
              <a:t>Big</a:t>
            </a:r>
            <a:r>
              <a:rPr sz="1650" spc="-41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open</a:t>
            </a:r>
            <a:r>
              <a:rPr sz="1650" spc="-45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source</a:t>
            </a:r>
            <a:r>
              <a:rPr sz="1650" spc="-41" dirty="0">
                <a:latin typeface="Arial MT"/>
                <a:cs typeface="Arial MT"/>
              </a:rPr>
              <a:t> </a:t>
            </a:r>
            <a:r>
              <a:rPr sz="1650" spc="-8" dirty="0">
                <a:latin typeface="Arial MT"/>
                <a:cs typeface="Arial MT"/>
              </a:rPr>
              <a:t>community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22444" y="4873599"/>
            <a:ext cx="3284220" cy="484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823"/>
              </a:lnSpc>
            </a:pPr>
            <a:r>
              <a:rPr sz="1650" dirty="0">
                <a:latin typeface="Arial MT"/>
                <a:cs typeface="Arial MT"/>
              </a:rPr>
              <a:t>Integrates</a:t>
            </a:r>
            <a:r>
              <a:rPr sz="1650" spc="-53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well</a:t>
            </a:r>
            <a:r>
              <a:rPr sz="1650" spc="-53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with</a:t>
            </a:r>
            <a:r>
              <a:rPr sz="1650" spc="-49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enterprise</a:t>
            </a:r>
            <a:r>
              <a:rPr sz="1650" spc="-53" dirty="0">
                <a:latin typeface="Arial MT"/>
                <a:cs typeface="Arial MT"/>
              </a:rPr>
              <a:t> </a:t>
            </a:r>
            <a:r>
              <a:rPr sz="1650" spc="-15" dirty="0">
                <a:latin typeface="Arial MT"/>
                <a:cs typeface="Arial MT"/>
              </a:rPr>
              <a:t>apps</a:t>
            </a:r>
            <a:endParaRPr sz="1650">
              <a:latin typeface="Arial MT"/>
              <a:cs typeface="Arial MT"/>
            </a:endParaRPr>
          </a:p>
          <a:p>
            <a:pPr marL="70961" algn="ctr"/>
            <a:r>
              <a:rPr sz="1650" dirty="0">
                <a:latin typeface="Arial MT"/>
                <a:cs typeface="Arial MT"/>
              </a:rPr>
              <a:t>and</a:t>
            </a:r>
            <a:r>
              <a:rPr sz="1650" spc="-38" dirty="0">
                <a:latin typeface="Arial MT"/>
                <a:cs typeface="Arial MT"/>
              </a:rPr>
              <a:t> </a:t>
            </a:r>
            <a:r>
              <a:rPr sz="1650" spc="-8" dirty="0">
                <a:latin typeface="Arial MT"/>
                <a:cs typeface="Arial MT"/>
              </a:rPr>
              <a:t>systems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49761" y="5668766"/>
            <a:ext cx="314610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23"/>
              </a:lnSpc>
            </a:pPr>
            <a:r>
              <a:rPr sz="1650" dirty="0">
                <a:latin typeface="Arial MT"/>
                <a:cs typeface="Arial MT"/>
              </a:rPr>
              <a:t>Great</a:t>
            </a:r>
            <a:r>
              <a:rPr sz="1650" spc="-49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vendor</a:t>
            </a:r>
            <a:r>
              <a:rPr sz="1650" spc="-45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and</a:t>
            </a:r>
            <a:r>
              <a:rPr sz="1650" spc="-45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product</a:t>
            </a:r>
            <a:r>
              <a:rPr sz="1650" spc="-45" dirty="0">
                <a:latin typeface="Arial MT"/>
                <a:cs typeface="Arial MT"/>
              </a:rPr>
              <a:t> </a:t>
            </a:r>
            <a:r>
              <a:rPr sz="1650" spc="-8" dirty="0">
                <a:latin typeface="Arial MT"/>
                <a:cs typeface="Arial MT"/>
              </a:rPr>
              <a:t>support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17994" y="1449705"/>
            <a:ext cx="3625215" cy="408285"/>
          </a:xfrm>
          <a:prstGeom prst="rect">
            <a:avLst/>
          </a:prstGeom>
          <a:solidFill>
            <a:srgbClr val="EC7C30"/>
          </a:solidFill>
          <a:ln w="19050">
            <a:solidFill>
              <a:srgbClr val="756F6F"/>
            </a:solidFill>
          </a:ln>
        </p:spPr>
        <p:txBody>
          <a:bodyPr vert="horz" wrap="square" lIns="0" tIns="152876" rIns="0" bIns="0" rtlCol="0">
            <a:spAutoFit/>
          </a:bodyPr>
          <a:lstStyle/>
          <a:p>
            <a:pPr marL="25241" algn="ctr">
              <a:spcBef>
                <a:spcPts val="1204"/>
              </a:spcBef>
              <a:tabLst>
                <a:tab pos="607219" algn="l"/>
              </a:tabLst>
            </a:pPr>
            <a:r>
              <a:rPr sz="1650" spc="-15" dirty="0">
                <a:latin typeface="Arial MT"/>
                <a:cs typeface="Arial MT"/>
              </a:rPr>
              <a:t>Easy</a:t>
            </a:r>
            <a:r>
              <a:rPr sz="1650" dirty="0">
                <a:latin typeface="Arial MT"/>
                <a:cs typeface="Arial MT"/>
              </a:rPr>
              <a:t>	to</a:t>
            </a:r>
            <a:r>
              <a:rPr sz="1650" spc="-19" dirty="0">
                <a:latin typeface="Arial MT"/>
                <a:cs typeface="Arial MT"/>
              </a:rPr>
              <a:t> </a:t>
            </a:r>
            <a:r>
              <a:rPr sz="1650" spc="-8" dirty="0">
                <a:latin typeface="Arial MT"/>
                <a:cs typeface="Arial MT"/>
              </a:rPr>
              <a:t>learn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17994" y="2133600"/>
            <a:ext cx="3625215" cy="408766"/>
          </a:xfrm>
          <a:prstGeom prst="rect">
            <a:avLst/>
          </a:prstGeom>
          <a:solidFill>
            <a:srgbClr val="EC7C30"/>
          </a:solidFill>
          <a:ln w="19050">
            <a:solidFill>
              <a:srgbClr val="756F6F"/>
            </a:solidFill>
          </a:ln>
        </p:spPr>
        <p:txBody>
          <a:bodyPr vert="horz" wrap="square" lIns="0" tIns="153353" rIns="0" bIns="0" rtlCol="0">
            <a:spAutoFit/>
          </a:bodyPr>
          <a:lstStyle/>
          <a:p>
            <a:pPr marR="12383" algn="ctr">
              <a:spcBef>
                <a:spcPts val="1208"/>
              </a:spcBef>
            </a:pPr>
            <a:r>
              <a:rPr sz="1650" dirty="0">
                <a:latin typeface="Arial MT"/>
                <a:cs typeface="Arial MT"/>
              </a:rPr>
              <a:t>Open</a:t>
            </a:r>
            <a:r>
              <a:rPr sz="1650" spc="-53" dirty="0">
                <a:latin typeface="Arial MT"/>
                <a:cs typeface="Arial MT"/>
              </a:rPr>
              <a:t> </a:t>
            </a:r>
            <a:r>
              <a:rPr sz="1650" spc="-8" dirty="0">
                <a:latin typeface="Arial MT"/>
                <a:cs typeface="Arial MT"/>
              </a:rPr>
              <a:t>source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00850" y="2817494"/>
            <a:ext cx="3625215" cy="409247"/>
          </a:xfrm>
          <a:prstGeom prst="rect">
            <a:avLst/>
          </a:prstGeom>
          <a:solidFill>
            <a:srgbClr val="EC7C30"/>
          </a:solidFill>
          <a:ln w="19050">
            <a:solidFill>
              <a:srgbClr val="756F6F"/>
            </a:solidFill>
          </a:ln>
        </p:spPr>
        <p:txBody>
          <a:bodyPr vert="horz" wrap="square" lIns="0" tIns="153829" rIns="0" bIns="0" rtlCol="0">
            <a:spAutoFit/>
          </a:bodyPr>
          <a:lstStyle/>
          <a:p>
            <a:pPr marL="131445">
              <a:spcBef>
                <a:spcPts val="1211"/>
              </a:spcBef>
            </a:pPr>
            <a:r>
              <a:rPr sz="1650" dirty="0">
                <a:latin typeface="Arial MT"/>
                <a:cs typeface="Arial MT"/>
              </a:rPr>
              <a:t>Efficient</a:t>
            </a:r>
            <a:r>
              <a:rPr sz="1650" spc="-30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and</a:t>
            </a:r>
            <a:r>
              <a:rPr sz="1650" spc="-19" dirty="0">
                <a:latin typeface="Arial MT"/>
                <a:cs typeface="Arial MT"/>
              </a:rPr>
              <a:t> </a:t>
            </a:r>
            <a:r>
              <a:rPr sz="1650" spc="-15" dirty="0">
                <a:latin typeface="Arial MT"/>
                <a:cs typeface="Arial MT"/>
              </a:rPr>
              <a:t>multi</a:t>
            </a:r>
            <a:r>
              <a:rPr sz="1650" spc="-180" dirty="0">
                <a:latin typeface="Arial MT"/>
                <a:cs typeface="Arial MT"/>
              </a:rPr>
              <a:t> </a:t>
            </a:r>
            <a:r>
              <a:rPr sz="1650" spc="-38" dirty="0">
                <a:latin typeface="Arial MT"/>
                <a:cs typeface="Arial MT"/>
              </a:rPr>
              <a:t>-</a:t>
            </a:r>
            <a:r>
              <a:rPr sz="1650" dirty="0">
                <a:latin typeface="Arial MT"/>
                <a:cs typeface="Arial MT"/>
              </a:rPr>
              <a:t>platform</a:t>
            </a:r>
            <a:r>
              <a:rPr sz="1650" spc="-19" dirty="0">
                <a:latin typeface="Arial MT"/>
                <a:cs typeface="Arial MT"/>
              </a:rPr>
              <a:t> </a:t>
            </a:r>
            <a:r>
              <a:rPr sz="1650" spc="-8" dirty="0">
                <a:latin typeface="Arial MT"/>
                <a:cs typeface="Arial MT"/>
              </a:rPr>
              <a:t>support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85610" y="3488056"/>
            <a:ext cx="3623310" cy="534762"/>
          </a:xfrm>
          <a:prstGeom prst="rect">
            <a:avLst/>
          </a:prstGeom>
          <a:solidFill>
            <a:srgbClr val="EC7C30"/>
          </a:solidFill>
          <a:ln w="19050">
            <a:solidFill>
              <a:srgbClr val="756F6F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711518" marR="563404" indent="-173355">
              <a:spcBef>
                <a:spcPts val="210"/>
              </a:spcBef>
            </a:pPr>
            <a:r>
              <a:rPr sz="1650" dirty="0">
                <a:latin typeface="Arial MT"/>
                <a:cs typeface="Arial MT"/>
              </a:rPr>
              <a:t>Huge</a:t>
            </a:r>
            <a:r>
              <a:rPr sz="1650" spc="-56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collection</a:t>
            </a:r>
            <a:r>
              <a:rPr sz="1650" spc="-56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of</a:t>
            </a:r>
            <a:r>
              <a:rPr sz="1650" spc="-56" dirty="0">
                <a:latin typeface="Arial MT"/>
                <a:cs typeface="Arial MT"/>
              </a:rPr>
              <a:t> </a:t>
            </a:r>
            <a:r>
              <a:rPr sz="1650" spc="-8" dirty="0">
                <a:latin typeface="Arial MT"/>
                <a:cs typeface="Arial MT"/>
              </a:rPr>
              <a:t>libraries, </a:t>
            </a:r>
            <a:r>
              <a:rPr sz="1650" dirty="0">
                <a:latin typeface="Arial MT"/>
                <a:cs typeface="Arial MT"/>
              </a:rPr>
              <a:t>functions,</a:t>
            </a:r>
            <a:r>
              <a:rPr sz="1650" spc="-56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and</a:t>
            </a:r>
            <a:r>
              <a:rPr sz="1650" spc="-53" dirty="0">
                <a:latin typeface="Arial MT"/>
                <a:cs typeface="Arial MT"/>
              </a:rPr>
              <a:t> </a:t>
            </a:r>
            <a:r>
              <a:rPr sz="1650" spc="-8" dirty="0">
                <a:latin typeface="Arial MT"/>
                <a:cs typeface="Arial MT"/>
              </a:rPr>
              <a:t>modules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85610" y="4171950"/>
            <a:ext cx="3623310" cy="408285"/>
          </a:xfrm>
          <a:prstGeom prst="rect">
            <a:avLst/>
          </a:prstGeom>
          <a:solidFill>
            <a:srgbClr val="EC7C30"/>
          </a:solidFill>
          <a:ln w="19050">
            <a:solidFill>
              <a:srgbClr val="756F6F"/>
            </a:solidFill>
          </a:ln>
        </p:spPr>
        <p:txBody>
          <a:bodyPr vert="horz" wrap="square" lIns="0" tIns="152876" rIns="0" bIns="0" rtlCol="0">
            <a:spAutoFit/>
          </a:bodyPr>
          <a:lstStyle/>
          <a:p>
            <a:pPr marR="39052" algn="ctr">
              <a:spcBef>
                <a:spcPts val="1204"/>
              </a:spcBef>
            </a:pPr>
            <a:r>
              <a:rPr sz="1650" dirty="0">
                <a:latin typeface="Arial MT"/>
                <a:cs typeface="Arial MT"/>
              </a:rPr>
              <a:t>Big</a:t>
            </a:r>
            <a:r>
              <a:rPr sz="1650" spc="-41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open</a:t>
            </a:r>
            <a:r>
              <a:rPr sz="1650" spc="-45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source</a:t>
            </a:r>
            <a:r>
              <a:rPr sz="1650" spc="-41" dirty="0">
                <a:latin typeface="Arial MT"/>
                <a:cs typeface="Arial MT"/>
              </a:rPr>
              <a:t> </a:t>
            </a:r>
            <a:r>
              <a:rPr sz="1650" spc="-8" dirty="0">
                <a:latin typeface="Arial MT"/>
                <a:cs typeface="Arial MT"/>
              </a:rPr>
              <a:t>community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85610" y="4827269"/>
            <a:ext cx="3623310" cy="534281"/>
          </a:xfrm>
          <a:prstGeom prst="rect">
            <a:avLst/>
          </a:prstGeom>
          <a:solidFill>
            <a:srgbClr val="EC7C30"/>
          </a:solidFill>
          <a:ln w="19050">
            <a:solidFill>
              <a:srgbClr val="756F6F"/>
            </a:solidFill>
          </a:ln>
        </p:spPr>
        <p:txBody>
          <a:bodyPr vert="horz" wrap="square" lIns="0" tIns="26194" rIns="0" bIns="0" rtlCol="0">
            <a:spAutoFit/>
          </a:bodyPr>
          <a:lstStyle/>
          <a:p>
            <a:pPr marL="1225867" marR="196691" indent="-1089660">
              <a:spcBef>
                <a:spcPts val="206"/>
              </a:spcBef>
            </a:pPr>
            <a:r>
              <a:rPr sz="1650" dirty="0">
                <a:latin typeface="Arial MT"/>
                <a:cs typeface="Arial MT"/>
              </a:rPr>
              <a:t>Integrates</a:t>
            </a:r>
            <a:r>
              <a:rPr sz="1650" spc="-53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well</a:t>
            </a:r>
            <a:r>
              <a:rPr sz="1650" spc="-53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with</a:t>
            </a:r>
            <a:r>
              <a:rPr sz="1650" spc="-49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enterprise</a:t>
            </a:r>
            <a:r>
              <a:rPr sz="1650" spc="-53" dirty="0">
                <a:latin typeface="Arial MT"/>
                <a:cs typeface="Arial MT"/>
              </a:rPr>
              <a:t> </a:t>
            </a:r>
            <a:r>
              <a:rPr sz="1650" spc="-15" dirty="0">
                <a:latin typeface="Arial MT"/>
                <a:cs typeface="Arial MT"/>
              </a:rPr>
              <a:t>apps </a:t>
            </a:r>
            <a:r>
              <a:rPr sz="1650" dirty="0">
                <a:latin typeface="Arial MT"/>
                <a:cs typeface="Arial MT"/>
              </a:rPr>
              <a:t>and</a:t>
            </a:r>
            <a:r>
              <a:rPr sz="1650" spc="-38" dirty="0">
                <a:latin typeface="Arial MT"/>
                <a:cs typeface="Arial MT"/>
              </a:rPr>
              <a:t> </a:t>
            </a:r>
            <a:r>
              <a:rPr sz="1650" spc="-8" dirty="0">
                <a:latin typeface="Arial MT"/>
                <a:cs typeface="Arial MT"/>
              </a:rPr>
              <a:t>systems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68464" y="5495925"/>
            <a:ext cx="3625215" cy="408285"/>
          </a:xfrm>
          <a:prstGeom prst="rect">
            <a:avLst/>
          </a:prstGeom>
          <a:solidFill>
            <a:srgbClr val="EC7C30"/>
          </a:solidFill>
          <a:ln w="19050">
            <a:solidFill>
              <a:srgbClr val="756F6F"/>
            </a:solidFill>
          </a:ln>
        </p:spPr>
        <p:txBody>
          <a:bodyPr vert="horz" wrap="square" lIns="0" tIns="152876" rIns="0" bIns="0" rtlCol="0">
            <a:spAutoFit/>
          </a:bodyPr>
          <a:lstStyle/>
          <a:p>
            <a:pPr marL="180499">
              <a:spcBef>
                <a:spcPts val="1204"/>
              </a:spcBef>
            </a:pPr>
            <a:r>
              <a:rPr sz="1650" dirty="0">
                <a:latin typeface="Arial MT"/>
                <a:cs typeface="Arial MT"/>
              </a:rPr>
              <a:t>Great</a:t>
            </a:r>
            <a:r>
              <a:rPr sz="1650" spc="-49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vendor</a:t>
            </a:r>
            <a:r>
              <a:rPr sz="1650" spc="-45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and</a:t>
            </a:r>
            <a:r>
              <a:rPr sz="1650" spc="-45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product</a:t>
            </a:r>
            <a:r>
              <a:rPr sz="1650" spc="-45" dirty="0">
                <a:latin typeface="Arial MT"/>
                <a:cs typeface="Arial MT"/>
              </a:rPr>
              <a:t> </a:t>
            </a:r>
            <a:r>
              <a:rPr sz="1650" spc="-8" dirty="0">
                <a:latin typeface="Arial MT"/>
                <a:cs typeface="Arial MT"/>
              </a:rPr>
              <a:t>support</a:t>
            </a:r>
            <a:endParaRPr sz="165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403985" y="1586865"/>
            <a:ext cx="5268754" cy="3909060"/>
            <a:chOff x="1871980" y="2115820"/>
            <a:chExt cx="7025005" cy="521208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71980" y="2115820"/>
              <a:ext cx="6256007" cy="521207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7241539" y="4531360"/>
              <a:ext cx="1655445" cy="0"/>
            </a:xfrm>
            <a:custGeom>
              <a:avLst/>
              <a:gdLst/>
              <a:ahLst/>
              <a:cxnLst/>
              <a:rect l="l" t="t" r="r" b="b"/>
              <a:pathLst>
                <a:path w="1655445">
                  <a:moveTo>
                    <a:pt x="0" y="0"/>
                  </a:moveTo>
                  <a:lnTo>
                    <a:pt x="1655013" y="0"/>
                  </a:lnTo>
                </a:path>
              </a:pathLst>
            </a:custGeom>
            <a:ln w="19050">
              <a:solidFill>
                <a:srgbClr val="756F6F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96741" y="499111"/>
            <a:ext cx="3432809" cy="27431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mparison between SAS, R, and Python - Learn SAS Code">
            <a:extLst>
              <a:ext uri="{FF2B5EF4-FFF2-40B4-BE49-F238E27FC236}">
                <a16:creationId xmlns:a16="http://schemas.microsoft.com/office/drawing/2014/main" id="{5D624D77-6227-4B50-8203-AB928BB68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25" y="233363"/>
            <a:ext cx="11221375" cy="639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213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132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MT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Excelr Solutions</dc:creator>
  <cp:lastModifiedBy>Excelr Solutions</cp:lastModifiedBy>
  <cp:revision>2</cp:revision>
  <dcterms:created xsi:type="dcterms:W3CDTF">2023-12-18T12:34:37Z</dcterms:created>
  <dcterms:modified xsi:type="dcterms:W3CDTF">2023-12-18T13:11:41Z</dcterms:modified>
</cp:coreProperties>
</file>