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E360-1448-85F7-B18A-577F5D2D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FB04A-EBAD-6653-88E3-12BFDD07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0515-3B86-A83B-37F2-E77914DE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6F5F-A3EB-CD60-08B2-0ED9CD75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561B-4D36-4223-1100-4DEB3943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0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4417-639C-DC4D-1BC7-BFAD570E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B4600-FCF6-B47D-66EE-2F0E7D53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3B06-00A9-4CDF-1A53-060969A3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CEA5-FEFC-0A0D-EF5D-BEEDD468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626FE-2BA8-8540-9505-8BC5B35C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BFE76-4E85-10A5-BF77-E16683BF2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866D-1434-BA05-4A86-7D76C9B4B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F034-F8BA-21B9-C5A2-7AA0271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8200-E696-24EF-49A6-B334D379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7381-5442-9595-B8D5-F8137C8B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D84-D2E3-C9E5-568E-752958FE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FA1A-62AA-FBDD-3AD9-06A823E8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8A5B-B395-FB6F-83BC-A879E162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B0905-593D-1462-A33E-C0980F1C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E740-E918-06DF-015C-4374684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4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54A7-3DC4-0223-5C4B-D2B26BA1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51C79-342D-7514-50D2-19DBBF1B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BDDB-2347-A3E8-8784-62E7B1DF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7E7D-9B9A-177F-EBD6-05BEF7AA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DA93-2409-B628-180E-892E9AF5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3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2566-FC9B-3944-5AD2-1F1EF32A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6D73-6C9E-0753-99D0-72BD1A35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AE6D-F9A7-5CB6-E57A-A11B417D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D6DD-57A1-C195-A1A0-9485D9BB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A6CB-E77B-46AC-56C3-687780F1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E1E34-9CE1-7F01-C752-6AF9D44D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7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75EA-4042-F3F0-971D-D6984010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58CD-5ED2-3E42-3B01-A7CD0667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BF729-5B87-9391-27E9-3CC3D1D4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62BAD-FBF0-98F8-A4EB-5ED7449C9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F2DA0-4BFA-DA10-2E3C-B958B8835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1DFCB-51D6-FE5B-0F2C-E87FE697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36D56-76B1-91F0-18E4-686CA234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EAD3B-A0CF-021B-1663-D2A27C35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B25D-07E5-B3C1-3AC0-C0A9B96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095C0-AC52-F10B-C312-9C75EC53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4A10B-76D4-5BF6-7021-B53F957A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13586-8859-4B8A-752B-DEE64F34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BB241-E72C-DFCB-830F-441892FF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03B1C-6CE9-B533-DCCB-AAECF7C5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21D54-666E-45F2-6A78-F6F78A30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65D5-1900-C0F5-8A26-662747C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6B6A-D73D-DA4A-9E33-D81576300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A7AF4-D045-B3D3-C922-607A95F9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EC9C-E8D2-6948-2B79-C676D94A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88FC-3381-C69E-2E07-3ECCE833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6569-3858-A3A9-535E-C8A923AB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6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CB5A-000F-0801-C6B7-D94DB03C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5B71E-E6A9-82AA-6496-99EC29D20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2F446-651A-89FD-B97D-5B9CEF86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A3CD-4781-2784-D4C1-95AE9846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DE90-CCE8-8BC0-5423-A3637CF7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EC4D-DF3E-86FA-362A-C6C15BBA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2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68D24-7ACD-D4F9-6EA6-BE091CBA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7842-7EEC-A2CF-D4A1-A620D2A64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B7C2-1382-C8D4-88AE-C5D04D6DD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6F1C-A6BF-49CF-9CE9-FEC88CC3A14C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2B9ED-DAB9-0C8D-16F5-0B0A1A481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582E-F25A-D463-16E8-F3634D7F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B1A6-C371-4819-BC07-61EAAFBE5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2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3FD-6FBE-BDAB-AACF-3BFB2A705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F26F1-7790-CF1D-370C-8FA05783C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BD735-1AA0-E978-8C93-C07BC67D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E087-DE7A-FC06-B32C-15985940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C3FD-580F-C89E-EC82-89787DFE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A2DC9-486D-D9E0-F474-0466D11F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77"/>
            <a:ext cx="12192000" cy="670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7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68AB-2CBF-3546-421B-D8631253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9A47-CBFB-39F2-2FA4-160FFBA0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0C3AC-94AF-9507-ED3C-19D0A91C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97654"/>
            <a:ext cx="12094345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98E-9704-09CA-1807-C3B6E17F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D6DF-47AE-1F0C-6FA6-7C1769E2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41CBB-EDF2-C4B3-096D-8187546F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Excelr Solutions</dc:creator>
  <cp:lastModifiedBy>Excelr Solutions</cp:lastModifiedBy>
  <cp:revision>2</cp:revision>
  <dcterms:created xsi:type="dcterms:W3CDTF">2024-02-27T12:02:19Z</dcterms:created>
  <dcterms:modified xsi:type="dcterms:W3CDTF">2024-02-27T12:06:47Z</dcterms:modified>
</cp:coreProperties>
</file>