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3852-6F97-B784-8963-80421C00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0E2C9-4F73-45D6-8677-01DE5E15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63C8-4489-00FB-8E49-A937D1E9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BD0B-6334-10EC-DBF2-57C3099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13BC-A0A8-67B8-0564-126E690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9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9E34-CDE7-EB63-C8A0-D40153A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3156F-D99F-0D9E-31F3-0C26FAD9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6014-D9A6-B3F5-E61E-E5C0EB7F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0C7D-E5BA-E02F-8374-77EB106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41AE-D04B-D794-1CAA-6397BE9C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8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D20A2-E77D-FB2A-C01D-5CC6BC049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1CA19-6A8A-110C-BADC-7EE2CF2A9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B263-3E0B-3358-4604-8E252E23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E929-4BFD-9ADC-F40F-23117C5D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C940-F2DC-C37C-1205-5287D6FC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2CD2-09C0-D8FC-1FC2-D6B4EFFD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3765-D65B-1F28-490B-7E5B441D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A3FD-17F3-8754-4E6E-4F48D2DB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46B1-02AD-F36A-C83B-84A5E12E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3659-DC22-C2A0-A236-C5735426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549F-C3B3-D83B-4BA0-74BCE9F8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3DDD-F2AB-22DD-1C0C-9068753F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A347-1723-90CC-66C6-39C38F22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6A88-C531-5927-B157-441EBFD0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8790-A060-05E1-A7B5-5D075624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B00A-ADAD-A973-C2B6-3BFC4527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CF26-8336-701D-4116-5F239A21E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D0040-0878-4839-A68C-643B6054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2412-4F4A-E65F-0D2E-833E53E9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5ACA-9E43-F9F3-B9E2-6B5B1861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746A-4C77-5CA1-E2C5-581EE18B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CB83-870F-8831-7BFD-47DD20D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61D8-1092-D8C5-0926-39886B73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A3EC3-9268-9713-F171-E9610B83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EA97B-386A-0723-E47B-37D175DCC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3F5CC-013B-1DD6-7B82-44F93BFC7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2DAF0-B45C-1DF8-AD12-B2F62C29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9819D-49AC-1380-BCA1-0F502B74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AA5C1-439D-6677-B10A-D0FAFE09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1FE-02CC-C192-9C33-6B0B913D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01E55-A067-3D74-BBCC-10DD8561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BDA35-D47A-25D5-A9C0-E1771454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29B9-A8B8-63BA-68FE-51584E73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3EF60-557A-A98D-08FF-C7A825C0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560CA-B2B1-9E5F-B6DF-69FDC92C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6E6C3-8061-41E6-5CFD-C71B8A78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3CCD-2599-C69E-A5BB-A258B48C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D46-F56E-CD9E-6416-06F0F0CD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8E47-7D9C-67A4-5D6E-42D673AF6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4F50-6C93-132E-D864-692B666A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6C69-33E2-02B0-48C4-B0C4C401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EB1B-72A8-3960-6E74-DC34893A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9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0762-5C95-AA67-9DDF-B971F126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B0437-3DA5-76DF-E5DF-DD02300A6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59B49-C20C-68AA-DA29-E3F1E5E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81FC-CD87-A43A-553C-74070125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35C-4D80-D7D8-B995-6EAE05B3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A30B-C187-962D-A29E-06A0F395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7D832-5BBB-DBBE-5932-28010E9B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7B2E-AACC-FC2C-09C0-7B5E6AB8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4CFD-535D-142B-CE1B-6081EF99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646D-09C9-4BF4-AE11-E2557FC61A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624A-5A70-DB0F-CEDA-3BB5327D0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4464-F5DF-1843-14EB-329762E51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49B0-D13C-43FB-9C50-0A98DF4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ABDE-A74A-A384-9E41-D5D2B6D85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61190-4872-18B0-F8E5-CDAA1B884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50C77-C350-DA9B-AF4B-D23FF013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92" y="-541538"/>
            <a:ext cx="12142011" cy="73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Excelr Solutions</dc:creator>
  <cp:lastModifiedBy>Excelr Solutions</cp:lastModifiedBy>
  <cp:revision>1</cp:revision>
  <dcterms:created xsi:type="dcterms:W3CDTF">2024-02-28T14:32:02Z</dcterms:created>
  <dcterms:modified xsi:type="dcterms:W3CDTF">2024-02-28T14:33:10Z</dcterms:modified>
</cp:coreProperties>
</file>