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5" r:id="rId3"/>
    <p:sldId id="323" r:id="rId4"/>
    <p:sldId id="324" r:id="rId5"/>
    <p:sldId id="325" r:id="rId6"/>
    <p:sldId id="328" r:id="rId7"/>
    <p:sldId id="329" r:id="rId8"/>
    <p:sldId id="331" r:id="rId9"/>
    <p:sldId id="333" r:id="rId10"/>
    <p:sldId id="334" r:id="rId11"/>
    <p:sldId id="335" r:id="rId12"/>
    <p:sldId id="311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167A-AF3D-4F31-B44E-5B0F8F90A8F6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1745-40DD-47E3-8D12-D7BEAFDCC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21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1745-40DD-47E3-8D12-D7BEAFDCC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570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1745-40DD-47E3-8D12-D7BEAFDCC1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96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1745-40DD-47E3-8D12-D7BEAFDCC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362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1E5201A-CDD2-4B43-803C-7ACE66F47210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9C5EC503-501D-4AA6-8C5C-8163BC0CCC82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8D967D96-643A-440E-AB6F-A998ECC3AF2A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13FD65DF-2DAE-4DB8-86C9-C436CFB0A047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5106C4F-E1C1-42E2-AFD0-DA641886FD43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fld id="{6680180D-B382-4A24-97F8-D5700C122140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451E17A0-15F8-4890-92E7-18EC8FBD2D2F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CD13A96F-89A5-495D-92C8-0A9A560AF518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B598729B-0EAA-40E9-969B-90C2A5FA4CC6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E51DBA0B-95EA-43DF-8EB4-F0FF2B72B7FC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02FF0071-F58D-4250-A8D5-4819ADCB34DB}" type="datetime1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27989" y="6169184"/>
            <a:ext cx="1614487" cy="66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9552" y="2852936"/>
            <a:ext cx="8136904" cy="11521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Dictionaries in Python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Comprehension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61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myDict</a:t>
            </a:r>
            <a:r>
              <a:rPr lang="en-US" dirty="0"/>
              <a:t> = {"one": 1, "two" : 2, "three": 3}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myDict</a:t>
            </a:r>
            <a:r>
              <a:rPr lang="en-US" dirty="0"/>
              <a:t> = {</a:t>
            </a:r>
            <a:r>
              <a:rPr lang="en-US" dirty="0" err="1"/>
              <a:t>key:val</a:t>
            </a:r>
            <a:r>
              <a:rPr lang="en-US" dirty="0"/>
              <a:t> for key,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myDict.items</a:t>
            </a:r>
            <a:r>
              <a:rPr lang="en-US" dirty="0"/>
              <a:t>() if </a:t>
            </a:r>
            <a:r>
              <a:rPr lang="en-US" dirty="0" err="1"/>
              <a:t>val</a:t>
            </a:r>
            <a:r>
              <a:rPr lang="en-US" dirty="0"/>
              <a:t> != 3}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66326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setdefault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628" y="1652486"/>
            <a:ext cx="87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273239"/>
                </a:solidFill>
              </a:rPr>
              <a:t>setdefault</a:t>
            </a:r>
            <a:r>
              <a:rPr lang="en-US" sz="2000" b="1" dirty="0" smtClean="0">
                <a:solidFill>
                  <a:srgbClr val="273239"/>
                </a:solidFill>
              </a:rPr>
              <a:t>()</a:t>
            </a:r>
            <a:r>
              <a:rPr lang="en-US" sz="2000" dirty="0" smtClean="0">
                <a:solidFill>
                  <a:srgbClr val="273239"/>
                </a:solidFill>
              </a:rPr>
              <a:t>: returns </a:t>
            </a:r>
            <a:r>
              <a:rPr lang="en-US" sz="2000" dirty="0">
                <a:solidFill>
                  <a:srgbClr val="273239"/>
                </a:solidFill>
              </a:rPr>
              <a:t>the value of a key (if the key is in dictionary). If not, it inserts key with a value to the dictionary.</a:t>
            </a:r>
            <a:br>
              <a:rPr lang="en-US" sz="2000" dirty="0">
                <a:solidFill>
                  <a:srgbClr val="273239"/>
                </a:solidFill>
              </a:rPr>
            </a:br>
            <a:r>
              <a:rPr lang="en-US" sz="2000" dirty="0">
                <a:solidFill>
                  <a:srgbClr val="273239"/>
                </a:solidFill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Syntax:</a:t>
            </a:r>
            <a:r>
              <a:rPr lang="en-US" sz="2000" dirty="0"/>
              <a:t> </a:t>
            </a:r>
            <a:r>
              <a:rPr lang="en-US" sz="2000" dirty="0" err="1"/>
              <a:t>dict.setdefault</a:t>
            </a:r>
            <a:r>
              <a:rPr lang="en-US" sz="2000" dirty="0"/>
              <a:t>(key, </a:t>
            </a:r>
            <a:r>
              <a:rPr lang="en-US" sz="2000" dirty="0" err="1"/>
              <a:t>default_value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/>
              <a:t>Parameters:</a:t>
            </a:r>
            <a:r>
              <a:rPr lang="en-US" sz="2000" dirty="0"/>
              <a:t> It takes two parameters: </a:t>
            </a:r>
            <a:br>
              <a:rPr lang="en-US" sz="2000" dirty="0"/>
            </a:br>
            <a:r>
              <a:rPr lang="en-US" sz="2000" b="1" dirty="0"/>
              <a:t>key –</a:t>
            </a:r>
            <a:r>
              <a:rPr lang="en-US" sz="2000" dirty="0"/>
              <a:t> Key to be searched in the dictionary. </a:t>
            </a:r>
            <a:br>
              <a:rPr lang="en-US" sz="2000" dirty="0"/>
            </a:br>
            <a:r>
              <a:rPr lang="en-US" sz="2000" b="1" dirty="0" err="1"/>
              <a:t>default_value</a:t>
            </a:r>
            <a:r>
              <a:rPr lang="en-US" sz="2000" b="1" dirty="0"/>
              <a:t> (optional) –</a:t>
            </a:r>
            <a:r>
              <a:rPr lang="en-US" sz="2000" dirty="0"/>
              <a:t> Key with a </a:t>
            </a:r>
            <a:r>
              <a:rPr lang="en-US" sz="2000" dirty="0" smtClean="0"/>
              <a:t>value. </a:t>
            </a:r>
            <a:r>
              <a:rPr lang="en-US" sz="2000" dirty="0" err="1" smtClean="0"/>
              <a:t>default_value</a:t>
            </a:r>
            <a:r>
              <a:rPr lang="en-US" sz="2000" dirty="0" smtClean="0"/>
              <a:t> </a:t>
            </a:r>
            <a:r>
              <a:rPr lang="en-US" sz="2000" dirty="0"/>
              <a:t>is inserted to the dictionary if key is not in the dictionary. If not provided, the </a:t>
            </a:r>
            <a:r>
              <a:rPr lang="en-US" sz="2000" dirty="0" err="1"/>
              <a:t>default_value</a:t>
            </a:r>
            <a:r>
              <a:rPr lang="en-US" sz="2000" dirty="0"/>
              <a:t> will be None</a:t>
            </a:r>
            <a:r>
              <a:rPr lang="en-US" sz="20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Returns: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Value of the key if it is in the dictionary. </a:t>
            </a:r>
            <a:br>
              <a:rPr lang="en-US" sz="2000" dirty="0"/>
            </a:br>
            <a:r>
              <a:rPr lang="en-US" sz="2000" dirty="0"/>
              <a:t>None if key is not in the dictionary and </a:t>
            </a:r>
            <a:r>
              <a:rPr lang="en-US" sz="2000" dirty="0" err="1"/>
              <a:t>default_value</a:t>
            </a:r>
            <a:r>
              <a:rPr lang="en-US" sz="2000" dirty="0"/>
              <a:t> is not specified. </a:t>
            </a:r>
            <a:br>
              <a:rPr lang="en-US" sz="2000" dirty="0"/>
            </a:br>
            <a:r>
              <a:rPr lang="en-US" sz="2000" dirty="0" err="1"/>
              <a:t>default_value</a:t>
            </a:r>
            <a:r>
              <a:rPr lang="en-US" sz="2000" dirty="0"/>
              <a:t> if key is not in the dictionary and </a:t>
            </a:r>
            <a:r>
              <a:rPr lang="en-US" sz="2000" dirty="0" err="1"/>
              <a:t>default_value</a:t>
            </a:r>
            <a:r>
              <a:rPr lang="en-US" sz="2000" dirty="0"/>
              <a:t> is specified.</a:t>
            </a:r>
          </a:p>
        </p:txBody>
      </p:sp>
    </p:spTree>
    <p:extLst>
      <p:ext uri="{BB962C8B-B14F-4D97-AF65-F5344CB8AC3E}">
        <p14:creationId xmlns="" xmlns:p14="http://schemas.microsoft.com/office/powerpoint/2010/main" val="39822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4387603"/>
              </p:ext>
            </p:extLst>
          </p:nvPr>
        </p:nvGraphicFramePr>
        <p:xfrm>
          <a:off x="271080" y="1481950"/>
          <a:ext cx="4069271" cy="430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271"/>
              </a:tblGrid>
              <a:tr h="37084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2200" b="1" dirty="0"/>
                        <a:t>Dictionary</a:t>
                      </a:r>
                    </a:p>
                  </a:txBody>
                  <a:tcPr marL="62117" marR="62117" marT="62117" marB="62117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200" b="0" dirty="0"/>
                        <a:t>Defined with a curly brace({}) enclosing one or more comma-separated key-value pairs where a key and its associated value is separated by a colon(:).</a:t>
                      </a:r>
                    </a:p>
                  </a:txBody>
                  <a:tcPr marL="62117" marR="62117" marT="62117" marB="62117"/>
                </a:tc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200" b="0" dirty="0"/>
                        <a:t>Elements are accessed using keys.</a:t>
                      </a:r>
                    </a:p>
                  </a:txBody>
                  <a:tcPr marL="62117" marR="62117" marT="62117" marB="62117"/>
                </a:tc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200" b="0" dirty="0"/>
                        <a:t>Are unordered sets.</a:t>
                      </a:r>
                    </a:p>
                  </a:txBody>
                  <a:tcPr marL="62117" marR="62117" marT="62117" marB="62117"/>
                </a:tc>
              </a:tr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200" b="0" dirty="0"/>
                        <a:t>Belongs to the built-in mapping type.</a:t>
                      </a:r>
                    </a:p>
                  </a:txBody>
                  <a:tcPr marL="62117" marR="62117" marT="62117" marB="62117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3131706"/>
              </p:ext>
            </p:extLst>
          </p:nvPr>
        </p:nvGraphicFramePr>
        <p:xfrm>
          <a:off x="4766881" y="1484784"/>
          <a:ext cx="4069271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271"/>
              </a:tblGrid>
              <a:tr h="4318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2000" b="1" dirty="0"/>
                        <a:t>List</a:t>
                      </a:r>
                    </a:p>
                  </a:txBody>
                  <a:tcPr marL="62117" marR="62117" marT="62117" marB="62117" anchor="ctr"/>
                </a:tc>
              </a:tr>
              <a:tr h="169241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 dirty="0"/>
                        <a:t>Defined with a square bracket([]) where each item in the list is separated by a comma(,), with the first item at index 0.</a:t>
                      </a:r>
                    </a:p>
                  </a:txBody>
                  <a:tcPr marL="62117" marR="62117" marT="62117" marB="62117"/>
                </a:tc>
              </a:tr>
              <a:tr h="1062156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 dirty="0"/>
                        <a:t>Elements are accessed by their position in the list, using indexing.</a:t>
                      </a:r>
                    </a:p>
                  </a:txBody>
                  <a:tcPr marL="62117" marR="62117" marT="62117" marB="62117"/>
                </a:tc>
              </a:tr>
              <a:tr h="747026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 dirty="0"/>
                        <a:t>Are ordered sequence of objects.</a:t>
                      </a:r>
                    </a:p>
                  </a:txBody>
                  <a:tcPr marL="62117" marR="62117" marT="62117" marB="62117"/>
                </a:tc>
              </a:tr>
              <a:tr h="747026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2000" b="0" dirty="0"/>
                        <a:t>Belongs to the built-in sequence type.</a:t>
                      </a:r>
                    </a:p>
                  </a:txBody>
                  <a:tcPr marL="62117" marR="62117" marT="62117" marB="6211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534400" cy="758952"/>
          </a:xfrm>
        </p:spPr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Dictionary?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49424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US" sz="2400" dirty="0"/>
              <a:t>Python provides another composite data </a:t>
            </a:r>
            <a:r>
              <a:rPr lang="en-US" sz="2400" dirty="0" smtClean="0"/>
              <a:t>structure</a:t>
            </a:r>
            <a:r>
              <a:rPr lang="en-US" sz="2400" dirty="0"/>
              <a:t> called a </a:t>
            </a:r>
            <a:r>
              <a:rPr lang="en-US" sz="2400" b="1" dirty="0"/>
              <a:t>dictionary</a:t>
            </a:r>
            <a:r>
              <a:rPr lang="en-US" sz="2400" dirty="0"/>
              <a:t>, which </a:t>
            </a:r>
            <a:r>
              <a:rPr lang="en-US" sz="2400" dirty="0" smtClean="0"/>
              <a:t>are used to store data values in </a:t>
            </a:r>
            <a:r>
              <a:rPr lang="en-US" sz="2400" dirty="0" err="1" smtClean="0"/>
              <a:t>key:value</a:t>
            </a:r>
            <a:r>
              <a:rPr lang="en-US" sz="2400" dirty="0" smtClean="0"/>
              <a:t> pairs.</a:t>
            </a:r>
            <a:endParaRPr lang="en-US" sz="2400" dirty="0"/>
          </a:p>
          <a:p>
            <a:pPr>
              <a:buClr>
                <a:srgbClr val="0070C0"/>
              </a:buClr>
            </a:pPr>
            <a:r>
              <a:rPr lang="en-US" sz="2400" dirty="0"/>
              <a:t>A dictionary is a collection which 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Ordered (Python version 3.7, dictionaries are </a:t>
            </a:r>
            <a:r>
              <a:rPr lang="en-US" sz="2400" i="1" dirty="0">
                <a:solidFill>
                  <a:schemeClr val="tx1"/>
                </a:solidFill>
              </a:rPr>
              <a:t>ordered</a:t>
            </a:r>
            <a:r>
              <a:rPr lang="en-US" sz="2400" dirty="0">
                <a:solidFill>
                  <a:schemeClr val="tx1"/>
                </a:solidFill>
              </a:rPr>
              <a:t>. Python 3.6 and earlier, dictionaries are </a:t>
            </a:r>
            <a:r>
              <a:rPr lang="en-US" sz="2400" i="1" dirty="0">
                <a:solidFill>
                  <a:schemeClr val="tx1"/>
                </a:solidFill>
              </a:rPr>
              <a:t>unordered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Changeable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Does </a:t>
            </a:r>
            <a:r>
              <a:rPr lang="en-US" sz="2400" dirty="0">
                <a:solidFill>
                  <a:schemeClr val="tx1"/>
                </a:solidFill>
              </a:rPr>
              <a:t>not allow duplicates (cannot have two items with the same key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pic>
        <p:nvPicPr>
          <p:cNvPr id="5" name="Picture 2" descr="Python Dictionar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737" y="1843658"/>
            <a:ext cx="830242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97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dictionary in Python is a </a:t>
            </a:r>
            <a:r>
              <a:rPr lang="en-US" sz="2800" b="1" dirty="0"/>
              <a:t>one to one mapping.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Dictionary holds a pair of values, one being the Key and the other corresponding pair element being its </a:t>
            </a:r>
            <a:r>
              <a:rPr lang="en-US" sz="2800" dirty="0" smtClean="0"/>
              <a:t>Value</a:t>
            </a:r>
            <a:endParaRPr lang="en-US" sz="28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Values </a:t>
            </a:r>
            <a:r>
              <a:rPr lang="en-US" sz="2800" dirty="0"/>
              <a:t>in a dictionary can be of any data type and can be duplicated, whereas Keys of a Dictionary must be unique and can’t be repeated and must be </a:t>
            </a:r>
            <a:r>
              <a:rPr lang="en-US" sz="2800" i="1" dirty="0"/>
              <a:t>immutable</a:t>
            </a:r>
            <a:r>
              <a:rPr lang="en-US" sz="2800" dirty="0"/>
              <a:t>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Dictionary keys are case sensitive, same name but different cases of Key will be treated distinctly.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Dictionaries are indexed using their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82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510790"/>
            <a:ext cx="8229600" cy="494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a dictionary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3208"/>
            <a:ext cx="3505200" cy="37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772816"/>
            <a:ext cx="413745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94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the items of a dictionary by referring to its key name, inside square brackets.</a:t>
            </a:r>
          </a:p>
          <a:p>
            <a:r>
              <a:rPr lang="en-US" dirty="0"/>
              <a:t>get() method gives us the same result</a:t>
            </a:r>
          </a:p>
          <a:p>
            <a:r>
              <a:rPr lang="en-US" dirty="0"/>
              <a:t>The keys() method will return a list of all the keys in the dictionary.</a:t>
            </a:r>
          </a:p>
          <a:p>
            <a:r>
              <a:rPr lang="en-US" dirty="0"/>
              <a:t>The items() method will return each item in a dictionary, as tuples in a list.</a:t>
            </a:r>
          </a:p>
          <a:p>
            <a:r>
              <a:rPr lang="en-US" dirty="0"/>
              <a:t> if a specified key is present in a dictionary use the </a:t>
            </a:r>
            <a:r>
              <a:rPr lang="en-US" b="1" u="sng" dirty="0">
                <a:solidFill>
                  <a:srgbClr val="FF0000"/>
                </a:solidFill>
              </a:rPr>
              <a:t>in</a:t>
            </a:r>
            <a:r>
              <a:rPr lang="en-US" dirty="0"/>
              <a:t> </a:t>
            </a:r>
            <a:r>
              <a:rPr lang="en-US" dirty="0" smtClean="0"/>
              <a:t>keyword.</a:t>
            </a:r>
          </a:p>
          <a:p>
            <a:r>
              <a:rPr lang="en-US" dirty="0" smtClean="0"/>
              <a:t>Can iterate through dictionary using for loop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11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764956061"/>
              </p:ext>
            </p:extLst>
          </p:nvPr>
        </p:nvGraphicFramePr>
        <p:xfrm>
          <a:off x="316234" y="1484784"/>
          <a:ext cx="85042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95"/>
                <a:gridCol w="6754143"/>
              </a:tblGrid>
              <a:tr h="3251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clear()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Removes all the elements from the dictionary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copy()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a copy of the dictionary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fromkeys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a dictionary with the specified keys and values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get()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the value of the specified key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items()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a list containing a </a:t>
                      </a:r>
                      <a:r>
                        <a:rPr lang="en-US" sz="1600" dirty="0" err="1"/>
                        <a:t>tuple</a:t>
                      </a:r>
                      <a:r>
                        <a:rPr lang="en-US" sz="1600" dirty="0"/>
                        <a:t> for each key value pair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keys()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a list containing the dictionary's keys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pop()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Removes the element with the specified key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popitem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Removes the last inserted key-value pair</a:t>
                      </a:r>
                    </a:p>
                  </a:txBody>
                  <a:tcPr marL="76200" marR="76200" marT="76200" marB="76200"/>
                </a:tc>
              </a:tr>
              <a:tr h="6057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/>
                        <a:t>setdefault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the value of the specified key. If the key does not exist: insert the key, with the specified value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update()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Updates the dictionary with the specified key-value pairs</a:t>
                      </a:r>
                    </a:p>
                  </a:txBody>
                  <a:tcPr marL="76200" marR="76200" marT="76200" marB="76200"/>
                </a:tc>
              </a:tr>
              <a:tr h="374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values()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Returns a list of all the values in the dictionary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169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items from dictionary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082" y="1484784"/>
            <a:ext cx="837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</a:rPr>
              <a:t>Remove all items: clear()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</a:rPr>
              <a:t>Remove an item by a key and return a value: pop()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</a:rPr>
              <a:t>Remove an item and return a key and value: </a:t>
            </a:r>
            <a:r>
              <a:rPr lang="en-US" sz="2800" dirty="0" err="1">
                <a:solidFill>
                  <a:srgbClr val="333333"/>
                </a:solidFill>
              </a:rPr>
              <a:t>popitem</a:t>
            </a:r>
            <a:r>
              <a:rPr lang="en-US" sz="2800" dirty="0">
                <a:solidFill>
                  <a:srgbClr val="333333"/>
                </a:solidFill>
              </a:rPr>
              <a:t>()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</a:rPr>
              <a:t>Remove an item by a key: del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</a:rPr>
              <a:t>Remove items that meet the condition: Dictionary </a:t>
            </a:r>
            <a:r>
              <a:rPr lang="en-US" sz="2800" dirty="0" smtClean="0">
                <a:solidFill>
                  <a:srgbClr val="333333"/>
                </a:solidFill>
              </a:rPr>
              <a:t>comprehensions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0032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Del keyword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a_dictionary</a:t>
            </a:r>
            <a:r>
              <a:rPr lang="en-US" dirty="0"/>
              <a:t> = {"one": 1, "two" : 2, "three": 3}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desired_value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for key, value in </a:t>
            </a:r>
            <a:r>
              <a:rPr lang="en-US" dirty="0" err="1"/>
              <a:t>a_dictionary.items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if value == </a:t>
            </a:r>
            <a:r>
              <a:rPr lang="en-US" dirty="0" err="1"/>
              <a:t>desired_value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del </a:t>
            </a:r>
            <a:r>
              <a:rPr lang="en-US" dirty="0" err="1"/>
              <a:t>a_dictionary</a:t>
            </a:r>
            <a:r>
              <a:rPr lang="en-US" dirty="0"/>
              <a:t>[key]</a:t>
            </a:r>
          </a:p>
          <a:p>
            <a:pPr marL="0" indent="0">
              <a:buNone/>
            </a:pPr>
            <a:r>
              <a:rPr lang="en-US" dirty="0"/>
              <a:t>   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a_dictionary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5284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738</TotalTime>
  <Words>411</Words>
  <Application>Microsoft Office PowerPoint</Application>
  <PresentationFormat>On-screen Show (4:3)</PresentationFormat>
  <Paragraphs>90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Python</vt:lpstr>
      <vt:lpstr>What is a Dictionary?</vt:lpstr>
      <vt:lpstr>Dictionary</vt:lpstr>
      <vt:lpstr>More….</vt:lpstr>
      <vt:lpstr>How to create a dictionary</vt:lpstr>
      <vt:lpstr>Accessing Dictionary elements</vt:lpstr>
      <vt:lpstr>Built-in Methods</vt:lpstr>
      <vt:lpstr>Removing items from dictionary</vt:lpstr>
      <vt:lpstr>Using Del keyword</vt:lpstr>
      <vt:lpstr>Dictionary Comprehension</vt:lpstr>
      <vt:lpstr>setdefault()</vt:lpstr>
      <vt:lpstr>Dictionary vs Lists</vt:lpstr>
      <vt:lpstr>Thank you.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Nikitha</dc:creator>
  <cp:lastModifiedBy>Nikitha</cp:lastModifiedBy>
  <cp:revision>117</cp:revision>
  <dcterms:created xsi:type="dcterms:W3CDTF">2021-01-26T08:10:49Z</dcterms:created>
  <dcterms:modified xsi:type="dcterms:W3CDTF">2022-06-23T06:21:39Z</dcterms:modified>
</cp:coreProperties>
</file>