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TIM\Documents\GitHub\Project_1\WorkingDataSe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TIM\Documents\GitHub\Project_1\WorkingDataSe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TIM\Documents\GitHub\Project_1\WorkingDataSe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TIM\Documents\GitHub\Project_1\WorkingDataSe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TIM\Documents\GitHub\Project_1\WorkingDataSe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TIM\Documents\GitHub\Project_1\Working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[WorkingDataSet.xlsx]wheat bushel price chart!PivotTable1</c:name>
    <c:fmtId val="15"/>
  </c:pivotSource>
  <c:chart>
    <c:title>
      <c:tx>
        <c:strRef>
          <c:f>'wheat bushel price chart'!$B$3</c:f>
          <c:strCache>
            <c:ptCount val="1"/>
            <c:pt idx="0">
              <c:v> Wheat Price (bushel)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'wheat bushel price chart'!$B$3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'wheat bushel price chart'!$B$3</c:f>
              <c:strCache>
                <c:ptCount val="459"/>
                <c:pt idx="0">
                  <c:v>1/1/1980</c:v>
                </c:pt>
                <c:pt idx="1">
                  <c:v>2/1/1980</c:v>
                </c:pt>
                <c:pt idx="2">
                  <c:v>3/1/1980</c:v>
                </c:pt>
                <c:pt idx="3">
                  <c:v>4/1/1980</c:v>
                </c:pt>
                <c:pt idx="4">
                  <c:v>5/1/1980</c:v>
                </c:pt>
                <c:pt idx="5">
                  <c:v>6/1/1980</c:v>
                </c:pt>
                <c:pt idx="6">
                  <c:v>7/1/1980</c:v>
                </c:pt>
                <c:pt idx="7">
                  <c:v>8/1/1980</c:v>
                </c:pt>
                <c:pt idx="8">
                  <c:v>9/1/1980</c:v>
                </c:pt>
                <c:pt idx="9">
                  <c:v>10/1/1980</c:v>
                </c:pt>
                <c:pt idx="10">
                  <c:v>11/1/1980</c:v>
                </c:pt>
                <c:pt idx="11">
                  <c:v>12/1/1980</c:v>
                </c:pt>
                <c:pt idx="12">
                  <c:v>1/1/1981</c:v>
                </c:pt>
                <c:pt idx="13">
                  <c:v>2/1/1981</c:v>
                </c:pt>
                <c:pt idx="14">
                  <c:v>3/1/1981</c:v>
                </c:pt>
                <c:pt idx="15">
                  <c:v>4/1/1981</c:v>
                </c:pt>
                <c:pt idx="16">
                  <c:v>5/1/1981</c:v>
                </c:pt>
                <c:pt idx="17">
                  <c:v>6/1/1981</c:v>
                </c:pt>
                <c:pt idx="18">
                  <c:v>7/1/1981</c:v>
                </c:pt>
                <c:pt idx="19">
                  <c:v>8/1/1981</c:v>
                </c:pt>
                <c:pt idx="20">
                  <c:v>9/1/1981</c:v>
                </c:pt>
                <c:pt idx="21">
                  <c:v>10/1/1981</c:v>
                </c:pt>
                <c:pt idx="22">
                  <c:v>11/1/1981</c:v>
                </c:pt>
                <c:pt idx="23">
                  <c:v>12/1/1981</c:v>
                </c:pt>
                <c:pt idx="24">
                  <c:v>1/1/1982</c:v>
                </c:pt>
                <c:pt idx="25">
                  <c:v>2/1/1982</c:v>
                </c:pt>
                <c:pt idx="26">
                  <c:v>3/1/1982</c:v>
                </c:pt>
                <c:pt idx="27">
                  <c:v>4/1/1982</c:v>
                </c:pt>
                <c:pt idx="28">
                  <c:v>5/1/1982</c:v>
                </c:pt>
                <c:pt idx="29">
                  <c:v>6/1/1982</c:v>
                </c:pt>
                <c:pt idx="30">
                  <c:v>7/1/1982</c:v>
                </c:pt>
                <c:pt idx="31">
                  <c:v>8/1/1982</c:v>
                </c:pt>
                <c:pt idx="32">
                  <c:v>9/1/1982</c:v>
                </c:pt>
                <c:pt idx="33">
                  <c:v>10/1/1982</c:v>
                </c:pt>
                <c:pt idx="34">
                  <c:v>11/1/1982</c:v>
                </c:pt>
                <c:pt idx="35">
                  <c:v>12/1/1982</c:v>
                </c:pt>
                <c:pt idx="36">
                  <c:v>1/1/1983</c:v>
                </c:pt>
                <c:pt idx="37">
                  <c:v>2/1/1983</c:v>
                </c:pt>
                <c:pt idx="38">
                  <c:v>3/1/1983</c:v>
                </c:pt>
                <c:pt idx="39">
                  <c:v>4/1/1983</c:v>
                </c:pt>
                <c:pt idx="40">
                  <c:v>5/1/1983</c:v>
                </c:pt>
                <c:pt idx="41">
                  <c:v>6/1/1983</c:v>
                </c:pt>
                <c:pt idx="42">
                  <c:v>7/1/1983</c:v>
                </c:pt>
                <c:pt idx="43">
                  <c:v>8/1/1983</c:v>
                </c:pt>
                <c:pt idx="44">
                  <c:v>9/1/1983</c:v>
                </c:pt>
                <c:pt idx="45">
                  <c:v>10/1/1983</c:v>
                </c:pt>
                <c:pt idx="46">
                  <c:v>11/1/1983</c:v>
                </c:pt>
                <c:pt idx="47">
                  <c:v>12/1/1983</c:v>
                </c:pt>
                <c:pt idx="48">
                  <c:v>1/1/1984</c:v>
                </c:pt>
                <c:pt idx="49">
                  <c:v>2/1/1984</c:v>
                </c:pt>
                <c:pt idx="50">
                  <c:v>3/1/1984</c:v>
                </c:pt>
                <c:pt idx="51">
                  <c:v>4/1/1984</c:v>
                </c:pt>
                <c:pt idx="52">
                  <c:v>5/1/1984</c:v>
                </c:pt>
                <c:pt idx="53">
                  <c:v>6/1/1984</c:v>
                </c:pt>
                <c:pt idx="54">
                  <c:v>7/1/1984</c:v>
                </c:pt>
                <c:pt idx="55">
                  <c:v>8/1/1984</c:v>
                </c:pt>
                <c:pt idx="56">
                  <c:v>9/1/1984</c:v>
                </c:pt>
                <c:pt idx="57">
                  <c:v>10/1/1984</c:v>
                </c:pt>
                <c:pt idx="58">
                  <c:v>11/1/1984</c:v>
                </c:pt>
                <c:pt idx="59">
                  <c:v>12/1/1984</c:v>
                </c:pt>
                <c:pt idx="60">
                  <c:v>1/1/1985</c:v>
                </c:pt>
                <c:pt idx="61">
                  <c:v>2/1/1985</c:v>
                </c:pt>
                <c:pt idx="62">
                  <c:v>3/1/1985</c:v>
                </c:pt>
                <c:pt idx="63">
                  <c:v>4/1/1985</c:v>
                </c:pt>
                <c:pt idx="64">
                  <c:v>5/1/1985</c:v>
                </c:pt>
                <c:pt idx="65">
                  <c:v>6/1/1985</c:v>
                </c:pt>
                <c:pt idx="66">
                  <c:v>7/1/1985</c:v>
                </c:pt>
                <c:pt idx="67">
                  <c:v>8/1/1985</c:v>
                </c:pt>
                <c:pt idx="68">
                  <c:v>9/1/1985</c:v>
                </c:pt>
                <c:pt idx="69">
                  <c:v>10/1/1985</c:v>
                </c:pt>
                <c:pt idx="70">
                  <c:v>11/1/1985</c:v>
                </c:pt>
                <c:pt idx="71">
                  <c:v>12/1/1985</c:v>
                </c:pt>
                <c:pt idx="72">
                  <c:v>1/1/1986</c:v>
                </c:pt>
                <c:pt idx="73">
                  <c:v>2/1/1986</c:v>
                </c:pt>
                <c:pt idx="74">
                  <c:v>3/1/1986</c:v>
                </c:pt>
                <c:pt idx="75">
                  <c:v>4/1/1986</c:v>
                </c:pt>
                <c:pt idx="76">
                  <c:v>5/1/1986</c:v>
                </c:pt>
                <c:pt idx="77">
                  <c:v>6/1/1986</c:v>
                </c:pt>
                <c:pt idx="78">
                  <c:v>7/1/1986</c:v>
                </c:pt>
                <c:pt idx="79">
                  <c:v>8/1/1986</c:v>
                </c:pt>
                <c:pt idx="80">
                  <c:v>9/1/1986</c:v>
                </c:pt>
                <c:pt idx="81">
                  <c:v>10/1/1986</c:v>
                </c:pt>
                <c:pt idx="82">
                  <c:v>11/1/1986</c:v>
                </c:pt>
                <c:pt idx="83">
                  <c:v>12/1/1986</c:v>
                </c:pt>
                <c:pt idx="84">
                  <c:v>1/1/1987</c:v>
                </c:pt>
                <c:pt idx="85">
                  <c:v>2/1/1987</c:v>
                </c:pt>
                <c:pt idx="86">
                  <c:v>3/1/1987</c:v>
                </c:pt>
                <c:pt idx="87">
                  <c:v>4/1/1987</c:v>
                </c:pt>
                <c:pt idx="88">
                  <c:v>5/1/1987</c:v>
                </c:pt>
                <c:pt idx="89">
                  <c:v>6/1/1987</c:v>
                </c:pt>
                <c:pt idx="90">
                  <c:v>7/1/1987</c:v>
                </c:pt>
                <c:pt idx="91">
                  <c:v>8/1/1987</c:v>
                </c:pt>
                <c:pt idx="92">
                  <c:v>9/1/1987</c:v>
                </c:pt>
                <c:pt idx="93">
                  <c:v>10/1/1987</c:v>
                </c:pt>
                <c:pt idx="94">
                  <c:v>11/1/1987</c:v>
                </c:pt>
                <c:pt idx="95">
                  <c:v>12/1/1987</c:v>
                </c:pt>
                <c:pt idx="96">
                  <c:v>1/1/1988</c:v>
                </c:pt>
                <c:pt idx="97">
                  <c:v>2/1/1988</c:v>
                </c:pt>
                <c:pt idx="98">
                  <c:v>3/1/1988</c:v>
                </c:pt>
                <c:pt idx="99">
                  <c:v>4/1/1988</c:v>
                </c:pt>
                <c:pt idx="100">
                  <c:v>5/1/1988</c:v>
                </c:pt>
                <c:pt idx="101">
                  <c:v>6/1/1988</c:v>
                </c:pt>
                <c:pt idx="102">
                  <c:v>7/1/1988</c:v>
                </c:pt>
                <c:pt idx="103">
                  <c:v>8/1/1988</c:v>
                </c:pt>
                <c:pt idx="104">
                  <c:v>9/1/1988</c:v>
                </c:pt>
                <c:pt idx="105">
                  <c:v>10/1/1988</c:v>
                </c:pt>
                <c:pt idx="106">
                  <c:v>11/1/1988</c:v>
                </c:pt>
                <c:pt idx="107">
                  <c:v>12/1/1988</c:v>
                </c:pt>
                <c:pt idx="108">
                  <c:v>1/1/1989</c:v>
                </c:pt>
                <c:pt idx="109">
                  <c:v>2/1/1989</c:v>
                </c:pt>
                <c:pt idx="110">
                  <c:v>3/1/1989</c:v>
                </c:pt>
                <c:pt idx="111">
                  <c:v>4/1/1989</c:v>
                </c:pt>
                <c:pt idx="112">
                  <c:v>5/1/1989</c:v>
                </c:pt>
                <c:pt idx="113">
                  <c:v>6/1/1989</c:v>
                </c:pt>
                <c:pt idx="114">
                  <c:v>7/1/1989</c:v>
                </c:pt>
                <c:pt idx="115">
                  <c:v>8/1/1989</c:v>
                </c:pt>
                <c:pt idx="116">
                  <c:v>9/1/1989</c:v>
                </c:pt>
                <c:pt idx="117">
                  <c:v>10/1/1989</c:v>
                </c:pt>
                <c:pt idx="118">
                  <c:v>11/1/1989</c:v>
                </c:pt>
                <c:pt idx="119">
                  <c:v>12/1/1989</c:v>
                </c:pt>
                <c:pt idx="120">
                  <c:v>1/1/1990</c:v>
                </c:pt>
                <c:pt idx="121">
                  <c:v>2/1/1990</c:v>
                </c:pt>
                <c:pt idx="122">
                  <c:v>3/1/1990</c:v>
                </c:pt>
                <c:pt idx="123">
                  <c:v>4/1/1990</c:v>
                </c:pt>
                <c:pt idx="124">
                  <c:v>5/1/1990</c:v>
                </c:pt>
                <c:pt idx="125">
                  <c:v>6/1/1990</c:v>
                </c:pt>
                <c:pt idx="126">
                  <c:v>7/1/1990</c:v>
                </c:pt>
                <c:pt idx="127">
                  <c:v>8/1/1990</c:v>
                </c:pt>
                <c:pt idx="128">
                  <c:v>9/1/1990</c:v>
                </c:pt>
                <c:pt idx="129">
                  <c:v>10/1/1990</c:v>
                </c:pt>
                <c:pt idx="130">
                  <c:v>11/1/1990</c:v>
                </c:pt>
                <c:pt idx="131">
                  <c:v>12/1/1990</c:v>
                </c:pt>
                <c:pt idx="132">
                  <c:v>1/1/1991</c:v>
                </c:pt>
                <c:pt idx="133">
                  <c:v>2/1/1991</c:v>
                </c:pt>
                <c:pt idx="134">
                  <c:v>3/1/1991</c:v>
                </c:pt>
                <c:pt idx="135">
                  <c:v>4/1/1991</c:v>
                </c:pt>
                <c:pt idx="136">
                  <c:v>5/1/1991</c:v>
                </c:pt>
                <c:pt idx="137">
                  <c:v>6/1/1991</c:v>
                </c:pt>
                <c:pt idx="138">
                  <c:v>7/1/1991</c:v>
                </c:pt>
                <c:pt idx="139">
                  <c:v>8/1/1991</c:v>
                </c:pt>
                <c:pt idx="140">
                  <c:v>9/1/1991</c:v>
                </c:pt>
                <c:pt idx="141">
                  <c:v>10/1/1991</c:v>
                </c:pt>
                <c:pt idx="142">
                  <c:v>11/1/1991</c:v>
                </c:pt>
                <c:pt idx="143">
                  <c:v>12/1/1991</c:v>
                </c:pt>
                <c:pt idx="144">
                  <c:v>1/1/1992</c:v>
                </c:pt>
                <c:pt idx="145">
                  <c:v>2/1/1992</c:v>
                </c:pt>
                <c:pt idx="146">
                  <c:v>3/1/1992</c:v>
                </c:pt>
                <c:pt idx="147">
                  <c:v>4/1/1992</c:v>
                </c:pt>
                <c:pt idx="148">
                  <c:v>5/1/1992</c:v>
                </c:pt>
                <c:pt idx="149">
                  <c:v>6/1/1992</c:v>
                </c:pt>
                <c:pt idx="150">
                  <c:v>7/1/1992</c:v>
                </c:pt>
                <c:pt idx="151">
                  <c:v>8/1/1992</c:v>
                </c:pt>
                <c:pt idx="152">
                  <c:v>9/1/1992</c:v>
                </c:pt>
                <c:pt idx="153">
                  <c:v>10/1/1992</c:v>
                </c:pt>
                <c:pt idx="154">
                  <c:v>11/1/1992</c:v>
                </c:pt>
                <c:pt idx="155">
                  <c:v>12/1/1992</c:v>
                </c:pt>
                <c:pt idx="156">
                  <c:v>1/1/1993</c:v>
                </c:pt>
                <c:pt idx="157">
                  <c:v>2/1/1993</c:v>
                </c:pt>
                <c:pt idx="158">
                  <c:v>3/1/1993</c:v>
                </c:pt>
                <c:pt idx="159">
                  <c:v>4/1/1993</c:v>
                </c:pt>
                <c:pt idx="160">
                  <c:v>5/1/1993</c:v>
                </c:pt>
                <c:pt idx="161">
                  <c:v>6/1/1993</c:v>
                </c:pt>
                <c:pt idx="162">
                  <c:v>7/1/1993</c:v>
                </c:pt>
                <c:pt idx="163">
                  <c:v>8/1/1993</c:v>
                </c:pt>
                <c:pt idx="164">
                  <c:v>9/1/1993</c:v>
                </c:pt>
                <c:pt idx="165">
                  <c:v>10/1/1993</c:v>
                </c:pt>
                <c:pt idx="166">
                  <c:v>11/1/1993</c:v>
                </c:pt>
                <c:pt idx="167">
                  <c:v>12/1/1993</c:v>
                </c:pt>
                <c:pt idx="168">
                  <c:v>1/1/1994</c:v>
                </c:pt>
                <c:pt idx="169">
                  <c:v>2/1/1994</c:v>
                </c:pt>
                <c:pt idx="170">
                  <c:v>3/1/1994</c:v>
                </c:pt>
                <c:pt idx="171">
                  <c:v>4/1/1994</c:v>
                </c:pt>
                <c:pt idx="172">
                  <c:v>5/1/1994</c:v>
                </c:pt>
                <c:pt idx="173">
                  <c:v>6/1/1994</c:v>
                </c:pt>
                <c:pt idx="174">
                  <c:v>7/1/1994</c:v>
                </c:pt>
                <c:pt idx="175">
                  <c:v>8/1/1994</c:v>
                </c:pt>
                <c:pt idx="176">
                  <c:v>9/1/1994</c:v>
                </c:pt>
                <c:pt idx="177">
                  <c:v>10/1/1994</c:v>
                </c:pt>
                <c:pt idx="178">
                  <c:v>11/1/1994</c:v>
                </c:pt>
                <c:pt idx="179">
                  <c:v>12/1/1994</c:v>
                </c:pt>
                <c:pt idx="180">
                  <c:v>1/1/1995</c:v>
                </c:pt>
                <c:pt idx="181">
                  <c:v>2/1/1995</c:v>
                </c:pt>
                <c:pt idx="182">
                  <c:v>3/1/1995</c:v>
                </c:pt>
                <c:pt idx="183">
                  <c:v>4/1/1995</c:v>
                </c:pt>
                <c:pt idx="184">
                  <c:v>5/1/1995</c:v>
                </c:pt>
                <c:pt idx="185">
                  <c:v>6/1/1995</c:v>
                </c:pt>
                <c:pt idx="186">
                  <c:v>7/1/1995</c:v>
                </c:pt>
                <c:pt idx="187">
                  <c:v>8/1/1995</c:v>
                </c:pt>
                <c:pt idx="188">
                  <c:v>9/1/1995</c:v>
                </c:pt>
                <c:pt idx="189">
                  <c:v>10/1/1995</c:v>
                </c:pt>
                <c:pt idx="190">
                  <c:v>11/1/1995</c:v>
                </c:pt>
                <c:pt idx="191">
                  <c:v>12/1/1995</c:v>
                </c:pt>
                <c:pt idx="192">
                  <c:v>1/1/1996</c:v>
                </c:pt>
                <c:pt idx="193">
                  <c:v>2/1/1996</c:v>
                </c:pt>
                <c:pt idx="194">
                  <c:v>3/1/1996</c:v>
                </c:pt>
                <c:pt idx="195">
                  <c:v>4/1/1996</c:v>
                </c:pt>
                <c:pt idx="196">
                  <c:v>5/1/1996</c:v>
                </c:pt>
                <c:pt idx="197">
                  <c:v>6/1/1996</c:v>
                </c:pt>
                <c:pt idx="198">
                  <c:v>7/1/1996</c:v>
                </c:pt>
                <c:pt idx="199">
                  <c:v>8/1/1996</c:v>
                </c:pt>
                <c:pt idx="200">
                  <c:v>9/1/1996</c:v>
                </c:pt>
                <c:pt idx="201">
                  <c:v>10/1/1996</c:v>
                </c:pt>
                <c:pt idx="202">
                  <c:v>11/1/1996</c:v>
                </c:pt>
                <c:pt idx="203">
                  <c:v>12/1/1996</c:v>
                </c:pt>
                <c:pt idx="204">
                  <c:v>1/1/1997</c:v>
                </c:pt>
                <c:pt idx="205">
                  <c:v>2/1/1997</c:v>
                </c:pt>
                <c:pt idx="206">
                  <c:v>3/1/1997</c:v>
                </c:pt>
                <c:pt idx="207">
                  <c:v>4/1/1997</c:v>
                </c:pt>
                <c:pt idx="208">
                  <c:v>5/1/1997</c:v>
                </c:pt>
                <c:pt idx="209">
                  <c:v>6/1/1997</c:v>
                </c:pt>
                <c:pt idx="210">
                  <c:v>7/1/1997</c:v>
                </c:pt>
                <c:pt idx="211">
                  <c:v>8/1/1997</c:v>
                </c:pt>
                <c:pt idx="212">
                  <c:v>9/1/1997</c:v>
                </c:pt>
                <c:pt idx="213">
                  <c:v>10/1/1997</c:v>
                </c:pt>
                <c:pt idx="214">
                  <c:v>11/1/1997</c:v>
                </c:pt>
                <c:pt idx="215">
                  <c:v>12/1/1997</c:v>
                </c:pt>
                <c:pt idx="216">
                  <c:v>1/1/1998</c:v>
                </c:pt>
                <c:pt idx="217">
                  <c:v>2/1/1998</c:v>
                </c:pt>
                <c:pt idx="218">
                  <c:v>3/1/1998</c:v>
                </c:pt>
                <c:pt idx="219">
                  <c:v>4/1/1998</c:v>
                </c:pt>
                <c:pt idx="220">
                  <c:v>5/1/1998</c:v>
                </c:pt>
                <c:pt idx="221">
                  <c:v>6/1/1998</c:v>
                </c:pt>
                <c:pt idx="222">
                  <c:v>7/1/1998</c:v>
                </c:pt>
                <c:pt idx="223">
                  <c:v>8/1/1998</c:v>
                </c:pt>
                <c:pt idx="224">
                  <c:v>9/1/1998</c:v>
                </c:pt>
                <c:pt idx="225">
                  <c:v>10/1/1998</c:v>
                </c:pt>
                <c:pt idx="226">
                  <c:v>11/1/1998</c:v>
                </c:pt>
                <c:pt idx="227">
                  <c:v>12/1/1998</c:v>
                </c:pt>
                <c:pt idx="228">
                  <c:v>1/1/1999</c:v>
                </c:pt>
                <c:pt idx="229">
                  <c:v>2/1/1999</c:v>
                </c:pt>
                <c:pt idx="230">
                  <c:v>3/1/1999</c:v>
                </c:pt>
                <c:pt idx="231">
                  <c:v>4/1/1999</c:v>
                </c:pt>
                <c:pt idx="232">
                  <c:v>5/1/1999</c:v>
                </c:pt>
                <c:pt idx="233">
                  <c:v>6/1/1999</c:v>
                </c:pt>
                <c:pt idx="234">
                  <c:v>7/1/1999</c:v>
                </c:pt>
                <c:pt idx="235">
                  <c:v>8/1/1999</c:v>
                </c:pt>
                <c:pt idx="236">
                  <c:v>9/1/1999</c:v>
                </c:pt>
                <c:pt idx="237">
                  <c:v>10/1/1999</c:v>
                </c:pt>
                <c:pt idx="238">
                  <c:v>11/1/1999</c:v>
                </c:pt>
                <c:pt idx="239">
                  <c:v>12/1/1999</c:v>
                </c:pt>
                <c:pt idx="240">
                  <c:v>1/1/2000</c:v>
                </c:pt>
                <c:pt idx="241">
                  <c:v>2/1/2000</c:v>
                </c:pt>
                <c:pt idx="242">
                  <c:v>3/1/2000</c:v>
                </c:pt>
                <c:pt idx="243">
                  <c:v>4/1/2000</c:v>
                </c:pt>
                <c:pt idx="244">
                  <c:v>5/1/2000</c:v>
                </c:pt>
                <c:pt idx="245">
                  <c:v>6/1/2000</c:v>
                </c:pt>
                <c:pt idx="246">
                  <c:v>7/1/2000</c:v>
                </c:pt>
                <c:pt idx="247">
                  <c:v>8/1/2000</c:v>
                </c:pt>
                <c:pt idx="248">
                  <c:v>9/1/2000</c:v>
                </c:pt>
                <c:pt idx="249">
                  <c:v>10/1/2000</c:v>
                </c:pt>
                <c:pt idx="250">
                  <c:v>11/1/2000</c:v>
                </c:pt>
                <c:pt idx="251">
                  <c:v>12/1/2000</c:v>
                </c:pt>
                <c:pt idx="252">
                  <c:v>1/1/2001</c:v>
                </c:pt>
                <c:pt idx="253">
                  <c:v>2/1/2001</c:v>
                </c:pt>
                <c:pt idx="254">
                  <c:v>3/1/2001</c:v>
                </c:pt>
                <c:pt idx="255">
                  <c:v>4/1/2001</c:v>
                </c:pt>
                <c:pt idx="256">
                  <c:v>5/1/2001</c:v>
                </c:pt>
                <c:pt idx="257">
                  <c:v>6/1/2001</c:v>
                </c:pt>
                <c:pt idx="258">
                  <c:v>7/1/2001</c:v>
                </c:pt>
                <c:pt idx="259">
                  <c:v>8/1/2001</c:v>
                </c:pt>
                <c:pt idx="260">
                  <c:v>9/1/2001</c:v>
                </c:pt>
                <c:pt idx="261">
                  <c:v>10/1/2001</c:v>
                </c:pt>
                <c:pt idx="262">
                  <c:v>11/1/2001</c:v>
                </c:pt>
                <c:pt idx="263">
                  <c:v>12/1/2001</c:v>
                </c:pt>
                <c:pt idx="264">
                  <c:v>1/1/2002</c:v>
                </c:pt>
                <c:pt idx="265">
                  <c:v>2/1/2002</c:v>
                </c:pt>
                <c:pt idx="266">
                  <c:v>3/1/2002</c:v>
                </c:pt>
                <c:pt idx="267">
                  <c:v>4/1/2002</c:v>
                </c:pt>
                <c:pt idx="268">
                  <c:v>5/1/2002</c:v>
                </c:pt>
                <c:pt idx="269">
                  <c:v>6/1/2002</c:v>
                </c:pt>
                <c:pt idx="270">
                  <c:v>7/1/2002</c:v>
                </c:pt>
                <c:pt idx="271">
                  <c:v>8/1/2002</c:v>
                </c:pt>
                <c:pt idx="272">
                  <c:v>9/1/2002</c:v>
                </c:pt>
                <c:pt idx="273">
                  <c:v>10/1/2002</c:v>
                </c:pt>
                <c:pt idx="274">
                  <c:v>11/1/2002</c:v>
                </c:pt>
                <c:pt idx="275">
                  <c:v>12/1/2002</c:v>
                </c:pt>
                <c:pt idx="276">
                  <c:v>1/1/2003</c:v>
                </c:pt>
                <c:pt idx="277">
                  <c:v>2/1/2003</c:v>
                </c:pt>
                <c:pt idx="278">
                  <c:v>3/1/2003</c:v>
                </c:pt>
                <c:pt idx="279">
                  <c:v>4/1/2003</c:v>
                </c:pt>
                <c:pt idx="280">
                  <c:v>5/1/2003</c:v>
                </c:pt>
                <c:pt idx="281">
                  <c:v>6/1/2003</c:v>
                </c:pt>
                <c:pt idx="282">
                  <c:v>7/1/2003</c:v>
                </c:pt>
                <c:pt idx="283">
                  <c:v>8/1/2003</c:v>
                </c:pt>
                <c:pt idx="284">
                  <c:v>9/1/2003</c:v>
                </c:pt>
                <c:pt idx="285">
                  <c:v>10/1/2003</c:v>
                </c:pt>
                <c:pt idx="286">
                  <c:v>11/1/2003</c:v>
                </c:pt>
                <c:pt idx="287">
                  <c:v>12/1/2003</c:v>
                </c:pt>
                <c:pt idx="288">
                  <c:v>1/1/2004</c:v>
                </c:pt>
                <c:pt idx="289">
                  <c:v>2/1/2004</c:v>
                </c:pt>
                <c:pt idx="290">
                  <c:v>3/1/2004</c:v>
                </c:pt>
                <c:pt idx="291">
                  <c:v>4/1/2004</c:v>
                </c:pt>
                <c:pt idx="292">
                  <c:v>5/1/2004</c:v>
                </c:pt>
                <c:pt idx="293">
                  <c:v>6/1/2004</c:v>
                </c:pt>
                <c:pt idx="294">
                  <c:v>7/1/2004</c:v>
                </c:pt>
                <c:pt idx="295">
                  <c:v>8/1/2004</c:v>
                </c:pt>
                <c:pt idx="296">
                  <c:v>9/1/2004</c:v>
                </c:pt>
                <c:pt idx="297">
                  <c:v>10/1/2004</c:v>
                </c:pt>
                <c:pt idx="298">
                  <c:v>11/1/2004</c:v>
                </c:pt>
                <c:pt idx="299">
                  <c:v>12/1/2004</c:v>
                </c:pt>
                <c:pt idx="300">
                  <c:v>1/1/2005</c:v>
                </c:pt>
                <c:pt idx="301">
                  <c:v>2/1/2005</c:v>
                </c:pt>
                <c:pt idx="302">
                  <c:v>3/1/2005</c:v>
                </c:pt>
                <c:pt idx="303">
                  <c:v>4/1/2005</c:v>
                </c:pt>
                <c:pt idx="304">
                  <c:v>5/1/2005</c:v>
                </c:pt>
                <c:pt idx="305">
                  <c:v>6/1/2005</c:v>
                </c:pt>
                <c:pt idx="306">
                  <c:v>7/1/2005</c:v>
                </c:pt>
                <c:pt idx="307">
                  <c:v>8/1/2005</c:v>
                </c:pt>
                <c:pt idx="308">
                  <c:v>9/1/2005</c:v>
                </c:pt>
                <c:pt idx="309">
                  <c:v>10/1/2005</c:v>
                </c:pt>
                <c:pt idx="310">
                  <c:v>11/1/2005</c:v>
                </c:pt>
                <c:pt idx="311">
                  <c:v>12/1/2005</c:v>
                </c:pt>
                <c:pt idx="312">
                  <c:v>1/1/2006</c:v>
                </c:pt>
                <c:pt idx="313">
                  <c:v>2/1/2006</c:v>
                </c:pt>
                <c:pt idx="314">
                  <c:v>3/1/2006</c:v>
                </c:pt>
                <c:pt idx="315">
                  <c:v>4/1/2006</c:v>
                </c:pt>
                <c:pt idx="316">
                  <c:v>5/1/2006</c:v>
                </c:pt>
                <c:pt idx="317">
                  <c:v>6/1/2006</c:v>
                </c:pt>
                <c:pt idx="318">
                  <c:v>7/1/2006</c:v>
                </c:pt>
                <c:pt idx="319">
                  <c:v>8/1/2006</c:v>
                </c:pt>
                <c:pt idx="320">
                  <c:v>9/1/2006</c:v>
                </c:pt>
                <c:pt idx="321">
                  <c:v>10/1/2006</c:v>
                </c:pt>
                <c:pt idx="322">
                  <c:v>11/1/2006</c:v>
                </c:pt>
                <c:pt idx="323">
                  <c:v>12/1/2006</c:v>
                </c:pt>
                <c:pt idx="324">
                  <c:v>1/1/2007</c:v>
                </c:pt>
                <c:pt idx="325">
                  <c:v>2/1/2007</c:v>
                </c:pt>
                <c:pt idx="326">
                  <c:v>3/1/2007</c:v>
                </c:pt>
                <c:pt idx="327">
                  <c:v>4/1/2007</c:v>
                </c:pt>
                <c:pt idx="328">
                  <c:v>5/1/2007</c:v>
                </c:pt>
                <c:pt idx="329">
                  <c:v>6/1/2007</c:v>
                </c:pt>
                <c:pt idx="330">
                  <c:v>7/1/2007</c:v>
                </c:pt>
                <c:pt idx="331">
                  <c:v>8/1/2007</c:v>
                </c:pt>
                <c:pt idx="332">
                  <c:v>9/1/2007</c:v>
                </c:pt>
                <c:pt idx="333">
                  <c:v>10/1/2007</c:v>
                </c:pt>
                <c:pt idx="334">
                  <c:v>11/1/2007</c:v>
                </c:pt>
                <c:pt idx="335">
                  <c:v>12/1/2007</c:v>
                </c:pt>
                <c:pt idx="336">
                  <c:v>1/1/2008</c:v>
                </c:pt>
                <c:pt idx="337">
                  <c:v>2/1/2008</c:v>
                </c:pt>
                <c:pt idx="338">
                  <c:v>3/1/2008</c:v>
                </c:pt>
                <c:pt idx="339">
                  <c:v>4/1/2008</c:v>
                </c:pt>
                <c:pt idx="340">
                  <c:v>5/1/2008</c:v>
                </c:pt>
                <c:pt idx="341">
                  <c:v>6/1/2008</c:v>
                </c:pt>
                <c:pt idx="342">
                  <c:v>7/1/2008</c:v>
                </c:pt>
                <c:pt idx="343">
                  <c:v>8/1/2008</c:v>
                </c:pt>
                <c:pt idx="344">
                  <c:v>9/1/2008</c:v>
                </c:pt>
                <c:pt idx="345">
                  <c:v>10/1/2008</c:v>
                </c:pt>
                <c:pt idx="346">
                  <c:v>11/1/2008</c:v>
                </c:pt>
                <c:pt idx="347">
                  <c:v>12/1/2008</c:v>
                </c:pt>
                <c:pt idx="348">
                  <c:v>1/1/2009</c:v>
                </c:pt>
                <c:pt idx="349">
                  <c:v>2/1/2009</c:v>
                </c:pt>
                <c:pt idx="350">
                  <c:v>3/1/2009</c:v>
                </c:pt>
                <c:pt idx="351">
                  <c:v>4/1/2009</c:v>
                </c:pt>
                <c:pt idx="352">
                  <c:v>5/1/2009</c:v>
                </c:pt>
                <c:pt idx="353">
                  <c:v>6/1/2009</c:v>
                </c:pt>
                <c:pt idx="354">
                  <c:v>7/1/2009</c:v>
                </c:pt>
                <c:pt idx="355">
                  <c:v>8/1/2009</c:v>
                </c:pt>
                <c:pt idx="356">
                  <c:v>9/1/2009</c:v>
                </c:pt>
                <c:pt idx="357">
                  <c:v>10/1/2009</c:v>
                </c:pt>
                <c:pt idx="358">
                  <c:v>11/1/2009</c:v>
                </c:pt>
                <c:pt idx="359">
                  <c:v>12/1/2009</c:v>
                </c:pt>
                <c:pt idx="360">
                  <c:v>1/1/2010</c:v>
                </c:pt>
                <c:pt idx="361">
                  <c:v>2/1/2010</c:v>
                </c:pt>
                <c:pt idx="362">
                  <c:v>3/1/2010</c:v>
                </c:pt>
                <c:pt idx="363">
                  <c:v>4/1/2010</c:v>
                </c:pt>
                <c:pt idx="364">
                  <c:v>5/1/2010</c:v>
                </c:pt>
                <c:pt idx="365">
                  <c:v>6/1/2010</c:v>
                </c:pt>
                <c:pt idx="366">
                  <c:v>7/1/2010</c:v>
                </c:pt>
                <c:pt idx="367">
                  <c:v>8/1/2010</c:v>
                </c:pt>
                <c:pt idx="368">
                  <c:v>9/1/2010</c:v>
                </c:pt>
                <c:pt idx="369">
                  <c:v>10/1/2010</c:v>
                </c:pt>
                <c:pt idx="370">
                  <c:v>11/1/2010</c:v>
                </c:pt>
                <c:pt idx="371">
                  <c:v>12/1/2010</c:v>
                </c:pt>
                <c:pt idx="372">
                  <c:v>1/1/2011</c:v>
                </c:pt>
                <c:pt idx="373">
                  <c:v>2/1/2011</c:v>
                </c:pt>
                <c:pt idx="374">
                  <c:v>3/1/2011</c:v>
                </c:pt>
                <c:pt idx="375">
                  <c:v>4/1/2011</c:v>
                </c:pt>
                <c:pt idx="376">
                  <c:v>5/1/2011</c:v>
                </c:pt>
                <c:pt idx="377">
                  <c:v>6/1/2011</c:v>
                </c:pt>
                <c:pt idx="378">
                  <c:v>7/1/2011</c:v>
                </c:pt>
                <c:pt idx="379">
                  <c:v>8/1/2011</c:v>
                </c:pt>
                <c:pt idx="380">
                  <c:v>9/1/2011</c:v>
                </c:pt>
                <c:pt idx="381">
                  <c:v>10/1/2011</c:v>
                </c:pt>
                <c:pt idx="382">
                  <c:v>11/1/2011</c:v>
                </c:pt>
                <c:pt idx="383">
                  <c:v>12/1/2011</c:v>
                </c:pt>
                <c:pt idx="384">
                  <c:v>1/1/2012</c:v>
                </c:pt>
                <c:pt idx="385">
                  <c:v>2/1/2012</c:v>
                </c:pt>
                <c:pt idx="386">
                  <c:v>3/1/2012</c:v>
                </c:pt>
                <c:pt idx="387">
                  <c:v>4/1/2012</c:v>
                </c:pt>
                <c:pt idx="388">
                  <c:v>5/1/2012</c:v>
                </c:pt>
                <c:pt idx="389">
                  <c:v>6/1/2012</c:v>
                </c:pt>
                <c:pt idx="390">
                  <c:v>7/1/2012</c:v>
                </c:pt>
                <c:pt idx="391">
                  <c:v>8/1/2012</c:v>
                </c:pt>
                <c:pt idx="392">
                  <c:v>9/1/2012</c:v>
                </c:pt>
                <c:pt idx="393">
                  <c:v>10/1/2012</c:v>
                </c:pt>
                <c:pt idx="394">
                  <c:v>11/1/2012</c:v>
                </c:pt>
                <c:pt idx="395">
                  <c:v>12/1/2012</c:v>
                </c:pt>
                <c:pt idx="396">
                  <c:v>1/1/2013</c:v>
                </c:pt>
                <c:pt idx="397">
                  <c:v>2/1/2013</c:v>
                </c:pt>
                <c:pt idx="398">
                  <c:v>3/1/2013</c:v>
                </c:pt>
                <c:pt idx="399">
                  <c:v>4/1/2013</c:v>
                </c:pt>
                <c:pt idx="400">
                  <c:v>5/1/2013</c:v>
                </c:pt>
                <c:pt idx="401">
                  <c:v>6/1/2013</c:v>
                </c:pt>
                <c:pt idx="402">
                  <c:v>7/1/2013</c:v>
                </c:pt>
                <c:pt idx="403">
                  <c:v>8/1/2013</c:v>
                </c:pt>
                <c:pt idx="404">
                  <c:v>9/1/2013</c:v>
                </c:pt>
                <c:pt idx="405">
                  <c:v>10/1/2013</c:v>
                </c:pt>
                <c:pt idx="406">
                  <c:v>11/1/2013</c:v>
                </c:pt>
                <c:pt idx="407">
                  <c:v>12/1/2013</c:v>
                </c:pt>
                <c:pt idx="408">
                  <c:v>1/1/2014</c:v>
                </c:pt>
                <c:pt idx="409">
                  <c:v>2/1/2014</c:v>
                </c:pt>
                <c:pt idx="410">
                  <c:v>3/1/2014</c:v>
                </c:pt>
                <c:pt idx="411">
                  <c:v>4/1/2014</c:v>
                </c:pt>
                <c:pt idx="412">
                  <c:v>5/1/2014</c:v>
                </c:pt>
                <c:pt idx="413">
                  <c:v>6/1/2014</c:v>
                </c:pt>
                <c:pt idx="414">
                  <c:v>7/1/2014</c:v>
                </c:pt>
                <c:pt idx="415">
                  <c:v>8/1/2014</c:v>
                </c:pt>
                <c:pt idx="416">
                  <c:v>9/1/2014</c:v>
                </c:pt>
                <c:pt idx="417">
                  <c:v>10/1/2014</c:v>
                </c:pt>
                <c:pt idx="418">
                  <c:v>11/1/2014</c:v>
                </c:pt>
                <c:pt idx="419">
                  <c:v>12/1/2014</c:v>
                </c:pt>
                <c:pt idx="420">
                  <c:v>1/1/2015</c:v>
                </c:pt>
                <c:pt idx="421">
                  <c:v>2/1/2015</c:v>
                </c:pt>
                <c:pt idx="422">
                  <c:v>3/1/2015</c:v>
                </c:pt>
                <c:pt idx="423">
                  <c:v>4/1/2015</c:v>
                </c:pt>
                <c:pt idx="424">
                  <c:v>5/1/2015</c:v>
                </c:pt>
                <c:pt idx="425">
                  <c:v>6/1/2015</c:v>
                </c:pt>
                <c:pt idx="426">
                  <c:v>7/1/2015</c:v>
                </c:pt>
                <c:pt idx="427">
                  <c:v>8/1/2015</c:v>
                </c:pt>
                <c:pt idx="428">
                  <c:v>9/1/2015</c:v>
                </c:pt>
                <c:pt idx="429">
                  <c:v>10/1/2015</c:v>
                </c:pt>
                <c:pt idx="430">
                  <c:v>11/1/2015</c:v>
                </c:pt>
                <c:pt idx="431">
                  <c:v>12/1/2015</c:v>
                </c:pt>
                <c:pt idx="432">
                  <c:v>1/1/2016</c:v>
                </c:pt>
                <c:pt idx="433">
                  <c:v>2/1/2016</c:v>
                </c:pt>
                <c:pt idx="434">
                  <c:v>3/1/2016</c:v>
                </c:pt>
                <c:pt idx="435">
                  <c:v>4/1/2016</c:v>
                </c:pt>
                <c:pt idx="436">
                  <c:v>5/1/2016</c:v>
                </c:pt>
                <c:pt idx="437">
                  <c:v>6/1/2016</c:v>
                </c:pt>
                <c:pt idx="438">
                  <c:v>7/1/2016</c:v>
                </c:pt>
                <c:pt idx="439">
                  <c:v>8/1/2016</c:v>
                </c:pt>
                <c:pt idx="440">
                  <c:v>9/1/2016</c:v>
                </c:pt>
                <c:pt idx="441">
                  <c:v>10/1/2016</c:v>
                </c:pt>
                <c:pt idx="442">
                  <c:v>11/1/2016</c:v>
                </c:pt>
                <c:pt idx="443">
                  <c:v>12/1/2016</c:v>
                </c:pt>
                <c:pt idx="444">
                  <c:v>1/1/2017</c:v>
                </c:pt>
                <c:pt idx="445">
                  <c:v>2/1/2017</c:v>
                </c:pt>
                <c:pt idx="446">
                  <c:v>3/1/2017</c:v>
                </c:pt>
                <c:pt idx="447">
                  <c:v>4/1/2017</c:v>
                </c:pt>
                <c:pt idx="448">
                  <c:v>5/1/2017</c:v>
                </c:pt>
                <c:pt idx="449">
                  <c:v>6/1/2017</c:v>
                </c:pt>
                <c:pt idx="450">
                  <c:v>7/1/2017</c:v>
                </c:pt>
                <c:pt idx="451">
                  <c:v>8/1/2017</c:v>
                </c:pt>
                <c:pt idx="452">
                  <c:v>9/1/2017</c:v>
                </c:pt>
                <c:pt idx="453">
                  <c:v>10/1/2017</c:v>
                </c:pt>
                <c:pt idx="454">
                  <c:v>11/1/2017</c:v>
                </c:pt>
                <c:pt idx="455">
                  <c:v>12/1/2017</c:v>
                </c:pt>
                <c:pt idx="456">
                  <c:v>1/1/2018</c:v>
                </c:pt>
                <c:pt idx="457">
                  <c:v>2/1/2018</c:v>
                </c:pt>
                <c:pt idx="458">
                  <c:v>3/1/2018</c:v>
                </c:pt>
              </c:strCache>
            </c:strRef>
          </c:cat>
          <c:val>
            <c:numRef>
              <c:f>'wheat bushel price chart'!$B$3</c:f>
              <c:numCache>
                <c:formatCode>"$"#,##0.00</c:formatCode>
                <c:ptCount val="459"/>
                <c:pt idx="0">
                  <c:v>4.33</c:v>
                </c:pt>
                <c:pt idx="1">
                  <c:v>4.32</c:v>
                </c:pt>
                <c:pt idx="2">
                  <c:v>4.07</c:v>
                </c:pt>
                <c:pt idx="3">
                  <c:v>3.9</c:v>
                </c:pt>
                <c:pt idx="4">
                  <c:v>4.0999999999999996</c:v>
                </c:pt>
                <c:pt idx="5">
                  <c:v>4.07</c:v>
                </c:pt>
                <c:pt idx="6">
                  <c:v>4.21</c:v>
                </c:pt>
                <c:pt idx="7">
                  <c:v>4.3099999999999996</c:v>
                </c:pt>
                <c:pt idx="8">
                  <c:v>4.45</c:v>
                </c:pt>
                <c:pt idx="9">
                  <c:v>4.7</c:v>
                </c:pt>
                <c:pt idx="10">
                  <c:v>4.8899999999999997</c:v>
                </c:pt>
                <c:pt idx="11">
                  <c:v>4.54</c:v>
                </c:pt>
                <c:pt idx="12">
                  <c:v>4.5999999999999996</c:v>
                </c:pt>
                <c:pt idx="13">
                  <c:v>4.47</c:v>
                </c:pt>
                <c:pt idx="14">
                  <c:v>4.3499999999999996</c:v>
                </c:pt>
                <c:pt idx="15">
                  <c:v>4.4800000000000004</c:v>
                </c:pt>
                <c:pt idx="16">
                  <c:v>4.3600000000000003</c:v>
                </c:pt>
                <c:pt idx="17">
                  <c:v>4.24</c:v>
                </c:pt>
                <c:pt idx="18">
                  <c:v>4.25</c:v>
                </c:pt>
                <c:pt idx="19">
                  <c:v>4.1399999999999997</c:v>
                </c:pt>
                <c:pt idx="20">
                  <c:v>4.1900000000000004</c:v>
                </c:pt>
                <c:pt idx="21">
                  <c:v>4.3099999999999996</c:v>
                </c:pt>
                <c:pt idx="22">
                  <c:v>4.46</c:v>
                </c:pt>
                <c:pt idx="23">
                  <c:v>4.3499999999999996</c:v>
                </c:pt>
                <c:pt idx="24">
                  <c:v>4.33</c:v>
                </c:pt>
                <c:pt idx="25">
                  <c:v>4.26</c:v>
                </c:pt>
                <c:pt idx="26">
                  <c:v>4.25</c:v>
                </c:pt>
                <c:pt idx="27">
                  <c:v>4.28</c:v>
                </c:pt>
                <c:pt idx="28">
                  <c:v>4.22</c:v>
                </c:pt>
                <c:pt idx="29">
                  <c:v>4.0599999999999996</c:v>
                </c:pt>
                <c:pt idx="30">
                  <c:v>3.74</c:v>
                </c:pt>
                <c:pt idx="31">
                  <c:v>3.7</c:v>
                </c:pt>
                <c:pt idx="32">
                  <c:v>3.75</c:v>
                </c:pt>
                <c:pt idx="33">
                  <c:v>3.61</c:v>
                </c:pt>
                <c:pt idx="34">
                  <c:v>3.86</c:v>
                </c:pt>
                <c:pt idx="35">
                  <c:v>3.98</c:v>
                </c:pt>
                <c:pt idx="36">
                  <c:v>4</c:v>
                </c:pt>
                <c:pt idx="37">
                  <c:v>4.08</c:v>
                </c:pt>
                <c:pt idx="38">
                  <c:v>4.18</c:v>
                </c:pt>
                <c:pt idx="39">
                  <c:v>4.21</c:v>
                </c:pt>
                <c:pt idx="40">
                  <c:v>4.05</c:v>
                </c:pt>
                <c:pt idx="41">
                  <c:v>3.92</c:v>
                </c:pt>
                <c:pt idx="42">
                  <c:v>3.71</c:v>
                </c:pt>
                <c:pt idx="43">
                  <c:v>3.88</c:v>
                </c:pt>
                <c:pt idx="44">
                  <c:v>3.9</c:v>
                </c:pt>
                <c:pt idx="45">
                  <c:v>3.84</c:v>
                </c:pt>
                <c:pt idx="46">
                  <c:v>3.82</c:v>
                </c:pt>
                <c:pt idx="47">
                  <c:v>3.85</c:v>
                </c:pt>
                <c:pt idx="48">
                  <c:v>3.81</c:v>
                </c:pt>
                <c:pt idx="49">
                  <c:v>3.71</c:v>
                </c:pt>
                <c:pt idx="50">
                  <c:v>3.85</c:v>
                </c:pt>
                <c:pt idx="51">
                  <c:v>3.93</c:v>
                </c:pt>
                <c:pt idx="52">
                  <c:v>3.89</c:v>
                </c:pt>
                <c:pt idx="53">
                  <c:v>3.8</c:v>
                </c:pt>
                <c:pt idx="54">
                  <c:v>3.67</c:v>
                </c:pt>
                <c:pt idx="55">
                  <c:v>3.8</c:v>
                </c:pt>
                <c:pt idx="56">
                  <c:v>3.89</c:v>
                </c:pt>
                <c:pt idx="57">
                  <c:v>3.86</c:v>
                </c:pt>
                <c:pt idx="58">
                  <c:v>3.85</c:v>
                </c:pt>
                <c:pt idx="59">
                  <c:v>3.76</c:v>
                </c:pt>
                <c:pt idx="60">
                  <c:v>3.76</c:v>
                </c:pt>
                <c:pt idx="61">
                  <c:v>3.74</c:v>
                </c:pt>
                <c:pt idx="62">
                  <c:v>3.67</c:v>
                </c:pt>
                <c:pt idx="63">
                  <c:v>3.62</c:v>
                </c:pt>
                <c:pt idx="64">
                  <c:v>3.42</c:v>
                </c:pt>
                <c:pt idx="65">
                  <c:v>3.38</c:v>
                </c:pt>
                <c:pt idx="66">
                  <c:v>3.17</c:v>
                </c:pt>
                <c:pt idx="67">
                  <c:v>3.03</c:v>
                </c:pt>
                <c:pt idx="68">
                  <c:v>3.07</c:v>
                </c:pt>
                <c:pt idx="69">
                  <c:v>3.15</c:v>
                </c:pt>
                <c:pt idx="70">
                  <c:v>3.35</c:v>
                </c:pt>
                <c:pt idx="71">
                  <c:v>3.42</c:v>
                </c:pt>
                <c:pt idx="72">
                  <c:v>3.32</c:v>
                </c:pt>
                <c:pt idx="73">
                  <c:v>3.3</c:v>
                </c:pt>
                <c:pt idx="74">
                  <c:v>3.36</c:v>
                </c:pt>
                <c:pt idx="75">
                  <c:v>3.45</c:v>
                </c:pt>
                <c:pt idx="76">
                  <c:v>3.4</c:v>
                </c:pt>
                <c:pt idx="77">
                  <c:v>2.8</c:v>
                </c:pt>
                <c:pt idx="78">
                  <c:v>2.5</c:v>
                </c:pt>
                <c:pt idx="79">
                  <c:v>2.48</c:v>
                </c:pt>
                <c:pt idx="80">
                  <c:v>2.5299999999999998</c:v>
                </c:pt>
                <c:pt idx="81">
                  <c:v>2.6</c:v>
                </c:pt>
                <c:pt idx="82">
                  <c:v>2.68</c:v>
                </c:pt>
                <c:pt idx="83">
                  <c:v>2.68</c:v>
                </c:pt>
                <c:pt idx="84">
                  <c:v>2.7</c:v>
                </c:pt>
                <c:pt idx="85">
                  <c:v>2.8</c:v>
                </c:pt>
                <c:pt idx="86">
                  <c:v>2.9</c:v>
                </c:pt>
                <c:pt idx="87">
                  <c:v>2.9</c:v>
                </c:pt>
                <c:pt idx="88">
                  <c:v>3.02</c:v>
                </c:pt>
                <c:pt idx="89">
                  <c:v>2.7</c:v>
                </c:pt>
                <c:pt idx="90">
                  <c:v>2.59</c:v>
                </c:pt>
                <c:pt idx="91">
                  <c:v>2.65</c:v>
                </c:pt>
                <c:pt idx="92">
                  <c:v>2.78</c:v>
                </c:pt>
                <c:pt idx="93">
                  <c:v>2.9</c:v>
                </c:pt>
                <c:pt idx="94">
                  <c:v>2.9</c:v>
                </c:pt>
                <c:pt idx="95">
                  <c:v>3.1</c:v>
                </c:pt>
                <c:pt idx="96">
                  <c:v>3.2</c:v>
                </c:pt>
                <c:pt idx="97">
                  <c:v>3.28</c:v>
                </c:pt>
                <c:pt idx="98">
                  <c:v>3.1</c:v>
                </c:pt>
                <c:pt idx="99">
                  <c:v>3.14</c:v>
                </c:pt>
                <c:pt idx="100">
                  <c:v>3.2</c:v>
                </c:pt>
                <c:pt idx="101">
                  <c:v>3.79</c:v>
                </c:pt>
                <c:pt idx="102">
                  <c:v>3.77</c:v>
                </c:pt>
                <c:pt idx="103">
                  <c:v>3.78</c:v>
                </c:pt>
                <c:pt idx="104">
                  <c:v>4.03</c:v>
                </c:pt>
                <c:pt idx="105">
                  <c:v>4.13</c:v>
                </c:pt>
                <c:pt idx="106">
                  <c:v>4.18</c:v>
                </c:pt>
                <c:pt idx="107">
                  <c:v>4.25</c:v>
                </c:pt>
                <c:pt idx="108">
                  <c:v>4.4000000000000004</c:v>
                </c:pt>
                <c:pt idx="109">
                  <c:v>4.37</c:v>
                </c:pt>
                <c:pt idx="110">
                  <c:v>4.32</c:v>
                </c:pt>
                <c:pt idx="111">
                  <c:v>4.46</c:v>
                </c:pt>
                <c:pt idx="112">
                  <c:v>4.55</c:v>
                </c:pt>
                <c:pt idx="113">
                  <c:v>4.4400000000000004</c:v>
                </c:pt>
                <c:pt idx="114">
                  <c:v>4.28</c:v>
                </c:pt>
                <c:pt idx="115">
                  <c:v>4.24</c:v>
                </c:pt>
                <c:pt idx="116">
                  <c:v>4.18</c:v>
                </c:pt>
                <c:pt idx="117">
                  <c:v>4.28</c:v>
                </c:pt>
                <c:pt idx="118">
                  <c:v>4.3600000000000003</c:v>
                </c:pt>
                <c:pt idx="119">
                  <c:v>4.3899999999999997</c:v>
                </c:pt>
                <c:pt idx="120">
                  <c:v>4.3</c:v>
                </c:pt>
                <c:pt idx="121">
                  <c:v>4.13</c:v>
                </c:pt>
                <c:pt idx="122">
                  <c:v>4.04</c:v>
                </c:pt>
                <c:pt idx="123">
                  <c:v>4.13</c:v>
                </c:pt>
                <c:pt idx="124">
                  <c:v>3.91</c:v>
                </c:pt>
                <c:pt idx="125">
                  <c:v>3.6</c:v>
                </c:pt>
                <c:pt idx="126">
                  <c:v>3.11</c:v>
                </c:pt>
                <c:pt idx="127">
                  <c:v>2.89</c:v>
                </c:pt>
                <c:pt idx="128">
                  <c:v>2.82</c:v>
                </c:pt>
                <c:pt idx="129">
                  <c:v>2.81</c:v>
                </c:pt>
                <c:pt idx="130">
                  <c:v>2.78</c:v>
                </c:pt>
                <c:pt idx="131">
                  <c:v>2.78</c:v>
                </c:pt>
                <c:pt idx="132">
                  <c:v>2.71</c:v>
                </c:pt>
                <c:pt idx="133">
                  <c:v>2.77</c:v>
                </c:pt>
                <c:pt idx="134">
                  <c:v>2.94</c:v>
                </c:pt>
                <c:pt idx="135">
                  <c:v>2.98</c:v>
                </c:pt>
                <c:pt idx="136">
                  <c:v>3.04</c:v>
                </c:pt>
                <c:pt idx="137">
                  <c:v>2.99</c:v>
                </c:pt>
                <c:pt idx="138">
                  <c:v>2.91</c:v>
                </c:pt>
                <c:pt idx="139">
                  <c:v>3.1</c:v>
                </c:pt>
                <c:pt idx="140">
                  <c:v>3.31</c:v>
                </c:pt>
                <c:pt idx="141">
                  <c:v>3.64</c:v>
                </c:pt>
                <c:pt idx="142">
                  <c:v>3.76</c:v>
                </c:pt>
                <c:pt idx="143">
                  <c:v>4.0599999999999996</c:v>
                </c:pt>
                <c:pt idx="144">
                  <c:v>4.66</c:v>
                </c:pt>
                <c:pt idx="145">
                  <c:v>4.51</c:v>
                </c:pt>
                <c:pt idx="146">
                  <c:v>4.33</c:v>
                </c:pt>
                <c:pt idx="147">
                  <c:v>4.0199999999999996</c:v>
                </c:pt>
                <c:pt idx="148">
                  <c:v>3.9</c:v>
                </c:pt>
                <c:pt idx="149">
                  <c:v>3.91</c:v>
                </c:pt>
                <c:pt idx="150">
                  <c:v>3.52</c:v>
                </c:pt>
                <c:pt idx="151">
                  <c:v>3.27</c:v>
                </c:pt>
                <c:pt idx="152">
                  <c:v>3.56</c:v>
                </c:pt>
                <c:pt idx="153">
                  <c:v>3.6</c:v>
                </c:pt>
                <c:pt idx="154">
                  <c:v>3.78</c:v>
                </c:pt>
                <c:pt idx="155">
                  <c:v>3.81</c:v>
                </c:pt>
                <c:pt idx="156">
                  <c:v>3.97</c:v>
                </c:pt>
                <c:pt idx="157">
                  <c:v>3.75</c:v>
                </c:pt>
                <c:pt idx="158">
                  <c:v>3.74</c:v>
                </c:pt>
                <c:pt idx="159">
                  <c:v>3.59</c:v>
                </c:pt>
                <c:pt idx="160">
                  <c:v>3.51</c:v>
                </c:pt>
                <c:pt idx="161">
                  <c:v>3.33</c:v>
                </c:pt>
                <c:pt idx="162">
                  <c:v>3.38</c:v>
                </c:pt>
                <c:pt idx="163">
                  <c:v>3.34</c:v>
                </c:pt>
                <c:pt idx="164">
                  <c:v>3.37</c:v>
                </c:pt>
                <c:pt idx="165">
                  <c:v>3.52</c:v>
                </c:pt>
                <c:pt idx="166">
                  <c:v>3.39</c:v>
                </c:pt>
                <c:pt idx="167">
                  <c:v>4.1500000000000004</c:v>
                </c:pt>
                <c:pt idx="168">
                  <c:v>4</c:v>
                </c:pt>
                <c:pt idx="169">
                  <c:v>3.8</c:v>
                </c:pt>
                <c:pt idx="170">
                  <c:v>3.64</c:v>
                </c:pt>
                <c:pt idx="171">
                  <c:v>3.63</c:v>
                </c:pt>
                <c:pt idx="172">
                  <c:v>3.65</c:v>
                </c:pt>
                <c:pt idx="173">
                  <c:v>3.6</c:v>
                </c:pt>
                <c:pt idx="174">
                  <c:v>3.48</c:v>
                </c:pt>
                <c:pt idx="175">
                  <c:v>3.7</c:v>
                </c:pt>
                <c:pt idx="176">
                  <c:v>4.05</c:v>
                </c:pt>
                <c:pt idx="177">
                  <c:v>4.3099999999999996</c:v>
                </c:pt>
                <c:pt idx="178">
                  <c:v>4.24</c:v>
                </c:pt>
                <c:pt idx="179">
                  <c:v>4.2699999999999996</c:v>
                </c:pt>
                <c:pt idx="180">
                  <c:v>4.0599999999999996</c:v>
                </c:pt>
                <c:pt idx="181">
                  <c:v>3.98</c:v>
                </c:pt>
                <c:pt idx="182">
                  <c:v>3.87</c:v>
                </c:pt>
                <c:pt idx="183">
                  <c:v>3.86</c:v>
                </c:pt>
                <c:pt idx="184">
                  <c:v>4.22</c:v>
                </c:pt>
                <c:pt idx="185">
                  <c:v>4.72</c:v>
                </c:pt>
                <c:pt idx="186">
                  <c:v>4.9800000000000004</c:v>
                </c:pt>
                <c:pt idx="187">
                  <c:v>4.76</c:v>
                </c:pt>
                <c:pt idx="188">
                  <c:v>5</c:v>
                </c:pt>
                <c:pt idx="189">
                  <c:v>5.28</c:v>
                </c:pt>
                <c:pt idx="190">
                  <c:v>5.34</c:v>
                </c:pt>
                <c:pt idx="191">
                  <c:v>5.51</c:v>
                </c:pt>
                <c:pt idx="192">
                  <c:v>5.4</c:v>
                </c:pt>
                <c:pt idx="193">
                  <c:v>5.67</c:v>
                </c:pt>
                <c:pt idx="194">
                  <c:v>5.63</c:v>
                </c:pt>
                <c:pt idx="195">
                  <c:v>6.6</c:v>
                </c:pt>
                <c:pt idx="196">
                  <c:v>7.02</c:v>
                </c:pt>
                <c:pt idx="197">
                  <c:v>6.12</c:v>
                </c:pt>
                <c:pt idx="198">
                  <c:v>5.34</c:v>
                </c:pt>
                <c:pt idx="199">
                  <c:v>5.01</c:v>
                </c:pt>
                <c:pt idx="200">
                  <c:v>4.7</c:v>
                </c:pt>
                <c:pt idx="201">
                  <c:v>4.76</c:v>
                </c:pt>
                <c:pt idx="202">
                  <c:v>4.78</c:v>
                </c:pt>
                <c:pt idx="203">
                  <c:v>4.7</c:v>
                </c:pt>
                <c:pt idx="204">
                  <c:v>4.6100000000000003</c:v>
                </c:pt>
                <c:pt idx="205">
                  <c:v>4.5199999999999996</c:v>
                </c:pt>
                <c:pt idx="206">
                  <c:v>4.58</c:v>
                </c:pt>
                <c:pt idx="207">
                  <c:v>4.78</c:v>
                </c:pt>
                <c:pt idx="208">
                  <c:v>4.6100000000000003</c:v>
                </c:pt>
                <c:pt idx="209">
                  <c:v>4.08</c:v>
                </c:pt>
                <c:pt idx="210">
                  <c:v>3.57</c:v>
                </c:pt>
                <c:pt idx="211">
                  <c:v>3.84</c:v>
                </c:pt>
                <c:pt idx="212">
                  <c:v>3.86</c:v>
                </c:pt>
                <c:pt idx="213">
                  <c:v>3.88</c:v>
                </c:pt>
                <c:pt idx="214">
                  <c:v>3.87</c:v>
                </c:pt>
                <c:pt idx="215">
                  <c:v>3.72</c:v>
                </c:pt>
                <c:pt idx="216">
                  <c:v>3.61</c:v>
                </c:pt>
                <c:pt idx="217">
                  <c:v>3.64</c:v>
                </c:pt>
                <c:pt idx="218">
                  <c:v>3.61</c:v>
                </c:pt>
                <c:pt idx="219">
                  <c:v>3.39</c:v>
                </c:pt>
                <c:pt idx="220">
                  <c:v>3.41</c:v>
                </c:pt>
                <c:pt idx="221">
                  <c:v>3.16</c:v>
                </c:pt>
                <c:pt idx="222">
                  <c:v>3.02</c:v>
                </c:pt>
                <c:pt idx="223">
                  <c:v>2.74</c:v>
                </c:pt>
                <c:pt idx="224">
                  <c:v>2.81</c:v>
                </c:pt>
                <c:pt idx="225">
                  <c:v>3.3</c:v>
                </c:pt>
                <c:pt idx="226">
                  <c:v>3.42</c:v>
                </c:pt>
                <c:pt idx="227">
                  <c:v>3.31</c:v>
                </c:pt>
                <c:pt idx="228">
                  <c:v>3.27</c:v>
                </c:pt>
                <c:pt idx="229">
                  <c:v>3.05</c:v>
                </c:pt>
                <c:pt idx="230">
                  <c:v>3.02</c:v>
                </c:pt>
                <c:pt idx="231">
                  <c:v>2.94</c:v>
                </c:pt>
                <c:pt idx="232">
                  <c:v>2.89</c:v>
                </c:pt>
                <c:pt idx="233">
                  <c:v>2.93</c:v>
                </c:pt>
                <c:pt idx="234">
                  <c:v>2.68</c:v>
                </c:pt>
                <c:pt idx="235">
                  <c:v>2.85</c:v>
                </c:pt>
                <c:pt idx="236">
                  <c:v>2.92</c:v>
                </c:pt>
                <c:pt idx="237">
                  <c:v>2.8</c:v>
                </c:pt>
                <c:pt idx="238">
                  <c:v>2.89</c:v>
                </c:pt>
                <c:pt idx="239">
                  <c:v>2.81</c:v>
                </c:pt>
                <c:pt idx="240">
                  <c:v>2.9</c:v>
                </c:pt>
                <c:pt idx="241">
                  <c:v>2.94</c:v>
                </c:pt>
                <c:pt idx="242">
                  <c:v>2.91</c:v>
                </c:pt>
                <c:pt idx="243">
                  <c:v>2.84</c:v>
                </c:pt>
                <c:pt idx="244">
                  <c:v>2.95</c:v>
                </c:pt>
                <c:pt idx="245">
                  <c:v>3.07</c:v>
                </c:pt>
                <c:pt idx="246">
                  <c:v>2.97</c:v>
                </c:pt>
                <c:pt idx="247">
                  <c:v>2.89</c:v>
                </c:pt>
                <c:pt idx="248">
                  <c:v>3.13</c:v>
                </c:pt>
                <c:pt idx="249">
                  <c:v>3.41</c:v>
                </c:pt>
                <c:pt idx="250">
                  <c:v>3.45</c:v>
                </c:pt>
                <c:pt idx="251">
                  <c:v>3.47</c:v>
                </c:pt>
                <c:pt idx="252">
                  <c:v>3.54</c:v>
                </c:pt>
                <c:pt idx="253">
                  <c:v>3.35</c:v>
                </c:pt>
                <c:pt idx="254">
                  <c:v>3.45</c:v>
                </c:pt>
                <c:pt idx="255">
                  <c:v>3.41</c:v>
                </c:pt>
                <c:pt idx="256">
                  <c:v>3.49</c:v>
                </c:pt>
                <c:pt idx="257">
                  <c:v>3.32</c:v>
                </c:pt>
                <c:pt idx="258">
                  <c:v>3.2</c:v>
                </c:pt>
                <c:pt idx="259">
                  <c:v>3.15</c:v>
                </c:pt>
                <c:pt idx="260">
                  <c:v>3.18</c:v>
                </c:pt>
                <c:pt idx="261">
                  <c:v>3.28</c:v>
                </c:pt>
                <c:pt idx="262">
                  <c:v>3.37</c:v>
                </c:pt>
                <c:pt idx="263">
                  <c:v>3.26</c:v>
                </c:pt>
                <c:pt idx="264">
                  <c:v>3.29</c:v>
                </c:pt>
                <c:pt idx="265">
                  <c:v>3.25</c:v>
                </c:pt>
                <c:pt idx="266">
                  <c:v>3.23</c:v>
                </c:pt>
                <c:pt idx="267">
                  <c:v>3.24</c:v>
                </c:pt>
                <c:pt idx="268">
                  <c:v>3.21</c:v>
                </c:pt>
                <c:pt idx="269">
                  <c:v>3.55</c:v>
                </c:pt>
                <c:pt idx="270">
                  <c:v>3.92</c:v>
                </c:pt>
                <c:pt idx="271">
                  <c:v>4.29</c:v>
                </c:pt>
                <c:pt idx="272">
                  <c:v>5.04</c:v>
                </c:pt>
                <c:pt idx="273">
                  <c:v>5.0999999999999996</c:v>
                </c:pt>
                <c:pt idx="274">
                  <c:v>4.76</c:v>
                </c:pt>
                <c:pt idx="275">
                  <c:v>4.3899999999999997</c:v>
                </c:pt>
                <c:pt idx="276">
                  <c:v>4.0599999999999996</c:v>
                </c:pt>
                <c:pt idx="277">
                  <c:v>4.08</c:v>
                </c:pt>
                <c:pt idx="278">
                  <c:v>3.8</c:v>
                </c:pt>
                <c:pt idx="279">
                  <c:v>3.79</c:v>
                </c:pt>
                <c:pt idx="280">
                  <c:v>3.87</c:v>
                </c:pt>
                <c:pt idx="281">
                  <c:v>3.63</c:v>
                </c:pt>
                <c:pt idx="282">
                  <c:v>3.34</c:v>
                </c:pt>
                <c:pt idx="283">
                  <c:v>3.87</c:v>
                </c:pt>
                <c:pt idx="284">
                  <c:v>3.74</c:v>
                </c:pt>
                <c:pt idx="285">
                  <c:v>3.79</c:v>
                </c:pt>
                <c:pt idx="286">
                  <c:v>4.21</c:v>
                </c:pt>
                <c:pt idx="287">
                  <c:v>4.3099999999999996</c:v>
                </c:pt>
                <c:pt idx="288">
                  <c:v>4.32</c:v>
                </c:pt>
                <c:pt idx="289">
                  <c:v>4.25</c:v>
                </c:pt>
                <c:pt idx="290">
                  <c:v>4.3</c:v>
                </c:pt>
                <c:pt idx="291">
                  <c:v>4.3499999999999996</c:v>
                </c:pt>
                <c:pt idx="292">
                  <c:v>4.28</c:v>
                </c:pt>
                <c:pt idx="293">
                  <c:v>4.13</c:v>
                </c:pt>
                <c:pt idx="294">
                  <c:v>3.97</c:v>
                </c:pt>
                <c:pt idx="295">
                  <c:v>3.73</c:v>
                </c:pt>
                <c:pt idx="296">
                  <c:v>4.01</c:v>
                </c:pt>
                <c:pt idx="297">
                  <c:v>3.95</c:v>
                </c:pt>
                <c:pt idx="298">
                  <c:v>4.22</c:v>
                </c:pt>
                <c:pt idx="299">
                  <c:v>4.22</c:v>
                </c:pt>
                <c:pt idx="300">
                  <c:v>4.1399999999999997</c:v>
                </c:pt>
                <c:pt idx="301">
                  <c:v>4</c:v>
                </c:pt>
                <c:pt idx="302">
                  <c:v>4</c:v>
                </c:pt>
                <c:pt idx="303">
                  <c:v>3.76</c:v>
                </c:pt>
                <c:pt idx="304">
                  <c:v>3.8</c:v>
                </c:pt>
                <c:pt idx="305">
                  <c:v>3.87</c:v>
                </c:pt>
                <c:pt idx="306">
                  <c:v>3.83</c:v>
                </c:pt>
                <c:pt idx="307">
                  <c:v>3.96</c:v>
                </c:pt>
                <c:pt idx="308">
                  <c:v>4.3</c:v>
                </c:pt>
                <c:pt idx="309">
                  <c:v>4.57</c:v>
                </c:pt>
                <c:pt idx="310">
                  <c:v>4.53</c:v>
                </c:pt>
                <c:pt idx="311">
                  <c:v>4.5199999999999996</c:v>
                </c:pt>
                <c:pt idx="312">
                  <c:v>4.46</c:v>
                </c:pt>
                <c:pt idx="313">
                  <c:v>4.72</c:v>
                </c:pt>
                <c:pt idx="314">
                  <c:v>4.62</c:v>
                </c:pt>
                <c:pt idx="315">
                  <c:v>4.8600000000000003</c:v>
                </c:pt>
                <c:pt idx="316">
                  <c:v>5.21</c:v>
                </c:pt>
                <c:pt idx="317">
                  <c:v>5.25</c:v>
                </c:pt>
                <c:pt idx="318">
                  <c:v>5.27</c:v>
                </c:pt>
                <c:pt idx="319">
                  <c:v>5</c:v>
                </c:pt>
                <c:pt idx="320">
                  <c:v>5.16</c:v>
                </c:pt>
                <c:pt idx="321">
                  <c:v>5.62</c:v>
                </c:pt>
                <c:pt idx="322">
                  <c:v>5.61</c:v>
                </c:pt>
                <c:pt idx="323">
                  <c:v>5.49</c:v>
                </c:pt>
                <c:pt idx="324">
                  <c:v>5.29</c:v>
                </c:pt>
                <c:pt idx="325">
                  <c:v>5.39</c:v>
                </c:pt>
                <c:pt idx="326">
                  <c:v>5.4</c:v>
                </c:pt>
                <c:pt idx="327">
                  <c:v>5.52</c:v>
                </c:pt>
                <c:pt idx="328">
                  <c:v>5.54</c:v>
                </c:pt>
                <c:pt idx="329">
                  <c:v>6.22</c:v>
                </c:pt>
                <c:pt idx="330">
                  <c:v>6.28</c:v>
                </c:pt>
                <c:pt idx="331">
                  <c:v>6.84</c:v>
                </c:pt>
                <c:pt idx="332">
                  <c:v>8.52</c:v>
                </c:pt>
                <c:pt idx="333">
                  <c:v>8.89</c:v>
                </c:pt>
                <c:pt idx="334">
                  <c:v>8.6199999999999992</c:v>
                </c:pt>
                <c:pt idx="335">
                  <c:v>9.8000000000000007</c:v>
                </c:pt>
                <c:pt idx="336">
                  <c:v>9.9700000000000006</c:v>
                </c:pt>
                <c:pt idx="337">
                  <c:v>12.28</c:v>
                </c:pt>
                <c:pt idx="338">
                  <c:v>12.29</c:v>
                </c:pt>
                <c:pt idx="339">
                  <c:v>10.29</c:v>
                </c:pt>
                <c:pt idx="340">
                  <c:v>9.33</c:v>
                </c:pt>
                <c:pt idx="341">
                  <c:v>9.19</c:v>
                </c:pt>
                <c:pt idx="342">
                  <c:v>8.68</c:v>
                </c:pt>
                <c:pt idx="343">
                  <c:v>8.64</c:v>
                </c:pt>
                <c:pt idx="344">
                  <c:v>7.52</c:v>
                </c:pt>
                <c:pt idx="345">
                  <c:v>6.17</c:v>
                </c:pt>
                <c:pt idx="346">
                  <c:v>6.21</c:v>
                </c:pt>
                <c:pt idx="347">
                  <c:v>6.06</c:v>
                </c:pt>
                <c:pt idx="348">
                  <c:v>6.59</c:v>
                </c:pt>
                <c:pt idx="349">
                  <c:v>6.21</c:v>
                </c:pt>
                <c:pt idx="350">
                  <c:v>6.23</c:v>
                </c:pt>
                <c:pt idx="351">
                  <c:v>6.1</c:v>
                </c:pt>
                <c:pt idx="352">
                  <c:v>6.7</c:v>
                </c:pt>
                <c:pt idx="353">
                  <c:v>6.63</c:v>
                </c:pt>
                <c:pt idx="354">
                  <c:v>5.58</c:v>
                </c:pt>
                <c:pt idx="355">
                  <c:v>5.15</c:v>
                </c:pt>
                <c:pt idx="356">
                  <c:v>4.5599999999999996</c:v>
                </c:pt>
                <c:pt idx="357">
                  <c:v>5.0599999999999996</c:v>
                </c:pt>
                <c:pt idx="358">
                  <c:v>5.58</c:v>
                </c:pt>
                <c:pt idx="359">
                  <c:v>5.37</c:v>
                </c:pt>
                <c:pt idx="360">
                  <c:v>5.24</c:v>
                </c:pt>
                <c:pt idx="361">
                  <c:v>5.0999999999999996</c:v>
                </c:pt>
                <c:pt idx="362">
                  <c:v>4.99</c:v>
                </c:pt>
                <c:pt idx="363">
                  <c:v>4.8600000000000003</c:v>
                </c:pt>
                <c:pt idx="364">
                  <c:v>4.78</c:v>
                </c:pt>
                <c:pt idx="365">
                  <c:v>4.5</c:v>
                </c:pt>
                <c:pt idx="366">
                  <c:v>5.26</c:v>
                </c:pt>
                <c:pt idx="367">
                  <c:v>6.76</c:v>
                </c:pt>
                <c:pt idx="368">
                  <c:v>7.01</c:v>
                </c:pt>
                <c:pt idx="369">
                  <c:v>7.04</c:v>
                </c:pt>
                <c:pt idx="370">
                  <c:v>7.13</c:v>
                </c:pt>
                <c:pt idx="371">
                  <c:v>8.0399999999999991</c:v>
                </c:pt>
                <c:pt idx="372">
                  <c:v>8.5399999999999991</c:v>
                </c:pt>
                <c:pt idx="373">
                  <c:v>9.23</c:v>
                </c:pt>
                <c:pt idx="374">
                  <c:v>8.44</c:v>
                </c:pt>
                <c:pt idx="375">
                  <c:v>9.2799999999999994</c:v>
                </c:pt>
                <c:pt idx="376">
                  <c:v>9.3800000000000008</c:v>
                </c:pt>
                <c:pt idx="377">
                  <c:v>8.61</c:v>
                </c:pt>
                <c:pt idx="378">
                  <c:v>8.0299999999999994</c:v>
                </c:pt>
                <c:pt idx="379">
                  <c:v>8.6300000000000008</c:v>
                </c:pt>
                <c:pt idx="380">
                  <c:v>8.3000000000000007</c:v>
                </c:pt>
                <c:pt idx="381">
                  <c:v>7.77</c:v>
                </c:pt>
                <c:pt idx="382">
                  <c:v>7.74</c:v>
                </c:pt>
                <c:pt idx="383">
                  <c:v>7.46</c:v>
                </c:pt>
                <c:pt idx="384">
                  <c:v>7.69</c:v>
                </c:pt>
                <c:pt idx="385">
                  <c:v>7.59</c:v>
                </c:pt>
                <c:pt idx="386">
                  <c:v>7.52</c:v>
                </c:pt>
                <c:pt idx="387">
                  <c:v>7.11</c:v>
                </c:pt>
                <c:pt idx="388">
                  <c:v>7.24</c:v>
                </c:pt>
                <c:pt idx="389">
                  <c:v>7.61</c:v>
                </c:pt>
                <c:pt idx="390">
                  <c:v>9.1300000000000008</c:v>
                </c:pt>
                <c:pt idx="391">
                  <c:v>9.43</c:v>
                </c:pt>
                <c:pt idx="392">
                  <c:v>9.56</c:v>
                </c:pt>
                <c:pt idx="393">
                  <c:v>9.6199999999999992</c:v>
                </c:pt>
                <c:pt idx="394">
                  <c:v>9.73</c:v>
                </c:pt>
                <c:pt idx="395">
                  <c:v>9.36</c:v>
                </c:pt>
                <c:pt idx="396">
                  <c:v>9.09</c:v>
                </c:pt>
                <c:pt idx="397">
                  <c:v>8.6999999999999993</c:v>
                </c:pt>
                <c:pt idx="398">
                  <c:v>8.35</c:v>
                </c:pt>
                <c:pt idx="399">
                  <c:v>8.3000000000000007</c:v>
                </c:pt>
                <c:pt idx="400">
                  <c:v>8.5299999999999994</c:v>
                </c:pt>
                <c:pt idx="401">
                  <c:v>8.32</c:v>
                </c:pt>
                <c:pt idx="402">
                  <c:v>8.14</c:v>
                </c:pt>
                <c:pt idx="403">
                  <c:v>8.1199999999999992</c:v>
                </c:pt>
                <c:pt idx="404">
                  <c:v>8</c:v>
                </c:pt>
                <c:pt idx="405">
                  <c:v>8.6999999999999993</c:v>
                </c:pt>
                <c:pt idx="406">
                  <c:v>8.44</c:v>
                </c:pt>
                <c:pt idx="407">
                  <c:v>8.0299999999999994</c:v>
                </c:pt>
                <c:pt idx="408">
                  <c:v>7.56</c:v>
                </c:pt>
                <c:pt idx="409">
                  <c:v>8.0399999999999991</c:v>
                </c:pt>
                <c:pt idx="410">
                  <c:v>8.8699999999999992</c:v>
                </c:pt>
                <c:pt idx="411">
                  <c:v>8.81</c:v>
                </c:pt>
                <c:pt idx="412">
                  <c:v>9.01</c:v>
                </c:pt>
                <c:pt idx="413">
                  <c:v>8.23</c:v>
                </c:pt>
                <c:pt idx="414">
                  <c:v>7.61</c:v>
                </c:pt>
                <c:pt idx="415">
                  <c:v>7.33</c:v>
                </c:pt>
                <c:pt idx="416">
                  <c:v>7.11</c:v>
                </c:pt>
                <c:pt idx="417">
                  <c:v>7.35</c:v>
                </c:pt>
                <c:pt idx="418">
                  <c:v>7.2</c:v>
                </c:pt>
                <c:pt idx="419">
                  <c:v>7.54</c:v>
                </c:pt>
                <c:pt idx="420">
                  <c:v>6.75</c:v>
                </c:pt>
                <c:pt idx="421">
                  <c:v>6.44</c:v>
                </c:pt>
                <c:pt idx="422">
                  <c:v>6.46</c:v>
                </c:pt>
                <c:pt idx="423">
                  <c:v>6.22</c:v>
                </c:pt>
                <c:pt idx="424">
                  <c:v>6.18</c:v>
                </c:pt>
                <c:pt idx="425">
                  <c:v>6.4</c:v>
                </c:pt>
                <c:pt idx="426">
                  <c:v>6.27</c:v>
                </c:pt>
                <c:pt idx="427">
                  <c:v>5.7</c:v>
                </c:pt>
                <c:pt idx="428">
                  <c:v>5.44</c:v>
                </c:pt>
                <c:pt idx="429">
                  <c:v>5.62</c:v>
                </c:pt>
                <c:pt idx="430">
                  <c:v>5.55</c:v>
                </c:pt>
                <c:pt idx="431">
                  <c:v>5.6</c:v>
                </c:pt>
                <c:pt idx="432">
                  <c:v>5.46</c:v>
                </c:pt>
                <c:pt idx="433">
                  <c:v>5.28</c:v>
                </c:pt>
                <c:pt idx="434">
                  <c:v>5.34</c:v>
                </c:pt>
                <c:pt idx="435">
                  <c:v>5.22</c:v>
                </c:pt>
                <c:pt idx="436">
                  <c:v>5.08</c:v>
                </c:pt>
                <c:pt idx="437">
                  <c:v>5.04</c:v>
                </c:pt>
                <c:pt idx="438">
                  <c:v>4.24</c:v>
                </c:pt>
                <c:pt idx="439">
                  <c:v>4.1500000000000004</c:v>
                </c:pt>
                <c:pt idx="440">
                  <c:v>4.24</c:v>
                </c:pt>
                <c:pt idx="441">
                  <c:v>4.4000000000000004</c:v>
                </c:pt>
                <c:pt idx="442">
                  <c:v>4.6399999999999997</c:v>
                </c:pt>
                <c:pt idx="443">
                  <c:v>4.5599999999999996</c:v>
                </c:pt>
                <c:pt idx="444">
                  <c:v>4.91</c:v>
                </c:pt>
                <c:pt idx="445">
                  <c:v>5.04</c:v>
                </c:pt>
                <c:pt idx="446">
                  <c:v>4.8</c:v>
                </c:pt>
                <c:pt idx="447">
                  <c:v>4.37</c:v>
                </c:pt>
                <c:pt idx="448">
                  <c:v>4.8</c:v>
                </c:pt>
                <c:pt idx="449">
                  <c:v>5.24</c:v>
                </c:pt>
                <c:pt idx="450">
                  <c:v>5.65</c:v>
                </c:pt>
                <c:pt idx="451">
                  <c:v>4.8</c:v>
                </c:pt>
                <c:pt idx="452">
                  <c:v>5.07</c:v>
                </c:pt>
                <c:pt idx="453">
                  <c:v>5.1100000000000003</c:v>
                </c:pt>
                <c:pt idx="454">
                  <c:v>5.3</c:v>
                </c:pt>
                <c:pt idx="455">
                  <c:v>5.38</c:v>
                </c:pt>
                <c:pt idx="456">
                  <c:v>5.73</c:v>
                </c:pt>
                <c:pt idx="457">
                  <c:v>5.93</c:v>
                </c:pt>
                <c:pt idx="458">
                  <c:v>6.05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7F-4606-AD2E-465666CB5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7397400"/>
        <c:axId val="467397728"/>
      </c:lineChart>
      <c:catAx>
        <c:axId val="467397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397728"/>
        <c:crosses val="autoZero"/>
        <c:auto val="1"/>
        <c:lblAlgn val="ctr"/>
        <c:lblOffset val="100"/>
        <c:noMultiLvlLbl val="0"/>
      </c:catAx>
      <c:valAx>
        <c:axId val="46739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397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[WorkingDataSet.xlsx]bread price chart!PivotTable1</c:name>
    <c:fmtId val="21"/>
  </c:pivotSource>
  <c:chart>
    <c:title>
      <c:tx>
        <c:strRef>
          <c:f>'bread price chart'!$B$3</c:f>
          <c:strCache>
            <c:ptCount val="1"/>
            <c:pt idx="0">
              <c:v> Bread Price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'bread price chart'!$B$3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3.6601136778432498E-3"/>
                  <c:y val="0.1929071194867764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'bread price chart'!$B$3</c:f>
              <c:strCache>
                <c:ptCount val="459"/>
                <c:pt idx="0">
                  <c:v>1/1/1980</c:v>
                </c:pt>
                <c:pt idx="1">
                  <c:v>2/1/1980</c:v>
                </c:pt>
                <c:pt idx="2">
                  <c:v>3/1/1980</c:v>
                </c:pt>
                <c:pt idx="3">
                  <c:v>4/1/1980</c:v>
                </c:pt>
                <c:pt idx="4">
                  <c:v>5/1/1980</c:v>
                </c:pt>
                <c:pt idx="5">
                  <c:v>6/1/1980</c:v>
                </c:pt>
                <c:pt idx="6">
                  <c:v>7/1/1980</c:v>
                </c:pt>
                <c:pt idx="7">
                  <c:v>8/1/1980</c:v>
                </c:pt>
                <c:pt idx="8">
                  <c:v>9/1/1980</c:v>
                </c:pt>
                <c:pt idx="9">
                  <c:v>10/1/1980</c:v>
                </c:pt>
                <c:pt idx="10">
                  <c:v>11/1/1980</c:v>
                </c:pt>
                <c:pt idx="11">
                  <c:v>12/1/1980</c:v>
                </c:pt>
                <c:pt idx="12">
                  <c:v>1/1/1981</c:v>
                </c:pt>
                <c:pt idx="13">
                  <c:v>2/1/1981</c:v>
                </c:pt>
                <c:pt idx="14">
                  <c:v>3/1/1981</c:v>
                </c:pt>
                <c:pt idx="15">
                  <c:v>4/1/1981</c:v>
                </c:pt>
                <c:pt idx="16">
                  <c:v>5/1/1981</c:v>
                </c:pt>
                <c:pt idx="17">
                  <c:v>6/1/1981</c:v>
                </c:pt>
                <c:pt idx="18">
                  <c:v>7/1/1981</c:v>
                </c:pt>
                <c:pt idx="19">
                  <c:v>8/1/1981</c:v>
                </c:pt>
                <c:pt idx="20">
                  <c:v>9/1/1981</c:v>
                </c:pt>
                <c:pt idx="21">
                  <c:v>10/1/1981</c:v>
                </c:pt>
                <c:pt idx="22">
                  <c:v>11/1/1981</c:v>
                </c:pt>
                <c:pt idx="23">
                  <c:v>12/1/1981</c:v>
                </c:pt>
                <c:pt idx="24">
                  <c:v>1/1/1982</c:v>
                </c:pt>
                <c:pt idx="25">
                  <c:v>2/1/1982</c:v>
                </c:pt>
                <c:pt idx="26">
                  <c:v>3/1/1982</c:v>
                </c:pt>
                <c:pt idx="27">
                  <c:v>4/1/1982</c:v>
                </c:pt>
                <c:pt idx="28">
                  <c:v>5/1/1982</c:v>
                </c:pt>
                <c:pt idx="29">
                  <c:v>6/1/1982</c:v>
                </c:pt>
                <c:pt idx="30">
                  <c:v>7/1/1982</c:v>
                </c:pt>
                <c:pt idx="31">
                  <c:v>8/1/1982</c:v>
                </c:pt>
                <c:pt idx="32">
                  <c:v>9/1/1982</c:v>
                </c:pt>
                <c:pt idx="33">
                  <c:v>10/1/1982</c:v>
                </c:pt>
                <c:pt idx="34">
                  <c:v>11/1/1982</c:v>
                </c:pt>
                <c:pt idx="35">
                  <c:v>12/1/1982</c:v>
                </c:pt>
                <c:pt idx="36">
                  <c:v>1/1/1983</c:v>
                </c:pt>
                <c:pt idx="37">
                  <c:v>2/1/1983</c:v>
                </c:pt>
                <c:pt idx="38">
                  <c:v>3/1/1983</c:v>
                </c:pt>
                <c:pt idx="39">
                  <c:v>4/1/1983</c:v>
                </c:pt>
                <c:pt idx="40">
                  <c:v>5/1/1983</c:v>
                </c:pt>
                <c:pt idx="41">
                  <c:v>6/1/1983</c:v>
                </c:pt>
                <c:pt idx="42">
                  <c:v>7/1/1983</c:v>
                </c:pt>
                <c:pt idx="43">
                  <c:v>8/1/1983</c:v>
                </c:pt>
                <c:pt idx="44">
                  <c:v>9/1/1983</c:v>
                </c:pt>
                <c:pt idx="45">
                  <c:v>10/1/1983</c:v>
                </c:pt>
                <c:pt idx="46">
                  <c:v>11/1/1983</c:v>
                </c:pt>
                <c:pt idx="47">
                  <c:v>12/1/1983</c:v>
                </c:pt>
                <c:pt idx="48">
                  <c:v>1/1/1984</c:v>
                </c:pt>
                <c:pt idx="49">
                  <c:v>2/1/1984</c:v>
                </c:pt>
                <c:pt idx="50">
                  <c:v>3/1/1984</c:v>
                </c:pt>
                <c:pt idx="51">
                  <c:v>4/1/1984</c:v>
                </c:pt>
                <c:pt idx="52">
                  <c:v>5/1/1984</c:v>
                </c:pt>
                <c:pt idx="53">
                  <c:v>6/1/1984</c:v>
                </c:pt>
                <c:pt idx="54">
                  <c:v>7/1/1984</c:v>
                </c:pt>
                <c:pt idx="55">
                  <c:v>8/1/1984</c:v>
                </c:pt>
                <c:pt idx="56">
                  <c:v>9/1/1984</c:v>
                </c:pt>
                <c:pt idx="57">
                  <c:v>10/1/1984</c:v>
                </c:pt>
                <c:pt idx="58">
                  <c:v>11/1/1984</c:v>
                </c:pt>
                <c:pt idx="59">
                  <c:v>12/1/1984</c:v>
                </c:pt>
                <c:pt idx="60">
                  <c:v>1/1/1985</c:v>
                </c:pt>
                <c:pt idx="61">
                  <c:v>2/1/1985</c:v>
                </c:pt>
                <c:pt idx="62">
                  <c:v>3/1/1985</c:v>
                </c:pt>
                <c:pt idx="63">
                  <c:v>4/1/1985</c:v>
                </c:pt>
                <c:pt idx="64">
                  <c:v>5/1/1985</c:v>
                </c:pt>
                <c:pt idx="65">
                  <c:v>6/1/1985</c:v>
                </c:pt>
                <c:pt idx="66">
                  <c:v>7/1/1985</c:v>
                </c:pt>
                <c:pt idx="67">
                  <c:v>8/1/1985</c:v>
                </c:pt>
                <c:pt idx="68">
                  <c:v>9/1/1985</c:v>
                </c:pt>
                <c:pt idx="69">
                  <c:v>10/1/1985</c:v>
                </c:pt>
                <c:pt idx="70">
                  <c:v>11/1/1985</c:v>
                </c:pt>
                <c:pt idx="71">
                  <c:v>12/1/1985</c:v>
                </c:pt>
                <c:pt idx="72">
                  <c:v>1/1/1986</c:v>
                </c:pt>
                <c:pt idx="73">
                  <c:v>2/1/1986</c:v>
                </c:pt>
                <c:pt idx="74">
                  <c:v>3/1/1986</c:v>
                </c:pt>
                <c:pt idx="75">
                  <c:v>4/1/1986</c:v>
                </c:pt>
                <c:pt idx="76">
                  <c:v>5/1/1986</c:v>
                </c:pt>
                <c:pt idx="77">
                  <c:v>6/1/1986</c:v>
                </c:pt>
                <c:pt idx="78">
                  <c:v>7/1/1986</c:v>
                </c:pt>
                <c:pt idx="79">
                  <c:v>8/1/1986</c:v>
                </c:pt>
                <c:pt idx="80">
                  <c:v>9/1/1986</c:v>
                </c:pt>
                <c:pt idx="81">
                  <c:v>10/1/1986</c:v>
                </c:pt>
                <c:pt idx="82">
                  <c:v>11/1/1986</c:v>
                </c:pt>
                <c:pt idx="83">
                  <c:v>12/1/1986</c:v>
                </c:pt>
                <c:pt idx="84">
                  <c:v>1/1/1987</c:v>
                </c:pt>
                <c:pt idx="85">
                  <c:v>2/1/1987</c:v>
                </c:pt>
                <c:pt idx="86">
                  <c:v>3/1/1987</c:v>
                </c:pt>
                <c:pt idx="87">
                  <c:v>4/1/1987</c:v>
                </c:pt>
                <c:pt idx="88">
                  <c:v>5/1/1987</c:v>
                </c:pt>
                <c:pt idx="89">
                  <c:v>6/1/1987</c:v>
                </c:pt>
                <c:pt idx="90">
                  <c:v>7/1/1987</c:v>
                </c:pt>
                <c:pt idx="91">
                  <c:v>8/1/1987</c:v>
                </c:pt>
                <c:pt idx="92">
                  <c:v>9/1/1987</c:v>
                </c:pt>
                <c:pt idx="93">
                  <c:v>10/1/1987</c:v>
                </c:pt>
                <c:pt idx="94">
                  <c:v>11/1/1987</c:v>
                </c:pt>
                <c:pt idx="95">
                  <c:v>12/1/1987</c:v>
                </c:pt>
                <c:pt idx="96">
                  <c:v>1/1/1988</c:v>
                </c:pt>
                <c:pt idx="97">
                  <c:v>2/1/1988</c:v>
                </c:pt>
                <c:pt idx="98">
                  <c:v>3/1/1988</c:v>
                </c:pt>
                <c:pt idx="99">
                  <c:v>4/1/1988</c:v>
                </c:pt>
                <c:pt idx="100">
                  <c:v>5/1/1988</c:v>
                </c:pt>
                <c:pt idx="101">
                  <c:v>6/1/1988</c:v>
                </c:pt>
                <c:pt idx="102">
                  <c:v>7/1/1988</c:v>
                </c:pt>
                <c:pt idx="103">
                  <c:v>8/1/1988</c:v>
                </c:pt>
                <c:pt idx="104">
                  <c:v>9/1/1988</c:v>
                </c:pt>
                <c:pt idx="105">
                  <c:v>10/1/1988</c:v>
                </c:pt>
                <c:pt idx="106">
                  <c:v>11/1/1988</c:v>
                </c:pt>
                <c:pt idx="107">
                  <c:v>12/1/1988</c:v>
                </c:pt>
                <c:pt idx="108">
                  <c:v>1/1/1989</c:v>
                </c:pt>
                <c:pt idx="109">
                  <c:v>2/1/1989</c:v>
                </c:pt>
                <c:pt idx="110">
                  <c:v>3/1/1989</c:v>
                </c:pt>
                <c:pt idx="111">
                  <c:v>4/1/1989</c:v>
                </c:pt>
                <c:pt idx="112">
                  <c:v>5/1/1989</c:v>
                </c:pt>
                <c:pt idx="113">
                  <c:v>6/1/1989</c:v>
                </c:pt>
                <c:pt idx="114">
                  <c:v>7/1/1989</c:v>
                </c:pt>
                <c:pt idx="115">
                  <c:v>8/1/1989</c:v>
                </c:pt>
                <c:pt idx="116">
                  <c:v>9/1/1989</c:v>
                </c:pt>
                <c:pt idx="117">
                  <c:v>10/1/1989</c:v>
                </c:pt>
                <c:pt idx="118">
                  <c:v>11/1/1989</c:v>
                </c:pt>
                <c:pt idx="119">
                  <c:v>12/1/1989</c:v>
                </c:pt>
                <c:pt idx="120">
                  <c:v>1/1/1990</c:v>
                </c:pt>
                <c:pt idx="121">
                  <c:v>2/1/1990</c:v>
                </c:pt>
                <c:pt idx="122">
                  <c:v>3/1/1990</c:v>
                </c:pt>
                <c:pt idx="123">
                  <c:v>4/1/1990</c:v>
                </c:pt>
                <c:pt idx="124">
                  <c:v>5/1/1990</c:v>
                </c:pt>
                <c:pt idx="125">
                  <c:v>6/1/1990</c:v>
                </c:pt>
                <c:pt idx="126">
                  <c:v>7/1/1990</c:v>
                </c:pt>
                <c:pt idx="127">
                  <c:v>8/1/1990</c:v>
                </c:pt>
                <c:pt idx="128">
                  <c:v>9/1/1990</c:v>
                </c:pt>
                <c:pt idx="129">
                  <c:v>10/1/1990</c:v>
                </c:pt>
                <c:pt idx="130">
                  <c:v>11/1/1990</c:v>
                </c:pt>
                <c:pt idx="131">
                  <c:v>12/1/1990</c:v>
                </c:pt>
                <c:pt idx="132">
                  <c:v>1/1/1991</c:v>
                </c:pt>
                <c:pt idx="133">
                  <c:v>2/1/1991</c:v>
                </c:pt>
                <c:pt idx="134">
                  <c:v>3/1/1991</c:v>
                </c:pt>
                <c:pt idx="135">
                  <c:v>4/1/1991</c:v>
                </c:pt>
                <c:pt idx="136">
                  <c:v>5/1/1991</c:v>
                </c:pt>
                <c:pt idx="137">
                  <c:v>6/1/1991</c:v>
                </c:pt>
                <c:pt idx="138">
                  <c:v>7/1/1991</c:v>
                </c:pt>
                <c:pt idx="139">
                  <c:v>8/1/1991</c:v>
                </c:pt>
                <c:pt idx="140">
                  <c:v>9/1/1991</c:v>
                </c:pt>
                <c:pt idx="141">
                  <c:v>10/1/1991</c:v>
                </c:pt>
                <c:pt idx="142">
                  <c:v>11/1/1991</c:v>
                </c:pt>
                <c:pt idx="143">
                  <c:v>12/1/1991</c:v>
                </c:pt>
                <c:pt idx="144">
                  <c:v>1/1/1992</c:v>
                </c:pt>
                <c:pt idx="145">
                  <c:v>2/1/1992</c:v>
                </c:pt>
                <c:pt idx="146">
                  <c:v>3/1/1992</c:v>
                </c:pt>
                <c:pt idx="147">
                  <c:v>4/1/1992</c:v>
                </c:pt>
                <c:pt idx="148">
                  <c:v>5/1/1992</c:v>
                </c:pt>
                <c:pt idx="149">
                  <c:v>6/1/1992</c:v>
                </c:pt>
                <c:pt idx="150">
                  <c:v>7/1/1992</c:v>
                </c:pt>
                <c:pt idx="151">
                  <c:v>8/1/1992</c:v>
                </c:pt>
                <c:pt idx="152">
                  <c:v>9/1/1992</c:v>
                </c:pt>
                <c:pt idx="153">
                  <c:v>10/1/1992</c:v>
                </c:pt>
                <c:pt idx="154">
                  <c:v>11/1/1992</c:v>
                </c:pt>
                <c:pt idx="155">
                  <c:v>12/1/1992</c:v>
                </c:pt>
                <c:pt idx="156">
                  <c:v>1/1/1993</c:v>
                </c:pt>
                <c:pt idx="157">
                  <c:v>2/1/1993</c:v>
                </c:pt>
                <c:pt idx="158">
                  <c:v>3/1/1993</c:v>
                </c:pt>
                <c:pt idx="159">
                  <c:v>4/1/1993</c:v>
                </c:pt>
                <c:pt idx="160">
                  <c:v>5/1/1993</c:v>
                </c:pt>
                <c:pt idx="161">
                  <c:v>6/1/1993</c:v>
                </c:pt>
                <c:pt idx="162">
                  <c:v>7/1/1993</c:v>
                </c:pt>
                <c:pt idx="163">
                  <c:v>8/1/1993</c:v>
                </c:pt>
                <c:pt idx="164">
                  <c:v>9/1/1993</c:v>
                </c:pt>
                <c:pt idx="165">
                  <c:v>10/1/1993</c:v>
                </c:pt>
                <c:pt idx="166">
                  <c:v>11/1/1993</c:v>
                </c:pt>
                <c:pt idx="167">
                  <c:v>12/1/1993</c:v>
                </c:pt>
                <c:pt idx="168">
                  <c:v>1/1/1994</c:v>
                </c:pt>
                <c:pt idx="169">
                  <c:v>2/1/1994</c:v>
                </c:pt>
                <c:pt idx="170">
                  <c:v>3/1/1994</c:v>
                </c:pt>
                <c:pt idx="171">
                  <c:v>4/1/1994</c:v>
                </c:pt>
                <c:pt idx="172">
                  <c:v>5/1/1994</c:v>
                </c:pt>
                <c:pt idx="173">
                  <c:v>6/1/1994</c:v>
                </c:pt>
                <c:pt idx="174">
                  <c:v>7/1/1994</c:v>
                </c:pt>
                <c:pt idx="175">
                  <c:v>8/1/1994</c:v>
                </c:pt>
                <c:pt idx="176">
                  <c:v>9/1/1994</c:v>
                </c:pt>
                <c:pt idx="177">
                  <c:v>10/1/1994</c:v>
                </c:pt>
                <c:pt idx="178">
                  <c:v>11/1/1994</c:v>
                </c:pt>
                <c:pt idx="179">
                  <c:v>12/1/1994</c:v>
                </c:pt>
                <c:pt idx="180">
                  <c:v>1/1/1995</c:v>
                </c:pt>
                <c:pt idx="181">
                  <c:v>2/1/1995</c:v>
                </c:pt>
                <c:pt idx="182">
                  <c:v>3/1/1995</c:v>
                </c:pt>
                <c:pt idx="183">
                  <c:v>4/1/1995</c:v>
                </c:pt>
                <c:pt idx="184">
                  <c:v>5/1/1995</c:v>
                </c:pt>
                <c:pt idx="185">
                  <c:v>6/1/1995</c:v>
                </c:pt>
                <c:pt idx="186">
                  <c:v>7/1/1995</c:v>
                </c:pt>
                <c:pt idx="187">
                  <c:v>8/1/1995</c:v>
                </c:pt>
                <c:pt idx="188">
                  <c:v>9/1/1995</c:v>
                </c:pt>
                <c:pt idx="189">
                  <c:v>10/1/1995</c:v>
                </c:pt>
                <c:pt idx="190">
                  <c:v>11/1/1995</c:v>
                </c:pt>
                <c:pt idx="191">
                  <c:v>12/1/1995</c:v>
                </c:pt>
                <c:pt idx="192">
                  <c:v>1/1/1996</c:v>
                </c:pt>
                <c:pt idx="193">
                  <c:v>2/1/1996</c:v>
                </c:pt>
                <c:pt idx="194">
                  <c:v>3/1/1996</c:v>
                </c:pt>
                <c:pt idx="195">
                  <c:v>4/1/1996</c:v>
                </c:pt>
                <c:pt idx="196">
                  <c:v>5/1/1996</c:v>
                </c:pt>
                <c:pt idx="197">
                  <c:v>6/1/1996</c:v>
                </c:pt>
                <c:pt idx="198">
                  <c:v>7/1/1996</c:v>
                </c:pt>
                <c:pt idx="199">
                  <c:v>8/1/1996</c:v>
                </c:pt>
                <c:pt idx="200">
                  <c:v>9/1/1996</c:v>
                </c:pt>
                <c:pt idx="201">
                  <c:v>10/1/1996</c:v>
                </c:pt>
                <c:pt idx="202">
                  <c:v>11/1/1996</c:v>
                </c:pt>
                <c:pt idx="203">
                  <c:v>12/1/1996</c:v>
                </c:pt>
                <c:pt idx="204">
                  <c:v>1/1/1997</c:v>
                </c:pt>
                <c:pt idx="205">
                  <c:v>2/1/1997</c:v>
                </c:pt>
                <c:pt idx="206">
                  <c:v>3/1/1997</c:v>
                </c:pt>
                <c:pt idx="207">
                  <c:v>4/1/1997</c:v>
                </c:pt>
                <c:pt idx="208">
                  <c:v>5/1/1997</c:v>
                </c:pt>
                <c:pt idx="209">
                  <c:v>6/1/1997</c:v>
                </c:pt>
                <c:pt idx="210">
                  <c:v>7/1/1997</c:v>
                </c:pt>
                <c:pt idx="211">
                  <c:v>8/1/1997</c:v>
                </c:pt>
                <c:pt idx="212">
                  <c:v>9/1/1997</c:v>
                </c:pt>
                <c:pt idx="213">
                  <c:v>10/1/1997</c:v>
                </c:pt>
                <c:pt idx="214">
                  <c:v>11/1/1997</c:v>
                </c:pt>
                <c:pt idx="215">
                  <c:v>12/1/1997</c:v>
                </c:pt>
                <c:pt idx="216">
                  <c:v>1/1/1998</c:v>
                </c:pt>
                <c:pt idx="217">
                  <c:v>2/1/1998</c:v>
                </c:pt>
                <c:pt idx="218">
                  <c:v>3/1/1998</c:v>
                </c:pt>
                <c:pt idx="219">
                  <c:v>4/1/1998</c:v>
                </c:pt>
                <c:pt idx="220">
                  <c:v>5/1/1998</c:v>
                </c:pt>
                <c:pt idx="221">
                  <c:v>6/1/1998</c:v>
                </c:pt>
                <c:pt idx="222">
                  <c:v>7/1/1998</c:v>
                </c:pt>
                <c:pt idx="223">
                  <c:v>8/1/1998</c:v>
                </c:pt>
                <c:pt idx="224">
                  <c:v>9/1/1998</c:v>
                </c:pt>
                <c:pt idx="225">
                  <c:v>10/1/1998</c:v>
                </c:pt>
                <c:pt idx="226">
                  <c:v>11/1/1998</c:v>
                </c:pt>
                <c:pt idx="227">
                  <c:v>12/1/1998</c:v>
                </c:pt>
                <c:pt idx="228">
                  <c:v>1/1/1999</c:v>
                </c:pt>
                <c:pt idx="229">
                  <c:v>2/1/1999</c:v>
                </c:pt>
                <c:pt idx="230">
                  <c:v>3/1/1999</c:v>
                </c:pt>
                <c:pt idx="231">
                  <c:v>4/1/1999</c:v>
                </c:pt>
                <c:pt idx="232">
                  <c:v>5/1/1999</c:v>
                </c:pt>
                <c:pt idx="233">
                  <c:v>6/1/1999</c:v>
                </c:pt>
                <c:pt idx="234">
                  <c:v>7/1/1999</c:v>
                </c:pt>
                <c:pt idx="235">
                  <c:v>8/1/1999</c:v>
                </c:pt>
                <c:pt idx="236">
                  <c:v>9/1/1999</c:v>
                </c:pt>
                <c:pt idx="237">
                  <c:v>10/1/1999</c:v>
                </c:pt>
                <c:pt idx="238">
                  <c:v>11/1/1999</c:v>
                </c:pt>
                <c:pt idx="239">
                  <c:v>12/1/1999</c:v>
                </c:pt>
                <c:pt idx="240">
                  <c:v>1/1/2000</c:v>
                </c:pt>
                <c:pt idx="241">
                  <c:v>2/1/2000</c:v>
                </c:pt>
                <c:pt idx="242">
                  <c:v>3/1/2000</c:v>
                </c:pt>
                <c:pt idx="243">
                  <c:v>4/1/2000</c:v>
                </c:pt>
                <c:pt idx="244">
                  <c:v>5/1/2000</c:v>
                </c:pt>
                <c:pt idx="245">
                  <c:v>6/1/2000</c:v>
                </c:pt>
                <c:pt idx="246">
                  <c:v>7/1/2000</c:v>
                </c:pt>
                <c:pt idx="247">
                  <c:v>8/1/2000</c:v>
                </c:pt>
                <c:pt idx="248">
                  <c:v>9/1/2000</c:v>
                </c:pt>
                <c:pt idx="249">
                  <c:v>10/1/2000</c:v>
                </c:pt>
                <c:pt idx="250">
                  <c:v>11/1/2000</c:v>
                </c:pt>
                <c:pt idx="251">
                  <c:v>12/1/2000</c:v>
                </c:pt>
                <c:pt idx="252">
                  <c:v>1/1/2001</c:v>
                </c:pt>
                <c:pt idx="253">
                  <c:v>2/1/2001</c:v>
                </c:pt>
                <c:pt idx="254">
                  <c:v>3/1/2001</c:v>
                </c:pt>
                <c:pt idx="255">
                  <c:v>4/1/2001</c:v>
                </c:pt>
                <c:pt idx="256">
                  <c:v>5/1/2001</c:v>
                </c:pt>
                <c:pt idx="257">
                  <c:v>6/1/2001</c:v>
                </c:pt>
                <c:pt idx="258">
                  <c:v>7/1/2001</c:v>
                </c:pt>
                <c:pt idx="259">
                  <c:v>8/1/2001</c:v>
                </c:pt>
                <c:pt idx="260">
                  <c:v>9/1/2001</c:v>
                </c:pt>
                <c:pt idx="261">
                  <c:v>10/1/2001</c:v>
                </c:pt>
                <c:pt idx="262">
                  <c:v>11/1/2001</c:v>
                </c:pt>
                <c:pt idx="263">
                  <c:v>12/1/2001</c:v>
                </c:pt>
                <c:pt idx="264">
                  <c:v>1/1/2002</c:v>
                </c:pt>
                <c:pt idx="265">
                  <c:v>2/1/2002</c:v>
                </c:pt>
                <c:pt idx="266">
                  <c:v>3/1/2002</c:v>
                </c:pt>
                <c:pt idx="267">
                  <c:v>4/1/2002</c:v>
                </c:pt>
                <c:pt idx="268">
                  <c:v>5/1/2002</c:v>
                </c:pt>
                <c:pt idx="269">
                  <c:v>6/1/2002</c:v>
                </c:pt>
                <c:pt idx="270">
                  <c:v>7/1/2002</c:v>
                </c:pt>
                <c:pt idx="271">
                  <c:v>8/1/2002</c:v>
                </c:pt>
                <c:pt idx="272">
                  <c:v>9/1/2002</c:v>
                </c:pt>
                <c:pt idx="273">
                  <c:v>10/1/2002</c:v>
                </c:pt>
                <c:pt idx="274">
                  <c:v>11/1/2002</c:v>
                </c:pt>
                <c:pt idx="275">
                  <c:v>12/1/2002</c:v>
                </c:pt>
                <c:pt idx="276">
                  <c:v>1/1/2003</c:v>
                </c:pt>
                <c:pt idx="277">
                  <c:v>2/1/2003</c:v>
                </c:pt>
                <c:pt idx="278">
                  <c:v>3/1/2003</c:v>
                </c:pt>
                <c:pt idx="279">
                  <c:v>4/1/2003</c:v>
                </c:pt>
                <c:pt idx="280">
                  <c:v>5/1/2003</c:v>
                </c:pt>
                <c:pt idx="281">
                  <c:v>6/1/2003</c:v>
                </c:pt>
                <c:pt idx="282">
                  <c:v>7/1/2003</c:v>
                </c:pt>
                <c:pt idx="283">
                  <c:v>8/1/2003</c:v>
                </c:pt>
                <c:pt idx="284">
                  <c:v>9/1/2003</c:v>
                </c:pt>
                <c:pt idx="285">
                  <c:v>10/1/2003</c:v>
                </c:pt>
                <c:pt idx="286">
                  <c:v>11/1/2003</c:v>
                </c:pt>
                <c:pt idx="287">
                  <c:v>12/1/2003</c:v>
                </c:pt>
                <c:pt idx="288">
                  <c:v>1/1/2004</c:v>
                </c:pt>
                <c:pt idx="289">
                  <c:v>2/1/2004</c:v>
                </c:pt>
                <c:pt idx="290">
                  <c:v>3/1/2004</c:v>
                </c:pt>
                <c:pt idx="291">
                  <c:v>4/1/2004</c:v>
                </c:pt>
                <c:pt idx="292">
                  <c:v>5/1/2004</c:v>
                </c:pt>
                <c:pt idx="293">
                  <c:v>6/1/2004</c:v>
                </c:pt>
                <c:pt idx="294">
                  <c:v>7/1/2004</c:v>
                </c:pt>
                <c:pt idx="295">
                  <c:v>8/1/2004</c:v>
                </c:pt>
                <c:pt idx="296">
                  <c:v>9/1/2004</c:v>
                </c:pt>
                <c:pt idx="297">
                  <c:v>10/1/2004</c:v>
                </c:pt>
                <c:pt idx="298">
                  <c:v>11/1/2004</c:v>
                </c:pt>
                <c:pt idx="299">
                  <c:v>12/1/2004</c:v>
                </c:pt>
                <c:pt idx="300">
                  <c:v>1/1/2005</c:v>
                </c:pt>
                <c:pt idx="301">
                  <c:v>2/1/2005</c:v>
                </c:pt>
                <c:pt idx="302">
                  <c:v>3/1/2005</c:v>
                </c:pt>
                <c:pt idx="303">
                  <c:v>4/1/2005</c:v>
                </c:pt>
                <c:pt idx="304">
                  <c:v>5/1/2005</c:v>
                </c:pt>
                <c:pt idx="305">
                  <c:v>6/1/2005</c:v>
                </c:pt>
                <c:pt idx="306">
                  <c:v>7/1/2005</c:v>
                </c:pt>
                <c:pt idx="307">
                  <c:v>8/1/2005</c:v>
                </c:pt>
                <c:pt idx="308">
                  <c:v>9/1/2005</c:v>
                </c:pt>
                <c:pt idx="309">
                  <c:v>10/1/2005</c:v>
                </c:pt>
                <c:pt idx="310">
                  <c:v>11/1/2005</c:v>
                </c:pt>
                <c:pt idx="311">
                  <c:v>12/1/2005</c:v>
                </c:pt>
                <c:pt idx="312">
                  <c:v>1/1/2006</c:v>
                </c:pt>
                <c:pt idx="313">
                  <c:v>2/1/2006</c:v>
                </c:pt>
                <c:pt idx="314">
                  <c:v>3/1/2006</c:v>
                </c:pt>
                <c:pt idx="315">
                  <c:v>4/1/2006</c:v>
                </c:pt>
                <c:pt idx="316">
                  <c:v>5/1/2006</c:v>
                </c:pt>
                <c:pt idx="317">
                  <c:v>6/1/2006</c:v>
                </c:pt>
                <c:pt idx="318">
                  <c:v>7/1/2006</c:v>
                </c:pt>
                <c:pt idx="319">
                  <c:v>8/1/2006</c:v>
                </c:pt>
                <c:pt idx="320">
                  <c:v>9/1/2006</c:v>
                </c:pt>
                <c:pt idx="321">
                  <c:v>10/1/2006</c:v>
                </c:pt>
                <c:pt idx="322">
                  <c:v>11/1/2006</c:v>
                </c:pt>
                <c:pt idx="323">
                  <c:v>12/1/2006</c:v>
                </c:pt>
                <c:pt idx="324">
                  <c:v>1/1/2007</c:v>
                </c:pt>
                <c:pt idx="325">
                  <c:v>2/1/2007</c:v>
                </c:pt>
                <c:pt idx="326">
                  <c:v>3/1/2007</c:v>
                </c:pt>
                <c:pt idx="327">
                  <c:v>4/1/2007</c:v>
                </c:pt>
                <c:pt idx="328">
                  <c:v>5/1/2007</c:v>
                </c:pt>
                <c:pt idx="329">
                  <c:v>6/1/2007</c:v>
                </c:pt>
                <c:pt idx="330">
                  <c:v>7/1/2007</c:v>
                </c:pt>
                <c:pt idx="331">
                  <c:v>8/1/2007</c:v>
                </c:pt>
                <c:pt idx="332">
                  <c:v>9/1/2007</c:v>
                </c:pt>
                <c:pt idx="333">
                  <c:v>10/1/2007</c:v>
                </c:pt>
                <c:pt idx="334">
                  <c:v>11/1/2007</c:v>
                </c:pt>
                <c:pt idx="335">
                  <c:v>12/1/2007</c:v>
                </c:pt>
                <c:pt idx="336">
                  <c:v>1/1/2008</c:v>
                </c:pt>
                <c:pt idx="337">
                  <c:v>2/1/2008</c:v>
                </c:pt>
                <c:pt idx="338">
                  <c:v>3/1/2008</c:v>
                </c:pt>
                <c:pt idx="339">
                  <c:v>4/1/2008</c:v>
                </c:pt>
                <c:pt idx="340">
                  <c:v>5/1/2008</c:v>
                </c:pt>
                <c:pt idx="341">
                  <c:v>6/1/2008</c:v>
                </c:pt>
                <c:pt idx="342">
                  <c:v>7/1/2008</c:v>
                </c:pt>
                <c:pt idx="343">
                  <c:v>8/1/2008</c:v>
                </c:pt>
                <c:pt idx="344">
                  <c:v>9/1/2008</c:v>
                </c:pt>
                <c:pt idx="345">
                  <c:v>10/1/2008</c:v>
                </c:pt>
                <c:pt idx="346">
                  <c:v>11/1/2008</c:v>
                </c:pt>
                <c:pt idx="347">
                  <c:v>12/1/2008</c:v>
                </c:pt>
                <c:pt idx="348">
                  <c:v>1/1/2009</c:v>
                </c:pt>
                <c:pt idx="349">
                  <c:v>2/1/2009</c:v>
                </c:pt>
                <c:pt idx="350">
                  <c:v>3/1/2009</c:v>
                </c:pt>
                <c:pt idx="351">
                  <c:v>4/1/2009</c:v>
                </c:pt>
                <c:pt idx="352">
                  <c:v>5/1/2009</c:v>
                </c:pt>
                <c:pt idx="353">
                  <c:v>6/1/2009</c:v>
                </c:pt>
                <c:pt idx="354">
                  <c:v>7/1/2009</c:v>
                </c:pt>
                <c:pt idx="355">
                  <c:v>8/1/2009</c:v>
                </c:pt>
                <c:pt idx="356">
                  <c:v>9/1/2009</c:v>
                </c:pt>
                <c:pt idx="357">
                  <c:v>10/1/2009</c:v>
                </c:pt>
                <c:pt idx="358">
                  <c:v>11/1/2009</c:v>
                </c:pt>
                <c:pt idx="359">
                  <c:v>12/1/2009</c:v>
                </c:pt>
                <c:pt idx="360">
                  <c:v>1/1/2010</c:v>
                </c:pt>
                <c:pt idx="361">
                  <c:v>2/1/2010</c:v>
                </c:pt>
                <c:pt idx="362">
                  <c:v>3/1/2010</c:v>
                </c:pt>
                <c:pt idx="363">
                  <c:v>4/1/2010</c:v>
                </c:pt>
                <c:pt idx="364">
                  <c:v>5/1/2010</c:v>
                </c:pt>
                <c:pt idx="365">
                  <c:v>6/1/2010</c:v>
                </c:pt>
                <c:pt idx="366">
                  <c:v>7/1/2010</c:v>
                </c:pt>
                <c:pt idx="367">
                  <c:v>8/1/2010</c:v>
                </c:pt>
                <c:pt idx="368">
                  <c:v>9/1/2010</c:v>
                </c:pt>
                <c:pt idx="369">
                  <c:v>10/1/2010</c:v>
                </c:pt>
                <c:pt idx="370">
                  <c:v>11/1/2010</c:v>
                </c:pt>
                <c:pt idx="371">
                  <c:v>12/1/2010</c:v>
                </c:pt>
                <c:pt idx="372">
                  <c:v>1/1/2011</c:v>
                </c:pt>
                <c:pt idx="373">
                  <c:v>2/1/2011</c:v>
                </c:pt>
                <c:pt idx="374">
                  <c:v>3/1/2011</c:v>
                </c:pt>
                <c:pt idx="375">
                  <c:v>4/1/2011</c:v>
                </c:pt>
                <c:pt idx="376">
                  <c:v>5/1/2011</c:v>
                </c:pt>
                <c:pt idx="377">
                  <c:v>6/1/2011</c:v>
                </c:pt>
                <c:pt idx="378">
                  <c:v>7/1/2011</c:v>
                </c:pt>
                <c:pt idx="379">
                  <c:v>8/1/2011</c:v>
                </c:pt>
                <c:pt idx="380">
                  <c:v>9/1/2011</c:v>
                </c:pt>
                <c:pt idx="381">
                  <c:v>10/1/2011</c:v>
                </c:pt>
                <c:pt idx="382">
                  <c:v>11/1/2011</c:v>
                </c:pt>
                <c:pt idx="383">
                  <c:v>12/1/2011</c:v>
                </c:pt>
                <c:pt idx="384">
                  <c:v>1/1/2012</c:v>
                </c:pt>
                <c:pt idx="385">
                  <c:v>2/1/2012</c:v>
                </c:pt>
                <c:pt idx="386">
                  <c:v>3/1/2012</c:v>
                </c:pt>
                <c:pt idx="387">
                  <c:v>4/1/2012</c:v>
                </c:pt>
                <c:pt idx="388">
                  <c:v>5/1/2012</c:v>
                </c:pt>
                <c:pt idx="389">
                  <c:v>6/1/2012</c:v>
                </c:pt>
                <c:pt idx="390">
                  <c:v>7/1/2012</c:v>
                </c:pt>
                <c:pt idx="391">
                  <c:v>8/1/2012</c:v>
                </c:pt>
                <c:pt idx="392">
                  <c:v>9/1/2012</c:v>
                </c:pt>
                <c:pt idx="393">
                  <c:v>10/1/2012</c:v>
                </c:pt>
                <c:pt idx="394">
                  <c:v>11/1/2012</c:v>
                </c:pt>
                <c:pt idx="395">
                  <c:v>12/1/2012</c:v>
                </c:pt>
                <c:pt idx="396">
                  <c:v>1/1/2013</c:v>
                </c:pt>
                <c:pt idx="397">
                  <c:v>2/1/2013</c:v>
                </c:pt>
                <c:pt idx="398">
                  <c:v>3/1/2013</c:v>
                </c:pt>
                <c:pt idx="399">
                  <c:v>4/1/2013</c:v>
                </c:pt>
                <c:pt idx="400">
                  <c:v>5/1/2013</c:v>
                </c:pt>
                <c:pt idx="401">
                  <c:v>6/1/2013</c:v>
                </c:pt>
                <c:pt idx="402">
                  <c:v>7/1/2013</c:v>
                </c:pt>
                <c:pt idx="403">
                  <c:v>8/1/2013</c:v>
                </c:pt>
                <c:pt idx="404">
                  <c:v>9/1/2013</c:v>
                </c:pt>
                <c:pt idx="405">
                  <c:v>10/1/2013</c:v>
                </c:pt>
                <c:pt idx="406">
                  <c:v>11/1/2013</c:v>
                </c:pt>
                <c:pt idx="407">
                  <c:v>12/1/2013</c:v>
                </c:pt>
                <c:pt idx="408">
                  <c:v>1/1/2014</c:v>
                </c:pt>
                <c:pt idx="409">
                  <c:v>2/1/2014</c:v>
                </c:pt>
                <c:pt idx="410">
                  <c:v>3/1/2014</c:v>
                </c:pt>
                <c:pt idx="411">
                  <c:v>4/1/2014</c:v>
                </c:pt>
                <c:pt idx="412">
                  <c:v>5/1/2014</c:v>
                </c:pt>
                <c:pt idx="413">
                  <c:v>6/1/2014</c:v>
                </c:pt>
                <c:pt idx="414">
                  <c:v>7/1/2014</c:v>
                </c:pt>
                <c:pt idx="415">
                  <c:v>8/1/2014</c:v>
                </c:pt>
                <c:pt idx="416">
                  <c:v>9/1/2014</c:v>
                </c:pt>
                <c:pt idx="417">
                  <c:v>10/1/2014</c:v>
                </c:pt>
                <c:pt idx="418">
                  <c:v>11/1/2014</c:v>
                </c:pt>
                <c:pt idx="419">
                  <c:v>12/1/2014</c:v>
                </c:pt>
                <c:pt idx="420">
                  <c:v>1/1/2015</c:v>
                </c:pt>
                <c:pt idx="421">
                  <c:v>2/1/2015</c:v>
                </c:pt>
                <c:pt idx="422">
                  <c:v>3/1/2015</c:v>
                </c:pt>
                <c:pt idx="423">
                  <c:v>4/1/2015</c:v>
                </c:pt>
                <c:pt idx="424">
                  <c:v>5/1/2015</c:v>
                </c:pt>
                <c:pt idx="425">
                  <c:v>6/1/2015</c:v>
                </c:pt>
                <c:pt idx="426">
                  <c:v>7/1/2015</c:v>
                </c:pt>
                <c:pt idx="427">
                  <c:v>8/1/2015</c:v>
                </c:pt>
                <c:pt idx="428">
                  <c:v>9/1/2015</c:v>
                </c:pt>
                <c:pt idx="429">
                  <c:v>10/1/2015</c:v>
                </c:pt>
                <c:pt idx="430">
                  <c:v>11/1/2015</c:v>
                </c:pt>
                <c:pt idx="431">
                  <c:v>12/1/2015</c:v>
                </c:pt>
                <c:pt idx="432">
                  <c:v>1/1/2016</c:v>
                </c:pt>
                <c:pt idx="433">
                  <c:v>2/1/2016</c:v>
                </c:pt>
                <c:pt idx="434">
                  <c:v>3/1/2016</c:v>
                </c:pt>
                <c:pt idx="435">
                  <c:v>4/1/2016</c:v>
                </c:pt>
                <c:pt idx="436">
                  <c:v>5/1/2016</c:v>
                </c:pt>
                <c:pt idx="437">
                  <c:v>6/1/2016</c:v>
                </c:pt>
                <c:pt idx="438">
                  <c:v>7/1/2016</c:v>
                </c:pt>
                <c:pt idx="439">
                  <c:v>8/1/2016</c:v>
                </c:pt>
                <c:pt idx="440">
                  <c:v>9/1/2016</c:v>
                </c:pt>
                <c:pt idx="441">
                  <c:v>10/1/2016</c:v>
                </c:pt>
                <c:pt idx="442">
                  <c:v>11/1/2016</c:v>
                </c:pt>
                <c:pt idx="443">
                  <c:v>12/1/2016</c:v>
                </c:pt>
                <c:pt idx="444">
                  <c:v>1/1/2017</c:v>
                </c:pt>
                <c:pt idx="445">
                  <c:v>2/1/2017</c:v>
                </c:pt>
                <c:pt idx="446">
                  <c:v>3/1/2017</c:v>
                </c:pt>
                <c:pt idx="447">
                  <c:v>4/1/2017</c:v>
                </c:pt>
                <c:pt idx="448">
                  <c:v>5/1/2017</c:v>
                </c:pt>
                <c:pt idx="449">
                  <c:v>6/1/2017</c:v>
                </c:pt>
                <c:pt idx="450">
                  <c:v>7/1/2017</c:v>
                </c:pt>
                <c:pt idx="451">
                  <c:v>8/1/2017</c:v>
                </c:pt>
                <c:pt idx="452">
                  <c:v>9/1/2017</c:v>
                </c:pt>
                <c:pt idx="453">
                  <c:v>10/1/2017</c:v>
                </c:pt>
                <c:pt idx="454">
                  <c:v>11/1/2017</c:v>
                </c:pt>
                <c:pt idx="455">
                  <c:v>12/1/2017</c:v>
                </c:pt>
                <c:pt idx="456">
                  <c:v>1/1/2018</c:v>
                </c:pt>
                <c:pt idx="457">
                  <c:v>2/1/2018</c:v>
                </c:pt>
                <c:pt idx="458">
                  <c:v>3/1/2018</c:v>
                </c:pt>
              </c:strCache>
            </c:strRef>
          </c:cat>
          <c:val>
            <c:numRef>
              <c:f>'bread price chart'!$B$3</c:f>
              <c:numCache>
                <c:formatCode>"$"#,##0.00</c:formatCode>
                <c:ptCount val="459"/>
                <c:pt idx="0">
                  <c:v>0.501</c:v>
                </c:pt>
                <c:pt idx="1">
                  <c:v>0.50700000000000001</c:v>
                </c:pt>
                <c:pt idx="2">
                  <c:v>0.502</c:v>
                </c:pt>
                <c:pt idx="3">
                  <c:v>0.50700000000000001</c:v>
                </c:pt>
                <c:pt idx="4">
                  <c:v>0.504</c:v>
                </c:pt>
                <c:pt idx="5">
                  <c:v>0.503</c:v>
                </c:pt>
                <c:pt idx="6">
                  <c:v>0.51100000000000001</c:v>
                </c:pt>
                <c:pt idx="7">
                  <c:v>0.50700000000000001</c:v>
                </c:pt>
                <c:pt idx="8">
                  <c:v>0.51100000000000001</c:v>
                </c:pt>
                <c:pt idx="9">
                  <c:v>0.51400000000000001</c:v>
                </c:pt>
                <c:pt idx="10">
                  <c:v>0.51900000000000002</c:v>
                </c:pt>
                <c:pt idx="11">
                  <c:v>0.51900000000000002</c:v>
                </c:pt>
                <c:pt idx="12">
                  <c:v>0.53100000000000003</c:v>
                </c:pt>
                <c:pt idx="13">
                  <c:v>0.53300000000000003</c:v>
                </c:pt>
                <c:pt idx="14">
                  <c:v>0.53800000000000003</c:v>
                </c:pt>
                <c:pt idx="15">
                  <c:v>0.51900000000000002</c:v>
                </c:pt>
                <c:pt idx="16">
                  <c:v>0.52500000000000002</c:v>
                </c:pt>
                <c:pt idx="17">
                  <c:v>0.52300000000000002</c:v>
                </c:pt>
                <c:pt idx="18">
                  <c:v>0.52100000000000002</c:v>
                </c:pt>
                <c:pt idx="19">
                  <c:v>0.51900000000000002</c:v>
                </c:pt>
                <c:pt idx="20">
                  <c:v>0.52400000000000002</c:v>
                </c:pt>
                <c:pt idx="21">
                  <c:v>0.52100000000000002</c:v>
                </c:pt>
                <c:pt idx="22">
                  <c:v>0.52700000000000002</c:v>
                </c:pt>
                <c:pt idx="23">
                  <c:v>0.52100000000000002</c:v>
                </c:pt>
                <c:pt idx="24">
                  <c:v>0.53700000000000003</c:v>
                </c:pt>
                <c:pt idx="25">
                  <c:v>0.53400000000000003</c:v>
                </c:pt>
                <c:pt idx="26">
                  <c:v>0.52600000000000002</c:v>
                </c:pt>
                <c:pt idx="27">
                  <c:v>0.52600000000000002</c:v>
                </c:pt>
                <c:pt idx="28">
                  <c:v>0.52900000000000003</c:v>
                </c:pt>
                <c:pt idx="29">
                  <c:v>0.52500000000000002</c:v>
                </c:pt>
                <c:pt idx="30">
                  <c:v>0.53400000000000003</c:v>
                </c:pt>
                <c:pt idx="31">
                  <c:v>0.53400000000000003</c:v>
                </c:pt>
                <c:pt idx="32">
                  <c:v>0.53600000000000003</c:v>
                </c:pt>
                <c:pt idx="33">
                  <c:v>0.53400000000000003</c:v>
                </c:pt>
                <c:pt idx="34">
                  <c:v>0.53400000000000003</c:v>
                </c:pt>
                <c:pt idx="35">
                  <c:v>0.53700000000000003</c:v>
                </c:pt>
                <c:pt idx="36">
                  <c:v>0.54100000000000004</c:v>
                </c:pt>
                <c:pt idx="37">
                  <c:v>0.54400000000000004</c:v>
                </c:pt>
                <c:pt idx="38">
                  <c:v>0.54400000000000004</c:v>
                </c:pt>
                <c:pt idx="39">
                  <c:v>0.53800000000000003</c:v>
                </c:pt>
                <c:pt idx="40">
                  <c:v>0.54200000000000004</c:v>
                </c:pt>
                <c:pt idx="41">
                  <c:v>0.54200000000000004</c:v>
                </c:pt>
                <c:pt idx="42">
                  <c:v>0.54400000000000004</c:v>
                </c:pt>
                <c:pt idx="43">
                  <c:v>0.53900000000000003</c:v>
                </c:pt>
                <c:pt idx="44">
                  <c:v>0.53600000000000003</c:v>
                </c:pt>
                <c:pt idx="45">
                  <c:v>0.53500000000000003</c:v>
                </c:pt>
                <c:pt idx="46">
                  <c:v>0.54700000000000004</c:v>
                </c:pt>
                <c:pt idx="47">
                  <c:v>0.54700000000000004</c:v>
                </c:pt>
                <c:pt idx="48">
                  <c:v>0.54300000000000004</c:v>
                </c:pt>
                <c:pt idx="49">
                  <c:v>0.54100000000000004</c:v>
                </c:pt>
                <c:pt idx="50">
                  <c:v>0.54200000000000004</c:v>
                </c:pt>
                <c:pt idx="51">
                  <c:v>0.53600000000000003</c:v>
                </c:pt>
                <c:pt idx="52">
                  <c:v>0.54100000000000004</c:v>
                </c:pt>
                <c:pt idx="53">
                  <c:v>0.54200000000000004</c:v>
                </c:pt>
                <c:pt idx="54">
                  <c:v>0.54100000000000004</c:v>
                </c:pt>
                <c:pt idx="55">
                  <c:v>0.54300000000000004</c:v>
                </c:pt>
                <c:pt idx="56">
                  <c:v>0.53900000000000003</c:v>
                </c:pt>
                <c:pt idx="57">
                  <c:v>0.54</c:v>
                </c:pt>
                <c:pt idx="58">
                  <c:v>0.54300000000000004</c:v>
                </c:pt>
                <c:pt idx="59">
                  <c:v>0.54400000000000004</c:v>
                </c:pt>
                <c:pt idx="60">
                  <c:v>0.55100000000000005</c:v>
                </c:pt>
                <c:pt idx="61">
                  <c:v>0.54400000000000004</c:v>
                </c:pt>
                <c:pt idx="62">
                  <c:v>0.54400000000000004</c:v>
                </c:pt>
                <c:pt idx="63">
                  <c:v>0.54400000000000004</c:v>
                </c:pt>
                <c:pt idx="64">
                  <c:v>0.54200000000000004</c:v>
                </c:pt>
                <c:pt idx="65">
                  <c:v>0.54600000000000004</c:v>
                </c:pt>
                <c:pt idx="66">
                  <c:v>0.55600000000000005</c:v>
                </c:pt>
                <c:pt idx="67">
                  <c:v>0.55300000000000005</c:v>
                </c:pt>
                <c:pt idx="68">
                  <c:v>0.56100000000000005</c:v>
                </c:pt>
                <c:pt idx="69">
                  <c:v>0.56599999999999995</c:v>
                </c:pt>
                <c:pt idx="70">
                  <c:v>0.56399999999999995</c:v>
                </c:pt>
                <c:pt idx="71">
                  <c:v>0.56799999999999995</c:v>
                </c:pt>
                <c:pt idx="72">
                  <c:v>0.56599999999999995</c:v>
                </c:pt>
                <c:pt idx="73">
                  <c:v>0.56299999999999994</c:v>
                </c:pt>
                <c:pt idx="74">
                  <c:v>0.56000000000000005</c:v>
                </c:pt>
                <c:pt idx="75">
                  <c:v>0.56100000000000005</c:v>
                </c:pt>
                <c:pt idx="76">
                  <c:v>0.56200000000000006</c:v>
                </c:pt>
                <c:pt idx="77">
                  <c:v>0.56899999999999995</c:v>
                </c:pt>
                <c:pt idx="78">
                  <c:v>0.56399999999999995</c:v>
                </c:pt>
                <c:pt idx="79">
                  <c:v>0.56999999999999995</c:v>
                </c:pt>
                <c:pt idx="80">
                  <c:v>0.56599999999999995</c:v>
                </c:pt>
                <c:pt idx="81">
                  <c:v>0.56499999999999995</c:v>
                </c:pt>
                <c:pt idx="82">
                  <c:v>0.56399999999999995</c:v>
                </c:pt>
                <c:pt idx="83">
                  <c:v>0.56599999999999995</c:v>
                </c:pt>
                <c:pt idx="84">
                  <c:v>0.54400000000000004</c:v>
                </c:pt>
                <c:pt idx="85">
                  <c:v>0.53900000000000003</c:v>
                </c:pt>
                <c:pt idx="86">
                  <c:v>0.54100000000000004</c:v>
                </c:pt>
                <c:pt idx="87">
                  <c:v>0.54200000000000004</c:v>
                </c:pt>
                <c:pt idx="88">
                  <c:v>0.54</c:v>
                </c:pt>
                <c:pt idx="89">
                  <c:v>0.53300000000000003</c:v>
                </c:pt>
                <c:pt idx="90">
                  <c:v>0.54400000000000004</c:v>
                </c:pt>
                <c:pt idx="91">
                  <c:v>0.54600000000000004</c:v>
                </c:pt>
                <c:pt idx="92">
                  <c:v>0.55100000000000005</c:v>
                </c:pt>
                <c:pt idx="93">
                  <c:v>0.55900000000000005</c:v>
                </c:pt>
                <c:pt idx="94">
                  <c:v>0.55900000000000005</c:v>
                </c:pt>
                <c:pt idx="95">
                  <c:v>0.57099999999999995</c:v>
                </c:pt>
                <c:pt idx="96">
                  <c:v>0.58599999999999997</c:v>
                </c:pt>
                <c:pt idx="97">
                  <c:v>0.58599999999999997</c:v>
                </c:pt>
                <c:pt idx="98">
                  <c:v>0.58699999999999997</c:v>
                </c:pt>
                <c:pt idx="99">
                  <c:v>0.59499999999999997</c:v>
                </c:pt>
                <c:pt idx="100">
                  <c:v>0.59799999999999998</c:v>
                </c:pt>
                <c:pt idx="101">
                  <c:v>0.60099999999999998</c:v>
                </c:pt>
                <c:pt idx="102">
                  <c:v>0.60199999999999998</c:v>
                </c:pt>
                <c:pt idx="103">
                  <c:v>0.61899999999999999</c:v>
                </c:pt>
                <c:pt idx="104">
                  <c:v>0.63600000000000001</c:v>
                </c:pt>
                <c:pt idx="105">
                  <c:v>0.64200000000000002</c:v>
                </c:pt>
                <c:pt idx="106">
                  <c:v>0.64500000000000002</c:v>
                </c:pt>
                <c:pt idx="107">
                  <c:v>0.65700000000000003</c:v>
                </c:pt>
                <c:pt idx="108">
                  <c:v>0.65300000000000002</c:v>
                </c:pt>
                <c:pt idx="109">
                  <c:v>0.65200000000000002</c:v>
                </c:pt>
                <c:pt idx="110">
                  <c:v>0.65400000000000003</c:v>
                </c:pt>
                <c:pt idx="111">
                  <c:v>0.65500000000000003</c:v>
                </c:pt>
                <c:pt idx="112">
                  <c:v>0.65500000000000003</c:v>
                </c:pt>
                <c:pt idx="113">
                  <c:v>0.66400000000000003</c:v>
                </c:pt>
                <c:pt idx="114">
                  <c:v>0.67100000000000004</c:v>
                </c:pt>
                <c:pt idx="115">
                  <c:v>0.67400000000000004</c:v>
                </c:pt>
                <c:pt idx="116">
                  <c:v>0.67100000000000004</c:v>
                </c:pt>
                <c:pt idx="117">
                  <c:v>0.67400000000000004</c:v>
                </c:pt>
                <c:pt idx="118">
                  <c:v>0.67600000000000005</c:v>
                </c:pt>
                <c:pt idx="119">
                  <c:v>0.68799999999999994</c:v>
                </c:pt>
                <c:pt idx="120">
                  <c:v>0.68899999999999995</c:v>
                </c:pt>
                <c:pt idx="121">
                  <c:v>0.70099999999999996</c:v>
                </c:pt>
                <c:pt idx="122">
                  <c:v>0.68</c:v>
                </c:pt>
                <c:pt idx="123">
                  <c:v>0.68600000000000005</c:v>
                </c:pt>
                <c:pt idx="124">
                  <c:v>0.67800000000000005</c:v>
                </c:pt>
                <c:pt idx="125">
                  <c:v>0.68700000000000006</c:v>
                </c:pt>
                <c:pt idx="126">
                  <c:v>0.68500000000000005</c:v>
                </c:pt>
                <c:pt idx="127">
                  <c:v>0.71299999999999997</c:v>
                </c:pt>
                <c:pt idx="128">
                  <c:v>0.7</c:v>
                </c:pt>
                <c:pt idx="129">
                  <c:v>0.70599999999999996</c:v>
                </c:pt>
                <c:pt idx="130">
                  <c:v>0.71</c:v>
                </c:pt>
                <c:pt idx="131">
                  <c:v>0.7</c:v>
                </c:pt>
                <c:pt idx="132">
                  <c:v>0.70499999999999996</c:v>
                </c:pt>
                <c:pt idx="133">
                  <c:v>0.70099999999999996</c:v>
                </c:pt>
                <c:pt idx="134">
                  <c:v>0.70199999999999996</c:v>
                </c:pt>
                <c:pt idx="135">
                  <c:v>0.70099999999999996</c:v>
                </c:pt>
                <c:pt idx="136">
                  <c:v>0.70499999999999996</c:v>
                </c:pt>
                <c:pt idx="137">
                  <c:v>0.70499999999999996</c:v>
                </c:pt>
                <c:pt idx="138">
                  <c:v>0.7</c:v>
                </c:pt>
                <c:pt idx="139">
                  <c:v>0.71399999999999997</c:v>
                </c:pt>
                <c:pt idx="140">
                  <c:v>0.71699999999999997</c:v>
                </c:pt>
                <c:pt idx="141">
                  <c:v>0.72</c:v>
                </c:pt>
                <c:pt idx="142">
                  <c:v>0.73099999999999998</c:v>
                </c:pt>
                <c:pt idx="143">
                  <c:v>0.71699999999999997</c:v>
                </c:pt>
                <c:pt idx="144">
                  <c:v>0.72599999999999998</c:v>
                </c:pt>
                <c:pt idx="145">
                  <c:v>0.73</c:v>
                </c:pt>
                <c:pt idx="146">
                  <c:v>0.747</c:v>
                </c:pt>
                <c:pt idx="147">
                  <c:v>0.746</c:v>
                </c:pt>
                <c:pt idx="148">
                  <c:v>0.752</c:v>
                </c:pt>
                <c:pt idx="149">
                  <c:v>0.75700000000000001</c:v>
                </c:pt>
                <c:pt idx="150">
                  <c:v>0.77100000000000002</c:v>
                </c:pt>
                <c:pt idx="151">
                  <c:v>0.77600000000000002</c:v>
                </c:pt>
                <c:pt idx="152">
                  <c:v>0.75600000000000001</c:v>
                </c:pt>
                <c:pt idx="153">
                  <c:v>0.752</c:v>
                </c:pt>
                <c:pt idx="154">
                  <c:v>0.747</c:v>
                </c:pt>
                <c:pt idx="155">
                  <c:v>0.73799999999999999</c:v>
                </c:pt>
                <c:pt idx="156">
                  <c:v>0.748</c:v>
                </c:pt>
                <c:pt idx="157">
                  <c:v>0.751</c:v>
                </c:pt>
                <c:pt idx="158">
                  <c:v>0.74199999999999999</c:v>
                </c:pt>
                <c:pt idx="159">
                  <c:v>0.74399999999999999</c:v>
                </c:pt>
                <c:pt idx="160">
                  <c:v>0.752</c:v>
                </c:pt>
                <c:pt idx="161">
                  <c:v>0.752</c:v>
                </c:pt>
                <c:pt idx="162">
                  <c:v>0.76200000000000001</c:v>
                </c:pt>
                <c:pt idx="163">
                  <c:v>0.745</c:v>
                </c:pt>
                <c:pt idx="164">
                  <c:v>0.748</c:v>
                </c:pt>
                <c:pt idx="165">
                  <c:v>0.75</c:v>
                </c:pt>
                <c:pt idx="166">
                  <c:v>0.77100000000000002</c:v>
                </c:pt>
                <c:pt idx="167">
                  <c:v>0.76</c:v>
                </c:pt>
                <c:pt idx="168">
                  <c:v>0.76800000000000002</c:v>
                </c:pt>
                <c:pt idx="169">
                  <c:v>0.75600000000000001</c:v>
                </c:pt>
                <c:pt idx="170">
                  <c:v>0.755</c:v>
                </c:pt>
                <c:pt idx="171">
                  <c:v>0.76500000000000001</c:v>
                </c:pt>
                <c:pt idx="172">
                  <c:v>0.76500000000000001</c:v>
                </c:pt>
                <c:pt idx="173">
                  <c:v>0.76100000000000001</c:v>
                </c:pt>
                <c:pt idx="174">
                  <c:v>0.75900000000000001</c:v>
                </c:pt>
                <c:pt idx="175">
                  <c:v>0.753</c:v>
                </c:pt>
                <c:pt idx="176">
                  <c:v>0.77600000000000002</c:v>
                </c:pt>
                <c:pt idx="177">
                  <c:v>0.75600000000000001</c:v>
                </c:pt>
                <c:pt idx="178">
                  <c:v>0.76600000000000001</c:v>
                </c:pt>
                <c:pt idx="179">
                  <c:v>0.748</c:v>
                </c:pt>
                <c:pt idx="180">
                  <c:v>0.76700000000000002</c:v>
                </c:pt>
                <c:pt idx="181">
                  <c:v>0.76700000000000002</c:v>
                </c:pt>
                <c:pt idx="182">
                  <c:v>0.77500000000000002</c:v>
                </c:pt>
                <c:pt idx="183">
                  <c:v>0.77600000000000002</c:v>
                </c:pt>
                <c:pt idx="184">
                  <c:v>0.76800000000000002</c:v>
                </c:pt>
                <c:pt idx="185">
                  <c:v>0.78100000000000003</c:v>
                </c:pt>
                <c:pt idx="186">
                  <c:v>0.78900000000000003</c:v>
                </c:pt>
                <c:pt idx="187">
                  <c:v>0.79700000000000004</c:v>
                </c:pt>
                <c:pt idx="188">
                  <c:v>0.80800000000000005</c:v>
                </c:pt>
                <c:pt idx="189">
                  <c:v>0.80900000000000005</c:v>
                </c:pt>
                <c:pt idx="190">
                  <c:v>0.82099999999999995</c:v>
                </c:pt>
                <c:pt idx="191">
                  <c:v>0.83699999999999997</c:v>
                </c:pt>
                <c:pt idx="192">
                  <c:v>0.86</c:v>
                </c:pt>
                <c:pt idx="193">
                  <c:v>0.85799999999999998</c:v>
                </c:pt>
                <c:pt idx="194">
                  <c:v>0.85199999999999998</c:v>
                </c:pt>
                <c:pt idx="195">
                  <c:v>0.86499999999999999</c:v>
                </c:pt>
                <c:pt idx="196">
                  <c:v>0.86899999999999999</c:v>
                </c:pt>
                <c:pt idx="197">
                  <c:v>0.88600000000000001</c:v>
                </c:pt>
                <c:pt idx="198">
                  <c:v>0.88900000000000001</c:v>
                </c:pt>
                <c:pt idx="199">
                  <c:v>0.91500000000000004</c:v>
                </c:pt>
                <c:pt idx="200">
                  <c:v>0.88600000000000001</c:v>
                </c:pt>
                <c:pt idx="201">
                  <c:v>0.873</c:v>
                </c:pt>
                <c:pt idx="202">
                  <c:v>0.88</c:v>
                </c:pt>
                <c:pt idx="203">
                  <c:v>0.875</c:v>
                </c:pt>
                <c:pt idx="204">
                  <c:v>0.86199999999999999</c:v>
                </c:pt>
                <c:pt idx="205">
                  <c:v>0.85799999999999998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0.85399999999999998</c:v>
                </c:pt>
                <c:pt idx="209">
                  <c:v>0.874</c:v>
                </c:pt>
                <c:pt idx="210">
                  <c:v>0.872</c:v>
                </c:pt>
                <c:pt idx="211">
                  <c:v>0.872</c:v>
                </c:pt>
                <c:pt idx="212">
                  <c:v>0.88500000000000001</c:v>
                </c:pt>
                <c:pt idx="213">
                  <c:v>0.89900000000000002</c:v>
                </c:pt>
                <c:pt idx="214">
                  <c:v>0.89700000000000002</c:v>
                </c:pt>
                <c:pt idx="215">
                  <c:v>0.88400000000000001</c:v>
                </c:pt>
                <c:pt idx="216">
                  <c:v>0.85499999999999998</c:v>
                </c:pt>
                <c:pt idx="217">
                  <c:v>0.86</c:v>
                </c:pt>
                <c:pt idx="218">
                  <c:v>0.85299999999999998</c:v>
                </c:pt>
                <c:pt idx="219">
                  <c:v>0.86299999999999999</c:v>
                </c:pt>
                <c:pt idx="220">
                  <c:v>0.86599999999999999</c:v>
                </c:pt>
                <c:pt idx="221">
                  <c:v>0.85899999999999999</c:v>
                </c:pt>
                <c:pt idx="222">
                  <c:v>0.86699999999999999</c:v>
                </c:pt>
                <c:pt idx="223">
                  <c:v>0.86899999999999999</c:v>
                </c:pt>
                <c:pt idx="224">
                  <c:v>0.86</c:v>
                </c:pt>
                <c:pt idx="225">
                  <c:v>0.84899999999999998</c:v>
                </c:pt>
                <c:pt idx="226">
                  <c:v>0.85499999999999998</c:v>
                </c:pt>
                <c:pt idx="227">
                  <c:v>0.86599999999999999</c:v>
                </c:pt>
                <c:pt idx="228">
                  <c:v>0.872</c:v>
                </c:pt>
                <c:pt idx="229">
                  <c:v>0.88</c:v>
                </c:pt>
                <c:pt idx="230">
                  <c:v>0.88300000000000001</c:v>
                </c:pt>
                <c:pt idx="231">
                  <c:v>0.89700000000000002</c:v>
                </c:pt>
                <c:pt idx="232">
                  <c:v>0.88600000000000001</c:v>
                </c:pt>
                <c:pt idx="233">
                  <c:v>0.88500000000000001</c:v>
                </c:pt>
                <c:pt idx="234">
                  <c:v>0.89300000000000002</c:v>
                </c:pt>
                <c:pt idx="235">
                  <c:v>0.88400000000000001</c:v>
                </c:pt>
                <c:pt idx="236">
                  <c:v>0.878</c:v>
                </c:pt>
                <c:pt idx="237">
                  <c:v>0.88900000000000001</c:v>
                </c:pt>
                <c:pt idx="238">
                  <c:v>0.89900000000000002</c:v>
                </c:pt>
                <c:pt idx="239">
                  <c:v>0.89900000000000002</c:v>
                </c:pt>
                <c:pt idx="240">
                  <c:v>0.90700000000000003</c:v>
                </c:pt>
                <c:pt idx="241">
                  <c:v>0.92400000000000004</c:v>
                </c:pt>
                <c:pt idx="242">
                  <c:v>0.92400000000000004</c:v>
                </c:pt>
                <c:pt idx="243">
                  <c:v>0.92700000000000005</c:v>
                </c:pt>
                <c:pt idx="244">
                  <c:v>0.91500000000000004</c:v>
                </c:pt>
                <c:pt idx="245">
                  <c:v>0.91500000000000004</c:v>
                </c:pt>
                <c:pt idx="246">
                  <c:v>0.93500000000000005</c:v>
                </c:pt>
                <c:pt idx="247">
                  <c:v>0.92300000000000004</c:v>
                </c:pt>
                <c:pt idx="248">
                  <c:v>0.91800000000000004</c:v>
                </c:pt>
                <c:pt idx="249">
                  <c:v>0.93400000000000005</c:v>
                </c:pt>
                <c:pt idx="250">
                  <c:v>0.95299999999999996</c:v>
                </c:pt>
                <c:pt idx="251">
                  <c:v>0.98699999999999999</c:v>
                </c:pt>
                <c:pt idx="252">
                  <c:v>0.98199999999999998</c:v>
                </c:pt>
                <c:pt idx="253">
                  <c:v>0.99399999999999999</c:v>
                </c:pt>
                <c:pt idx="254">
                  <c:v>1.02</c:v>
                </c:pt>
                <c:pt idx="255">
                  <c:v>1.008</c:v>
                </c:pt>
                <c:pt idx="256">
                  <c:v>0.995</c:v>
                </c:pt>
                <c:pt idx="257">
                  <c:v>0.98899999999999999</c:v>
                </c:pt>
                <c:pt idx="258">
                  <c:v>0.98699999999999999</c:v>
                </c:pt>
                <c:pt idx="259">
                  <c:v>0.99099999999999999</c:v>
                </c:pt>
                <c:pt idx="260">
                  <c:v>0.996</c:v>
                </c:pt>
                <c:pt idx="261">
                  <c:v>1.01</c:v>
                </c:pt>
                <c:pt idx="262">
                  <c:v>1.012</c:v>
                </c:pt>
                <c:pt idx="263">
                  <c:v>1.0049999999999999</c:v>
                </c:pt>
                <c:pt idx="264">
                  <c:v>1.0009999999999999</c:v>
                </c:pt>
                <c:pt idx="265">
                  <c:v>1.008</c:v>
                </c:pt>
                <c:pt idx="266">
                  <c:v>1.012</c:v>
                </c:pt>
                <c:pt idx="267">
                  <c:v>1.0049999999999999</c:v>
                </c:pt>
                <c:pt idx="268">
                  <c:v>1.012</c:v>
                </c:pt>
                <c:pt idx="269">
                  <c:v>1.0109999999999999</c:v>
                </c:pt>
                <c:pt idx="270">
                  <c:v>1.0149999999999999</c:v>
                </c:pt>
                <c:pt idx="271">
                  <c:v>1.012</c:v>
                </c:pt>
                <c:pt idx="272">
                  <c:v>1.016</c:v>
                </c:pt>
                <c:pt idx="273">
                  <c:v>1.0149999999999999</c:v>
                </c:pt>
                <c:pt idx="274">
                  <c:v>1.054</c:v>
                </c:pt>
                <c:pt idx="275">
                  <c:v>1.026</c:v>
                </c:pt>
                <c:pt idx="276">
                  <c:v>1.042</c:v>
                </c:pt>
                <c:pt idx="277">
                  <c:v>1.048</c:v>
                </c:pt>
                <c:pt idx="278">
                  <c:v>1.042</c:v>
                </c:pt>
                <c:pt idx="279">
                  <c:v>1.0469999999999999</c:v>
                </c:pt>
                <c:pt idx="280">
                  <c:v>1.0009999999999999</c:v>
                </c:pt>
                <c:pt idx="281">
                  <c:v>0.96099999999999997</c:v>
                </c:pt>
                <c:pt idx="282">
                  <c:v>1.002</c:v>
                </c:pt>
                <c:pt idx="283">
                  <c:v>0.996</c:v>
                </c:pt>
                <c:pt idx="284">
                  <c:v>0.99399999999999999</c:v>
                </c:pt>
                <c:pt idx="285">
                  <c:v>0.96899999999999997</c:v>
                </c:pt>
                <c:pt idx="286">
                  <c:v>0.95299999999999996</c:v>
                </c:pt>
                <c:pt idx="287">
                  <c:v>0.95399999999999996</c:v>
                </c:pt>
                <c:pt idx="288">
                  <c:v>0.94599999999999995</c:v>
                </c:pt>
                <c:pt idx="289">
                  <c:v>0.94299999999999995</c:v>
                </c:pt>
                <c:pt idx="290">
                  <c:v>0.94699999999999995</c:v>
                </c:pt>
                <c:pt idx="291">
                  <c:v>0.97399999999999998</c:v>
                </c:pt>
                <c:pt idx="292">
                  <c:v>0.96</c:v>
                </c:pt>
                <c:pt idx="293">
                  <c:v>0.97899999999999998</c:v>
                </c:pt>
                <c:pt idx="294">
                  <c:v>0.98499999999999999</c:v>
                </c:pt>
                <c:pt idx="295">
                  <c:v>0.996</c:v>
                </c:pt>
                <c:pt idx="296">
                  <c:v>0.98499999999999999</c:v>
                </c:pt>
                <c:pt idx="297">
                  <c:v>0.97199999999999998</c:v>
                </c:pt>
                <c:pt idx="298">
                  <c:v>0.97599999999999998</c:v>
                </c:pt>
                <c:pt idx="299">
                  <c:v>0.97</c:v>
                </c:pt>
                <c:pt idx="300">
                  <c:v>0.997</c:v>
                </c:pt>
                <c:pt idx="301">
                  <c:v>0.98199999999999998</c:v>
                </c:pt>
                <c:pt idx="302">
                  <c:v>1.002</c:v>
                </c:pt>
                <c:pt idx="303">
                  <c:v>1.004</c:v>
                </c:pt>
                <c:pt idx="304">
                  <c:v>1.0860000000000001</c:v>
                </c:pt>
                <c:pt idx="305">
                  <c:v>1.0900000000000001</c:v>
                </c:pt>
                <c:pt idx="306">
                  <c:v>1.0669999999999999</c:v>
                </c:pt>
                <c:pt idx="307">
                  <c:v>1.06</c:v>
                </c:pt>
                <c:pt idx="308">
                  <c:v>1.052</c:v>
                </c:pt>
                <c:pt idx="309">
                  <c:v>1.0429999999999999</c:v>
                </c:pt>
                <c:pt idx="310">
                  <c:v>1.0549999999999999</c:v>
                </c:pt>
                <c:pt idx="311">
                  <c:v>1.046</c:v>
                </c:pt>
                <c:pt idx="312">
                  <c:v>1.046</c:v>
                </c:pt>
                <c:pt idx="313">
                  <c:v>1.0289999999999999</c:v>
                </c:pt>
                <c:pt idx="314">
                  <c:v>1.04</c:v>
                </c:pt>
                <c:pt idx="315">
                  <c:v>1.0720000000000001</c:v>
                </c:pt>
                <c:pt idx="316">
                  <c:v>1.0860000000000001</c:v>
                </c:pt>
                <c:pt idx="317">
                  <c:v>1.0740000000000001</c:v>
                </c:pt>
                <c:pt idx="318">
                  <c:v>1.071</c:v>
                </c:pt>
                <c:pt idx="319">
                  <c:v>1.0880000000000001</c:v>
                </c:pt>
                <c:pt idx="320">
                  <c:v>1.083</c:v>
                </c:pt>
                <c:pt idx="321">
                  <c:v>1.097</c:v>
                </c:pt>
                <c:pt idx="322">
                  <c:v>1.143</c:v>
                </c:pt>
                <c:pt idx="323">
                  <c:v>1.137</c:v>
                </c:pt>
                <c:pt idx="324">
                  <c:v>1.153</c:v>
                </c:pt>
                <c:pt idx="325">
                  <c:v>1.1679999999999999</c:v>
                </c:pt>
                <c:pt idx="326">
                  <c:v>1.161</c:v>
                </c:pt>
                <c:pt idx="327">
                  <c:v>1.2010000000000001</c:v>
                </c:pt>
                <c:pt idx="328">
                  <c:v>1.1919999999999999</c:v>
                </c:pt>
                <c:pt idx="329">
                  <c:v>1.1930000000000001</c:v>
                </c:pt>
                <c:pt idx="330">
                  <c:v>1.2090000000000001</c:v>
                </c:pt>
                <c:pt idx="331">
                  <c:v>1.21</c:v>
                </c:pt>
                <c:pt idx="332">
                  <c:v>1.212</c:v>
                </c:pt>
                <c:pt idx="333">
                  <c:v>1.274</c:v>
                </c:pt>
                <c:pt idx="334">
                  <c:v>1.2350000000000001</c:v>
                </c:pt>
                <c:pt idx="335">
                  <c:v>1.28</c:v>
                </c:pt>
                <c:pt idx="336">
                  <c:v>1.2809999999999999</c:v>
                </c:pt>
                <c:pt idx="337">
                  <c:v>1.321</c:v>
                </c:pt>
                <c:pt idx="338">
                  <c:v>1.35</c:v>
                </c:pt>
                <c:pt idx="339">
                  <c:v>1.373</c:v>
                </c:pt>
                <c:pt idx="340">
                  <c:v>1.37</c:v>
                </c:pt>
                <c:pt idx="341">
                  <c:v>1.373</c:v>
                </c:pt>
                <c:pt idx="342">
                  <c:v>1.3839999999999999</c:v>
                </c:pt>
                <c:pt idx="343">
                  <c:v>1.381</c:v>
                </c:pt>
                <c:pt idx="344">
                  <c:v>1.379</c:v>
                </c:pt>
                <c:pt idx="345">
                  <c:v>1.393</c:v>
                </c:pt>
                <c:pt idx="346">
                  <c:v>1.377</c:v>
                </c:pt>
                <c:pt idx="347">
                  <c:v>1.415</c:v>
                </c:pt>
                <c:pt idx="348">
                  <c:v>1.381</c:v>
                </c:pt>
                <c:pt idx="349">
                  <c:v>1.4039999999999999</c:v>
                </c:pt>
                <c:pt idx="350">
                  <c:v>1.41</c:v>
                </c:pt>
                <c:pt idx="351">
                  <c:v>1.395</c:v>
                </c:pt>
                <c:pt idx="352">
                  <c:v>1.413</c:v>
                </c:pt>
                <c:pt idx="353">
                  <c:v>1.385</c:v>
                </c:pt>
                <c:pt idx="354">
                  <c:v>1.391</c:v>
                </c:pt>
                <c:pt idx="355">
                  <c:v>1.375</c:v>
                </c:pt>
                <c:pt idx="356">
                  <c:v>1.34</c:v>
                </c:pt>
                <c:pt idx="357">
                  <c:v>1.3919999999999999</c:v>
                </c:pt>
                <c:pt idx="358">
                  <c:v>1.373</c:v>
                </c:pt>
                <c:pt idx="359">
                  <c:v>1.39</c:v>
                </c:pt>
                <c:pt idx="360">
                  <c:v>1.36</c:v>
                </c:pt>
                <c:pt idx="361">
                  <c:v>1.361</c:v>
                </c:pt>
                <c:pt idx="362">
                  <c:v>1.3680000000000001</c:v>
                </c:pt>
                <c:pt idx="363">
                  <c:v>1.363</c:v>
                </c:pt>
                <c:pt idx="364">
                  <c:v>1.359</c:v>
                </c:pt>
                <c:pt idx="365">
                  <c:v>1.383</c:v>
                </c:pt>
                <c:pt idx="366">
                  <c:v>1.36</c:v>
                </c:pt>
                <c:pt idx="367">
                  <c:v>1.3720000000000001</c:v>
                </c:pt>
                <c:pt idx="368">
                  <c:v>1.3859999999999999</c:v>
                </c:pt>
                <c:pt idx="369">
                  <c:v>1.407</c:v>
                </c:pt>
                <c:pt idx="370">
                  <c:v>1.375</c:v>
                </c:pt>
                <c:pt idx="371">
                  <c:v>1.3859999999999999</c:v>
                </c:pt>
                <c:pt idx="372">
                  <c:v>1.401</c:v>
                </c:pt>
                <c:pt idx="373">
                  <c:v>1.3979999999999999</c:v>
                </c:pt>
                <c:pt idx="374">
                  <c:v>1.415</c:v>
                </c:pt>
                <c:pt idx="375">
                  <c:v>1.42</c:v>
                </c:pt>
                <c:pt idx="376">
                  <c:v>1.472</c:v>
                </c:pt>
                <c:pt idx="377">
                  <c:v>1.49</c:v>
                </c:pt>
                <c:pt idx="378">
                  <c:v>1.5129999999999999</c:v>
                </c:pt>
                <c:pt idx="379">
                  <c:v>1.474</c:v>
                </c:pt>
                <c:pt idx="380">
                  <c:v>1.4770000000000001</c:v>
                </c:pt>
                <c:pt idx="381">
                  <c:v>1.4570000000000001</c:v>
                </c:pt>
                <c:pt idx="382">
                  <c:v>1.399</c:v>
                </c:pt>
                <c:pt idx="383">
                  <c:v>1.42</c:v>
                </c:pt>
                <c:pt idx="384">
                  <c:v>1.423</c:v>
                </c:pt>
                <c:pt idx="385">
                  <c:v>1.4419999999999999</c:v>
                </c:pt>
                <c:pt idx="386">
                  <c:v>1.395</c:v>
                </c:pt>
                <c:pt idx="387">
                  <c:v>1.4259999999999999</c:v>
                </c:pt>
                <c:pt idx="388">
                  <c:v>1.4119999999999999</c:v>
                </c:pt>
                <c:pt idx="389">
                  <c:v>1.403</c:v>
                </c:pt>
                <c:pt idx="390">
                  <c:v>1.427</c:v>
                </c:pt>
                <c:pt idx="391">
                  <c:v>1.407</c:v>
                </c:pt>
                <c:pt idx="392">
                  <c:v>1.401</c:v>
                </c:pt>
                <c:pt idx="393">
                  <c:v>1.4219999999999999</c:v>
                </c:pt>
                <c:pt idx="394">
                  <c:v>1.4179999999999999</c:v>
                </c:pt>
                <c:pt idx="395">
                  <c:v>1.4359999999999999</c:v>
                </c:pt>
                <c:pt idx="396">
                  <c:v>1.4219999999999999</c:v>
                </c:pt>
                <c:pt idx="397">
                  <c:v>1.411</c:v>
                </c:pt>
                <c:pt idx="398">
                  <c:v>1.4119999999999999</c:v>
                </c:pt>
                <c:pt idx="399">
                  <c:v>1.409</c:v>
                </c:pt>
                <c:pt idx="400">
                  <c:v>1.401</c:v>
                </c:pt>
                <c:pt idx="401">
                  <c:v>1.4390000000000001</c:v>
                </c:pt>
                <c:pt idx="402">
                  <c:v>1.4339999999999999</c:v>
                </c:pt>
                <c:pt idx="403">
                  <c:v>1.4079999999999999</c:v>
                </c:pt>
                <c:pt idx="404">
                  <c:v>1.419</c:v>
                </c:pt>
                <c:pt idx="405">
                  <c:v>1.3580000000000001</c:v>
                </c:pt>
                <c:pt idx="406">
                  <c:v>1.3819999999999999</c:v>
                </c:pt>
                <c:pt idx="407">
                  <c:v>1.385</c:v>
                </c:pt>
                <c:pt idx="408">
                  <c:v>1.365</c:v>
                </c:pt>
                <c:pt idx="409">
                  <c:v>1.3879999999999999</c:v>
                </c:pt>
                <c:pt idx="410">
                  <c:v>1.359</c:v>
                </c:pt>
                <c:pt idx="411">
                  <c:v>1.3879999999999999</c:v>
                </c:pt>
                <c:pt idx="412">
                  <c:v>1.401</c:v>
                </c:pt>
                <c:pt idx="413">
                  <c:v>1.4</c:v>
                </c:pt>
                <c:pt idx="414">
                  <c:v>1.413</c:v>
                </c:pt>
                <c:pt idx="415">
                  <c:v>1.3959999999999999</c:v>
                </c:pt>
                <c:pt idx="416">
                  <c:v>1.405</c:v>
                </c:pt>
                <c:pt idx="417">
                  <c:v>1.4139999999999999</c:v>
                </c:pt>
                <c:pt idx="418">
                  <c:v>1.42</c:v>
                </c:pt>
                <c:pt idx="419">
                  <c:v>1.466</c:v>
                </c:pt>
                <c:pt idx="420">
                  <c:v>1.4790000000000001</c:v>
                </c:pt>
                <c:pt idx="421">
                  <c:v>1.4350000000000001</c:v>
                </c:pt>
                <c:pt idx="422">
                  <c:v>1.44</c:v>
                </c:pt>
                <c:pt idx="423">
                  <c:v>1.454</c:v>
                </c:pt>
                <c:pt idx="424">
                  <c:v>1.4630000000000001</c:v>
                </c:pt>
                <c:pt idx="425">
                  <c:v>1.4670000000000001</c:v>
                </c:pt>
                <c:pt idx="426">
                  <c:v>1.4470000000000001</c:v>
                </c:pt>
                <c:pt idx="427">
                  <c:v>1.42</c:v>
                </c:pt>
                <c:pt idx="428">
                  <c:v>1.4319999999999999</c:v>
                </c:pt>
                <c:pt idx="429">
                  <c:v>1.4179999999999999</c:v>
                </c:pt>
                <c:pt idx="430">
                  <c:v>1.409</c:v>
                </c:pt>
                <c:pt idx="431">
                  <c:v>1.4279999999999999</c:v>
                </c:pt>
                <c:pt idx="432">
                  <c:v>1.425</c:v>
                </c:pt>
                <c:pt idx="433">
                  <c:v>1.407</c:v>
                </c:pt>
                <c:pt idx="434">
                  <c:v>1.4159999999999999</c:v>
                </c:pt>
                <c:pt idx="435">
                  <c:v>1.4059999999999999</c:v>
                </c:pt>
                <c:pt idx="436">
                  <c:v>1.3819999999999999</c:v>
                </c:pt>
                <c:pt idx="437">
                  <c:v>1.333</c:v>
                </c:pt>
                <c:pt idx="438">
                  <c:v>1.349</c:v>
                </c:pt>
                <c:pt idx="439">
                  <c:v>1.341</c:v>
                </c:pt>
                <c:pt idx="440">
                  <c:v>1.329</c:v>
                </c:pt>
                <c:pt idx="441">
                  <c:v>1.343</c:v>
                </c:pt>
                <c:pt idx="442">
                  <c:v>1.3620000000000001</c:v>
                </c:pt>
                <c:pt idx="443">
                  <c:v>1.3620000000000001</c:v>
                </c:pt>
                <c:pt idx="444">
                  <c:v>1.351</c:v>
                </c:pt>
                <c:pt idx="445">
                  <c:v>1.3580000000000001</c:v>
                </c:pt>
                <c:pt idx="446">
                  <c:v>1.329</c:v>
                </c:pt>
                <c:pt idx="447">
                  <c:v>1.3280000000000001</c:v>
                </c:pt>
                <c:pt idx="448">
                  <c:v>1.327</c:v>
                </c:pt>
                <c:pt idx="449">
                  <c:v>1.335</c:v>
                </c:pt>
                <c:pt idx="450">
                  <c:v>1.327</c:v>
                </c:pt>
                <c:pt idx="451">
                  <c:v>1.3480000000000001</c:v>
                </c:pt>
                <c:pt idx="452">
                  <c:v>1.349</c:v>
                </c:pt>
                <c:pt idx="453">
                  <c:v>1.3280000000000001</c:v>
                </c:pt>
                <c:pt idx="454">
                  <c:v>1.2949999999999999</c:v>
                </c:pt>
                <c:pt idx="455">
                  <c:v>1.3160000000000001</c:v>
                </c:pt>
                <c:pt idx="456">
                  <c:v>1.2809999999999999</c:v>
                </c:pt>
                <c:pt idx="457">
                  <c:v>1.2649999999999999</c:v>
                </c:pt>
                <c:pt idx="458">
                  <c:v>1.3089999999999999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7-4BC4-8CAD-4E3E446355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7397400"/>
        <c:axId val="467397728"/>
      </c:lineChart>
      <c:catAx>
        <c:axId val="467397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397728"/>
        <c:crosses val="autoZero"/>
        <c:auto val="1"/>
        <c:lblAlgn val="ctr"/>
        <c:lblOffset val="100"/>
        <c:noMultiLvlLbl val="0"/>
      </c:catAx>
      <c:valAx>
        <c:axId val="46739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397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[WorkingDataSet.xlsx]Wheat as % of Bread Price!PivotTable2</c:name>
    <c:fmtId val="8"/>
  </c:pivotSource>
  <c:chart>
    <c:title>
      <c:tx>
        <c:strRef>
          <c:f>'Wheat as % of Bread Price'!$B$3</c:f>
          <c:strCache>
            <c:ptCount val="1"/>
            <c:pt idx="0">
              <c:v> Wheat as % of Bread Price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'Wheat as % of Bread Price'!$B$3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2.3283656066596825E-2"/>
                  <c:y val="-0.256501040818173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'Wheat as % of Bread Price'!$B$3</c:f>
              <c:strCache>
                <c:ptCount val="459"/>
                <c:pt idx="0">
                  <c:v>1/1/1980</c:v>
                </c:pt>
                <c:pt idx="1">
                  <c:v>2/1/1980</c:v>
                </c:pt>
                <c:pt idx="2">
                  <c:v>3/1/1980</c:v>
                </c:pt>
                <c:pt idx="3">
                  <c:v>4/1/1980</c:v>
                </c:pt>
                <c:pt idx="4">
                  <c:v>5/1/1980</c:v>
                </c:pt>
                <c:pt idx="5">
                  <c:v>6/1/1980</c:v>
                </c:pt>
                <c:pt idx="6">
                  <c:v>7/1/1980</c:v>
                </c:pt>
                <c:pt idx="7">
                  <c:v>8/1/1980</c:v>
                </c:pt>
                <c:pt idx="8">
                  <c:v>9/1/1980</c:v>
                </c:pt>
                <c:pt idx="9">
                  <c:v>10/1/1980</c:v>
                </c:pt>
                <c:pt idx="10">
                  <c:v>11/1/1980</c:v>
                </c:pt>
                <c:pt idx="11">
                  <c:v>12/1/1980</c:v>
                </c:pt>
                <c:pt idx="12">
                  <c:v>1/1/1981</c:v>
                </c:pt>
                <c:pt idx="13">
                  <c:v>2/1/1981</c:v>
                </c:pt>
                <c:pt idx="14">
                  <c:v>3/1/1981</c:v>
                </c:pt>
                <c:pt idx="15">
                  <c:v>4/1/1981</c:v>
                </c:pt>
                <c:pt idx="16">
                  <c:v>5/1/1981</c:v>
                </c:pt>
                <c:pt idx="17">
                  <c:v>6/1/1981</c:v>
                </c:pt>
                <c:pt idx="18">
                  <c:v>7/1/1981</c:v>
                </c:pt>
                <c:pt idx="19">
                  <c:v>8/1/1981</c:v>
                </c:pt>
                <c:pt idx="20">
                  <c:v>9/1/1981</c:v>
                </c:pt>
                <c:pt idx="21">
                  <c:v>10/1/1981</c:v>
                </c:pt>
                <c:pt idx="22">
                  <c:v>11/1/1981</c:v>
                </c:pt>
                <c:pt idx="23">
                  <c:v>12/1/1981</c:v>
                </c:pt>
                <c:pt idx="24">
                  <c:v>1/1/1982</c:v>
                </c:pt>
                <c:pt idx="25">
                  <c:v>2/1/1982</c:v>
                </c:pt>
                <c:pt idx="26">
                  <c:v>3/1/1982</c:v>
                </c:pt>
                <c:pt idx="27">
                  <c:v>4/1/1982</c:v>
                </c:pt>
                <c:pt idx="28">
                  <c:v>5/1/1982</c:v>
                </c:pt>
                <c:pt idx="29">
                  <c:v>6/1/1982</c:v>
                </c:pt>
                <c:pt idx="30">
                  <c:v>7/1/1982</c:v>
                </c:pt>
                <c:pt idx="31">
                  <c:v>8/1/1982</c:v>
                </c:pt>
                <c:pt idx="32">
                  <c:v>9/1/1982</c:v>
                </c:pt>
                <c:pt idx="33">
                  <c:v>10/1/1982</c:v>
                </c:pt>
                <c:pt idx="34">
                  <c:v>11/1/1982</c:v>
                </c:pt>
                <c:pt idx="35">
                  <c:v>12/1/1982</c:v>
                </c:pt>
                <c:pt idx="36">
                  <c:v>1/1/1983</c:v>
                </c:pt>
                <c:pt idx="37">
                  <c:v>2/1/1983</c:v>
                </c:pt>
                <c:pt idx="38">
                  <c:v>3/1/1983</c:v>
                </c:pt>
                <c:pt idx="39">
                  <c:v>4/1/1983</c:v>
                </c:pt>
                <c:pt idx="40">
                  <c:v>5/1/1983</c:v>
                </c:pt>
                <c:pt idx="41">
                  <c:v>6/1/1983</c:v>
                </c:pt>
                <c:pt idx="42">
                  <c:v>7/1/1983</c:v>
                </c:pt>
                <c:pt idx="43">
                  <c:v>8/1/1983</c:v>
                </c:pt>
                <c:pt idx="44">
                  <c:v>9/1/1983</c:v>
                </c:pt>
                <c:pt idx="45">
                  <c:v>10/1/1983</c:v>
                </c:pt>
                <c:pt idx="46">
                  <c:v>11/1/1983</c:v>
                </c:pt>
                <c:pt idx="47">
                  <c:v>12/1/1983</c:v>
                </c:pt>
                <c:pt idx="48">
                  <c:v>1/1/1984</c:v>
                </c:pt>
                <c:pt idx="49">
                  <c:v>2/1/1984</c:v>
                </c:pt>
                <c:pt idx="50">
                  <c:v>3/1/1984</c:v>
                </c:pt>
                <c:pt idx="51">
                  <c:v>4/1/1984</c:v>
                </c:pt>
                <c:pt idx="52">
                  <c:v>5/1/1984</c:v>
                </c:pt>
                <c:pt idx="53">
                  <c:v>6/1/1984</c:v>
                </c:pt>
                <c:pt idx="54">
                  <c:v>7/1/1984</c:v>
                </c:pt>
                <c:pt idx="55">
                  <c:v>8/1/1984</c:v>
                </c:pt>
                <c:pt idx="56">
                  <c:v>9/1/1984</c:v>
                </c:pt>
                <c:pt idx="57">
                  <c:v>10/1/1984</c:v>
                </c:pt>
                <c:pt idx="58">
                  <c:v>11/1/1984</c:v>
                </c:pt>
                <c:pt idx="59">
                  <c:v>12/1/1984</c:v>
                </c:pt>
                <c:pt idx="60">
                  <c:v>1/1/1985</c:v>
                </c:pt>
                <c:pt idx="61">
                  <c:v>2/1/1985</c:v>
                </c:pt>
                <c:pt idx="62">
                  <c:v>3/1/1985</c:v>
                </c:pt>
                <c:pt idx="63">
                  <c:v>4/1/1985</c:v>
                </c:pt>
                <c:pt idx="64">
                  <c:v>5/1/1985</c:v>
                </c:pt>
                <c:pt idx="65">
                  <c:v>6/1/1985</c:v>
                </c:pt>
                <c:pt idx="66">
                  <c:v>7/1/1985</c:v>
                </c:pt>
                <c:pt idx="67">
                  <c:v>8/1/1985</c:v>
                </c:pt>
                <c:pt idx="68">
                  <c:v>9/1/1985</c:v>
                </c:pt>
                <c:pt idx="69">
                  <c:v>10/1/1985</c:v>
                </c:pt>
                <c:pt idx="70">
                  <c:v>11/1/1985</c:v>
                </c:pt>
                <c:pt idx="71">
                  <c:v>12/1/1985</c:v>
                </c:pt>
                <c:pt idx="72">
                  <c:v>1/1/1986</c:v>
                </c:pt>
                <c:pt idx="73">
                  <c:v>2/1/1986</c:v>
                </c:pt>
                <c:pt idx="74">
                  <c:v>3/1/1986</c:v>
                </c:pt>
                <c:pt idx="75">
                  <c:v>4/1/1986</c:v>
                </c:pt>
                <c:pt idx="76">
                  <c:v>5/1/1986</c:v>
                </c:pt>
                <c:pt idx="77">
                  <c:v>6/1/1986</c:v>
                </c:pt>
                <c:pt idx="78">
                  <c:v>7/1/1986</c:v>
                </c:pt>
                <c:pt idx="79">
                  <c:v>8/1/1986</c:v>
                </c:pt>
                <c:pt idx="80">
                  <c:v>9/1/1986</c:v>
                </c:pt>
                <c:pt idx="81">
                  <c:v>10/1/1986</c:v>
                </c:pt>
                <c:pt idx="82">
                  <c:v>11/1/1986</c:v>
                </c:pt>
                <c:pt idx="83">
                  <c:v>12/1/1986</c:v>
                </c:pt>
                <c:pt idx="84">
                  <c:v>1/1/1987</c:v>
                </c:pt>
                <c:pt idx="85">
                  <c:v>2/1/1987</c:v>
                </c:pt>
                <c:pt idx="86">
                  <c:v>3/1/1987</c:v>
                </c:pt>
                <c:pt idx="87">
                  <c:v>4/1/1987</c:v>
                </c:pt>
                <c:pt idx="88">
                  <c:v>5/1/1987</c:v>
                </c:pt>
                <c:pt idx="89">
                  <c:v>6/1/1987</c:v>
                </c:pt>
                <c:pt idx="90">
                  <c:v>7/1/1987</c:v>
                </c:pt>
                <c:pt idx="91">
                  <c:v>8/1/1987</c:v>
                </c:pt>
                <c:pt idx="92">
                  <c:v>9/1/1987</c:v>
                </c:pt>
                <c:pt idx="93">
                  <c:v>10/1/1987</c:v>
                </c:pt>
                <c:pt idx="94">
                  <c:v>11/1/1987</c:v>
                </c:pt>
                <c:pt idx="95">
                  <c:v>12/1/1987</c:v>
                </c:pt>
                <c:pt idx="96">
                  <c:v>1/1/1988</c:v>
                </c:pt>
                <c:pt idx="97">
                  <c:v>2/1/1988</c:v>
                </c:pt>
                <c:pt idx="98">
                  <c:v>3/1/1988</c:v>
                </c:pt>
                <c:pt idx="99">
                  <c:v>4/1/1988</c:v>
                </c:pt>
                <c:pt idx="100">
                  <c:v>5/1/1988</c:v>
                </c:pt>
                <c:pt idx="101">
                  <c:v>6/1/1988</c:v>
                </c:pt>
                <c:pt idx="102">
                  <c:v>7/1/1988</c:v>
                </c:pt>
                <c:pt idx="103">
                  <c:v>8/1/1988</c:v>
                </c:pt>
                <c:pt idx="104">
                  <c:v>9/1/1988</c:v>
                </c:pt>
                <c:pt idx="105">
                  <c:v>10/1/1988</c:v>
                </c:pt>
                <c:pt idx="106">
                  <c:v>11/1/1988</c:v>
                </c:pt>
                <c:pt idx="107">
                  <c:v>12/1/1988</c:v>
                </c:pt>
                <c:pt idx="108">
                  <c:v>1/1/1989</c:v>
                </c:pt>
                <c:pt idx="109">
                  <c:v>2/1/1989</c:v>
                </c:pt>
                <c:pt idx="110">
                  <c:v>3/1/1989</c:v>
                </c:pt>
                <c:pt idx="111">
                  <c:v>4/1/1989</c:v>
                </c:pt>
                <c:pt idx="112">
                  <c:v>5/1/1989</c:v>
                </c:pt>
                <c:pt idx="113">
                  <c:v>6/1/1989</c:v>
                </c:pt>
                <c:pt idx="114">
                  <c:v>7/1/1989</c:v>
                </c:pt>
                <c:pt idx="115">
                  <c:v>8/1/1989</c:v>
                </c:pt>
                <c:pt idx="116">
                  <c:v>9/1/1989</c:v>
                </c:pt>
                <c:pt idx="117">
                  <c:v>10/1/1989</c:v>
                </c:pt>
                <c:pt idx="118">
                  <c:v>11/1/1989</c:v>
                </c:pt>
                <c:pt idx="119">
                  <c:v>12/1/1989</c:v>
                </c:pt>
                <c:pt idx="120">
                  <c:v>1/1/1990</c:v>
                </c:pt>
                <c:pt idx="121">
                  <c:v>2/1/1990</c:v>
                </c:pt>
                <c:pt idx="122">
                  <c:v>3/1/1990</c:v>
                </c:pt>
                <c:pt idx="123">
                  <c:v>4/1/1990</c:v>
                </c:pt>
                <c:pt idx="124">
                  <c:v>5/1/1990</c:v>
                </c:pt>
                <c:pt idx="125">
                  <c:v>6/1/1990</c:v>
                </c:pt>
                <c:pt idx="126">
                  <c:v>7/1/1990</c:v>
                </c:pt>
                <c:pt idx="127">
                  <c:v>8/1/1990</c:v>
                </c:pt>
                <c:pt idx="128">
                  <c:v>9/1/1990</c:v>
                </c:pt>
                <c:pt idx="129">
                  <c:v>10/1/1990</c:v>
                </c:pt>
                <c:pt idx="130">
                  <c:v>11/1/1990</c:v>
                </c:pt>
                <c:pt idx="131">
                  <c:v>12/1/1990</c:v>
                </c:pt>
                <c:pt idx="132">
                  <c:v>1/1/1991</c:v>
                </c:pt>
                <c:pt idx="133">
                  <c:v>2/1/1991</c:v>
                </c:pt>
                <c:pt idx="134">
                  <c:v>3/1/1991</c:v>
                </c:pt>
                <c:pt idx="135">
                  <c:v>4/1/1991</c:v>
                </c:pt>
                <c:pt idx="136">
                  <c:v>5/1/1991</c:v>
                </c:pt>
                <c:pt idx="137">
                  <c:v>6/1/1991</c:v>
                </c:pt>
                <c:pt idx="138">
                  <c:v>7/1/1991</c:v>
                </c:pt>
                <c:pt idx="139">
                  <c:v>8/1/1991</c:v>
                </c:pt>
                <c:pt idx="140">
                  <c:v>9/1/1991</c:v>
                </c:pt>
                <c:pt idx="141">
                  <c:v>10/1/1991</c:v>
                </c:pt>
                <c:pt idx="142">
                  <c:v>11/1/1991</c:v>
                </c:pt>
                <c:pt idx="143">
                  <c:v>12/1/1991</c:v>
                </c:pt>
                <c:pt idx="144">
                  <c:v>1/1/1992</c:v>
                </c:pt>
                <c:pt idx="145">
                  <c:v>2/1/1992</c:v>
                </c:pt>
                <c:pt idx="146">
                  <c:v>3/1/1992</c:v>
                </c:pt>
                <c:pt idx="147">
                  <c:v>4/1/1992</c:v>
                </c:pt>
                <c:pt idx="148">
                  <c:v>5/1/1992</c:v>
                </c:pt>
                <c:pt idx="149">
                  <c:v>6/1/1992</c:v>
                </c:pt>
                <c:pt idx="150">
                  <c:v>7/1/1992</c:v>
                </c:pt>
                <c:pt idx="151">
                  <c:v>8/1/1992</c:v>
                </c:pt>
                <c:pt idx="152">
                  <c:v>9/1/1992</c:v>
                </c:pt>
                <c:pt idx="153">
                  <c:v>10/1/1992</c:v>
                </c:pt>
                <c:pt idx="154">
                  <c:v>11/1/1992</c:v>
                </c:pt>
                <c:pt idx="155">
                  <c:v>12/1/1992</c:v>
                </c:pt>
                <c:pt idx="156">
                  <c:v>1/1/1993</c:v>
                </c:pt>
                <c:pt idx="157">
                  <c:v>2/1/1993</c:v>
                </c:pt>
                <c:pt idx="158">
                  <c:v>3/1/1993</c:v>
                </c:pt>
                <c:pt idx="159">
                  <c:v>4/1/1993</c:v>
                </c:pt>
                <c:pt idx="160">
                  <c:v>5/1/1993</c:v>
                </c:pt>
                <c:pt idx="161">
                  <c:v>6/1/1993</c:v>
                </c:pt>
                <c:pt idx="162">
                  <c:v>7/1/1993</c:v>
                </c:pt>
                <c:pt idx="163">
                  <c:v>8/1/1993</c:v>
                </c:pt>
                <c:pt idx="164">
                  <c:v>9/1/1993</c:v>
                </c:pt>
                <c:pt idx="165">
                  <c:v>10/1/1993</c:v>
                </c:pt>
                <c:pt idx="166">
                  <c:v>11/1/1993</c:v>
                </c:pt>
                <c:pt idx="167">
                  <c:v>12/1/1993</c:v>
                </c:pt>
                <c:pt idx="168">
                  <c:v>1/1/1994</c:v>
                </c:pt>
                <c:pt idx="169">
                  <c:v>2/1/1994</c:v>
                </c:pt>
                <c:pt idx="170">
                  <c:v>3/1/1994</c:v>
                </c:pt>
                <c:pt idx="171">
                  <c:v>4/1/1994</c:v>
                </c:pt>
                <c:pt idx="172">
                  <c:v>5/1/1994</c:v>
                </c:pt>
                <c:pt idx="173">
                  <c:v>6/1/1994</c:v>
                </c:pt>
                <c:pt idx="174">
                  <c:v>7/1/1994</c:v>
                </c:pt>
                <c:pt idx="175">
                  <c:v>8/1/1994</c:v>
                </c:pt>
                <c:pt idx="176">
                  <c:v>9/1/1994</c:v>
                </c:pt>
                <c:pt idx="177">
                  <c:v>10/1/1994</c:v>
                </c:pt>
                <c:pt idx="178">
                  <c:v>11/1/1994</c:v>
                </c:pt>
                <c:pt idx="179">
                  <c:v>12/1/1994</c:v>
                </c:pt>
                <c:pt idx="180">
                  <c:v>1/1/1995</c:v>
                </c:pt>
                <c:pt idx="181">
                  <c:v>2/1/1995</c:v>
                </c:pt>
                <c:pt idx="182">
                  <c:v>3/1/1995</c:v>
                </c:pt>
                <c:pt idx="183">
                  <c:v>4/1/1995</c:v>
                </c:pt>
                <c:pt idx="184">
                  <c:v>5/1/1995</c:v>
                </c:pt>
                <c:pt idx="185">
                  <c:v>6/1/1995</c:v>
                </c:pt>
                <c:pt idx="186">
                  <c:v>7/1/1995</c:v>
                </c:pt>
                <c:pt idx="187">
                  <c:v>8/1/1995</c:v>
                </c:pt>
                <c:pt idx="188">
                  <c:v>9/1/1995</c:v>
                </c:pt>
                <c:pt idx="189">
                  <c:v>10/1/1995</c:v>
                </c:pt>
                <c:pt idx="190">
                  <c:v>11/1/1995</c:v>
                </c:pt>
                <c:pt idx="191">
                  <c:v>12/1/1995</c:v>
                </c:pt>
                <c:pt idx="192">
                  <c:v>1/1/1996</c:v>
                </c:pt>
                <c:pt idx="193">
                  <c:v>2/1/1996</c:v>
                </c:pt>
                <c:pt idx="194">
                  <c:v>3/1/1996</c:v>
                </c:pt>
                <c:pt idx="195">
                  <c:v>4/1/1996</c:v>
                </c:pt>
                <c:pt idx="196">
                  <c:v>5/1/1996</c:v>
                </c:pt>
                <c:pt idx="197">
                  <c:v>6/1/1996</c:v>
                </c:pt>
                <c:pt idx="198">
                  <c:v>7/1/1996</c:v>
                </c:pt>
                <c:pt idx="199">
                  <c:v>8/1/1996</c:v>
                </c:pt>
                <c:pt idx="200">
                  <c:v>9/1/1996</c:v>
                </c:pt>
                <c:pt idx="201">
                  <c:v>10/1/1996</c:v>
                </c:pt>
                <c:pt idx="202">
                  <c:v>11/1/1996</c:v>
                </c:pt>
                <c:pt idx="203">
                  <c:v>12/1/1996</c:v>
                </c:pt>
                <c:pt idx="204">
                  <c:v>1/1/1997</c:v>
                </c:pt>
                <c:pt idx="205">
                  <c:v>2/1/1997</c:v>
                </c:pt>
                <c:pt idx="206">
                  <c:v>3/1/1997</c:v>
                </c:pt>
                <c:pt idx="207">
                  <c:v>4/1/1997</c:v>
                </c:pt>
                <c:pt idx="208">
                  <c:v>5/1/1997</c:v>
                </c:pt>
                <c:pt idx="209">
                  <c:v>6/1/1997</c:v>
                </c:pt>
                <c:pt idx="210">
                  <c:v>7/1/1997</c:v>
                </c:pt>
                <c:pt idx="211">
                  <c:v>8/1/1997</c:v>
                </c:pt>
                <c:pt idx="212">
                  <c:v>9/1/1997</c:v>
                </c:pt>
                <c:pt idx="213">
                  <c:v>10/1/1997</c:v>
                </c:pt>
                <c:pt idx="214">
                  <c:v>11/1/1997</c:v>
                </c:pt>
                <c:pt idx="215">
                  <c:v>12/1/1997</c:v>
                </c:pt>
                <c:pt idx="216">
                  <c:v>1/1/1998</c:v>
                </c:pt>
                <c:pt idx="217">
                  <c:v>2/1/1998</c:v>
                </c:pt>
                <c:pt idx="218">
                  <c:v>3/1/1998</c:v>
                </c:pt>
                <c:pt idx="219">
                  <c:v>4/1/1998</c:v>
                </c:pt>
                <c:pt idx="220">
                  <c:v>5/1/1998</c:v>
                </c:pt>
                <c:pt idx="221">
                  <c:v>6/1/1998</c:v>
                </c:pt>
                <c:pt idx="222">
                  <c:v>7/1/1998</c:v>
                </c:pt>
                <c:pt idx="223">
                  <c:v>8/1/1998</c:v>
                </c:pt>
                <c:pt idx="224">
                  <c:v>9/1/1998</c:v>
                </c:pt>
                <c:pt idx="225">
                  <c:v>10/1/1998</c:v>
                </c:pt>
                <c:pt idx="226">
                  <c:v>11/1/1998</c:v>
                </c:pt>
                <c:pt idx="227">
                  <c:v>12/1/1998</c:v>
                </c:pt>
                <c:pt idx="228">
                  <c:v>1/1/1999</c:v>
                </c:pt>
                <c:pt idx="229">
                  <c:v>2/1/1999</c:v>
                </c:pt>
                <c:pt idx="230">
                  <c:v>3/1/1999</c:v>
                </c:pt>
                <c:pt idx="231">
                  <c:v>4/1/1999</c:v>
                </c:pt>
                <c:pt idx="232">
                  <c:v>5/1/1999</c:v>
                </c:pt>
                <c:pt idx="233">
                  <c:v>6/1/1999</c:v>
                </c:pt>
                <c:pt idx="234">
                  <c:v>7/1/1999</c:v>
                </c:pt>
                <c:pt idx="235">
                  <c:v>8/1/1999</c:v>
                </c:pt>
                <c:pt idx="236">
                  <c:v>9/1/1999</c:v>
                </c:pt>
                <c:pt idx="237">
                  <c:v>10/1/1999</c:v>
                </c:pt>
                <c:pt idx="238">
                  <c:v>11/1/1999</c:v>
                </c:pt>
                <c:pt idx="239">
                  <c:v>12/1/1999</c:v>
                </c:pt>
                <c:pt idx="240">
                  <c:v>1/1/2000</c:v>
                </c:pt>
                <c:pt idx="241">
                  <c:v>2/1/2000</c:v>
                </c:pt>
                <c:pt idx="242">
                  <c:v>3/1/2000</c:v>
                </c:pt>
                <c:pt idx="243">
                  <c:v>4/1/2000</c:v>
                </c:pt>
                <c:pt idx="244">
                  <c:v>5/1/2000</c:v>
                </c:pt>
                <c:pt idx="245">
                  <c:v>6/1/2000</c:v>
                </c:pt>
                <c:pt idx="246">
                  <c:v>7/1/2000</c:v>
                </c:pt>
                <c:pt idx="247">
                  <c:v>8/1/2000</c:v>
                </c:pt>
                <c:pt idx="248">
                  <c:v>9/1/2000</c:v>
                </c:pt>
                <c:pt idx="249">
                  <c:v>10/1/2000</c:v>
                </c:pt>
                <c:pt idx="250">
                  <c:v>11/1/2000</c:v>
                </c:pt>
                <c:pt idx="251">
                  <c:v>12/1/2000</c:v>
                </c:pt>
                <c:pt idx="252">
                  <c:v>1/1/2001</c:v>
                </c:pt>
                <c:pt idx="253">
                  <c:v>2/1/2001</c:v>
                </c:pt>
                <c:pt idx="254">
                  <c:v>3/1/2001</c:v>
                </c:pt>
                <c:pt idx="255">
                  <c:v>4/1/2001</c:v>
                </c:pt>
                <c:pt idx="256">
                  <c:v>5/1/2001</c:v>
                </c:pt>
                <c:pt idx="257">
                  <c:v>6/1/2001</c:v>
                </c:pt>
                <c:pt idx="258">
                  <c:v>7/1/2001</c:v>
                </c:pt>
                <c:pt idx="259">
                  <c:v>8/1/2001</c:v>
                </c:pt>
                <c:pt idx="260">
                  <c:v>9/1/2001</c:v>
                </c:pt>
                <c:pt idx="261">
                  <c:v>10/1/2001</c:v>
                </c:pt>
                <c:pt idx="262">
                  <c:v>11/1/2001</c:v>
                </c:pt>
                <c:pt idx="263">
                  <c:v>12/1/2001</c:v>
                </c:pt>
                <c:pt idx="264">
                  <c:v>1/1/2002</c:v>
                </c:pt>
                <c:pt idx="265">
                  <c:v>2/1/2002</c:v>
                </c:pt>
                <c:pt idx="266">
                  <c:v>3/1/2002</c:v>
                </c:pt>
                <c:pt idx="267">
                  <c:v>4/1/2002</c:v>
                </c:pt>
                <c:pt idx="268">
                  <c:v>5/1/2002</c:v>
                </c:pt>
                <c:pt idx="269">
                  <c:v>6/1/2002</c:v>
                </c:pt>
                <c:pt idx="270">
                  <c:v>7/1/2002</c:v>
                </c:pt>
                <c:pt idx="271">
                  <c:v>8/1/2002</c:v>
                </c:pt>
                <c:pt idx="272">
                  <c:v>9/1/2002</c:v>
                </c:pt>
                <c:pt idx="273">
                  <c:v>10/1/2002</c:v>
                </c:pt>
                <c:pt idx="274">
                  <c:v>11/1/2002</c:v>
                </c:pt>
                <c:pt idx="275">
                  <c:v>12/1/2002</c:v>
                </c:pt>
                <c:pt idx="276">
                  <c:v>1/1/2003</c:v>
                </c:pt>
                <c:pt idx="277">
                  <c:v>2/1/2003</c:v>
                </c:pt>
                <c:pt idx="278">
                  <c:v>3/1/2003</c:v>
                </c:pt>
                <c:pt idx="279">
                  <c:v>4/1/2003</c:v>
                </c:pt>
                <c:pt idx="280">
                  <c:v>5/1/2003</c:v>
                </c:pt>
                <c:pt idx="281">
                  <c:v>6/1/2003</c:v>
                </c:pt>
                <c:pt idx="282">
                  <c:v>7/1/2003</c:v>
                </c:pt>
                <c:pt idx="283">
                  <c:v>8/1/2003</c:v>
                </c:pt>
                <c:pt idx="284">
                  <c:v>9/1/2003</c:v>
                </c:pt>
                <c:pt idx="285">
                  <c:v>10/1/2003</c:v>
                </c:pt>
                <c:pt idx="286">
                  <c:v>11/1/2003</c:v>
                </c:pt>
                <c:pt idx="287">
                  <c:v>12/1/2003</c:v>
                </c:pt>
                <c:pt idx="288">
                  <c:v>1/1/2004</c:v>
                </c:pt>
                <c:pt idx="289">
                  <c:v>2/1/2004</c:v>
                </c:pt>
                <c:pt idx="290">
                  <c:v>3/1/2004</c:v>
                </c:pt>
                <c:pt idx="291">
                  <c:v>4/1/2004</c:v>
                </c:pt>
                <c:pt idx="292">
                  <c:v>5/1/2004</c:v>
                </c:pt>
                <c:pt idx="293">
                  <c:v>6/1/2004</c:v>
                </c:pt>
                <c:pt idx="294">
                  <c:v>7/1/2004</c:v>
                </c:pt>
                <c:pt idx="295">
                  <c:v>8/1/2004</c:v>
                </c:pt>
                <c:pt idx="296">
                  <c:v>9/1/2004</c:v>
                </c:pt>
                <c:pt idx="297">
                  <c:v>10/1/2004</c:v>
                </c:pt>
                <c:pt idx="298">
                  <c:v>11/1/2004</c:v>
                </c:pt>
                <c:pt idx="299">
                  <c:v>12/1/2004</c:v>
                </c:pt>
                <c:pt idx="300">
                  <c:v>1/1/2005</c:v>
                </c:pt>
                <c:pt idx="301">
                  <c:v>2/1/2005</c:v>
                </c:pt>
                <c:pt idx="302">
                  <c:v>3/1/2005</c:v>
                </c:pt>
                <c:pt idx="303">
                  <c:v>4/1/2005</c:v>
                </c:pt>
                <c:pt idx="304">
                  <c:v>5/1/2005</c:v>
                </c:pt>
                <c:pt idx="305">
                  <c:v>6/1/2005</c:v>
                </c:pt>
                <c:pt idx="306">
                  <c:v>7/1/2005</c:v>
                </c:pt>
                <c:pt idx="307">
                  <c:v>8/1/2005</c:v>
                </c:pt>
                <c:pt idx="308">
                  <c:v>9/1/2005</c:v>
                </c:pt>
                <c:pt idx="309">
                  <c:v>10/1/2005</c:v>
                </c:pt>
                <c:pt idx="310">
                  <c:v>11/1/2005</c:v>
                </c:pt>
                <c:pt idx="311">
                  <c:v>12/1/2005</c:v>
                </c:pt>
                <c:pt idx="312">
                  <c:v>1/1/2006</c:v>
                </c:pt>
                <c:pt idx="313">
                  <c:v>2/1/2006</c:v>
                </c:pt>
                <c:pt idx="314">
                  <c:v>3/1/2006</c:v>
                </c:pt>
                <c:pt idx="315">
                  <c:v>4/1/2006</c:v>
                </c:pt>
                <c:pt idx="316">
                  <c:v>5/1/2006</c:v>
                </c:pt>
                <c:pt idx="317">
                  <c:v>6/1/2006</c:v>
                </c:pt>
                <c:pt idx="318">
                  <c:v>7/1/2006</c:v>
                </c:pt>
                <c:pt idx="319">
                  <c:v>8/1/2006</c:v>
                </c:pt>
                <c:pt idx="320">
                  <c:v>9/1/2006</c:v>
                </c:pt>
                <c:pt idx="321">
                  <c:v>10/1/2006</c:v>
                </c:pt>
                <c:pt idx="322">
                  <c:v>11/1/2006</c:v>
                </c:pt>
                <c:pt idx="323">
                  <c:v>12/1/2006</c:v>
                </c:pt>
                <c:pt idx="324">
                  <c:v>1/1/2007</c:v>
                </c:pt>
                <c:pt idx="325">
                  <c:v>2/1/2007</c:v>
                </c:pt>
                <c:pt idx="326">
                  <c:v>3/1/2007</c:v>
                </c:pt>
                <c:pt idx="327">
                  <c:v>4/1/2007</c:v>
                </c:pt>
                <c:pt idx="328">
                  <c:v>5/1/2007</c:v>
                </c:pt>
                <c:pt idx="329">
                  <c:v>6/1/2007</c:v>
                </c:pt>
                <c:pt idx="330">
                  <c:v>7/1/2007</c:v>
                </c:pt>
                <c:pt idx="331">
                  <c:v>8/1/2007</c:v>
                </c:pt>
                <c:pt idx="332">
                  <c:v>9/1/2007</c:v>
                </c:pt>
                <c:pt idx="333">
                  <c:v>10/1/2007</c:v>
                </c:pt>
                <c:pt idx="334">
                  <c:v>11/1/2007</c:v>
                </c:pt>
                <c:pt idx="335">
                  <c:v>12/1/2007</c:v>
                </c:pt>
                <c:pt idx="336">
                  <c:v>1/1/2008</c:v>
                </c:pt>
                <c:pt idx="337">
                  <c:v>2/1/2008</c:v>
                </c:pt>
                <c:pt idx="338">
                  <c:v>3/1/2008</c:v>
                </c:pt>
                <c:pt idx="339">
                  <c:v>4/1/2008</c:v>
                </c:pt>
                <c:pt idx="340">
                  <c:v>5/1/2008</c:v>
                </c:pt>
                <c:pt idx="341">
                  <c:v>6/1/2008</c:v>
                </c:pt>
                <c:pt idx="342">
                  <c:v>7/1/2008</c:v>
                </c:pt>
                <c:pt idx="343">
                  <c:v>8/1/2008</c:v>
                </c:pt>
                <c:pt idx="344">
                  <c:v>9/1/2008</c:v>
                </c:pt>
                <c:pt idx="345">
                  <c:v>10/1/2008</c:v>
                </c:pt>
                <c:pt idx="346">
                  <c:v>11/1/2008</c:v>
                </c:pt>
                <c:pt idx="347">
                  <c:v>12/1/2008</c:v>
                </c:pt>
                <c:pt idx="348">
                  <c:v>1/1/2009</c:v>
                </c:pt>
                <c:pt idx="349">
                  <c:v>2/1/2009</c:v>
                </c:pt>
                <c:pt idx="350">
                  <c:v>3/1/2009</c:v>
                </c:pt>
                <c:pt idx="351">
                  <c:v>4/1/2009</c:v>
                </c:pt>
                <c:pt idx="352">
                  <c:v>5/1/2009</c:v>
                </c:pt>
                <c:pt idx="353">
                  <c:v>6/1/2009</c:v>
                </c:pt>
                <c:pt idx="354">
                  <c:v>7/1/2009</c:v>
                </c:pt>
                <c:pt idx="355">
                  <c:v>8/1/2009</c:v>
                </c:pt>
                <c:pt idx="356">
                  <c:v>9/1/2009</c:v>
                </c:pt>
                <c:pt idx="357">
                  <c:v>10/1/2009</c:v>
                </c:pt>
                <c:pt idx="358">
                  <c:v>11/1/2009</c:v>
                </c:pt>
                <c:pt idx="359">
                  <c:v>12/1/2009</c:v>
                </c:pt>
                <c:pt idx="360">
                  <c:v>1/1/2010</c:v>
                </c:pt>
                <c:pt idx="361">
                  <c:v>2/1/2010</c:v>
                </c:pt>
                <c:pt idx="362">
                  <c:v>3/1/2010</c:v>
                </c:pt>
                <c:pt idx="363">
                  <c:v>4/1/2010</c:v>
                </c:pt>
                <c:pt idx="364">
                  <c:v>5/1/2010</c:v>
                </c:pt>
                <c:pt idx="365">
                  <c:v>6/1/2010</c:v>
                </c:pt>
                <c:pt idx="366">
                  <c:v>7/1/2010</c:v>
                </c:pt>
                <c:pt idx="367">
                  <c:v>8/1/2010</c:v>
                </c:pt>
                <c:pt idx="368">
                  <c:v>9/1/2010</c:v>
                </c:pt>
                <c:pt idx="369">
                  <c:v>10/1/2010</c:v>
                </c:pt>
                <c:pt idx="370">
                  <c:v>11/1/2010</c:v>
                </c:pt>
                <c:pt idx="371">
                  <c:v>12/1/2010</c:v>
                </c:pt>
                <c:pt idx="372">
                  <c:v>1/1/2011</c:v>
                </c:pt>
                <c:pt idx="373">
                  <c:v>2/1/2011</c:v>
                </c:pt>
                <c:pt idx="374">
                  <c:v>3/1/2011</c:v>
                </c:pt>
                <c:pt idx="375">
                  <c:v>4/1/2011</c:v>
                </c:pt>
                <c:pt idx="376">
                  <c:v>5/1/2011</c:v>
                </c:pt>
                <c:pt idx="377">
                  <c:v>6/1/2011</c:v>
                </c:pt>
                <c:pt idx="378">
                  <c:v>7/1/2011</c:v>
                </c:pt>
                <c:pt idx="379">
                  <c:v>8/1/2011</c:v>
                </c:pt>
                <c:pt idx="380">
                  <c:v>9/1/2011</c:v>
                </c:pt>
                <c:pt idx="381">
                  <c:v>10/1/2011</c:v>
                </c:pt>
                <c:pt idx="382">
                  <c:v>11/1/2011</c:v>
                </c:pt>
                <c:pt idx="383">
                  <c:v>12/1/2011</c:v>
                </c:pt>
                <c:pt idx="384">
                  <c:v>1/1/2012</c:v>
                </c:pt>
                <c:pt idx="385">
                  <c:v>2/1/2012</c:v>
                </c:pt>
                <c:pt idx="386">
                  <c:v>3/1/2012</c:v>
                </c:pt>
                <c:pt idx="387">
                  <c:v>4/1/2012</c:v>
                </c:pt>
                <c:pt idx="388">
                  <c:v>5/1/2012</c:v>
                </c:pt>
                <c:pt idx="389">
                  <c:v>6/1/2012</c:v>
                </c:pt>
                <c:pt idx="390">
                  <c:v>7/1/2012</c:v>
                </c:pt>
                <c:pt idx="391">
                  <c:v>8/1/2012</c:v>
                </c:pt>
                <c:pt idx="392">
                  <c:v>9/1/2012</c:v>
                </c:pt>
                <c:pt idx="393">
                  <c:v>10/1/2012</c:v>
                </c:pt>
                <c:pt idx="394">
                  <c:v>11/1/2012</c:v>
                </c:pt>
                <c:pt idx="395">
                  <c:v>12/1/2012</c:v>
                </c:pt>
                <c:pt idx="396">
                  <c:v>1/1/2013</c:v>
                </c:pt>
                <c:pt idx="397">
                  <c:v>2/1/2013</c:v>
                </c:pt>
                <c:pt idx="398">
                  <c:v>3/1/2013</c:v>
                </c:pt>
                <c:pt idx="399">
                  <c:v>4/1/2013</c:v>
                </c:pt>
                <c:pt idx="400">
                  <c:v>5/1/2013</c:v>
                </c:pt>
                <c:pt idx="401">
                  <c:v>6/1/2013</c:v>
                </c:pt>
                <c:pt idx="402">
                  <c:v>7/1/2013</c:v>
                </c:pt>
                <c:pt idx="403">
                  <c:v>8/1/2013</c:v>
                </c:pt>
                <c:pt idx="404">
                  <c:v>9/1/2013</c:v>
                </c:pt>
                <c:pt idx="405">
                  <c:v>10/1/2013</c:v>
                </c:pt>
                <c:pt idx="406">
                  <c:v>11/1/2013</c:v>
                </c:pt>
                <c:pt idx="407">
                  <c:v>12/1/2013</c:v>
                </c:pt>
                <c:pt idx="408">
                  <c:v>1/1/2014</c:v>
                </c:pt>
                <c:pt idx="409">
                  <c:v>2/1/2014</c:v>
                </c:pt>
                <c:pt idx="410">
                  <c:v>3/1/2014</c:v>
                </c:pt>
                <c:pt idx="411">
                  <c:v>4/1/2014</c:v>
                </c:pt>
                <c:pt idx="412">
                  <c:v>5/1/2014</c:v>
                </c:pt>
                <c:pt idx="413">
                  <c:v>6/1/2014</c:v>
                </c:pt>
                <c:pt idx="414">
                  <c:v>7/1/2014</c:v>
                </c:pt>
                <c:pt idx="415">
                  <c:v>8/1/2014</c:v>
                </c:pt>
                <c:pt idx="416">
                  <c:v>9/1/2014</c:v>
                </c:pt>
                <c:pt idx="417">
                  <c:v>10/1/2014</c:v>
                </c:pt>
                <c:pt idx="418">
                  <c:v>11/1/2014</c:v>
                </c:pt>
                <c:pt idx="419">
                  <c:v>12/1/2014</c:v>
                </c:pt>
                <c:pt idx="420">
                  <c:v>1/1/2015</c:v>
                </c:pt>
                <c:pt idx="421">
                  <c:v>2/1/2015</c:v>
                </c:pt>
                <c:pt idx="422">
                  <c:v>3/1/2015</c:v>
                </c:pt>
                <c:pt idx="423">
                  <c:v>4/1/2015</c:v>
                </c:pt>
                <c:pt idx="424">
                  <c:v>5/1/2015</c:v>
                </c:pt>
                <c:pt idx="425">
                  <c:v>6/1/2015</c:v>
                </c:pt>
                <c:pt idx="426">
                  <c:v>7/1/2015</c:v>
                </c:pt>
                <c:pt idx="427">
                  <c:v>8/1/2015</c:v>
                </c:pt>
                <c:pt idx="428">
                  <c:v>9/1/2015</c:v>
                </c:pt>
                <c:pt idx="429">
                  <c:v>10/1/2015</c:v>
                </c:pt>
                <c:pt idx="430">
                  <c:v>11/1/2015</c:v>
                </c:pt>
                <c:pt idx="431">
                  <c:v>12/1/2015</c:v>
                </c:pt>
                <c:pt idx="432">
                  <c:v>1/1/2016</c:v>
                </c:pt>
                <c:pt idx="433">
                  <c:v>2/1/2016</c:v>
                </c:pt>
                <c:pt idx="434">
                  <c:v>3/1/2016</c:v>
                </c:pt>
                <c:pt idx="435">
                  <c:v>4/1/2016</c:v>
                </c:pt>
                <c:pt idx="436">
                  <c:v>5/1/2016</c:v>
                </c:pt>
                <c:pt idx="437">
                  <c:v>6/1/2016</c:v>
                </c:pt>
                <c:pt idx="438">
                  <c:v>7/1/2016</c:v>
                </c:pt>
                <c:pt idx="439">
                  <c:v>8/1/2016</c:v>
                </c:pt>
                <c:pt idx="440">
                  <c:v>9/1/2016</c:v>
                </c:pt>
                <c:pt idx="441">
                  <c:v>10/1/2016</c:v>
                </c:pt>
                <c:pt idx="442">
                  <c:v>11/1/2016</c:v>
                </c:pt>
                <c:pt idx="443">
                  <c:v>12/1/2016</c:v>
                </c:pt>
                <c:pt idx="444">
                  <c:v>1/1/2017</c:v>
                </c:pt>
                <c:pt idx="445">
                  <c:v>2/1/2017</c:v>
                </c:pt>
                <c:pt idx="446">
                  <c:v>3/1/2017</c:v>
                </c:pt>
                <c:pt idx="447">
                  <c:v>4/1/2017</c:v>
                </c:pt>
                <c:pt idx="448">
                  <c:v>5/1/2017</c:v>
                </c:pt>
                <c:pt idx="449">
                  <c:v>6/1/2017</c:v>
                </c:pt>
                <c:pt idx="450">
                  <c:v>7/1/2017</c:v>
                </c:pt>
                <c:pt idx="451">
                  <c:v>8/1/2017</c:v>
                </c:pt>
                <c:pt idx="452">
                  <c:v>9/1/2017</c:v>
                </c:pt>
                <c:pt idx="453">
                  <c:v>10/1/2017</c:v>
                </c:pt>
                <c:pt idx="454">
                  <c:v>11/1/2017</c:v>
                </c:pt>
                <c:pt idx="455">
                  <c:v>12/1/2017</c:v>
                </c:pt>
                <c:pt idx="456">
                  <c:v>1/1/2018</c:v>
                </c:pt>
                <c:pt idx="457">
                  <c:v>2/1/2018</c:v>
                </c:pt>
                <c:pt idx="458">
                  <c:v>3/1/2018</c:v>
                </c:pt>
              </c:strCache>
            </c:strRef>
          </c:cat>
          <c:val>
            <c:numRef>
              <c:f>'Wheat as % of Bread Price'!$B$3</c:f>
              <c:numCache>
                <c:formatCode>0.00%</c:formatCode>
                <c:ptCount val="459"/>
                <c:pt idx="0">
                  <c:v>0.1234673510122612</c:v>
                </c:pt>
                <c:pt idx="1">
                  <c:v>0.12172442941673713</c:v>
                </c:pt>
                <c:pt idx="2">
                  <c:v>0.11582242458736484</c:v>
                </c:pt>
                <c:pt idx="3">
                  <c:v>0.10989010989010989</c:v>
                </c:pt>
                <c:pt idx="4">
                  <c:v>0.11621315192743763</c:v>
                </c:pt>
                <c:pt idx="5">
                  <c:v>0.11559216131780745</c:v>
                </c:pt>
                <c:pt idx="6">
                  <c:v>0.11769639362594353</c:v>
                </c:pt>
                <c:pt idx="7">
                  <c:v>0.12144265990419836</c:v>
                </c:pt>
                <c:pt idx="8">
                  <c:v>0.12440592675426335</c:v>
                </c:pt>
                <c:pt idx="9">
                  <c:v>0.13062812673707616</c:v>
                </c:pt>
                <c:pt idx="10">
                  <c:v>0.13459950454170105</c:v>
                </c:pt>
                <c:pt idx="11">
                  <c:v>0.12496559317368566</c:v>
                </c:pt>
                <c:pt idx="12">
                  <c:v>0.12375571697605595</c:v>
                </c:pt>
                <c:pt idx="13">
                  <c:v>0.11980702224604661</c:v>
                </c:pt>
                <c:pt idx="14">
                  <c:v>0.11550716941051511</c:v>
                </c:pt>
                <c:pt idx="15">
                  <c:v>0.1233140655105973</c:v>
                </c:pt>
                <c:pt idx="16">
                  <c:v>0.11863945578231293</c:v>
                </c:pt>
                <c:pt idx="17">
                  <c:v>0.11581535099699536</c:v>
                </c:pt>
                <c:pt idx="18">
                  <c:v>0.11653413764738141</c:v>
                </c:pt>
                <c:pt idx="19">
                  <c:v>0.11395540875309659</c:v>
                </c:pt>
                <c:pt idx="20">
                  <c:v>0.11423118865866959</c:v>
                </c:pt>
                <c:pt idx="21">
                  <c:v>0.11817932547299149</c:v>
                </c:pt>
                <c:pt idx="22">
                  <c:v>0.12089997289238275</c:v>
                </c:pt>
                <c:pt idx="23">
                  <c:v>0.11927611735673155</c:v>
                </c:pt>
                <c:pt idx="24">
                  <c:v>0.11519021016227721</c:v>
                </c:pt>
                <c:pt idx="25">
                  <c:v>0.11396468699839485</c:v>
                </c:pt>
                <c:pt idx="26">
                  <c:v>0.11542639869636066</c:v>
                </c:pt>
                <c:pt idx="27">
                  <c:v>0.11624117327539381</c:v>
                </c:pt>
                <c:pt idx="28">
                  <c:v>0.11396165271401565</c:v>
                </c:pt>
                <c:pt idx="29">
                  <c:v>0.11047619047619046</c:v>
                </c:pt>
                <c:pt idx="30">
                  <c:v>0.10005350454788657</c:v>
                </c:pt>
                <c:pt idx="31">
                  <c:v>9.8983413590155167E-2</c:v>
                </c:pt>
                <c:pt idx="32">
                  <c:v>9.994669509594882E-2</c:v>
                </c:pt>
                <c:pt idx="33">
                  <c:v>9.6575708935259477E-2</c:v>
                </c:pt>
                <c:pt idx="34">
                  <c:v>0.10326377742108078</c:v>
                </c:pt>
                <c:pt idx="35">
                  <c:v>0.10587922319765894</c:v>
                </c:pt>
                <c:pt idx="36">
                  <c:v>0.10562450488513334</c:v>
                </c:pt>
                <c:pt idx="37">
                  <c:v>0.10714285714285714</c:v>
                </c:pt>
                <c:pt idx="38">
                  <c:v>0.10976890756302519</c:v>
                </c:pt>
                <c:pt idx="39">
                  <c:v>0.11178969729155602</c:v>
                </c:pt>
                <c:pt idx="40">
                  <c:v>0.10674749604638903</c:v>
                </c:pt>
                <c:pt idx="41">
                  <c:v>0.10332103321033209</c:v>
                </c:pt>
                <c:pt idx="42">
                  <c:v>9.7426470588235281E-2</c:v>
                </c:pt>
                <c:pt idx="43">
                  <c:v>0.10283593957063343</c:v>
                </c:pt>
                <c:pt idx="44">
                  <c:v>0.10394456289978678</c:v>
                </c:pt>
                <c:pt idx="45">
                  <c:v>0.10253671562082776</c:v>
                </c:pt>
                <c:pt idx="46">
                  <c:v>9.9764951684512923E-2</c:v>
                </c:pt>
                <c:pt idx="47">
                  <c:v>0.10054844606946983</c:v>
                </c:pt>
                <c:pt idx="48">
                  <c:v>0.10023677979479084</c:v>
                </c:pt>
                <c:pt idx="49">
                  <c:v>9.7966728280961174E-2</c:v>
                </c:pt>
                <c:pt idx="50">
                  <c:v>0.1014760147601476</c:v>
                </c:pt>
                <c:pt idx="51">
                  <c:v>0.10474413646055437</c:v>
                </c:pt>
                <c:pt idx="52">
                  <c:v>0.10271983100079217</c:v>
                </c:pt>
                <c:pt idx="53">
                  <c:v>0.10015814443858724</c:v>
                </c:pt>
                <c:pt idx="54">
                  <c:v>9.6910483232109837E-2</c:v>
                </c:pt>
                <c:pt idx="55">
                  <c:v>9.9973691133912121E-2</c:v>
                </c:pt>
                <c:pt idx="56">
                  <c:v>0.10310098065200105</c:v>
                </c:pt>
                <c:pt idx="57">
                  <c:v>0.10211640211640211</c:v>
                </c:pt>
                <c:pt idx="58">
                  <c:v>0.1012891344383057</c:v>
                </c:pt>
                <c:pt idx="59">
                  <c:v>9.8739495798319324E-2</c:v>
                </c:pt>
                <c:pt idx="60">
                  <c:v>9.7485092040445934E-2</c:v>
                </c:pt>
                <c:pt idx="61">
                  <c:v>9.8214285714285712E-2</c:v>
                </c:pt>
                <c:pt idx="62">
                  <c:v>9.6376050420168058E-2</c:v>
                </c:pt>
                <c:pt idx="63">
                  <c:v>9.5063025210084029E-2</c:v>
                </c:pt>
                <c:pt idx="64">
                  <c:v>9.0142329994728515E-2</c:v>
                </c:pt>
                <c:pt idx="65">
                  <c:v>8.8435374149659851E-2</c:v>
                </c:pt>
                <c:pt idx="66">
                  <c:v>8.1449126413155173E-2</c:v>
                </c:pt>
                <c:pt idx="67">
                  <c:v>7.8274347713769038E-2</c:v>
                </c:pt>
                <c:pt idx="68">
                  <c:v>7.817672523554875E-2</c:v>
                </c:pt>
                <c:pt idx="69">
                  <c:v>7.95053003533569E-2</c:v>
                </c:pt>
                <c:pt idx="70">
                  <c:v>8.4853090172239118E-2</c:v>
                </c:pt>
                <c:pt idx="71">
                  <c:v>8.6016096579476869E-2</c:v>
                </c:pt>
                <c:pt idx="72">
                  <c:v>8.3796062594649168E-2</c:v>
                </c:pt>
                <c:pt idx="73">
                  <c:v>8.3735092616087289E-2</c:v>
                </c:pt>
                <c:pt idx="74">
                  <c:v>8.5714285714285701E-2</c:v>
                </c:pt>
                <c:pt idx="75">
                  <c:v>8.7853323147440793E-2</c:v>
                </c:pt>
                <c:pt idx="76">
                  <c:v>8.6426029486527695E-2</c:v>
                </c:pt>
                <c:pt idx="77">
                  <c:v>7.0298769771529004E-2</c:v>
                </c:pt>
                <c:pt idx="78">
                  <c:v>6.3323201621073966E-2</c:v>
                </c:pt>
                <c:pt idx="79">
                  <c:v>6.215538847117795E-2</c:v>
                </c:pt>
                <c:pt idx="80">
                  <c:v>6.3856638061585064E-2</c:v>
                </c:pt>
                <c:pt idx="81">
                  <c:v>6.5739570164348934E-2</c:v>
                </c:pt>
                <c:pt idx="82">
                  <c:v>6.7882472137791305E-2</c:v>
                </c:pt>
                <c:pt idx="83">
                  <c:v>6.7642604745078258E-2</c:v>
                </c:pt>
                <c:pt idx="84">
                  <c:v>7.0903361344537813E-2</c:v>
                </c:pt>
                <c:pt idx="85">
                  <c:v>7.4211502782931357E-2</c:v>
                </c:pt>
                <c:pt idx="86">
                  <c:v>7.6577766041721673E-2</c:v>
                </c:pt>
                <c:pt idx="87">
                  <c:v>7.643647865050078E-2</c:v>
                </c:pt>
                <c:pt idx="88">
                  <c:v>7.9894179894179893E-2</c:v>
                </c:pt>
                <c:pt idx="89">
                  <c:v>7.23666577325114E-2</c:v>
                </c:pt>
                <c:pt idx="90">
                  <c:v>6.8014705882352935E-2</c:v>
                </c:pt>
                <c:pt idx="91">
                  <c:v>6.9335426478283613E-2</c:v>
                </c:pt>
                <c:pt idx="92">
                  <c:v>7.2076743583095654E-2</c:v>
                </c:pt>
                <c:pt idx="93">
                  <c:v>7.4111934577050842E-2</c:v>
                </c:pt>
                <c:pt idx="94">
                  <c:v>7.4111934577050842E-2</c:v>
                </c:pt>
                <c:pt idx="95">
                  <c:v>7.7558168626469859E-2</c:v>
                </c:pt>
                <c:pt idx="96">
                  <c:v>7.8010726474890296E-2</c:v>
                </c:pt>
                <c:pt idx="97">
                  <c:v>7.9960994636762553E-2</c:v>
                </c:pt>
                <c:pt idx="98">
                  <c:v>7.5444146994402536E-2</c:v>
                </c:pt>
                <c:pt idx="99">
                  <c:v>7.5390156062424982E-2</c:v>
                </c:pt>
                <c:pt idx="100">
                  <c:v>7.6445293836598191E-2</c:v>
                </c:pt>
                <c:pt idx="101">
                  <c:v>9.0087948657000247E-2</c:v>
                </c:pt>
                <c:pt idx="102">
                  <c:v>8.9463692453725679E-2</c:v>
                </c:pt>
                <c:pt idx="103">
                  <c:v>8.723747980613894E-2</c:v>
                </c:pt>
                <c:pt idx="104">
                  <c:v>9.0521114106019762E-2</c:v>
                </c:pt>
                <c:pt idx="105">
                  <c:v>9.1900311526479747E-2</c:v>
                </c:pt>
                <c:pt idx="106">
                  <c:v>9.2580287929125135E-2</c:v>
                </c:pt>
                <c:pt idx="107">
                  <c:v>9.241139378125679E-2</c:v>
                </c:pt>
                <c:pt idx="108">
                  <c:v>9.625902428352659E-2</c:v>
                </c:pt>
                <c:pt idx="109">
                  <c:v>9.5749342681858016E-2</c:v>
                </c:pt>
                <c:pt idx="110">
                  <c:v>9.4364351245085201E-2</c:v>
                </c:pt>
                <c:pt idx="111">
                  <c:v>9.7273718647764434E-2</c:v>
                </c:pt>
                <c:pt idx="112">
                  <c:v>9.9236641221374045E-2</c:v>
                </c:pt>
                <c:pt idx="113">
                  <c:v>9.5524956970740107E-2</c:v>
                </c:pt>
                <c:pt idx="114">
                  <c:v>9.112199276133702E-2</c:v>
                </c:pt>
                <c:pt idx="115">
                  <c:v>8.9868588384908854E-2</c:v>
                </c:pt>
                <c:pt idx="116">
                  <c:v>8.8992974238875866E-2</c:v>
                </c:pt>
                <c:pt idx="117">
                  <c:v>9.07164052564646E-2</c:v>
                </c:pt>
                <c:pt idx="118">
                  <c:v>9.2138630600169066E-2</c:v>
                </c:pt>
                <c:pt idx="119">
                  <c:v>9.115448504983388E-2</c:v>
                </c:pt>
                <c:pt idx="120">
                  <c:v>8.9156126891975954E-2</c:v>
                </c:pt>
                <c:pt idx="121">
                  <c:v>8.4165477888730383E-2</c:v>
                </c:pt>
                <c:pt idx="122">
                  <c:v>8.4873949579831937E-2</c:v>
                </c:pt>
                <c:pt idx="123">
                  <c:v>8.6005830903790076E-2</c:v>
                </c:pt>
                <c:pt idx="124">
                  <c:v>8.2385166455962916E-2</c:v>
                </c:pt>
                <c:pt idx="125">
                  <c:v>7.4859638178415469E-2</c:v>
                </c:pt>
                <c:pt idx="126">
                  <c:v>6.4859228362877996E-2</c:v>
                </c:pt>
                <c:pt idx="127">
                  <c:v>5.7904227609697462E-2</c:v>
                </c:pt>
                <c:pt idx="128">
                  <c:v>5.7551020408163268E-2</c:v>
                </c:pt>
                <c:pt idx="129">
                  <c:v>5.6859571023876981E-2</c:v>
                </c:pt>
                <c:pt idx="130">
                  <c:v>5.5935613682092551E-2</c:v>
                </c:pt>
                <c:pt idx="131">
                  <c:v>5.6734693877551014E-2</c:v>
                </c:pt>
                <c:pt idx="132">
                  <c:v>5.4913880445795343E-2</c:v>
                </c:pt>
                <c:pt idx="133">
                  <c:v>5.6449969431424496E-2</c:v>
                </c:pt>
                <c:pt idx="134">
                  <c:v>5.9829059829059839E-2</c:v>
                </c:pt>
                <c:pt idx="135">
                  <c:v>6.0729570002037908E-2</c:v>
                </c:pt>
                <c:pt idx="136">
                  <c:v>6.160081053698075E-2</c:v>
                </c:pt>
                <c:pt idx="137">
                  <c:v>6.0587639311043578E-2</c:v>
                </c:pt>
                <c:pt idx="138">
                  <c:v>5.9387755102040821E-2</c:v>
                </c:pt>
                <c:pt idx="139">
                  <c:v>6.2024809923969595E-2</c:v>
                </c:pt>
                <c:pt idx="140">
                  <c:v>6.5949392309224947E-2</c:v>
                </c:pt>
                <c:pt idx="141">
                  <c:v>7.2222222222222229E-2</c:v>
                </c:pt>
                <c:pt idx="142">
                  <c:v>7.3480555012702758E-2</c:v>
                </c:pt>
                <c:pt idx="143">
                  <c:v>8.0892608089260812E-2</c:v>
                </c:pt>
                <c:pt idx="144">
                  <c:v>9.1696182605273513E-2</c:v>
                </c:pt>
                <c:pt idx="145">
                  <c:v>8.8258317025440319E-2</c:v>
                </c:pt>
                <c:pt idx="146">
                  <c:v>8.2807420156817746E-2</c:v>
                </c:pt>
                <c:pt idx="147">
                  <c:v>7.6981999234009946E-2</c:v>
                </c:pt>
                <c:pt idx="148">
                  <c:v>7.4088145896656535E-2</c:v>
                </c:pt>
                <c:pt idx="149">
                  <c:v>7.3787507076806952E-2</c:v>
                </c:pt>
                <c:pt idx="150">
                  <c:v>6.5221419307022424E-2</c:v>
                </c:pt>
                <c:pt idx="151">
                  <c:v>6.0198821796759942E-2</c:v>
                </c:pt>
                <c:pt idx="152">
                  <c:v>6.7271352985638702E-2</c:v>
                </c:pt>
                <c:pt idx="153">
                  <c:v>6.8389057750759874E-2</c:v>
                </c:pt>
                <c:pt idx="154">
                  <c:v>7.2289156626506021E-2</c:v>
                </c:pt>
                <c:pt idx="155">
                  <c:v>7.3751451800232293E-2</c:v>
                </c:pt>
                <c:pt idx="156">
                  <c:v>7.5821237585943474E-2</c:v>
                </c:pt>
                <c:pt idx="157">
                  <c:v>7.1333460148373593E-2</c:v>
                </c:pt>
                <c:pt idx="158">
                  <c:v>7.2006160954948023E-2</c:v>
                </c:pt>
                <c:pt idx="159">
                  <c:v>6.8932411674347147E-2</c:v>
                </c:pt>
                <c:pt idx="160">
                  <c:v>6.6679331306990886E-2</c:v>
                </c:pt>
                <c:pt idx="161">
                  <c:v>6.3259878419452881E-2</c:v>
                </c:pt>
                <c:pt idx="162">
                  <c:v>6.3367079115110608E-2</c:v>
                </c:pt>
                <c:pt idx="163">
                  <c:v>6.4046021093000949E-2</c:v>
                </c:pt>
                <c:pt idx="164">
                  <c:v>6.4362108479755542E-2</c:v>
                </c:pt>
                <c:pt idx="165">
                  <c:v>6.704761904761905E-2</c:v>
                </c:pt>
                <c:pt idx="166">
                  <c:v>6.2812673707615341E-2</c:v>
                </c:pt>
                <c:pt idx="167">
                  <c:v>7.8007518796992484E-2</c:v>
                </c:pt>
                <c:pt idx="168">
                  <c:v>7.4404761904761904E-2</c:v>
                </c:pt>
                <c:pt idx="169">
                  <c:v>7.1806500377928947E-2</c:v>
                </c:pt>
                <c:pt idx="170">
                  <c:v>6.8874172185430474E-2</c:v>
                </c:pt>
                <c:pt idx="171">
                  <c:v>6.778711484593837E-2</c:v>
                </c:pt>
                <c:pt idx="172">
                  <c:v>6.8160597572362272E-2</c:v>
                </c:pt>
                <c:pt idx="173">
                  <c:v>6.7580251548714096E-2</c:v>
                </c:pt>
                <c:pt idx="174">
                  <c:v>6.5499717673630706E-2</c:v>
                </c:pt>
                <c:pt idx="175">
                  <c:v>7.0195408840827173E-2</c:v>
                </c:pt>
                <c:pt idx="176">
                  <c:v>7.4558173784977907E-2</c:v>
                </c:pt>
                <c:pt idx="177">
                  <c:v>8.1443688586545729E-2</c:v>
                </c:pt>
                <c:pt idx="178">
                  <c:v>7.9074972025363677E-2</c:v>
                </c:pt>
                <c:pt idx="179">
                  <c:v>8.1550802139037426E-2</c:v>
                </c:pt>
                <c:pt idx="180">
                  <c:v>7.5619295958279001E-2</c:v>
                </c:pt>
                <c:pt idx="181">
                  <c:v>7.4129260569938529E-2</c:v>
                </c:pt>
                <c:pt idx="182">
                  <c:v>7.133640552995392E-2</c:v>
                </c:pt>
                <c:pt idx="183">
                  <c:v>7.1060382916053016E-2</c:v>
                </c:pt>
                <c:pt idx="184">
                  <c:v>7.8497023809523808E-2</c:v>
                </c:pt>
                <c:pt idx="185">
                  <c:v>8.6336199012255338E-2</c:v>
                </c:pt>
                <c:pt idx="186">
                  <c:v>9.0168386746333512E-2</c:v>
                </c:pt>
                <c:pt idx="187">
                  <c:v>8.5319949811794207E-2</c:v>
                </c:pt>
                <c:pt idx="188">
                  <c:v>8.8401697312588387E-2</c:v>
                </c:pt>
                <c:pt idx="189">
                  <c:v>9.3236800282535753E-2</c:v>
                </c:pt>
                <c:pt idx="190">
                  <c:v>9.2918044196972346E-2</c:v>
                </c:pt>
                <c:pt idx="191">
                  <c:v>9.4043352107868239E-2</c:v>
                </c:pt>
                <c:pt idx="192">
                  <c:v>8.9700996677740882E-2</c:v>
                </c:pt>
                <c:pt idx="193">
                  <c:v>9.4405594405594415E-2</c:v>
                </c:pt>
                <c:pt idx="194">
                  <c:v>9.4399731723675398E-2</c:v>
                </c:pt>
                <c:pt idx="195">
                  <c:v>0.10900082576383154</c:v>
                </c:pt>
                <c:pt idx="196">
                  <c:v>0.11540358375801414</c:v>
                </c:pt>
                <c:pt idx="197">
                  <c:v>9.8677845856175422E-2</c:v>
                </c:pt>
                <c:pt idx="198">
                  <c:v>8.5810702233649366E-2</c:v>
                </c:pt>
                <c:pt idx="199">
                  <c:v>7.8220140515222469E-2</c:v>
                </c:pt>
                <c:pt idx="200">
                  <c:v>7.5782005804579167E-2</c:v>
                </c:pt>
                <c:pt idx="201">
                  <c:v>7.7892325315005714E-2</c:v>
                </c:pt>
                <c:pt idx="202">
                  <c:v>7.7597402597402595E-2</c:v>
                </c:pt>
                <c:pt idx="203">
                  <c:v>7.6734693877551025E-2</c:v>
                </c:pt>
                <c:pt idx="204">
                  <c:v>7.6400397746105408E-2</c:v>
                </c:pt>
                <c:pt idx="205">
                  <c:v>7.5258075258075263E-2</c:v>
                </c:pt>
                <c:pt idx="206">
                  <c:v>7.6524644945697579E-2</c:v>
                </c:pt>
                <c:pt idx="207">
                  <c:v>7.9866332497911446E-2</c:v>
                </c:pt>
                <c:pt idx="208">
                  <c:v>7.711609233857479E-2</c:v>
                </c:pt>
                <c:pt idx="209">
                  <c:v>6.6688460281137632E-2</c:v>
                </c:pt>
                <c:pt idx="210">
                  <c:v>5.8486238532110088E-2</c:v>
                </c:pt>
                <c:pt idx="211">
                  <c:v>6.2909567496723454E-2</c:v>
                </c:pt>
                <c:pt idx="212">
                  <c:v>6.2308313155770775E-2</c:v>
                </c:pt>
                <c:pt idx="213">
                  <c:v>6.1655808040680112E-2</c:v>
                </c:pt>
                <c:pt idx="214">
                  <c:v>6.1634018155757288E-2</c:v>
                </c:pt>
                <c:pt idx="215">
                  <c:v>6.0116354234001294E-2</c:v>
                </c:pt>
                <c:pt idx="216">
                  <c:v>6.0317460317460311E-2</c:v>
                </c:pt>
                <c:pt idx="217">
                  <c:v>6.0465116279069774E-2</c:v>
                </c:pt>
                <c:pt idx="218">
                  <c:v>6.045888460894322E-2</c:v>
                </c:pt>
                <c:pt idx="219">
                  <c:v>5.6116536997185898E-2</c:v>
                </c:pt>
                <c:pt idx="220">
                  <c:v>5.6252062025734087E-2</c:v>
                </c:pt>
                <c:pt idx="221">
                  <c:v>5.2552802261766174E-2</c:v>
                </c:pt>
                <c:pt idx="222">
                  <c:v>4.9761080902949416E-2</c:v>
                </c:pt>
                <c:pt idx="223">
                  <c:v>4.5043564030905807E-2</c:v>
                </c:pt>
                <c:pt idx="224">
                  <c:v>4.6677740863787377E-2</c:v>
                </c:pt>
                <c:pt idx="225">
                  <c:v>5.5527511357900045E-2</c:v>
                </c:pt>
                <c:pt idx="226">
                  <c:v>5.7142857142857141E-2</c:v>
                </c:pt>
                <c:pt idx="227">
                  <c:v>5.4602441438469151E-2</c:v>
                </c:pt>
                <c:pt idx="228">
                  <c:v>5.3571428571428575E-2</c:v>
                </c:pt>
                <c:pt idx="229">
                  <c:v>4.9512987012987009E-2</c:v>
                </c:pt>
                <c:pt idx="230">
                  <c:v>4.8859407862805369E-2</c:v>
                </c:pt>
                <c:pt idx="231">
                  <c:v>4.6822742474916391E-2</c:v>
                </c:pt>
                <c:pt idx="232">
                  <c:v>4.6597871654305061E-2</c:v>
                </c:pt>
                <c:pt idx="233">
                  <c:v>4.7296206618240515E-2</c:v>
                </c:pt>
                <c:pt idx="234">
                  <c:v>4.2873140297552396E-2</c:v>
                </c:pt>
                <c:pt idx="235">
                  <c:v>4.6056884292178413E-2</c:v>
                </c:pt>
                <c:pt idx="236">
                  <c:v>4.7510575984380084E-2</c:v>
                </c:pt>
                <c:pt idx="237">
                  <c:v>4.4994375703037118E-2</c:v>
                </c:pt>
                <c:pt idx="238">
                  <c:v>4.5924042587001432E-2</c:v>
                </c:pt>
                <c:pt idx="239">
                  <c:v>4.465278881296679E-2</c:v>
                </c:pt>
                <c:pt idx="240">
                  <c:v>4.567648448574578E-2</c:v>
                </c:pt>
                <c:pt idx="241">
                  <c:v>4.5454545454545456E-2</c:v>
                </c:pt>
                <c:pt idx="242">
                  <c:v>4.4990723562152134E-2</c:v>
                </c:pt>
                <c:pt idx="243">
                  <c:v>4.3766373863461237E-2</c:v>
                </c:pt>
                <c:pt idx="244">
                  <c:v>4.6057767369242782E-2</c:v>
                </c:pt>
                <c:pt idx="245">
                  <c:v>4.7931303669008579E-2</c:v>
                </c:pt>
                <c:pt idx="246">
                  <c:v>4.5378151260504207E-2</c:v>
                </c:pt>
                <c:pt idx="247">
                  <c:v>4.4729917969354591E-2</c:v>
                </c:pt>
                <c:pt idx="248">
                  <c:v>4.8708372237784001E-2</c:v>
                </c:pt>
                <c:pt idx="249">
                  <c:v>5.2156622820434387E-2</c:v>
                </c:pt>
                <c:pt idx="250">
                  <c:v>5.1716384350172388E-2</c:v>
                </c:pt>
                <c:pt idx="251">
                  <c:v>5.0224345057171806E-2</c:v>
                </c:pt>
                <c:pt idx="252">
                  <c:v>5.149839976723887E-2</c:v>
                </c:pt>
                <c:pt idx="253">
                  <c:v>4.8146018970968665E-2</c:v>
                </c:pt>
                <c:pt idx="254">
                  <c:v>4.8319327731092439E-2</c:v>
                </c:pt>
                <c:pt idx="255">
                  <c:v>4.8327664399092973E-2</c:v>
                </c:pt>
                <c:pt idx="256">
                  <c:v>5.0107681263460158E-2</c:v>
                </c:pt>
                <c:pt idx="257">
                  <c:v>4.7956088400982227E-2</c:v>
                </c:pt>
                <c:pt idx="258">
                  <c:v>4.6316398899985525E-2</c:v>
                </c:pt>
                <c:pt idx="259">
                  <c:v>4.5408678102926335E-2</c:v>
                </c:pt>
                <c:pt idx="260">
                  <c:v>4.5611015490533563E-2</c:v>
                </c:pt>
                <c:pt idx="261">
                  <c:v>4.6393210749646391E-2</c:v>
                </c:pt>
                <c:pt idx="262">
                  <c:v>4.7571993224167143E-2</c:v>
                </c:pt>
                <c:pt idx="263">
                  <c:v>4.6339729921819478E-2</c:v>
                </c:pt>
                <c:pt idx="264">
                  <c:v>4.6953046953046959E-2</c:v>
                </c:pt>
                <c:pt idx="265">
                  <c:v>4.6060090702947844E-2</c:v>
                </c:pt>
                <c:pt idx="266">
                  <c:v>4.5595708639186903E-2</c:v>
                </c:pt>
                <c:pt idx="267">
                  <c:v>4.6055437100213231E-2</c:v>
                </c:pt>
                <c:pt idx="268">
                  <c:v>4.5313382269904008E-2</c:v>
                </c:pt>
                <c:pt idx="269">
                  <c:v>5.0162498233714853E-2</c:v>
                </c:pt>
                <c:pt idx="270">
                  <c:v>5.5172413793103454E-2</c:v>
                </c:pt>
                <c:pt idx="271">
                  <c:v>6.0559006211180121E-2</c:v>
                </c:pt>
                <c:pt idx="272">
                  <c:v>7.0866141732283464E-2</c:v>
                </c:pt>
                <c:pt idx="273">
                  <c:v>7.1780436312456022E-2</c:v>
                </c:pt>
                <c:pt idx="274">
                  <c:v>6.4516129032258049E-2</c:v>
                </c:pt>
                <c:pt idx="275">
                  <c:v>6.1125034809245325E-2</c:v>
                </c:pt>
                <c:pt idx="276">
                  <c:v>5.5662188099808059E-2</c:v>
                </c:pt>
                <c:pt idx="277">
                  <c:v>5.5616139585605233E-2</c:v>
                </c:pt>
                <c:pt idx="278">
                  <c:v>5.2097614477652862E-2</c:v>
                </c:pt>
                <c:pt idx="279">
                  <c:v>5.1712375494610455E-2</c:v>
                </c:pt>
                <c:pt idx="280">
                  <c:v>5.5230483801912381E-2</c:v>
                </c:pt>
                <c:pt idx="281">
                  <c:v>5.39616470938011E-2</c:v>
                </c:pt>
                <c:pt idx="282">
                  <c:v>4.7619047619047616E-2</c:v>
                </c:pt>
                <c:pt idx="283">
                  <c:v>5.5507745266781414E-2</c:v>
                </c:pt>
                <c:pt idx="284">
                  <c:v>5.3751077895947109E-2</c:v>
                </c:pt>
                <c:pt idx="285">
                  <c:v>5.5874981571576006E-2</c:v>
                </c:pt>
                <c:pt idx="286">
                  <c:v>6.3108979163543702E-2</c:v>
                </c:pt>
                <c:pt idx="287">
                  <c:v>6.4540281521413598E-2</c:v>
                </c:pt>
                <c:pt idx="288">
                  <c:v>6.5237088492902454E-2</c:v>
                </c:pt>
                <c:pt idx="289">
                  <c:v>6.438418421451296E-2</c:v>
                </c:pt>
                <c:pt idx="290">
                  <c:v>6.4866495700709001E-2</c:v>
                </c:pt>
                <c:pt idx="291">
                  <c:v>6.3801701378703432E-2</c:v>
                </c:pt>
                <c:pt idx="292">
                  <c:v>6.36904761904762E-2</c:v>
                </c:pt>
                <c:pt idx="293">
                  <c:v>6.0265577119509701E-2</c:v>
                </c:pt>
                <c:pt idx="294">
                  <c:v>5.7577955039883978E-2</c:v>
                </c:pt>
                <c:pt idx="295">
                  <c:v>5.3499713138267353E-2</c:v>
                </c:pt>
                <c:pt idx="296">
                  <c:v>5.815808556925308E-2</c:v>
                </c:pt>
                <c:pt idx="297">
                  <c:v>5.8054085831863618E-2</c:v>
                </c:pt>
                <c:pt idx="298">
                  <c:v>6.176814988290398E-2</c:v>
                </c:pt>
                <c:pt idx="299">
                  <c:v>6.2150220913107512E-2</c:v>
                </c:pt>
                <c:pt idx="300">
                  <c:v>5.932081960166212E-2</c:v>
                </c:pt>
                <c:pt idx="301">
                  <c:v>5.8190282222868782E-2</c:v>
                </c:pt>
                <c:pt idx="302">
                  <c:v>5.7028799543769604E-2</c:v>
                </c:pt>
                <c:pt idx="303">
                  <c:v>5.3500284575981785E-2</c:v>
                </c:pt>
                <c:pt idx="304">
                  <c:v>4.998684556695606E-2</c:v>
                </c:pt>
                <c:pt idx="305">
                  <c:v>5.0720838794233288E-2</c:v>
                </c:pt>
                <c:pt idx="306">
                  <c:v>5.1278618288927567E-2</c:v>
                </c:pt>
                <c:pt idx="307">
                  <c:v>5.3369272237196765E-2</c:v>
                </c:pt>
                <c:pt idx="308">
                  <c:v>5.8392178164041277E-2</c:v>
                </c:pt>
                <c:pt idx="309">
                  <c:v>6.2594165182851672E-2</c:v>
                </c:pt>
                <c:pt idx="310">
                  <c:v>6.1340555179417749E-2</c:v>
                </c:pt>
                <c:pt idx="311">
                  <c:v>6.173176727670035E-2</c:v>
                </c:pt>
                <c:pt idx="312">
                  <c:v>6.0912319038514059E-2</c:v>
                </c:pt>
                <c:pt idx="313">
                  <c:v>6.5528252117173405E-2</c:v>
                </c:pt>
                <c:pt idx="314">
                  <c:v>6.3461538461538458E-2</c:v>
                </c:pt>
                <c:pt idx="315">
                  <c:v>6.4765458422174849E-2</c:v>
                </c:pt>
                <c:pt idx="316">
                  <c:v>6.8534596158905545E-2</c:v>
                </c:pt>
                <c:pt idx="317">
                  <c:v>6.9832402234636867E-2</c:v>
                </c:pt>
                <c:pt idx="318">
                  <c:v>7.0294784580498856E-2</c:v>
                </c:pt>
                <c:pt idx="319">
                  <c:v>6.5651260504201669E-2</c:v>
                </c:pt>
                <c:pt idx="320">
                  <c:v>6.806489908982985E-2</c:v>
                </c:pt>
                <c:pt idx="321">
                  <c:v>7.3186612840213577E-2</c:v>
                </c:pt>
                <c:pt idx="322">
                  <c:v>7.0116235470566182E-2</c:v>
                </c:pt>
                <c:pt idx="323">
                  <c:v>6.8978514888805131E-2</c:v>
                </c:pt>
                <c:pt idx="324">
                  <c:v>6.5543303184239871E-2</c:v>
                </c:pt>
                <c:pt idx="325">
                  <c:v>6.5924657534246575E-2</c:v>
                </c:pt>
                <c:pt idx="326">
                  <c:v>6.6445182724252497E-2</c:v>
                </c:pt>
                <c:pt idx="327">
                  <c:v>6.5659569406447002E-2</c:v>
                </c:pt>
                <c:pt idx="328">
                  <c:v>6.6395014381591566E-2</c:v>
                </c:pt>
                <c:pt idx="329">
                  <c:v>7.4482097952341036E-2</c:v>
                </c:pt>
                <c:pt idx="330">
                  <c:v>7.420536452794517E-2</c:v>
                </c:pt>
                <c:pt idx="331">
                  <c:v>8.0755608028335299E-2</c:v>
                </c:pt>
                <c:pt idx="332">
                  <c:v>0.10042432814710042</c:v>
                </c:pt>
                <c:pt idx="333">
                  <c:v>9.968602825745683E-2</c:v>
                </c:pt>
                <c:pt idx="334">
                  <c:v>9.9710815500289166E-2</c:v>
                </c:pt>
                <c:pt idx="335">
                  <c:v>0.10937500000000001</c:v>
                </c:pt>
                <c:pt idx="336">
                  <c:v>0.11118545778967326</c:v>
                </c:pt>
                <c:pt idx="337">
                  <c:v>0.13279982697090947</c:v>
                </c:pt>
                <c:pt idx="338">
                  <c:v>0.13005291005291006</c:v>
                </c:pt>
                <c:pt idx="339">
                  <c:v>0.10706482155863073</c:v>
                </c:pt>
                <c:pt idx="340">
                  <c:v>9.7288842544316995E-2</c:v>
                </c:pt>
                <c:pt idx="341">
                  <c:v>9.5619602538757675E-2</c:v>
                </c:pt>
                <c:pt idx="342">
                  <c:v>8.9595375722543363E-2</c:v>
                </c:pt>
                <c:pt idx="343">
                  <c:v>8.9376228405917052E-2</c:v>
                </c:pt>
                <c:pt idx="344">
                  <c:v>7.7903242515280219E-2</c:v>
                </c:pt>
                <c:pt idx="345">
                  <c:v>6.3275561480873765E-2</c:v>
                </c:pt>
                <c:pt idx="346">
                  <c:v>6.4425770308123256E-2</c:v>
                </c:pt>
                <c:pt idx="347">
                  <c:v>6.1181221605249865E-2</c:v>
                </c:pt>
                <c:pt idx="348">
                  <c:v>6.8170063101272368E-2</c:v>
                </c:pt>
                <c:pt idx="349">
                  <c:v>6.3186813186813198E-2</c:v>
                </c:pt>
                <c:pt idx="350">
                  <c:v>6.3120567375886533E-2</c:v>
                </c:pt>
                <c:pt idx="351">
                  <c:v>6.2467997951868914E-2</c:v>
                </c:pt>
                <c:pt idx="352">
                  <c:v>6.7738347993125059E-2</c:v>
                </c:pt>
                <c:pt idx="353">
                  <c:v>6.8385765858690037E-2</c:v>
                </c:pt>
                <c:pt idx="354">
                  <c:v>5.7307178802505902E-2</c:v>
                </c:pt>
                <c:pt idx="355">
                  <c:v>5.3506493506493509E-2</c:v>
                </c:pt>
                <c:pt idx="356">
                  <c:v>4.8614072494669508E-2</c:v>
                </c:pt>
                <c:pt idx="357">
                  <c:v>5.1929392446633832E-2</c:v>
                </c:pt>
                <c:pt idx="358">
                  <c:v>5.8058474664446982E-2</c:v>
                </c:pt>
                <c:pt idx="359">
                  <c:v>5.5190133607399806E-2</c:v>
                </c:pt>
                <c:pt idx="360">
                  <c:v>5.5042016806722688E-2</c:v>
                </c:pt>
                <c:pt idx="361">
                  <c:v>5.3532066757636193E-2</c:v>
                </c:pt>
                <c:pt idx="362">
                  <c:v>5.2109440267335001E-2</c:v>
                </c:pt>
                <c:pt idx="363">
                  <c:v>5.0938056807462537E-2</c:v>
                </c:pt>
                <c:pt idx="364">
                  <c:v>5.0247030379480709E-2</c:v>
                </c:pt>
                <c:pt idx="365">
                  <c:v>4.6482801363495502E-2</c:v>
                </c:pt>
                <c:pt idx="366">
                  <c:v>5.5252100840336126E-2</c:v>
                </c:pt>
                <c:pt idx="367">
                  <c:v>7.0387338608912942E-2</c:v>
                </c:pt>
                <c:pt idx="368">
                  <c:v>7.2253143681715121E-2</c:v>
                </c:pt>
                <c:pt idx="369">
                  <c:v>7.1479338003858264E-2</c:v>
                </c:pt>
                <c:pt idx="370">
                  <c:v>7.4077922077922076E-2</c:v>
                </c:pt>
                <c:pt idx="371">
                  <c:v>8.286951144094E-2</c:v>
                </c:pt>
                <c:pt idx="372">
                  <c:v>8.7080656673804407E-2</c:v>
                </c:pt>
                <c:pt idx="373">
                  <c:v>9.4318414060903341E-2</c:v>
                </c:pt>
                <c:pt idx="374">
                  <c:v>8.5209490156486614E-2</c:v>
                </c:pt>
                <c:pt idx="375">
                  <c:v>9.3360160965794761E-2</c:v>
                </c:pt>
                <c:pt idx="376">
                  <c:v>9.1032608695652176E-2</c:v>
                </c:pt>
                <c:pt idx="377">
                  <c:v>8.2550335570469799E-2</c:v>
                </c:pt>
                <c:pt idx="378">
                  <c:v>7.5819091681616463E-2</c:v>
                </c:pt>
                <c:pt idx="379">
                  <c:v>8.3640240356658277E-2</c:v>
                </c:pt>
                <c:pt idx="380">
                  <c:v>8.0278556920398494E-2</c:v>
                </c:pt>
                <c:pt idx="381">
                  <c:v>7.6183939601921741E-2</c:v>
                </c:pt>
                <c:pt idx="382">
                  <c:v>7.9036046155417136E-2</c:v>
                </c:pt>
                <c:pt idx="383">
                  <c:v>7.5050301810865194E-2</c:v>
                </c:pt>
                <c:pt idx="384">
                  <c:v>7.7201084228491118E-2</c:v>
                </c:pt>
                <c:pt idx="385">
                  <c:v>7.5193184069744401E-2</c:v>
                </c:pt>
                <c:pt idx="386">
                  <c:v>7.7009728622631848E-2</c:v>
                </c:pt>
                <c:pt idx="387">
                  <c:v>7.1228210779402931E-2</c:v>
                </c:pt>
                <c:pt idx="388">
                  <c:v>7.3249696479158244E-2</c:v>
                </c:pt>
                <c:pt idx="389">
                  <c:v>7.7487017615314124E-2</c:v>
                </c:pt>
                <c:pt idx="390">
                  <c:v>9.1400540594654134E-2</c:v>
                </c:pt>
                <c:pt idx="391">
                  <c:v>9.5745760990963547E-2</c:v>
                </c:pt>
                <c:pt idx="392">
                  <c:v>9.7481390843275201E-2</c:v>
                </c:pt>
                <c:pt idx="393">
                  <c:v>9.6644564998995389E-2</c:v>
                </c:pt>
                <c:pt idx="394">
                  <c:v>9.8025387870239789E-2</c:v>
                </c:pt>
                <c:pt idx="395">
                  <c:v>9.3115797851173895E-2</c:v>
                </c:pt>
                <c:pt idx="396">
                  <c:v>9.1320072332730567E-2</c:v>
                </c:pt>
                <c:pt idx="397">
                  <c:v>8.8083426141540952E-2</c:v>
                </c:pt>
                <c:pt idx="398">
                  <c:v>8.4479967624443555E-2</c:v>
                </c:pt>
                <c:pt idx="399">
                  <c:v>8.4152894656798136E-2</c:v>
                </c:pt>
                <c:pt idx="400">
                  <c:v>8.697868869175078E-2</c:v>
                </c:pt>
                <c:pt idx="401">
                  <c:v>8.2597041596346663E-2</c:v>
                </c:pt>
                <c:pt idx="402">
                  <c:v>8.1091850966327969E-2</c:v>
                </c:pt>
                <c:pt idx="403">
                  <c:v>8.2386363636363633E-2</c:v>
                </c:pt>
                <c:pt idx="404">
                  <c:v>8.0539615423336347E-2</c:v>
                </c:pt>
                <c:pt idx="405">
                  <c:v>9.1521144540290325E-2</c:v>
                </c:pt>
                <c:pt idx="406">
                  <c:v>8.7244159603059757E-2</c:v>
                </c:pt>
                <c:pt idx="407">
                  <c:v>8.2826199071686424E-2</c:v>
                </c:pt>
                <c:pt idx="408">
                  <c:v>7.9120879120879117E-2</c:v>
                </c:pt>
                <c:pt idx="409">
                  <c:v>8.2750102923013574E-2</c:v>
                </c:pt>
                <c:pt idx="410">
                  <c:v>9.3240828340166074E-2</c:v>
                </c:pt>
                <c:pt idx="411">
                  <c:v>9.0675174969123112E-2</c:v>
                </c:pt>
                <c:pt idx="412">
                  <c:v>9.1873151830325267E-2</c:v>
                </c:pt>
                <c:pt idx="413">
                  <c:v>8.3979591836734702E-2</c:v>
                </c:pt>
                <c:pt idx="414">
                  <c:v>7.6938631078758465E-2</c:v>
                </c:pt>
                <c:pt idx="415">
                  <c:v>7.501023331968891E-2</c:v>
                </c:pt>
                <c:pt idx="416">
                  <c:v>7.2292831723436701E-2</c:v>
                </c:pt>
                <c:pt idx="417">
                  <c:v>7.4257425742574254E-2</c:v>
                </c:pt>
                <c:pt idx="418">
                  <c:v>7.2434607645875254E-2</c:v>
                </c:pt>
                <c:pt idx="419">
                  <c:v>7.347495614889886E-2</c:v>
                </c:pt>
                <c:pt idx="420">
                  <c:v>6.5198493190379597E-2</c:v>
                </c:pt>
                <c:pt idx="421">
                  <c:v>6.4111498257839725E-2</c:v>
                </c:pt>
                <c:pt idx="422">
                  <c:v>6.4087301587301596E-2</c:v>
                </c:pt>
                <c:pt idx="423">
                  <c:v>6.1112202790332089E-2</c:v>
                </c:pt>
                <c:pt idx="424">
                  <c:v>6.034566936822576E-2</c:v>
                </c:pt>
                <c:pt idx="425">
                  <c:v>6.232349790631999E-2</c:v>
                </c:pt>
                <c:pt idx="426">
                  <c:v>6.1901471023793064E-2</c:v>
                </c:pt>
                <c:pt idx="427">
                  <c:v>5.7344064386317915E-2</c:v>
                </c:pt>
                <c:pt idx="428">
                  <c:v>5.426975259377495E-2</c:v>
                </c:pt>
                <c:pt idx="429">
                  <c:v>5.6618980455369741E-2</c:v>
                </c:pt>
                <c:pt idx="430">
                  <c:v>5.6270911487377062E-2</c:v>
                </c:pt>
                <c:pt idx="431">
                  <c:v>5.6022408963585436E-2</c:v>
                </c:pt>
                <c:pt idx="432">
                  <c:v>5.4736842105263153E-2</c:v>
                </c:pt>
                <c:pt idx="433">
                  <c:v>5.3609503502893695E-2</c:v>
                </c:pt>
                <c:pt idx="434">
                  <c:v>5.3874092009685237E-2</c:v>
                </c:pt>
                <c:pt idx="435">
                  <c:v>5.3038000406421461E-2</c:v>
                </c:pt>
                <c:pt idx="436">
                  <c:v>5.251188753359521E-2</c:v>
                </c:pt>
                <c:pt idx="437">
                  <c:v>5.4013503375843958E-2</c:v>
                </c:pt>
                <c:pt idx="438">
                  <c:v>4.4900984856507467E-2</c:v>
                </c:pt>
                <c:pt idx="439">
                  <c:v>4.4210077767124753E-2</c:v>
                </c:pt>
                <c:pt idx="440">
                  <c:v>4.5576695689562512E-2</c:v>
                </c:pt>
                <c:pt idx="441">
                  <c:v>4.6803531539197959E-2</c:v>
                </c:pt>
                <c:pt idx="442">
                  <c:v>4.8667925319907691E-2</c:v>
                </c:pt>
                <c:pt idx="443">
                  <c:v>4.782882315921963E-2</c:v>
                </c:pt>
                <c:pt idx="444">
                  <c:v>5.1919213281167394E-2</c:v>
                </c:pt>
                <c:pt idx="445">
                  <c:v>5.3019145802650949E-2</c:v>
                </c:pt>
                <c:pt idx="446">
                  <c:v>5.1596259271202843E-2</c:v>
                </c:pt>
                <c:pt idx="447">
                  <c:v>4.700946643717728E-2</c:v>
                </c:pt>
                <c:pt idx="448">
                  <c:v>5.1674023038001941E-2</c:v>
                </c:pt>
                <c:pt idx="449">
                  <c:v>5.6072766185125737E-2</c:v>
                </c:pt>
                <c:pt idx="450">
                  <c:v>6.0824631284314791E-2</c:v>
                </c:pt>
                <c:pt idx="451">
                  <c:v>5.0869012293344638E-2</c:v>
                </c:pt>
                <c:pt idx="452">
                  <c:v>5.3690564439267188E-2</c:v>
                </c:pt>
                <c:pt idx="453">
                  <c:v>5.4969879518072293E-2</c:v>
                </c:pt>
                <c:pt idx="454">
                  <c:v>5.8466629895201322E-2</c:v>
                </c:pt>
                <c:pt idx="455">
                  <c:v>5.84020842379505E-2</c:v>
                </c:pt>
                <c:pt idx="456">
                  <c:v>6.3900970224155251E-2</c:v>
                </c:pt>
                <c:pt idx="457">
                  <c:v>6.696781479390175E-2</c:v>
                </c:pt>
                <c:pt idx="458">
                  <c:v>6.6026410564225688E-2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BA-4F4C-A3DC-9A9FD6551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847352"/>
        <c:axId val="493841776"/>
      </c:lineChart>
      <c:catAx>
        <c:axId val="49384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841776"/>
        <c:crosses val="autoZero"/>
        <c:auto val="1"/>
        <c:lblAlgn val="ctr"/>
        <c:lblOffset val="100"/>
        <c:noMultiLvlLbl val="0"/>
      </c:catAx>
      <c:valAx>
        <c:axId val="49384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847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[WorkingDataSet.xlsx]Wheat v Bread Chart 3!PivotTable3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of Bread v. Price of the Wheat in a</a:t>
            </a:r>
            <a:r>
              <a:rPr lang="en-US" baseline="0"/>
              <a:t> loaf of Bread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'Wheat v Bread Chart 3'!$B$3</c:f>
              <c:strCache>
                <c:ptCount val="1"/>
                <c:pt idx="0">
                  <c:v>Bread Price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'Wheat v Bread Chart 3'!$A$4:$A$462</c:f>
              <c:strCache>
                <c:ptCount val="459"/>
                <c:pt idx="0">
                  <c:v>1/1/1980</c:v>
                </c:pt>
                <c:pt idx="1">
                  <c:v>2/1/1980</c:v>
                </c:pt>
                <c:pt idx="2">
                  <c:v>3/1/1980</c:v>
                </c:pt>
                <c:pt idx="3">
                  <c:v>4/1/1980</c:v>
                </c:pt>
                <c:pt idx="4">
                  <c:v>5/1/1980</c:v>
                </c:pt>
                <c:pt idx="5">
                  <c:v>6/1/1980</c:v>
                </c:pt>
                <c:pt idx="6">
                  <c:v>7/1/1980</c:v>
                </c:pt>
                <c:pt idx="7">
                  <c:v>8/1/1980</c:v>
                </c:pt>
                <c:pt idx="8">
                  <c:v>9/1/1980</c:v>
                </c:pt>
                <c:pt idx="9">
                  <c:v>10/1/1980</c:v>
                </c:pt>
                <c:pt idx="10">
                  <c:v>11/1/1980</c:v>
                </c:pt>
                <c:pt idx="11">
                  <c:v>12/1/1980</c:v>
                </c:pt>
                <c:pt idx="12">
                  <c:v>1/1/1981</c:v>
                </c:pt>
                <c:pt idx="13">
                  <c:v>2/1/1981</c:v>
                </c:pt>
                <c:pt idx="14">
                  <c:v>3/1/1981</c:v>
                </c:pt>
                <c:pt idx="15">
                  <c:v>4/1/1981</c:v>
                </c:pt>
                <c:pt idx="16">
                  <c:v>5/1/1981</c:v>
                </c:pt>
                <c:pt idx="17">
                  <c:v>6/1/1981</c:v>
                </c:pt>
                <c:pt idx="18">
                  <c:v>7/1/1981</c:v>
                </c:pt>
                <c:pt idx="19">
                  <c:v>8/1/1981</c:v>
                </c:pt>
                <c:pt idx="20">
                  <c:v>9/1/1981</c:v>
                </c:pt>
                <c:pt idx="21">
                  <c:v>10/1/1981</c:v>
                </c:pt>
                <c:pt idx="22">
                  <c:v>11/1/1981</c:v>
                </c:pt>
                <c:pt idx="23">
                  <c:v>12/1/1981</c:v>
                </c:pt>
                <c:pt idx="24">
                  <c:v>1/1/1982</c:v>
                </c:pt>
                <c:pt idx="25">
                  <c:v>2/1/1982</c:v>
                </c:pt>
                <c:pt idx="26">
                  <c:v>3/1/1982</c:v>
                </c:pt>
                <c:pt idx="27">
                  <c:v>4/1/1982</c:v>
                </c:pt>
                <c:pt idx="28">
                  <c:v>5/1/1982</c:v>
                </c:pt>
                <c:pt idx="29">
                  <c:v>6/1/1982</c:v>
                </c:pt>
                <c:pt idx="30">
                  <c:v>7/1/1982</c:v>
                </c:pt>
                <c:pt idx="31">
                  <c:v>8/1/1982</c:v>
                </c:pt>
                <c:pt idx="32">
                  <c:v>9/1/1982</c:v>
                </c:pt>
                <c:pt idx="33">
                  <c:v>10/1/1982</c:v>
                </c:pt>
                <c:pt idx="34">
                  <c:v>11/1/1982</c:v>
                </c:pt>
                <c:pt idx="35">
                  <c:v>12/1/1982</c:v>
                </c:pt>
                <c:pt idx="36">
                  <c:v>1/1/1983</c:v>
                </c:pt>
                <c:pt idx="37">
                  <c:v>2/1/1983</c:v>
                </c:pt>
                <c:pt idx="38">
                  <c:v>3/1/1983</c:v>
                </c:pt>
                <c:pt idx="39">
                  <c:v>4/1/1983</c:v>
                </c:pt>
                <c:pt idx="40">
                  <c:v>5/1/1983</c:v>
                </c:pt>
                <c:pt idx="41">
                  <c:v>6/1/1983</c:v>
                </c:pt>
                <c:pt idx="42">
                  <c:v>7/1/1983</c:v>
                </c:pt>
                <c:pt idx="43">
                  <c:v>8/1/1983</c:v>
                </c:pt>
                <c:pt idx="44">
                  <c:v>9/1/1983</c:v>
                </c:pt>
                <c:pt idx="45">
                  <c:v>10/1/1983</c:v>
                </c:pt>
                <c:pt idx="46">
                  <c:v>11/1/1983</c:v>
                </c:pt>
                <c:pt idx="47">
                  <c:v>12/1/1983</c:v>
                </c:pt>
                <c:pt idx="48">
                  <c:v>1/1/1984</c:v>
                </c:pt>
                <c:pt idx="49">
                  <c:v>2/1/1984</c:v>
                </c:pt>
                <c:pt idx="50">
                  <c:v>3/1/1984</c:v>
                </c:pt>
                <c:pt idx="51">
                  <c:v>4/1/1984</c:v>
                </c:pt>
                <c:pt idx="52">
                  <c:v>5/1/1984</c:v>
                </c:pt>
                <c:pt idx="53">
                  <c:v>6/1/1984</c:v>
                </c:pt>
                <c:pt idx="54">
                  <c:v>7/1/1984</c:v>
                </c:pt>
                <c:pt idx="55">
                  <c:v>8/1/1984</c:v>
                </c:pt>
                <c:pt idx="56">
                  <c:v>9/1/1984</c:v>
                </c:pt>
                <c:pt idx="57">
                  <c:v>10/1/1984</c:v>
                </c:pt>
                <c:pt idx="58">
                  <c:v>11/1/1984</c:v>
                </c:pt>
                <c:pt idx="59">
                  <c:v>12/1/1984</c:v>
                </c:pt>
                <c:pt idx="60">
                  <c:v>1/1/1985</c:v>
                </c:pt>
                <c:pt idx="61">
                  <c:v>2/1/1985</c:v>
                </c:pt>
                <c:pt idx="62">
                  <c:v>3/1/1985</c:v>
                </c:pt>
                <c:pt idx="63">
                  <c:v>4/1/1985</c:v>
                </c:pt>
                <c:pt idx="64">
                  <c:v>5/1/1985</c:v>
                </c:pt>
                <c:pt idx="65">
                  <c:v>6/1/1985</c:v>
                </c:pt>
                <c:pt idx="66">
                  <c:v>7/1/1985</c:v>
                </c:pt>
                <c:pt idx="67">
                  <c:v>8/1/1985</c:v>
                </c:pt>
                <c:pt idx="68">
                  <c:v>9/1/1985</c:v>
                </c:pt>
                <c:pt idx="69">
                  <c:v>10/1/1985</c:v>
                </c:pt>
                <c:pt idx="70">
                  <c:v>11/1/1985</c:v>
                </c:pt>
                <c:pt idx="71">
                  <c:v>12/1/1985</c:v>
                </c:pt>
                <c:pt idx="72">
                  <c:v>1/1/1986</c:v>
                </c:pt>
                <c:pt idx="73">
                  <c:v>2/1/1986</c:v>
                </c:pt>
                <c:pt idx="74">
                  <c:v>3/1/1986</c:v>
                </c:pt>
                <c:pt idx="75">
                  <c:v>4/1/1986</c:v>
                </c:pt>
                <c:pt idx="76">
                  <c:v>5/1/1986</c:v>
                </c:pt>
                <c:pt idx="77">
                  <c:v>6/1/1986</c:v>
                </c:pt>
                <c:pt idx="78">
                  <c:v>7/1/1986</c:v>
                </c:pt>
                <c:pt idx="79">
                  <c:v>8/1/1986</c:v>
                </c:pt>
                <c:pt idx="80">
                  <c:v>9/1/1986</c:v>
                </c:pt>
                <c:pt idx="81">
                  <c:v>10/1/1986</c:v>
                </c:pt>
                <c:pt idx="82">
                  <c:v>11/1/1986</c:v>
                </c:pt>
                <c:pt idx="83">
                  <c:v>12/1/1986</c:v>
                </c:pt>
                <c:pt idx="84">
                  <c:v>1/1/1987</c:v>
                </c:pt>
                <c:pt idx="85">
                  <c:v>2/1/1987</c:v>
                </c:pt>
                <c:pt idx="86">
                  <c:v>3/1/1987</c:v>
                </c:pt>
                <c:pt idx="87">
                  <c:v>4/1/1987</c:v>
                </c:pt>
                <c:pt idx="88">
                  <c:v>5/1/1987</c:v>
                </c:pt>
                <c:pt idx="89">
                  <c:v>6/1/1987</c:v>
                </c:pt>
                <c:pt idx="90">
                  <c:v>7/1/1987</c:v>
                </c:pt>
                <c:pt idx="91">
                  <c:v>8/1/1987</c:v>
                </c:pt>
                <c:pt idx="92">
                  <c:v>9/1/1987</c:v>
                </c:pt>
                <c:pt idx="93">
                  <c:v>10/1/1987</c:v>
                </c:pt>
                <c:pt idx="94">
                  <c:v>11/1/1987</c:v>
                </c:pt>
                <c:pt idx="95">
                  <c:v>12/1/1987</c:v>
                </c:pt>
                <c:pt idx="96">
                  <c:v>1/1/1988</c:v>
                </c:pt>
                <c:pt idx="97">
                  <c:v>2/1/1988</c:v>
                </c:pt>
                <c:pt idx="98">
                  <c:v>3/1/1988</c:v>
                </c:pt>
                <c:pt idx="99">
                  <c:v>4/1/1988</c:v>
                </c:pt>
                <c:pt idx="100">
                  <c:v>5/1/1988</c:v>
                </c:pt>
                <c:pt idx="101">
                  <c:v>6/1/1988</c:v>
                </c:pt>
                <c:pt idx="102">
                  <c:v>7/1/1988</c:v>
                </c:pt>
                <c:pt idx="103">
                  <c:v>8/1/1988</c:v>
                </c:pt>
                <c:pt idx="104">
                  <c:v>9/1/1988</c:v>
                </c:pt>
                <c:pt idx="105">
                  <c:v>10/1/1988</c:v>
                </c:pt>
                <c:pt idx="106">
                  <c:v>11/1/1988</c:v>
                </c:pt>
                <c:pt idx="107">
                  <c:v>12/1/1988</c:v>
                </c:pt>
                <c:pt idx="108">
                  <c:v>1/1/1989</c:v>
                </c:pt>
                <c:pt idx="109">
                  <c:v>2/1/1989</c:v>
                </c:pt>
                <c:pt idx="110">
                  <c:v>3/1/1989</c:v>
                </c:pt>
                <c:pt idx="111">
                  <c:v>4/1/1989</c:v>
                </c:pt>
                <c:pt idx="112">
                  <c:v>5/1/1989</c:v>
                </c:pt>
                <c:pt idx="113">
                  <c:v>6/1/1989</c:v>
                </c:pt>
                <c:pt idx="114">
                  <c:v>7/1/1989</c:v>
                </c:pt>
                <c:pt idx="115">
                  <c:v>8/1/1989</c:v>
                </c:pt>
                <c:pt idx="116">
                  <c:v>9/1/1989</c:v>
                </c:pt>
                <c:pt idx="117">
                  <c:v>10/1/1989</c:v>
                </c:pt>
                <c:pt idx="118">
                  <c:v>11/1/1989</c:v>
                </c:pt>
                <c:pt idx="119">
                  <c:v>12/1/1989</c:v>
                </c:pt>
                <c:pt idx="120">
                  <c:v>1/1/1990</c:v>
                </c:pt>
                <c:pt idx="121">
                  <c:v>2/1/1990</c:v>
                </c:pt>
                <c:pt idx="122">
                  <c:v>3/1/1990</c:v>
                </c:pt>
                <c:pt idx="123">
                  <c:v>4/1/1990</c:v>
                </c:pt>
                <c:pt idx="124">
                  <c:v>5/1/1990</c:v>
                </c:pt>
                <c:pt idx="125">
                  <c:v>6/1/1990</c:v>
                </c:pt>
                <c:pt idx="126">
                  <c:v>7/1/1990</c:v>
                </c:pt>
                <c:pt idx="127">
                  <c:v>8/1/1990</c:v>
                </c:pt>
                <c:pt idx="128">
                  <c:v>9/1/1990</c:v>
                </c:pt>
                <c:pt idx="129">
                  <c:v>10/1/1990</c:v>
                </c:pt>
                <c:pt idx="130">
                  <c:v>11/1/1990</c:v>
                </c:pt>
                <c:pt idx="131">
                  <c:v>12/1/1990</c:v>
                </c:pt>
                <c:pt idx="132">
                  <c:v>1/1/1991</c:v>
                </c:pt>
                <c:pt idx="133">
                  <c:v>2/1/1991</c:v>
                </c:pt>
                <c:pt idx="134">
                  <c:v>3/1/1991</c:v>
                </c:pt>
                <c:pt idx="135">
                  <c:v>4/1/1991</c:v>
                </c:pt>
                <c:pt idx="136">
                  <c:v>5/1/1991</c:v>
                </c:pt>
                <c:pt idx="137">
                  <c:v>6/1/1991</c:v>
                </c:pt>
                <c:pt idx="138">
                  <c:v>7/1/1991</c:v>
                </c:pt>
                <c:pt idx="139">
                  <c:v>8/1/1991</c:v>
                </c:pt>
                <c:pt idx="140">
                  <c:v>9/1/1991</c:v>
                </c:pt>
                <c:pt idx="141">
                  <c:v>10/1/1991</c:v>
                </c:pt>
                <c:pt idx="142">
                  <c:v>11/1/1991</c:v>
                </c:pt>
                <c:pt idx="143">
                  <c:v>12/1/1991</c:v>
                </c:pt>
                <c:pt idx="144">
                  <c:v>1/1/1992</c:v>
                </c:pt>
                <c:pt idx="145">
                  <c:v>2/1/1992</c:v>
                </c:pt>
                <c:pt idx="146">
                  <c:v>3/1/1992</c:v>
                </c:pt>
                <c:pt idx="147">
                  <c:v>4/1/1992</c:v>
                </c:pt>
                <c:pt idx="148">
                  <c:v>5/1/1992</c:v>
                </c:pt>
                <c:pt idx="149">
                  <c:v>6/1/1992</c:v>
                </c:pt>
                <c:pt idx="150">
                  <c:v>7/1/1992</c:v>
                </c:pt>
                <c:pt idx="151">
                  <c:v>8/1/1992</c:v>
                </c:pt>
                <c:pt idx="152">
                  <c:v>9/1/1992</c:v>
                </c:pt>
                <c:pt idx="153">
                  <c:v>10/1/1992</c:v>
                </c:pt>
                <c:pt idx="154">
                  <c:v>11/1/1992</c:v>
                </c:pt>
                <c:pt idx="155">
                  <c:v>12/1/1992</c:v>
                </c:pt>
                <c:pt idx="156">
                  <c:v>1/1/1993</c:v>
                </c:pt>
                <c:pt idx="157">
                  <c:v>2/1/1993</c:v>
                </c:pt>
                <c:pt idx="158">
                  <c:v>3/1/1993</c:v>
                </c:pt>
                <c:pt idx="159">
                  <c:v>4/1/1993</c:v>
                </c:pt>
                <c:pt idx="160">
                  <c:v>5/1/1993</c:v>
                </c:pt>
                <c:pt idx="161">
                  <c:v>6/1/1993</c:v>
                </c:pt>
                <c:pt idx="162">
                  <c:v>7/1/1993</c:v>
                </c:pt>
                <c:pt idx="163">
                  <c:v>8/1/1993</c:v>
                </c:pt>
                <c:pt idx="164">
                  <c:v>9/1/1993</c:v>
                </c:pt>
                <c:pt idx="165">
                  <c:v>10/1/1993</c:v>
                </c:pt>
                <c:pt idx="166">
                  <c:v>11/1/1993</c:v>
                </c:pt>
                <c:pt idx="167">
                  <c:v>12/1/1993</c:v>
                </c:pt>
                <c:pt idx="168">
                  <c:v>1/1/1994</c:v>
                </c:pt>
                <c:pt idx="169">
                  <c:v>2/1/1994</c:v>
                </c:pt>
                <c:pt idx="170">
                  <c:v>3/1/1994</c:v>
                </c:pt>
                <c:pt idx="171">
                  <c:v>4/1/1994</c:v>
                </c:pt>
                <c:pt idx="172">
                  <c:v>5/1/1994</c:v>
                </c:pt>
                <c:pt idx="173">
                  <c:v>6/1/1994</c:v>
                </c:pt>
                <c:pt idx="174">
                  <c:v>7/1/1994</c:v>
                </c:pt>
                <c:pt idx="175">
                  <c:v>8/1/1994</c:v>
                </c:pt>
                <c:pt idx="176">
                  <c:v>9/1/1994</c:v>
                </c:pt>
                <c:pt idx="177">
                  <c:v>10/1/1994</c:v>
                </c:pt>
                <c:pt idx="178">
                  <c:v>11/1/1994</c:v>
                </c:pt>
                <c:pt idx="179">
                  <c:v>12/1/1994</c:v>
                </c:pt>
                <c:pt idx="180">
                  <c:v>1/1/1995</c:v>
                </c:pt>
                <c:pt idx="181">
                  <c:v>2/1/1995</c:v>
                </c:pt>
                <c:pt idx="182">
                  <c:v>3/1/1995</c:v>
                </c:pt>
                <c:pt idx="183">
                  <c:v>4/1/1995</c:v>
                </c:pt>
                <c:pt idx="184">
                  <c:v>5/1/1995</c:v>
                </c:pt>
                <c:pt idx="185">
                  <c:v>6/1/1995</c:v>
                </c:pt>
                <c:pt idx="186">
                  <c:v>7/1/1995</c:v>
                </c:pt>
                <c:pt idx="187">
                  <c:v>8/1/1995</c:v>
                </c:pt>
                <c:pt idx="188">
                  <c:v>9/1/1995</c:v>
                </c:pt>
                <c:pt idx="189">
                  <c:v>10/1/1995</c:v>
                </c:pt>
                <c:pt idx="190">
                  <c:v>11/1/1995</c:v>
                </c:pt>
                <c:pt idx="191">
                  <c:v>12/1/1995</c:v>
                </c:pt>
                <c:pt idx="192">
                  <c:v>1/1/1996</c:v>
                </c:pt>
                <c:pt idx="193">
                  <c:v>2/1/1996</c:v>
                </c:pt>
                <c:pt idx="194">
                  <c:v>3/1/1996</c:v>
                </c:pt>
                <c:pt idx="195">
                  <c:v>4/1/1996</c:v>
                </c:pt>
                <c:pt idx="196">
                  <c:v>5/1/1996</c:v>
                </c:pt>
                <c:pt idx="197">
                  <c:v>6/1/1996</c:v>
                </c:pt>
                <c:pt idx="198">
                  <c:v>7/1/1996</c:v>
                </c:pt>
                <c:pt idx="199">
                  <c:v>8/1/1996</c:v>
                </c:pt>
                <c:pt idx="200">
                  <c:v>9/1/1996</c:v>
                </c:pt>
                <c:pt idx="201">
                  <c:v>10/1/1996</c:v>
                </c:pt>
                <c:pt idx="202">
                  <c:v>11/1/1996</c:v>
                </c:pt>
                <c:pt idx="203">
                  <c:v>12/1/1996</c:v>
                </c:pt>
                <c:pt idx="204">
                  <c:v>1/1/1997</c:v>
                </c:pt>
                <c:pt idx="205">
                  <c:v>2/1/1997</c:v>
                </c:pt>
                <c:pt idx="206">
                  <c:v>3/1/1997</c:v>
                </c:pt>
                <c:pt idx="207">
                  <c:v>4/1/1997</c:v>
                </c:pt>
                <c:pt idx="208">
                  <c:v>5/1/1997</c:v>
                </c:pt>
                <c:pt idx="209">
                  <c:v>6/1/1997</c:v>
                </c:pt>
                <c:pt idx="210">
                  <c:v>7/1/1997</c:v>
                </c:pt>
                <c:pt idx="211">
                  <c:v>8/1/1997</c:v>
                </c:pt>
                <c:pt idx="212">
                  <c:v>9/1/1997</c:v>
                </c:pt>
                <c:pt idx="213">
                  <c:v>10/1/1997</c:v>
                </c:pt>
                <c:pt idx="214">
                  <c:v>11/1/1997</c:v>
                </c:pt>
                <c:pt idx="215">
                  <c:v>12/1/1997</c:v>
                </c:pt>
                <c:pt idx="216">
                  <c:v>1/1/1998</c:v>
                </c:pt>
                <c:pt idx="217">
                  <c:v>2/1/1998</c:v>
                </c:pt>
                <c:pt idx="218">
                  <c:v>3/1/1998</c:v>
                </c:pt>
                <c:pt idx="219">
                  <c:v>4/1/1998</c:v>
                </c:pt>
                <c:pt idx="220">
                  <c:v>5/1/1998</c:v>
                </c:pt>
                <c:pt idx="221">
                  <c:v>6/1/1998</c:v>
                </c:pt>
                <c:pt idx="222">
                  <c:v>7/1/1998</c:v>
                </c:pt>
                <c:pt idx="223">
                  <c:v>8/1/1998</c:v>
                </c:pt>
                <c:pt idx="224">
                  <c:v>9/1/1998</c:v>
                </c:pt>
                <c:pt idx="225">
                  <c:v>10/1/1998</c:v>
                </c:pt>
                <c:pt idx="226">
                  <c:v>11/1/1998</c:v>
                </c:pt>
                <c:pt idx="227">
                  <c:v>12/1/1998</c:v>
                </c:pt>
                <c:pt idx="228">
                  <c:v>1/1/1999</c:v>
                </c:pt>
                <c:pt idx="229">
                  <c:v>2/1/1999</c:v>
                </c:pt>
                <c:pt idx="230">
                  <c:v>3/1/1999</c:v>
                </c:pt>
                <c:pt idx="231">
                  <c:v>4/1/1999</c:v>
                </c:pt>
                <c:pt idx="232">
                  <c:v>5/1/1999</c:v>
                </c:pt>
                <c:pt idx="233">
                  <c:v>6/1/1999</c:v>
                </c:pt>
                <c:pt idx="234">
                  <c:v>7/1/1999</c:v>
                </c:pt>
                <c:pt idx="235">
                  <c:v>8/1/1999</c:v>
                </c:pt>
                <c:pt idx="236">
                  <c:v>9/1/1999</c:v>
                </c:pt>
                <c:pt idx="237">
                  <c:v>10/1/1999</c:v>
                </c:pt>
                <c:pt idx="238">
                  <c:v>11/1/1999</c:v>
                </c:pt>
                <c:pt idx="239">
                  <c:v>12/1/1999</c:v>
                </c:pt>
                <c:pt idx="240">
                  <c:v>1/1/2000</c:v>
                </c:pt>
                <c:pt idx="241">
                  <c:v>2/1/2000</c:v>
                </c:pt>
                <c:pt idx="242">
                  <c:v>3/1/2000</c:v>
                </c:pt>
                <c:pt idx="243">
                  <c:v>4/1/2000</c:v>
                </c:pt>
                <c:pt idx="244">
                  <c:v>5/1/2000</c:v>
                </c:pt>
                <c:pt idx="245">
                  <c:v>6/1/2000</c:v>
                </c:pt>
                <c:pt idx="246">
                  <c:v>7/1/2000</c:v>
                </c:pt>
                <c:pt idx="247">
                  <c:v>8/1/2000</c:v>
                </c:pt>
                <c:pt idx="248">
                  <c:v>9/1/2000</c:v>
                </c:pt>
                <c:pt idx="249">
                  <c:v>10/1/2000</c:v>
                </c:pt>
                <c:pt idx="250">
                  <c:v>11/1/2000</c:v>
                </c:pt>
                <c:pt idx="251">
                  <c:v>12/1/2000</c:v>
                </c:pt>
                <c:pt idx="252">
                  <c:v>1/1/2001</c:v>
                </c:pt>
                <c:pt idx="253">
                  <c:v>2/1/2001</c:v>
                </c:pt>
                <c:pt idx="254">
                  <c:v>3/1/2001</c:v>
                </c:pt>
                <c:pt idx="255">
                  <c:v>4/1/2001</c:v>
                </c:pt>
                <c:pt idx="256">
                  <c:v>5/1/2001</c:v>
                </c:pt>
                <c:pt idx="257">
                  <c:v>6/1/2001</c:v>
                </c:pt>
                <c:pt idx="258">
                  <c:v>7/1/2001</c:v>
                </c:pt>
                <c:pt idx="259">
                  <c:v>8/1/2001</c:v>
                </c:pt>
                <c:pt idx="260">
                  <c:v>9/1/2001</c:v>
                </c:pt>
                <c:pt idx="261">
                  <c:v>10/1/2001</c:v>
                </c:pt>
                <c:pt idx="262">
                  <c:v>11/1/2001</c:v>
                </c:pt>
                <c:pt idx="263">
                  <c:v>12/1/2001</c:v>
                </c:pt>
                <c:pt idx="264">
                  <c:v>1/1/2002</c:v>
                </c:pt>
                <c:pt idx="265">
                  <c:v>2/1/2002</c:v>
                </c:pt>
                <c:pt idx="266">
                  <c:v>3/1/2002</c:v>
                </c:pt>
                <c:pt idx="267">
                  <c:v>4/1/2002</c:v>
                </c:pt>
                <c:pt idx="268">
                  <c:v>5/1/2002</c:v>
                </c:pt>
                <c:pt idx="269">
                  <c:v>6/1/2002</c:v>
                </c:pt>
                <c:pt idx="270">
                  <c:v>7/1/2002</c:v>
                </c:pt>
                <c:pt idx="271">
                  <c:v>8/1/2002</c:v>
                </c:pt>
                <c:pt idx="272">
                  <c:v>9/1/2002</c:v>
                </c:pt>
                <c:pt idx="273">
                  <c:v>10/1/2002</c:v>
                </c:pt>
                <c:pt idx="274">
                  <c:v>11/1/2002</c:v>
                </c:pt>
                <c:pt idx="275">
                  <c:v>12/1/2002</c:v>
                </c:pt>
                <c:pt idx="276">
                  <c:v>1/1/2003</c:v>
                </c:pt>
                <c:pt idx="277">
                  <c:v>2/1/2003</c:v>
                </c:pt>
                <c:pt idx="278">
                  <c:v>3/1/2003</c:v>
                </c:pt>
                <c:pt idx="279">
                  <c:v>4/1/2003</c:v>
                </c:pt>
                <c:pt idx="280">
                  <c:v>5/1/2003</c:v>
                </c:pt>
                <c:pt idx="281">
                  <c:v>6/1/2003</c:v>
                </c:pt>
                <c:pt idx="282">
                  <c:v>7/1/2003</c:v>
                </c:pt>
                <c:pt idx="283">
                  <c:v>8/1/2003</c:v>
                </c:pt>
                <c:pt idx="284">
                  <c:v>9/1/2003</c:v>
                </c:pt>
                <c:pt idx="285">
                  <c:v>10/1/2003</c:v>
                </c:pt>
                <c:pt idx="286">
                  <c:v>11/1/2003</c:v>
                </c:pt>
                <c:pt idx="287">
                  <c:v>12/1/2003</c:v>
                </c:pt>
                <c:pt idx="288">
                  <c:v>1/1/2004</c:v>
                </c:pt>
                <c:pt idx="289">
                  <c:v>2/1/2004</c:v>
                </c:pt>
                <c:pt idx="290">
                  <c:v>3/1/2004</c:v>
                </c:pt>
                <c:pt idx="291">
                  <c:v>4/1/2004</c:v>
                </c:pt>
                <c:pt idx="292">
                  <c:v>5/1/2004</c:v>
                </c:pt>
                <c:pt idx="293">
                  <c:v>6/1/2004</c:v>
                </c:pt>
                <c:pt idx="294">
                  <c:v>7/1/2004</c:v>
                </c:pt>
                <c:pt idx="295">
                  <c:v>8/1/2004</c:v>
                </c:pt>
                <c:pt idx="296">
                  <c:v>9/1/2004</c:v>
                </c:pt>
                <c:pt idx="297">
                  <c:v>10/1/2004</c:v>
                </c:pt>
                <c:pt idx="298">
                  <c:v>11/1/2004</c:v>
                </c:pt>
                <c:pt idx="299">
                  <c:v>12/1/2004</c:v>
                </c:pt>
                <c:pt idx="300">
                  <c:v>1/1/2005</c:v>
                </c:pt>
                <c:pt idx="301">
                  <c:v>2/1/2005</c:v>
                </c:pt>
                <c:pt idx="302">
                  <c:v>3/1/2005</c:v>
                </c:pt>
                <c:pt idx="303">
                  <c:v>4/1/2005</c:v>
                </c:pt>
                <c:pt idx="304">
                  <c:v>5/1/2005</c:v>
                </c:pt>
                <c:pt idx="305">
                  <c:v>6/1/2005</c:v>
                </c:pt>
                <c:pt idx="306">
                  <c:v>7/1/2005</c:v>
                </c:pt>
                <c:pt idx="307">
                  <c:v>8/1/2005</c:v>
                </c:pt>
                <c:pt idx="308">
                  <c:v>9/1/2005</c:v>
                </c:pt>
                <c:pt idx="309">
                  <c:v>10/1/2005</c:v>
                </c:pt>
                <c:pt idx="310">
                  <c:v>11/1/2005</c:v>
                </c:pt>
                <c:pt idx="311">
                  <c:v>12/1/2005</c:v>
                </c:pt>
                <c:pt idx="312">
                  <c:v>1/1/2006</c:v>
                </c:pt>
                <c:pt idx="313">
                  <c:v>2/1/2006</c:v>
                </c:pt>
                <c:pt idx="314">
                  <c:v>3/1/2006</c:v>
                </c:pt>
                <c:pt idx="315">
                  <c:v>4/1/2006</c:v>
                </c:pt>
                <c:pt idx="316">
                  <c:v>5/1/2006</c:v>
                </c:pt>
                <c:pt idx="317">
                  <c:v>6/1/2006</c:v>
                </c:pt>
                <c:pt idx="318">
                  <c:v>7/1/2006</c:v>
                </c:pt>
                <c:pt idx="319">
                  <c:v>8/1/2006</c:v>
                </c:pt>
                <c:pt idx="320">
                  <c:v>9/1/2006</c:v>
                </c:pt>
                <c:pt idx="321">
                  <c:v>10/1/2006</c:v>
                </c:pt>
                <c:pt idx="322">
                  <c:v>11/1/2006</c:v>
                </c:pt>
                <c:pt idx="323">
                  <c:v>12/1/2006</c:v>
                </c:pt>
                <c:pt idx="324">
                  <c:v>1/1/2007</c:v>
                </c:pt>
                <c:pt idx="325">
                  <c:v>2/1/2007</c:v>
                </c:pt>
                <c:pt idx="326">
                  <c:v>3/1/2007</c:v>
                </c:pt>
                <c:pt idx="327">
                  <c:v>4/1/2007</c:v>
                </c:pt>
                <c:pt idx="328">
                  <c:v>5/1/2007</c:v>
                </c:pt>
                <c:pt idx="329">
                  <c:v>6/1/2007</c:v>
                </c:pt>
                <c:pt idx="330">
                  <c:v>7/1/2007</c:v>
                </c:pt>
                <c:pt idx="331">
                  <c:v>8/1/2007</c:v>
                </c:pt>
                <c:pt idx="332">
                  <c:v>9/1/2007</c:v>
                </c:pt>
                <c:pt idx="333">
                  <c:v>10/1/2007</c:v>
                </c:pt>
                <c:pt idx="334">
                  <c:v>11/1/2007</c:v>
                </c:pt>
                <c:pt idx="335">
                  <c:v>12/1/2007</c:v>
                </c:pt>
                <c:pt idx="336">
                  <c:v>1/1/2008</c:v>
                </c:pt>
                <c:pt idx="337">
                  <c:v>2/1/2008</c:v>
                </c:pt>
                <c:pt idx="338">
                  <c:v>3/1/2008</c:v>
                </c:pt>
                <c:pt idx="339">
                  <c:v>4/1/2008</c:v>
                </c:pt>
                <c:pt idx="340">
                  <c:v>5/1/2008</c:v>
                </c:pt>
                <c:pt idx="341">
                  <c:v>6/1/2008</c:v>
                </c:pt>
                <c:pt idx="342">
                  <c:v>7/1/2008</c:v>
                </c:pt>
                <c:pt idx="343">
                  <c:v>8/1/2008</c:v>
                </c:pt>
                <c:pt idx="344">
                  <c:v>9/1/2008</c:v>
                </c:pt>
                <c:pt idx="345">
                  <c:v>10/1/2008</c:v>
                </c:pt>
                <c:pt idx="346">
                  <c:v>11/1/2008</c:v>
                </c:pt>
                <c:pt idx="347">
                  <c:v>12/1/2008</c:v>
                </c:pt>
                <c:pt idx="348">
                  <c:v>1/1/2009</c:v>
                </c:pt>
                <c:pt idx="349">
                  <c:v>2/1/2009</c:v>
                </c:pt>
                <c:pt idx="350">
                  <c:v>3/1/2009</c:v>
                </c:pt>
                <c:pt idx="351">
                  <c:v>4/1/2009</c:v>
                </c:pt>
                <c:pt idx="352">
                  <c:v>5/1/2009</c:v>
                </c:pt>
                <c:pt idx="353">
                  <c:v>6/1/2009</c:v>
                </c:pt>
                <c:pt idx="354">
                  <c:v>7/1/2009</c:v>
                </c:pt>
                <c:pt idx="355">
                  <c:v>8/1/2009</c:v>
                </c:pt>
                <c:pt idx="356">
                  <c:v>9/1/2009</c:v>
                </c:pt>
                <c:pt idx="357">
                  <c:v>10/1/2009</c:v>
                </c:pt>
                <c:pt idx="358">
                  <c:v>11/1/2009</c:v>
                </c:pt>
                <c:pt idx="359">
                  <c:v>12/1/2009</c:v>
                </c:pt>
                <c:pt idx="360">
                  <c:v>1/1/2010</c:v>
                </c:pt>
                <c:pt idx="361">
                  <c:v>2/1/2010</c:v>
                </c:pt>
                <c:pt idx="362">
                  <c:v>3/1/2010</c:v>
                </c:pt>
                <c:pt idx="363">
                  <c:v>4/1/2010</c:v>
                </c:pt>
                <c:pt idx="364">
                  <c:v>5/1/2010</c:v>
                </c:pt>
                <c:pt idx="365">
                  <c:v>6/1/2010</c:v>
                </c:pt>
                <c:pt idx="366">
                  <c:v>7/1/2010</c:v>
                </c:pt>
                <c:pt idx="367">
                  <c:v>8/1/2010</c:v>
                </c:pt>
                <c:pt idx="368">
                  <c:v>9/1/2010</c:v>
                </c:pt>
                <c:pt idx="369">
                  <c:v>10/1/2010</c:v>
                </c:pt>
                <c:pt idx="370">
                  <c:v>11/1/2010</c:v>
                </c:pt>
                <c:pt idx="371">
                  <c:v>12/1/2010</c:v>
                </c:pt>
                <c:pt idx="372">
                  <c:v>1/1/2011</c:v>
                </c:pt>
                <c:pt idx="373">
                  <c:v>2/1/2011</c:v>
                </c:pt>
                <c:pt idx="374">
                  <c:v>3/1/2011</c:v>
                </c:pt>
                <c:pt idx="375">
                  <c:v>4/1/2011</c:v>
                </c:pt>
                <c:pt idx="376">
                  <c:v>5/1/2011</c:v>
                </c:pt>
                <c:pt idx="377">
                  <c:v>6/1/2011</c:v>
                </c:pt>
                <c:pt idx="378">
                  <c:v>7/1/2011</c:v>
                </c:pt>
                <c:pt idx="379">
                  <c:v>8/1/2011</c:v>
                </c:pt>
                <c:pt idx="380">
                  <c:v>9/1/2011</c:v>
                </c:pt>
                <c:pt idx="381">
                  <c:v>10/1/2011</c:v>
                </c:pt>
                <c:pt idx="382">
                  <c:v>11/1/2011</c:v>
                </c:pt>
                <c:pt idx="383">
                  <c:v>12/1/2011</c:v>
                </c:pt>
                <c:pt idx="384">
                  <c:v>1/1/2012</c:v>
                </c:pt>
                <c:pt idx="385">
                  <c:v>2/1/2012</c:v>
                </c:pt>
                <c:pt idx="386">
                  <c:v>3/1/2012</c:v>
                </c:pt>
                <c:pt idx="387">
                  <c:v>4/1/2012</c:v>
                </c:pt>
                <c:pt idx="388">
                  <c:v>5/1/2012</c:v>
                </c:pt>
                <c:pt idx="389">
                  <c:v>6/1/2012</c:v>
                </c:pt>
                <c:pt idx="390">
                  <c:v>7/1/2012</c:v>
                </c:pt>
                <c:pt idx="391">
                  <c:v>8/1/2012</c:v>
                </c:pt>
                <c:pt idx="392">
                  <c:v>9/1/2012</c:v>
                </c:pt>
                <c:pt idx="393">
                  <c:v>10/1/2012</c:v>
                </c:pt>
                <c:pt idx="394">
                  <c:v>11/1/2012</c:v>
                </c:pt>
                <c:pt idx="395">
                  <c:v>12/1/2012</c:v>
                </c:pt>
                <c:pt idx="396">
                  <c:v>1/1/2013</c:v>
                </c:pt>
                <c:pt idx="397">
                  <c:v>2/1/2013</c:v>
                </c:pt>
                <c:pt idx="398">
                  <c:v>3/1/2013</c:v>
                </c:pt>
                <c:pt idx="399">
                  <c:v>4/1/2013</c:v>
                </c:pt>
                <c:pt idx="400">
                  <c:v>5/1/2013</c:v>
                </c:pt>
                <c:pt idx="401">
                  <c:v>6/1/2013</c:v>
                </c:pt>
                <c:pt idx="402">
                  <c:v>7/1/2013</c:v>
                </c:pt>
                <c:pt idx="403">
                  <c:v>8/1/2013</c:v>
                </c:pt>
                <c:pt idx="404">
                  <c:v>9/1/2013</c:v>
                </c:pt>
                <c:pt idx="405">
                  <c:v>10/1/2013</c:v>
                </c:pt>
                <c:pt idx="406">
                  <c:v>11/1/2013</c:v>
                </c:pt>
                <c:pt idx="407">
                  <c:v>12/1/2013</c:v>
                </c:pt>
                <c:pt idx="408">
                  <c:v>1/1/2014</c:v>
                </c:pt>
                <c:pt idx="409">
                  <c:v>2/1/2014</c:v>
                </c:pt>
                <c:pt idx="410">
                  <c:v>3/1/2014</c:v>
                </c:pt>
                <c:pt idx="411">
                  <c:v>4/1/2014</c:v>
                </c:pt>
                <c:pt idx="412">
                  <c:v>5/1/2014</c:v>
                </c:pt>
                <c:pt idx="413">
                  <c:v>6/1/2014</c:v>
                </c:pt>
                <c:pt idx="414">
                  <c:v>7/1/2014</c:v>
                </c:pt>
                <c:pt idx="415">
                  <c:v>8/1/2014</c:v>
                </c:pt>
                <c:pt idx="416">
                  <c:v>9/1/2014</c:v>
                </c:pt>
                <c:pt idx="417">
                  <c:v>10/1/2014</c:v>
                </c:pt>
                <c:pt idx="418">
                  <c:v>11/1/2014</c:v>
                </c:pt>
                <c:pt idx="419">
                  <c:v>12/1/2014</c:v>
                </c:pt>
                <c:pt idx="420">
                  <c:v>1/1/2015</c:v>
                </c:pt>
                <c:pt idx="421">
                  <c:v>2/1/2015</c:v>
                </c:pt>
                <c:pt idx="422">
                  <c:v>3/1/2015</c:v>
                </c:pt>
                <c:pt idx="423">
                  <c:v>4/1/2015</c:v>
                </c:pt>
                <c:pt idx="424">
                  <c:v>5/1/2015</c:v>
                </c:pt>
                <c:pt idx="425">
                  <c:v>6/1/2015</c:v>
                </c:pt>
                <c:pt idx="426">
                  <c:v>7/1/2015</c:v>
                </c:pt>
                <c:pt idx="427">
                  <c:v>8/1/2015</c:v>
                </c:pt>
                <c:pt idx="428">
                  <c:v>9/1/2015</c:v>
                </c:pt>
                <c:pt idx="429">
                  <c:v>10/1/2015</c:v>
                </c:pt>
                <c:pt idx="430">
                  <c:v>11/1/2015</c:v>
                </c:pt>
                <c:pt idx="431">
                  <c:v>12/1/2015</c:v>
                </c:pt>
                <c:pt idx="432">
                  <c:v>1/1/2016</c:v>
                </c:pt>
                <c:pt idx="433">
                  <c:v>2/1/2016</c:v>
                </c:pt>
                <c:pt idx="434">
                  <c:v>3/1/2016</c:v>
                </c:pt>
                <c:pt idx="435">
                  <c:v>4/1/2016</c:v>
                </c:pt>
                <c:pt idx="436">
                  <c:v>5/1/2016</c:v>
                </c:pt>
                <c:pt idx="437">
                  <c:v>6/1/2016</c:v>
                </c:pt>
                <c:pt idx="438">
                  <c:v>7/1/2016</c:v>
                </c:pt>
                <c:pt idx="439">
                  <c:v>8/1/2016</c:v>
                </c:pt>
                <c:pt idx="440">
                  <c:v>9/1/2016</c:v>
                </c:pt>
                <c:pt idx="441">
                  <c:v>10/1/2016</c:v>
                </c:pt>
                <c:pt idx="442">
                  <c:v>11/1/2016</c:v>
                </c:pt>
                <c:pt idx="443">
                  <c:v>12/1/2016</c:v>
                </c:pt>
                <c:pt idx="444">
                  <c:v>1/1/2017</c:v>
                </c:pt>
                <c:pt idx="445">
                  <c:v>2/1/2017</c:v>
                </c:pt>
                <c:pt idx="446">
                  <c:v>3/1/2017</c:v>
                </c:pt>
                <c:pt idx="447">
                  <c:v>4/1/2017</c:v>
                </c:pt>
                <c:pt idx="448">
                  <c:v>5/1/2017</c:v>
                </c:pt>
                <c:pt idx="449">
                  <c:v>6/1/2017</c:v>
                </c:pt>
                <c:pt idx="450">
                  <c:v>7/1/2017</c:v>
                </c:pt>
                <c:pt idx="451">
                  <c:v>8/1/2017</c:v>
                </c:pt>
                <c:pt idx="452">
                  <c:v>9/1/2017</c:v>
                </c:pt>
                <c:pt idx="453">
                  <c:v>10/1/2017</c:v>
                </c:pt>
                <c:pt idx="454">
                  <c:v>11/1/2017</c:v>
                </c:pt>
                <c:pt idx="455">
                  <c:v>12/1/2017</c:v>
                </c:pt>
                <c:pt idx="456">
                  <c:v>1/1/2018</c:v>
                </c:pt>
                <c:pt idx="457">
                  <c:v>2/1/2018</c:v>
                </c:pt>
                <c:pt idx="458">
                  <c:v>3/1/2018</c:v>
                </c:pt>
              </c:strCache>
            </c:strRef>
          </c:cat>
          <c:val>
            <c:numRef>
              <c:f>'Wheat v Bread Chart 3'!$B$4:$B$462</c:f>
              <c:numCache>
                <c:formatCode>General</c:formatCode>
                <c:ptCount val="459"/>
                <c:pt idx="0">
                  <c:v>0.501</c:v>
                </c:pt>
                <c:pt idx="1">
                  <c:v>0.50700000000000001</c:v>
                </c:pt>
                <c:pt idx="2">
                  <c:v>0.502</c:v>
                </c:pt>
                <c:pt idx="3">
                  <c:v>0.50700000000000001</c:v>
                </c:pt>
                <c:pt idx="4">
                  <c:v>0.504</c:v>
                </c:pt>
                <c:pt idx="5">
                  <c:v>0.503</c:v>
                </c:pt>
                <c:pt idx="6">
                  <c:v>0.51100000000000001</c:v>
                </c:pt>
                <c:pt idx="7">
                  <c:v>0.50700000000000001</c:v>
                </c:pt>
                <c:pt idx="8">
                  <c:v>0.51100000000000001</c:v>
                </c:pt>
                <c:pt idx="9">
                  <c:v>0.51400000000000001</c:v>
                </c:pt>
                <c:pt idx="10">
                  <c:v>0.51900000000000002</c:v>
                </c:pt>
                <c:pt idx="11">
                  <c:v>0.51900000000000002</c:v>
                </c:pt>
                <c:pt idx="12">
                  <c:v>0.53100000000000003</c:v>
                </c:pt>
                <c:pt idx="13">
                  <c:v>0.53300000000000003</c:v>
                </c:pt>
                <c:pt idx="14">
                  <c:v>0.53800000000000003</c:v>
                </c:pt>
                <c:pt idx="15">
                  <c:v>0.51900000000000002</c:v>
                </c:pt>
                <c:pt idx="16">
                  <c:v>0.52500000000000002</c:v>
                </c:pt>
                <c:pt idx="17">
                  <c:v>0.52300000000000002</c:v>
                </c:pt>
                <c:pt idx="18">
                  <c:v>0.52100000000000002</c:v>
                </c:pt>
                <c:pt idx="19">
                  <c:v>0.51900000000000002</c:v>
                </c:pt>
                <c:pt idx="20">
                  <c:v>0.52400000000000002</c:v>
                </c:pt>
                <c:pt idx="21">
                  <c:v>0.52100000000000002</c:v>
                </c:pt>
                <c:pt idx="22">
                  <c:v>0.52700000000000002</c:v>
                </c:pt>
                <c:pt idx="23">
                  <c:v>0.52100000000000002</c:v>
                </c:pt>
                <c:pt idx="24">
                  <c:v>0.53700000000000003</c:v>
                </c:pt>
                <c:pt idx="25">
                  <c:v>0.53400000000000003</c:v>
                </c:pt>
                <c:pt idx="26">
                  <c:v>0.52600000000000002</c:v>
                </c:pt>
                <c:pt idx="27">
                  <c:v>0.52600000000000002</c:v>
                </c:pt>
                <c:pt idx="28">
                  <c:v>0.52900000000000003</c:v>
                </c:pt>
                <c:pt idx="29">
                  <c:v>0.52500000000000002</c:v>
                </c:pt>
                <c:pt idx="30">
                  <c:v>0.53400000000000003</c:v>
                </c:pt>
                <c:pt idx="31">
                  <c:v>0.53400000000000003</c:v>
                </c:pt>
                <c:pt idx="32">
                  <c:v>0.53600000000000003</c:v>
                </c:pt>
                <c:pt idx="33">
                  <c:v>0.53400000000000003</c:v>
                </c:pt>
                <c:pt idx="34">
                  <c:v>0.53400000000000003</c:v>
                </c:pt>
                <c:pt idx="35">
                  <c:v>0.53700000000000003</c:v>
                </c:pt>
                <c:pt idx="36">
                  <c:v>0.54100000000000004</c:v>
                </c:pt>
                <c:pt idx="37">
                  <c:v>0.54400000000000004</c:v>
                </c:pt>
                <c:pt idx="38">
                  <c:v>0.54400000000000004</c:v>
                </c:pt>
                <c:pt idx="39">
                  <c:v>0.53800000000000003</c:v>
                </c:pt>
                <c:pt idx="40">
                  <c:v>0.54200000000000004</c:v>
                </c:pt>
                <c:pt idx="41">
                  <c:v>0.54200000000000004</c:v>
                </c:pt>
                <c:pt idx="42">
                  <c:v>0.54400000000000004</c:v>
                </c:pt>
                <c:pt idx="43">
                  <c:v>0.53900000000000003</c:v>
                </c:pt>
                <c:pt idx="44">
                  <c:v>0.53600000000000003</c:v>
                </c:pt>
                <c:pt idx="45">
                  <c:v>0.53500000000000003</c:v>
                </c:pt>
                <c:pt idx="46">
                  <c:v>0.54700000000000004</c:v>
                </c:pt>
                <c:pt idx="47">
                  <c:v>0.54700000000000004</c:v>
                </c:pt>
                <c:pt idx="48">
                  <c:v>0.54300000000000004</c:v>
                </c:pt>
                <c:pt idx="49">
                  <c:v>0.54100000000000004</c:v>
                </c:pt>
                <c:pt idx="50">
                  <c:v>0.54200000000000004</c:v>
                </c:pt>
                <c:pt idx="51">
                  <c:v>0.53600000000000003</c:v>
                </c:pt>
                <c:pt idx="52">
                  <c:v>0.54100000000000004</c:v>
                </c:pt>
                <c:pt idx="53">
                  <c:v>0.54200000000000004</c:v>
                </c:pt>
                <c:pt idx="54">
                  <c:v>0.54100000000000004</c:v>
                </c:pt>
                <c:pt idx="55">
                  <c:v>0.54300000000000004</c:v>
                </c:pt>
                <c:pt idx="56">
                  <c:v>0.53900000000000003</c:v>
                </c:pt>
                <c:pt idx="57">
                  <c:v>0.54</c:v>
                </c:pt>
                <c:pt idx="58">
                  <c:v>0.54300000000000004</c:v>
                </c:pt>
                <c:pt idx="59">
                  <c:v>0.54400000000000004</c:v>
                </c:pt>
                <c:pt idx="60">
                  <c:v>0.55100000000000005</c:v>
                </c:pt>
                <c:pt idx="61">
                  <c:v>0.54400000000000004</c:v>
                </c:pt>
                <c:pt idx="62">
                  <c:v>0.54400000000000004</c:v>
                </c:pt>
                <c:pt idx="63">
                  <c:v>0.54400000000000004</c:v>
                </c:pt>
                <c:pt idx="64">
                  <c:v>0.54200000000000004</c:v>
                </c:pt>
                <c:pt idx="65">
                  <c:v>0.54600000000000004</c:v>
                </c:pt>
                <c:pt idx="66">
                  <c:v>0.55600000000000005</c:v>
                </c:pt>
                <c:pt idx="67">
                  <c:v>0.55300000000000005</c:v>
                </c:pt>
                <c:pt idx="68">
                  <c:v>0.56100000000000005</c:v>
                </c:pt>
                <c:pt idx="69">
                  <c:v>0.56599999999999995</c:v>
                </c:pt>
                <c:pt idx="70">
                  <c:v>0.56399999999999995</c:v>
                </c:pt>
                <c:pt idx="71">
                  <c:v>0.56799999999999995</c:v>
                </c:pt>
                <c:pt idx="72">
                  <c:v>0.56599999999999995</c:v>
                </c:pt>
                <c:pt idx="73">
                  <c:v>0.56299999999999994</c:v>
                </c:pt>
                <c:pt idx="74">
                  <c:v>0.56000000000000005</c:v>
                </c:pt>
                <c:pt idx="75">
                  <c:v>0.56100000000000005</c:v>
                </c:pt>
                <c:pt idx="76">
                  <c:v>0.56200000000000006</c:v>
                </c:pt>
                <c:pt idx="77">
                  <c:v>0.56899999999999995</c:v>
                </c:pt>
                <c:pt idx="78">
                  <c:v>0.56399999999999995</c:v>
                </c:pt>
                <c:pt idx="79">
                  <c:v>0.56999999999999995</c:v>
                </c:pt>
                <c:pt idx="80">
                  <c:v>0.56599999999999995</c:v>
                </c:pt>
                <c:pt idx="81">
                  <c:v>0.56499999999999995</c:v>
                </c:pt>
                <c:pt idx="82">
                  <c:v>0.56399999999999995</c:v>
                </c:pt>
                <c:pt idx="83">
                  <c:v>0.56599999999999995</c:v>
                </c:pt>
                <c:pt idx="84">
                  <c:v>0.54400000000000004</c:v>
                </c:pt>
                <c:pt idx="85">
                  <c:v>0.53900000000000003</c:v>
                </c:pt>
                <c:pt idx="86">
                  <c:v>0.54100000000000004</c:v>
                </c:pt>
                <c:pt idx="87">
                  <c:v>0.54200000000000004</c:v>
                </c:pt>
                <c:pt idx="88">
                  <c:v>0.54</c:v>
                </c:pt>
                <c:pt idx="89">
                  <c:v>0.53300000000000003</c:v>
                </c:pt>
                <c:pt idx="90">
                  <c:v>0.54400000000000004</c:v>
                </c:pt>
                <c:pt idx="91">
                  <c:v>0.54600000000000004</c:v>
                </c:pt>
                <c:pt idx="92">
                  <c:v>0.55100000000000005</c:v>
                </c:pt>
                <c:pt idx="93">
                  <c:v>0.55900000000000005</c:v>
                </c:pt>
                <c:pt idx="94">
                  <c:v>0.55900000000000005</c:v>
                </c:pt>
                <c:pt idx="95">
                  <c:v>0.57099999999999995</c:v>
                </c:pt>
                <c:pt idx="96">
                  <c:v>0.58599999999999997</c:v>
                </c:pt>
                <c:pt idx="97">
                  <c:v>0.58599999999999997</c:v>
                </c:pt>
                <c:pt idx="98">
                  <c:v>0.58699999999999997</c:v>
                </c:pt>
                <c:pt idx="99">
                  <c:v>0.59499999999999997</c:v>
                </c:pt>
                <c:pt idx="100">
                  <c:v>0.59799999999999998</c:v>
                </c:pt>
                <c:pt idx="101">
                  <c:v>0.60099999999999998</c:v>
                </c:pt>
                <c:pt idx="102">
                  <c:v>0.60199999999999998</c:v>
                </c:pt>
                <c:pt idx="103">
                  <c:v>0.61899999999999999</c:v>
                </c:pt>
                <c:pt idx="104">
                  <c:v>0.63600000000000001</c:v>
                </c:pt>
                <c:pt idx="105">
                  <c:v>0.64200000000000002</c:v>
                </c:pt>
                <c:pt idx="106">
                  <c:v>0.64500000000000002</c:v>
                </c:pt>
                <c:pt idx="107">
                  <c:v>0.65700000000000003</c:v>
                </c:pt>
                <c:pt idx="108">
                  <c:v>0.65300000000000002</c:v>
                </c:pt>
                <c:pt idx="109">
                  <c:v>0.65200000000000002</c:v>
                </c:pt>
                <c:pt idx="110">
                  <c:v>0.65400000000000003</c:v>
                </c:pt>
                <c:pt idx="111">
                  <c:v>0.65500000000000003</c:v>
                </c:pt>
                <c:pt idx="112">
                  <c:v>0.65500000000000003</c:v>
                </c:pt>
                <c:pt idx="113">
                  <c:v>0.66400000000000003</c:v>
                </c:pt>
                <c:pt idx="114">
                  <c:v>0.67100000000000004</c:v>
                </c:pt>
                <c:pt idx="115">
                  <c:v>0.67400000000000004</c:v>
                </c:pt>
                <c:pt idx="116">
                  <c:v>0.67100000000000004</c:v>
                </c:pt>
                <c:pt idx="117">
                  <c:v>0.67400000000000004</c:v>
                </c:pt>
                <c:pt idx="118">
                  <c:v>0.67600000000000005</c:v>
                </c:pt>
                <c:pt idx="119">
                  <c:v>0.68799999999999994</c:v>
                </c:pt>
                <c:pt idx="120">
                  <c:v>0.68899999999999995</c:v>
                </c:pt>
                <c:pt idx="121">
                  <c:v>0.70099999999999996</c:v>
                </c:pt>
                <c:pt idx="122">
                  <c:v>0.68</c:v>
                </c:pt>
                <c:pt idx="123">
                  <c:v>0.68600000000000005</c:v>
                </c:pt>
                <c:pt idx="124">
                  <c:v>0.67800000000000005</c:v>
                </c:pt>
                <c:pt idx="125">
                  <c:v>0.68700000000000006</c:v>
                </c:pt>
                <c:pt idx="126">
                  <c:v>0.68500000000000005</c:v>
                </c:pt>
                <c:pt idx="127">
                  <c:v>0.71299999999999997</c:v>
                </c:pt>
                <c:pt idx="128">
                  <c:v>0.7</c:v>
                </c:pt>
                <c:pt idx="129">
                  <c:v>0.70599999999999996</c:v>
                </c:pt>
                <c:pt idx="130">
                  <c:v>0.71</c:v>
                </c:pt>
                <c:pt idx="131">
                  <c:v>0.7</c:v>
                </c:pt>
                <c:pt idx="132">
                  <c:v>0.70499999999999996</c:v>
                </c:pt>
                <c:pt idx="133">
                  <c:v>0.70099999999999996</c:v>
                </c:pt>
                <c:pt idx="134">
                  <c:v>0.70199999999999996</c:v>
                </c:pt>
                <c:pt idx="135">
                  <c:v>0.70099999999999996</c:v>
                </c:pt>
                <c:pt idx="136">
                  <c:v>0.70499999999999996</c:v>
                </c:pt>
                <c:pt idx="137">
                  <c:v>0.70499999999999996</c:v>
                </c:pt>
                <c:pt idx="138">
                  <c:v>0.7</c:v>
                </c:pt>
                <c:pt idx="139">
                  <c:v>0.71399999999999997</c:v>
                </c:pt>
                <c:pt idx="140">
                  <c:v>0.71699999999999997</c:v>
                </c:pt>
                <c:pt idx="141">
                  <c:v>0.72</c:v>
                </c:pt>
                <c:pt idx="142">
                  <c:v>0.73099999999999998</c:v>
                </c:pt>
                <c:pt idx="143">
                  <c:v>0.71699999999999997</c:v>
                </c:pt>
                <c:pt idx="144">
                  <c:v>0.72599999999999998</c:v>
                </c:pt>
                <c:pt idx="145">
                  <c:v>0.73</c:v>
                </c:pt>
                <c:pt idx="146">
                  <c:v>0.747</c:v>
                </c:pt>
                <c:pt idx="147">
                  <c:v>0.746</c:v>
                </c:pt>
                <c:pt idx="148">
                  <c:v>0.752</c:v>
                </c:pt>
                <c:pt idx="149">
                  <c:v>0.75700000000000001</c:v>
                </c:pt>
                <c:pt idx="150">
                  <c:v>0.77100000000000002</c:v>
                </c:pt>
                <c:pt idx="151">
                  <c:v>0.77600000000000002</c:v>
                </c:pt>
                <c:pt idx="152">
                  <c:v>0.75600000000000001</c:v>
                </c:pt>
                <c:pt idx="153">
                  <c:v>0.752</c:v>
                </c:pt>
                <c:pt idx="154">
                  <c:v>0.747</c:v>
                </c:pt>
                <c:pt idx="155">
                  <c:v>0.73799999999999999</c:v>
                </c:pt>
                <c:pt idx="156">
                  <c:v>0.748</c:v>
                </c:pt>
                <c:pt idx="157">
                  <c:v>0.751</c:v>
                </c:pt>
                <c:pt idx="158">
                  <c:v>0.74199999999999999</c:v>
                </c:pt>
                <c:pt idx="159">
                  <c:v>0.74399999999999999</c:v>
                </c:pt>
                <c:pt idx="160">
                  <c:v>0.752</c:v>
                </c:pt>
                <c:pt idx="161">
                  <c:v>0.752</c:v>
                </c:pt>
                <c:pt idx="162">
                  <c:v>0.76200000000000001</c:v>
                </c:pt>
                <c:pt idx="163">
                  <c:v>0.745</c:v>
                </c:pt>
                <c:pt idx="164">
                  <c:v>0.748</c:v>
                </c:pt>
                <c:pt idx="165">
                  <c:v>0.75</c:v>
                </c:pt>
                <c:pt idx="166">
                  <c:v>0.77100000000000002</c:v>
                </c:pt>
                <c:pt idx="167">
                  <c:v>0.76</c:v>
                </c:pt>
                <c:pt idx="168">
                  <c:v>0.76800000000000002</c:v>
                </c:pt>
                <c:pt idx="169">
                  <c:v>0.75600000000000001</c:v>
                </c:pt>
                <c:pt idx="170">
                  <c:v>0.755</c:v>
                </c:pt>
                <c:pt idx="171">
                  <c:v>0.76500000000000001</c:v>
                </c:pt>
                <c:pt idx="172">
                  <c:v>0.76500000000000001</c:v>
                </c:pt>
                <c:pt idx="173">
                  <c:v>0.76100000000000001</c:v>
                </c:pt>
                <c:pt idx="174">
                  <c:v>0.75900000000000001</c:v>
                </c:pt>
                <c:pt idx="175">
                  <c:v>0.753</c:v>
                </c:pt>
                <c:pt idx="176">
                  <c:v>0.77600000000000002</c:v>
                </c:pt>
                <c:pt idx="177">
                  <c:v>0.75600000000000001</c:v>
                </c:pt>
                <c:pt idx="178">
                  <c:v>0.76600000000000001</c:v>
                </c:pt>
                <c:pt idx="179">
                  <c:v>0.748</c:v>
                </c:pt>
                <c:pt idx="180">
                  <c:v>0.76700000000000002</c:v>
                </c:pt>
                <c:pt idx="181">
                  <c:v>0.76700000000000002</c:v>
                </c:pt>
                <c:pt idx="182">
                  <c:v>0.77500000000000002</c:v>
                </c:pt>
                <c:pt idx="183">
                  <c:v>0.77600000000000002</c:v>
                </c:pt>
                <c:pt idx="184">
                  <c:v>0.76800000000000002</c:v>
                </c:pt>
                <c:pt idx="185">
                  <c:v>0.78100000000000003</c:v>
                </c:pt>
                <c:pt idx="186">
                  <c:v>0.78900000000000003</c:v>
                </c:pt>
                <c:pt idx="187">
                  <c:v>0.79700000000000004</c:v>
                </c:pt>
                <c:pt idx="188">
                  <c:v>0.80800000000000005</c:v>
                </c:pt>
                <c:pt idx="189">
                  <c:v>0.80900000000000005</c:v>
                </c:pt>
                <c:pt idx="190">
                  <c:v>0.82099999999999995</c:v>
                </c:pt>
                <c:pt idx="191">
                  <c:v>0.83699999999999997</c:v>
                </c:pt>
                <c:pt idx="192">
                  <c:v>0.86</c:v>
                </c:pt>
                <c:pt idx="193">
                  <c:v>0.85799999999999998</c:v>
                </c:pt>
                <c:pt idx="194">
                  <c:v>0.85199999999999998</c:v>
                </c:pt>
                <c:pt idx="195">
                  <c:v>0.86499999999999999</c:v>
                </c:pt>
                <c:pt idx="196">
                  <c:v>0.86899999999999999</c:v>
                </c:pt>
                <c:pt idx="197">
                  <c:v>0.88600000000000001</c:v>
                </c:pt>
                <c:pt idx="198">
                  <c:v>0.88900000000000001</c:v>
                </c:pt>
                <c:pt idx="199">
                  <c:v>0.91500000000000004</c:v>
                </c:pt>
                <c:pt idx="200">
                  <c:v>0.88600000000000001</c:v>
                </c:pt>
                <c:pt idx="201">
                  <c:v>0.873</c:v>
                </c:pt>
                <c:pt idx="202">
                  <c:v>0.88</c:v>
                </c:pt>
                <c:pt idx="203">
                  <c:v>0.875</c:v>
                </c:pt>
                <c:pt idx="204">
                  <c:v>0.86199999999999999</c:v>
                </c:pt>
                <c:pt idx="205">
                  <c:v>0.85799999999999998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0.85399999999999998</c:v>
                </c:pt>
                <c:pt idx="209">
                  <c:v>0.874</c:v>
                </c:pt>
                <c:pt idx="210">
                  <c:v>0.872</c:v>
                </c:pt>
                <c:pt idx="211">
                  <c:v>0.872</c:v>
                </c:pt>
                <c:pt idx="212">
                  <c:v>0.88500000000000001</c:v>
                </c:pt>
                <c:pt idx="213">
                  <c:v>0.89900000000000002</c:v>
                </c:pt>
                <c:pt idx="214">
                  <c:v>0.89700000000000002</c:v>
                </c:pt>
                <c:pt idx="215">
                  <c:v>0.88400000000000001</c:v>
                </c:pt>
                <c:pt idx="216">
                  <c:v>0.85499999999999998</c:v>
                </c:pt>
                <c:pt idx="217">
                  <c:v>0.86</c:v>
                </c:pt>
                <c:pt idx="218">
                  <c:v>0.85299999999999998</c:v>
                </c:pt>
                <c:pt idx="219">
                  <c:v>0.86299999999999999</c:v>
                </c:pt>
                <c:pt idx="220">
                  <c:v>0.86599999999999999</c:v>
                </c:pt>
                <c:pt idx="221">
                  <c:v>0.85899999999999999</c:v>
                </c:pt>
                <c:pt idx="222">
                  <c:v>0.86699999999999999</c:v>
                </c:pt>
                <c:pt idx="223">
                  <c:v>0.86899999999999999</c:v>
                </c:pt>
                <c:pt idx="224">
                  <c:v>0.86</c:v>
                </c:pt>
                <c:pt idx="225">
                  <c:v>0.84899999999999998</c:v>
                </c:pt>
                <c:pt idx="226">
                  <c:v>0.85499999999999998</c:v>
                </c:pt>
                <c:pt idx="227">
                  <c:v>0.86599999999999999</c:v>
                </c:pt>
                <c:pt idx="228">
                  <c:v>0.872</c:v>
                </c:pt>
                <c:pt idx="229">
                  <c:v>0.88</c:v>
                </c:pt>
                <c:pt idx="230">
                  <c:v>0.88300000000000001</c:v>
                </c:pt>
                <c:pt idx="231">
                  <c:v>0.89700000000000002</c:v>
                </c:pt>
                <c:pt idx="232">
                  <c:v>0.88600000000000001</c:v>
                </c:pt>
                <c:pt idx="233">
                  <c:v>0.88500000000000001</c:v>
                </c:pt>
                <c:pt idx="234">
                  <c:v>0.89300000000000002</c:v>
                </c:pt>
                <c:pt idx="235">
                  <c:v>0.88400000000000001</c:v>
                </c:pt>
                <c:pt idx="236">
                  <c:v>0.878</c:v>
                </c:pt>
                <c:pt idx="237">
                  <c:v>0.88900000000000001</c:v>
                </c:pt>
                <c:pt idx="238">
                  <c:v>0.89900000000000002</c:v>
                </c:pt>
                <c:pt idx="239">
                  <c:v>0.89900000000000002</c:v>
                </c:pt>
                <c:pt idx="240">
                  <c:v>0.90700000000000003</c:v>
                </c:pt>
                <c:pt idx="241">
                  <c:v>0.92400000000000004</c:v>
                </c:pt>
                <c:pt idx="242">
                  <c:v>0.92400000000000004</c:v>
                </c:pt>
                <c:pt idx="243">
                  <c:v>0.92700000000000005</c:v>
                </c:pt>
                <c:pt idx="244">
                  <c:v>0.91500000000000004</c:v>
                </c:pt>
                <c:pt idx="245">
                  <c:v>0.91500000000000004</c:v>
                </c:pt>
                <c:pt idx="246">
                  <c:v>0.93500000000000005</c:v>
                </c:pt>
                <c:pt idx="247">
                  <c:v>0.92300000000000004</c:v>
                </c:pt>
                <c:pt idx="248">
                  <c:v>0.91800000000000004</c:v>
                </c:pt>
                <c:pt idx="249">
                  <c:v>0.93400000000000005</c:v>
                </c:pt>
                <c:pt idx="250">
                  <c:v>0.95299999999999996</c:v>
                </c:pt>
                <c:pt idx="251">
                  <c:v>0.98699999999999999</c:v>
                </c:pt>
                <c:pt idx="252">
                  <c:v>0.98199999999999998</c:v>
                </c:pt>
                <c:pt idx="253">
                  <c:v>0.99399999999999999</c:v>
                </c:pt>
                <c:pt idx="254">
                  <c:v>1.02</c:v>
                </c:pt>
                <c:pt idx="255">
                  <c:v>1.008</c:v>
                </c:pt>
                <c:pt idx="256">
                  <c:v>0.995</c:v>
                </c:pt>
                <c:pt idx="257">
                  <c:v>0.98899999999999999</c:v>
                </c:pt>
                <c:pt idx="258">
                  <c:v>0.98699999999999999</c:v>
                </c:pt>
                <c:pt idx="259">
                  <c:v>0.99099999999999999</c:v>
                </c:pt>
                <c:pt idx="260">
                  <c:v>0.996</c:v>
                </c:pt>
                <c:pt idx="261">
                  <c:v>1.01</c:v>
                </c:pt>
                <c:pt idx="262">
                  <c:v>1.012</c:v>
                </c:pt>
                <c:pt idx="263">
                  <c:v>1.0049999999999999</c:v>
                </c:pt>
                <c:pt idx="264">
                  <c:v>1.0009999999999999</c:v>
                </c:pt>
                <c:pt idx="265">
                  <c:v>1.008</c:v>
                </c:pt>
                <c:pt idx="266">
                  <c:v>1.012</c:v>
                </c:pt>
                <c:pt idx="267">
                  <c:v>1.0049999999999999</c:v>
                </c:pt>
                <c:pt idx="268">
                  <c:v>1.012</c:v>
                </c:pt>
                <c:pt idx="269">
                  <c:v>1.0109999999999999</c:v>
                </c:pt>
                <c:pt idx="270">
                  <c:v>1.0149999999999999</c:v>
                </c:pt>
                <c:pt idx="271">
                  <c:v>1.012</c:v>
                </c:pt>
                <c:pt idx="272">
                  <c:v>1.016</c:v>
                </c:pt>
                <c:pt idx="273">
                  <c:v>1.0149999999999999</c:v>
                </c:pt>
                <c:pt idx="274">
                  <c:v>1.054</c:v>
                </c:pt>
                <c:pt idx="275">
                  <c:v>1.026</c:v>
                </c:pt>
                <c:pt idx="276">
                  <c:v>1.042</c:v>
                </c:pt>
                <c:pt idx="277">
                  <c:v>1.048</c:v>
                </c:pt>
                <c:pt idx="278">
                  <c:v>1.042</c:v>
                </c:pt>
                <c:pt idx="279">
                  <c:v>1.0469999999999999</c:v>
                </c:pt>
                <c:pt idx="280">
                  <c:v>1.0009999999999999</c:v>
                </c:pt>
                <c:pt idx="281">
                  <c:v>0.96099999999999997</c:v>
                </c:pt>
                <c:pt idx="282">
                  <c:v>1.002</c:v>
                </c:pt>
                <c:pt idx="283">
                  <c:v>0.996</c:v>
                </c:pt>
                <c:pt idx="284">
                  <c:v>0.99399999999999999</c:v>
                </c:pt>
                <c:pt idx="285">
                  <c:v>0.96899999999999997</c:v>
                </c:pt>
                <c:pt idx="286">
                  <c:v>0.95299999999999996</c:v>
                </c:pt>
                <c:pt idx="287">
                  <c:v>0.95399999999999996</c:v>
                </c:pt>
                <c:pt idx="288">
                  <c:v>0.94599999999999995</c:v>
                </c:pt>
                <c:pt idx="289">
                  <c:v>0.94299999999999995</c:v>
                </c:pt>
                <c:pt idx="290">
                  <c:v>0.94699999999999995</c:v>
                </c:pt>
                <c:pt idx="291">
                  <c:v>0.97399999999999998</c:v>
                </c:pt>
                <c:pt idx="292">
                  <c:v>0.96</c:v>
                </c:pt>
                <c:pt idx="293">
                  <c:v>0.97899999999999998</c:v>
                </c:pt>
                <c:pt idx="294">
                  <c:v>0.98499999999999999</c:v>
                </c:pt>
                <c:pt idx="295">
                  <c:v>0.996</c:v>
                </c:pt>
                <c:pt idx="296">
                  <c:v>0.98499999999999999</c:v>
                </c:pt>
                <c:pt idx="297">
                  <c:v>0.97199999999999998</c:v>
                </c:pt>
                <c:pt idx="298">
                  <c:v>0.97599999999999998</c:v>
                </c:pt>
                <c:pt idx="299">
                  <c:v>0.97</c:v>
                </c:pt>
                <c:pt idx="300">
                  <c:v>0.997</c:v>
                </c:pt>
                <c:pt idx="301">
                  <c:v>0.98199999999999998</c:v>
                </c:pt>
                <c:pt idx="302">
                  <c:v>1.002</c:v>
                </c:pt>
                <c:pt idx="303">
                  <c:v>1.004</c:v>
                </c:pt>
                <c:pt idx="304">
                  <c:v>1.0860000000000001</c:v>
                </c:pt>
                <c:pt idx="305">
                  <c:v>1.0900000000000001</c:v>
                </c:pt>
                <c:pt idx="306">
                  <c:v>1.0669999999999999</c:v>
                </c:pt>
                <c:pt idx="307">
                  <c:v>1.06</c:v>
                </c:pt>
                <c:pt idx="308">
                  <c:v>1.052</c:v>
                </c:pt>
                <c:pt idx="309">
                  <c:v>1.0429999999999999</c:v>
                </c:pt>
                <c:pt idx="310">
                  <c:v>1.0549999999999999</c:v>
                </c:pt>
                <c:pt idx="311">
                  <c:v>1.046</c:v>
                </c:pt>
                <c:pt idx="312">
                  <c:v>1.046</c:v>
                </c:pt>
                <c:pt idx="313">
                  <c:v>1.0289999999999999</c:v>
                </c:pt>
                <c:pt idx="314">
                  <c:v>1.04</c:v>
                </c:pt>
                <c:pt idx="315">
                  <c:v>1.0720000000000001</c:v>
                </c:pt>
                <c:pt idx="316">
                  <c:v>1.0860000000000001</c:v>
                </c:pt>
                <c:pt idx="317">
                  <c:v>1.0740000000000001</c:v>
                </c:pt>
                <c:pt idx="318">
                  <c:v>1.071</c:v>
                </c:pt>
                <c:pt idx="319">
                  <c:v>1.0880000000000001</c:v>
                </c:pt>
                <c:pt idx="320">
                  <c:v>1.083</c:v>
                </c:pt>
                <c:pt idx="321">
                  <c:v>1.097</c:v>
                </c:pt>
                <c:pt idx="322">
                  <c:v>1.143</c:v>
                </c:pt>
                <c:pt idx="323">
                  <c:v>1.137</c:v>
                </c:pt>
                <c:pt idx="324">
                  <c:v>1.153</c:v>
                </c:pt>
                <c:pt idx="325">
                  <c:v>1.1679999999999999</c:v>
                </c:pt>
                <c:pt idx="326">
                  <c:v>1.161</c:v>
                </c:pt>
                <c:pt idx="327">
                  <c:v>1.2010000000000001</c:v>
                </c:pt>
                <c:pt idx="328">
                  <c:v>1.1919999999999999</c:v>
                </c:pt>
                <c:pt idx="329">
                  <c:v>1.1930000000000001</c:v>
                </c:pt>
                <c:pt idx="330">
                  <c:v>1.2090000000000001</c:v>
                </c:pt>
                <c:pt idx="331">
                  <c:v>1.21</c:v>
                </c:pt>
                <c:pt idx="332">
                  <c:v>1.212</c:v>
                </c:pt>
                <c:pt idx="333">
                  <c:v>1.274</c:v>
                </c:pt>
                <c:pt idx="334">
                  <c:v>1.2350000000000001</c:v>
                </c:pt>
                <c:pt idx="335">
                  <c:v>1.28</c:v>
                </c:pt>
                <c:pt idx="336">
                  <c:v>1.2809999999999999</c:v>
                </c:pt>
                <c:pt idx="337">
                  <c:v>1.321</c:v>
                </c:pt>
                <c:pt idx="338">
                  <c:v>1.35</c:v>
                </c:pt>
                <c:pt idx="339">
                  <c:v>1.373</c:v>
                </c:pt>
                <c:pt idx="340">
                  <c:v>1.37</c:v>
                </c:pt>
                <c:pt idx="341">
                  <c:v>1.373</c:v>
                </c:pt>
                <c:pt idx="342">
                  <c:v>1.3839999999999999</c:v>
                </c:pt>
                <c:pt idx="343">
                  <c:v>1.381</c:v>
                </c:pt>
                <c:pt idx="344">
                  <c:v>1.379</c:v>
                </c:pt>
                <c:pt idx="345">
                  <c:v>1.393</c:v>
                </c:pt>
                <c:pt idx="346">
                  <c:v>1.377</c:v>
                </c:pt>
                <c:pt idx="347">
                  <c:v>1.415</c:v>
                </c:pt>
                <c:pt idx="348">
                  <c:v>1.381</c:v>
                </c:pt>
                <c:pt idx="349">
                  <c:v>1.4039999999999999</c:v>
                </c:pt>
                <c:pt idx="350">
                  <c:v>1.41</c:v>
                </c:pt>
                <c:pt idx="351">
                  <c:v>1.395</c:v>
                </c:pt>
                <c:pt idx="352">
                  <c:v>1.413</c:v>
                </c:pt>
                <c:pt idx="353">
                  <c:v>1.385</c:v>
                </c:pt>
                <c:pt idx="354">
                  <c:v>1.391</c:v>
                </c:pt>
                <c:pt idx="355">
                  <c:v>1.375</c:v>
                </c:pt>
                <c:pt idx="356">
                  <c:v>1.34</c:v>
                </c:pt>
                <c:pt idx="357">
                  <c:v>1.3919999999999999</c:v>
                </c:pt>
                <c:pt idx="358">
                  <c:v>1.373</c:v>
                </c:pt>
                <c:pt idx="359">
                  <c:v>1.39</c:v>
                </c:pt>
                <c:pt idx="360">
                  <c:v>1.36</c:v>
                </c:pt>
                <c:pt idx="361">
                  <c:v>1.361</c:v>
                </c:pt>
                <c:pt idx="362">
                  <c:v>1.3680000000000001</c:v>
                </c:pt>
                <c:pt idx="363">
                  <c:v>1.363</c:v>
                </c:pt>
                <c:pt idx="364">
                  <c:v>1.359</c:v>
                </c:pt>
                <c:pt idx="365">
                  <c:v>1.383</c:v>
                </c:pt>
                <c:pt idx="366">
                  <c:v>1.36</c:v>
                </c:pt>
                <c:pt idx="367">
                  <c:v>1.3720000000000001</c:v>
                </c:pt>
                <c:pt idx="368">
                  <c:v>1.3859999999999999</c:v>
                </c:pt>
                <c:pt idx="369">
                  <c:v>1.407</c:v>
                </c:pt>
                <c:pt idx="370">
                  <c:v>1.375</c:v>
                </c:pt>
                <c:pt idx="371">
                  <c:v>1.3859999999999999</c:v>
                </c:pt>
                <c:pt idx="372">
                  <c:v>1.401</c:v>
                </c:pt>
                <c:pt idx="373">
                  <c:v>1.3979999999999999</c:v>
                </c:pt>
                <c:pt idx="374">
                  <c:v>1.415</c:v>
                </c:pt>
                <c:pt idx="375">
                  <c:v>1.42</c:v>
                </c:pt>
                <c:pt idx="376">
                  <c:v>1.472</c:v>
                </c:pt>
                <c:pt idx="377">
                  <c:v>1.49</c:v>
                </c:pt>
                <c:pt idx="378">
                  <c:v>1.5129999999999999</c:v>
                </c:pt>
                <c:pt idx="379">
                  <c:v>1.474</c:v>
                </c:pt>
                <c:pt idx="380">
                  <c:v>1.4770000000000001</c:v>
                </c:pt>
                <c:pt idx="381">
                  <c:v>1.4570000000000001</c:v>
                </c:pt>
                <c:pt idx="382">
                  <c:v>1.399</c:v>
                </c:pt>
                <c:pt idx="383">
                  <c:v>1.42</c:v>
                </c:pt>
                <c:pt idx="384">
                  <c:v>1.423</c:v>
                </c:pt>
                <c:pt idx="385">
                  <c:v>1.4419999999999999</c:v>
                </c:pt>
                <c:pt idx="386">
                  <c:v>1.395</c:v>
                </c:pt>
                <c:pt idx="387">
                  <c:v>1.4259999999999999</c:v>
                </c:pt>
                <c:pt idx="388">
                  <c:v>1.4119999999999999</c:v>
                </c:pt>
                <c:pt idx="389">
                  <c:v>1.403</c:v>
                </c:pt>
                <c:pt idx="390">
                  <c:v>1.427</c:v>
                </c:pt>
                <c:pt idx="391">
                  <c:v>1.407</c:v>
                </c:pt>
                <c:pt idx="392">
                  <c:v>1.401</c:v>
                </c:pt>
                <c:pt idx="393">
                  <c:v>1.4219999999999999</c:v>
                </c:pt>
                <c:pt idx="394">
                  <c:v>1.4179999999999999</c:v>
                </c:pt>
                <c:pt idx="395">
                  <c:v>1.4359999999999999</c:v>
                </c:pt>
                <c:pt idx="396">
                  <c:v>1.4219999999999999</c:v>
                </c:pt>
                <c:pt idx="397">
                  <c:v>1.411</c:v>
                </c:pt>
                <c:pt idx="398">
                  <c:v>1.4119999999999999</c:v>
                </c:pt>
                <c:pt idx="399">
                  <c:v>1.409</c:v>
                </c:pt>
                <c:pt idx="400">
                  <c:v>1.401</c:v>
                </c:pt>
                <c:pt idx="401">
                  <c:v>1.4390000000000001</c:v>
                </c:pt>
                <c:pt idx="402">
                  <c:v>1.4339999999999999</c:v>
                </c:pt>
                <c:pt idx="403">
                  <c:v>1.4079999999999999</c:v>
                </c:pt>
                <c:pt idx="404">
                  <c:v>1.419</c:v>
                </c:pt>
                <c:pt idx="405">
                  <c:v>1.3580000000000001</c:v>
                </c:pt>
                <c:pt idx="406">
                  <c:v>1.3819999999999999</c:v>
                </c:pt>
                <c:pt idx="407">
                  <c:v>1.385</c:v>
                </c:pt>
                <c:pt idx="408">
                  <c:v>1.365</c:v>
                </c:pt>
                <c:pt idx="409">
                  <c:v>1.3879999999999999</c:v>
                </c:pt>
                <c:pt idx="410">
                  <c:v>1.359</c:v>
                </c:pt>
                <c:pt idx="411">
                  <c:v>1.3879999999999999</c:v>
                </c:pt>
                <c:pt idx="412">
                  <c:v>1.401</c:v>
                </c:pt>
                <c:pt idx="413">
                  <c:v>1.4</c:v>
                </c:pt>
                <c:pt idx="414">
                  <c:v>1.413</c:v>
                </c:pt>
                <c:pt idx="415">
                  <c:v>1.3959999999999999</c:v>
                </c:pt>
                <c:pt idx="416">
                  <c:v>1.405</c:v>
                </c:pt>
                <c:pt idx="417">
                  <c:v>1.4139999999999999</c:v>
                </c:pt>
                <c:pt idx="418">
                  <c:v>1.42</c:v>
                </c:pt>
                <c:pt idx="419">
                  <c:v>1.466</c:v>
                </c:pt>
                <c:pt idx="420">
                  <c:v>1.4790000000000001</c:v>
                </c:pt>
                <c:pt idx="421">
                  <c:v>1.4350000000000001</c:v>
                </c:pt>
                <c:pt idx="422">
                  <c:v>1.44</c:v>
                </c:pt>
                <c:pt idx="423">
                  <c:v>1.454</c:v>
                </c:pt>
                <c:pt idx="424">
                  <c:v>1.4630000000000001</c:v>
                </c:pt>
                <c:pt idx="425">
                  <c:v>1.4670000000000001</c:v>
                </c:pt>
                <c:pt idx="426">
                  <c:v>1.4470000000000001</c:v>
                </c:pt>
                <c:pt idx="427">
                  <c:v>1.42</c:v>
                </c:pt>
                <c:pt idx="428">
                  <c:v>1.4319999999999999</c:v>
                </c:pt>
                <c:pt idx="429">
                  <c:v>1.4179999999999999</c:v>
                </c:pt>
                <c:pt idx="430">
                  <c:v>1.409</c:v>
                </c:pt>
                <c:pt idx="431">
                  <c:v>1.4279999999999999</c:v>
                </c:pt>
                <c:pt idx="432">
                  <c:v>1.425</c:v>
                </c:pt>
                <c:pt idx="433">
                  <c:v>1.407</c:v>
                </c:pt>
                <c:pt idx="434">
                  <c:v>1.4159999999999999</c:v>
                </c:pt>
                <c:pt idx="435">
                  <c:v>1.4059999999999999</c:v>
                </c:pt>
                <c:pt idx="436">
                  <c:v>1.3819999999999999</c:v>
                </c:pt>
                <c:pt idx="437">
                  <c:v>1.333</c:v>
                </c:pt>
                <c:pt idx="438">
                  <c:v>1.349</c:v>
                </c:pt>
                <c:pt idx="439">
                  <c:v>1.341</c:v>
                </c:pt>
                <c:pt idx="440">
                  <c:v>1.329</c:v>
                </c:pt>
                <c:pt idx="441">
                  <c:v>1.343</c:v>
                </c:pt>
                <c:pt idx="442">
                  <c:v>1.3620000000000001</c:v>
                </c:pt>
                <c:pt idx="443">
                  <c:v>1.3620000000000001</c:v>
                </c:pt>
                <c:pt idx="444">
                  <c:v>1.351</c:v>
                </c:pt>
                <c:pt idx="445">
                  <c:v>1.3580000000000001</c:v>
                </c:pt>
                <c:pt idx="446">
                  <c:v>1.329</c:v>
                </c:pt>
                <c:pt idx="447">
                  <c:v>1.3280000000000001</c:v>
                </c:pt>
                <c:pt idx="448">
                  <c:v>1.327</c:v>
                </c:pt>
                <c:pt idx="449">
                  <c:v>1.335</c:v>
                </c:pt>
                <c:pt idx="450">
                  <c:v>1.327</c:v>
                </c:pt>
                <c:pt idx="451">
                  <c:v>1.3480000000000001</c:v>
                </c:pt>
                <c:pt idx="452">
                  <c:v>1.349</c:v>
                </c:pt>
                <c:pt idx="453">
                  <c:v>1.3280000000000001</c:v>
                </c:pt>
                <c:pt idx="454">
                  <c:v>1.2949999999999999</c:v>
                </c:pt>
                <c:pt idx="455">
                  <c:v>1.3160000000000001</c:v>
                </c:pt>
                <c:pt idx="456">
                  <c:v>1.2809999999999999</c:v>
                </c:pt>
                <c:pt idx="457">
                  <c:v>1.2649999999999999</c:v>
                </c:pt>
                <c:pt idx="458">
                  <c:v>1.3089999999999999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04-4D32-9D34-F899F6DAF1CC}"/>
            </c:ext>
          </c:extLst>
        </c:ser>
        <c:ser>
          <c:idx val="1"/>
          <c:order val="1"/>
          <c:tx>
            <c:strRef>
              <c:f>'Wheat v Bread Chart 3'!$C$3</c:f>
              <c:strCache>
                <c:ptCount val="1"/>
                <c:pt idx="0">
                  <c:v> Wheat Price per 1lb loaf of bread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'Wheat v Bread Chart 3'!$A$4:$A$462</c:f>
              <c:strCache>
                <c:ptCount val="459"/>
                <c:pt idx="0">
                  <c:v>1/1/1980</c:v>
                </c:pt>
                <c:pt idx="1">
                  <c:v>2/1/1980</c:v>
                </c:pt>
                <c:pt idx="2">
                  <c:v>3/1/1980</c:v>
                </c:pt>
                <c:pt idx="3">
                  <c:v>4/1/1980</c:v>
                </c:pt>
                <c:pt idx="4">
                  <c:v>5/1/1980</c:v>
                </c:pt>
                <c:pt idx="5">
                  <c:v>6/1/1980</c:v>
                </c:pt>
                <c:pt idx="6">
                  <c:v>7/1/1980</c:v>
                </c:pt>
                <c:pt idx="7">
                  <c:v>8/1/1980</c:v>
                </c:pt>
                <c:pt idx="8">
                  <c:v>9/1/1980</c:v>
                </c:pt>
                <c:pt idx="9">
                  <c:v>10/1/1980</c:v>
                </c:pt>
                <c:pt idx="10">
                  <c:v>11/1/1980</c:v>
                </c:pt>
                <c:pt idx="11">
                  <c:v>12/1/1980</c:v>
                </c:pt>
                <c:pt idx="12">
                  <c:v>1/1/1981</c:v>
                </c:pt>
                <c:pt idx="13">
                  <c:v>2/1/1981</c:v>
                </c:pt>
                <c:pt idx="14">
                  <c:v>3/1/1981</c:v>
                </c:pt>
                <c:pt idx="15">
                  <c:v>4/1/1981</c:v>
                </c:pt>
                <c:pt idx="16">
                  <c:v>5/1/1981</c:v>
                </c:pt>
                <c:pt idx="17">
                  <c:v>6/1/1981</c:v>
                </c:pt>
                <c:pt idx="18">
                  <c:v>7/1/1981</c:v>
                </c:pt>
                <c:pt idx="19">
                  <c:v>8/1/1981</c:v>
                </c:pt>
                <c:pt idx="20">
                  <c:v>9/1/1981</c:v>
                </c:pt>
                <c:pt idx="21">
                  <c:v>10/1/1981</c:v>
                </c:pt>
                <c:pt idx="22">
                  <c:v>11/1/1981</c:v>
                </c:pt>
                <c:pt idx="23">
                  <c:v>12/1/1981</c:v>
                </c:pt>
                <c:pt idx="24">
                  <c:v>1/1/1982</c:v>
                </c:pt>
                <c:pt idx="25">
                  <c:v>2/1/1982</c:v>
                </c:pt>
                <c:pt idx="26">
                  <c:v>3/1/1982</c:v>
                </c:pt>
                <c:pt idx="27">
                  <c:v>4/1/1982</c:v>
                </c:pt>
                <c:pt idx="28">
                  <c:v>5/1/1982</c:v>
                </c:pt>
                <c:pt idx="29">
                  <c:v>6/1/1982</c:v>
                </c:pt>
                <c:pt idx="30">
                  <c:v>7/1/1982</c:v>
                </c:pt>
                <c:pt idx="31">
                  <c:v>8/1/1982</c:v>
                </c:pt>
                <c:pt idx="32">
                  <c:v>9/1/1982</c:v>
                </c:pt>
                <c:pt idx="33">
                  <c:v>10/1/1982</c:v>
                </c:pt>
                <c:pt idx="34">
                  <c:v>11/1/1982</c:v>
                </c:pt>
                <c:pt idx="35">
                  <c:v>12/1/1982</c:v>
                </c:pt>
                <c:pt idx="36">
                  <c:v>1/1/1983</c:v>
                </c:pt>
                <c:pt idx="37">
                  <c:v>2/1/1983</c:v>
                </c:pt>
                <c:pt idx="38">
                  <c:v>3/1/1983</c:v>
                </c:pt>
                <c:pt idx="39">
                  <c:v>4/1/1983</c:v>
                </c:pt>
                <c:pt idx="40">
                  <c:v>5/1/1983</c:v>
                </c:pt>
                <c:pt idx="41">
                  <c:v>6/1/1983</c:v>
                </c:pt>
                <c:pt idx="42">
                  <c:v>7/1/1983</c:v>
                </c:pt>
                <c:pt idx="43">
                  <c:v>8/1/1983</c:v>
                </c:pt>
                <c:pt idx="44">
                  <c:v>9/1/1983</c:v>
                </c:pt>
                <c:pt idx="45">
                  <c:v>10/1/1983</c:v>
                </c:pt>
                <c:pt idx="46">
                  <c:v>11/1/1983</c:v>
                </c:pt>
                <c:pt idx="47">
                  <c:v>12/1/1983</c:v>
                </c:pt>
                <c:pt idx="48">
                  <c:v>1/1/1984</c:v>
                </c:pt>
                <c:pt idx="49">
                  <c:v>2/1/1984</c:v>
                </c:pt>
                <c:pt idx="50">
                  <c:v>3/1/1984</c:v>
                </c:pt>
                <c:pt idx="51">
                  <c:v>4/1/1984</c:v>
                </c:pt>
                <c:pt idx="52">
                  <c:v>5/1/1984</c:v>
                </c:pt>
                <c:pt idx="53">
                  <c:v>6/1/1984</c:v>
                </c:pt>
                <c:pt idx="54">
                  <c:v>7/1/1984</c:v>
                </c:pt>
                <c:pt idx="55">
                  <c:v>8/1/1984</c:v>
                </c:pt>
                <c:pt idx="56">
                  <c:v>9/1/1984</c:v>
                </c:pt>
                <c:pt idx="57">
                  <c:v>10/1/1984</c:v>
                </c:pt>
                <c:pt idx="58">
                  <c:v>11/1/1984</c:v>
                </c:pt>
                <c:pt idx="59">
                  <c:v>12/1/1984</c:v>
                </c:pt>
                <c:pt idx="60">
                  <c:v>1/1/1985</c:v>
                </c:pt>
                <c:pt idx="61">
                  <c:v>2/1/1985</c:v>
                </c:pt>
                <c:pt idx="62">
                  <c:v>3/1/1985</c:v>
                </c:pt>
                <c:pt idx="63">
                  <c:v>4/1/1985</c:v>
                </c:pt>
                <c:pt idx="64">
                  <c:v>5/1/1985</c:v>
                </c:pt>
                <c:pt idx="65">
                  <c:v>6/1/1985</c:v>
                </c:pt>
                <c:pt idx="66">
                  <c:v>7/1/1985</c:v>
                </c:pt>
                <c:pt idx="67">
                  <c:v>8/1/1985</c:v>
                </c:pt>
                <c:pt idx="68">
                  <c:v>9/1/1985</c:v>
                </c:pt>
                <c:pt idx="69">
                  <c:v>10/1/1985</c:v>
                </c:pt>
                <c:pt idx="70">
                  <c:v>11/1/1985</c:v>
                </c:pt>
                <c:pt idx="71">
                  <c:v>12/1/1985</c:v>
                </c:pt>
                <c:pt idx="72">
                  <c:v>1/1/1986</c:v>
                </c:pt>
                <c:pt idx="73">
                  <c:v>2/1/1986</c:v>
                </c:pt>
                <c:pt idx="74">
                  <c:v>3/1/1986</c:v>
                </c:pt>
                <c:pt idx="75">
                  <c:v>4/1/1986</c:v>
                </c:pt>
                <c:pt idx="76">
                  <c:v>5/1/1986</c:v>
                </c:pt>
                <c:pt idx="77">
                  <c:v>6/1/1986</c:v>
                </c:pt>
                <c:pt idx="78">
                  <c:v>7/1/1986</c:v>
                </c:pt>
                <c:pt idx="79">
                  <c:v>8/1/1986</c:v>
                </c:pt>
                <c:pt idx="80">
                  <c:v>9/1/1986</c:v>
                </c:pt>
                <c:pt idx="81">
                  <c:v>10/1/1986</c:v>
                </c:pt>
                <c:pt idx="82">
                  <c:v>11/1/1986</c:v>
                </c:pt>
                <c:pt idx="83">
                  <c:v>12/1/1986</c:v>
                </c:pt>
                <c:pt idx="84">
                  <c:v>1/1/1987</c:v>
                </c:pt>
                <c:pt idx="85">
                  <c:v>2/1/1987</c:v>
                </c:pt>
                <c:pt idx="86">
                  <c:v>3/1/1987</c:v>
                </c:pt>
                <c:pt idx="87">
                  <c:v>4/1/1987</c:v>
                </c:pt>
                <c:pt idx="88">
                  <c:v>5/1/1987</c:v>
                </c:pt>
                <c:pt idx="89">
                  <c:v>6/1/1987</c:v>
                </c:pt>
                <c:pt idx="90">
                  <c:v>7/1/1987</c:v>
                </c:pt>
                <c:pt idx="91">
                  <c:v>8/1/1987</c:v>
                </c:pt>
                <c:pt idx="92">
                  <c:v>9/1/1987</c:v>
                </c:pt>
                <c:pt idx="93">
                  <c:v>10/1/1987</c:v>
                </c:pt>
                <c:pt idx="94">
                  <c:v>11/1/1987</c:v>
                </c:pt>
                <c:pt idx="95">
                  <c:v>12/1/1987</c:v>
                </c:pt>
                <c:pt idx="96">
                  <c:v>1/1/1988</c:v>
                </c:pt>
                <c:pt idx="97">
                  <c:v>2/1/1988</c:v>
                </c:pt>
                <c:pt idx="98">
                  <c:v>3/1/1988</c:v>
                </c:pt>
                <c:pt idx="99">
                  <c:v>4/1/1988</c:v>
                </c:pt>
                <c:pt idx="100">
                  <c:v>5/1/1988</c:v>
                </c:pt>
                <c:pt idx="101">
                  <c:v>6/1/1988</c:v>
                </c:pt>
                <c:pt idx="102">
                  <c:v>7/1/1988</c:v>
                </c:pt>
                <c:pt idx="103">
                  <c:v>8/1/1988</c:v>
                </c:pt>
                <c:pt idx="104">
                  <c:v>9/1/1988</c:v>
                </c:pt>
                <c:pt idx="105">
                  <c:v>10/1/1988</c:v>
                </c:pt>
                <c:pt idx="106">
                  <c:v>11/1/1988</c:v>
                </c:pt>
                <c:pt idx="107">
                  <c:v>12/1/1988</c:v>
                </c:pt>
                <c:pt idx="108">
                  <c:v>1/1/1989</c:v>
                </c:pt>
                <c:pt idx="109">
                  <c:v>2/1/1989</c:v>
                </c:pt>
                <c:pt idx="110">
                  <c:v>3/1/1989</c:v>
                </c:pt>
                <c:pt idx="111">
                  <c:v>4/1/1989</c:v>
                </c:pt>
                <c:pt idx="112">
                  <c:v>5/1/1989</c:v>
                </c:pt>
                <c:pt idx="113">
                  <c:v>6/1/1989</c:v>
                </c:pt>
                <c:pt idx="114">
                  <c:v>7/1/1989</c:v>
                </c:pt>
                <c:pt idx="115">
                  <c:v>8/1/1989</c:v>
                </c:pt>
                <c:pt idx="116">
                  <c:v>9/1/1989</c:v>
                </c:pt>
                <c:pt idx="117">
                  <c:v>10/1/1989</c:v>
                </c:pt>
                <c:pt idx="118">
                  <c:v>11/1/1989</c:v>
                </c:pt>
                <c:pt idx="119">
                  <c:v>12/1/1989</c:v>
                </c:pt>
                <c:pt idx="120">
                  <c:v>1/1/1990</c:v>
                </c:pt>
                <c:pt idx="121">
                  <c:v>2/1/1990</c:v>
                </c:pt>
                <c:pt idx="122">
                  <c:v>3/1/1990</c:v>
                </c:pt>
                <c:pt idx="123">
                  <c:v>4/1/1990</c:v>
                </c:pt>
                <c:pt idx="124">
                  <c:v>5/1/1990</c:v>
                </c:pt>
                <c:pt idx="125">
                  <c:v>6/1/1990</c:v>
                </c:pt>
                <c:pt idx="126">
                  <c:v>7/1/1990</c:v>
                </c:pt>
                <c:pt idx="127">
                  <c:v>8/1/1990</c:v>
                </c:pt>
                <c:pt idx="128">
                  <c:v>9/1/1990</c:v>
                </c:pt>
                <c:pt idx="129">
                  <c:v>10/1/1990</c:v>
                </c:pt>
                <c:pt idx="130">
                  <c:v>11/1/1990</c:v>
                </c:pt>
                <c:pt idx="131">
                  <c:v>12/1/1990</c:v>
                </c:pt>
                <c:pt idx="132">
                  <c:v>1/1/1991</c:v>
                </c:pt>
                <c:pt idx="133">
                  <c:v>2/1/1991</c:v>
                </c:pt>
                <c:pt idx="134">
                  <c:v>3/1/1991</c:v>
                </c:pt>
                <c:pt idx="135">
                  <c:v>4/1/1991</c:v>
                </c:pt>
                <c:pt idx="136">
                  <c:v>5/1/1991</c:v>
                </c:pt>
                <c:pt idx="137">
                  <c:v>6/1/1991</c:v>
                </c:pt>
                <c:pt idx="138">
                  <c:v>7/1/1991</c:v>
                </c:pt>
                <c:pt idx="139">
                  <c:v>8/1/1991</c:v>
                </c:pt>
                <c:pt idx="140">
                  <c:v>9/1/1991</c:v>
                </c:pt>
                <c:pt idx="141">
                  <c:v>10/1/1991</c:v>
                </c:pt>
                <c:pt idx="142">
                  <c:v>11/1/1991</c:v>
                </c:pt>
                <c:pt idx="143">
                  <c:v>12/1/1991</c:v>
                </c:pt>
                <c:pt idx="144">
                  <c:v>1/1/1992</c:v>
                </c:pt>
                <c:pt idx="145">
                  <c:v>2/1/1992</c:v>
                </c:pt>
                <c:pt idx="146">
                  <c:v>3/1/1992</c:v>
                </c:pt>
                <c:pt idx="147">
                  <c:v>4/1/1992</c:v>
                </c:pt>
                <c:pt idx="148">
                  <c:v>5/1/1992</c:v>
                </c:pt>
                <c:pt idx="149">
                  <c:v>6/1/1992</c:v>
                </c:pt>
                <c:pt idx="150">
                  <c:v>7/1/1992</c:v>
                </c:pt>
                <c:pt idx="151">
                  <c:v>8/1/1992</c:v>
                </c:pt>
                <c:pt idx="152">
                  <c:v>9/1/1992</c:v>
                </c:pt>
                <c:pt idx="153">
                  <c:v>10/1/1992</c:v>
                </c:pt>
                <c:pt idx="154">
                  <c:v>11/1/1992</c:v>
                </c:pt>
                <c:pt idx="155">
                  <c:v>12/1/1992</c:v>
                </c:pt>
                <c:pt idx="156">
                  <c:v>1/1/1993</c:v>
                </c:pt>
                <c:pt idx="157">
                  <c:v>2/1/1993</c:v>
                </c:pt>
                <c:pt idx="158">
                  <c:v>3/1/1993</c:v>
                </c:pt>
                <c:pt idx="159">
                  <c:v>4/1/1993</c:v>
                </c:pt>
                <c:pt idx="160">
                  <c:v>5/1/1993</c:v>
                </c:pt>
                <c:pt idx="161">
                  <c:v>6/1/1993</c:v>
                </c:pt>
                <c:pt idx="162">
                  <c:v>7/1/1993</c:v>
                </c:pt>
                <c:pt idx="163">
                  <c:v>8/1/1993</c:v>
                </c:pt>
                <c:pt idx="164">
                  <c:v>9/1/1993</c:v>
                </c:pt>
                <c:pt idx="165">
                  <c:v>10/1/1993</c:v>
                </c:pt>
                <c:pt idx="166">
                  <c:v>11/1/1993</c:v>
                </c:pt>
                <c:pt idx="167">
                  <c:v>12/1/1993</c:v>
                </c:pt>
                <c:pt idx="168">
                  <c:v>1/1/1994</c:v>
                </c:pt>
                <c:pt idx="169">
                  <c:v>2/1/1994</c:v>
                </c:pt>
                <c:pt idx="170">
                  <c:v>3/1/1994</c:v>
                </c:pt>
                <c:pt idx="171">
                  <c:v>4/1/1994</c:v>
                </c:pt>
                <c:pt idx="172">
                  <c:v>5/1/1994</c:v>
                </c:pt>
                <c:pt idx="173">
                  <c:v>6/1/1994</c:v>
                </c:pt>
                <c:pt idx="174">
                  <c:v>7/1/1994</c:v>
                </c:pt>
                <c:pt idx="175">
                  <c:v>8/1/1994</c:v>
                </c:pt>
                <c:pt idx="176">
                  <c:v>9/1/1994</c:v>
                </c:pt>
                <c:pt idx="177">
                  <c:v>10/1/1994</c:v>
                </c:pt>
                <c:pt idx="178">
                  <c:v>11/1/1994</c:v>
                </c:pt>
                <c:pt idx="179">
                  <c:v>12/1/1994</c:v>
                </c:pt>
                <c:pt idx="180">
                  <c:v>1/1/1995</c:v>
                </c:pt>
                <c:pt idx="181">
                  <c:v>2/1/1995</c:v>
                </c:pt>
                <c:pt idx="182">
                  <c:v>3/1/1995</c:v>
                </c:pt>
                <c:pt idx="183">
                  <c:v>4/1/1995</c:v>
                </c:pt>
                <c:pt idx="184">
                  <c:v>5/1/1995</c:v>
                </c:pt>
                <c:pt idx="185">
                  <c:v>6/1/1995</c:v>
                </c:pt>
                <c:pt idx="186">
                  <c:v>7/1/1995</c:v>
                </c:pt>
                <c:pt idx="187">
                  <c:v>8/1/1995</c:v>
                </c:pt>
                <c:pt idx="188">
                  <c:v>9/1/1995</c:v>
                </c:pt>
                <c:pt idx="189">
                  <c:v>10/1/1995</c:v>
                </c:pt>
                <c:pt idx="190">
                  <c:v>11/1/1995</c:v>
                </c:pt>
                <c:pt idx="191">
                  <c:v>12/1/1995</c:v>
                </c:pt>
                <c:pt idx="192">
                  <c:v>1/1/1996</c:v>
                </c:pt>
                <c:pt idx="193">
                  <c:v>2/1/1996</c:v>
                </c:pt>
                <c:pt idx="194">
                  <c:v>3/1/1996</c:v>
                </c:pt>
                <c:pt idx="195">
                  <c:v>4/1/1996</c:v>
                </c:pt>
                <c:pt idx="196">
                  <c:v>5/1/1996</c:v>
                </c:pt>
                <c:pt idx="197">
                  <c:v>6/1/1996</c:v>
                </c:pt>
                <c:pt idx="198">
                  <c:v>7/1/1996</c:v>
                </c:pt>
                <c:pt idx="199">
                  <c:v>8/1/1996</c:v>
                </c:pt>
                <c:pt idx="200">
                  <c:v>9/1/1996</c:v>
                </c:pt>
                <c:pt idx="201">
                  <c:v>10/1/1996</c:v>
                </c:pt>
                <c:pt idx="202">
                  <c:v>11/1/1996</c:v>
                </c:pt>
                <c:pt idx="203">
                  <c:v>12/1/1996</c:v>
                </c:pt>
                <c:pt idx="204">
                  <c:v>1/1/1997</c:v>
                </c:pt>
                <c:pt idx="205">
                  <c:v>2/1/1997</c:v>
                </c:pt>
                <c:pt idx="206">
                  <c:v>3/1/1997</c:v>
                </c:pt>
                <c:pt idx="207">
                  <c:v>4/1/1997</c:v>
                </c:pt>
                <c:pt idx="208">
                  <c:v>5/1/1997</c:v>
                </c:pt>
                <c:pt idx="209">
                  <c:v>6/1/1997</c:v>
                </c:pt>
                <c:pt idx="210">
                  <c:v>7/1/1997</c:v>
                </c:pt>
                <c:pt idx="211">
                  <c:v>8/1/1997</c:v>
                </c:pt>
                <c:pt idx="212">
                  <c:v>9/1/1997</c:v>
                </c:pt>
                <c:pt idx="213">
                  <c:v>10/1/1997</c:v>
                </c:pt>
                <c:pt idx="214">
                  <c:v>11/1/1997</c:v>
                </c:pt>
                <c:pt idx="215">
                  <c:v>12/1/1997</c:v>
                </c:pt>
                <c:pt idx="216">
                  <c:v>1/1/1998</c:v>
                </c:pt>
                <c:pt idx="217">
                  <c:v>2/1/1998</c:v>
                </c:pt>
                <c:pt idx="218">
                  <c:v>3/1/1998</c:v>
                </c:pt>
                <c:pt idx="219">
                  <c:v>4/1/1998</c:v>
                </c:pt>
                <c:pt idx="220">
                  <c:v>5/1/1998</c:v>
                </c:pt>
                <c:pt idx="221">
                  <c:v>6/1/1998</c:v>
                </c:pt>
                <c:pt idx="222">
                  <c:v>7/1/1998</c:v>
                </c:pt>
                <c:pt idx="223">
                  <c:v>8/1/1998</c:v>
                </c:pt>
                <c:pt idx="224">
                  <c:v>9/1/1998</c:v>
                </c:pt>
                <c:pt idx="225">
                  <c:v>10/1/1998</c:v>
                </c:pt>
                <c:pt idx="226">
                  <c:v>11/1/1998</c:v>
                </c:pt>
                <c:pt idx="227">
                  <c:v>12/1/1998</c:v>
                </c:pt>
                <c:pt idx="228">
                  <c:v>1/1/1999</c:v>
                </c:pt>
                <c:pt idx="229">
                  <c:v>2/1/1999</c:v>
                </c:pt>
                <c:pt idx="230">
                  <c:v>3/1/1999</c:v>
                </c:pt>
                <c:pt idx="231">
                  <c:v>4/1/1999</c:v>
                </c:pt>
                <c:pt idx="232">
                  <c:v>5/1/1999</c:v>
                </c:pt>
                <c:pt idx="233">
                  <c:v>6/1/1999</c:v>
                </c:pt>
                <c:pt idx="234">
                  <c:v>7/1/1999</c:v>
                </c:pt>
                <c:pt idx="235">
                  <c:v>8/1/1999</c:v>
                </c:pt>
                <c:pt idx="236">
                  <c:v>9/1/1999</c:v>
                </c:pt>
                <c:pt idx="237">
                  <c:v>10/1/1999</c:v>
                </c:pt>
                <c:pt idx="238">
                  <c:v>11/1/1999</c:v>
                </c:pt>
                <c:pt idx="239">
                  <c:v>12/1/1999</c:v>
                </c:pt>
                <c:pt idx="240">
                  <c:v>1/1/2000</c:v>
                </c:pt>
                <c:pt idx="241">
                  <c:v>2/1/2000</c:v>
                </c:pt>
                <c:pt idx="242">
                  <c:v>3/1/2000</c:v>
                </c:pt>
                <c:pt idx="243">
                  <c:v>4/1/2000</c:v>
                </c:pt>
                <c:pt idx="244">
                  <c:v>5/1/2000</c:v>
                </c:pt>
                <c:pt idx="245">
                  <c:v>6/1/2000</c:v>
                </c:pt>
                <c:pt idx="246">
                  <c:v>7/1/2000</c:v>
                </c:pt>
                <c:pt idx="247">
                  <c:v>8/1/2000</c:v>
                </c:pt>
                <c:pt idx="248">
                  <c:v>9/1/2000</c:v>
                </c:pt>
                <c:pt idx="249">
                  <c:v>10/1/2000</c:v>
                </c:pt>
                <c:pt idx="250">
                  <c:v>11/1/2000</c:v>
                </c:pt>
                <c:pt idx="251">
                  <c:v>12/1/2000</c:v>
                </c:pt>
                <c:pt idx="252">
                  <c:v>1/1/2001</c:v>
                </c:pt>
                <c:pt idx="253">
                  <c:v>2/1/2001</c:v>
                </c:pt>
                <c:pt idx="254">
                  <c:v>3/1/2001</c:v>
                </c:pt>
                <c:pt idx="255">
                  <c:v>4/1/2001</c:v>
                </c:pt>
                <c:pt idx="256">
                  <c:v>5/1/2001</c:v>
                </c:pt>
                <c:pt idx="257">
                  <c:v>6/1/2001</c:v>
                </c:pt>
                <c:pt idx="258">
                  <c:v>7/1/2001</c:v>
                </c:pt>
                <c:pt idx="259">
                  <c:v>8/1/2001</c:v>
                </c:pt>
                <c:pt idx="260">
                  <c:v>9/1/2001</c:v>
                </c:pt>
                <c:pt idx="261">
                  <c:v>10/1/2001</c:v>
                </c:pt>
                <c:pt idx="262">
                  <c:v>11/1/2001</c:v>
                </c:pt>
                <c:pt idx="263">
                  <c:v>12/1/2001</c:v>
                </c:pt>
                <c:pt idx="264">
                  <c:v>1/1/2002</c:v>
                </c:pt>
                <c:pt idx="265">
                  <c:v>2/1/2002</c:v>
                </c:pt>
                <c:pt idx="266">
                  <c:v>3/1/2002</c:v>
                </c:pt>
                <c:pt idx="267">
                  <c:v>4/1/2002</c:v>
                </c:pt>
                <c:pt idx="268">
                  <c:v>5/1/2002</c:v>
                </c:pt>
                <c:pt idx="269">
                  <c:v>6/1/2002</c:v>
                </c:pt>
                <c:pt idx="270">
                  <c:v>7/1/2002</c:v>
                </c:pt>
                <c:pt idx="271">
                  <c:v>8/1/2002</c:v>
                </c:pt>
                <c:pt idx="272">
                  <c:v>9/1/2002</c:v>
                </c:pt>
                <c:pt idx="273">
                  <c:v>10/1/2002</c:v>
                </c:pt>
                <c:pt idx="274">
                  <c:v>11/1/2002</c:v>
                </c:pt>
                <c:pt idx="275">
                  <c:v>12/1/2002</c:v>
                </c:pt>
                <c:pt idx="276">
                  <c:v>1/1/2003</c:v>
                </c:pt>
                <c:pt idx="277">
                  <c:v>2/1/2003</c:v>
                </c:pt>
                <c:pt idx="278">
                  <c:v>3/1/2003</c:v>
                </c:pt>
                <c:pt idx="279">
                  <c:v>4/1/2003</c:v>
                </c:pt>
                <c:pt idx="280">
                  <c:v>5/1/2003</c:v>
                </c:pt>
                <c:pt idx="281">
                  <c:v>6/1/2003</c:v>
                </c:pt>
                <c:pt idx="282">
                  <c:v>7/1/2003</c:v>
                </c:pt>
                <c:pt idx="283">
                  <c:v>8/1/2003</c:v>
                </c:pt>
                <c:pt idx="284">
                  <c:v>9/1/2003</c:v>
                </c:pt>
                <c:pt idx="285">
                  <c:v>10/1/2003</c:v>
                </c:pt>
                <c:pt idx="286">
                  <c:v>11/1/2003</c:v>
                </c:pt>
                <c:pt idx="287">
                  <c:v>12/1/2003</c:v>
                </c:pt>
                <c:pt idx="288">
                  <c:v>1/1/2004</c:v>
                </c:pt>
                <c:pt idx="289">
                  <c:v>2/1/2004</c:v>
                </c:pt>
                <c:pt idx="290">
                  <c:v>3/1/2004</c:v>
                </c:pt>
                <c:pt idx="291">
                  <c:v>4/1/2004</c:v>
                </c:pt>
                <c:pt idx="292">
                  <c:v>5/1/2004</c:v>
                </c:pt>
                <c:pt idx="293">
                  <c:v>6/1/2004</c:v>
                </c:pt>
                <c:pt idx="294">
                  <c:v>7/1/2004</c:v>
                </c:pt>
                <c:pt idx="295">
                  <c:v>8/1/2004</c:v>
                </c:pt>
                <c:pt idx="296">
                  <c:v>9/1/2004</c:v>
                </c:pt>
                <c:pt idx="297">
                  <c:v>10/1/2004</c:v>
                </c:pt>
                <c:pt idx="298">
                  <c:v>11/1/2004</c:v>
                </c:pt>
                <c:pt idx="299">
                  <c:v>12/1/2004</c:v>
                </c:pt>
                <c:pt idx="300">
                  <c:v>1/1/2005</c:v>
                </c:pt>
                <c:pt idx="301">
                  <c:v>2/1/2005</c:v>
                </c:pt>
                <c:pt idx="302">
                  <c:v>3/1/2005</c:v>
                </c:pt>
                <c:pt idx="303">
                  <c:v>4/1/2005</c:v>
                </c:pt>
                <c:pt idx="304">
                  <c:v>5/1/2005</c:v>
                </c:pt>
                <c:pt idx="305">
                  <c:v>6/1/2005</c:v>
                </c:pt>
                <c:pt idx="306">
                  <c:v>7/1/2005</c:v>
                </c:pt>
                <c:pt idx="307">
                  <c:v>8/1/2005</c:v>
                </c:pt>
                <c:pt idx="308">
                  <c:v>9/1/2005</c:v>
                </c:pt>
                <c:pt idx="309">
                  <c:v>10/1/2005</c:v>
                </c:pt>
                <c:pt idx="310">
                  <c:v>11/1/2005</c:v>
                </c:pt>
                <c:pt idx="311">
                  <c:v>12/1/2005</c:v>
                </c:pt>
                <c:pt idx="312">
                  <c:v>1/1/2006</c:v>
                </c:pt>
                <c:pt idx="313">
                  <c:v>2/1/2006</c:v>
                </c:pt>
                <c:pt idx="314">
                  <c:v>3/1/2006</c:v>
                </c:pt>
                <c:pt idx="315">
                  <c:v>4/1/2006</c:v>
                </c:pt>
                <c:pt idx="316">
                  <c:v>5/1/2006</c:v>
                </c:pt>
                <c:pt idx="317">
                  <c:v>6/1/2006</c:v>
                </c:pt>
                <c:pt idx="318">
                  <c:v>7/1/2006</c:v>
                </c:pt>
                <c:pt idx="319">
                  <c:v>8/1/2006</c:v>
                </c:pt>
                <c:pt idx="320">
                  <c:v>9/1/2006</c:v>
                </c:pt>
                <c:pt idx="321">
                  <c:v>10/1/2006</c:v>
                </c:pt>
                <c:pt idx="322">
                  <c:v>11/1/2006</c:v>
                </c:pt>
                <c:pt idx="323">
                  <c:v>12/1/2006</c:v>
                </c:pt>
                <c:pt idx="324">
                  <c:v>1/1/2007</c:v>
                </c:pt>
                <c:pt idx="325">
                  <c:v>2/1/2007</c:v>
                </c:pt>
                <c:pt idx="326">
                  <c:v>3/1/2007</c:v>
                </c:pt>
                <c:pt idx="327">
                  <c:v>4/1/2007</c:v>
                </c:pt>
                <c:pt idx="328">
                  <c:v>5/1/2007</c:v>
                </c:pt>
                <c:pt idx="329">
                  <c:v>6/1/2007</c:v>
                </c:pt>
                <c:pt idx="330">
                  <c:v>7/1/2007</c:v>
                </c:pt>
                <c:pt idx="331">
                  <c:v>8/1/2007</c:v>
                </c:pt>
                <c:pt idx="332">
                  <c:v>9/1/2007</c:v>
                </c:pt>
                <c:pt idx="333">
                  <c:v>10/1/2007</c:v>
                </c:pt>
                <c:pt idx="334">
                  <c:v>11/1/2007</c:v>
                </c:pt>
                <c:pt idx="335">
                  <c:v>12/1/2007</c:v>
                </c:pt>
                <c:pt idx="336">
                  <c:v>1/1/2008</c:v>
                </c:pt>
                <c:pt idx="337">
                  <c:v>2/1/2008</c:v>
                </c:pt>
                <c:pt idx="338">
                  <c:v>3/1/2008</c:v>
                </c:pt>
                <c:pt idx="339">
                  <c:v>4/1/2008</c:v>
                </c:pt>
                <c:pt idx="340">
                  <c:v>5/1/2008</c:v>
                </c:pt>
                <c:pt idx="341">
                  <c:v>6/1/2008</c:v>
                </c:pt>
                <c:pt idx="342">
                  <c:v>7/1/2008</c:v>
                </c:pt>
                <c:pt idx="343">
                  <c:v>8/1/2008</c:v>
                </c:pt>
                <c:pt idx="344">
                  <c:v>9/1/2008</c:v>
                </c:pt>
                <c:pt idx="345">
                  <c:v>10/1/2008</c:v>
                </c:pt>
                <c:pt idx="346">
                  <c:v>11/1/2008</c:v>
                </c:pt>
                <c:pt idx="347">
                  <c:v>12/1/2008</c:v>
                </c:pt>
                <c:pt idx="348">
                  <c:v>1/1/2009</c:v>
                </c:pt>
                <c:pt idx="349">
                  <c:v>2/1/2009</c:v>
                </c:pt>
                <c:pt idx="350">
                  <c:v>3/1/2009</c:v>
                </c:pt>
                <c:pt idx="351">
                  <c:v>4/1/2009</c:v>
                </c:pt>
                <c:pt idx="352">
                  <c:v>5/1/2009</c:v>
                </c:pt>
                <c:pt idx="353">
                  <c:v>6/1/2009</c:v>
                </c:pt>
                <c:pt idx="354">
                  <c:v>7/1/2009</c:v>
                </c:pt>
                <c:pt idx="355">
                  <c:v>8/1/2009</c:v>
                </c:pt>
                <c:pt idx="356">
                  <c:v>9/1/2009</c:v>
                </c:pt>
                <c:pt idx="357">
                  <c:v>10/1/2009</c:v>
                </c:pt>
                <c:pt idx="358">
                  <c:v>11/1/2009</c:v>
                </c:pt>
                <c:pt idx="359">
                  <c:v>12/1/2009</c:v>
                </c:pt>
                <c:pt idx="360">
                  <c:v>1/1/2010</c:v>
                </c:pt>
                <c:pt idx="361">
                  <c:v>2/1/2010</c:v>
                </c:pt>
                <c:pt idx="362">
                  <c:v>3/1/2010</c:v>
                </c:pt>
                <c:pt idx="363">
                  <c:v>4/1/2010</c:v>
                </c:pt>
                <c:pt idx="364">
                  <c:v>5/1/2010</c:v>
                </c:pt>
                <c:pt idx="365">
                  <c:v>6/1/2010</c:v>
                </c:pt>
                <c:pt idx="366">
                  <c:v>7/1/2010</c:v>
                </c:pt>
                <c:pt idx="367">
                  <c:v>8/1/2010</c:v>
                </c:pt>
                <c:pt idx="368">
                  <c:v>9/1/2010</c:v>
                </c:pt>
                <c:pt idx="369">
                  <c:v>10/1/2010</c:v>
                </c:pt>
                <c:pt idx="370">
                  <c:v>11/1/2010</c:v>
                </c:pt>
                <c:pt idx="371">
                  <c:v>12/1/2010</c:v>
                </c:pt>
                <c:pt idx="372">
                  <c:v>1/1/2011</c:v>
                </c:pt>
                <c:pt idx="373">
                  <c:v>2/1/2011</c:v>
                </c:pt>
                <c:pt idx="374">
                  <c:v>3/1/2011</c:v>
                </c:pt>
                <c:pt idx="375">
                  <c:v>4/1/2011</c:v>
                </c:pt>
                <c:pt idx="376">
                  <c:v>5/1/2011</c:v>
                </c:pt>
                <c:pt idx="377">
                  <c:v>6/1/2011</c:v>
                </c:pt>
                <c:pt idx="378">
                  <c:v>7/1/2011</c:v>
                </c:pt>
                <c:pt idx="379">
                  <c:v>8/1/2011</c:v>
                </c:pt>
                <c:pt idx="380">
                  <c:v>9/1/2011</c:v>
                </c:pt>
                <c:pt idx="381">
                  <c:v>10/1/2011</c:v>
                </c:pt>
                <c:pt idx="382">
                  <c:v>11/1/2011</c:v>
                </c:pt>
                <c:pt idx="383">
                  <c:v>12/1/2011</c:v>
                </c:pt>
                <c:pt idx="384">
                  <c:v>1/1/2012</c:v>
                </c:pt>
                <c:pt idx="385">
                  <c:v>2/1/2012</c:v>
                </c:pt>
                <c:pt idx="386">
                  <c:v>3/1/2012</c:v>
                </c:pt>
                <c:pt idx="387">
                  <c:v>4/1/2012</c:v>
                </c:pt>
                <c:pt idx="388">
                  <c:v>5/1/2012</c:v>
                </c:pt>
                <c:pt idx="389">
                  <c:v>6/1/2012</c:v>
                </c:pt>
                <c:pt idx="390">
                  <c:v>7/1/2012</c:v>
                </c:pt>
                <c:pt idx="391">
                  <c:v>8/1/2012</c:v>
                </c:pt>
                <c:pt idx="392">
                  <c:v>9/1/2012</c:v>
                </c:pt>
                <c:pt idx="393">
                  <c:v>10/1/2012</c:v>
                </c:pt>
                <c:pt idx="394">
                  <c:v>11/1/2012</c:v>
                </c:pt>
                <c:pt idx="395">
                  <c:v>12/1/2012</c:v>
                </c:pt>
                <c:pt idx="396">
                  <c:v>1/1/2013</c:v>
                </c:pt>
                <c:pt idx="397">
                  <c:v>2/1/2013</c:v>
                </c:pt>
                <c:pt idx="398">
                  <c:v>3/1/2013</c:v>
                </c:pt>
                <c:pt idx="399">
                  <c:v>4/1/2013</c:v>
                </c:pt>
                <c:pt idx="400">
                  <c:v>5/1/2013</c:v>
                </c:pt>
                <c:pt idx="401">
                  <c:v>6/1/2013</c:v>
                </c:pt>
                <c:pt idx="402">
                  <c:v>7/1/2013</c:v>
                </c:pt>
                <c:pt idx="403">
                  <c:v>8/1/2013</c:v>
                </c:pt>
                <c:pt idx="404">
                  <c:v>9/1/2013</c:v>
                </c:pt>
                <c:pt idx="405">
                  <c:v>10/1/2013</c:v>
                </c:pt>
                <c:pt idx="406">
                  <c:v>11/1/2013</c:v>
                </c:pt>
                <c:pt idx="407">
                  <c:v>12/1/2013</c:v>
                </c:pt>
                <c:pt idx="408">
                  <c:v>1/1/2014</c:v>
                </c:pt>
                <c:pt idx="409">
                  <c:v>2/1/2014</c:v>
                </c:pt>
                <c:pt idx="410">
                  <c:v>3/1/2014</c:v>
                </c:pt>
                <c:pt idx="411">
                  <c:v>4/1/2014</c:v>
                </c:pt>
                <c:pt idx="412">
                  <c:v>5/1/2014</c:v>
                </c:pt>
                <c:pt idx="413">
                  <c:v>6/1/2014</c:v>
                </c:pt>
                <c:pt idx="414">
                  <c:v>7/1/2014</c:v>
                </c:pt>
                <c:pt idx="415">
                  <c:v>8/1/2014</c:v>
                </c:pt>
                <c:pt idx="416">
                  <c:v>9/1/2014</c:v>
                </c:pt>
                <c:pt idx="417">
                  <c:v>10/1/2014</c:v>
                </c:pt>
                <c:pt idx="418">
                  <c:v>11/1/2014</c:v>
                </c:pt>
                <c:pt idx="419">
                  <c:v>12/1/2014</c:v>
                </c:pt>
                <c:pt idx="420">
                  <c:v>1/1/2015</c:v>
                </c:pt>
                <c:pt idx="421">
                  <c:v>2/1/2015</c:v>
                </c:pt>
                <c:pt idx="422">
                  <c:v>3/1/2015</c:v>
                </c:pt>
                <c:pt idx="423">
                  <c:v>4/1/2015</c:v>
                </c:pt>
                <c:pt idx="424">
                  <c:v>5/1/2015</c:v>
                </c:pt>
                <c:pt idx="425">
                  <c:v>6/1/2015</c:v>
                </c:pt>
                <c:pt idx="426">
                  <c:v>7/1/2015</c:v>
                </c:pt>
                <c:pt idx="427">
                  <c:v>8/1/2015</c:v>
                </c:pt>
                <c:pt idx="428">
                  <c:v>9/1/2015</c:v>
                </c:pt>
                <c:pt idx="429">
                  <c:v>10/1/2015</c:v>
                </c:pt>
                <c:pt idx="430">
                  <c:v>11/1/2015</c:v>
                </c:pt>
                <c:pt idx="431">
                  <c:v>12/1/2015</c:v>
                </c:pt>
                <c:pt idx="432">
                  <c:v>1/1/2016</c:v>
                </c:pt>
                <c:pt idx="433">
                  <c:v>2/1/2016</c:v>
                </c:pt>
                <c:pt idx="434">
                  <c:v>3/1/2016</c:v>
                </c:pt>
                <c:pt idx="435">
                  <c:v>4/1/2016</c:v>
                </c:pt>
                <c:pt idx="436">
                  <c:v>5/1/2016</c:v>
                </c:pt>
                <c:pt idx="437">
                  <c:v>6/1/2016</c:v>
                </c:pt>
                <c:pt idx="438">
                  <c:v>7/1/2016</c:v>
                </c:pt>
                <c:pt idx="439">
                  <c:v>8/1/2016</c:v>
                </c:pt>
                <c:pt idx="440">
                  <c:v>9/1/2016</c:v>
                </c:pt>
                <c:pt idx="441">
                  <c:v>10/1/2016</c:v>
                </c:pt>
                <c:pt idx="442">
                  <c:v>11/1/2016</c:v>
                </c:pt>
                <c:pt idx="443">
                  <c:v>12/1/2016</c:v>
                </c:pt>
                <c:pt idx="444">
                  <c:v>1/1/2017</c:v>
                </c:pt>
                <c:pt idx="445">
                  <c:v>2/1/2017</c:v>
                </c:pt>
                <c:pt idx="446">
                  <c:v>3/1/2017</c:v>
                </c:pt>
                <c:pt idx="447">
                  <c:v>4/1/2017</c:v>
                </c:pt>
                <c:pt idx="448">
                  <c:v>5/1/2017</c:v>
                </c:pt>
                <c:pt idx="449">
                  <c:v>6/1/2017</c:v>
                </c:pt>
                <c:pt idx="450">
                  <c:v>7/1/2017</c:v>
                </c:pt>
                <c:pt idx="451">
                  <c:v>8/1/2017</c:v>
                </c:pt>
                <c:pt idx="452">
                  <c:v>9/1/2017</c:v>
                </c:pt>
                <c:pt idx="453">
                  <c:v>10/1/2017</c:v>
                </c:pt>
                <c:pt idx="454">
                  <c:v>11/1/2017</c:v>
                </c:pt>
                <c:pt idx="455">
                  <c:v>12/1/2017</c:v>
                </c:pt>
                <c:pt idx="456">
                  <c:v>1/1/2018</c:v>
                </c:pt>
                <c:pt idx="457">
                  <c:v>2/1/2018</c:v>
                </c:pt>
                <c:pt idx="458">
                  <c:v>3/1/2018</c:v>
                </c:pt>
              </c:strCache>
            </c:strRef>
          </c:cat>
          <c:val>
            <c:numRef>
              <c:f>'Wheat v Bread Chart 3'!$C$4:$C$462</c:f>
              <c:numCache>
                <c:formatCode>General</c:formatCode>
                <c:ptCount val="459"/>
                <c:pt idx="0">
                  <c:v>7.2166666666666671E-2</c:v>
                </c:pt>
                <c:pt idx="1">
                  <c:v>7.2000000000000008E-2</c:v>
                </c:pt>
                <c:pt idx="2">
                  <c:v>6.7833333333333343E-2</c:v>
                </c:pt>
                <c:pt idx="3">
                  <c:v>6.5000000000000002E-2</c:v>
                </c:pt>
                <c:pt idx="4">
                  <c:v>6.8333333333333329E-2</c:v>
                </c:pt>
                <c:pt idx="5">
                  <c:v>6.7833333333333343E-2</c:v>
                </c:pt>
                <c:pt idx="6">
                  <c:v>7.0166666666666669E-2</c:v>
                </c:pt>
                <c:pt idx="7">
                  <c:v>7.1833333333333332E-2</c:v>
                </c:pt>
                <c:pt idx="8">
                  <c:v>7.4166666666666672E-2</c:v>
                </c:pt>
                <c:pt idx="9">
                  <c:v>7.8333333333333338E-2</c:v>
                </c:pt>
                <c:pt idx="10">
                  <c:v>8.1499999999999989E-2</c:v>
                </c:pt>
                <c:pt idx="11">
                  <c:v>7.5666666666666674E-2</c:v>
                </c:pt>
                <c:pt idx="12">
                  <c:v>7.6666666666666661E-2</c:v>
                </c:pt>
                <c:pt idx="13">
                  <c:v>7.4499999999999997E-2</c:v>
                </c:pt>
                <c:pt idx="14">
                  <c:v>7.2499999999999995E-2</c:v>
                </c:pt>
                <c:pt idx="15">
                  <c:v>7.4666666666666673E-2</c:v>
                </c:pt>
                <c:pt idx="16">
                  <c:v>7.2666666666666671E-2</c:v>
                </c:pt>
                <c:pt idx="17">
                  <c:v>7.0666666666666669E-2</c:v>
                </c:pt>
                <c:pt idx="18">
                  <c:v>7.0833333333333331E-2</c:v>
                </c:pt>
                <c:pt idx="19">
                  <c:v>6.8999999999999992E-2</c:v>
                </c:pt>
                <c:pt idx="20">
                  <c:v>6.9833333333333344E-2</c:v>
                </c:pt>
                <c:pt idx="21">
                  <c:v>7.1833333333333332E-2</c:v>
                </c:pt>
                <c:pt idx="22">
                  <c:v>7.4333333333333335E-2</c:v>
                </c:pt>
                <c:pt idx="23">
                  <c:v>7.2499999999999995E-2</c:v>
                </c:pt>
                <c:pt idx="24">
                  <c:v>7.2166666666666671E-2</c:v>
                </c:pt>
                <c:pt idx="25">
                  <c:v>7.0999999999999994E-2</c:v>
                </c:pt>
                <c:pt idx="26">
                  <c:v>7.0833333333333331E-2</c:v>
                </c:pt>
                <c:pt idx="27">
                  <c:v>7.1333333333333332E-2</c:v>
                </c:pt>
                <c:pt idx="28">
                  <c:v>7.0333333333333331E-2</c:v>
                </c:pt>
                <c:pt idx="29">
                  <c:v>6.7666666666666667E-2</c:v>
                </c:pt>
                <c:pt idx="30">
                  <c:v>6.2333333333333338E-2</c:v>
                </c:pt>
                <c:pt idx="31">
                  <c:v>6.1666666666666668E-2</c:v>
                </c:pt>
                <c:pt idx="32">
                  <c:v>6.25E-2</c:v>
                </c:pt>
                <c:pt idx="33">
                  <c:v>6.0166666666666667E-2</c:v>
                </c:pt>
                <c:pt idx="34">
                  <c:v>6.4333333333333326E-2</c:v>
                </c:pt>
                <c:pt idx="35">
                  <c:v>6.6333333333333327E-2</c:v>
                </c:pt>
                <c:pt idx="36">
                  <c:v>6.6666666666666666E-2</c:v>
                </c:pt>
                <c:pt idx="37">
                  <c:v>6.8000000000000005E-2</c:v>
                </c:pt>
                <c:pt idx="38">
                  <c:v>6.9666666666666668E-2</c:v>
                </c:pt>
                <c:pt idx="39">
                  <c:v>7.0166666666666669E-2</c:v>
                </c:pt>
                <c:pt idx="40">
                  <c:v>6.7499999999999991E-2</c:v>
                </c:pt>
                <c:pt idx="41">
                  <c:v>6.5333333333333327E-2</c:v>
                </c:pt>
                <c:pt idx="42">
                  <c:v>6.183333333333333E-2</c:v>
                </c:pt>
                <c:pt idx="43">
                  <c:v>6.4666666666666664E-2</c:v>
                </c:pt>
                <c:pt idx="44">
                  <c:v>6.5000000000000002E-2</c:v>
                </c:pt>
                <c:pt idx="45">
                  <c:v>6.4000000000000001E-2</c:v>
                </c:pt>
                <c:pt idx="46">
                  <c:v>6.3666666666666663E-2</c:v>
                </c:pt>
                <c:pt idx="47">
                  <c:v>6.4166666666666664E-2</c:v>
                </c:pt>
                <c:pt idx="48">
                  <c:v>6.3500000000000001E-2</c:v>
                </c:pt>
                <c:pt idx="49">
                  <c:v>6.183333333333333E-2</c:v>
                </c:pt>
                <c:pt idx="50">
                  <c:v>6.4166666666666664E-2</c:v>
                </c:pt>
                <c:pt idx="51">
                  <c:v>6.5500000000000003E-2</c:v>
                </c:pt>
                <c:pt idx="52">
                  <c:v>6.483333333333334E-2</c:v>
                </c:pt>
                <c:pt idx="53">
                  <c:v>6.3333333333333325E-2</c:v>
                </c:pt>
                <c:pt idx="54">
                  <c:v>6.1166666666666668E-2</c:v>
                </c:pt>
                <c:pt idx="55">
                  <c:v>6.3333333333333325E-2</c:v>
                </c:pt>
                <c:pt idx="56">
                  <c:v>6.483333333333334E-2</c:v>
                </c:pt>
                <c:pt idx="57">
                  <c:v>6.4333333333333326E-2</c:v>
                </c:pt>
                <c:pt idx="58">
                  <c:v>6.4166666666666664E-2</c:v>
                </c:pt>
                <c:pt idx="59">
                  <c:v>6.2666666666666662E-2</c:v>
                </c:pt>
                <c:pt idx="60">
                  <c:v>6.2666666666666662E-2</c:v>
                </c:pt>
                <c:pt idx="61">
                  <c:v>6.2333333333333338E-2</c:v>
                </c:pt>
                <c:pt idx="62">
                  <c:v>6.1166666666666668E-2</c:v>
                </c:pt>
                <c:pt idx="63">
                  <c:v>6.0333333333333336E-2</c:v>
                </c:pt>
                <c:pt idx="64">
                  <c:v>5.7000000000000002E-2</c:v>
                </c:pt>
                <c:pt idx="65">
                  <c:v>5.6333333333333332E-2</c:v>
                </c:pt>
                <c:pt idx="66">
                  <c:v>5.2833333333333329E-2</c:v>
                </c:pt>
                <c:pt idx="67">
                  <c:v>5.0499999999999996E-2</c:v>
                </c:pt>
                <c:pt idx="68">
                  <c:v>5.1166666666666666E-2</c:v>
                </c:pt>
                <c:pt idx="69">
                  <c:v>5.2499999999999998E-2</c:v>
                </c:pt>
                <c:pt idx="70">
                  <c:v>5.5833333333333332E-2</c:v>
                </c:pt>
                <c:pt idx="71">
                  <c:v>5.7000000000000002E-2</c:v>
                </c:pt>
                <c:pt idx="72">
                  <c:v>5.5333333333333332E-2</c:v>
                </c:pt>
                <c:pt idx="73">
                  <c:v>5.5E-2</c:v>
                </c:pt>
                <c:pt idx="74">
                  <c:v>5.6000000000000001E-2</c:v>
                </c:pt>
                <c:pt idx="75">
                  <c:v>5.7500000000000002E-2</c:v>
                </c:pt>
                <c:pt idx="76">
                  <c:v>5.6666666666666664E-2</c:v>
                </c:pt>
                <c:pt idx="77">
                  <c:v>4.6666666666666662E-2</c:v>
                </c:pt>
                <c:pt idx="78">
                  <c:v>4.1666666666666664E-2</c:v>
                </c:pt>
                <c:pt idx="79">
                  <c:v>4.1333333333333333E-2</c:v>
                </c:pt>
                <c:pt idx="80">
                  <c:v>4.2166666666666665E-2</c:v>
                </c:pt>
                <c:pt idx="81">
                  <c:v>4.3333333333333335E-2</c:v>
                </c:pt>
                <c:pt idx="82">
                  <c:v>4.4666666666666667E-2</c:v>
                </c:pt>
                <c:pt idx="83">
                  <c:v>4.4666666666666667E-2</c:v>
                </c:pt>
                <c:pt idx="84">
                  <c:v>4.5000000000000005E-2</c:v>
                </c:pt>
                <c:pt idx="85">
                  <c:v>4.6666666666666662E-2</c:v>
                </c:pt>
                <c:pt idx="86">
                  <c:v>4.8333333333333332E-2</c:v>
                </c:pt>
                <c:pt idx="87">
                  <c:v>4.8333333333333332E-2</c:v>
                </c:pt>
                <c:pt idx="88">
                  <c:v>5.0333333333333334E-2</c:v>
                </c:pt>
                <c:pt idx="89">
                  <c:v>4.5000000000000005E-2</c:v>
                </c:pt>
                <c:pt idx="90">
                  <c:v>4.3166666666666666E-2</c:v>
                </c:pt>
                <c:pt idx="91">
                  <c:v>4.4166666666666667E-2</c:v>
                </c:pt>
                <c:pt idx="92">
                  <c:v>4.6333333333333331E-2</c:v>
                </c:pt>
                <c:pt idx="93">
                  <c:v>4.8333333333333332E-2</c:v>
                </c:pt>
                <c:pt idx="94">
                  <c:v>4.8333333333333332E-2</c:v>
                </c:pt>
                <c:pt idx="95">
                  <c:v>5.1666666666666666E-2</c:v>
                </c:pt>
                <c:pt idx="96">
                  <c:v>5.3333333333333337E-2</c:v>
                </c:pt>
                <c:pt idx="97">
                  <c:v>5.4666666666666662E-2</c:v>
                </c:pt>
                <c:pt idx="98">
                  <c:v>5.1666666666666666E-2</c:v>
                </c:pt>
                <c:pt idx="99">
                  <c:v>5.2333333333333336E-2</c:v>
                </c:pt>
                <c:pt idx="100">
                  <c:v>5.3333333333333337E-2</c:v>
                </c:pt>
                <c:pt idx="101">
                  <c:v>6.3166666666666663E-2</c:v>
                </c:pt>
                <c:pt idx="102">
                  <c:v>6.2833333333333338E-2</c:v>
                </c:pt>
                <c:pt idx="103">
                  <c:v>6.3E-2</c:v>
                </c:pt>
                <c:pt idx="104">
                  <c:v>6.7166666666666666E-2</c:v>
                </c:pt>
                <c:pt idx="105">
                  <c:v>6.883333333333333E-2</c:v>
                </c:pt>
                <c:pt idx="106">
                  <c:v>6.9666666666666668E-2</c:v>
                </c:pt>
                <c:pt idx="107">
                  <c:v>7.0833333333333331E-2</c:v>
                </c:pt>
                <c:pt idx="108">
                  <c:v>7.3333333333333334E-2</c:v>
                </c:pt>
                <c:pt idx="109">
                  <c:v>7.2833333333333333E-2</c:v>
                </c:pt>
                <c:pt idx="110">
                  <c:v>7.2000000000000008E-2</c:v>
                </c:pt>
                <c:pt idx="111">
                  <c:v>7.4333333333333335E-2</c:v>
                </c:pt>
                <c:pt idx="112">
                  <c:v>7.5833333333333336E-2</c:v>
                </c:pt>
                <c:pt idx="113">
                  <c:v>7.400000000000001E-2</c:v>
                </c:pt>
                <c:pt idx="114">
                  <c:v>7.1333333333333332E-2</c:v>
                </c:pt>
                <c:pt idx="115">
                  <c:v>7.0666666666666669E-2</c:v>
                </c:pt>
                <c:pt idx="116">
                  <c:v>6.9666666666666668E-2</c:v>
                </c:pt>
                <c:pt idx="117">
                  <c:v>7.1333333333333332E-2</c:v>
                </c:pt>
                <c:pt idx="118">
                  <c:v>7.2666666666666671E-2</c:v>
                </c:pt>
                <c:pt idx="119">
                  <c:v>7.3166666666666658E-2</c:v>
                </c:pt>
                <c:pt idx="120">
                  <c:v>7.166666666666667E-2</c:v>
                </c:pt>
                <c:pt idx="121">
                  <c:v>6.883333333333333E-2</c:v>
                </c:pt>
                <c:pt idx="122">
                  <c:v>6.7333333333333328E-2</c:v>
                </c:pt>
                <c:pt idx="123">
                  <c:v>6.883333333333333E-2</c:v>
                </c:pt>
                <c:pt idx="124">
                  <c:v>6.5166666666666664E-2</c:v>
                </c:pt>
                <c:pt idx="125">
                  <c:v>6.0000000000000005E-2</c:v>
                </c:pt>
                <c:pt idx="126">
                  <c:v>5.1833333333333328E-2</c:v>
                </c:pt>
                <c:pt idx="127">
                  <c:v>4.816666666666667E-2</c:v>
                </c:pt>
                <c:pt idx="128">
                  <c:v>4.7E-2</c:v>
                </c:pt>
                <c:pt idx="129">
                  <c:v>4.6833333333333331E-2</c:v>
                </c:pt>
                <c:pt idx="130">
                  <c:v>4.6333333333333331E-2</c:v>
                </c:pt>
                <c:pt idx="131">
                  <c:v>4.6333333333333331E-2</c:v>
                </c:pt>
                <c:pt idx="132">
                  <c:v>4.5166666666666667E-2</c:v>
                </c:pt>
                <c:pt idx="133">
                  <c:v>4.6166666666666668E-2</c:v>
                </c:pt>
                <c:pt idx="134">
                  <c:v>4.9000000000000002E-2</c:v>
                </c:pt>
                <c:pt idx="135">
                  <c:v>4.9666666666666665E-2</c:v>
                </c:pt>
                <c:pt idx="136">
                  <c:v>5.0666666666666665E-2</c:v>
                </c:pt>
                <c:pt idx="137">
                  <c:v>4.9833333333333334E-2</c:v>
                </c:pt>
                <c:pt idx="138">
                  <c:v>4.8500000000000001E-2</c:v>
                </c:pt>
                <c:pt idx="139">
                  <c:v>5.1666666666666666E-2</c:v>
                </c:pt>
                <c:pt idx="140">
                  <c:v>5.5166666666666669E-2</c:v>
                </c:pt>
                <c:pt idx="141">
                  <c:v>6.0666666666666667E-2</c:v>
                </c:pt>
                <c:pt idx="142">
                  <c:v>6.2666666666666662E-2</c:v>
                </c:pt>
                <c:pt idx="143">
                  <c:v>6.7666666666666667E-2</c:v>
                </c:pt>
                <c:pt idx="144">
                  <c:v>7.7666666666666676E-2</c:v>
                </c:pt>
                <c:pt idx="145">
                  <c:v>7.5166666666666659E-2</c:v>
                </c:pt>
                <c:pt idx="146">
                  <c:v>7.2166666666666671E-2</c:v>
                </c:pt>
                <c:pt idx="147">
                  <c:v>6.699999999999999E-2</c:v>
                </c:pt>
                <c:pt idx="148">
                  <c:v>6.5000000000000002E-2</c:v>
                </c:pt>
                <c:pt idx="149">
                  <c:v>6.5166666666666664E-2</c:v>
                </c:pt>
                <c:pt idx="150">
                  <c:v>5.8666666666666666E-2</c:v>
                </c:pt>
                <c:pt idx="151">
                  <c:v>5.45E-2</c:v>
                </c:pt>
                <c:pt idx="152">
                  <c:v>5.9333333333333335E-2</c:v>
                </c:pt>
                <c:pt idx="153">
                  <c:v>6.0000000000000005E-2</c:v>
                </c:pt>
                <c:pt idx="154">
                  <c:v>6.3E-2</c:v>
                </c:pt>
                <c:pt idx="155">
                  <c:v>6.3500000000000001E-2</c:v>
                </c:pt>
                <c:pt idx="156">
                  <c:v>6.6166666666666665E-2</c:v>
                </c:pt>
                <c:pt idx="157">
                  <c:v>6.25E-2</c:v>
                </c:pt>
                <c:pt idx="158">
                  <c:v>6.2333333333333338E-2</c:v>
                </c:pt>
                <c:pt idx="159">
                  <c:v>5.9833333333333329E-2</c:v>
                </c:pt>
                <c:pt idx="160">
                  <c:v>5.8499999999999996E-2</c:v>
                </c:pt>
                <c:pt idx="161">
                  <c:v>5.5500000000000001E-2</c:v>
                </c:pt>
                <c:pt idx="162">
                  <c:v>5.6333333333333332E-2</c:v>
                </c:pt>
                <c:pt idx="163">
                  <c:v>5.5666666666666663E-2</c:v>
                </c:pt>
                <c:pt idx="164">
                  <c:v>5.616666666666667E-2</c:v>
                </c:pt>
                <c:pt idx="165">
                  <c:v>5.8666666666666666E-2</c:v>
                </c:pt>
                <c:pt idx="166">
                  <c:v>5.6500000000000002E-2</c:v>
                </c:pt>
                <c:pt idx="167">
                  <c:v>6.9166666666666668E-2</c:v>
                </c:pt>
                <c:pt idx="168">
                  <c:v>6.6666666666666666E-2</c:v>
                </c:pt>
                <c:pt idx="169">
                  <c:v>6.3333333333333325E-2</c:v>
                </c:pt>
                <c:pt idx="170">
                  <c:v>6.0666666666666667E-2</c:v>
                </c:pt>
                <c:pt idx="171">
                  <c:v>6.0499999999999998E-2</c:v>
                </c:pt>
                <c:pt idx="172">
                  <c:v>6.083333333333333E-2</c:v>
                </c:pt>
                <c:pt idx="173">
                  <c:v>6.0000000000000005E-2</c:v>
                </c:pt>
                <c:pt idx="174">
                  <c:v>5.8000000000000003E-2</c:v>
                </c:pt>
                <c:pt idx="175">
                  <c:v>6.1666666666666668E-2</c:v>
                </c:pt>
                <c:pt idx="176">
                  <c:v>6.7499999999999991E-2</c:v>
                </c:pt>
                <c:pt idx="177">
                  <c:v>7.1833333333333332E-2</c:v>
                </c:pt>
                <c:pt idx="178">
                  <c:v>7.0666666666666669E-2</c:v>
                </c:pt>
                <c:pt idx="179">
                  <c:v>7.1166666666666656E-2</c:v>
                </c:pt>
                <c:pt idx="180">
                  <c:v>6.7666666666666667E-2</c:v>
                </c:pt>
                <c:pt idx="181">
                  <c:v>6.6333333333333327E-2</c:v>
                </c:pt>
                <c:pt idx="182">
                  <c:v>6.4500000000000002E-2</c:v>
                </c:pt>
                <c:pt idx="183">
                  <c:v>6.4333333333333326E-2</c:v>
                </c:pt>
                <c:pt idx="184">
                  <c:v>7.0333333333333331E-2</c:v>
                </c:pt>
                <c:pt idx="185">
                  <c:v>7.8666666666666663E-2</c:v>
                </c:pt>
                <c:pt idx="186">
                  <c:v>8.3000000000000004E-2</c:v>
                </c:pt>
                <c:pt idx="187">
                  <c:v>7.9333333333333325E-2</c:v>
                </c:pt>
                <c:pt idx="188">
                  <c:v>8.3333333333333329E-2</c:v>
                </c:pt>
                <c:pt idx="189">
                  <c:v>8.8000000000000009E-2</c:v>
                </c:pt>
                <c:pt idx="190">
                  <c:v>8.8999999999999996E-2</c:v>
                </c:pt>
                <c:pt idx="191">
                  <c:v>9.1833333333333336E-2</c:v>
                </c:pt>
                <c:pt idx="192">
                  <c:v>9.0000000000000011E-2</c:v>
                </c:pt>
                <c:pt idx="193">
                  <c:v>9.4500000000000001E-2</c:v>
                </c:pt>
                <c:pt idx="194">
                  <c:v>9.3833333333333338E-2</c:v>
                </c:pt>
                <c:pt idx="195">
                  <c:v>0.11</c:v>
                </c:pt>
                <c:pt idx="196">
                  <c:v>0.11699999999999999</c:v>
                </c:pt>
                <c:pt idx="197">
                  <c:v>0.10200000000000001</c:v>
                </c:pt>
                <c:pt idx="198">
                  <c:v>8.8999999999999996E-2</c:v>
                </c:pt>
                <c:pt idx="199">
                  <c:v>8.3499999999999991E-2</c:v>
                </c:pt>
                <c:pt idx="200">
                  <c:v>7.8333333333333338E-2</c:v>
                </c:pt>
                <c:pt idx="201">
                  <c:v>7.9333333333333325E-2</c:v>
                </c:pt>
                <c:pt idx="202">
                  <c:v>7.9666666666666677E-2</c:v>
                </c:pt>
                <c:pt idx="203">
                  <c:v>7.8333333333333338E-2</c:v>
                </c:pt>
                <c:pt idx="204">
                  <c:v>7.6833333333333337E-2</c:v>
                </c:pt>
                <c:pt idx="205">
                  <c:v>7.5333333333333322E-2</c:v>
                </c:pt>
                <c:pt idx="206">
                  <c:v>7.6333333333333336E-2</c:v>
                </c:pt>
                <c:pt idx="207">
                  <c:v>7.9666666666666677E-2</c:v>
                </c:pt>
                <c:pt idx="208">
                  <c:v>7.6833333333333337E-2</c:v>
                </c:pt>
                <c:pt idx="209">
                  <c:v>6.8000000000000005E-2</c:v>
                </c:pt>
                <c:pt idx="210">
                  <c:v>5.9499999999999997E-2</c:v>
                </c:pt>
                <c:pt idx="211">
                  <c:v>6.4000000000000001E-2</c:v>
                </c:pt>
                <c:pt idx="212">
                  <c:v>6.4333333333333326E-2</c:v>
                </c:pt>
                <c:pt idx="213">
                  <c:v>6.4666666666666664E-2</c:v>
                </c:pt>
                <c:pt idx="214">
                  <c:v>6.4500000000000002E-2</c:v>
                </c:pt>
                <c:pt idx="215">
                  <c:v>6.2000000000000006E-2</c:v>
                </c:pt>
                <c:pt idx="216">
                  <c:v>6.0166666666666667E-2</c:v>
                </c:pt>
                <c:pt idx="217">
                  <c:v>6.0666666666666667E-2</c:v>
                </c:pt>
                <c:pt idx="218">
                  <c:v>6.0166666666666667E-2</c:v>
                </c:pt>
                <c:pt idx="219">
                  <c:v>5.6500000000000002E-2</c:v>
                </c:pt>
                <c:pt idx="220">
                  <c:v>5.6833333333333333E-2</c:v>
                </c:pt>
                <c:pt idx="221">
                  <c:v>5.2666666666666667E-2</c:v>
                </c:pt>
                <c:pt idx="222">
                  <c:v>5.0333333333333334E-2</c:v>
                </c:pt>
                <c:pt idx="223">
                  <c:v>4.5666666666666668E-2</c:v>
                </c:pt>
                <c:pt idx="224">
                  <c:v>4.6833333333333331E-2</c:v>
                </c:pt>
                <c:pt idx="225">
                  <c:v>5.5E-2</c:v>
                </c:pt>
                <c:pt idx="226">
                  <c:v>5.7000000000000002E-2</c:v>
                </c:pt>
                <c:pt idx="227">
                  <c:v>5.5166666666666669E-2</c:v>
                </c:pt>
                <c:pt idx="228">
                  <c:v>5.45E-2</c:v>
                </c:pt>
                <c:pt idx="229">
                  <c:v>5.0833333333333328E-2</c:v>
                </c:pt>
                <c:pt idx="230">
                  <c:v>5.0333333333333334E-2</c:v>
                </c:pt>
                <c:pt idx="231">
                  <c:v>4.9000000000000002E-2</c:v>
                </c:pt>
                <c:pt idx="232">
                  <c:v>4.816666666666667E-2</c:v>
                </c:pt>
                <c:pt idx="233">
                  <c:v>4.8833333333333333E-2</c:v>
                </c:pt>
                <c:pt idx="234">
                  <c:v>4.4666666666666667E-2</c:v>
                </c:pt>
                <c:pt idx="235">
                  <c:v>4.7500000000000001E-2</c:v>
                </c:pt>
                <c:pt idx="236">
                  <c:v>4.8666666666666664E-2</c:v>
                </c:pt>
                <c:pt idx="237">
                  <c:v>4.6666666666666662E-2</c:v>
                </c:pt>
                <c:pt idx="238">
                  <c:v>4.816666666666667E-2</c:v>
                </c:pt>
                <c:pt idx="239">
                  <c:v>4.6833333333333331E-2</c:v>
                </c:pt>
                <c:pt idx="240">
                  <c:v>4.8333333333333332E-2</c:v>
                </c:pt>
                <c:pt idx="241">
                  <c:v>4.9000000000000002E-2</c:v>
                </c:pt>
                <c:pt idx="242">
                  <c:v>4.8500000000000001E-2</c:v>
                </c:pt>
                <c:pt idx="243">
                  <c:v>4.7333333333333331E-2</c:v>
                </c:pt>
                <c:pt idx="244">
                  <c:v>4.9166666666666671E-2</c:v>
                </c:pt>
                <c:pt idx="245">
                  <c:v>5.1166666666666666E-2</c:v>
                </c:pt>
                <c:pt idx="246">
                  <c:v>4.9500000000000002E-2</c:v>
                </c:pt>
                <c:pt idx="247">
                  <c:v>4.816666666666667E-2</c:v>
                </c:pt>
                <c:pt idx="248">
                  <c:v>5.2166666666666667E-2</c:v>
                </c:pt>
                <c:pt idx="249">
                  <c:v>5.6833333333333333E-2</c:v>
                </c:pt>
                <c:pt idx="250">
                  <c:v>5.7500000000000002E-2</c:v>
                </c:pt>
                <c:pt idx="251">
                  <c:v>5.7833333333333334E-2</c:v>
                </c:pt>
                <c:pt idx="252">
                  <c:v>5.9000000000000004E-2</c:v>
                </c:pt>
                <c:pt idx="253">
                  <c:v>5.5833333333333332E-2</c:v>
                </c:pt>
                <c:pt idx="254">
                  <c:v>5.7500000000000002E-2</c:v>
                </c:pt>
                <c:pt idx="255">
                  <c:v>5.6833333333333333E-2</c:v>
                </c:pt>
                <c:pt idx="256">
                  <c:v>5.8166666666666672E-2</c:v>
                </c:pt>
                <c:pt idx="257">
                  <c:v>5.5333333333333332E-2</c:v>
                </c:pt>
                <c:pt idx="258">
                  <c:v>5.3333333333333337E-2</c:v>
                </c:pt>
                <c:pt idx="259">
                  <c:v>5.2499999999999998E-2</c:v>
                </c:pt>
                <c:pt idx="260">
                  <c:v>5.3000000000000005E-2</c:v>
                </c:pt>
                <c:pt idx="261">
                  <c:v>5.4666666666666662E-2</c:v>
                </c:pt>
                <c:pt idx="262">
                  <c:v>5.616666666666667E-2</c:v>
                </c:pt>
                <c:pt idx="263">
                  <c:v>5.4333333333333331E-2</c:v>
                </c:pt>
                <c:pt idx="264">
                  <c:v>5.4833333333333331E-2</c:v>
                </c:pt>
                <c:pt idx="265">
                  <c:v>5.4166666666666669E-2</c:v>
                </c:pt>
                <c:pt idx="266">
                  <c:v>5.383333333333333E-2</c:v>
                </c:pt>
                <c:pt idx="267">
                  <c:v>5.4000000000000006E-2</c:v>
                </c:pt>
                <c:pt idx="268">
                  <c:v>5.3499999999999999E-2</c:v>
                </c:pt>
                <c:pt idx="269">
                  <c:v>5.9166666666666666E-2</c:v>
                </c:pt>
                <c:pt idx="270">
                  <c:v>6.5333333333333327E-2</c:v>
                </c:pt>
                <c:pt idx="271">
                  <c:v>7.1499999999999994E-2</c:v>
                </c:pt>
                <c:pt idx="272">
                  <c:v>8.4000000000000005E-2</c:v>
                </c:pt>
                <c:pt idx="273">
                  <c:v>8.4999999999999992E-2</c:v>
                </c:pt>
                <c:pt idx="274">
                  <c:v>7.9333333333333325E-2</c:v>
                </c:pt>
                <c:pt idx="275">
                  <c:v>7.3166666666666658E-2</c:v>
                </c:pt>
                <c:pt idx="276">
                  <c:v>6.7666666666666667E-2</c:v>
                </c:pt>
                <c:pt idx="277">
                  <c:v>6.8000000000000005E-2</c:v>
                </c:pt>
                <c:pt idx="278">
                  <c:v>6.3333333333333325E-2</c:v>
                </c:pt>
                <c:pt idx="279">
                  <c:v>6.3166666666666663E-2</c:v>
                </c:pt>
                <c:pt idx="280">
                  <c:v>6.4500000000000002E-2</c:v>
                </c:pt>
                <c:pt idx="281">
                  <c:v>6.0499999999999998E-2</c:v>
                </c:pt>
                <c:pt idx="282">
                  <c:v>5.5666666666666663E-2</c:v>
                </c:pt>
                <c:pt idx="283">
                  <c:v>6.4500000000000002E-2</c:v>
                </c:pt>
                <c:pt idx="284">
                  <c:v>6.2333333333333338E-2</c:v>
                </c:pt>
                <c:pt idx="285">
                  <c:v>6.3166666666666663E-2</c:v>
                </c:pt>
                <c:pt idx="286">
                  <c:v>7.0166666666666669E-2</c:v>
                </c:pt>
                <c:pt idx="287">
                  <c:v>7.1833333333333332E-2</c:v>
                </c:pt>
                <c:pt idx="288">
                  <c:v>7.2000000000000008E-2</c:v>
                </c:pt>
                <c:pt idx="289">
                  <c:v>7.0833333333333331E-2</c:v>
                </c:pt>
                <c:pt idx="290">
                  <c:v>7.166666666666667E-2</c:v>
                </c:pt>
                <c:pt idx="291">
                  <c:v>7.2499999999999995E-2</c:v>
                </c:pt>
                <c:pt idx="292">
                  <c:v>7.1333333333333332E-2</c:v>
                </c:pt>
                <c:pt idx="293">
                  <c:v>6.883333333333333E-2</c:v>
                </c:pt>
                <c:pt idx="294">
                  <c:v>6.6166666666666665E-2</c:v>
                </c:pt>
                <c:pt idx="295">
                  <c:v>6.2166666666666669E-2</c:v>
                </c:pt>
                <c:pt idx="296">
                  <c:v>6.6833333333333328E-2</c:v>
                </c:pt>
                <c:pt idx="297">
                  <c:v>6.5833333333333341E-2</c:v>
                </c:pt>
                <c:pt idx="298">
                  <c:v>7.0333333333333331E-2</c:v>
                </c:pt>
                <c:pt idx="299">
                  <c:v>7.0333333333333331E-2</c:v>
                </c:pt>
                <c:pt idx="300">
                  <c:v>6.8999999999999992E-2</c:v>
                </c:pt>
                <c:pt idx="301">
                  <c:v>6.6666666666666666E-2</c:v>
                </c:pt>
                <c:pt idx="302">
                  <c:v>6.6666666666666666E-2</c:v>
                </c:pt>
                <c:pt idx="303">
                  <c:v>6.2666666666666662E-2</c:v>
                </c:pt>
                <c:pt idx="304">
                  <c:v>6.3333333333333325E-2</c:v>
                </c:pt>
                <c:pt idx="305">
                  <c:v>6.4500000000000002E-2</c:v>
                </c:pt>
                <c:pt idx="306">
                  <c:v>6.3833333333333339E-2</c:v>
                </c:pt>
                <c:pt idx="307">
                  <c:v>6.6000000000000003E-2</c:v>
                </c:pt>
                <c:pt idx="308">
                  <c:v>7.166666666666667E-2</c:v>
                </c:pt>
                <c:pt idx="309">
                  <c:v>7.6166666666666674E-2</c:v>
                </c:pt>
                <c:pt idx="310">
                  <c:v>7.5499999999999998E-2</c:v>
                </c:pt>
                <c:pt idx="311">
                  <c:v>7.5333333333333322E-2</c:v>
                </c:pt>
                <c:pt idx="312">
                  <c:v>7.4333333333333335E-2</c:v>
                </c:pt>
                <c:pt idx="313">
                  <c:v>7.8666666666666663E-2</c:v>
                </c:pt>
                <c:pt idx="314">
                  <c:v>7.6999999999999999E-2</c:v>
                </c:pt>
                <c:pt idx="315">
                  <c:v>8.1000000000000003E-2</c:v>
                </c:pt>
                <c:pt idx="316">
                  <c:v>8.6833333333333332E-2</c:v>
                </c:pt>
                <c:pt idx="317">
                  <c:v>8.7499999999999994E-2</c:v>
                </c:pt>
                <c:pt idx="318">
                  <c:v>8.7833333333333333E-2</c:v>
                </c:pt>
                <c:pt idx="319">
                  <c:v>8.3333333333333329E-2</c:v>
                </c:pt>
                <c:pt idx="320">
                  <c:v>8.6000000000000007E-2</c:v>
                </c:pt>
                <c:pt idx="321">
                  <c:v>9.3666666666666662E-2</c:v>
                </c:pt>
                <c:pt idx="322">
                  <c:v>9.35E-2</c:v>
                </c:pt>
                <c:pt idx="323">
                  <c:v>9.1499999999999998E-2</c:v>
                </c:pt>
                <c:pt idx="324">
                  <c:v>8.8166666666666671E-2</c:v>
                </c:pt>
                <c:pt idx="325">
                  <c:v>8.9833333333333334E-2</c:v>
                </c:pt>
                <c:pt idx="326">
                  <c:v>9.0000000000000011E-2</c:v>
                </c:pt>
                <c:pt idx="327">
                  <c:v>9.1999999999999998E-2</c:v>
                </c:pt>
                <c:pt idx="328">
                  <c:v>9.2333333333333337E-2</c:v>
                </c:pt>
                <c:pt idx="329">
                  <c:v>0.10366666666666666</c:v>
                </c:pt>
                <c:pt idx="330">
                  <c:v>0.10466666666666667</c:v>
                </c:pt>
                <c:pt idx="331">
                  <c:v>0.114</c:v>
                </c:pt>
                <c:pt idx="332">
                  <c:v>0.14199999999999999</c:v>
                </c:pt>
                <c:pt idx="333">
                  <c:v>0.14816666666666667</c:v>
                </c:pt>
                <c:pt idx="334">
                  <c:v>0.14366666666666666</c:v>
                </c:pt>
                <c:pt idx="335">
                  <c:v>0.16333333333333336</c:v>
                </c:pt>
                <c:pt idx="336">
                  <c:v>0.16616666666666668</c:v>
                </c:pt>
                <c:pt idx="337">
                  <c:v>0.20466666666666666</c:v>
                </c:pt>
                <c:pt idx="338">
                  <c:v>0.20483333333333331</c:v>
                </c:pt>
                <c:pt idx="339">
                  <c:v>0.17149999999999999</c:v>
                </c:pt>
                <c:pt idx="340">
                  <c:v>0.1555</c:v>
                </c:pt>
                <c:pt idx="341">
                  <c:v>0.15316666666666665</c:v>
                </c:pt>
                <c:pt idx="342">
                  <c:v>0.14466666666666667</c:v>
                </c:pt>
                <c:pt idx="343">
                  <c:v>0.14400000000000002</c:v>
                </c:pt>
                <c:pt idx="344">
                  <c:v>0.12533333333333332</c:v>
                </c:pt>
                <c:pt idx="345">
                  <c:v>0.10283333333333333</c:v>
                </c:pt>
                <c:pt idx="346">
                  <c:v>0.10349999999999999</c:v>
                </c:pt>
                <c:pt idx="347">
                  <c:v>0.10099999999999999</c:v>
                </c:pt>
                <c:pt idx="348">
                  <c:v>0.10983333333333332</c:v>
                </c:pt>
                <c:pt idx="349">
                  <c:v>0.10349999999999999</c:v>
                </c:pt>
                <c:pt idx="350">
                  <c:v>0.10383333333333335</c:v>
                </c:pt>
                <c:pt idx="351">
                  <c:v>0.10166666666666666</c:v>
                </c:pt>
                <c:pt idx="352">
                  <c:v>0.11166666666666666</c:v>
                </c:pt>
                <c:pt idx="353">
                  <c:v>0.1105</c:v>
                </c:pt>
                <c:pt idx="354">
                  <c:v>9.2999999999999999E-2</c:v>
                </c:pt>
                <c:pt idx="355">
                  <c:v>8.5833333333333345E-2</c:v>
                </c:pt>
                <c:pt idx="356">
                  <c:v>7.5999999999999998E-2</c:v>
                </c:pt>
                <c:pt idx="357">
                  <c:v>8.433333333333333E-2</c:v>
                </c:pt>
                <c:pt idx="358">
                  <c:v>9.2999999999999999E-2</c:v>
                </c:pt>
                <c:pt idx="359">
                  <c:v>8.9499999999999996E-2</c:v>
                </c:pt>
                <c:pt idx="360">
                  <c:v>8.7333333333333332E-2</c:v>
                </c:pt>
                <c:pt idx="361">
                  <c:v>8.4999999999999992E-2</c:v>
                </c:pt>
                <c:pt idx="362">
                  <c:v>8.3166666666666667E-2</c:v>
                </c:pt>
                <c:pt idx="363">
                  <c:v>8.1000000000000003E-2</c:v>
                </c:pt>
                <c:pt idx="364">
                  <c:v>7.9666666666666677E-2</c:v>
                </c:pt>
                <c:pt idx="365">
                  <c:v>7.4999999999999997E-2</c:v>
                </c:pt>
                <c:pt idx="366">
                  <c:v>8.7666666666666657E-2</c:v>
                </c:pt>
                <c:pt idx="367">
                  <c:v>0.11266666666666666</c:v>
                </c:pt>
                <c:pt idx="368">
                  <c:v>0.11683333333333333</c:v>
                </c:pt>
                <c:pt idx="369">
                  <c:v>0.11733333333333333</c:v>
                </c:pt>
                <c:pt idx="370">
                  <c:v>0.11883333333333333</c:v>
                </c:pt>
                <c:pt idx="371">
                  <c:v>0.13399999999999998</c:v>
                </c:pt>
                <c:pt idx="372">
                  <c:v>0.14233333333333331</c:v>
                </c:pt>
                <c:pt idx="373">
                  <c:v>0.15383333333333335</c:v>
                </c:pt>
                <c:pt idx="374">
                  <c:v>0.14066666666666666</c:v>
                </c:pt>
                <c:pt idx="375">
                  <c:v>0.15466666666666665</c:v>
                </c:pt>
                <c:pt idx="376">
                  <c:v>0.15633333333333335</c:v>
                </c:pt>
                <c:pt idx="377">
                  <c:v>0.14349999999999999</c:v>
                </c:pt>
                <c:pt idx="378">
                  <c:v>0.13383333333333333</c:v>
                </c:pt>
                <c:pt idx="379">
                  <c:v>0.14383333333333334</c:v>
                </c:pt>
                <c:pt idx="380">
                  <c:v>0.13833333333333334</c:v>
                </c:pt>
                <c:pt idx="381">
                  <c:v>0.1295</c:v>
                </c:pt>
                <c:pt idx="382">
                  <c:v>0.129</c:v>
                </c:pt>
                <c:pt idx="383">
                  <c:v>0.12433333333333334</c:v>
                </c:pt>
                <c:pt idx="384">
                  <c:v>0.12816666666666668</c:v>
                </c:pt>
                <c:pt idx="385">
                  <c:v>0.1265</c:v>
                </c:pt>
                <c:pt idx="386">
                  <c:v>0.12533333333333332</c:v>
                </c:pt>
                <c:pt idx="387">
                  <c:v>0.11850000000000001</c:v>
                </c:pt>
                <c:pt idx="388">
                  <c:v>0.12066666666666667</c:v>
                </c:pt>
                <c:pt idx="389">
                  <c:v>0.12683333333333333</c:v>
                </c:pt>
                <c:pt idx="390">
                  <c:v>0.15216666666666667</c:v>
                </c:pt>
                <c:pt idx="391">
                  <c:v>0.15716666666666665</c:v>
                </c:pt>
                <c:pt idx="392">
                  <c:v>0.15933333333333335</c:v>
                </c:pt>
                <c:pt idx="393">
                  <c:v>0.16033333333333333</c:v>
                </c:pt>
                <c:pt idx="394">
                  <c:v>0.16216666666666668</c:v>
                </c:pt>
                <c:pt idx="395">
                  <c:v>0.156</c:v>
                </c:pt>
                <c:pt idx="396">
                  <c:v>0.1515</c:v>
                </c:pt>
                <c:pt idx="397">
                  <c:v>0.14499999999999999</c:v>
                </c:pt>
                <c:pt idx="398">
                  <c:v>0.13916666666666666</c:v>
                </c:pt>
                <c:pt idx="399">
                  <c:v>0.13833333333333334</c:v>
                </c:pt>
                <c:pt idx="400">
                  <c:v>0.14216666666666666</c:v>
                </c:pt>
                <c:pt idx="401">
                  <c:v>0.13866666666666666</c:v>
                </c:pt>
                <c:pt idx="402">
                  <c:v>0.13566666666666669</c:v>
                </c:pt>
                <c:pt idx="403">
                  <c:v>0.13533333333333333</c:v>
                </c:pt>
                <c:pt idx="404">
                  <c:v>0.13333333333333333</c:v>
                </c:pt>
                <c:pt idx="405">
                  <c:v>0.14499999999999999</c:v>
                </c:pt>
                <c:pt idx="406">
                  <c:v>0.14066666666666666</c:v>
                </c:pt>
                <c:pt idx="407">
                  <c:v>0.13383333333333333</c:v>
                </c:pt>
                <c:pt idx="408">
                  <c:v>0.126</c:v>
                </c:pt>
                <c:pt idx="409">
                  <c:v>0.13399999999999998</c:v>
                </c:pt>
                <c:pt idx="410">
                  <c:v>0.14783333333333332</c:v>
                </c:pt>
                <c:pt idx="411">
                  <c:v>0.14683333333333334</c:v>
                </c:pt>
                <c:pt idx="412">
                  <c:v>0.15016666666666667</c:v>
                </c:pt>
                <c:pt idx="413">
                  <c:v>0.13716666666666669</c:v>
                </c:pt>
                <c:pt idx="414">
                  <c:v>0.12683333333333333</c:v>
                </c:pt>
                <c:pt idx="415">
                  <c:v>0.12216666666666667</c:v>
                </c:pt>
                <c:pt idx="416">
                  <c:v>0.11850000000000001</c:v>
                </c:pt>
                <c:pt idx="417">
                  <c:v>0.1225</c:v>
                </c:pt>
                <c:pt idx="418">
                  <c:v>0.12000000000000001</c:v>
                </c:pt>
                <c:pt idx="419">
                  <c:v>0.12566666666666668</c:v>
                </c:pt>
                <c:pt idx="420">
                  <c:v>0.1125</c:v>
                </c:pt>
                <c:pt idx="421">
                  <c:v>0.10733333333333334</c:v>
                </c:pt>
                <c:pt idx="422">
                  <c:v>0.10766666666666666</c:v>
                </c:pt>
                <c:pt idx="423">
                  <c:v>0.10366666666666666</c:v>
                </c:pt>
                <c:pt idx="424">
                  <c:v>0.10299999999999999</c:v>
                </c:pt>
                <c:pt idx="425">
                  <c:v>0.10666666666666667</c:v>
                </c:pt>
                <c:pt idx="426">
                  <c:v>0.1045</c:v>
                </c:pt>
                <c:pt idx="427">
                  <c:v>9.5000000000000001E-2</c:v>
                </c:pt>
                <c:pt idx="428">
                  <c:v>9.0666666666666673E-2</c:v>
                </c:pt>
                <c:pt idx="429">
                  <c:v>9.3666666666666662E-2</c:v>
                </c:pt>
                <c:pt idx="430">
                  <c:v>9.2499999999999999E-2</c:v>
                </c:pt>
                <c:pt idx="431">
                  <c:v>9.3333333333333324E-2</c:v>
                </c:pt>
                <c:pt idx="432">
                  <c:v>9.0999999999999998E-2</c:v>
                </c:pt>
                <c:pt idx="433">
                  <c:v>8.8000000000000009E-2</c:v>
                </c:pt>
                <c:pt idx="434">
                  <c:v>8.8999999999999996E-2</c:v>
                </c:pt>
                <c:pt idx="435">
                  <c:v>8.6999999999999994E-2</c:v>
                </c:pt>
                <c:pt idx="436">
                  <c:v>8.4666666666666668E-2</c:v>
                </c:pt>
                <c:pt idx="437">
                  <c:v>8.4000000000000005E-2</c:v>
                </c:pt>
                <c:pt idx="438">
                  <c:v>7.0666666666666669E-2</c:v>
                </c:pt>
                <c:pt idx="439">
                  <c:v>6.9166666666666668E-2</c:v>
                </c:pt>
                <c:pt idx="440">
                  <c:v>7.0666666666666669E-2</c:v>
                </c:pt>
                <c:pt idx="441">
                  <c:v>7.3333333333333334E-2</c:v>
                </c:pt>
                <c:pt idx="442">
                  <c:v>7.7333333333333323E-2</c:v>
                </c:pt>
                <c:pt idx="443">
                  <c:v>7.5999999999999998E-2</c:v>
                </c:pt>
                <c:pt idx="444">
                  <c:v>8.1833333333333341E-2</c:v>
                </c:pt>
                <c:pt idx="445">
                  <c:v>8.4000000000000005E-2</c:v>
                </c:pt>
                <c:pt idx="446">
                  <c:v>0.08</c:v>
                </c:pt>
                <c:pt idx="447">
                  <c:v>7.2833333333333333E-2</c:v>
                </c:pt>
                <c:pt idx="448">
                  <c:v>0.08</c:v>
                </c:pt>
                <c:pt idx="449">
                  <c:v>8.7333333333333332E-2</c:v>
                </c:pt>
                <c:pt idx="450">
                  <c:v>9.4166666666666676E-2</c:v>
                </c:pt>
                <c:pt idx="451">
                  <c:v>0.08</c:v>
                </c:pt>
                <c:pt idx="452">
                  <c:v>8.4500000000000006E-2</c:v>
                </c:pt>
                <c:pt idx="453">
                  <c:v>8.5166666666666668E-2</c:v>
                </c:pt>
                <c:pt idx="454">
                  <c:v>8.8333333333333333E-2</c:v>
                </c:pt>
                <c:pt idx="455">
                  <c:v>8.9666666666666658E-2</c:v>
                </c:pt>
                <c:pt idx="456">
                  <c:v>9.5500000000000002E-2</c:v>
                </c:pt>
                <c:pt idx="457">
                  <c:v>9.8833333333333329E-2</c:v>
                </c:pt>
                <c:pt idx="458">
                  <c:v>0.10083333333333333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04-4D32-9D34-F899F6DAF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5388095"/>
        <c:axId val="1066052783"/>
      </c:lineChart>
      <c:catAx>
        <c:axId val="945388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052783"/>
        <c:crosses val="autoZero"/>
        <c:auto val="1"/>
        <c:lblAlgn val="ctr"/>
        <c:lblOffset val="100"/>
        <c:noMultiLvlLbl val="0"/>
      </c:catAx>
      <c:valAx>
        <c:axId val="106605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388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[WorkingDataSet.xlsx]Wheat v Bread Chart 1!PivotTable3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of Bread v. Price of the Wheat in a</a:t>
            </a:r>
            <a:r>
              <a:rPr lang="en-US" baseline="0"/>
              <a:t> loaf of Bread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'Wheat v Bread Chart 1'!$B$3</c:f>
              <c:strCache>
                <c:ptCount val="1"/>
                <c:pt idx="0">
                  <c:v>Bread Price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'Wheat v Bread Chart 1'!$A$4:$A$462</c:f>
              <c:strCache>
                <c:ptCount val="459"/>
                <c:pt idx="0">
                  <c:v>1/1/1980</c:v>
                </c:pt>
                <c:pt idx="1">
                  <c:v>2/1/1980</c:v>
                </c:pt>
                <c:pt idx="2">
                  <c:v>3/1/1980</c:v>
                </c:pt>
                <c:pt idx="3">
                  <c:v>4/1/1980</c:v>
                </c:pt>
                <c:pt idx="4">
                  <c:v>5/1/1980</c:v>
                </c:pt>
                <c:pt idx="5">
                  <c:v>6/1/1980</c:v>
                </c:pt>
                <c:pt idx="6">
                  <c:v>7/1/1980</c:v>
                </c:pt>
                <c:pt idx="7">
                  <c:v>8/1/1980</c:v>
                </c:pt>
                <c:pt idx="8">
                  <c:v>9/1/1980</c:v>
                </c:pt>
                <c:pt idx="9">
                  <c:v>10/1/1980</c:v>
                </c:pt>
                <c:pt idx="10">
                  <c:v>11/1/1980</c:v>
                </c:pt>
                <c:pt idx="11">
                  <c:v>12/1/1980</c:v>
                </c:pt>
                <c:pt idx="12">
                  <c:v>1/1/1981</c:v>
                </c:pt>
                <c:pt idx="13">
                  <c:v>2/1/1981</c:v>
                </c:pt>
                <c:pt idx="14">
                  <c:v>3/1/1981</c:v>
                </c:pt>
                <c:pt idx="15">
                  <c:v>4/1/1981</c:v>
                </c:pt>
                <c:pt idx="16">
                  <c:v>5/1/1981</c:v>
                </c:pt>
                <c:pt idx="17">
                  <c:v>6/1/1981</c:v>
                </c:pt>
                <c:pt idx="18">
                  <c:v>7/1/1981</c:v>
                </c:pt>
                <c:pt idx="19">
                  <c:v>8/1/1981</c:v>
                </c:pt>
                <c:pt idx="20">
                  <c:v>9/1/1981</c:v>
                </c:pt>
                <c:pt idx="21">
                  <c:v>10/1/1981</c:v>
                </c:pt>
                <c:pt idx="22">
                  <c:v>11/1/1981</c:v>
                </c:pt>
                <c:pt idx="23">
                  <c:v>12/1/1981</c:v>
                </c:pt>
                <c:pt idx="24">
                  <c:v>1/1/1982</c:v>
                </c:pt>
                <c:pt idx="25">
                  <c:v>2/1/1982</c:v>
                </c:pt>
                <c:pt idx="26">
                  <c:v>3/1/1982</c:v>
                </c:pt>
                <c:pt idx="27">
                  <c:v>4/1/1982</c:v>
                </c:pt>
                <c:pt idx="28">
                  <c:v>5/1/1982</c:v>
                </c:pt>
                <c:pt idx="29">
                  <c:v>6/1/1982</c:v>
                </c:pt>
                <c:pt idx="30">
                  <c:v>7/1/1982</c:v>
                </c:pt>
                <c:pt idx="31">
                  <c:v>8/1/1982</c:v>
                </c:pt>
                <c:pt idx="32">
                  <c:v>9/1/1982</c:v>
                </c:pt>
                <c:pt idx="33">
                  <c:v>10/1/1982</c:v>
                </c:pt>
                <c:pt idx="34">
                  <c:v>11/1/1982</c:v>
                </c:pt>
                <c:pt idx="35">
                  <c:v>12/1/1982</c:v>
                </c:pt>
                <c:pt idx="36">
                  <c:v>1/1/1983</c:v>
                </c:pt>
                <c:pt idx="37">
                  <c:v>2/1/1983</c:v>
                </c:pt>
                <c:pt idx="38">
                  <c:v>3/1/1983</c:v>
                </c:pt>
                <c:pt idx="39">
                  <c:v>4/1/1983</c:v>
                </c:pt>
                <c:pt idx="40">
                  <c:v>5/1/1983</c:v>
                </c:pt>
                <c:pt idx="41">
                  <c:v>6/1/1983</c:v>
                </c:pt>
                <c:pt idx="42">
                  <c:v>7/1/1983</c:v>
                </c:pt>
                <c:pt idx="43">
                  <c:v>8/1/1983</c:v>
                </c:pt>
                <c:pt idx="44">
                  <c:v>9/1/1983</c:v>
                </c:pt>
                <c:pt idx="45">
                  <c:v>10/1/1983</c:v>
                </c:pt>
                <c:pt idx="46">
                  <c:v>11/1/1983</c:v>
                </c:pt>
                <c:pt idx="47">
                  <c:v>12/1/1983</c:v>
                </c:pt>
                <c:pt idx="48">
                  <c:v>1/1/1984</c:v>
                </c:pt>
                <c:pt idx="49">
                  <c:v>2/1/1984</c:v>
                </c:pt>
                <c:pt idx="50">
                  <c:v>3/1/1984</c:v>
                </c:pt>
                <c:pt idx="51">
                  <c:v>4/1/1984</c:v>
                </c:pt>
                <c:pt idx="52">
                  <c:v>5/1/1984</c:v>
                </c:pt>
                <c:pt idx="53">
                  <c:v>6/1/1984</c:v>
                </c:pt>
                <c:pt idx="54">
                  <c:v>7/1/1984</c:v>
                </c:pt>
                <c:pt idx="55">
                  <c:v>8/1/1984</c:v>
                </c:pt>
                <c:pt idx="56">
                  <c:v>9/1/1984</c:v>
                </c:pt>
                <c:pt idx="57">
                  <c:v>10/1/1984</c:v>
                </c:pt>
                <c:pt idx="58">
                  <c:v>11/1/1984</c:v>
                </c:pt>
                <c:pt idx="59">
                  <c:v>12/1/1984</c:v>
                </c:pt>
                <c:pt idx="60">
                  <c:v>1/1/1985</c:v>
                </c:pt>
                <c:pt idx="61">
                  <c:v>2/1/1985</c:v>
                </c:pt>
                <c:pt idx="62">
                  <c:v>3/1/1985</c:v>
                </c:pt>
                <c:pt idx="63">
                  <c:v>4/1/1985</c:v>
                </c:pt>
                <c:pt idx="64">
                  <c:v>5/1/1985</c:v>
                </c:pt>
                <c:pt idx="65">
                  <c:v>6/1/1985</c:v>
                </c:pt>
                <c:pt idx="66">
                  <c:v>7/1/1985</c:v>
                </c:pt>
                <c:pt idx="67">
                  <c:v>8/1/1985</c:v>
                </c:pt>
                <c:pt idx="68">
                  <c:v>9/1/1985</c:v>
                </c:pt>
                <c:pt idx="69">
                  <c:v>10/1/1985</c:v>
                </c:pt>
                <c:pt idx="70">
                  <c:v>11/1/1985</c:v>
                </c:pt>
                <c:pt idx="71">
                  <c:v>12/1/1985</c:v>
                </c:pt>
                <c:pt idx="72">
                  <c:v>1/1/1986</c:v>
                </c:pt>
                <c:pt idx="73">
                  <c:v>2/1/1986</c:v>
                </c:pt>
                <c:pt idx="74">
                  <c:v>3/1/1986</c:v>
                </c:pt>
                <c:pt idx="75">
                  <c:v>4/1/1986</c:v>
                </c:pt>
                <c:pt idx="76">
                  <c:v>5/1/1986</c:v>
                </c:pt>
                <c:pt idx="77">
                  <c:v>6/1/1986</c:v>
                </c:pt>
                <c:pt idx="78">
                  <c:v>7/1/1986</c:v>
                </c:pt>
                <c:pt idx="79">
                  <c:v>8/1/1986</c:v>
                </c:pt>
                <c:pt idx="80">
                  <c:v>9/1/1986</c:v>
                </c:pt>
                <c:pt idx="81">
                  <c:v>10/1/1986</c:v>
                </c:pt>
                <c:pt idx="82">
                  <c:v>11/1/1986</c:v>
                </c:pt>
                <c:pt idx="83">
                  <c:v>12/1/1986</c:v>
                </c:pt>
                <c:pt idx="84">
                  <c:v>1/1/1987</c:v>
                </c:pt>
                <c:pt idx="85">
                  <c:v>2/1/1987</c:v>
                </c:pt>
                <c:pt idx="86">
                  <c:v>3/1/1987</c:v>
                </c:pt>
                <c:pt idx="87">
                  <c:v>4/1/1987</c:v>
                </c:pt>
                <c:pt idx="88">
                  <c:v>5/1/1987</c:v>
                </c:pt>
                <c:pt idx="89">
                  <c:v>6/1/1987</c:v>
                </c:pt>
                <c:pt idx="90">
                  <c:v>7/1/1987</c:v>
                </c:pt>
                <c:pt idx="91">
                  <c:v>8/1/1987</c:v>
                </c:pt>
                <c:pt idx="92">
                  <c:v>9/1/1987</c:v>
                </c:pt>
                <c:pt idx="93">
                  <c:v>10/1/1987</c:v>
                </c:pt>
                <c:pt idx="94">
                  <c:v>11/1/1987</c:v>
                </c:pt>
                <c:pt idx="95">
                  <c:v>12/1/1987</c:v>
                </c:pt>
                <c:pt idx="96">
                  <c:v>1/1/1988</c:v>
                </c:pt>
                <c:pt idx="97">
                  <c:v>2/1/1988</c:v>
                </c:pt>
                <c:pt idx="98">
                  <c:v>3/1/1988</c:v>
                </c:pt>
                <c:pt idx="99">
                  <c:v>4/1/1988</c:v>
                </c:pt>
                <c:pt idx="100">
                  <c:v>5/1/1988</c:v>
                </c:pt>
                <c:pt idx="101">
                  <c:v>6/1/1988</c:v>
                </c:pt>
                <c:pt idx="102">
                  <c:v>7/1/1988</c:v>
                </c:pt>
                <c:pt idx="103">
                  <c:v>8/1/1988</c:v>
                </c:pt>
                <c:pt idx="104">
                  <c:v>9/1/1988</c:v>
                </c:pt>
                <c:pt idx="105">
                  <c:v>10/1/1988</c:v>
                </c:pt>
                <c:pt idx="106">
                  <c:v>11/1/1988</c:v>
                </c:pt>
                <c:pt idx="107">
                  <c:v>12/1/1988</c:v>
                </c:pt>
                <c:pt idx="108">
                  <c:v>1/1/1989</c:v>
                </c:pt>
                <c:pt idx="109">
                  <c:v>2/1/1989</c:v>
                </c:pt>
                <c:pt idx="110">
                  <c:v>3/1/1989</c:v>
                </c:pt>
                <c:pt idx="111">
                  <c:v>4/1/1989</c:v>
                </c:pt>
                <c:pt idx="112">
                  <c:v>5/1/1989</c:v>
                </c:pt>
                <c:pt idx="113">
                  <c:v>6/1/1989</c:v>
                </c:pt>
                <c:pt idx="114">
                  <c:v>7/1/1989</c:v>
                </c:pt>
                <c:pt idx="115">
                  <c:v>8/1/1989</c:v>
                </c:pt>
                <c:pt idx="116">
                  <c:v>9/1/1989</c:v>
                </c:pt>
                <c:pt idx="117">
                  <c:v>10/1/1989</c:v>
                </c:pt>
                <c:pt idx="118">
                  <c:v>11/1/1989</c:v>
                </c:pt>
                <c:pt idx="119">
                  <c:v>12/1/1989</c:v>
                </c:pt>
                <c:pt idx="120">
                  <c:v>1/1/1990</c:v>
                </c:pt>
                <c:pt idx="121">
                  <c:v>2/1/1990</c:v>
                </c:pt>
                <c:pt idx="122">
                  <c:v>3/1/1990</c:v>
                </c:pt>
                <c:pt idx="123">
                  <c:v>4/1/1990</c:v>
                </c:pt>
                <c:pt idx="124">
                  <c:v>5/1/1990</c:v>
                </c:pt>
                <c:pt idx="125">
                  <c:v>6/1/1990</c:v>
                </c:pt>
                <c:pt idx="126">
                  <c:v>7/1/1990</c:v>
                </c:pt>
                <c:pt idx="127">
                  <c:v>8/1/1990</c:v>
                </c:pt>
                <c:pt idx="128">
                  <c:v>9/1/1990</c:v>
                </c:pt>
                <c:pt idx="129">
                  <c:v>10/1/1990</c:v>
                </c:pt>
                <c:pt idx="130">
                  <c:v>11/1/1990</c:v>
                </c:pt>
                <c:pt idx="131">
                  <c:v>12/1/1990</c:v>
                </c:pt>
                <c:pt idx="132">
                  <c:v>1/1/1991</c:v>
                </c:pt>
                <c:pt idx="133">
                  <c:v>2/1/1991</c:v>
                </c:pt>
                <c:pt idx="134">
                  <c:v>3/1/1991</c:v>
                </c:pt>
                <c:pt idx="135">
                  <c:v>4/1/1991</c:v>
                </c:pt>
                <c:pt idx="136">
                  <c:v>5/1/1991</c:v>
                </c:pt>
                <c:pt idx="137">
                  <c:v>6/1/1991</c:v>
                </c:pt>
                <c:pt idx="138">
                  <c:v>7/1/1991</c:v>
                </c:pt>
                <c:pt idx="139">
                  <c:v>8/1/1991</c:v>
                </c:pt>
                <c:pt idx="140">
                  <c:v>9/1/1991</c:v>
                </c:pt>
                <c:pt idx="141">
                  <c:v>10/1/1991</c:v>
                </c:pt>
                <c:pt idx="142">
                  <c:v>11/1/1991</c:v>
                </c:pt>
                <c:pt idx="143">
                  <c:v>12/1/1991</c:v>
                </c:pt>
                <c:pt idx="144">
                  <c:v>1/1/1992</c:v>
                </c:pt>
                <c:pt idx="145">
                  <c:v>2/1/1992</c:v>
                </c:pt>
                <c:pt idx="146">
                  <c:v>3/1/1992</c:v>
                </c:pt>
                <c:pt idx="147">
                  <c:v>4/1/1992</c:v>
                </c:pt>
                <c:pt idx="148">
                  <c:v>5/1/1992</c:v>
                </c:pt>
                <c:pt idx="149">
                  <c:v>6/1/1992</c:v>
                </c:pt>
                <c:pt idx="150">
                  <c:v>7/1/1992</c:v>
                </c:pt>
                <c:pt idx="151">
                  <c:v>8/1/1992</c:v>
                </c:pt>
                <c:pt idx="152">
                  <c:v>9/1/1992</c:v>
                </c:pt>
                <c:pt idx="153">
                  <c:v>10/1/1992</c:v>
                </c:pt>
                <c:pt idx="154">
                  <c:v>11/1/1992</c:v>
                </c:pt>
                <c:pt idx="155">
                  <c:v>12/1/1992</c:v>
                </c:pt>
                <c:pt idx="156">
                  <c:v>1/1/1993</c:v>
                </c:pt>
                <c:pt idx="157">
                  <c:v>2/1/1993</c:v>
                </c:pt>
                <c:pt idx="158">
                  <c:v>3/1/1993</c:v>
                </c:pt>
                <c:pt idx="159">
                  <c:v>4/1/1993</c:v>
                </c:pt>
                <c:pt idx="160">
                  <c:v>5/1/1993</c:v>
                </c:pt>
                <c:pt idx="161">
                  <c:v>6/1/1993</c:v>
                </c:pt>
                <c:pt idx="162">
                  <c:v>7/1/1993</c:v>
                </c:pt>
                <c:pt idx="163">
                  <c:v>8/1/1993</c:v>
                </c:pt>
                <c:pt idx="164">
                  <c:v>9/1/1993</c:v>
                </c:pt>
                <c:pt idx="165">
                  <c:v>10/1/1993</c:v>
                </c:pt>
                <c:pt idx="166">
                  <c:v>11/1/1993</c:v>
                </c:pt>
                <c:pt idx="167">
                  <c:v>12/1/1993</c:v>
                </c:pt>
                <c:pt idx="168">
                  <c:v>1/1/1994</c:v>
                </c:pt>
                <c:pt idx="169">
                  <c:v>2/1/1994</c:v>
                </c:pt>
                <c:pt idx="170">
                  <c:v>3/1/1994</c:v>
                </c:pt>
                <c:pt idx="171">
                  <c:v>4/1/1994</c:v>
                </c:pt>
                <c:pt idx="172">
                  <c:v>5/1/1994</c:v>
                </c:pt>
                <c:pt idx="173">
                  <c:v>6/1/1994</c:v>
                </c:pt>
                <c:pt idx="174">
                  <c:v>7/1/1994</c:v>
                </c:pt>
                <c:pt idx="175">
                  <c:v>8/1/1994</c:v>
                </c:pt>
                <c:pt idx="176">
                  <c:v>9/1/1994</c:v>
                </c:pt>
                <c:pt idx="177">
                  <c:v>10/1/1994</c:v>
                </c:pt>
                <c:pt idx="178">
                  <c:v>11/1/1994</c:v>
                </c:pt>
                <c:pt idx="179">
                  <c:v>12/1/1994</c:v>
                </c:pt>
                <c:pt idx="180">
                  <c:v>1/1/1995</c:v>
                </c:pt>
                <c:pt idx="181">
                  <c:v>2/1/1995</c:v>
                </c:pt>
                <c:pt idx="182">
                  <c:v>3/1/1995</c:v>
                </c:pt>
                <c:pt idx="183">
                  <c:v>4/1/1995</c:v>
                </c:pt>
                <c:pt idx="184">
                  <c:v>5/1/1995</c:v>
                </c:pt>
                <c:pt idx="185">
                  <c:v>6/1/1995</c:v>
                </c:pt>
                <c:pt idx="186">
                  <c:v>7/1/1995</c:v>
                </c:pt>
                <c:pt idx="187">
                  <c:v>8/1/1995</c:v>
                </c:pt>
                <c:pt idx="188">
                  <c:v>9/1/1995</c:v>
                </c:pt>
                <c:pt idx="189">
                  <c:v>10/1/1995</c:v>
                </c:pt>
                <c:pt idx="190">
                  <c:v>11/1/1995</c:v>
                </c:pt>
                <c:pt idx="191">
                  <c:v>12/1/1995</c:v>
                </c:pt>
                <c:pt idx="192">
                  <c:v>1/1/1996</c:v>
                </c:pt>
                <c:pt idx="193">
                  <c:v>2/1/1996</c:v>
                </c:pt>
                <c:pt idx="194">
                  <c:v>3/1/1996</c:v>
                </c:pt>
                <c:pt idx="195">
                  <c:v>4/1/1996</c:v>
                </c:pt>
                <c:pt idx="196">
                  <c:v>5/1/1996</c:v>
                </c:pt>
                <c:pt idx="197">
                  <c:v>6/1/1996</c:v>
                </c:pt>
                <c:pt idx="198">
                  <c:v>7/1/1996</c:v>
                </c:pt>
                <c:pt idx="199">
                  <c:v>8/1/1996</c:v>
                </c:pt>
                <c:pt idx="200">
                  <c:v>9/1/1996</c:v>
                </c:pt>
                <c:pt idx="201">
                  <c:v>10/1/1996</c:v>
                </c:pt>
                <c:pt idx="202">
                  <c:v>11/1/1996</c:v>
                </c:pt>
                <c:pt idx="203">
                  <c:v>12/1/1996</c:v>
                </c:pt>
                <c:pt idx="204">
                  <c:v>1/1/1997</c:v>
                </c:pt>
                <c:pt idx="205">
                  <c:v>2/1/1997</c:v>
                </c:pt>
                <c:pt idx="206">
                  <c:v>3/1/1997</c:v>
                </c:pt>
                <c:pt idx="207">
                  <c:v>4/1/1997</c:v>
                </c:pt>
                <c:pt idx="208">
                  <c:v>5/1/1997</c:v>
                </c:pt>
                <c:pt idx="209">
                  <c:v>6/1/1997</c:v>
                </c:pt>
                <c:pt idx="210">
                  <c:v>7/1/1997</c:v>
                </c:pt>
                <c:pt idx="211">
                  <c:v>8/1/1997</c:v>
                </c:pt>
                <c:pt idx="212">
                  <c:v>9/1/1997</c:v>
                </c:pt>
                <c:pt idx="213">
                  <c:v>10/1/1997</c:v>
                </c:pt>
                <c:pt idx="214">
                  <c:v>11/1/1997</c:v>
                </c:pt>
                <c:pt idx="215">
                  <c:v>12/1/1997</c:v>
                </c:pt>
                <c:pt idx="216">
                  <c:v>1/1/1998</c:v>
                </c:pt>
                <c:pt idx="217">
                  <c:v>2/1/1998</c:v>
                </c:pt>
                <c:pt idx="218">
                  <c:v>3/1/1998</c:v>
                </c:pt>
                <c:pt idx="219">
                  <c:v>4/1/1998</c:v>
                </c:pt>
                <c:pt idx="220">
                  <c:v>5/1/1998</c:v>
                </c:pt>
                <c:pt idx="221">
                  <c:v>6/1/1998</c:v>
                </c:pt>
                <c:pt idx="222">
                  <c:v>7/1/1998</c:v>
                </c:pt>
                <c:pt idx="223">
                  <c:v>8/1/1998</c:v>
                </c:pt>
                <c:pt idx="224">
                  <c:v>9/1/1998</c:v>
                </c:pt>
                <c:pt idx="225">
                  <c:v>10/1/1998</c:v>
                </c:pt>
                <c:pt idx="226">
                  <c:v>11/1/1998</c:v>
                </c:pt>
                <c:pt idx="227">
                  <c:v>12/1/1998</c:v>
                </c:pt>
                <c:pt idx="228">
                  <c:v>1/1/1999</c:v>
                </c:pt>
                <c:pt idx="229">
                  <c:v>2/1/1999</c:v>
                </c:pt>
                <c:pt idx="230">
                  <c:v>3/1/1999</c:v>
                </c:pt>
                <c:pt idx="231">
                  <c:v>4/1/1999</c:v>
                </c:pt>
                <c:pt idx="232">
                  <c:v>5/1/1999</c:v>
                </c:pt>
                <c:pt idx="233">
                  <c:v>6/1/1999</c:v>
                </c:pt>
                <c:pt idx="234">
                  <c:v>7/1/1999</c:v>
                </c:pt>
                <c:pt idx="235">
                  <c:v>8/1/1999</c:v>
                </c:pt>
                <c:pt idx="236">
                  <c:v>9/1/1999</c:v>
                </c:pt>
                <c:pt idx="237">
                  <c:v>10/1/1999</c:v>
                </c:pt>
                <c:pt idx="238">
                  <c:v>11/1/1999</c:v>
                </c:pt>
                <c:pt idx="239">
                  <c:v>12/1/1999</c:v>
                </c:pt>
                <c:pt idx="240">
                  <c:v>1/1/2000</c:v>
                </c:pt>
                <c:pt idx="241">
                  <c:v>2/1/2000</c:v>
                </c:pt>
                <c:pt idx="242">
                  <c:v>3/1/2000</c:v>
                </c:pt>
                <c:pt idx="243">
                  <c:v>4/1/2000</c:v>
                </c:pt>
                <c:pt idx="244">
                  <c:v>5/1/2000</c:v>
                </c:pt>
                <c:pt idx="245">
                  <c:v>6/1/2000</c:v>
                </c:pt>
                <c:pt idx="246">
                  <c:v>7/1/2000</c:v>
                </c:pt>
                <c:pt idx="247">
                  <c:v>8/1/2000</c:v>
                </c:pt>
                <c:pt idx="248">
                  <c:v>9/1/2000</c:v>
                </c:pt>
                <c:pt idx="249">
                  <c:v>10/1/2000</c:v>
                </c:pt>
                <c:pt idx="250">
                  <c:v>11/1/2000</c:v>
                </c:pt>
                <c:pt idx="251">
                  <c:v>12/1/2000</c:v>
                </c:pt>
                <c:pt idx="252">
                  <c:v>1/1/2001</c:v>
                </c:pt>
                <c:pt idx="253">
                  <c:v>2/1/2001</c:v>
                </c:pt>
                <c:pt idx="254">
                  <c:v>3/1/2001</c:v>
                </c:pt>
                <c:pt idx="255">
                  <c:v>4/1/2001</c:v>
                </c:pt>
                <c:pt idx="256">
                  <c:v>5/1/2001</c:v>
                </c:pt>
                <c:pt idx="257">
                  <c:v>6/1/2001</c:v>
                </c:pt>
                <c:pt idx="258">
                  <c:v>7/1/2001</c:v>
                </c:pt>
                <c:pt idx="259">
                  <c:v>8/1/2001</c:v>
                </c:pt>
                <c:pt idx="260">
                  <c:v>9/1/2001</c:v>
                </c:pt>
                <c:pt idx="261">
                  <c:v>10/1/2001</c:v>
                </c:pt>
                <c:pt idx="262">
                  <c:v>11/1/2001</c:v>
                </c:pt>
                <c:pt idx="263">
                  <c:v>12/1/2001</c:v>
                </c:pt>
                <c:pt idx="264">
                  <c:v>1/1/2002</c:v>
                </c:pt>
                <c:pt idx="265">
                  <c:v>2/1/2002</c:v>
                </c:pt>
                <c:pt idx="266">
                  <c:v>3/1/2002</c:v>
                </c:pt>
                <c:pt idx="267">
                  <c:v>4/1/2002</c:v>
                </c:pt>
                <c:pt idx="268">
                  <c:v>5/1/2002</c:v>
                </c:pt>
                <c:pt idx="269">
                  <c:v>6/1/2002</c:v>
                </c:pt>
                <c:pt idx="270">
                  <c:v>7/1/2002</c:v>
                </c:pt>
                <c:pt idx="271">
                  <c:v>8/1/2002</c:v>
                </c:pt>
                <c:pt idx="272">
                  <c:v>9/1/2002</c:v>
                </c:pt>
                <c:pt idx="273">
                  <c:v>10/1/2002</c:v>
                </c:pt>
                <c:pt idx="274">
                  <c:v>11/1/2002</c:v>
                </c:pt>
                <c:pt idx="275">
                  <c:v>12/1/2002</c:v>
                </c:pt>
                <c:pt idx="276">
                  <c:v>1/1/2003</c:v>
                </c:pt>
                <c:pt idx="277">
                  <c:v>2/1/2003</c:v>
                </c:pt>
                <c:pt idx="278">
                  <c:v>3/1/2003</c:v>
                </c:pt>
                <c:pt idx="279">
                  <c:v>4/1/2003</c:v>
                </c:pt>
                <c:pt idx="280">
                  <c:v>5/1/2003</c:v>
                </c:pt>
                <c:pt idx="281">
                  <c:v>6/1/2003</c:v>
                </c:pt>
                <c:pt idx="282">
                  <c:v>7/1/2003</c:v>
                </c:pt>
                <c:pt idx="283">
                  <c:v>8/1/2003</c:v>
                </c:pt>
                <c:pt idx="284">
                  <c:v>9/1/2003</c:v>
                </c:pt>
                <c:pt idx="285">
                  <c:v>10/1/2003</c:v>
                </c:pt>
                <c:pt idx="286">
                  <c:v>11/1/2003</c:v>
                </c:pt>
                <c:pt idx="287">
                  <c:v>12/1/2003</c:v>
                </c:pt>
                <c:pt idx="288">
                  <c:v>1/1/2004</c:v>
                </c:pt>
                <c:pt idx="289">
                  <c:v>2/1/2004</c:v>
                </c:pt>
                <c:pt idx="290">
                  <c:v>3/1/2004</c:v>
                </c:pt>
                <c:pt idx="291">
                  <c:v>4/1/2004</c:v>
                </c:pt>
                <c:pt idx="292">
                  <c:v>5/1/2004</c:v>
                </c:pt>
                <c:pt idx="293">
                  <c:v>6/1/2004</c:v>
                </c:pt>
                <c:pt idx="294">
                  <c:v>7/1/2004</c:v>
                </c:pt>
                <c:pt idx="295">
                  <c:v>8/1/2004</c:v>
                </c:pt>
                <c:pt idx="296">
                  <c:v>9/1/2004</c:v>
                </c:pt>
                <c:pt idx="297">
                  <c:v>10/1/2004</c:v>
                </c:pt>
                <c:pt idx="298">
                  <c:v>11/1/2004</c:v>
                </c:pt>
                <c:pt idx="299">
                  <c:v>12/1/2004</c:v>
                </c:pt>
                <c:pt idx="300">
                  <c:v>1/1/2005</c:v>
                </c:pt>
                <c:pt idx="301">
                  <c:v>2/1/2005</c:v>
                </c:pt>
                <c:pt idx="302">
                  <c:v>3/1/2005</c:v>
                </c:pt>
                <c:pt idx="303">
                  <c:v>4/1/2005</c:v>
                </c:pt>
                <c:pt idx="304">
                  <c:v>5/1/2005</c:v>
                </c:pt>
                <c:pt idx="305">
                  <c:v>6/1/2005</c:v>
                </c:pt>
                <c:pt idx="306">
                  <c:v>7/1/2005</c:v>
                </c:pt>
                <c:pt idx="307">
                  <c:v>8/1/2005</c:v>
                </c:pt>
                <c:pt idx="308">
                  <c:v>9/1/2005</c:v>
                </c:pt>
                <c:pt idx="309">
                  <c:v>10/1/2005</c:v>
                </c:pt>
                <c:pt idx="310">
                  <c:v>11/1/2005</c:v>
                </c:pt>
                <c:pt idx="311">
                  <c:v>12/1/2005</c:v>
                </c:pt>
                <c:pt idx="312">
                  <c:v>1/1/2006</c:v>
                </c:pt>
                <c:pt idx="313">
                  <c:v>2/1/2006</c:v>
                </c:pt>
                <c:pt idx="314">
                  <c:v>3/1/2006</c:v>
                </c:pt>
                <c:pt idx="315">
                  <c:v>4/1/2006</c:v>
                </c:pt>
                <c:pt idx="316">
                  <c:v>5/1/2006</c:v>
                </c:pt>
                <c:pt idx="317">
                  <c:v>6/1/2006</c:v>
                </c:pt>
                <c:pt idx="318">
                  <c:v>7/1/2006</c:v>
                </c:pt>
                <c:pt idx="319">
                  <c:v>8/1/2006</c:v>
                </c:pt>
                <c:pt idx="320">
                  <c:v>9/1/2006</c:v>
                </c:pt>
                <c:pt idx="321">
                  <c:v>10/1/2006</c:v>
                </c:pt>
                <c:pt idx="322">
                  <c:v>11/1/2006</c:v>
                </c:pt>
                <c:pt idx="323">
                  <c:v>12/1/2006</c:v>
                </c:pt>
                <c:pt idx="324">
                  <c:v>1/1/2007</c:v>
                </c:pt>
                <c:pt idx="325">
                  <c:v>2/1/2007</c:v>
                </c:pt>
                <c:pt idx="326">
                  <c:v>3/1/2007</c:v>
                </c:pt>
                <c:pt idx="327">
                  <c:v>4/1/2007</c:v>
                </c:pt>
                <c:pt idx="328">
                  <c:v>5/1/2007</c:v>
                </c:pt>
                <c:pt idx="329">
                  <c:v>6/1/2007</c:v>
                </c:pt>
                <c:pt idx="330">
                  <c:v>7/1/2007</c:v>
                </c:pt>
                <c:pt idx="331">
                  <c:v>8/1/2007</c:v>
                </c:pt>
                <c:pt idx="332">
                  <c:v>9/1/2007</c:v>
                </c:pt>
                <c:pt idx="333">
                  <c:v>10/1/2007</c:v>
                </c:pt>
                <c:pt idx="334">
                  <c:v>11/1/2007</c:v>
                </c:pt>
                <c:pt idx="335">
                  <c:v>12/1/2007</c:v>
                </c:pt>
                <c:pt idx="336">
                  <c:v>1/1/2008</c:v>
                </c:pt>
                <c:pt idx="337">
                  <c:v>2/1/2008</c:v>
                </c:pt>
                <c:pt idx="338">
                  <c:v>3/1/2008</c:v>
                </c:pt>
                <c:pt idx="339">
                  <c:v>4/1/2008</c:v>
                </c:pt>
                <c:pt idx="340">
                  <c:v>5/1/2008</c:v>
                </c:pt>
                <c:pt idx="341">
                  <c:v>6/1/2008</c:v>
                </c:pt>
                <c:pt idx="342">
                  <c:v>7/1/2008</c:v>
                </c:pt>
                <c:pt idx="343">
                  <c:v>8/1/2008</c:v>
                </c:pt>
                <c:pt idx="344">
                  <c:v>9/1/2008</c:v>
                </c:pt>
                <c:pt idx="345">
                  <c:v>10/1/2008</c:v>
                </c:pt>
                <c:pt idx="346">
                  <c:v>11/1/2008</c:v>
                </c:pt>
                <c:pt idx="347">
                  <c:v>12/1/2008</c:v>
                </c:pt>
                <c:pt idx="348">
                  <c:v>1/1/2009</c:v>
                </c:pt>
                <c:pt idx="349">
                  <c:v>2/1/2009</c:v>
                </c:pt>
                <c:pt idx="350">
                  <c:v>3/1/2009</c:v>
                </c:pt>
                <c:pt idx="351">
                  <c:v>4/1/2009</c:v>
                </c:pt>
                <c:pt idx="352">
                  <c:v>5/1/2009</c:v>
                </c:pt>
                <c:pt idx="353">
                  <c:v>6/1/2009</c:v>
                </c:pt>
                <c:pt idx="354">
                  <c:v>7/1/2009</c:v>
                </c:pt>
                <c:pt idx="355">
                  <c:v>8/1/2009</c:v>
                </c:pt>
                <c:pt idx="356">
                  <c:v>9/1/2009</c:v>
                </c:pt>
                <c:pt idx="357">
                  <c:v>10/1/2009</c:v>
                </c:pt>
                <c:pt idx="358">
                  <c:v>11/1/2009</c:v>
                </c:pt>
                <c:pt idx="359">
                  <c:v>12/1/2009</c:v>
                </c:pt>
                <c:pt idx="360">
                  <c:v>1/1/2010</c:v>
                </c:pt>
                <c:pt idx="361">
                  <c:v>2/1/2010</c:v>
                </c:pt>
                <c:pt idx="362">
                  <c:v>3/1/2010</c:v>
                </c:pt>
                <c:pt idx="363">
                  <c:v>4/1/2010</c:v>
                </c:pt>
                <c:pt idx="364">
                  <c:v>5/1/2010</c:v>
                </c:pt>
                <c:pt idx="365">
                  <c:v>6/1/2010</c:v>
                </c:pt>
                <c:pt idx="366">
                  <c:v>7/1/2010</c:v>
                </c:pt>
                <c:pt idx="367">
                  <c:v>8/1/2010</c:v>
                </c:pt>
                <c:pt idx="368">
                  <c:v>9/1/2010</c:v>
                </c:pt>
                <c:pt idx="369">
                  <c:v>10/1/2010</c:v>
                </c:pt>
                <c:pt idx="370">
                  <c:v>11/1/2010</c:v>
                </c:pt>
                <c:pt idx="371">
                  <c:v>12/1/2010</c:v>
                </c:pt>
                <c:pt idx="372">
                  <c:v>1/1/2011</c:v>
                </c:pt>
                <c:pt idx="373">
                  <c:v>2/1/2011</c:v>
                </c:pt>
                <c:pt idx="374">
                  <c:v>3/1/2011</c:v>
                </c:pt>
                <c:pt idx="375">
                  <c:v>4/1/2011</c:v>
                </c:pt>
                <c:pt idx="376">
                  <c:v>5/1/2011</c:v>
                </c:pt>
                <c:pt idx="377">
                  <c:v>6/1/2011</c:v>
                </c:pt>
                <c:pt idx="378">
                  <c:v>7/1/2011</c:v>
                </c:pt>
                <c:pt idx="379">
                  <c:v>8/1/2011</c:v>
                </c:pt>
                <c:pt idx="380">
                  <c:v>9/1/2011</c:v>
                </c:pt>
                <c:pt idx="381">
                  <c:v>10/1/2011</c:v>
                </c:pt>
                <c:pt idx="382">
                  <c:v>11/1/2011</c:v>
                </c:pt>
                <c:pt idx="383">
                  <c:v>12/1/2011</c:v>
                </c:pt>
                <c:pt idx="384">
                  <c:v>1/1/2012</c:v>
                </c:pt>
                <c:pt idx="385">
                  <c:v>2/1/2012</c:v>
                </c:pt>
                <c:pt idx="386">
                  <c:v>3/1/2012</c:v>
                </c:pt>
                <c:pt idx="387">
                  <c:v>4/1/2012</c:v>
                </c:pt>
                <c:pt idx="388">
                  <c:v>5/1/2012</c:v>
                </c:pt>
                <c:pt idx="389">
                  <c:v>6/1/2012</c:v>
                </c:pt>
                <c:pt idx="390">
                  <c:v>7/1/2012</c:v>
                </c:pt>
                <c:pt idx="391">
                  <c:v>8/1/2012</c:v>
                </c:pt>
                <c:pt idx="392">
                  <c:v>9/1/2012</c:v>
                </c:pt>
                <c:pt idx="393">
                  <c:v>10/1/2012</c:v>
                </c:pt>
                <c:pt idx="394">
                  <c:v>11/1/2012</c:v>
                </c:pt>
                <c:pt idx="395">
                  <c:v>12/1/2012</c:v>
                </c:pt>
                <c:pt idx="396">
                  <c:v>1/1/2013</c:v>
                </c:pt>
                <c:pt idx="397">
                  <c:v>2/1/2013</c:v>
                </c:pt>
                <c:pt idx="398">
                  <c:v>3/1/2013</c:v>
                </c:pt>
                <c:pt idx="399">
                  <c:v>4/1/2013</c:v>
                </c:pt>
                <c:pt idx="400">
                  <c:v>5/1/2013</c:v>
                </c:pt>
                <c:pt idx="401">
                  <c:v>6/1/2013</c:v>
                </c:pt>
                <c:pt idx="402">
                  <c:v>7/1/2013</c:v>
                </c:pt>
                <c:pt idx="403">
                  <c:v>8/1/2013</c:v>
                </c:pt>
                <c:pt idx="404">
                  <c:v>9/1/2013</c:v>
                </c:pt>
                <c:pt idx="405">
                  <c:v>10/1/2013</c:v>
                </c:pt>
                <c:pt idx="406">
                  <c:v>11/1/2013</c:v>
                </c:pt>
                <c:pt idx="407">
                  <c:v>12/1/2013</c:v>
                </c:pt>
                <c:pt idx="408">
                  <c:v>1/1/2014</c:v>
                </c:pt>
                <c:pt idx="409">
                  <c:v>2/1/2014</c:v>
                </c:pt>
                <c:pt idx="410">
                  <c:v>3/1/2014</c:v>
                </c:pt>
                <c:pt idx="411">
                  <c:v>4/1/2014</c:v>
                </c:pt>
                <c:pt idx="412">
                  <c:v>5/1/2014</c:v>
                </c:pt>
                <c:pt idx="413">
                  <c:v>6/1/2014</c:v>
                </c:pt>
                <c:pt idx="414">
                  <c:v>7/1/2014</c:v>
                </c:pt>
                <c:pt idx="415">
                  <c:v>8/1/2014</c:v>
                </c:pt>
                <c:pt idx="416">
                  <c:v>9/1/2014</c:v>
                </c:pt>
                <c:pt idx="417">
                  <c:v>10/1/2014</c:v>
                </c:pt>
                <c:pt idx="418">
                  <c:v>11/1/2014</c:v>
                </c:pt>
                <c:pt idx="419">
                  <c:v>12/1/2014</c:v>
                </c:pt>
                <c:pt idx="420">
                  <c:v>1/1/2015</c:v>
                </c:pt>
                <c:pt idx="421">
                  <c:v>2/1/2015</c:v>
                </c:pt>
                <c:pt idx="422">
                  <c:v>3/1/2015</c:v>
                </c:pt>
                <c:pt idx="423">
                  <c:v>4/1/2015</c:v>
                </c:pt>
                <c:pt idx="424">
                  <c:v>5/1/2015</c:v>
                </c:pt>
                <c:pt idx="425">
                  <c:v>6/1/2015</c:v>
                </c:pt>
                <c:pt idx="426">
                  <c:v>7/1/2015</c:v>
                </c:pt>
                <c:pt idx="427">
                  <c:v>8/1/2015</c:v>
                </c:pt>
                <c:pt idx="428">
                  <c:v>9/1/2015</c:v>
                </c:pt>
                <c:pt idx="429">
                  <c:v>10/1/2015</c:v>
                </c:pt>
                <c:pt idx="430">
                  <c:v>11/1/2015</c:v>
                </c:pt>
                <c:pt idx="431">
                  <c:v>12/1/2015</c:v>
                </c:pt>
                <c:pt idx="432">
                  <c:v>1/1/2016</c:v>
                </c:pt>
                <c:pt idx="433">
                  <c:v>2/1/2016</c:v>
                </c:pt>
                <c:pt idx="434">
                  <c:v>3/1/2016</c:v>
                </c:pt>
                <c:pt idx="435">
                  <c:v>4/1/2016</c:v>
                </c:pt>
                <c:pt idx="436">
                  <c:v>5/1/2016</c:v>
                </c:pt>
                <c:pt idx="437">
                  <c:v>6/1/2016</c:v>
                </c:pt>
                <c:pt idx="438">
                  <c:v>7/1/2016</c:v>
                </c:pt>
                <c:pt idx="439">
                  <c:v>8/1/2016</c:v>
                </c:pt>
                <c:pt idx="440">
                  <c:v>9/1/2016</c:v>
                </c:pt>
                <c:pt idx="441">
                  <c:v>10/1/2016</c:v>
                </c:pt>
                <c:pt idx="442">
                  <c:v>11/1/2016</c:v>
                </c:pt>
                <c:pt idx="443">
                  <c:v>12/1/2016</c:v>
                </c:pt>
                <c:pt idx="444">
                  <c:v>1/1/2017</c:v>
                </c:pt>
                <c:pt idx="445">
                  <c:v>2/1/2017</c:v>
                </c:pt>
                <c:pt idx="446">
                  <c:v>3/1/2017</c:v>
                </c:pt>
                <c:pt idx="447">
                  <c:v>4/1/2017</c:v>
                </c:pt>
                <c:pt idx="448">
                  <c:v>5/1/2017</c:v>
                </c:pt>
                <c:pt idx="449">
                  <c:v>6/1/2017</c:v>
                </c:pt>
                <c:pt idx="450">
                  <c:v>7/1/2017</c:v>
                </c:pt>
                <c:pt idx="451">
                  <c:v>8/1/2017</c:v>
                </c:pt>
                <c:pt idx="452">
                  <c:v>9/1/2017</c:v>
                </c:pt>
                <c:pt idx="453">
                  <c:v>10/1/2017</c:v>
                </c:pt>
                <c:pt idx="454">
                  <c:v>11/1/2017</c:v>
                </c:pt>
                <c:pt idx="455">
                  <c:v>12/1/2017</c:v>
                </c:pt>
                <c:pt idx="456">
                  <c:v>1/1/2018</c:v>
                </c:pt>
                <c:pt idx="457">
                  <c:v>2/1/2018</c:v>
                </c:pt>
                <c:pt idx="458">
                  <c:v>3/1/2018</c:v>
                </c:pt>
              </c:strCache>
            </c:strRef>
          </c:cat>
          <c:val>
            <c:numRef>
              <c:f>'Wheat v Bread Chart 1'!$B$4:$B$462</c:f>
              <c:numCache>
                <c:formatCode>General</c:formatCode>
                <c:ptCount val="459"/>
                <c:pt idx="0">
                  <c:v>0.501</c:v>
                </c:pt>
                <c:pt idx="1">
                  <c:v>0.50700000000000001</c:v>
                </c:pt>
                <c:pt idx="2">
                  <c:v>0.502</c:v>
                </c:pt>
                <c:pt idx="3">
                  <c:v>0.50700000000000001</c:v>
                </c:pt>
                <c:pt idx="4">
                  <c:v>0.504</c:v>
                </c:pt>
                <c:pt idx="5">
                  <c:v>0.503</c:v>
                </c:pt>
                <c:pt idx="6">
                  <c:v>0.51100000000000001</c:v>
                </c:pt>
                <c:pt idx="7">
                  <c:v>0.50700000000000001</c:v>
                </c:pt>
                <c:pt idx="8">
                  <c:v>0.51100000000000001</c:v>
                </c:pt>
                <c:pt idx="9">
                  <c:v>0.51400000000000001</c:v>
                </c:pt>
                <c:pt idx="10">
                  <c:v>0.51900000000000002</c:v>
                </c:pt>
                <c:pt idx="11">
                  <c:v>0.51900000000000002</c:v>
                </c:pt>
                <c:pt idx="12">
                  <c:v>0.53100000000000003</c:v>
                </c:pt>
                <c:pt idx="13">
                  <c:v>0.53300000000000003</c:v>
                </c:pt>
                <c:pt idx="14">
                  <c:v>0.53800000000000003</c:v>
                </c:pt>
                <c:pt idx="15">
                  <c:v>0.51900000000000002</c:v>
                </c:pt>
                <c:pt idx="16">
                  <c:v>0.52500000000000002</c:v>
                </c:pt>
                <c:pt idx="17">
                  <c:v>0.52300000000000002</c:v>
                </c:pt>
                <c:pt idx="18">
                  <c:v>0.52100000000000002</c:v>
                </c:pt>
                <c:pt idx="19">
                  <c:v>0.51900000000000002</c:v>
                </c:pt>
                <c:pt idx="20">
                  <c:v>0.52400000000000002</c:v>
                </c:pt>
                <c:pt idx="21">
                  <c:v>0.52100000000000002</c:v>
                </c:pt>
                <c:pt idx="22">
                  <c:v>0.52700000000000002</c:v>
                </c:pt>
                <c:pt idx="23">
                  <c:v>0.52100000000000002</c:v>
                </c:pt>
                <c:pt idx="24">
                  <c:v>0.53700000000000003</c:v>
                </c:pt>
                <c:pt idx="25">
                  <c:v>0.53400000000000003</c:v>
                </c:pt>
                <c:pt idx="26">
                  <c:v>0.52600000000000002</c:v>
                </c:pt>
                <c:pt idx="27">
                  <c:v>0.52600000000000002</c:v>
                </c:pt>
                <c:pt idx="28">
                  <c:v>0.52900000000000003</c:v>
                </c:pt>
                <c:pt idx="29">
                  <c:v>0.52500000000000002</c:v>
                </c:pt>
                <c:pt idx="30">
                  <c:v>0.53400000000000003</c:v>
                </c:pt>
                <c:pt idx="31">
                  <c:v>0.53400000000000003</c:v>
                </c:pt>
                <c:pt idx="32">
                  <c:v>0.53600000000000003</c:v>
                </c:pt>
                <c:pt idx="33">
                  <c:v>0.53400000000000003</c:v>
                </c:pt>
                <c:pt idx="34">
                  <c:v>0.53400000000000003</c:v>
                </c:pt>
                <c:pt idx="35">
                  <c:v>0.53700000000000003</c:v>
                </c:pt>
                <c:pt idx="36">
                  <c:v>0.54100000000000004</c:v>
                </c:pt>
                <c:pt idx="37">
                  <c:v>0.54400000000000004</c:v>
                </c:pt>
                <c:pt idx="38">
                  <c:v>0.54400000000000004</c:v>
                </c:pt>
                <c:pt idx="39">
                  <c:v>0.53800000000000003</c:v>
                </c:pt>
                <c:pt idx="40">
                  <c:v>0.54200000000000004</c:v>
                </c:pt>
                <c:pt idx="41">
                  <c:v>0.54200000000000004</c:v>
                </c:pt>
                <c:pt idx="42">
                  <c:v>0.54400000000000004</c:v>
                </c:pt>
                <c:pt idx="43">
                  <c:v>0.53900000000000003</c:v>
                </c:pt>
                <c:pt idx="44">
                  <c:v>0.53600000000000003</c:v>
                </c:pt>
                <c:pt idx="45">
                  <c:v>0.53500000000000003</c:v>
                </c:pt>
                <c:pt idx="46">
                  <c:v>0.54700000000000004</c:v>
                </c:pt>
                <c:pt idx="47">
                  <c:v>0.54700000000000004</c:v>
                </c:pt>
                <c:pt idx="48">
                  <c:v>0.54300000000000004</c:v>
                </c:pt>
                <c:pt idx="49">
                  <c:v>0.54100000000000004</c:v>
                </c:pt>
                <c:pt idx="50">
                  <c:v>0.54200000000000004</c:v>
                </c:pt>
                <c:pt idx="51">
                  <c:v>0.53600000000000003</c:v>
                </c:pt>
                <c:pt idx="52">
                  <c:v>0.54100000000000004</c:v>
                </c:pt>
                <c:pt idx="53">
                  <c:v>0.54200000000000004</c:v>
                </c:pt>
                <c:pt idx="54">
                  <c:v>0.54100000000000004</c:v>
                </c:pt>
                <c:pt idx="55">
                  <c:v>0.54300000000000004</c:v>
                </c:pt>
                <c:pt idx="56">
                  <c:v>0.53900000000000003</c:v>
                </c:pt>
                <c:pt idx="57">
                  <c:v>0.54</c:v>
                </c:pt>
                <c:pt idx="58">
                  <c:v>0.54300000000000004</c:v>
                </c:pt>
                <c:pt idx="59">
                  <c:v>0.54400000000000004</c:v>
                </c:pt>
                <c:pt idx="60">
                  <c:v>0.55100000000000005</c:v>
                </c:pt>
                <c:pt idx="61">
                  <c:v>0.54400000000000004</c:v>
                </c:pt>
                <c:pt idx="62">
                  <c:v>0.54400000000000004</c:v>
                </c:pt>
                <c:pt idx="63">
                  <c:v>0.54400000000000004</c:v>
                </c:pt>
                <c:pt idx="64">
                  <c:v>0.54200000000000004</c:v>
                </c:pt>
                <c:pt idx="65">
                  <c:v>0.54600000000000004</c:v>
                </c:pt>
                <c:pt idx="66">
                  <c:v>0.55600000000000005</c:v>
                </c:pt>
                <c:pt idx="67">
                  <c:v>0.55300000000000005</c:v>
                </c:pt>
                <c:pt idx="68">
                  <c:v>0.56100000000000005</c:v>
                </c:pt>
                <c:pt idx="69">
                  <c:v>0.56599999999999995</c:v>
                </c:pt>
                <c:pt idx="70">
                  <c:v>0.56399999999999995</c:v>
                </c:pt>
                <c:pt idx="71">
                  <c:v>0.56799999999999995</c:v>
                </c:pt>
                <c:pt idx="72">
                  <c:v>0.56599999999999995</c:v>
                </c:pt>
                <c:pt idx="73">
                  <c:v>0.56299999999999994</c:v>
                </c:pt>
                <c:pt idx="74">
                  <c:v>0.56000000000000005</c:v>
                </c:pt>
                <c:pt idx="75">
                  <c:v>0.56100000000000005</c:v>
                </c:pt>
                <c:pt idx="76">
                  <c:v>0.56200000000000006</c:v>
                </c:pt>
                <c:pt idx="77">
                  <c:v>0.56899999999999995</c:v>
                </c:pt>
                <c:pt idx="78">
                  <c:v>0.56399999999999995</c:v>
                </c:pt>
                <c:pt idx="79">
                  <c:v>0.56999999999999995</c:v>
                </c:pt>
                <c:pt idx="80">
                  <c:v>0.56599999999999995</c:v>
                </c:pt>
                <c:pt idx="81">
                  <c:v>0.56499999999999995</c:v>
                </c:pt>
                <c:pt idx="82">
                  <c:v>0.56399999999999995</c:v>
                </c:pt>
                <c:pt idx="83">
                  <c:v>0.56599999999999995</c:v>
                </c:pt>
                <c:pt idx="84">
                  <c:v>0.54400000000000004</c:v>
                </c:pt>
                <c:pt idx="85">
                  <c:v>0.53900000000000003</c:v>
                </c:pt>
                <c:pt idx="86">
                  <c:v>0.54100000000000004</c:v>
                </c:pt>
                <c:pt idx="87">
                  <c:v>0.54200000000000004</c:v>
                </c:pt>
                <c:pt idx="88">
                  <c:v>0.54</c:v>
                </c:pt>
                <c:pt idx="89">
                  <c:v>0.53300000000000003</c:v>
                </c:pt>
                <c:pt idx="90">
                  <c:v>0.54400000000000004</c:v>
                </c:pt>
                <c:pt idx="91">
                  <c:v>0.54600000000000004</c:v>
                </c:pt>
                <c:pt idx="92">
                  <c:v>0.55100000000000005</c:v>
                </c:pt>
                <c:pt idx="93">
                  <c:v>0.55900000000000005</c:v>
                </c:pt>
                <c:pt idx="94">
                  <c:v>0.55900000000000005</c:v>
                </c:pt>
                <c:pt idx="95">
                  <c:v>0.57099999999999995</c:v>
                </c:pt>
                <c:pt idx="96">
                  <c:v>0.58599999999999997</c:v>
                </c:pt>
                <c:pt idx="97">
                  <c:v>0.58599999999999997</c:v>
                </c:pt>
                <c:pt idx="98">
                  <c:v>0.58699999999999997</c:v>
                </c:pt>
                <c:pt idx="99">
                  <c:v>0.59499999999999997</c:v>
                </c:pt>
                <c:pt idx="100">
                  <c:v>0.59799999999999998</c:v>
                </c:pt>
                <c:pt idx="101">
                  <c:v>0.60099999999999998</c:v>
                </c:pt>
                <c:pt idx="102">
                  <c:v>0.60199999999999998</c:v>
                </c:pt>
                <c:pt idx="103">
                  <c:v>0.61899999999999999</c:v>
                </c:pt>
                <c:pt idx="104">
                  <c:v>0.63600000000000001</c:v>
                </c:pt>
                <c:pt idx="105">
                  <c:v>0.64200000000000002</c:v>
                </c:pt>
                <c:pt idx="106">
                  <c:v>0.64500000000000002</c:v>
                </c:pt>
                <c:pt idx="107">
                  <c:v>0.65700000000000003</c:v>
                </c:pt>
                <c:pt idx="108">
                  <c:v>0.65300000000000002</c:v>
                </c:pt>
                <c:pt idx="109">
                  <c:v>0.65200000000000002</c:v>
                </c:pt>
                <c:pt idx="110">
                  <c:v>0.65400000000000003</c:v>
                </c:pt>
                <c:pt idx="111">
                  <c:v>0.65500000000000003</c:v>
                </c:pt>
                <c:pt idx="112">
                  <c:v>0.65500000000000003</c:v>
                </c:pt>
                <c:pt idx="113">
                  <c:v>0.66400000000000003</c:v>
                </c:pt>
                <c:pt idx="114">
                  <c:v>0.67100000000000004</c:v>
                </c:pt>
                <c:pt idx="115">
                  <c:v>0.67400000000000004</c:v>
                </c:pt>
                <c:pt idx="116">
                  <c:v>0.67100000000000004</c:v>
                </c:pt>
                <c:pt idx="117">
                  <c:v>0.67400000000000004</c:v>
                </c:pt>
                <c:pt idx="118">
                  <c:v>0.67600000000000005</c:v>
                </c:pt>
                <c:pt idx="119">
                  <c:v>0.68799999999999994</c:v>
                </c:pt>
                <c:pt idx="120">
                  <c:v>0.68899999999999995</c:v>
                </c:pt>
                <c:pt idx="121">
                  <c:v>0.70099999999999996</c:v>
                </c:pt>
                <c:pt idx="122">
                  <c:v>0.68</c:v>
                </c:pt>
                <c:pt idx="123">
                  <c:v>0.68600000000000005</c:v>
                </c:pt>
                <c:pt idx="124">
                  <c:v>0.67800000000000005</c:v>
                </c:pt>
                <c:pt idx="125">
                  <c:v>0.68700000000000006</c:v>
                </c:pt>
                <c:pt idx="126">
                  <c:v>0.68500000000000005</c:v>
                </c:pt>
                <c:pt idx="127">
                  <c:v>0.71299999999999997</c:v>
                </c:pt>
                <c:pt idx="128">
                  <c:v>0.7</c:v>
                </c:pt>
                <c:pt idx="129">
                  <c:v>0.70599999999999996</c:v>
                </c:pt>
                <c:pt idx="130">
                  <c:v>0.71</c:v>
                </c:pt>
                <c:pt idx="131">
                  <c:v>0.7</c:v>
                </c:pt>
                <c:pt idx="132">
                  <c:v>0.70499999999999996</c:v>
                </c:pt>
                <c:pt idx="133">
                  <c:v>0.70099999999999996</c:v>
                </c:pt>
                <c:pt idx="134">
                  <c:v>0.70199999999999996</c:v>
                </c:pt>
                <c:pt idx="135">
                  <c:v>0.70099999999999996</c:v>
                </c:pt>
                <c:pt idx="136">
                  <c:v>0.70499999999999996</c:v>
                </c:pt>
                <c:pt idx="137">
                  <c:v>0.70499999999999996</c:v>
                </c:pt>
                <c:pt idx="138">
                  <c:v>0.7</c:v>
                </c:pt>
                <c:pt idx="139">
                  <c:v>0.71399999999999997</c:v>
                </c:pt>
                <c:pt idx="140">
                  <c:v>0.71699999999999997</c:v>
                </c:pt>
                <c:pt idx="141">
                  <c:v>0.72</c:v>
                </c:pt>
                <c:pt idx="142">
                  <c:v>0.73099999999999998</c:v>
                </c:pt>
                <c:pt idx="143">
                  <c:v>0.71699999999999997</c:v>
                </c:pt>
                <c:pt idx="144">
                  <c:v>0.72599999999999998</c:v>
                </c:pt>
                <c:pt idx="145">
                  <c:v>0.73</c:v>
                </c:pt>
                <c:pt idx="146">
                  <c:v>0.747</c:v>
                </c:pt>
                <c:pt idx="147">
                  <c:v>0.746</c:v>
                </c:pt>
                <c:pt idx="148">
                  <c:v>0.752</c:v>
                </c:pt>
                <c:pt idx="149">
                  <c:v>0.75700000000000001</c:v>
                </c:pt>
                <c:pt idx="150">
                  <c:v>0.77100000000000002</c:v>
                </c:pt>
                <c:pt idx="151">
                  <c:v>0.77600000000000002</c:v>
                </c:pt>
                <c:pt idx="152">
                  <c:v>0.75600000000000001</c:v>
                </c:pt>
                <c:pt idx="153">
                  <c:v>0.752</c:v>
                </c:pt>
                <c:pt idx="154">
                  <c:v>0.747</c:v>
                </c:pt>
                <c:pt idx="155">
                  <c:v>0.73799999999999999</c:v>
                </c:pt>
                <c:pt idx="156">
                  <c:v>0.748</c:v>
                </c:pt>
                <c:pt idx="157">
                  <c:v>0.751</c:v>
                </c:pt>
                <c:pt idx="158">
                  <c:v>0.74199999999999999</c:v>
                </c:pt>
                <c:pt idx="159">
                  <c:v>0.74399999999999999</c:v>
                </c:pt>
                <c:pt idx="160">
                  <c:v>0.752</c:v>
                </c:pt>
                <c:pt idx="161">
                  <c:v>0.752</c:v>
                </c:pt>
                <c:pt idx="162">
                  <c:v>0.76200000000000001</c:v>
                </c:pt>
                <c:pt idx="163">
                  <c:v>0.745</c:v>
                </c:pt>
                <c:pt idx="164">
                  <c:v>0.748</c:v>
                </c:pt>
                <c:pt idx="165">
                  <c:v>0.75</c:v>
                </c:pt>
                <c:pt idx="166">
                  <c:v>0.77100000000000002</c:v>
                </c:pt>
                <c:pt idx="167">
                  <c:v>0.76</c:v>
                </c:pt>
                <c:pt idx="168">
                  <c:v>0.76800000000000002</c:v>
                </c:pt>
                <c:pt idx="169">
                  <c:v>0.75600000000000001</c:v>
                </c:pt>
                <c:pt idx="170">
                  <c:v>0.755</c:v>
                </c:pt>
                <c:pt idx="171">
                  <c:v>0.76500000000000001</c:v>
                </c:pt>
                <c:pt idx="172">
                  <c:v>0.76500000000000001</c:v>
                </c:pt>
                <c:pt idx="173">
                  <c:v>0.76100000000000001</c:v>
                </c:pt>
                <c:pt idx="174">
                  <c:v>0.75900000000000001</c:v>
                </c:pt>
                <c:pt idx="175">
                  <c:v>0.753</c:v>
                </c:pt>
                <c:pt idx="176">
                  <c:v>0.77600000000000002</c:v>
                </c:pt>
                <c:pt idx="177">
                  <c:v>0.75600000000000001</c:v>
                </c:pt>
                <c:pt idx="178">
                  <c:v>0.76600000000000001</c:v>
                </c:pt>
                <c:pt idx="179">
                  <c:v>0.748</c:v>
                </c:pt>
                <c:pt idx="180">
                  <c:v>0.76700000000000002</c:v>
                </c:pt>
                <c:pt idx="181">
                  <c:v>0.76700000000000002</c:v>
                </c:pt>
                <c:pt idx="182">
                  <c:v>0.77500000000000002</c:v>
                </c:pt>
                <c:pt idx="183">
                  <c:v>0.77600000000000002</c:v>
                </c:pt>
                <c:pt idx="184">
                  <c:v>0.76800000000000002</c:v>
                </c:pt>
                <c:pt idx="185">
                  <c:v>0.78100000000000003</c:v>
                </c:pt>
                <c:pt idx="186">
                  <c:v>0.78900000000000003</c:v>
                </c:pt>
                <c:pt idx="187">
                  <c:v>0.79700000000000004</c:v>
                </c:pt>
                <c:pt idx="188">
                  <c:v>0.80800000000000005</c:v>
                </c:pt>
                <c:pt idx="189">
                  <c:v>0.80900000000000005</c:v>
                </c:pt>
                <c:pt idx="190">
                  <c:v>0.82099999999999995</c:v>
                </c:pt>
                <c:pt idx="191">
                  <c:v>0.83699999999999997</c:v>
                </c:pt>
                <c:pt idx="192">
                  <c:v>0.86</c:v>
                </c:pt>
                <c:pt idx="193">
                  <c:v>0.85799999999999998</c:v>
                </c:pt>
                <c:pt idx="194">
                  <c:v>0.85199999999999998</c:v>
                </c:pt>
                <c:pt idx="195">
                  <c:v>0.86499999999999999</c:v>
                </c:pt>
                <c:pt idx="196">
                  <c:v>0.86899999999999999</c:v>
                </c:pt>
                <c:pt idx="197">
                  <c:v>0.88600000000000001</c:v>
                </c:pt>
                <c:pt idx="198">
                  <c:v>0.88900000000000001</c:v>
                </c:pt>
                <c:pt idx="199">
                  <c:v>0.91500000000000004</c:v>
                </c:pt>
                <c:pt idx="200">
                  <c:v>0.88600000000000001</c:v>
                </c:pt>
                <c:pt idx="201">
                  <c:v>0.873</c:v>
                </c:pt>
                <c:pt idx="202">
                  <c:v>0.88</c:v>
                </c:pt>
                <c:pt idx="203">
                  <c:v>0.875</c:v>
                </c:pt>
                <c:pt idx="204">
                  <c:v>0.86199999999999999</c:v>
                </c:pt>
                <c:pt idx="205">
                  <c:v>0.85799999999999998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0.85399999999999998</c:v>
                </c:pt>
                <c:pt idx="209">
                  <c:v>0.874</c:v>
                </c:pt>
                <c:pt idx="210">
                  <c:v>0.872</c:v>
                </c:pt>
                <c:pt idx="211">
                  <c:v>0.872</c:v>
                </c:pt>
                <c:pt idx="212">
                  <c:v>0.88500000000000001</c:v>
                </c:pt>
                <c:pt idx="213">
                  <c:v>0.89900000000000002</c:v>
                </c:pt>
                <c:pt idx="214">
                  <c:v>0.89700000000000002</c:v>
                </c:pt>
                <c:pt idx="215">
                  <c:v>0.88400000000000001</c:v>
                </c:pt>
                <c:pt idx="216">
                  <c:v>0.85499999999999998</c:v>
                </c:pt>
                <c:pt idx="217">
                  <c:v>0.86</c:v>
                </c:pt>
                <c:pt idx="218">
                  <c:v>0.85299999999999998</c:v>
                </c:pt>
                <c:pt idx="219">
                  <c:v>0.86299999999999999</c:v>
                </c:pt>
                <c:pt idx="220">
                  <c:v>0.86599999999999999</c:v>
                </c:pt>
                <c:pt idx="221">
                  <c:v>0.85899999999999999</c:v>
                </c:pt>
                <c:pt idx="222">
                  <c:v>0.86699999999999999</c:v>
                </c:pt>
                <c:pt idx="223">
                  <c:v>0.86899999999999999</c:v>
                </c:pt>
                <c:pt idx="224">
                  <c:v>0.86</c:v>
                </c:pt>
                <c:pt idx="225">
                  <c:v>0.84899999999999998</c:v>
                </c:pt>
                <c:pt idx="226">
                  <c:v>0.85499999999999998</c:v>
                </c:pt>
                <c:pt idx="227">
                  <c:v>0.86599999999999999</c:v>
                </c:pt>
                <c:pt idx="228">
                  <c:v>0.872</c:v>
                </c:pt>
                <c:pt idx="229">
                  <c:v>0.88</c:v>
                </c:pt>
                <c:pt idx="230">
                  <c:v>0.88300000000000001</c:v>
                </c:pt>
                <c:pt idx="231">
                  <c:v>0.89700000000000002</c:v>
                </c:pt>
                <c:pt idx="232">
                  <c:v>0.88600000000000001</c:v>
                </c:pt>
                <c:pt idx="233">
                  <c:v>0.88500000000000001</c:v>
                </c:pt>
                <c:pt idx="234">
                  <c:v>0.89300000000000002</c:v>
                </c:pt>
                <c:pt idx="235">
                  <c:v>0.88400000000000001</c:v>
                </c:pt>
                <c:pt idx="236">
                  <c:v>0.878</c:v>
                </c:pt>
                <c:pt idx="237">
                  <c:v>0.88900000000000001</c:v>
                </c:pt>
                <c:pt idx="238">
                  <c:v>0.89900000000000002</c:v>
                </c:pt>
                <c:pt idx="239">
                  <c:v>0.89900000000000002</c:v>
                </c:pt>
                <c:pt idx="240">
                  <c:v>0.90700000000000003</c:v>
                </c:pt>
                <c:pt idx="241">
                  <c:v>0.92400000000000004</c:v>
                </c:pt>
                <c:pt idx="242">
                  <c:v>0.92400000000000004</c:v>
                </c:pt>
                <c:pt idx="243">
                  <c:v>0.92700000000000005</c:v>
                </c:pt>
                <c:pt idx="244">
                  <c:v>0.91500000000000004</c:v>
                </c:pt>
                <c:pt idx="245">
                  <c:v>0.91500000000000004</c:v>
                </c:pt>
                <c:pt idx="246">
                  <c:v>0.93500000000000005</c:v>
                </c:pt>
                <c:pt idx="247">
                  <c:v>0.92300000000000004</c:v>
                </c:pt>
                <c:pt idx="248">
                  <c:v>0.91800000000000004</c:v>
                </c:pt>
                <c:pt idx="249">
                  <c:v>0.93400000000000005</c:v>
                </c:pt>
                <c:pt idx="250">
                  <c:v>0.95299999999999996</c:v>
                </c:pt>
                <c:pt idx="251">
                  <c:v>0.98699999999999999</c:v>
                </c:pt>
                <c:pt idx="252">
                  <c:v>0.98199999999999998</c:v>
                </c:pt>
                <c:pt idx="253">
                  <c:v>0.99399999999999999</c:v>
                </c:pt>
                <c:pt idx="254">
                  <c:v>1.02</c:v>
                </c:pt>
                <c:pt idx="255">
                  <c:v>1.008</c:v>
                </c:pt>
                <c:pt idx="256">
                  <c:v>0.995</c:v>
                </c:pt>
                <c:pt idx="257">
                  <c:v>0.98899999999999999</c:v>
                </c:pt>
                <c:pt idx="258">
                  <c:v>0.98699999999999999</c:v>
                </c:pt>
                <c:pt idx="259">
                  <c:v>0.99099999999999999</c:v>
                </c:pt>
                <c:pt idx="260">
                  <c:v>0.996</c:v>
                </c:pt>
                <c:pt idx="261">
                  <c:v>1.01</c:v>
                </c:pt>
                <c:pt idx="262">
                  <c:v>1.012</c:v>
                </c:pt>
                <c:pt idx="263">
                  <c:v>1.0049999999999999</c:v>
                </c:pt>
                <c:pt idx="264">
                  <c:v>1.0009999999999999</c:v>
                </c:pt>
                <c:pt idx="265">
                  <c:v>1.008</c:v>
                </c:pt>
                <c:pt idx="266">
                  <c:v>1.012</c:v>
                </c:pt>
                <c:pt idx="267">
                  <c:v>1.0049999999999999</c:v>
                </c:pt>
                <c:pt idx="268">
                  <c:v>1.012</c:v>
                </c:pt>
                <c:pt idx="269">
                  <c:v>1.0109999999999999</c:v>
                </c:pt>
                <c:pt idx="270">
                  <c:v>1.0149999999999999</c:v>
                </c:pt>
                <c:pt idx="271">
                  <c:v>1.012</c:v>
                </c:pt>
                <c:pt idx="272">
                  <c:v>1.016</c:v>
                </c:pt>
                <c:pt idx="273">
                  <c:v>1.0149999999999999</c:v>
                </c:pt>
                <c:pt idx="274">
                  <c:v>1.054</c:v>
                </c:pt>
                <c:pt idx="275">
                  <c:v>1.026</c:v>
                </c:pt>
                <c:pt idx="276">
                  <c:v>1.042</c:v>
                </c:pt>
                <c:pt idx="277">
                  <c:v>1.048</c:v>
                </c:pt>
                <c:pt idx="278">
                  <c:v>1.042</c:v>
                </c:pt>
                <c:pt idx="279">
                  <c:v>1.0469999999999999</c:v>
                </c:pt>
                <c:pt idx="280">
                  <c:v>1.0009999999999999</c:v>
                </c:pt>
                <c:pt idx="281">
                  <c:v>0.96099999999999997</c:v>
                </c:pt>
                <c:pt idx="282">
                  <c:v>1.002</c:v>
                </c:pt>
                <c:pt idx="283">
                  <c:v>0.996</c:v>
                </c:pt>
                <c:pt idx="284">
                  <c:v>0.99399999999999999</c:v>
                </c:pt>
                <c:pt idx="285">
                  <c:v>0.96899999999999997</c:v>
                </c:pt>
                <c:pt idx="286">
                  <c:v>0.95299999999999996</c:v>
                </c:pt>
                <c:pt idx="287">
                  <c:v>0.95399999999999996</c:v>
                </c:pt>
                <c:pt idx="288">
                  <c:v>0.94599999999999995</c:v>
                </c:pt>
                <c:pt idx="289">
                  <c:v>0.94299999999999995</c:v>
                </c:pt>
                <c:pt idx="290">
                  <c:v>0.94699999999999995</c:v>
                </c:pt>
                <c:pt idx="291">
                  <c:v>0.97399999999999998</c:v>
                </c:pt>
                <c:pt idx="292">
                  <c:v>0.96</c:v>
                </c:pt>
                <c:pt idx="293">
                  <c:v>0.97899999999999998</c:v>
                </c:pt>
                <c:pt idx="294">
                  <c:v>0.98499999999999999</c:v>
                </c:pt>
                <c:pt idx="295">
                  <c:v>0.996</c:v>
                </c:pt>
                <c:pt idx="296">
                  <c:v>0.98499999999999999</c:v>
                </c:pt>
                <c:pt idx="297">
                  <c:v>0.97199999999999998</c:v>
                </c:pt>
                <c:pt idx="298">
                  <c:v>0.97599999999999998</c:v>
                </c:pt>
                <c:pt idx="299">
                  <c:v>0.97</c:v>
                </c:pt>
                <c:pt idx="300">
                  <c:v>0.997</c:v>
                </c:pt>
                <c:pt idx="301">
                  <c:v>0.98199999999999998</c:v>
                </c:pt>
                <c:pt idx="302">
                  <c:v>1.002</c:v>
                </c:pt>
                <c:pt idx="303">
                  <c:v>1.004</c:v>
                </c:pt>
                <c:pt idx="304">
                  <c:v>1.0860000000000001</c:v>
                </c:pt>
                <c:pt idx="305">
                  <c:v>1.0900000000000001</c:v>
                </c:pt>
                <c:pt idx="306">
                  <c:v>1.0669999999999999</c:v>
                </c:pt>
                <c:pt idx="307">
                  <c:v>1.06</c:v>
                </c:pt>
                <c:pt idx="308">
                  <c:v>1.052</c:v>
                </c:pt>
                <c:pt idx="309">
                  <c:v>1.0429999999999999</c:v>
                </c:pt>
                <c:pt idx="310">
                  <c:v>1.0549999999999999</c:v>
                </c:pt>
                <c:pt idx="311">
                  <c:v>1.046</c:v>
                </c:pt>
                <c:pt idx="312">
                  <c:v>1.046</c:v>
                </c:pt>
                <c:pt idx="313">
                  <c:v>1.0289999999999999</c:v>
                </c:pt>
                <c:pt idx="314">
                  <c:v>1.04</c:v>
                </c:pt>
                <c:pt idx="315">
                  <c:v>1.0720000000000001</c:v>
                </c:pt>
                <c:pt idx="316">
                  <c:v>1.0860000000000001</c:v>
                </c:pt>
                <c:pt idx="317">
                  <c:v>1.0740000000000001</c:v>
                </c:pt>
                <c:pt idx="318">
                  <c:v>1.071</c:v>
                </c:pt>
                <c:pt idx="319">
                  <c:v>1.0880000000000001</c:v>
                </c:pt>
                <c:pt idx="320">
                  <c:v>1.083</c:v>
                </c:pt>
                <c:pt idx="321">
                  <c:v>1.097</c:v>
                </c:pt>
                <c:pt idx="322">
                  <c:v>1.143</c:v>
                </c:pt>
                <c:pt idx="323">
                  <c:v>1.137</c:v>
                </c:pt>
                <c:pt idx="324">
                  <c:v>1.153</c:v>
                </c:pt>
                <c:pt idx="325">
                  <c:v>1.1679999999999999</c:v>
                </c:pt>
                <c:pt idx="326">
                  <c:v>1.161</c:v>
                </c:pt>
                <c:pt idx="327">
                  <c:v>1.2010000000000001</c:v>
                </c:pt>
                <c:pt idx="328">
                  <c:v>1.1919999999999999</c:v>
                </c:pt>
                <c:pt idx="329">
                  <c:v>1.1930000000000001</c:v>
                </c:pt>
                <c:pt idx="330">
                  <c:v>1.2090000000000001</c:v>
                </c:pt>
                <c:pt idx="331">
                  <c:v>1.21</c:v>
                </c:pt>
                <c:pt idx="332">
                  <c:v>1.212</c:v>
                </c:pt>
                <c:pt idx="333">
                  <c:v>1.274</c:v>
                </c:pt>
                <c:pt idx="334">
                  <c:v>1.2350000000000001</c:v>
                </c:pt>
                <c:pt idx="335">
                  <c:v>1.28</c:v>
                </c:pt>
                <c:pt idx="336">
                  <c:v>1.2809999999999999</c:v>
                </c:pt>
                <c:pt idx="337">
                  <c:v>1.321</c:v>
                </c:pt>
                <c:pt idx="338">
                  <c:v>1.35</c:v>
                </c:pt>
                <c:pt idx="339">
                  <c:v>1.373</c:v>
                </c:pt>
                <c:pt idx="340">
                  <c:v>1.37</c:v>
                </c:pt>
                <c:pt idx="341">
                  <c:v>1.373</c:v>
                </c:pt>
                <c:pt idx="342">
                  <c:v>1.3839999999999999</c:v>
                </c:pt>
                <c:pt idx="343">
                  <c:v>1.381</c:v>
                </c:pt>
                <c:pt idx="344">
                  <c:v>1.379</c:v>
                </c:pt>
                <c:pt idx="345">
                  <c:v>1.393</c:v>
                </c:pt>
                <c:pt idx="346">
                  <c:v>1.377</c:v>
                </c:pt>
                <c:pt idx="347">
                  <c:v>1.415</c:v>
                </c:pt>
                <c:pt idx="348">
                  <c:v>1.381</c:v>
                </c:pt>
                <c:pt idx="349">
                  <c:v>1.4039999999999999</c:v>
                </c:pt>
                <c:pt idx="350">
                  <c:v>1.41</c:v>
                </c:pt>
                <c:pt idx="351">
                  <c:v>1.395</c:v>
                </c:pt>
                <c:pt idx="352">
                  <c:v>1.413</c:v>
                </c:pt>
                <c:pt idx="353">
                  <c:v>1.385</c:v>
                </c:pt>
                <c:pt idx="354">
                  <c:v>1.391</c:v>
                </c:pt>
                <c:pt idx="355">
                  <c:v>1.375</c:v>
                </c:pt>
                <c:pt idx="356">
                  <c:v>1.34</c:v>
                </c:pt>
                <c:pt idx="357">
                  <c:v>1.3919999999999999</c:v>
                </c:pt>
                <c:pt idx="358">
                  <c:v>1.373</c:v>
                </c:pt>
                <c:pt idx="359">
                  <c:v>1.39</c:v>
                </c:pt>
                <c:pt idx="360">
                  <c:v>1.36</c:v>
                </c:pt>
                <c:pt idx="361">
                  <c:v>1.361</c:v>
                </c:pt>
                <c:pt idx="362">
                  <c:v>1.3680000000000001</c:v>
                </c:pt>
                <c:pt idx="363">
                  <c:v>1.363</c:v>
                </c:pt>
                <c:pt idx="364">
                  <c:v>1.359</c:v>
                </c:pt>
                <c:pt idx="365">
                  <c:v>1.383</c:v>
                </c:pt>
                <c:pt idx="366">
                  <c:v>1.36</c:v>
                </c:pt>
                <c:pt idx="367">
                  <c:v>1.3720000000000001</c:v>
                </c:pt>
                <c:pt idx="368">
                  <c:v>1.3859999999999999</c:v>
                </c:pt>
                <c:pt idx="369">
                  <c:v>1.407</c:v>
                </c:pt>
                <c:pt idx="370">
                  <c:v>1.375</c:v>
                </c:pt>
                <c:pt idx="371">
                  <c:v>1.3859999999999999</c:v>
                </c:pt>
                <c:pt idx="372">
                  <c:v>1.401</c:v>
                </c:pt>
                <c:pt idx="373">
                  <c:v>1.3979999999999999</c:v>
                </c:pt>
                <c:pt idx="374">
                  <c:v>1.415</c:v>
                </c:pt>
                <c:pt idx="375">
                  <c:v>1.42</c:v>
                </c:pt>
                <c:pt idx="376">
                  <c:v>1.472</c:v>
                </c:pt>
                <c:pt idx="377">
                  <c:v>1.49</c:v>
                </c:pt>
                <c:pt idx="378">
                  <c:v>1.5129999999999999</c:v>
                </c:pt>
                <c:pt idx="379">
                  <c:v>1.474</c:v>
                </c:pt>
                <c:pt idx="380">
                  <c:v>1.4770000000000001</c:v>
                </c:pt>
                <c:pt idx="381">
                  <c:v>1.4570000000000001</c:v>
                </c:pt>
                <c:pt idx="382">
                  <c:v>1.399</c:v>
                </c:pt>
                <c:pt idx="383">
                  <c:v>1.42</c:v>
                </c:pt>
                <c:pt idx="384">
                  <c:v>1.423</c:v>
                </c:pt>
                <c:pt idx="385">
                  <c:v>1.4419999999999999</c:v>
                </c:pt>
                <c:pt idx="386">
                  <c:v>1.395</c:v>
                </c:pt>
                <c:pt idx="387">
                  <c:v>1.4259999999999999</c:v>
                </c:pt>
                <c:pt idx="388">
                  <c:v>1.4119999999999999</c:v>
                </c:pt>
                <c:pt idx="389">
                  <c:v>1.403</c:v>
                </c:pt>
                <c:pt idx="390">
                  <c:v>1.427</c:v>
                </c:pt>
                <c:pt idx="391">
                  <c:v>1.407</c:v>
                </c:pt>
                <c:pt idx="392">
                  <c:v>1.401</c:v>
                </c:pt>
                <c:pt idx="393">
                  <c:v>1.4219999999999999</c:v>
                </c:pt>
                <c:pt idx="394">
                  <c:v>1.4179999999999999</c:v>
                </c:pt>
                <c:pt idx="395">
                  <c:v>1.4359999999999999</c:v>
                </c:pt>
                <c:pt idx="396">
                  <c:v>1.4219999999999999</c:v>
                </c:pt>
                <c:pt idx="397">
                  <c:v>1.411</c:v>
                </c:pt>
                <c:pt idx="398">
                  <c:v>1.4119999999999999</c:v>
                </c:pt>
                <c:pt idx="399">
                  <c:v>1.409</c:v>
                </c:pt>
                <c:pt idx="400">
                  <c:v>1.401</c:v>
                </c:pt>
                <c:pt idx="401">
                  <c:v>1.4390000000000001</c:v>
                </c:pt>
                <c:pt idx="402">
                  <c:v>1.4339999999999999</c:v>
                </c:pt>
                <c:pt idx="403">
                  <c:v>1.4079999999999999</c:v>
                </c:pt>
                <c:pt idx="404">
                  <c:v>1.419</c:v>
                </c:pt>
                <c:pt idx="405">
                  <c:v>1.3580000000000001</c:v>
                </c:pt>
                <c:pt idx="406">
                  <c:v>1.3819999999999999</c:v>
                </c:pt>
                <c:pt idx="407">
                  <c:v>1.385</c:v>
                </c:pt>
                <c:pt idx="408">
                  <c:v>1.365</c:v>
                </c:pt>
                <c:pt idx="409">
                  <c:v>1.3879999999999999</c:v>
                </c:pt>
                <c:pt idx="410">
                  <c:v>1.359</c:v>
                </c:pt>
                <c:pt idx="411">
                  <c:v>1.3879999999999999</c:v>
                </c:pt>
                <c:pt idx="412">
                  <c:v>1.401</c:v>
                </c:pt>
                <c:pt idx="413">
                  <c:v>1.4</c:v>
                </c:pt>
                <c:pt idx="414">
                  <c:v>1.413</c:v>
                </c:pt>
                <c:pt idx="415">
                  <c:v>1.3959999999999999</c:v>
                </c:pt>
                <c:pt idx="416">
                  <c:v>1.405</c:v>
                </c:pt>
                <c:pt idx="417">
                  <c:v>1.4139999999999999</c:v>
                </c:pt>
                <c:pt idx="418">
                  <c:v>1.42</c:v>
                </c:pt>
                <c:pt idx="419">
                  <c:v>1.466</c:v>
                </c:pt>
                <c:pt idx="420">
                  <c:v>1.4790000000000001</c:v>
                </c:pt>
                <c:pt idx="421">
                  <c:v>1.4350000000000001</c:v>
                </c:pt>
                <c:pt idx="422">
                  <c:v>1.44</c:v>
                </c:pt>
                <c:pt idx="423">
                  <c:v>1.454</c:v>
                </c:pt>
                <c:pt idx="424">
                  <c:v>1.4630000000000001</c:v>
                </c:pt>
                <c:pt idx="425">
                  <c:v>1.4670000000000001</c:v>
                </c:pt>
                <c:pt idx="426">
                  <c:v>1.4470000000000001</c:v>
                </c:pt>
                <c:pt idx="427">
                  <c:v>1.42</c:v>
                </c:pt>
                <c:pt idx="428">
                  <c:v>1.4319999999999999</c:v>
                </c:pt>
                <c:pt idx="429">
                  <c:v>1.4179999999999999</c:v>
                </c:pt>
                <c:pt idx="430">
                  <c:v>1.409</c:v>
                </c:pt>
                <c:pt idx="431">
                  <c:v>1.4279999999999999</c:v>
                </c:pt>
                <c:pt idx="432">
                  <c:v>1.425</c:v>
                </c:pt>
                <c:pt idx="433">
                  <c:v>1.407</c:v>
                </c:pt>
                <c:pt idx="434">
                  <c:v>1.4159999999999999</c:v>
                </c:pt>
                <c:pt idx="435">
                  <c:v>1.4059999999999999</c:v>
                </c:pt>
                <c:pt idx="436">
                  <c:v>1.3819999999999999</c:v>
                </c:pt>
                <c:pt idx="437">
                  <c:v>1.333</c:v>
                </c:pt>
                <c:pt idx="438">
                  <c:v>1.349</c:v>
                </c:pt>
                <c:pt idx="439">
                  <c:v>1.341</c:v>
                </c:pt>
                <c:pt idx="440">
                  <c:v>1.329</c:v>
                </c:pt>
                <c:pt idx="441">
                  <c:v>1.343</c:v>
                </c:pt>
                <c:pt idx="442">
                  <c:v>1.3620000000000001</c:v>
                </c:pt>
                <c:pt idx="443">
                  <c:v>1.3620000000000001</c:v>
                </c:pt>
                <c:pt idx="444">
                  <c:v>1.351</c:v>
                </c:pt>
                <c:pt idx="445">
                  <c:v>1.3580000000000001</c:v>
                </c:pt>
                <c:pt idx="446">
                  <c:v>1.329</c:v>
                </c:pt>
                <c:pt idx="447">
                  <c:v>1.3280000000000001</c:v>
                </c:pt>
                <c:pt idx="448">
                  <c:v>1.327</c:v>
                </c:pt>
                <c:pt idx="449">
                  <c:v>1.335</c:v>
                </c:pt>
                <c:pt idx="450">
                  <c:v>1.327</c:v>
                </c:pt>
                <c:pt idx="451">
                  <c:v>1.3480000000000001</c:v>
                </c:pt>
                <c:pt idx="452">
                  <c:v>1.349</c:v>
                </c:pt>
                <c:pt idx="453">
                  <c:v>1.3280000000000001</c:v>
                </c:pt>
                <c:pt idx="454">
                  <c:v>1.2949999999999999</c:v>
                </c:pt>
                <c:pt idx="455">
                  <c:v>1.3160000000000001</c:v>
                </c:pt>
                <c:pt idx="456">
                  <c:v>1.2809999999999999</c:v>
                </c:pt>
                <c:pt idx="457">
                  <c:v>1.2649999999999999</c:v>
                </c:pt>
                <c:pt idx="458">
                  <c:v>1.3089999999999999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B6-4A8E-8754-A843B51EB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388095"/>
        <c:axId val="1066052783"/>
      </c:lineChart>
      <c:lineChart>
        <c:grouping val="standard"/>
        <c:varyColors val="0"/>
        <c:ser>
          <c:idx val="1"/>
          <c:order val="1"/>
          <c:tx>
            <c:strRef>
              <c:f>'Wheat v Bread Chart 1'!$C$3</c:f>
              <c:strCache>
                <c:ptCount val="1"/>
                <c:pt idx="0">
                  <c:v> Wheat Price per 1lb loaf of bread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'Wheat v Bread Chart 1'!$A$4:$A$462</c:f>
              <c:strCache>
                <c:ptCount val="459"/>
                <c:pt idx="0">
                  <c:v>1/1/1980</c:v>
                </c:pt>
                <c:pt idx="1">
                  <c:v>2/1/1980</c:v>
                </c:pt>
                <c:pt idx="2">
                  <c:v>3/1/1980</c:v>
                </c:pt>
                <c:pt idx="3">
                  <c:v>4/1/1980</c:v>
                </c:pt>
                <c:pt idx="4">
                  <c:v>5/1/1980</c:v>
                </c:pt>
                <c:pt idx="5">
                  <c:v>6/1/1980</c:v>
                </c:pt>
                <c:pt idx="6">
                  <c:v>7/1/1980</c:v>
                </c:pt>
                <c:pt idx="7">
                  <c:v>8/1/1980</c:v>
                </c:pt>
                <c:pt idx="8">
                  <c:v>9/1/1980</c:v>
                </c:pt>
                <c:pt idx="9">
                  <c:v>10/1/1980</c:v>
                </c:pt>
                <c:pt idx="10">
                  <c:v>11/1/1980</c:v>
                </c:pt>
                <c:pt idx="11">
                  <c:v>12/1/1980</c:v>
                </c:pt>
                <c:pt idx="12">
                  <c:v>1/1/1981</c:v>
                </c:pt>
                <c:pt idx="13">
                  <c:v>2/1/1981</c:v>
                </c:pt>
                <c:pt idx="14">
                  <c:v>3/1/1981</c:v>
                </c:pt>
                <c:pt idx="15">
                  <c:v>4/1/1981</c:v>
                </c:pt>
                <c:pt idx="16">
                  <c:v>5/1/1981</c:v>
                </c:pt>
                <c:pt idx="17">
                  <c:v>6/1/1981</c:v>
                </c:pt>
                <c:pt idx="18">
                  <c:v>7/1/1981</c:v>
                </c:pt>
                <c:pt idx="19">
                  <c:v>8/1/1981</c:v>
                </c:pt>
                <c:pt idx="20">
                  <c:v>9/1/1981</c:v>
                </c:pt>
                <c:pt idx="21">
                  <c:v>10/1/1981</c:v>
                </c:pt>
                <c:pt idx="22">
                  <c:v>11/1/1981</c:v>
                </c:pt>
                <c:pt idx="23">
                  <c:v>12/1/1981</c:v>
                </c:pt>
                <c:pt idx="24">
                  <c:v>1/1/1982</c:v>
                </c:pt>
                <c:pt idx="25">
                  <c:v>2/1/1982</c:v>
                </c:pt>
                <c:pt idx="26">
                  <c:v>3/1/1982</c:v>
                </c:pt>
                <c:pt idx="27">
                  <c:v>4/1/1982</c:v>
                </c:pt>
                <c:pt idx="28">
                  <c:v>5/1/1982</c:v>
                </c:pt>
                <c:pt idx="29">
                  <c:v>6/1/1982</c:v>
                </c:pt>
                <c:pt idx="30">
                  <c:v>7/1/1982</c:v>
                </c:pt>
                <c:pt idx="31">
                  <c:v>8/1/1982</c:v>
                </c:pt>
                <c:pt idx="32">
                  <c:v>9/1/1982</c:v>
                </c:pt>
                <c:pt idx="33">
                  <c:v>10/1/1982</c:v>
                </c:pt>
                <c:pt idx="34">
                  <c:v>11/1/1982</c:v>
                </c:pt>
                <c:pt idx="35">
                  <c:v>12/1/1982</c:v>
                </c:pt>
                <c:pt idx="36">
                  <c:v>1/1/1983</c:v>
                </c:pt>
                <c:pt idx="37">
                  <c:v>2/1/1983</c:v>
                </c:pt>
                <c:pt idx="38">
                  <c:v>3/1/1983</c:v>
                </c:pt>
                <c:pt idx="39">
                  <c:v>4/1/1983</c:v>
                </c:pt>
                <c:pt idx="40">
                  <c:v>5/1/1983</c:v>
                </c:pt>
                <c:pt idx="41">
                  <c:v>6/1/1983</c:v>
                </c:pt>
                <c:pt idx="42">
                  <c:v>7/1/1983</c:v>
                </c:pt>
                <c:pt idx="43">
                  <c:v>8/1/1983</c:v>
                </c:pt>
                <c:pt idx="44">
                  <c:v>9/1/1983</c:v>
                </c:pt>
                <c:pt idx="45">
                  <c:v>10/1/1983</c:v>
                </c:pt>
                <c:pt idx="46">
                  <c:v>11/1/1983</c:v>
                </c:pt>
                <c:pt idx="47">
                  <c:v>12/1/1983</c:v>
                </c:pt>
                <c:pt idx="48">
                  <c:v>1/1/1984</c:v>
                </c:pt>
                <c:pt idx="49">
                  <c:v>2/1/1984</c:v>
                </c:pt>
                <c:pt idx="50">
                  <c:v>3/1/1984</c:v>
                </c:pt>
                <c:pt idx="51">
                  <c:v>4/1/1984</c:v>
                </c:pt>
                <c:pt idx="52">
                  <c:v>5/1/1984</c:v>
                </c:pt>
                <c:pt idx="53">
                  <c:v>6/1/1984</c:v>
                </c:pt>
                <c:pt idx="54">
                  <c:v>7/1/1984</c:v>
                </c:pt>
                <c:pt idx="55">
                  <c:v>8/1/1984</c:v>
                </c:pt>
                <c:pt idx="56">
                  <c:v>9/1/1984</c:v>
                </c:pt>
                <c:pt idx="57">
                  <c:v>10/1/1984</c:v>
                </c:pt>
                <c:pt idx="58">
                  <c:v>11/1/1984</c:v>
                </c:pt>
                <c:pt idx="59">
                  <c:v>12/1/1984</c:v>
                </c:pt>
                <c:pt idx="60">
                  <c:v>1/1/1985</c:v>
                </c:pt>
                <c:pt idx="61">
                  <c:v>2/1/1985</c:v>
                </c:pt>
                <c:pt idx="62">
                  <c:v>3/1/1985</c:v>
                </c:pt>
                <c:pt idx="63">
                  <c:v>4/1/1985</c:v>
                </c:pt>
                <c:pt idx="64">
                  <c:v>5/1/1985</c:v>
                </c:pt>
                <c:pt idx="65">
                  <c:v>6/1/1985</c:v>
                </c:pt>
                <c:pt idx="66">
                  <c:v>7/1/1985</c:v>
                </c:pt>
                <c:pt idx="67">
                  <c:v>8/1/1985</c:v>
                </c:pt>
                <c:pt idx="68">
                  <c:v>9/1/1985</c:v>
                </c:pt>
                <c:pt idx="69">
                  <c:v>10/1/1985</c:v>
                </c:pt>
                <c:pt idx="70">
                  <c:v>11/1/1985</c:v>
                </c:pt>
                <c:pt idx="71">
                  <c:v>12/1/1985</c:v>
                </c:pt>
                <c:pt idx="72">
                  <c:v>1/1/1986</c:v>
                </c:pt>
                <c:pt idx="73">
                  <c:v>2/1/1986</c:v>
                </c:pt>
                <c:pt idx="74">
                  <c:v>3/1/1986</c:v>
                </c:pt>
                <c:pt idx="75">
                  <c:v>4/1/1986</c:v>
                </c:pt>
                <c:pt idx="76">
                  <c:v>5/1/1986</c:v>
                </c:pt>
                <c:pt idx="77">
                  <c:v>6/1/1986</c:v>
                </c:pt>
                <c:pt idx="78">
                  <c:v>7/1/1986</c:v>
                </c:pt>
                <c:pt idx="79">
                  <c:v>8/1/1986</c:v>
                </c:pt>
                <c:pt idx="80">
                  <c:v>9/1/1986</c:v>
                </c:pt>
                <c:pt idx="81">
                  <c:v>10/1/1986</c:v>
                </c:pt>
                <c:pt idx="82">
                  <c:v>11/1/1986</c:v>
                </c:pt>
                <c:pt idx="83">
                  <c:v>12/1/1986</c:v>
                </c:pt>
                <c:pt idx="84">
                  <c:v>1/1/1987</c:v>
                </c:pt>
                <c:pt idx="85">
                  <c:v>2/1/1987</c:v>
                </c:pt>
                <c:pt idx="86">
                  <c:v>3/1/1987</c:v>
                </c:pt>
                <c:pt idx="87">
                  <c:v>4/1/1987</c:v>
                </c:pt>
                <c:pt idx="88">
                  <c:v>5/1/1987</c:v>
                </c:pt>
                <c:pt idx="89">
                  <c:v>6/1/1987</c:v>
                </c:pt>
                <c:pt idx="90">
                  <c:v>7/1/1987</c:v>
                </c:pt>
                <c:pt idx="91">
                  <c:v>8/1/1987</c:v>
                </c:pt>
                <c:pt idx="92">
                  <c:v>9/1/1987</c:v>
                </c:pt>
                <c:pt idx="93">
                  <c:v>10/1/1987</c:v>
                </c:pt>
                <c:pt idx="94">
                  <c:v>11/1/1987</c:v>
                </c:pt>
                <c:pt idx="95">
                  <c:v>12/1/1987</c:v>
                </c:pt>
                <c:pt idx="96">
                  <c:v>1/1/1988</c:v>
                </c:pt>
                <c:pt idx="97">
                  <c:v>2/1/1988</c:v>
                </c:pt>
                <c:pt idx="98">
                  <c:v>3/1/1988</c:v>
                </c:pt>
                <c:pt idx="99">
                  <c:v>4/1/1988</c:v>
                </c:pt>
                <c:pt idx="100">
                  <c:v>5/1/1988</c:v>
                </c:pt>
                <c:pt idx="101">
                  <c:v>6/1/1988</c:v>
                </c:pt>
                <c:pt idx="102">
                  <c:v>7/1/1988</c:v>
                </c:pt>
                <c:pt idx="103">
                  <c:v>8/1/1988</c:v>
                </c:pt>
                <c:pt idx="104">
                  <c:v>9/1/1988</c:v>
                </c:pt>
                <c:pt idx="105">
                  <c:v>10/1/1988</c:v>
                </c:pt>
                <c:pt idx="106">
                  <c:v>11/1/1988</c:v>
                </c:pt>
                <c:pt idx="107">
                  <c:v>12/1/1988</c:v>
                </c:pt>
                <c:pt idx="108">
                  <c:v>1/1/1989</c:v>
                </c:pt>
                <c:pt idx="109">
                  <c:v>2/1/1989</c:v>
                </c:pt>
                <c:pt idx="110">
                  <c:v>3/1/1989</c:v>
                </c:pt>
                <c:pt idx="111">
                  <c:v>4/1/1989</c:v>
                </c:pt>
                <c:pt idx="112">
                  <c:v>5/1/1989</c:v>
                </c:pt>
                <c:pt idx="113">
                  <c:v>6/1/1989</c:v>
                </c:pt>
                <c:pt idx="114">
                  <c:v>7/1/1989</c:v>
                </c:pt>
                <c:pt idx="115">
                  <c:v>8/1/1989</c:v>
                </c:pt>
                <c:pt idx="116">
                  <c:v>9/1/1989</c:v>
                </c:pt>
                <c:pt idx="117">
                  <c:v>10/1/1989</c:v>
                </c:pt>
                <c:pt idx="118">
                  <c:v>11/1/1989</c:v>
                </c:pt>
                <c:pt idx="119">
                  <c:v>12/1/1989</c:v>
                </c:pt>
                <c:pt idx="120">
                  <c:v>1/1/1990</c:v>
                </c:pt>
                <c:pt idx="121">
                  <c:v>2/1/1990</c:v>
                </c:pt>
                <c:pt idx="122">
                  <c:v>3/1/1990</c:v>
                </c:pt>
                <c:pt idx="123">
                  <c:v>4/1/1990</c:v>
                </c:pt>
                <c:pt idx="124">
                  <c:v>5/1/1990</c:v>
                </c:pt>
                <c:pt idx="125">
                  <c:v>6/1/1990</c:v>
                </c:pt>
                <c:pt idx="126">
                  <c:v>7/1/1990</c:v>
                </c:pt>
                <c:pt idx="127">
                  <c:v>8/1/1990</c:v>
                </c:pt>
                <c:pt idx="128">
                  <c:v>9/1/1990</c:v>
                </c:pt>
                <c:pt idx="129">
                  <c:v>10/1/1990</c:v>
                </c:pt>
                <c:pt idx="130">
                  <c:v>11/1/1990</c:v>
                </c:pt>
                <c:pt idx="131">
                  <c:v>12/1/1990</c:v>
                </c:pt>
                <c:pt idx="132">
                  <c:v>1/1/1991</c:v>
                </c:pt>
                <c:pt idx="133">
                  <c:v>2/1/1991</c:v>
                </c:pt>
                <c:pt idx="134">
                  <c:v>3/1/1991</c:v>
                </c:pt>
                <c:pt idx="135">
                  <c:v>4/1/1991</c:v>
                </c:pt>
                <c:pt idx="136">
                  <c:v>5/1/1991</c:v>
                </c:pt>
                <c:pt idx="137">
                  <c:v>6/1/1991</c:v>
                </c:pt>
                <c:pt idx="138">
                  <c:v>7/1/1991</c:v>
                </c:pt>
                <c:pt idx="139">
                  <c:v>8/1/1991</c:v>
                </c:pt>
                <c:pt idx="140">
                  <c:v>9/1/1991</c:v>
                </c:pt>
                <c:pt idx="141">
                  <c:v>10/1/1991</c:v>
                </c:pt>
                <c:pt idx="142">
                  <c:v>11/1/1991</c:v>
                </c:pt>
                <c:pt idx="143">
                  <c:v>12/1/1991</c:v>
                </c:pt>
                <c:pt idx="144">
                  <c:v>1/1/1992</c:v>
                </c:pt>
                <c:pt idx="145">
                  <c:v>2/1/1992</c:v>
                </c:pt>
                <c:pt idx="146">
                  <c:v>3/1/1992</c:v>
                </c:pt>
                <c:pt idx="147">
                  <c:v>4/1/1992</c:v>
                </c:pt>
                <c:pt idx="148">
                  <c:v>5/1/1992</c:v>
                </c:pt>
                <c:pt idx="149">
                  <c:v>6/1/1992</c:v>
                </c:pt>
                <c:pt idx="150">
                  <c:v>7/1/1992</c:v>
                </c:pt>
                <c:pt idx="151">
                  <c:v>8/1/1992</c:v>
                </c:pt>
                <c:pt idx="152">
                  <c:v>9/1/1992</c:v>
                </c:pt>
                <c:pt idx="153">
                  <c:v>10/1/1992</c:v>
                </c:pt>
                <c:pt idx="154">
                  <c:v>11/1/1992</c:v>
                </c:pt>
                <c:pt idx="155">
                  <c:v>12/1/1992</c:v>
                </c:pt>
                <c:pt idx="156">
                  <c:v>1/1/1993</c:v>
                </c:pt>
                <c:pt idx="157">
                  <c:v>2/1/1993</c:v>
                </c:pt>
                <c:pt idx="158">
                  <c:v>3/1/1993</c:v>
                </c:pt>
                <c:pt idx="159">
                  <c:v>4/1/1993</c:v>
                </c:pt>
                <c:pt idx="160">
                  <c:v>5/1/1993</c:v>
                </c:pt>
                <c:pt idx="161">
                  <c:v>6/1/1993</c:v>
                </c:pt>
                <c:pt idx="162">
                  <c:v>7/1/1993</c:v>
                </c:pt>
                <c:pt idx="163">
                  <c:v>8/1/1993</c:v>
                </c:pt>
                <c:pt idx="164">
                  <c:v>9/1/1993</c:v>
                </c:pt>
                <c:pt idx="165">
                  <c:v>10/1/1993</c:v>
                </c:pt>
                <c:pt idx="166">
                  <c:v>11/1/1993</c:v>
                </c:pt>
                <c:pt idx="167">
                  <c:v>12/1/1993</c:v>
                </c:pt>
                <c:pt idx="168">
                  <c:v>1/1/1994</c:v>
                </c:pt>
                <c:pt idx="169">
                  <c:v>2/1/1994</c:v>
                </c:pt>
                <c:pt idx="170">
                  <c:v>3/1/1994</c:v>
                </c:pt>
                <c:pt idx="171">
                  <c:v>4/1/1994</c:v>
                </c:pt>
                <c:pt idx="172">
                  <c:v>5/1/1994</c:v>
                </c:pt>
                <c:pt idx="173">
                  <c:v>6/1/1994</c:v>
                </c:pt>
                <c:pt idx="174">
                  <c:v>7/1/1994</c:v>
                </c:pt>
                <c:pt idx="175">
                  <c:v>8/1/1994</c:v>
                </c:pt>
                <c:pt idx="176">
                  <c:v>9/1/1994</c:v>
                </c:pt>
                <c:pt idx="177">
                  <c:v>10/1/1994</c:v>
                </c:pt>
                <c:pt idx="178">
                  <c:v>11/1/1994</c:v>
                </c:pt>
                <c:pt idx="179">
                  <c:v>12/1/1994</c:v>
                </c:pt>
                <c:pt idx="180">
                  <c:v>1/1/1995</c:v>
                </c:pt>
                <c:pt idx="181">
                  <c:v>2/1/1995</c:v>
                </c:pt>
                <c:pt idx="182">
                  <c:v>3/1/1995</c:v>
                </c:pt>
                <c:pt idx="183">
                  <c:v>4/1/1995</c:v>
                </c:pt>
                <c:pt idx="184">
                  <c:v>5/1/1995</c:v>
                </c:pt>
                <c:pt idx="185">
                  <c:v>6/1/1995</c:v>
                </c:pt>
                <c:pt idx="186">
                  <c:v>7/1/1995</c:v>
                </c:pt>
                <c:pt idx="187">
                  <c:v>8/1/1995</c:v>
                </c:pt>
                <c:pt idx="188">
                  <c:v>9/1/1995</c:v>
                </c:pt>
                <c:pt idx="189">
                  <c:v>10/1/1995</c:v>
                </c:pt>
                <c:pt idx="190">
                  <c:v>11/1/1995</c:v>
                </c:pt>
                <c:pt idx="191">
                  <c:v>12/1/1995</c:v>
                </c:pt>
                <c:pt idx="192">
                  <c:v>1/1/1996</c:v>
                </c:pt>
                <c:pt idx="193">
                  <c:v>2/1/1996</c:v>
                </c:pt>
                <c:pt idx="194">
                  <c:v>3/1/1996</c:v>
                </c:pt>
                <c:pt idx="195">
                  <c:v>4/1/1996</c:v>
                </c:pt>
                <c:pt idx="196">
                  <c:v>5/1/1996</c:v>
                </c:pt>
                <c:pt idx="197">
                  <c:v>6/1/1996</c:v>
                </c:pt>
                <c:pt idx="198">
                  <c:v>7/1/1996</c:v>
                </c:pt>
                <c:pt idx="199">
                  <c:v>8/1/1996</c:v>
                </c:pt>
                <c:pt idx="200">
                  <c:v>9/1/1996</c:v>
                </c:pt>
                <c:pt idx="201">
                  <c:v>10/1/1996</c:v>
                </c:pt>
                <c:pt idx="202">
                  <c:v>11/1/1996</c:v>
                </c:pt>
                <c:pt idx="203">
                  <c:v>12/1/1996</c:v>
                </c:pt>
                <c:pt idx="204">
                  <c:v>1/1/1997</c:v>
                </c:pt>
                <c:pt idx="205">
                  <c:v>2/1/1997</c:v>
                </c:pt>
                <c:pt idx="206">
                  <c:v>3/1/1997</c:v>
                </c:pt>
                <c:pt idx="207">
                  <c:v>4/1/1997</c:v>
                </c:pt>
                <c:pt idx="208">
                  <c:v>5/1/1997</c:v>
                </c:pt>
                <c:pt idx="209">
                  <c:v>6/1/1997</c:v>
                </c:pt>
                <c:pt idx="210">
                  <c:v>7/1/1997</c:v>
                </c:pt>
                <c:pt idx="211">
                  <c:v>8/1/1997</c:v>
                </c:pt>
                <c:pt idx="212">
                  <c:v>9/1/1997</c:v>
                </c:pt>
                <c:pt idx="213">
                  <c:v>10/1/1997</c:v>
                </c:pt>
                <c:pt idx="214">
                  <c:v>11/1/1997</c:v>
                </c:pt>
                <c:pt idx="215">
                  <c:v>12/1/1997</c:v>
                </c:pt>
                <c:pt idx="216">
                  <c:v>1/1/1998</c:v>
                </c:pt>
                <c:pt idx="217">
                  <c:v>2/1/1998</c:v>
                </c:pt>
                <c:pt idx="218">
                  <c:v>3/1/1998</c:v>
                </c:pt>
                <c:pt idx="219">
                  <c:v>4/1/1998</c:v>
                </c:pt>
                <c:pt idx="220">
                  <c:v>5/1/1998</c:v>
                </c:pt>
                <c:pt idx="221">
                  <c:v>6/1/1998</c:v>
                </c:pt>
                <c:pt idx="222">
                  <c:v>7/1/1998</c:v>
                </c:pt>
                <c:pt idx="223">
                  <c:v>8/1/1998</c:v>
                </c:pt>
                <c:pt idx="224">
                  <c:v>9/1/1998</c:v>
                </c:pt>
                <c:pt idx="225">
                  <c:v>10/1/1998</c:v>
                </c:pt>
                <c:pt idx="226">
                  <c:v>11/1/1998</c:v>
                </c:pt>
                <c:pt idx="227">
                  <c:v>12/1/1998</c:v>
                </c:pt>
                <c:pt idx="228">
                  <c:v>1/1/1999</c:v>
                </c:pt>
                <c:pt idx="229">
                  <c:v>2/1/1999</c:v>
                </c:pt>
                <c:pt idx="230">
                  <c:v>3/1/1999</c:v>
                </c:pt>
                <c:pt idx="231">
                  <c:v>4/1/1999</c:v>
                </c:pt>
                <c:pt idx="232">
                  <c:v>5/1/1999</c:v>
                </c:pt>
                <c:pt idx="233">
                  <c:v>6/1/1999</c:v>
                </c:pt>
                <c:pt idx="234">
                  <c:v>7/1/1999</c:v>
                </c:pt>
                <c:pt idx="235">
                  <c:v>8/1/1999</c:v>
                </c:pt>
                <c:pt idx="236">
                  <c:v>9/1/1999</c:v>
                </c:pt>
                <c:pt idx="237">
                  <c:v>10/1/1999</c:v>
                </c:pt>
                <c:pt idx="238">
                  <c:v>11/1/1999</c:v>
                </c:pt>
                <c:pt idx="239">
                  <c:v>12/1/1999</c:v>
                </c:pt>
                <c:pt idx="240">
                  <c:v>1/1/2000</c:v>
                </c:pt>
                <c:pt idx="241">
                  <c:v>2/1/2000</c:v>
                </c:pt>
                <c:pt idx="242">
                  <c:v>3/1/2000</c:v>
                </c:pt>
                <c:pt idx="243">
                  <c:v>4/1/2000</c:v>
                </c:pt>
                <c:pt idx="244">
                  <c:v>5/1/2000</c:v>
                </c:pt>
                <c:pt idx="245">
                  <c:v>6/1/2000</c:v>
                </c:pt>
                <c:pt idx="246">
                  <c:v>7/1/2000</c:v>
                </c:pt>
                <c:pt idx="247">
                  <c:v>8/1/2000</c:v>
                </c:pt>
                <c:pt idx="248">
                  <c:v>9/1/2000</c:v>
                </c:pt>
                <c:pt idx="249">
                  <c:v>10/1/2000</c:v>
                </c:pt>
                <c:pt idx="250">
                  <c:v>11/1/2000</c:v>
                </c:pt>
                <c:pt idx="251">
                  <c:v>12/1/2000</c:v>
                </c:pt>
                <c:pt idx="252">
                  <c:v>1/1/2001</c:v>
                </c:pt>
                <c:pt idx="253">
                  <c:v>2/1/2001</c:v>
                </c:pt>
                <c:pt idx="254">
                  <c:v>3/1/2001</c:v>
                </c:pt>
                <c:pt idx="255">
                  <c:v>4/1/2001</c:v>
                </c:pt>
                <c:pt idx="256">
                  <c:v>5/1/2001</c:v>
                </c:pt>
                <c:pt idx="257">
                  <c:v>6/1/2001</c:v>
                </c:pt>
                <c:pt idx="258">
                  <c:v>7/1/2001</c:v>
                </c:pt>
                <c:pt idx="259">
                  <c:v>8/1/2001</c:v>
                </c:pt>
                <c:pt idx="260">
                  <c:v>9/1/2001</c:v>
                </c:pt>
                <c:pt idx="261">
                  <c:v>10/1/2001</c:v>
                </c:pt>
                <c:pt idx="262">
                  <c:v>11/1/2001</c:v>
                </c:pt>
                <c:pt idx="263">
                  <c:v>12/1/2001</c:v>
                </c:pt>
                <c:pt idx="264">
                  <c:v>1/1/2002</c:v>
                </c:pt>
                <c:pt idx="265">
                  <c:v>2/1/2002</c:v>
                </c:pt>
                <c:pt idx="266">
                  <c:v>3/1/2002</c:v>
                </c:pt>
                <c:pt idx="267">
                  <c:v>4/1/2002</c:v>
                </c:pt>
                <c:pt idx="268">
                  <c:v>5/1/2002</c:v>
                </c:pt>
                <c:pt idx="269">
                  <c:v>6/1/2002</c:v>
                </c:pt>
                <c:pt idx="270">
                  <c:v>7/1/2002</c:v>
                </c:pt>
                <c:pt idx="271">
                  <c:v>8/1/2002</c:v>
                </c:pt>
                <c:pt idx="272">
                  <c:v>9/1/2002</c:v>
                </c:pt>
                <c:pt idx="273">
                  <c:v>10/1/2002</c:v>
                </c:pt>
                <c:pt idx="274">
                  <c:v>11/1/2002</c:v>
                </c:pt>
                <c:pt idx="275">
                  <c:v>12/1/2002</c:v>
                </c:pt>
                <c:pt idx="276">
                  <c:v>1/1/2003</c:v>
                </c:pt>
                <c:pt idx="277">
                  <c:v>2/1/2003</c:v>
                </c:pt>
                <c:pt idx="278">
                  <c:v>3/1/2003</c:v>
                </c:pt>
                <c:pt idx="279">
                  <c:v>4/1/2003</c:v>
                </c:pt>
                <c:pt idx="280">
                  <c:v>5/1/2003</c:v>
                </c:pt>
                <c:pt idx="281">
                  <c:v>6/1/2003</c:v>
                </c:pt>
                <c:pt idx="282">
                  <c:v>7/1/2003</c:v>
                </c:pt>
                <c:pt idx="283">
                  <c:v>8/1/2003</c:v>
                </c:pt>
                <c:pt idx="284">
                  <c:v>9/1/2003</c:v>
                </c:pt>
                <c:pt idx="285">
                  <c:v>10/1/2003</c:v>
                </c:pt>
                <c:pt idx="286">
                  <c:v>11/1/2003</c:v>
                </c:pt>
                <c:pt idx="287">
                  <c:v>12/1/2003</c:v>
                </c:pt>
                <c:pt idx="288">
                  <c:v>1/1/2004</c:v>
                </c:pt>
                <c:pt idx="289">
                  <c:v>2/1/2004</c:v>
                </c:pt>
                <c:pt idx="290">
                  <c:v>3/1/2004</c:v>
                </c:pt>
                <c:pt idx="291">
                  <c:v>4/1/2004</c:v>
                </c:pt>
                <c:pt idx="292">
                  <c:v>5/1/2004</c:v>
                </c:pt>
                <c:pt idx="293">
                  <c:v>6/1/2004</c:v>
                </c:pt>
                <c:pt idx="294">
                  <c:v>7/1/2004</c:v>
                </c:pt>
                <c:pt idx="295">
                  <c:v>8/1/2004</c:v>
                </c:pt>
                <c:pt idx="296">
                  <c:v>9/1/2004</c:v>
                </c:pt>
                <c:pt idx="297">
                  <c:v>10/1/2004</c:v>
                </c:pt>
                <c:pt idx="298">
                  <c:v>11/1/2004</c:v>
                </c:pt>
                <c:pt idx="299">
                  <c:v>12/1/2004</c:v>
                </c:pt>
                <c:pt idx="300">
                  <c:v>1/1/2005</c:v>
                </c:pt>
                <c:pt idx="301">
                  <c:v>2/1/2005</c:v>
                </c:pt>
                <c:pt idx="302">
                  <c:v>3/1/2005</c:v>
                </c:pt>
                <c:pt idx="303">
                  <c:v>4/1/2005</c:v>
                </c:pt>
                <c:pt idx="304">
                  <c:v>5/1/2005</c:v>
                </c:pt>
                <c:pt idx="305">
                  <c:v>6/1/2005</c:v>
                </c:pt>
                <c:pt idx="306">
                  <c:v>7/1/2005</c:v>
                </c:pt>
                <c:pt idx="307">
                  <c:v>8/1/2005</c:v>
                </c:pt>
                <c:pt idx="308">
                  <c:v>9/1/2005</c:v>
                </c:pt>
                <c:pt idx="309">
                  <c:v>10/1/2005</c:v>
                </c:pt>
                <c:pt idx="310">
                  <c:v>11/1/2005</c:v>
                </c:pt>
                <c:pt idx="311">
                  <c:v>12/1/2005</c:v>
                </c:pt>
                <c:pt idx="312">
                  <c:v>1/1/2006</c:v>
                </c:pt>
                <c:pt idx="313">
                  <c:v>2/1/2006</c:v>
                </c:pt>
                <c:pt idx="314">
                  <c:v>3/1/2006</c:v>
                </c:pt>
                <c:pt idx="315">
                  <c:v>4/1/2006</c:v>
                </c:pt>
                <c:pt idx="316">
                  <c:v>5/1/2006</c:v>
                </c:pt>
                <c:pt idx="317">
                  <c:v>6/1/2006</c:v>
                </c:pt>
                <c:pt idx="318">
                  <c:v>7/1/2006</c:v>
                </c:pt>
                <c:pt idx="319">
                  <c:v>8/1/2006</c:v>
                </c:pt>
                <c:pt idx="320">
                  <c:v>9/1/2006</c:v>
                </c:pt>
                <c:pt idx="321">
                  <c:v>10/1/2006</c:v>
                </c:pt>
                <c:pt idx="322">
                  <c:v>11/1/2006</c:v>
                </c:pt>
                <c:pt idx="323">
                  <c:v>12/1/2006</c:v>
                </c:pt>
                <c:pt idx="324">
                  <c:v>1/1/2007</c:v>
                </c:pt>
                <c:pt idx="325">
                  <c:v>2/1/2007</c:v>
                </c:pt>
                <c:pt idx="326">
                  <c:v>3/1/2007</c:v>
                </c:pt>
                <c:pt idx="327">
                  <c:v>4/1/2007</c:v>
                </c:pt>
                <c:pt idx="328">
                  <c:v>5/1/2007</c:v>
                </c:pt>
                <c:pt idx="329">
                  <c:v>6/1/2007</c:v>
                </c:pt>
                <c:pt idx="330">
                  <c:v>7/1/2007</c:v>
                </c:pt>
                <c:pt idx="331">
                  <c:v>8/1/2007</c:v>
                </c:pt>
                <c:pt idx="332">
                  <c:v>9/1/2007</c:v>
                </c:pt>
                <c:pt idx="333">
                  <c:v>10/1/2007</c:v>
                </c:pt>
                <c:pt idx="334">
                  <c:v>11/1/2007</c:v>
                </c:pt>
                <c:pt idx="335">
                  <c:v>12/1/2007</c:v>
                </c:pt>
                <c:pt idx="336">
                  <c:v>1/1/2008</c:v>
                </c:pt>
                <c:pt idx="337">
                  <c:v>2/1/2008</c:v>
                </c:pt>
                <c:pt idx="338">
                  <c:v>3/1/2008</c:v>
                </c:pt>
                <c:pt idx="339">
                  <c:v>4/1/2008</c:v>
                </c:pt>
                <c:pt idx="340">
                  <c:v>5/1/2008</c:v>
                </c:pt>
                <c:pt idx="341">
                  <c:v>6/1/2008</c:v>
                </c:pt>
                <c:pt idx="342">
                  <c:v>7/1/2008</c:v>
                </c:pt>
                <c:pt idx="343">
                  <c:v>8/1/2008</c:v>
                </c:pt>
                <c:pt idx="344">
                  <c:v>9/1/2008</c:v>
                </c:pt>
                <c:pt idx="345">
                  <c:v>10/1/2008</c:v>
                </c:pt>
                <c:pt idx="346">
                  <c:v>11/1/2008</c:v>
                </c:pt>
                <c:pt idx="347">
                  <c:v>12/1/2008</c:v>
                </c:pt>
                <c:pt idx="348">
                  <c:v>1/1/2009</c:v>
                </c:pt>
                <c:pt idx="349">
                  <c:v>2/1/2009</c:v>
                </c:pt>
                <c:pt idx="350">
                  <c:v>3/1/2009</c:v>
                </c:pt>
                <c:pt idx="351">
                  <c:v>4/1/2009</c:v>
                </c:pt>
                <c:pt idx="352">
                  <c:v>5/1/2009</c:v>
                </c:pt>
                <c:pt idx="353">
                  <c:v>6/1/2009</c:v>
                </c:pt>
                <c:pt idx="354">
                  <c:v>7/1/2009</c:v>
                </c:pt>
                <c:pt idx="355">
                  <c:v>8/1/2009</c:v>
                </c:pt>
                <c:pt idx="356">
                  <c:v>9/1/2009</c:v>
                </c:pt>
                <c:pt idx="357">
                  <c:v>10/1/2009</c:v>
                </c:pt>
                <c:pt idx="358">
                  <c:v>11/1/2009</c:v>
                </c:pt>
                <c:pt idx="359">
                  <c:v>12/1/2009</c:v>
                </c:pt>
                <c:pt idx="360">
                  <c:v>1/1/2010</c:v>
                </c:pt>
                <c:pt idx="361">
                  <c:v>2/1/2010</c:v>
                </c:pt>
                <c:pt idx="362">
                  <c:v>3/1/2010</c:v>
                </c:pt>
                <c:pt idx="363">
                  <c:v>4/1/2010</c:v>
                </c:pt>
                <c:pt idx="364">
                  <c:v>5/1/2010</c:v>
                </c:pt>
                <c:pt idx="365">
                  <c:v>6/1/2010</c:v>
                </c:pt>
                <c:pt idx="366">
                  <c:v>7/1/2010</c:v>
                </c:pt>
                <c:pt idx="367">
                  <c:v>8/1/2010</c:v>
                </c:pt>
                <c:pt idx="368">
                  <c:v>9/1/2010</c:v>
                </c:pt>
                <c:pt idx="369">
                  <c:v>10/1/2010</c:v>
                </c:pt>
                <c:pt idx="370">
                  <c:v>11/1/2010</c:v>
                </c:pt>
                <c:pt idx="371">
                  <c:v>12/1/2010</c:v>
                </c:pt>
                <c:pt idx="372">
                  <c:v>1/1/2011</c:v>
                </c:pt>
                <c:pt idx="373">
                  <c:v>2/1/2011</c:v>
                </c:pt>
                <c:pt idx="374">
                  <c:v>3/1/2011</c:v>
                </c:pt>
                <c:pt idx="375">
                  <c:v>4/1/2011</c:v>
                </c:pt>
                <c:pt idx="376">
                  <c:v>5/1/2011</c:v>
                </c:pt>
                <c:pt idx="377">
                  <c:v>6/1/2011</c:v>
                </c:pt>
                <c:pt idx="378">
                  <c:v>7/1/2011</c:v>
                </c:pt>
                <c:pt idx="379">
                  <c:v>8/1/2011</c:v>
                </c:pt>
                <c:pt idx="380">
                  <c:v>9/1/2011</c:v>
                </c:pt>
                <c:pt idx="381">
                  <c:v>10/1/2011</c:v>
                </c:pt>
                <c:pt idx="382">
                  <c:v>11/1/2011</c:v>
                </c:pt>
                <c:pt idx="383">
                  <c:v>12/1/2011</c:v>
                </c:pt>
                <c:pt idx="384">
                  <c:v>1/1/2012</c:v>
                </c:pt>
                <c:pt idx="385">
                  <c:v>2/1/2012</c:v>
                </c:pt>
                <c:pt idx="386">
                  <c:v>3/1/2012</c:v>
                </c:pt>
                <c:pt idx="387">
                  <c:v>4/1/2012</c:v>
                </c:pt>
                <c:pt idx="388">
                  <c:v>5/1/2012</c:v>
                </c:pt>
                <c:pt idx="389">
                  <c:v>6/1/2012</c:v>
                </c:pt>
                <c:pt idx="390">
                  <c:v>7/1/2012</c:v>
                </c:pt>
                <c:pt idx="391">
                  <c:v>8/1/2012</c:v>
                </c:pt>
                <c:pt idx="392">
                  <c:v>9/1/2012</c:v>
                </c:pt>
                <c:pt idx="393">
                  <c:v>10/1/2012</c:v>
                </c:pt>
                <c:pt idx="394">
                  <c:v>11/1/2012</c:v>
                </c:pt>
                <c:pt idx="395">
                  <c:v>12/1/2012</c:v>
                </c:pt>
                <c:pt idx="396">
                  <c:v>1/1/2013</c:v>
                </c:pt>
                <c:pt idx="397">
                  <c:v>2/1/2013</c:v>
                </c:pt>
                <c:pt idx="398">
                  <c:v>3/1/2013</c:v>
                </c:pt>
                <c:pt idx="399">
                  <c:v>4/1/2013</c:v>
                </c:pt>
                <c:pt idx="400">
                  <c:v>5/1/2013</c:v>
                </c:pt>
                <c:pt idx="401">
                  <c:v>6/1/2013</c:v>
                </c:pt>
                <c:pt idx="402">
                  <c:v>7/1/2013</c:v>
                </c:pt>
                <c:pt idx="403">
                  <c:v>8/1/2013</c:v>
                </c:pt>
                <c:pt idx="404">
                  <c:v>9/1/2013</c:v>
                </c:pt>
                <c:pt idx="405">
                  <c:v>10/1/2013</c:v>
                </c:pt>
                <c:pt idx="406">
                  <c:v>11/1/2013</c:v>
                </c:pt>
                <c:pt idx="407">
                  <c:v>12/1/2013</c:v>
                </c:pt>
                <c:pt idx="408">
                  <c:v>1/1/2014</c:v>
                </c:pt>
                <c:pt idx="409">
                  <c:v>2/1/2014</c:v>
                </c:pt>
                <c:pt idx="410">
                  <c:v>3/1/2014</c:v>
                </c:pt>
                <c:pt idx="411">
                  <c:v>4/1/2014</c:v>
                </c:pt>
                <c:pt idx="412">
                  <c:v>5/1/2014</c:v>
                </c:pt>
                <c:pt idx="413">
                  <c:v>6/1/2014</c:v>
                </c:pt>
                <c:pt idx="414">
                  <c:v>7/1/2014</c:v>
                </c:pt>
                <c:pt idx="415">
                  <c:v>8/1/2014</c:v>
                </c:pt>
                <c:pt idx="416">
                  <c:v>9/1/2014</c:v>
                </c:pt>
                <c:pt idx="417">
                  <c:v>10/1/2014</c:v>
                </c:pt>
                <c:pt idx="418">
                  <c:v>11/1/2014</c:v>
                </c:pt>
                <c:pt idx="419">
                  <c:v>12/1/2014</c:v>
                </c:pt>
                <c:pt idx="420">
                  <c:v>1/1/2015</c:v>
                </c:pt>
                <c:pt idx="421">
                  <c:v>2/1/2015</c:v>
                </c:pt>
                <c:pt idx="422">
                  <c:v>3/1/2015</c:v>
                </c:pt>
                <c:pt idx="423">
                  <c:v>4/1/2015</c:v>
                </c:pt>
                <c:pt idx="424">
                  <c:v>5/1/2015</c:v>
                </c:pt>
                <c:pt idx="425">
                  <c:v>6/1/2015</c:v>
                </c:pt>
                <c:pt idx="426">
                  <c:v>7/1/2015</c:v>
                </c:pt>
                <c:pt idx="427">
                  <c:v>8/1/2015</c:v>
                </c:pt>
                <c:pt idx="428">
                  <c:v>9/1/2015</c:v>
                </c:pt>
                <c:pt idx="429">
                  <c:v>10/1/2015</c:v>
                </c:pt>
                <c:pt idx="430">
                  <c:v>11/1/2015</c:v>
                </c:pt>
                <c:pt idx="431">
                  <c:v>12/1/2015</c:v>
                </c:pt>
                <c:pt idx="432">
                  <c:v>1/1/2016</c:v>
                </c:pt>
                <c:pt idx="433">
                  <c:v>2/1/2016</c:v>
                </c:pt>
                <c:pt idx="434">
                  <c:v>3/1/2016</c:v>
                </c:pt>
                <c:pt idx="435">
                  <c:v>4/1/2016</c:v>
                </c:pt>
                <c:pt idx="436">
                  <c:v>5/1/2016</c:v>
                </c:pt>
                <c:pt idx="437">
                  <c:v>6/1/2016</c:v>
                </c:pt>
                <c:pt idx="438">
                  <c:v>7/1/2016</c:v>
                </c:pt>
                <c:pt idx="439">
                  <c:v>8/1/2016</c:v>
                </c:pt>
                <c:pt idx="440">
                  <c:v>9/1/2016</c:v>
                </c:pt>
                <c:pt idx="441">
                  <c:v>10/1/2016</c:v>
                </c:pt>
                <c:pt idx="442">
                  <c:v>11/1/2016</c:v>
                </c:pt>
                <c:pt idx="443">
                  <c:v>12/1/2016</c:v>
                </c:pt>
                <c:pt idx="444">
                  <c:v>1/1/2017</c:v>
                </c:pt>
                <c:pt idx="445">
                  <c:v>2/1/2017</c:v>
                </c:pt>
                <c:pt idx="446">
                  <c:v>3/1/2017</c:v>
                </c:pt>
                <c:pt idx="447">
                  <c:v>4/1/2017</c:v>
                </c:pt>
                <c:pt idx="448">
                  <c:v>5/1/2017</c:v>
                </c:pt>
                <c:pt idx="449">
                  <c:v>6/1/2017</c:v>
                </c:pt>
                <c:pt idx="450">
                  <c:v>7/1/2017</c:v>
                </c:pt>
                <c:pt idx="451">
                  <c:v>8/1/2017</c:v>
                </c:pt>
                <c:pt idx="452">
                  <c:v>9/1/2017</c:v>
                </c:pt>
                <c:pt idx="453">
                  <c:v>10/1/2017</c:v>
                </c:pt>
                <c:pt idx="454">
                  <c:v>11/1/2017</c:v>
                </c:pt>
                <c:pt idx="455">
                  <c:v>12/1/2017</c:v>
                </c:pt>
                <c:pt idx="456">
                  <c:v>1/1/2018</c:v>
                </c:pt>
                <c:pt idx="457">
                  <c:v>2/1/2018</c:v>
                </c:pt>
                <c:pt idx="458">
                  <c:v>3/1/2018</c:v>
                </c:pt>
              </c:strCache>
            </c:strRef>
          </c:cat>
          <c:val>
            <c:numRef>
              <c:f>'Wheat v Bread Chart 1'!$C$4:$C$462</c:f>
              <c:numCache>
                <c:formatCode>General</c:formatCode>
                <c:ptCount val="459"/>
                <c:pt idx="0">
                  <c:v>7.2166666666666671E-2</c:v>
                </c:pt>
                <c:pt idx="1">
                  <c:v>7.2000000000000008E-2</c:v>
                </c:pt>
                <c:pt idx="2">
                  <c:v>6.7833333333333343E-2</c:v>
                </c:pt>
                <c:pt idx="3">
                  <c:v>6.5000000000000002E-2</c:v>
                </c:pt>
                <c:pt idx="4">
                  <c:v>6.8333333333333329E-2</c:v>
                </c:pt>
                <c:pt idx="5">
                  <c:v>6.7833333333333343E-2</c:v>
                </c:pt>
                <c:pt idx="6">
                  <c:v>7.0166666666666669E-2</c:v>
                </c:pt>
                <c:pt idx="7">
                  <c:v>7.1833333333333332E-2</c:v>
                </c:pt>
                <c:pt idx="8">
                  <c:v>7.4166666666666672E-2</c:v>
                </c:pt>
                <c:pt idx="9">
                  <c:v>7.8333333333333338E-2</c:v>
                </c:pt>
                <c:pt idx="10">
                  <c:v>8.1499999999999989E-2</c:v>
                </c:pt>
                <c:pt idx="11">
                  <c:v>7.5666666666666674E-2</c:v>
                </c:pt>
                <c:pt idx="12">
                  <c:v>7.6666666666666661E-2</c:v>
                </c:pt>
                <c:pt idx="13">
                  <c:v>7.4499999999999997E-2</c:v>
                </c:pt>
                <c:pt idx="14">
                  <c:v>7.2499999999999995E-2</c:v>
                </c:pt>
                <c:pt idx="15">
                  <c:v>7.4666666666666673E-2</c:v>
                </c:pt>
                <c:pt idx="16">
                  <c:v>7.2666666666666671E-2</c:v>
                </c:pt>
                <c:pt idx="17">
                  <c:v>7.0666666666666669E-2</c:v>
                </c:pt>
                <c:pt idx="18">
                  <c:v>7.0833333333333331E-2</c:v>
                </c:pt>
                <c:pt idx="19">
                  <c:v>6.8999999999999992E-2</c:v>
                </c:pt>
                <c:pt idx="20">
                  <c:v>6.9833333333333344E-2</c:v>
                </c:pt>
                <c:pt idx="21">
                  <c:v>7.1833333333333332E-2</c:v>
                </c:pt>
                <c:pt idx="22">
                  <c:v>7.4333333333333335E-2</c:v>
                </c:pt>
                <c:pt idx="23">
                  <c:v>7.2499999999999995E-2</c:v>
                </c:pt>
                <c:pt idx="24">
                  <c:v>7.2166666666666671E-2</c:v>
                </c:pt>
                <c:pt idx="25">
                  <c:v>7.0999999999999994E-2</c:v>
                </c:pt>
                <c:pt idx="26">
                  <c:v>7.0833333333333331E-2</c:v>
                </c:pt>
                <c:pt idx="27">
                  <c:v>7.1333333333333332E-2</c:v>
                </c:pt>
                <c:pt idx="28">
                  <c:v>7.0333333333333331E-2</c:v>
                </c:pt>
                <c:pt idx="29">
                  <c:v>6.7666666666666667E-2</c:v>
                </c:pt>
                <c:pt idx="30">
                  <c:v>6.2333333333333338E-2</c:v>
                </c:pt>
                <c:pt idx="31">
                  <c:v>6.1666666666666668E-2</c:v>
                </c:pt>
                <c:pt idx="32">
                  <c:v>6.25E-2</c:v>
                </c:pt>
                <c:pt idx="33">
                  <c:v>6.0166666666666667E-2</c:v>
                </c:pt>
                <c:pt idx="34">
                  <c:v>6.4333333333333326E-2</c:v>
                </c:pt>
                <c:pt idx="35">
                  <c:v>6.6333333333333327E-2</c:v>
                </c:pt>
                <c:pt idx="36">
                  <c:v>6.6666666666666666E-2</c:v>
                </c:pt>
                <c:pt idx="37">
                  <c:v>6.8000000000000005E-2</c:v>
                </c:pt>
                <c:pt idx="38">
                  <c:v>6.9666666666666668E-2</c:v>
                </c:pt>
                <c:pt idx="39">
                  <c:v>7.0166666666666669E-2</c:v>
                </c:pt>
                <c:pt idx="40">
                  <c:v>6.7499999999999991E-2</c:v>
                </c:pt>
                <c:pt idx="41">
                  <c:v>6.5333333333333327E-2</c:v>
                </c:pt>
                <c:pt idx="42">
                  <c:v>6.183333333333333E-2</c:v>
                </c:pt>
                <c:pt idx="43">
                  <c:v>6.4666666666666664E-2</c:v>
                </c:pt>
                <c:pt idx="44">
                  <c:v>6.5000000000000002E-2</c:v>
                </c:pt>
                <c:pt idx="45">
                  <c:v>6.4000000000000001E-2</c:v>
                </c:pt>
                <c:pt idx="46">
                  <c:v>6.3666666666666663E-2</c:v>
                </c:pt>
                <c:pt idx="47">
                  <c:v>6.4166666666666664E-2</c:v>
                </c:pt>
                <c:pt idx="48">
                  <c:v>6.3500000000000001E-2</c:v>
                </c:pt>
                <c:pt idx="49">
                  <c:v>6.183333333333333E-2</c:v>
                </c:pt>
                <c:pt idx="50">
                  <c:v>6.4166666666666664E-2</c:v>
                </c:pt>
                <c:pt idx="51">
                  <c:v>6.5500000000000003E-2</c:v>
                </c:pt>
                <c:pt idx="52">
                  <c:v>6.483333333333334E-2</c:v>
                </c:pt>
                <c:pt idx="53">
                  <c:v>6.3333333333333325E-2</c:v>
                </c:pt>
                <c:pt idx="54">
                  <c:v>6.1166666666666668E-2</c:v>
                </c:pt>
                <c:pt idx="55">
                  <c:v>6.3333333333333325E-2</c:v>
                </c:pt>
                <c:pt idx="56">
                  <c:v>6.483333333333334E-2</c:v>
                </c:pt>
                <c:pt idx="57">
                  <c:v>6.4333333333333326E-2</c:v>
                </c:pt>
                <c:pt idx="58">
                  <c:v>6.4166666666666664E-2</c:v>
                </c:pt>
                <c:pt idx="59">
                  <c:v>6.2666666666666662E-2</c:v>
                </c:pt>
                <c:pt idx="60">
                  <c:v>6.2666666666666662E-2</c:v>
                </c:pt>
                <c:pt idx="61">
                  <c:v>6.2333333333333338E-2</c:v>
                </c:pt>
                <c:pt idx="62">
                  <c:v>6.1166666666666668E-2</c:v>
                </c:pt>
                <c:pt idx="63">
                  <c:v>6.0333333333333336E-2</c:v>
                </c:pt>
                <c:pt idx="64">
                  <c:v>5.7000000000000002E-2</c:v>
                </c:pt>
                <c:pt idx="65">
                  <c:v>5.6333333333333332E-2</c:v>
                </c:pt>
                <c:pt idx="66">
                  <c:v>5.2833333333333329E-2</c:v>
                </c:pt>
                <c:pt idx="67">
                  <c:v>5.0499999999999996E-2</c:v>
                </c:pt>
                <c:pt idx="68">
                  <c:v>5.1166666666666666E-2</c:v>
                </c:pt>
                <c:pt idx="69">
                  <c:v>5.2499999999999998E-2</c:v>
                </c:pt>
                <c:pt idx="70">
                  <c:v>5.5833333333333332E-2</c:v>
                </c:pt>
                <c:pt idx="71">
                  <c:v>5.7000000000000002E-2</c:v>
                </c:pt>
                <c:pt idx="72">
                  <c:v>5.5333333333333332E-2</c:v>
                </c:pt>
                <c:pt idx="73">
                  <c:v>5.5E-2</c:v>
                </c:pt>
                <c:pt idx="74">
                  <c:v>5.6000000000000001E-2</c:v>
                </c:pt>
                <c:pt idx="75">
                  <c:v>5.7500000000000002E-2</c:v>
                </c:pt>
                <c:pt idx="76">
                  <c:v>5.6666666666666664E-2</c:v>
                </c:pt>
                <c:pt idx="77">
                  <c:v>4.6666666666666662E-2</c:v>
                </c:pt>
                <c:pt idx="78">
                  <c:v>4.1666666666666664E-2</c:v>
                </c:pt>
                <c:pt idx="79">
                  <c:v>4.1333333333333333E-2</c:v>
                </c:pt>
                <c:pt idx="80">
                  <c:v>4.2166666666666665E-2</c:v>
                </c:pt>
                <c:pt idx="81">
                  <c:v>4.3333333333333335E-2</c:v>
                </c:pt>
                <c:pt idx="82">
                  <c:v>4.4666666666666667E-2</c:v>
                </c:pt>
                <c:pt idx="83">
                  <c:v>4.4666666666666667E-2</c:v>
                </c:pt>
                <c:pt idx="84">
                  <c:v>4.5000000000000005E-2</c:v>
                </c:pt>
                <c:pt idx="85">
                  <c:v>4.6666666666666662E-2</c:v>
                </c:pt>
                <c:pt idx="86">
                  <c:v>4.8333333333333332E-2</c:v>
                </c:pt>
                <c:pt idx="87">
                  <c:v>4.8333333333333332E-2</c:v>
                </c:pt>
                <c:pt idx="88">
                  <c:v>5.0333333333333334E-2</c:v>
                </c:pt>
                <c:pt idx="89">
                  <c:v>4.5000000000000005E-2</c:v>
                </c:pt>
                <c:pt idx="90">
                  <c:v>4.3166666666666666E-2</c:v>
                </c:pt>
                <c:pt idx="91">
                  <c:v>4.4166666666666667E-2</c:v>
                </c:pt>
                <c:pt idx="92">
                  <c:v>4.6333333333333331E-2</c:v>
                </c:pt>
                <c:pt idx="93">
                  <c:v>4.8333333333333332E-2</c:v>
                </c:pt>
                <c:pt idx="94">
                  <c:v>4.8333333333333332E-2</c:v>
                </c:pt>
                <c:pt idx="95">
                  <c:v>5.1666666666666666E-2</c:v>
                </c:pt>
                <c:pt idx="96">
                  <c:v>5.3333333333333337E-2</c:v>
                </c:pt>
                <c:pt idx="97">
                  <c:v>5.4666666666666662E-2</c:v>
                </c:pt>
                <c:pt idx="98">
                  <c:v>5.1666666666666666E-2</c:v>
                </c:pt>
                <c:pt idx="99">
                  <c:v>5.2333333333333336E-2</c:v>
                </c:pt>
                <c:pt idx="100">
                  <c:v>5.3333333333333337E-2</c:v>
                </c:pt>
                <c:pt idx="101">
                  <c:v>6.3166666666666663E-2</c:v>
                </c:pt>
                <c:pt idx="102">
                  <c:v>6.2833333333333338E-2</c:v>
                </c:pt>
                <c:pt idx="103">
                  <c:v>6.3E-2</c:v>
                </c:pt>
                <c:pt idx="104">
                  <c:v>6.7166666666666666E-2</c:v>
                </c:pt>
                <c:pt idx="105">
                  <c:v>6.883333333333333E-2</c:v>
                </c:pt>
                <c:pt idx="106">
                  <c:v>6.9666666666666668E-2</c:v>
                </c:pt>
                <c:pt idx="107">
                  <c:v>7.0833333333333331E-2</c:v>
                </c:pt>
                <c:pt idx="108">
                  <c:v>7.3333333333333334E-2</c:v>
                </c:pt>
                <c:pt idx="109">
                  <c:v>7.2833333333333333E-2</c:v>
                </c:pt>
                <c:pt idx="110">
                  <c:v>7.2000000000000008E-2</c:v>
                </c:pt>
                <c:pt idx="111">
                  <c:v>7.4333333333333335E-2</c:v>
                </c:pt>
                <c:pt idx="112">
                  <c:v>7.5833333333333336E-2</c:v>
                </c:pt>
                <c:pt idx="113">
                  <c:v>7.400000000000001E-2</c:v>
                </c:pt>
                <c:pt idx="114">
                  <c:v>7.1333333333333332E-2</c:v>
                </c:pt>
                <c:pt idx="115">
                  <c:v>7.0666666666666669E-2</c:v>
                </c:pt>
                <c:pt idx="116">
                  <c:v>6.9666666666666668E-2</c:v>
                </c:pt>
                <c:pt idx="117">
                  <c:v>7.1333333333333332E-2</c:v>
                </c:pt>
                <c:pt idx="118">
                  <c:v>7.2666666666666671E-2</c:v>
                </c:pt>
                <c:pt idx="119">
                  <c:v>7.3166666666666658E-2</c:v>
                </c:pt>
                <c:pt idx="120">
                  <c:v>7.166666666666667E-2</c:v>
                </c:pt>
                <c:pt idx="121">
                  <c:v>6.883333333333333E-2</c:v>
                </c:pt>
                <c:pt idx="122">
                  <c:v>6.7333333333333328E-2</c:v>
                </c:pt>
                <c:pt idx="123">
                  <c:v>6.883333333333333E-2</c:v>
                </c:pt>
                <c:pt idx="124">
                  <c:v>6.5166666666666664E-2</c:v>
                </c:pt>
                <c:pt idx="125">
                  <c:v>6.0000000000000005E-2</c:v>
                </c:pt>
                <c:pt idx="126">
                  <c:v>5.1833333333333328E-2</c:v>
                </c:pt>
                <c:pt idx="127">
                  <c:v>4.816666666666667E-2</c:v>
                </c:pt>
                <c:pt idx="128">
                  <c:v>4.7E-2</c:v>
                </c:pt>
                <c:pt idx="129">
                  <c:v>4.6833333333333331E-2</c:v>
                </c:pt>
                <c:pt idx="130">
                  <c:v>4.6333333333333331E-2</c:v>
                </c:pt>
                <c:pt idx="131">
                  <c:v>4.6333333333333331E-2</c:v>
                </c:pt>
                <c:pt idx="132">
                  <c:v>4.5166666666666667E-2</c:v>
                </c:pt>
                <c:pt idx="133">
                  <c:v>4.6166666666666668E-2</c:v>
                </c:pt>
                <c:pt idx="134">
                  <c:v>4.9000000000000002E-2</c:v>
                </c:pt>
                <c:pt idx="135">
                  <c:v>4.9666666666666665E-2</c:v>
                </c:pt>
                <c:pt idx="136">
                  <c:v>5.0666666666666665E-2</c:v>
                </c:pt>
                <c:pt idx="137">
                  <c:v>4.9833333333333334E-2</c:v>
                </c:pt>
                <c:pt idx="138">
                  <c:v>4.8500000000000001E-2</c:v>
                </c:pt>
                <c:pt idx="139">
                  <c:v>5.1666666666666666E-2</c:v>
                </c:pt>
                <c:pt idx="140">
                  <c:v>5.5166666666666669E-2</c:v>
                </c:pt>
                <c:pt idx="141">
                  <c:v>6.0666666666666667E-2</c:v>
                </c:pt>
                <c:pt idx="142">
                  <c:v>6.2666666666666662E-2</c:v>
                </c:pt>
                <c:pt idx="143">
                  <c:v>6.7666666666666667E-2</c:v>
                </c:pt>
                <c:pt idx="144">
                  <c:v>7.7666666666666676E-2</c:v>
                </c:pt>
                <c:pt idx="145">
                  <c:v>7.5166666666666659E-2</c:v>
                </c:pt>
                <c:pt idx="146">
                  <c:v>7.2166666666666671E-2</c:v>
                </c:pt>
                <c:pt idx="147">
                  <c:v>6.699999999999999E-2</c:v>
                </c:pt>
                <c:pt idx="148">
                  <c:v>6.5000000000000002E-2</c:v>
                </c:pt>
                <c:pt idx="149">
                  <c:v>6.5166666666666664E-2</c:v>
                </c:pt>
                <c:pt idx="150">
                  <c:v>5.8666666666666666E-2</c:v>
                </c:pt>
                <c:pt idx="151">
                  <c:v>5.45E-2</c:v>
                </c:pt>
                <c:pt idx="152">
                  <c:v>5.9333333333333335E-2</c:v>
                </c:pt>
                <c:pt idx="153">
                  <c:v>6.0000000000000005E-2</c:v>
                </c:pt>
                <c:pt idx="154">
                  <c:v>6.3E-2</c:v>
                </c:pt>
                <c:pt idx="155">
                  <c:v>6.3500000000000001E-2</c:v>
                </c:pt>
                <c:pt idx="156">
                  <c:v>6.6166666666666665E-2</c:v>
                </c:pt>
                <c:pt idx="157">
                  <c:v>6.25E-2</c:v>
                </c:pt>
                <c:pt idx="158">
                  <c:v>6.2333333333333338E-2</c:v>
                </c:pt>
                <c:pt idx="159">
                  <c:v>5.9833333333333329E-2</c:v>
                </c:pt>
                <c:pt idx="160">
                  <c:v>5.8499999999999996E-2</c:v>
                </c:pt>
                <c:pt idx="161">
                  <c:v>5.5500000000000001E-2</c:v>
                </c:pt>
                <c:pt idx="162">
                  <c:v>5.6333333333333332E-2</c:v>
                </c:pt>
                <c:pt idx="163">
                  <c:v>5.5666666666666663E-2</c:v>
                </c:pt>
                <c:pt idx="164">
                  <c:v>5.616666666666667E-2</c:v>
                </c:pt>
                <c:pt idx="165">
                  <c:v>5.8666666666666666E-2</c:v>
                </c:pt>
                <c:pt idx="166">
                  <c:v>5.6500000000000002E-2</c:v>
                </c:pt>
                <c:pt idx="167">
                  <c:v>6.9166666666666668E-2</c:v>
                </c:pt>
                <c:pt idx="168">
                  <c:v>6.6666666666666666E-2</c:v>
                </c:pt>
                <c:pt idx="169">
                  <c:v>6.3333333333333325E-2</c:v>
                </c:pt>
                <c:pt idx="170">
                  <c:v>6.0666666666666667E-2</c:v>
                </c:pt>
                <c:pt idx="171">
                  <c:v>6.0499999999999998E-2</c:v>
                </c:pt>
                <c:pt idx="172">
                  <c:v>6.083333333333333E-2</c:v>
                </c:pt>
                <c:pt idx="173">
                  <c:v>6.0000000000000005E-2</c:v>
                </c:pt>
                <c:pt idx="174">
                  <c:v>5.8000000000000003E-2</c:v>
                </c:pt>
                <c:pt idx="175">
                  <c:v>6.1666666666666668E-2</c:v>
                </c:pt>
                <c:pt idx="176">
                  <c:v>6.7499999999999991E-2</c:v>
                </c:pt>
                <c:pt idx="177">
                  <c:v>7.1833333333333332E-2</c:v>
                </c:pt>
                <c:pt idx="178">
                  <c:v>7.0666666666666669E-2</c:v>
                </c:pt>
                <c:pt idx="179">
                  <c:v>7.1166666666666656E-2</c:v>
                </c:pt>
                <c:pt idx="180">
                  <c:v>6.7666666666666667E-2</c:v>
                </c:pt>
                <c:pt idx="181">
                  <c:v>6.6333333333333327E-2</c:v>
                </c:pt>
                <c:pt idx="182">
                  <c:v>6.4500000000000002E-2</c:v>
                </c:pt>
                <c:pt idx="183">
                  <c:v>6.4333333333333326E-2</c:v>
                </c:pt>
                <c:pt idx="184">
                  <c:v>7.0333333333333331E-2</c:v>
                </c:pt>
                <c:pt idx="185">
                  <c:v>7.8666666666666663E-2</c:v>
                </c:pt>
                <c:pt idx="186">
                  <c:v>8.3000000000000004E-2</c:v>
                </c:pt>
                <c:pt idx="187">
                  <c:v>7.9333333333333325E-2</c:v>
                </c:pt>
                <c:pt idx="188">
                  <c:v>8.3333333333333329E-2</c:v>
                </c:pt>
                <c:pt idx="189">
                  <c:v>8.8000000000000009E-2</c:v>
                </c:pt>
                <c:pt idx="190">
                  <c:v>8.8999999999999996E-2</c:v>
                </c:pt>
                <c:pt idx="191">
                  <c:v>9.1833333333333336E-2</c:v>
                </c:pt>
                <c:pt idx="192">
                  <c:v>9.0000000000000011E-2</c:v>
                </c:pt>
                <c:pt idx="193">
                  <c:v>9.4500000000000001E-2</c:v>
                </c:pt>
                <c:pt idx="194">
                  <c:v>9.3833333333333338E-2</c:v>
                </c:pt>
                <c:pt idx="195">
                  <c:v>0.11</c:v>
                </c:pt>
                <c:pt idx="196">
                  <c:v>0.11699999999999999</c:v>
                </c:pt>
                <c:pt idx="197">
                  <c:v>0.10200000000000001</c:v>
                </c:pt>
                <c:pt idx="198">
                  <c:v>8.8999999999999996E-2</c:v>
                </c:pt>
                <c:pt idx="199">
                  <c:v>8.3499999999999991E-2</c:v>
                </c:pt>
                <c:pt idx="200">
                  <c:v>7.8333333333333338E-2</c:v>
                </c:pt>
                <c:pt idx="201">
                  <c:v>7.9333333333333325E-2</c:v>
                </c:pt>
                <c:pt idx="202">
                  <c:v>7.9666666666666677E-2</c:v>
                </c:pt>
                <c:pt idx="203">
                  <c:v>7.8333333333333338E-2</c:v>
                </c:pt>
                <c:pt idx="204">
                  <c:v>7.6833333333333337E-2</c:v>
                </c:pt>
                <c:pt idx="205">
                  <c:v>7.5333333333333322E-2</c:v>
                </c:pt>
                <c:pt idx="206">
                  <c:v>7.6333333333333336E-2</c:v>
                </c:pt>
                <c:pt idx="207">
                  <c:v>7.9666666666666677E-2</c:v>
                </c:pt>
                <c:pt idx="208">
                  <c:v>7.6833333333333337E-2</c:v>
                </c:pt>
                <c:pt idx="209">
                  <c:v>6.8000000000000005E-2</c:v>
                </c:pt>
                <c:pt idx="210">
                  <c:v>5.9499999999999997E-2</c:v>
                </c:pt>
                <c:pt idx="211">
                  <c:v>6.4000000000000001E-2</c:v>
                </c:pt>
                <c:pt idx="212">
                  <c:v>6.4333333333333326E-2</c:v>
                </c:pt>
                <c:pt idx="213">
                  <c:v>6.4666666666666664E-2</c:v>
                </c:pt>
                <c:pt idx="214">
                  <c:v>6.4500000000000002E-2</c:v>
                </c:pt>
                <c:pt idx="215">
                  <c:v>6.2000000000000006E-2</c:v>
                </c:pt>
                <c:pt idx="216">
                  <c:v>6.0166666666666667E-2</c:v>
                </c:pt>
                <c:pt idx="217">
                  <c:v>6.0666666666666667E-2</c:v>
                </c:pt>
                <c:pt idx="218">
                  <c:v>6.0166666666666667E-2</c:v>
                </c:pt>
                <c:pt idx="219">
                  <c:v>5.6500000000000002E-2</c:v>
                </c:pt>
                <c:pt idx="220">
                  <c:v>5.6833333333333333E-2</c:v>
                </c:pt>
                <c:pt idx="221">
                  <c:v>5.2666666666666667E-2</c:v>
                </c:pt>
                <c:pt idx="222">
                  <c:v>5.0333333333333334E-2</c:v>
                </c:pt>
                <c:pt idx="223">
                  <c:v>4.5666666666666668E-2</c:v>
                </c:pt>
                <c:pt idx="224">
                  <c:v>4.6833333333333331E-2</c:v>
                </c:pt>
                <c:pt idx="225">
                  <c:v>5.5E-2</c:v>
                </c:pt>
                <c:pt idx="226">
                  <c:v>5.7000000000000002E-2</c:v>
                </c:pt>
                <c:pt idx="227">
                  <c:v>5.5166666666666669E-2</c:v>
                </c:pt>
                <c:pt idx="228">
                  <c:v>5.45E-2</c:v>
                </c:pt>
                <c:pt idx="229">
                  <c:v>5.0833333333333328E-2</c:v>
                </c:pt>
                <c:pt idx="230">
                  <c:v>5.0333333333333334E-2</c:v>
                </c:pt>
                <c:pt idx="231">
                  <c:v>4.9000000000000002E-2</c:v>
                </c:pt>
                <c:pt idx="232">
                  <c:v>4.816666666666667E-2</c:v>
                </c:pt>
                <c:pt idx="233">
                  <c:v>4.8833333333333333E-2</c:v>
                </c:pt>
                <c:pt idx="234">
                  <c:v>4.4666666666666667E-2</c:v>
                </c:pt>
                <c:pt idx="235">
                  <c:v>4.7500000000000001E-2</c:v>
                </c:pt>
                <c:pt idx="236">
                  <c:v>4.8666666666666664E-2</c:v>
                </c:pt>
                <c:pt idx="237">
                  <c:v>4.6666666666666662E-2</c:v>
                </c:pt>
                <c:pt idx="238">
                  <c:v>4.816666666666667E-2</c:v>
                </c:pt>
                <c:pt idx="239">
                  <c:v>4.6833333333333331E-2</c:v>
                </c:pt>
                <c:pt idx="240">
                  <c:v>4.8333333333333332E-2</c:v>
                </c:pt>
                <c:pt idx="241">
                  <c:v>4.9000000000000002E-2</c:v>
                </c:pt>
                <c:pt idx="242">
                  <c:v>4.8500000000000001E-2</c:v>
                </c:pt>
                <c:pt idx="243">
                  <c:v>4.7333333333333331E-2</c:v>
                </c:pt>
                <c:pt idx="244">
                  <c:v>4.9166666666666671E-2</c:v>
                </c:pt>
                <c:pt idx="245">
                  <c:v>5.1166666666666666E-2</c:v>
                </c:pt>
                <c:pt idx="246">
                  <c:v>4.9500000000000002E-2</c:v>
                </c:pt>
                <c:pt idx="247">
                  <c:v>4.816666666666667E-2</c:v>
                </c:pt>
                <c:pt idx="248">
                  <c:v>5.2166666666666667E-2</c:v>
                </c:pt>
                <c:pt idx="249">
                  <c:v>5.6833333333333333E-2</c:v>
                </c:pt>
                <c:pt idx="250">
                  <c:v>5.7500000000000002E-2</c:v>
                </c:pt>
                <c:pt idx="251">
                  <c:v>5.7833333333333334E-2</c:v>
                </c:pt>
                <c:pt idx="252">
                  <c:v>5.9000000000000004E-2</c:v>
                </c:pt>
                <c:pt idx="253">
                  <c:v>5.5833333333333332E-2</c:v>
                </c:pt>
                <c:pt idx="254">
                  <c:v>5.7500000000000002E-2</c:v>
                </c:pt>
                <c:pt idx="255">
                  <c:v>5.6833333333333333E-2</c:v>
                </c:pt>
                <c:pt idx="256">
                  <c:v>5.8166666666666672E-2</c:v>
                </c:pt>
                <c:pt idx="257">
                  <c:v>5.5333333333333332E-2</c:v>
                </c:pt>
                <c:pt idx="258">
                  <c:v>5.3333333333333337E-2</c:v>
                </c:pt>
                <c:pt idx="259">
                  <c:v>5.2499999999999998E-2</c:v>
                </c:pt>
                <c:pt idx="260">
                  <c:v>5.3000000000000005E-2</c:v>
                </c:pt>
                <c:pt idx="261">
                  <c:v>5.4666666666666662E-2</c:v>
                </c:pt>
                <c:pt idx="262">
                  <c:v>5.616666666666667E-2</c:v>
                </c:pt>
                <c:pt idx="263">
                  <c:v>5.4333333333333331E-2</c:v>
                </c:pt>
                <c:pt idx="264">
                  <c:v>5.4833333333333331E-2</c:v>
                </c:pt>
                <c:pt idx="265">
                  <c:v>5.4166666666666669E-2</c:v>
                </c:pt>
                <c:pt idx="266">
                  <c:v>5.383333333333333E-2</c:v>
                </c:pt>
                <c:pt idx="267">
                  <c:v>5.4000000000000006E-2</c:v>
                </c:pt>
                <c:pt idx="268">
                  <c:v>5.3499999999999999E-2</c:v>
                </c:pt>
                <c:pt idx="269">
                  <c:v>5.9166666666666666E-2</c:v>
                </c:pt>
                <c:pt idx="270">
                  <c:v>6.5333333333333327E-2</c:v>
                </c:pt>
                <c:pt idx="271">
                  <c:v>7.1499999999999994E-2</c:v>
                </c:pt>
                <c:pt idx="272">
                  <c:v>8.4000000000000005E-2</c:v>
                </c:pt>
                <c:pt idx="273">
                  <c:v>8.4999999999999992E-2</c:v>
                </c:pt>
                <c:pt idx="274">
                  <c:v>7.9333333333333325E-2</c:v>
                </c:pt>
                <c:pt idx="275">
                  <c:v>7.3166666666666658E-2</c:v>
                </c:pt>
                <c:pt idx="276">
                  <c:v>6.7666666666666667E-2</c:v>
                </c:pt>
                <c:pt idx="277">
                  <c:v>6.8000000000000005E-2</c:v>
                </c:pt>
                <c:pt idx="278">
                  <c:v>6.3333333333333325E-2</c:v>
                </c:pt>
                <c:pt idx="279">
                  <c:v>6.3166666666666663E-2</c:v>
                </c:pt>
                <c:pt idx="280">
                  <c:v>6.4500000000000002E-2</c:v>
                </c:pt>
                <c:pt idx="281">
                  <c:v>6.0499999999999998E-2</c:v>
                </c:pt>
                <c:pt idx="282">
                  <c:v>5.5666666666666663E-2</c:v>
                </c:pt>
                <c:pt idx="283">
                  <c:v>6.4500000000000002E-2</c:v>
                </c:pt>
                <c:pt idx="284">
                  <c:v>6.2333333333333338E-2</c:v>
                </c:pt>
                <c:pt idx="285">
                  <c:v>6.3166666666666663E-2</c:v>
                </c:pt>
                <c:pt idx="286">
                  <c:v>7.0166666666666669E-2</c:v>
                </c:pt>
                <c:pt idx="287">
                  <c:v>7.1833333333333332E-2</c:v>
                </c:pt>
                <c:pt idx="288">
                  <c:v>7.2000000000000008E-2</c:v>
                </c:pt>
                <c:pt idx="289">
                  <c:v>7.0833333333333331E-2</c:v>
                </c:pt>
                <c:pt idx="290">
                  <c:v>7.166666666666667E-2</c:v>
                </c:pt>
                <c:pt idx="291">
                  <c:v>7.2499999999999995E-2</c:v>
                </c:pt>
                <c:pt idx="292">
                  <c:v>7.1333333333333332E-2</c:v>
                </c:pt>
                <c:pt idx="293">
                  <c:v>6.883333333333333E-2</c:v>
                </c:pt>
                <c:pt idx="294">
                  <c:v>6.6166666666666665E-2</c:v>
                </c:pt>
                <c:pt idx="295">
                  <c:v>6.2166666666666669E-2</c:v>
                </c:pt>
                <c:pt idx="296">
                  <c:v>6.6833333333333328E-2</c:v>
                </c:pt>
                <c:pt idx="297">
                  <c:v>6.5833333333333341E-2</c:v>
                </c:pt>
                <c:pt idx="298">
                  <c:v>7.0333333333333331E-2</c:v>
                </c:pt>
                <c:pt idx="299">
                  <c:v>7.0333333333333331E-2</c:v>
                </c:pt>
                <c:pt idx="300">
                  <c:v>6.8999999999999992E-2</c:v>
                </c:pt>
                <c:pt idx="301">
                  <c:v>6.6666666666666666E-2</c:v>
                </c:pt>
                <c:pt idx="302">
                  <c:v>6.6666666666666666E-2</c:v>
                </c:pt>
                <c:pt idx="303">
                  <c:v>6.2666666666666662E-2</c:v>
                </c:pt>
                <c:pt idx="304">
                  <c:v>6.3333333333333325E-2</c:v>
                </c:pt>
                <c:pt idx="305">
                  <c:v>6.4500000000000002E-2</c:v>
                </c:pt>
                <c:pt idx="306">
                  <c:v>6.3833333333333339E-2</c:v>
                </c:pt>
                <c:pt idx="307">
                  <c:v>6.6000000000000003E-2</c:v>
                </c:pt>
                <c:pt idx="308">
                  <c:v>7.166666666666667E-2</c:v>
                </c:pt>
                <c:pt idx="309">
                  <c:v>7.6166666666666674E-2</c:v>
                </c:pt>
                <c:pt idx="310">
                  <c:v>7.5499999999999998E-2</c:v>
                </c:pt>
                <c:pt idx="311">
                  <c:v>7.5333333333333322E-2</c:v>
                </c:pt>
                <c:pt idx="312">
                  <c:v>7.4333333333333335E-2</c:v>
                </c:pt>
                <c:pt idx="313">
                  <c:v>7.8666666666666663E-2</c:v>
                </c:pt>
                <c:pt idx="314">
                  <c:v>7.6999999999999999E-2</c:v>
                </c:pt>
                <c:pt idx="315">
                  <c:v>8.1000000000000003E-2</c:v>
                </c:pt>
                <c:pt idx="316">
                  <c:v>8.6833333333333332E-2</c:v>
                </c:pt>
                <c:pt idx="317">
                  <c:v>8.7499999999999994E-2</c:v>
                </c:pt>
                <c:pt idx="318">
                  <c:v>8.7833333333333333E-2</c:v>
                </c:pt>
                <c:pt idx="319">
                  <c:v>8.3333333333333329E-2</c:v>
                </c:pt>
                <c:pt idx="320">
                  <c:v>8.6000000000000007E-2</c:v>
                </c:pt>
                <c:pt idx="321">
                  <c:v>9.3666666666666662E-2</c:v>
                </c:pt>
                <c:pt idx="322">
                  <c:v>9.35E-2</c:v>
                </c:pt>
                <c:pt idx="323">
                  <c:v>9.1499999999999998E-2</c:v>
                </c:pt>
                <c:pt idx="324">
                  <c:v>8.8166666666666671E-2</c:v>
                </c:pt>
                <c:pt idx="325">
                  <c:v>8.9833333333333334E-2</c:v>
                </c:pt>
                <c:pt idx="326">
                  <c:v>9.0000000000000011E-2</c:v>
                </c:pt>
                <c:pt idx="327">
                  <c:v>9.1999999999999998E-2</c:v>
                </c:pt>
                <c:pt idx="328">
                  <c:v>9.2333333333333337E-2</c:v>
                </c:pt>
                <c:pt idx="329">
                  <c:v>0.10366666666666666</c:v>
                </c:pt>
                <c:pt idx="330">
                  <c:v>0.10466666666666667</c:v>
                </c:pt>
                <c:pt idx="331">
                  <c:v>0.114</c:v>
                </c:pt>
                <c:pt idx="332">
                  <c:v>0.14199999999999999</c:v>
                </c:pt>
                <c:pt idx="333">
                  <c:v>0.14816666666666667</c:v>
                </c:pt>
                <c:pt idx="334">
                  <c:v>0.14366666666666666</c:v>
                </c:pt>
                <c:pt idx="335">
                  <c:v>0.16333333333333336</c:v>
                </c:pt>
                <c:pt idx="336">
                  <c:v>0.16616666666666668</c:v>
                </c:pt>
                <c:pt idx="337">
                  <c:v>0.20466666666666666</c:v>
                </c:pt>
                <c:pt idx="338">
                  <c:v>0.20483333333333331</c:v>
                </c:pt>
                <c:pt idx="339">
                  <c:v>0.17149999999999999</c:v>
                </c:pt>
                <c:pt idx="340">
                  <c:v>0.1555</c:v>
                </c:pt>
                <c:pt idx="341">
                  <c:v>0.15316666666666665</c:v>
                </c:pt>
                <c:pt idx="342">
                  <c:v>0.14466666666666667</c:v>
                </c:pt>
                <c:pt idx="343">
                  <c:v>0.14400000000000002</c:v>
                </c:pt>
                <c:pt idx="344">
                  <c:v>0.12533333333333332</c:v>
                </c:pt>
                <c:pt idx="345">
                  <c:v>0.10283333333333333</c:v>
                </c:pt>
                <c:pt idx="346">
                  <c:v>0.10349999999999999</c:v>
                </c:pt>
                <c:pt idx="347">
                  <c:v>0.10099999999999999</c:v>
                </c:pt>
                <c:pt idx="348">
                  <c:v>0.10983333333333332</c:v>
                </c:pt>
                <c:pt idx="349">
                  <c:v>0.10349999999999999</c:v>
                </c:pt>
                <c:pt idx="350">
                  <c:v>0.10383333333333335</c:v>
                </c:pt>
                <c:pt idx="351">
                  <c:v>0.10166666666666666</c:v>
                </c:pt>
                <c:pt idx="352">
                  <c:v>0.11166666666666666</c:v>
                </c:pt>
                <c:pt idx="353">
                  <c:v>0.1105</c:v>
                </c:pt>
                <c:pt idx="354">
                  <c:v>9.2999999999999999E-2</c:v>
                </c:pt>
                <c:pt idx="355">
                  <c:v>8.5833333333333345E-2</c:v>
                </c:pt>
                <c:pt idx="356">
                  <c:v>7.5999999999999998E-2</c:v>
                </c:pt>
                <c:pt idx="357">
                  <c:v>8.433333333333333E-2</c:v>
                </c:pt>
                <c:pt idx="358">
                  <c:v>9.2999999999999999E-2</c:v>
                </c:pt>
                <c:pt idx="359">
                  <c:v>8.9499999999999996E-2</c:v>
                </c:pt>
                <c:pt idx="360">
                  <c:v>8.7333333333333332E-2</c:v>
                </c:pt>
                <c:pt idx="361">
                  <c:v>8.4999999999999992E-2</c:v>
                </c:pt>
                <c:pt idx="362">
                  <c:v>8.3166666666666667E-2</c:v>
                </c:pt>
                <c:pt idx="363">
                  <c:v>8.1000000000000003E-2</c:v>
                </c:pt>
                <c:pt idx="364">
                  <c:v>7.9666666666666677E-2</c:v>
                </c:pt>
                <c:pt idx="365">
                  <c:v>7.4999999999999997E-2</c:v>
                </c:pt>
                <c:pt idx="366">
                  <c:v>8.7666666666666657E-2</c:v>
                </c:pt>
                <c:pt idx="367">
                  <c:v>0.11266666666666666</c:v>
                </c:pt>
                <c:pt idx="368">
                  <c:v>0.11683333333333333</c:v>
                </c:pt>
                <c:pt idx="369">
                  <c:v>0.11733333333333333</c:v>
                </c:pt>
                <c:pt idx="370">
                  <c:v>0.11883333333333333</c:v>
                </c:pt>
                <c:pt idx="371">
                  <c:v>0.13399999999999998</c:v>
                </c:pt>
                <c:pt idx="372">
                  <c:v>0.14233333333333331</c:v>
                </c:pt>
                <c:pt idx="373">
                  <c:v>0.15383333333333335</c:v>
                </c:pt>
                <c:pt idx="374">
                  <c:v>0.14066666666666666</c:v>
                </c:pt>
                <c:pt idx="375">
                  <c:v>0.15466666666666665</c:v>
                </c:pt>
                <c:pt idx="376">
                  <c:v>0.15633333333333335</c:v>
                </c:pt>
                <c:pt idx="377">
                  <c:v>0.14349999999999999</c:v>
                </c:pt>
                <c:pt idx="378">
                  <c:v>0.13383333333333333</c:v>
                </c:pt>
                <c:pt idx="379">
                  <c:v>0.14383333333333334</c:v>
                </c:pt>
                <c:pt idx="380">
                  <c:v>0.13833333333333334</c:v>
                </c:pt>
                <c:pt idx="381">
                  <c:v>0.1295</c:v>
                </c:pt>
                <c:pt idx="382">
                  <c:v>0.129</c:v>
                </c:pt>
                <c:pt idx="383">
                  <c:v>0.12433333333333334</c:v>
                </c:pt>
                <c:pt idx="384">
                  <c:v>0.12816666666666668</c:v>
                </c:pt>
                <c:pt idx="385">
                  <c:v>0.1265</c:v>
                </c:pt>
                <c:pt idx="386">
                  <c:v>0.12533333333333332</c:v>
                </c:pt>
                <c:pt idx="387">
                  <c:v>0.11850000000000001</c:v>
                </c:pt>
                <c:pt idx="388">
                  <c:v>0.12066666666666667</c:v>
                </c:pt>
                <c:pt idx="389">
                  <c:v>0.12683333333333333</c:v>
                </c:pt>
                <c:pt idx="390">
                  <c:v>0.15216666666666667</c:v>
                </c:pt>
                <c:pt idx="391">
                  <c:v>0.15716666666666665</c:v>
                </c:pt>
                <c:pt idx="392">
                  <c:v>0.15933333333333335</c:v>
                </c:pt>
                <c:pt idx="393">
                  <c:v>0.16033333333333333</c:v>
                </c:pt>
                <c:pt idx="394">
                  <c:v>0.16216666666666668</c:v>
                </c:pt>
                <c:pt idx="395">
                  <c:v>0.156</c:v>
                </c:pt>
                <c:pt idx="396">
                  <c:v>0.1515</c:v>
                </c:pt>
                <c:pt idx="397">
                  <c:v>0.14499999999999999</c:v>
                </c:pt>
                <c:pt idx="398">
                  <c:v>0.13916666666666666</c:v>
                </c:pt>
                <c:pt idx="399">
                  <c:v>0.13833333333333334</c:v>
                </c:pt>
                <c:pt idx="400">
                  <c:v>0.14216666666666666</c:v>
                </c:pt>
                <c:pt idx="401">
                  <c:v>0.13866666666666666</c:v>
                </c:pt>
                <c:pt idx="402">
                  <c:v>0.13566666666666669</c:v>
                </c:pt>
                <c:pt idx="403">
                  <c:v>0.13533333333333333</c:v>
                </c:pt>
                <c:pt idx="404">
                  <c:v>0.13333333333333333</c:v>
                </c:pt>
                <c:pt idx="405">
                  <c:v>0.14499999999999999</c:v>
                </c:pt>
                <c:pt idx="406">
                  <c:v>0.14066666666666666</c:v>
                </c:pt>
                <c:pt idx="407">
                  <c:v>0.13383333333333333</c:v>
                </c:pt>
                <c:pt idx="408">
                  <c:v>0.126</c:v>
                </c:pt>
                <c:pt idx="409">
                  <c:v>0.13399999999999998</c:v>
                </c:pt>
                <c:pt idx="410">
                  <c:v>0.14783333333333332</c:v>
                </c:pt>
                <c:pt idx="411">
                  <c:v>0.14683333333333334</c:v>
                </c:pt>
                <c:pt idx="412">
                  <c:v>0.15016666666666667</c:v>
                </c:pt>
                <c:pt idx="413">
                  <c:v>0.13716666666666669</c:v>
                </c:pt>
                <c:pt idx="414">
                  <c:v>0.12683333333333333</c:v>
                </c:pt>
                <c:pt idx="415">
                  <c:v>0.12216666666666667</c:v>
                </c:pt>
                <c:pt idx="416">
                  <c:v>0.11850000000000001</c:v>
                </c:pt>
                <c:pt idx="417">
                  <c:v>0.1225</c:v>
                </c:pt>
                <c:pt idx="418">
                  <c:v>0.12000000000000001</c:v>
                </c:pt>
                <c:pt idx="419">
                  <c:v>0.12566666666666668</c:v>
                </c:pt>
                <c:pt idx="420">
                  <c:v>0.1125</c:v>
                </c:pt>
                <c:pt idx="421">
                  <c:v>0.10733333333333334</c:v>
                </c:pt>
                <c:pt idx="422">
                  <c:v>0.10766666666666666</c:v>
                </c:pt>
                <c:pt idx="423">
                  <c:v>0.10366666666666666</c:v>
                </c:pt>
                <c:pt idx="424">
                  <c:v>0.10299999999999999</c:v>
                </c:pt>
                <c:pt idx="425">
                  <c:v>0.10666666666666667</c:v>
                </c:pt>
                <c:pt idx="426">
                  <c:v>0.1045</c:v>
                </c:pt>
                <c:pt idx="427">
                  <c:v>9.5000000000000001E-2</c:v>
                </c:pt>
                <c:pt idx="428">
                  <c:v>9.0666666666666673E-2</c:v>
                </c:pt>
                <c:pt idx="429">
                  <c:v>9.3666666666666662E-2</c:v>
                </c:pt>
                <c:pt idx="430">
                  <c:v>9.2499999999999999E-2</c:v>
                </c:pt>
                <c:pt idx="431">
                  <c:v>9.3333333333333324E-2</c:v>
                </c:pt>
                <c:pt idx="432">
                  <c:v>9.0999999999999998E-2</c:v>
                </c:pt>
                <c:pt idx="433">
                  <c:v>8.8000000000000009E-2</c:v>
                </c:pt>
                <c:pt idx="434">
                  <c:v>8.8999999999999996E-2</c:v>
                </c:pt>
                <c:pt idx="435">
                  <c:v>8.6999999999999994E-2</c:v>
                </c:pt>
                <c:pt idx="436">
                  <c:v>8.4666666666666668E-2</c:v>
                </c:pt>
                <c:pt idx="437">
                  <c:v>8.4000000000000005E-2</c:v>
                </c:pt>
                <c:pt idx="438">
                  <c:v>7.0666666666666669E-2</c:v>
                </c:pt>
                <c:pt idx="439">
                  <c:v>6.9166666666666668E-2</c:v>
                </c:pt>
                <c:pt idx="440">
                  <c:v>7.0666666666666669E-2</c:v>
                </c:pt>
                <c:pt idx="441">
                  <c:v>7.3333333333333334E-2</c:v>
                </c:pt>
                <c:pt idx="442">
                  <c:v>7.7333333333333323E-2</c:v>
                </c:pt>
                <c:pt idx="443">
                  <c:v>7.5999999999999998E-2</c:v>
                </c:pt>
                <c:pt idx="444">
                  <c:v>8.1833333333333341E-2</c:v>
                </c:pt>
                <c:pt idx="445">
                  <c:v>8.4000000000000005E-2</c:v>
                </c:pt>
                <c:pt idx="446">
                  <c:v>0.08</c:v>
                </c:pt>
                <c:pt idx="447">
                  <c:v>7.2833333333333333E-2</c:v>
                </c:pt>
                <c:pt idx="448">
                  <c:v>0.08</c:v>
                </c:pt>
                <c:pt idx="449">
                  <c:v>8.7333333333333332E-2</c:v>
                </c:pt>
                <c:pt idx="450">
                  <c:v>9.4166666666666676E-2</c:v>
                </c:pt>
                <c:pt idx="451">
                  <c:v>0.08</c:v>
                </c:pt>
                <c:pt idx="452">
                  <c:v>8.4500000000000006E-2</c:v>
                </c:pt>
                <c:pt idx="453">
                  <c:v>8.5166666666666668E-2</c:v>
                </c:pt>
                <c:pt idx="454">
                  <c:v>8.8333333333333333E-2</c:v>
                </c:pt>
                <c:pt idx="455">
                  <c:v>8.9666666666666658E-2</c:v>
                </c:pt>
                <c:pt idx="456">
                  <c:v>9.5500000000000002E-2</c:v>
                </c:pt>
                <c:pt idx="457">
                  <c:v>9.8833333333333329E-2</c:v>
                </c:pt>
                <c:pt idx="458">
                  <c:v>0.10083333333333333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B6-4A8E-8754-A843B51EB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3506495"/>
        <c:axId val="712516287"/>
      </c:lineChart>
      <c:catAx>
        <c:axId val="945388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052783"/>
        <c:crosses val="autoZero"/>
        <c:auto val="1"/>
        <c:lblAlgn val="ctr"/>
        <c:lblOffset val="100"/>
        <c:noMultiLvlLbl val="0"/>
      </c:catAx>
      <c:valAx>
        <c:axId val="106605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388095"/>
        <c:crosses val="autoZero"/>
        <c:crossBetween val="between"/>
      </c:valAx>
      <c:valAx>
        <c:axId val="712516287"/>
        <c:scaling>
          <c:orientation val="minMax"/>
        </c:scaling>
        <c:delete val="0"/>
        <c:axPos val="r"/>
        <c:numFmt formatCode="&quot;$&quot;#,##0.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506495"/>
        <c:crosses val="max"/>
        <c:crossBetween val="between"/>
      </c:valAx>
      <c:catAx>
        <c:axId val="10135064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25162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Bread Price v. Wheat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WheatPricePivot!$C$2:$C$460</c:f>
              <c:numCache>
                <c:formatCode>_("$"* #,##0.00_);_("$"* \(#,##0.00\);_("$"* "-"??_);_(@_)</c:formatCode>
                <c:ptCount val="459"/>
                <c:pt idx="0">
                  <c:v>6.1857142857142861E-2</c:v>
                </c:pt>
                <c:pt idx="1">
                  <c:v>6.1714285714285722E-2</c:v>
                </c:pt>
                <c:pt idx="2">
                  <c:v>5.8142857142857149E-2</c:v>
                </c:pt>
                <c:pt idx="3">
                  <c:v>5.5714285714285716E-2</c:v>
                </c:pt>
                <c:pt idx="4">
                  <c:v>5.8571428571428566E-2</c:v>
                </c:pt>
                <c:pt idx="5">
                  <c:v>5.8142857142857149E-2</c:v>
                </c:pt>
                <c:pt idx="6">
                  <c:v>6.0142857142857144E-2</c:v>
                </c:pt>
                <c:pt idx="7">
                  <c:v>6.1571428571428569E-2</c:v>
                </c:pt>
                <c:pt idx="8">
                  <c:v>6.357142857142857E-2</c:v>
                </c:pt>
                <c:pt idx="9">
                  <c:v>6.7142857142857143E-2</c:v>
                </c:pt>
                <c:pt idx="10">
                  <c:v>6.9857142857142854E-2</c:v>
                </c:pt>
                <c:pt idx="11">
                  <c:v>6.4857142857142863E-2</c:v>
                </c:pt>
                <c:pt idx="12">
                  <c:v>6.5714285714285711E-2</c:v>
                </c:pt>
                <c:pt idx="13">
                  <c:v>6.3857142857142848E-2</c:v>
                </c:pt>
                <c:pt idx="14">
                  <c:v>6.2142857142857139E-2</c:v>
                </c:pt>
                <c:pt idx="15">
                  <c:v>6.4000000000000001E-2</c:v>
                </c:pt>
                <c:pt idx="16">
                  <c:v>6.2285714285714291E-2</c:v>
                </c:pt>
                <c:pt idx="17">
                  <c:v>6.0571428571428575E-2</c:v>
                </c:pt>
                <c:pt idx="18">
                  <c:v>6.0714285714285714E-2</c:v>
                </c:pt>
                <c:pt idx="19">
                  <c:v>5.9142857142857136E-2</c:v>
                </c:pt>
                <c:pt idx="20">
                  <c:v>5.9857142857142866E-2</c:v>
                </c:pt>
                <c:pt idx="21">
                  <c:v>6.1571428571428569E-2</c:v>
                </c:pt>
                <c:pt idx="22">
                  <c:v>6.3714285714285709E-2</c:v>
                </c:pt>
                <c:pt idx="23">
                  <c:v>6.2142857142857139E-2</c:v>
                </c:pt>
                <c:pt idx="24">
                  <c:v>6.1857142857142861E-2</c:v>
                </c:pt>
                <c:pt idx="25">
                  <c:v>6.0857142857142853E-2</c:v>
                </c:pt>
                <c:pt idx="26">
                  <c:v>6.0714285714285714E-2</c:v>
                </c:pt>
                <c:pt idx="27">
                  <c:v>6.1142857142857145E-2</c:v>
                </c:pt>
                <c:pt idx="28">
                  <c:v>6.0285714285714283E-2</c:v>
                </c:pt>
                <c:pt idx="29">
                  <c:v>5.7999999999999996E-2</c:v>
                </c:pt>
                <c:pt idx="30">
                  <c:v>5.3428571428571429E-2</c:v>
                </c:pt>
                <c:pt idx="31">
                  <c:v>5.2857142857142859E-2</c:v>
                </c:pt>
                <c:pt idx="32">
                  <c:v>5.3571428571428568E-2</c:v>
                </c:pt>
                <c:pt idx="33">
                  <c:v>5.1571428571428567E-2</c:v>
                </c:pt>
                <c:pt idx="34">
                  <c:v>5.5142857142857139E-2</c:v>
                </c:pt>
                <c:pt idx="35">
                  <c:v>5.6857142857142856E-2</c:v>
                </c:pt>
                <c:pt idx="36">
                  <c:v>5.7142857142857141E-2</c:v>
                </c:pt>
                <c:pt idx="37">
                  <c:v>5.8285714285714288E-2</c:v>
                </c:pt>
                <c:pt idx="38">
                  <c:v>5.9714285714285713E-2</c:v>
                </c:pt>
                <c:pt idx="39">
                  <c:v>6.0142857142857144E-2</c:v>
                </c:pt>
                <c:pt idx="40">
                  <c:v>5.7857142857142857E-2</c:v>
                </c:pt>
                <c:pt idx="41">
                  <c:v>5.6000000000000001E-2</c:v>
                </c:pt>
                <c:pt idx="42">
                  <c:v>5.2999999999999999E-2</c:v>
                </c:pt>
                <c:pt idx="43">
                  <c:v>5.5428571428571424E-2</c:v>
                </c:pt>
                <c:pt idx="44">
                  <c:v>5.5714285714285716E-2</c:v>
                </c:pt>
                <c:pt idx="45">
                  <c:v>5.4857142857142854E-2</c:v>
                </c:pt>
                <c:pt idx="46">
                  <c:v>5.4571428571428569E-2</c:v>
                </c:pt>
                <c:pt idx="47">
                  <c:v>5.5E-2</c:v>
                </c:pt>
                <c:pt idx="48">
                  <c:v>5.442857142857143E-2</c:v>
                </c:pt>
                <c:pt idx="49">
                  <c:v>5.2999999999999999E-2</c:v>
                </c:pt>
                <c:pt idx="50">
                  <c:v>5.5E-2</c:v>
                </c:pt>
                <c:pt idx="51">
                  <c:v>5.6142857142857147E-2</c:v>
                </c:pt>
                <c:pt idx="52">
                  <c:v>5.557142857142857E-2</c:v>
                </c:pt>
                <c:pt idx="53">
                  <c:v>5.4285714285714284E-2</c:v>
                </c:pt>
                <c:pt idx="54">
                  <c:v>5.2428571428571429E-2</c:v>
                </c:pt>
                <c:pt idx="55">
                  <c:v>5.4285714285714284E-2</c:v>
                </c:pt>
                <c:pt idx="56">
                  <c:v>5.557142857142857E-2</c:v>
                </c:pt>
                <c:pt idx="57">
                  <c:v>5.5142857142857139E-2</c:v>
                </c:pt>
                <c:pt idx="58">
                  <c:v>5.5E-2</c:v>
                </c:pt>
                <c:pt idx="59">
                  <c:v>5.3714285714285714E-2</c:v>
                </c:pt>
                <c:pt idx="60">
                  <c:v>5.3714285714285714E-2</c:v>
                </c:pt>
                <c:pt idx="61">
                  <c:v>5.3428571428571429E-2</c:v>
                </c:pt>
                <c:pt idx="62">
                  <c:v>5.2428571428571429E-2</c:v>
                </c:pt>
                <c:pt idx="63">
                  <c:v>5.1714285714285713E-2</c:v>
                </c:pt>
                <c:pt idx="64">
                  <c:v>4.8857142857142856E-2</c:v>
                </c:pt>
                <c:pt idx="65">
                  <c:v>4.8285714285714286E-2</c:v>
                </c:pt>
                <c:pt idx="66">
                  <c:v>4.5285714285714283E-2</c:v>
                </c:pt>
                <c:pt idx="67">
                  <c:v>4.3285714285714282E-2</c:v>
                </c:pt>
                <c:pt idx="68">
                  <c:v>4.3857142857142851E-2</c:v>
                </c:pt>
                <c:pt idx="69">
                  <c:v>4.4999999999999998E-2</c:v>
                </c:pt>
                <c:pt idx="70">
                  <c:v>4.7857142857142855E-2</c:v>
                </c:pt>
                <c:pt idx="71">
                  <c:v>4.8857142857142856E-2</c:v>
                </c:pt>
                <c:pt idx="72">
                  <c:v>4.7428571428571424E-2</c:v>
                </c:pt>
                <c:pt idx="73">
                  <c:v>4.7142857142857139E-2</c:v>
                </c:pt>
                <c:pt idx="74">
                  <c:v>4.8000000000000001E-2</c:v>
                </c:pt>
                <c:pt idx="75">
                  <c:v>4.9285714285714287E-2</c:v>
                </c:pt>
                <c:pt idx="76">
                  <c:v>4.8571428571428571E-2</c:v>
                </c:pt>
                <c:pt idx="77">
                  <c:v>0.04</c:v>
                </c:pt>
                <c:pt idx="78">
                  <c:v>3.5714285714285712E-2</c:v>
                </c:pt>
                <c:pt idx="79">
                  <c:v>3.5428571428571427E-2</c:v>
                </c:pt>
                <c:pt idx="80">
                  <c:v>3.6142857142857143E-2</c:v>
                </c:pt>
                <c:pt idx="81">
                  <c:v>3.7142857142857144E-2</c:v>
                </c:pt>
                <c:pt idx="82">
                  <c:v>3.8285714285714291E-2</c:v>
                </c:pt>
                <c:pt idx="83">
                  <c:v>3.8285714285714291E-2</c:v>
                </c:pt>
                <c:pt idx="84">
                  <c:v>3.8571428571428576E-2</c:v>
                </c:pt>
                <c:pt idx="85">
                  <c:v>0.04</c:v>
                </c:pt>
                <c:pt idx="86">
                  <c:v>4.1428571428571426E-2</c:v>
                </c:pt>
                <c:pt idx="87">
                  <c:v>4.1428571428571426E-2</c:v>
                </c:pt>
                <c:pt idx="88">
                  <c:v>4.3142857142857143E-2</c:v>
                </c:pt>
                <c:pt idx="89">
                  <c:v>3.8571428571428576E-2</c:v>
                </c:pt>
                <c:pt idx="90">
                  <c:v>3.6999999999999998E-2</c:v>
                </c:pt>
                <c:pt idx="91">
                  <c:v>3.7857142857142853E-2</c:v>
                </c:pt>
                <c:pt idx="92">
                  <c:v>3.9714285714285709E-2</c:v>
                </c:pt>
                <c:pt idx="93">
                  <c:v>4.1428571428571426E-2</c:v>
                </c:pt>
                <c:pt idx="94">
                  <c:v>4.1428571428571426E-2</c:v>
                </c:pt>
                <c:pt idx="95">
                  <c:v>4.4285714285714289E-2</c:v>
                </c:pt>
                <c:pt idx="96">
                  <c:v>4.5714285714285714E-2</c:v>
                </c:pt>
                <c:pt idx="97">
                  <c:v>4.6857142857142854E-2</c:v>
                </c:pt>
                <c:pt idx="98">
                  <c:v>4.4285714285714289E-2</c:v>
                </c:pt>
                <c:pt idx="99">
                  <c:v>4.4857142857142859E-2</c:v>
                </c:pt>
                <c:pt idx="100">
                  <c:v>4.5714285714285714E-2</c:v>
                </c:pt>
                <c:pt idx="101">
                  <c:v>5.4142857142857145E-2</c:v>
                </c:pt>
                <c:pt idx="102">
                  <c:v>5.385714285714286E-2</c:v>
                </c:pt>
                <c:pt idx="103">
                  <c:v>5.3999999999999999E-2</c:v>
                </c:pt>
                <c:pt idx="104">
                  <c:v>5.7571428571428572E-2</c:v>
                </c:pt>
                <c:pt idx="105">
                  <c:v>5.8999999999999997E-2</c:v>
                </c:pt>
                <c:pt idx="106">
                  <c:v>5.9714285714285713E-2</c:v>
                </c:pt>
                <c:pt idx="107">
                  <c:v>6.0714285714285714E-2</c:v>
                </c:pt>
                <c:pt idx="108">
                  <c:v>6.2857142857142861E-2</c:v>
                </c:pt>
                <c:pt idx="109">
                  <c:v>6.242857142857143E-2</c:v>
                </c:pt>
                <c:pt idx="110">
                  <c:v>6.1714285714285722E-2</c:v>
                </c:pt>
                <c:pt idx="111">
                  <c:v>6.3714285714285709E-2</c:v>
                </c:pt>
                <c:pt idx="112">
                  <c:v>6.5000000000000002E-2</c:v>
                </c:pt>
                <c:pt idx="113">
                  <c:v>6.3428571428571431E-2</c:v>
                </c:pt>
                <c:pt idx="114">
                  <c:v>6.1142857142857145E-2</c:v>
                </c:pt>
                <c:pt idx="115">
                  <c:v>6.0571428571428575E-2</c:v>
                </c:pt>
                <c:pt idx="116">
                  <c:v>5.9714285714285713E-2</c:v>
                </c:pt>
                <c:pt idx="117">
                  <c:v>6.1142857142857145E-2</c:v>
                </c:pt>
                <c:pt idx="118">
                  <c:v>6.2285714285714291E-2</c:v>
                </c:pt>
                <c:pt idx="119">
                  <c:v>6.2714285714285709E-2</c:v>
                </c:pt>
                <c:pt idx="120">
                  <c:v>6.1428571428571423E-2</c:v>
                </c:pt>
                <c:pt idx="121">
                  <c:v>5.8999999999999997E-2</c:v>
                </c:pt>
                <c:pt idx="122">
                  <c:v>5.7714285714285718E-2</c:v>
                </c:pt>
                <c:pt idx="123">
                  <c:v>5.8999999999999997E-2</c:v>
                </c:pt>
                <c:pt idx="124">
                  <c:v>5.5857142857142862E-2</c:v>
                </c:pt>
                <c:pt idx="125">
                  <c:v>5.1428571428571428E-2</c:v>
                </c:pt>
                <c:pt idx="126">
                  <c:v>4.4428571428571428E-2</c:v>
                </c:pt>
                <c:pt idx="127">
                  <c:v>4.1285714285714287E-2</c:v>
                </c:pt>
                <c:pt idx="128">
                  <c:v>4.0285714285714286E-2</c:v>
                </c:pt>
                <c:pt idx="129">
                  <c:v>4.0142857142857147E-2</c:v>
                </c:pt>
                <c:pt idx="130">
                  <c:v>3.9714285714285709E-2</c:v>
                </c:pt>
                <c:pt idx="131">
                  <c:v>3.9714285714285709E-2</c:v>
                </c:pt>
                <c:pt idx="132">
                  <c:v>3.8714285714285715E-2</c:v>
                </c:pt>
                <c:pt idx="133">
                  <c:v>3.957142857142857E-2</c:v>
                </c:pt>
                <c:pt idx="134">
                  <c:v>4.2000000000000003E-2</c:v>
                </c:pt>
                <c:pt idx="135">
                  <c:v>4.2571428571428573E-2</c:v>
                </c:pt>
                <c:pt idx="136">
                  <c:v>4.3428571428571427E-2</c:v>
                </c:pt>
                <c:pt idx="137">
                  <c:v>4.2714285714285719E-2</c:v>
                </c:pt>
                <c:pt idx="138">
                  <c:v>4.1571428571428572E-2</c:v>
                </c:pt>
                <c:pt idx="139">
                  <c:v>4.4285714285714289E-2</c:v>
                </c:pt>
                <c:pt idx="140">
                  <c:v>4.7285714285714285E-2</c:v>
                </c:pt>
                <c:pt idx="141">
                  <c:v>5.2000000000000005E-2</c:v>
                </c:pt>
                <c:pt idx="142">
                  <c:v>5.3714285714285714E-2</c:v>
                </c:pt>
                <c:pt idx="143">
                  <c:v>5.7999999999999996E-2</c:v>
                </c:pt>
                <c:pt idx="144">
                  <c:v>6.6571428571428573E-2</c:v>
                </c:pt>
                <c:pt idx="145">
                  <c:v>6.4428571428571432E-2</c:v>
                </c:pt>
                <c:pt idx="146">
                  <c:v>6.1857142857142861E-2</c:v>
                </c:pt>
                <c:pt idx="147">
                  <c:v>5.7428571428571419E-2</c:v>
                </c:pt>
                <c:pt idx="148">
                  <c:v>5.5714285714285716E-2</c:v>
                </c:pt>
                <c:pt idx="149">
                  <c:v>5.5857142857142862E-2</c:v>
                </c:pt>
                <c:pt idx="150">
                  <c:v>5.0285714285714288E-2</c:v>
                </c:pt>
                <c:pt idx="151">
                  <c:v>4.6714285714285715E-2</c:v>
                </c:pt>
                <c:pt idx="152">
                  <c:v>5.0857142857142858E-2</c:v>
                </c:pt>
                <c:pt idx="153">
                  <c:v>5.1428571428571428E-2</c:v>
                </c:pt>
                <c:pt idx="154">
                  <c:v>5.3999999999999999E-2</c:v>
                </c:pt>
                <c:pt idx="155">
                  <c:v>5.442857142857143E-2</c:v>
                </c:pt>
                <c:pt idx="156">
                  <c:v>5.6714285714285717E-2</c:v>
                </c:pt>
                <c:pt idx="157">
                  <c:v>5.3571428571428568E-2</c:v>
                </c:pt>
                <c:pt idx="158">
                  <c:v>5.3428571428571429E-2</c:v>
                </c:pt>
                <c:pt idx="159">
                  <c:v>5.1285714285714282E-2</c:v>
                </c:pt>
                <c:pt idx="160">
                  <c:v>5.0142857142857142E-2</c:v>
                </c:pt>
                <c:pt idx="161">
                  <c:v>4.757142857142857E-2</c:v>
                </c:pt>
                <c:pt idx="162">
                  <c:v>4.8285714285714286E-2</c:v>
                </c:pt>
                <c:pt idx="163">
                  <c:v>4.7714285714285709E-2</c:v>
                </c:pt>
                <c:pt idx="164">
                  <c:v>4.8142857142857147E-2</c:v>
                </c:pt>
                <c:pt idx="165">
                  <c:v>5.0285714285714288E-2</c:v>
                </c:pt>
                <c:pt idx="166">
                  <c:v>4.8428571428571432E-2</c:v>
                </c:pt>
                <c:pt idx="167">
                  <c:v>5.9285714285714289E-2</c:v>
                </c:pt>
                <c:pt idx="168">
                  <c:v>5.7142857142857141E-2</c:v>
                </c:pt>
                <c:pt idx="169">
                  <c:v>5.4285714285714284E-2</c:v>
                </c:pt>
                <c:pt idx="170">
                  <c:v>5.2000000000000005E-2</c:v>
                </c:pt>
                <c:pt idx="171">
                  <c:v>5.1857142857142859E-2</c:v>
                </c:pt>
                <c:pt idx="172">
                  <c:v>5.2142857142857144E-2</c:v>
                </c:pt>
                <c:pt idx="173">
                  <c:v>5.1428571428571428E-2</c:v>
                </c:pt>
                <c:pt idx="174">
                  <c:v>4.9714285714285711E-2</c:v>
                </c:pt>
                <c:pt idx="175">
                  <c:v>5.2857142857142859E-2</c:v>
                </c:pt>
                <c:pt idx="176">
                  <c:v>5.7857142857142857E-2</c:v>
                </c:pt>
                <c:pt idx="177">
                  <c:v>6.1571428571428569E-2</c:v>
                </c:pt>
                <c:pt idx="178">
                  <c:v>6.0571428571428575E-2</c:v>
                </c:pt>
                <c:pt idx="179">
                  <c:v>6.0999999999999992E-2</c:v>
                </c:pt>
                <c:pt idx="180">
                  <c:v>5.7999999999999996E-2</c:v>
                </c:pt>
                <c:pt idx="181">
                  <c:v>5.6857142857142856E-2</c:v>
                </c:pt>
                <c:pt idx="182">
                  <c:v>5.5285714285714285E-2</c:v>
                </c:pt>
                <c:pt idx="183">
                  <c:v>5.5142857142857139E-2</c:v>
                </c:pt>
                <c:pt idx="184">
                  <c:v>6.0285714285714283E-2</c:v>
                </c:pt>
                <c:pt idx="185">
                  <c:v>6.7428571428571421E-2</c:v>
                </c:pt>
                <c:pt idx="186">
                  <c:v>7.1142857142857147E-2</c:v>
                </c:pt>
                <c:pt idx="187">
                  <c:v>6.7999999999999991E-2</c:v>
                </c:pt>
                <c:pt idx="188">
                  <c:v>7.1428571428571425E-2</c:v>
                </c:pt>
                <c:pt idx="189">
                  <c:v>7.5428571428571428E-2</c:v>
                </c:pt>
                <c:pt idx="190">
                  <c:v>7.628571428571429E-2</c:v>
                </c:pt>
                <c:pt idx="191">
                  <c:v>7.8714285714285709E-2</c:v>
                </c:pt>
                <c:pt idx="192">
                  <c:v>7.7142857142857152E-2</c:v>
                </c:pt>
                <c:pt idx="193">
                  <c:v>8.1000000000000003E-2</c:v>
                </c:pt>
                <c:pt idx="194">
                  <c:v>8.0428571428571433E-2</c:v>
                </c:pt>
                <c:pt idx="195">
                  <c:v>9.4285714285714278E-2</c:v>
                </c:pt>
                <c:pt idx="196">
                  <c:v>0.10028571428571428</c:v>
                </c:pt>
                <c:pt idx="197">
                  <c:v>8.7428571428571425E-2</c:v>
                </c:pt>
                <c:pt idx="198">
                  <c:v>7.628571428571429E-2</c:v>
                </c:pt>
                <c:pt idx="199">
                  <c:v>7.1571428571428564E-2</c:v>
                </c:pt>
                <c:pt idx="200">
                  <c:v>6.7142857142857143E-2</c:v>
                </c:pt>
                <c:pt idx="201">
                  <c:v>6.7999999999999991E-2</c:v>
                </c:pt>
                <c:pt idx="202">
                  <c:v>6.8285714285714283E-2</c:v>
                </c:pt>
                <c:pt idx="203">
                  <c:v>6.7142857142857143E-2</c:v>
                </c:pt>
                <c:pt idx="204">
                  <c:v>6.5857142857142864E-2</c:v>
                </c:pt>
                <c:pt idx="205">
                  <c:v>6.4571428571428571E-2</c:v>
                </c:pt>
                <c:pt idx="206">
                  <c:v>6.5428571428571433E-2</c:v>
                </c:pt>
                <c:pt idx="207">
                  <c:v>6.8285714285714283E-2</c:v>
                </c:pt>
                <c:pt idx="208">
                  <c:v>6.5857142857142864E-2</c:v>
                </c:pt>
                <c:pt idx="209">
                  <c:v>5.8285714285714288E-2</c:v>
                </c:pt>
                <c:pt idx="210">
                  <c:v>5.0999999999999997E-2</c:v>
                </c:pt>
                <c:pt idx="211">
                  <c:v>5.4857142857142854E-2</c:v>
                </c:pt>
                <c:pt idx="212">
                  <c:v>5.5142857142857139E-2</c:v>
                </c:pt>
                <c:pt idx="213">
                  <c:v>5.5428571428571424E-2</c:v>
                </c:pt>
                <c:pt idx="214">
                  <c:v>5.5285714285714285E-2</c:v>
                </c:pt>
                <c:pt idx="215">
                  <c:v>5.3142857142857144E-2</c:v>
                </c:pt>
                <c:pt idx="216">
                  <c:v>5.1571428571428567E-2</c:v>
                </c:pt>
                <c:pt idx="217">
                  <c:v>5.2000000000000005E-2</c:v>
                </c:pt>
                <c:pt idx="218">
                  <c:v>5.1571428571428567E-2</c:v>
                </c:pt>
                <c:pt idx="219">
                  <c:v>4.8428571428571432E-2</c:v>
                </c:pt>
                <c:pt idx="220">
                  <c:v>4.8714285714285717E-2</c:v>
                </c:pt>
                <c:pt idx="221">
                  <c:v>4.5142857142857144E-2</c:v>
                </c:pt>
                <c:pt idx="222">
                  <c:v>4.3142857142857143E-2</c:v>
                </c:pt>
                <c:pt idx="223">
                  <c:v>3.9142857142857146E-2</c:v>
                </c:pt>
                <c:pt idx="224">
                  <c:v>4.0142857142857147E-2</c:v>
                </c:pt>
                <c:pt idx="225">
                  <c:v>4.7142857142857139E-2</c:v>
                </c:pt>
                <c:pt idx="226">
                  <c:v>4.8857142857142856E-2</c:v>
                </c:pt>
                <c:pt idx="227">
                  <c:v>4.7285714285714285E-2</c:v>
                </c:pt>
                <c:pt idx="228">
                  <c:v>4.6714285714285715E-2</c:v>
                </c:pt>
                <c:pt idx="229">
                  <c:v>4.3571428571428567E-2</c:v>
                </c:pt>
                <c:pt idx="230">
                  <c:v>4.3142857142857143E-2</c:v>
                </c:pt>
                <c:pt idx="231">
                  <c:v>4.2000000000000003E-2</c:v>
                </c:pt>
                <c:pt idx="232">
                  <c:v>4.1285714285714287E-2</c:v>
                </c:pt>
                <c:pt idx="233">
                  <c:v>4.1857142857142857E-2</c:v>
                </c:pt>
                <c:pt idx="234">
                  <c:v>3.8285714285714291E-2</c:v>
                </c:pt>
                <c:pt idx="235">
                  <c:v>4.0714285714285717E-2</c:v>
                </c:pt>
                <c:pt idx="236">
                  <c:v>4.1714285714285711E-2</c:v>
                </c:pt>
                <c:pt idx="237">
                  <c:v>0.04</c:v>
                </c:pt>
                <c:pt idx="238">
                  <c:v>4.1285714285714287E-2</c:v>
                </c:pt>
                <c:pt idx="239">
                  <c:v>4.0142857142857147E-2</c:v>
                </c:pt>
                <c:pt idx="240">
                  <c:v>4.1428571428571426E-2</c:v>
                </c:pt>
                <c:pt idx="241">
                  <c:v>4.2000000000000003E-2</c:v>
                </c:pt>
                <c:pt idx="242">
                  <c:v>4.1571428571428572E-2</c:v>
                </c:pt>
                <c:pt idx="243">
                  <c:v>4.0571428571428571E-2</c:v>
                </c:pt>
                <c:pt idx="244">
                  <c:v>4.2142857142857149E-2</c:v>
                </c:pt>
                <c:pt idx="245">
                  <c:v>4.3857142857142851E-2</c:v>
                </c:pt>
                <c:pt idx="246">
                  <c:v>4.2428571428571434E-2</c:v>
                </c:pt>
                <c:pt idx="247">
                  <c:v>4.1285714285714287E-2</c:v>
                </c:pt>
                <c:pt idx="248">
                  <c:v>4.4714285714285713E-2</c:v>
                </c:pt>
                <c:pt idx="249">
                  <c:v>4.8714285714285717E-2</c:v>
                </c:pt>
                <c:pt idx="250">
                  <c:v>4.9285714285714287E-2</c:v>
                </c:pt>
                <c:pt idx="251">
                  <c:v>4.9571428571428572E-2</c:v>
                </c:pt>
                <c:pt idx="252">
                  <c:v>5.0571428571428573E-2</c:v>
                </c:pt>
                <c:pt idx="253">
                  <c:v>4.7857142857142855E-2</c:v>
                </c:pt>
                <c:pt idx="254">
                  <c:v>4.9285714285714287E-2</c:v>
                </c:pt>
                <c:pt idx="255">
                  <c:v>4.8714285714285717E-2</c:v>
                </c:pt>
                <c:pt idx="256">
                  <c:v>4.9857142857142857E-2</c:v>
                </c:pt>
                <c:pt idx="257">
                  <c:v>4.7428571428571424E-2</c:v>
                </c:pt>
                <c:pt idx="258">
                  <c:v>4.5714285714285714E-2</c:v>
                </c:pt>
                <c:pt idx="259">
                  <c:v>4.4999999999999998E-2</c:v>
                </c:pt>
                <c:pt idx="260">
                  <c:v>4.5428571428571429E-2</c:v>
                </c:pt>
                <c:pt idx="261">
                  <c:v>4.6857142857142854E-2</c:v>
                </c:pt>
                <c:pt idx="262">
                  <c:v>4.8142857142857147E-2</c:v>
                </c:pt>
                <c:pt idx="263">
                  <c:v>4.6571428571428569E-2</c:v>
                </c:pt>
                <c:pt idx="264">
                  <c:v>4.7E-2</c:v>
                </c:pt>
                <c:pt idx="265">
                  <c:v>4.642857142857143E-2</c:v>
                </c:pt>
                <c:pt idx="266">
                  <c:v>4.6142857142857145E-2</c:v>
                </c:pt>
                <c:pt idx="267">
                  <c:v>4.6285714285714291E-2</c:v>
                </c:pt>
                <c:pt idx="268">
                  <c:v>4.5857142857142853E-2</c:v>
                </c:pt>
                <c:pt idx="269">
                  <c:v>5.0714285714285712E-2</c:v>
                </c:pt>
                <c:pt idx="270">
                  <c:v>5.6000000000000001E-2</c:v>
                </c:pt>
                <c:pt idx="271">
                  <c:v>6.1285714285714284E-2</c:v>
                </c:pt>
                <c:pt idx="272">
                  <c:v>7.1999999999999995E-2</c:v>
                </c:pt>
                <c:pt idx="273">
                  <c:v>7.2857142857142856E-2</c:v>
                </c:pt>
                <c:pt idx="274">
                  <c:v>6.7999999999999991E-2</c:v>
                </c:pt>
                <c:pt idx="275">
                  <c:v>6.2714285714285709E-2</c:v>
                </c:pt>
                <c:pt idx="276">
                  <c:v>5.7999999999999996E-2</c:v>
                </c:pt>
                <c:pt idx="277">
                  <c:v>5.8285714285714288E-2</c:v>
                </c:pt>
                <c:pt idx="278">
                  <c:v>5.4285714285714284E-2</c:v>
                </c:pt>
                <c:pt idx="279">
                  <c:v>5.4142857142857145E-2</c:v>
                </c:pt>
                <c:pt idx="280">
                  <c:v>5.5285714285714285E-2</c:v>
                </c:pt>
                <c:pt idx="281">
                  <c:v>5.1857142857142859E-2</c:v>
                </c:pt>
                <c:pt idx="282">
                  <c:v>4.7714285714285709E-2</c:v>
                </c:pt>
                <c:pt idx="283">
                  <c:v>5.5285714285714285E-2</c:v>
                </c:pt>
                <c:pt idx="284">
                  <c:v>5.3428571428571429E-2</c:v>
                </c:pt>
                <c:pt idx="285">
                  <c:v>5.4142857142857145E-2</c:v>
                </c:pt>
                <c:pt idx="286">
                  <c:v>6.0142857142857144E-2</c:v>
                </c:pt>
                <c:pt idx="287">
                  <c:v>6.1571428571428569E-2</c:v>
                </c:pt>
                <c:pt idx="288">
                  <c:v>6.1714285714285722E-2</c:v>
                </c:pt>
                <c:pt idx="289">
                  <c:v>6.0714285714285714E-2</c:v>
                </c:pt>
                <c:pt idx="290">
                  <c:v>6.1428571428571423E-2</c:v>
                </c:pt>
                <c:pt idx="291">
                  <c:v>6.2142857142857139E-2</c:v>
                </c:pt>
                <c:pt idx="292">
                  <c:v>6.1142857142857145E-2</c:v>
                </c:pt>
                <c:pt idx="293">
                  <c:v>5.8999999999999997E-2</c:v>
                </c:pt>
                <c:pt idx="294">
                  <c:v>5.6714285714285717E-2</c:v>
                </c:pt>
                <c:pt idx="295">
                  <c:v>5.3285714285714283E-2</c:v>
                </c:pt>
                <c:pt idx="296">
                  <c:v>5.728571428571428E-2</c:v>
                </c:pt>
                <c:pt idx="297">
                  <c:v>5.6428571428571432E-2</c:v>
                </c:pt>
                <c:pt idx="298">
                  <c:v>6.0285714285714283E-2</c:v>
                </c:pt>
                <c:pt idx="299">
                  <c:v>6.0285714285714283E-2</c:v>
                </c:pt>
                <c:pt idx="300">
                  <c:v>5.9142857142857136E-2</c:v>
                </c:pt>
                <c:pt idx="301">
                  <c:v>5.7142857142857141E-2</c:v>
                </c:pt>
                <c:pt idx="302">
                  <c:v>5.7142857142857141E-2</c:v>
                </c:pt>
                <c:pt idx="303">
                  <c:v>5.3714285714285714E-2</c:v>
                </c:pt>
                <c:pt idx="304">
                  <c:v>5.4285714285714284E-2</c:v>
                </c:pt>
                <c:pt idx="305">
                  <c:v>5.5285714285714285E-2</c:v>
                </c:pt>
                <c:pt idx="306">
                  <c:v>5.4714285714285715E-2</c:v>
                </c:pt>
                <c:pt idx="307">
                  <c:v>5.6571428571428571E-2</c:v>
                </c:pt>
                <c:pt idx="308">
                  <c:v>6.1428571428571423E-2</c:v>
                </c:pt>
                <c:pt idx="309">
                  <c:v>6.5285714285714294E-2</c:v>
                </c:pt>
                <c:pt idx="310">
                  <c:v>6.4714285714285724E-2</c:v>
                </c:pt>
                <c:pt idx="311">
                  <c:v>6.4571428571428571E-2</c:v>
                </c:pt>
                <c:pt idx="312">
                  <c:v>6.3714285714285709E-2</c:v>
                </c:pt>
                <c:pt idx="313">
                  <c:v>6.7428571428571421E-2</c:v>
                </c:pt>
                <c:pt idx="314">
                  <c:v>6.6000000000000003E-2</c:v>
                </c:pt>
                <c:pt idx="315">
                  <c:v>6.9428571428571437E-2</c:v>
                </c:pt>
                <c:pt idx="316">
                  <c:v>7.4428571428571427E-2</c:v>
                </c:pt>
                <c:pt idx="317">
                  <c:v>7.4999999999999997E-2</c:v>
                </c:pt>
                <c:pt idx="318">
                  <c:v>7.5285714285714275E-2</c:v>
                </c:pt>
                <c:pt idx="319">
                  <c:v>7.1428571428571425E-2</c:v>
                </c:pt>
                <c:pt idx="320">
                  <c:v>7.3714285714285718E-2</c:v>
                </c:pt>
                <c:pt idx="321">
                  <c:v>8.0285714285714294E-2</c:v>
                </c:pt>
                <c:pt idx="322">
                  <c:v>8.0142857142857141E-2</c:v>
                </c:pt>
                <c:pt idx="323">
                  <c:v>7.8428571428571431E-2</c:v>
                </c:pt>
                <c:pt idx="324">
                  <c:v>7.5571428571428567E-2</c:v>
                </c:pt>
                <c:pt idx="325">
                  <c:v>7.6999999999999999E-2</c:v>
                </c:pt>
                <c:pt idx="326">
                  <c:v>7.7142857142857152E-2</c:v>
                </c:pt>
                <c:pt idx="327">
                  <c:v>7.8857142857142848E-2</c:v>
                </c:pt>
                <c:pt idx="328">
                  <c:v>7.914285714285714E-2</c:v>
                </c:pt>
                <c:pt idx="329">
                  <c:v>8.8857142857142857E-2</c:v>
                </c:pt>
                <c:pt idx="330">
                  <c:v>8.9714285714285719E-2</c:v>
                </c:pt>
                <c:pt idx="331">
                  <c:v>9.7714285714285712E-2</c:v>
                </c:pt>
                <c:pt idx="332">
                  <c:v>0.12171428571428571</c:v>
                </c:pt>
                <c:pt idx="333">
                  <c:v>0.127</c:v>
                </c:pt>
                <c:pt idx="334">
                  <c:v>0.12314285714285714</c:v>
                </c:pt>
                <c:pt idx="335">
                  <c:v>0.14000000000000001</c:v>
                </c:pt>
                <c:pt idx="336">
                  <c:v>0.14242857142857143</c:v>
                </c:pt>
                <c:pt idx="337">
                  <c:v>0.17542857142857141</c:v>
                </c:pt>
                <c:pt idx="338">
                  <c:v>0.17557142857142857</c:v>
                </c:pt>
                <c:pt idx="339">
                  <c:v>0.14699999999999999</c:v>
                </c:pt>
                <c:pt idx="340">
                  <c:v>0.13328571428571429</c:v>
                </c:pt>
                <c:pt idx="341">
                  <c:v>0.13128571428571428</c:v>
                </c:pt>
                <c:pt idx="342">
                  <c:v>0.124</c:v>
                </c:pt>
                <c:pt idx="343">
                  <c:v>0.12342857142857144</c:v>
                </c:pt>
                <c:pt idx="344">
                  <c:v>0.10742857142857143</c:v>
                </c:pt>
                <c:pt idx="345">
                  <c:v>8.8142857142857148E-2</c:v>
                </c:pt>
                <c:pt idx="346">
                  <c:v>8.8714285714285718E-2</c:v>
                </c:pt>
                <c:pt idx="347">
                  <c:v>8.6571428571428563E-2</c:v>
                </c:pt>
                <c:pt idx="348">
                  <c:v>9.4142857142857139E-2</c:v>
                </c:pt>
                <c:pt idx="349">
                  <c:v>8.8714285714285718E-2</c:v>
                </c:pt>
                <c:pt idx="350">
                  <c:v>8.900000000000001E-2</c:v>
                </c:pt>
                <c:pt idx="351">
                  <c:v>8.7142857142857133E-2</c:v>
                </c:pt>
                <c:pt idx="352">
                  <c:v>9.571428571428571E-2</c:v>
                </c:pt>
                <c:pt idx="353">
                  <c:v>9.4714285714285709E-2</c:v>
                </c:pt>
                <c:pt idx="354">
                  <c:v>7.971428571428571E-2</c:v>
                </c:pt>
                <c:pt idx="355">
                  <c:v>7.3571428571428579E-2</c:v>
                </c:pt>
                <c:pt idx="356">
                  <c:v>6.5142857142857141E-2</c:v>
                </c:pt>
                <c:pt idx="357">
                  <c:v>7.2285714285714286E-2</c:v>
                </c:pt>
                <c:pt idx="358">
                  <c:v>7.971428571428571E-2</c:v>
                </c:pt>
                <c:pt idx="359">
                  <c:v>7.6714285714285721E-2</c:v>
                </c:pt>
                <c:pt idx="360">
                  <c:v>7.4857142857142858E-2</c:v>
                </c:pt>
                <c:pt idx="361">
                  <c:v>7.2857142857142856E-2</c:v>
                </c:pt>
                <c:pt idx="362">
                  <c:v>7.1285714285714286E-2</c:v>
                </c:pt>
                <c:pt idx="363">
                  <c:v>6.9428571428571437E-2</c:v>
                </c:pt>
                <c:pt idx="364">
                  <c:v>6.8285714285714283E-2</c:v>
                </c:pt>
                <c:pt idx="365">
                  <c:v>6.4285714285714279E-2</c:v>
                </c:pt>
                <c:pt idx="366">
                  <c:v>7.5142857142857136E-2</c:v>
                </c:pt>
                <c:pt idx="367">
                  <c:v>9.6571428571428572E-2</c:v>
                </c:pt>
                <c:pt idx="368">
                  <c:v>0.10014285714285714</c:v>
                </c:pt>
                <c:pt idx="369">
                  <c:v>0.10057142857142858</c:v>
                </c:pt>
                <c:pt idx="370">
                  <c:v>0.10185714285714285</c:v>
                </c:pt>
                <c:pt idx="371">
                  <c:v>0.11485714285714284</c:v>
                </c:pt>
                <c:pt idx="372">
                  <c:v>0.12199999999999998</c:v>
                </c:pt>
                <c:pt idx="373">
                  <c:v>0.13185714285714287</c:v>
                </c:pt>
                <c:pt idx="374">
                  <c:v>0.12057142857142857</c:v>
                </c:pt>
                <c:pt idx="375">
                  <c:v>0.13257142857142856</c:v>
                </c:pt>
                <c:pt idx="376">
                  <c:v>0.13400000000000001</c:v>
                </c:pt>
                <c:pt idx="377">
                  <c:v>0.123</c:v>
                </c:pt>
                <c:pt idx="378">
                  <c:v>0.1147142857142857</c:v>
                </c:pt>
                <c:pt idx="379">
                  <c:v>0.12328571428571429</c:v>
                </c:pt>
                <c:pt idx="380">
                  <c:v>0.11857142857142858</c:v>
                </c:pt>
                <c:pt idx="381">
                  <c:v>0.11099999999999999</c:v>
                </c:pt>
                <c:pt idx="382">
                  <c:v>0.11057142857142857</c:v>
                </c:pt>
                <c:pt idx="383">
                  <c:v>0.10657142857142857</c:v>
                </c:pt>
                <c:pt idx="384">
                  <c:v>0.10985714285714286</c:v>
                </c:pt>
                <c:pt idx="385">
                  <c:v>0.10842857142857143</c:v>
                </c:pt>
                <c:pt idx="386">
                  <c:v>0.10742857142857143</c:v>
                </c:pt>
                <c:pt idx="387">
                  <c:v>0.10157142857142858</c:v>
                </c:pt>
                <c:pt idx="388">
                  <c:v>0.10342857142857143</c:v>
                </c:pt>
                <c:pt idx="389">
                  <c:v>0.10871428571428572</c:v>
                </c:pt>
                <c:pt idx="390">
                  <c:v>0.13042857142857145</c:v>
                </c:pt>
                <c:pt idx="391">
                  <c:v>0.1347142857142857</c:v>
                </c:pt>
                <c:pt idx="392">
                  <c:v>0.13657142857142857</c:v>
                </c:pt>
                <c:pt idx="393">
                  <c:v>0.13742857142857143</c:v>
                </c:pt>
                <c:pt idx="394">
                  <c:v>0.13900000000000001</c:v>
                </c:pt>
                <c:pt idx="395">
                  <c:v>0.1337142857142857</c:v>
                </c:pt>
                <c:pt idx="396">
                  <c:v>0.12985714285714287</c:v>
                </c:pt>
                <c:pt idx="397">
                  <c:v>0.12428571428571428</c:v>
                </c:pt>
                <c:pt idx="398">
                  <c:v>0.11928571428571429</c:v>
                </c:pt>
                <c:pt idx="399">
                  <c:v>0.11857142857142858</c:v>
                </c:pt>
                <c:pt idx="400">
                  <c:v>0.12185714285714284</c:v>
                </c:pt>
                <c:pt idx="401">
                  <c:v>0.11885714285714286</c:v>
                </c:pt>
                <c:pt idx="402">
                  <c:v>0.1162857142857143</c:v>
                </c:pt>
                <c:pt idx="403">
                  <c:v>0.11599999999999999</c:v>
                </c:pt>
                <c:pt idx="404">
                  <c:v>0.11428571428571428</c:v>
                </c:pt>
                <c:pt idx="405">
                  <c:v>0.12428571428571428</c:v>
                </c:pt>
                <c:pt idx="406">
                  <c:v>0.12057142857142857</c:v>
                </c:pt>
                <c:pt idx="407">
                  <c:v>0.1147142857142857</c:v>
                </c:pt>
                <c:pt idx="408">
                  <c:v>0.108</c:v>
                </c:pt>
                <c:pt idx="409">
                  <c:v>0.11485714285714284</c:v>
                </c:pt>
                <c:pt idx="410">
                  <c:v>0.1267142857142857</c:v>
                </c:pt>
                <c:pt idx="411">
                  <c:v>0.12585714285714286</c:v>
                </c:pt>
                <c:pt idx="412">
                  <c:v>0.1287142857142857</c:v>
                </c:pt>
                <c:pt idx="413">
                  <c:v>0.11757142857142858</c:v>
                </c:pt>
                <c:pt idx="414">
                  <c:v>0.10871428571428572</c:v>
                </c:pt>
                <c:pt idx="415">
                  <c:v>0.10471428571428572</c:v>
                </c:pt>
                <c:pt idx="416">
                  <c:v>0.10157142857142858</c:v>
                </c:pt>
                <c:pt idx="417">
                  <c:v>0.105</c:v>
                </c:pt>
                <c:pt idx="418">
                  <c:v>0.10285714285714286</c:v>
                </c:pt>
                <c:pt idx="419">
                  <c:v>0.10771428571428572</c:v>
                </c:pt>
                <c:pt idx="420">
                  <c:v>9.6428571428571433E-2</c:v>
                </c:pt>
                <c:pt idx="421">
                  <c:v>9.2000000000000012E-2</c:v>
                </c:pt>
                <c:pt idx="422">
                  <c:v>9.228571428571429E-2</c:v>
                </c:pt>
                <c:pt idx="423">
                  <c:v>8.8857142857142857E-2</c:v>
                </c:pt>
                <c:pt idx="424">
                  <c:v>8.8285714285714287E-2</c:v>
                </c:pt>
                <c:pt idx="425">
                  <c:v>9.1428571428571428E-2</c:v>
                </c:pt>
                <c:pt idx="426">
                  <c:v>8.9571428571428566E-2</c:v>
                </c:pt>
                <c:pt idx="427">
                  <c:v>8.1428571428571433E-2</c:v>
                </c:pt>
                <c:pt idx="428">
                  <c:v>7.7714285714285722E-2</c:v>
                </c:pt>
                <c:pt idx="429">
                  <c:v>8.0285714285714294E-2</c:v>
                </c:pt>
                <c:pt idx="430">
                  <c:v>7.9285714285714279E-2</c:v>
                </c:pt>
                <c:pt idx="431">
                  <c:v>0.08</c:v>
                </c:pt>
                <c:pt idx="432">
                  <c:v>7.8E-2</c:v>
                </c:pt>
                <c:pt idx="433">
                  <c:v>7.5428571428571428E-2</c:v>
                </c:pt>
                <c:pt idx="434">
                  <c:v>7.628571428571429E-2</c:v>
                </c:pt>
                <c:pt idx="435">
                  <c:v>7.4571428571428566E-2</c:v>
                </c:pt>
                <c:pt idx="436">
                  <c:v>7.2571428571428578E-2</c:v>
                </c:pt>
                <c:pt idx="437">
                  <c:v>7.1999999999999995E-2</c:v>
                </c:pt>
                <c:pt idx="438">
                  <c:v>6.0571428571428575E-2</c:v>
                </c:pt>
                <c:pt idx="439">
                  <c:v>5.9285714285714289E-2</c:v>
                </c:pt>
                <c:pt idx="440">
                  <c:v>6.0571428571428575E-2</c:v>
                </c:pt>
                <c:pt idx="441">
                  <c:v>6.2857142857142861E-2</c:v>
                </c:pt>
                <c:pt idx="442">
                  <c:v>6.6285714285714281E-2</c:v>
                </c:pt>
                <c:pt idx="443">
                  <c:v>6.5142857142857141E-2</c:v>
                </c:pt>
                <c:pt idx="444">
                  <c:v>7.0142857142857146E-2</c:v>
                </c:pt>
                <c:pt idx="445">
                  <c:v>7.1999999999999995E-2</c:v>
                </c:pt>
                <c:pt idx="446">
                  <c:v>6.8571428571428575E-2</c:v>
                </c:pt>
                <c:pt idx="447">
                  <c:v>6.242857142857143E-2</c:v>
                </c:pt>
                <c:pt idx="448">
                  <c:v>6.8571428571428575E-2</c:v>
                </c:pt>
                <c:pt idx="449">
                  <c:v>7.4857142857142858E-2</c:v>
                </c:pt>
                <c:pt idx="450">
                  <c:v>8.0714285714285725E-2</c:v>
                </c:pt>
                <c:pt idx="451">
                  <c:v>6.8571428571428575E-2</c:v>
                </c:pt>
                <c:pt idx="452">
                  <c:v>7.2428571428571439E-2</c:v>
                </c:pt>
                <c:pt idx="453">
                  <c:v>7.3000000000000009E-2</c:v>
                </c:pt>
                <c:pt idx="454">
                  <c:v>7.5714285714285706E-2</c:v>
                </c:pt>
                <c:pt idx="455">
                  <c:v>7.685714285714286E-2</c:v>
                </c:pt>
                <c:pt idx="456">
                  <c:v>8.1857142857142864E-2</c:v>
                </c:pt>
                <c:pt idx="457">
                  <c:v>8.4714285714285714E-2</c:v>
                </c:pt>
                <c:pt idx="458">
                  <c:v>8.6428571428571424E-2</c:v>
                </c:pt>
              </c:numCache>
            </c:numRef>
          </c:xVal>
          <c:yVal>
            <c:numRef>
              <c:f>WheatPricePivot!$D$2:$D$460</c:f>
              <c:numCache>
                <c:formatCode>_("$"* #,##0.00_);_("$"* \(#,##0.00\);_("$"* "-"??_);_(@_)</c:formatCode>
                <c:ptCount val="459"/>
                <c:pt idx="0">
                  <c:v>0.501</c:v>
                </c:pt>
                <c:pt idx="1">
                  <c:v>0.50700000000000001</c:v>
                </c:pt>
                <c:pt idx="2">
                  <c:v>0.502</c:v>
                </c:pt>
                <c:pt idx="3">
                  <c:v>0.50700000000000001</c:v>
                </c:pt>
                <c:pt idx="4">
                  <c:v>0.504</c:v>
                </c:pt>
                <c:pt idx="5">
                  <c:v>0.503</c:v>
                </c:pt>
                <c:pt idx="6">
                  <c:v>0.51100000000000001</c:v>
                </c:pt>
                <c:pt idx="7">
                  <c:v>0.50700000000000001</c:v>
                </c:pt>
                <c:pt idx="8">
                  <c:v>0.51100000000000001</c:v>
                </c:pt>
                <c:pt idx="9">
                  <c:v>0.51400000000000001</c:v>
                </c:pt>
                <c:pt idx="10">
                  <c:v>0.51900000000000002</c:v>
                </c:pt>
                <c:pt idx="11">
                  <c:v>0.51900000000000002</c:v>
                </c:pt>
                <c:pt idx="12">
                  <c:v>0.53100000000000003</c:v>
                </c:pt>
                <c:pt idx="13">
                  <c:v>0.53300000000000003</c:v>
                </c:pt>
                <c:pt idx="14">
                  <c:v>0.53800000000000003</c:v>
                </c:pt>
                <c:pt idx="15">
                  <c:v>0.51900000000000002</c:v>
                </c:pt>
                <c:pt idx="16">
                  <c:v>0.52500000000000002</c:v>
                </c:pt>
                <c:pt idx="17">
                  <c:v>0.52300000000000002</c:v>
                </c:pt>
                <c:pt idx="18">
                  <c:v>0.52100000000000002</c:v>
                </c:pt>
                <c:pt idx="19">
                  <c:v>0.51900000000000002</c:v>
                </c:pt>
                <c:pt idx="20">
                  <c:v>0.52400000000000002</c:v>
                </c:pt>
                <c:pt idx="21">
                  <c:v>0.52100000000000002</c:v>
                </c:pt>
                <c:pt idx="22">
                  <c:v>0.52700000000000002</c:v>
                </c:pt>
                <c:pt idx="23">
                  <c:v>0.52100000000000002</c:v>
                </c:pt>
                <c:pt idx="24">
                  <c:v>0.53700000000000003</c:v>
                </c:pt>
                <c:pt idx="25">
                  <c:v>0.53400000000000003</c:v>
                </c:pt>
                <c:pt idx="26">
                  <c:v>0.52600000000000002</c:v>
                </c:pt>
                <c:pt idx="27">
                  <c:v>0.52600000000000002</c:v>
                </c:pt>
                <c:pt idx="28">
                  <c:v>0.52900000000000003</c:v>
                </c:pt>
                <c:pt idx="29">
                  <c:v>0.52500000000000002</c:v>
                </c:pt>
                <c:pt idx="30">
                  <c:v>0.53400000000000003</c:v>
                </c:pt>
                <c:pt idx="31">
                  <c:v>0.53400000000000003</c:v>
                </c:pt>
                <c:pt idx="32">
                  <c:v>0.53600000000000003</c:v>
                </c:pt>
                <c:pt idx="33">
                  <c:v>0.53400000000000003</c:v>
                </c:pt>
                <c:pt idx="34">
                  <c:v>0.53400000000000003</c:v>
                </c:pt>
                <c:pt idx="35">
                  <c:v>0.53700000000000003</c:v>
                </c:pt>
                <c:pt idx="36">
                  <c:v>0.54100000000000004</c:v>
                </c:pt>
                <c:pt idx="37">
                  <c:v>0.54400000000000004</c:v>
                </c:pt>
                <c:pt idx="38">
                  <c:v>0.54400000000000004</c:v>
                </c:pt>
                <c:pt idx="39">
                  <c:v>0.53800000000000003</c:v>
                </c:pt>
                <c:pt idx="40">
                  <c:v>0.54200000000000004</c:v>
                </c:pt>
                <c:pt idx="41">
                  <c:v>0.54200000000000004</c:v>
                </c:pt>
                <c:pt idx="42">
                  <c:v>0.54400000000000004</c:v>
                </c:pt>
                <c:pt idx="43">
                  <c:v>0.53900000000000003</c:v>
                </c:pt>
                <c:pt idx="44">
                  <c:v>0.53600000000000003</c:v>
                </c:pt>
                <c:pt idx="45">
                  <c:v>0.53500000000000003</c:v>
                </c:pt>
                <c:pt idx="46">
                  <c:v>0.54700000000000004</c:v>
                </c:pt>
                <c:pt idx="47">
                  <c:v>0.54700000000000004</c:v>
                </c:pt>
                <c:pt idx="48">
                  <c:v>0.54300000000000004</c:v>
                </c:pt>
                <c:pt idx="49">
                  <c:v>0.54100000000000004</c:v>
                </c:pt>
                <c:pt idx="50">
                  <c:v>0.54200000000000004</c:v>
                </c:pt>
                <c:pt idx="51">
                  <c:v>0.53600000000000003</c:v>
                </c:pt>
                <c:pt idx="52">
                  <c:v>0.54100000000000004</c:v>
                </c:pt>
                <c:pt idx="53">
                  <c:v>0.54200000000000004</c:v>
                </c:pt>
                <c:pt idx="54">
                  <c:v>0.54100000000000004</c:v>
                </c:pt>
                <c:pt idx="55">
                  <c:v>0.54300000000000004</c:v>
                </c:pt>
                <c:pt idx="56">
                  <c:v>0.53900000000000003</c:v>
                </c:pt>
                <c:pt idx="57">
                  <c:v>0.54</c:v>
                </c:pt>
                <c:pt idx="58">
                  <c:v>0.54300000000000004</c:v>
                </c:pt>
                <c:pt idx="59">
                  <c:v>0.54400000000000004</c:v>
                </c:pt>
                <c:pt idx="60">
                  <c:v>0.55100000000000005</c:v>
                </c:pt>
                <c:pt idx="61">
                  <c:v>0.54400000000000004</c:v>
                </c:pt>
                <c:pt idx="62">
                  <c:v>0.54400000000000004</c:v>
                </c:pt>
                <c:pt idx="63">
                  <c:v>0.54400000000000004</c:v>
                </c:pt>
                <c:pt idx="64">
                  <c:v>0.54200000000000004</c:v>
                </c:pt>
                <c:pt idx="65">
                  <c:v>0.54600000000000004</c:v>
                </c:pt>
                <c:pt idx="66">
                  <c:v>0.55600000000000005</c:v>
                </c:pt>
                <c:pt idx="67">
                  <c:v>0.55300000000000005</c:v>
                </c:pt>
                <c:pt idx="68">
                  <c:v>0.56100000000000005</c:v>
                </c:pt>
                <c:pt idx="69">
                  <c:v>0.56599999999999995</c:v>
                </c:pt>
                <c:pt idx="70">
                  <c:v>0.56399999999999995</c:v>
                </c:pt>
                <c:pt idx="71">
                  <c:v>0.56799999999999995</c:v>
                </c:pt>
                <c:pt idx="72">
                  <c:v>0.56599999999999995</c:v>
                </c:pt>
                <c:pt idx="73">
                  <c:v>0.56299999999999994</c:v>
                </c:pt>
                <c:pt idx="74">
                  <c:v>0.56000000000000005</c:v>
                </c:pt>
                <c:pt idx="75">
                  <c:v>0.56100000000000005</c:v>
                </c:pt>
                <c:pt idx="76">
                  <c:v>0.56200000000000006</c:v>
                </c:pt>
                <c:pt idx="77">
                  <c:v>0.56899999999999995</c:v>
                </c:pt>
                <c:pt idx="78">
                  <c:v>0.56399999999999995</c:v>
                </c:pt>
                <c:pt idx="79">
                  <c:v>0.56999999999999995</c:v>
                </c:pt>
                <c:pt idx="80">
                  <c:v>0.56599999999999995</c:v>
                </c:pt>
                <c:pt idx="81">
                  <c:v>0.56499999999999995</c:v>
                </c:pt>
                <c:pt idx="82">
                  <c:v>0.56399999999999995</c:v>
                </c:pt>
                <c:pt idx="83">
                  <c:v>0.56599999999999995</c:v>
                </c:pt>
                <c:pt idx="84">
                  <c:v>0.54400000000000004</c:v>
                </c:pt>
                <c:pt idx="85">
                  <c:v>0.53900000000000003</c:v>
                </c:pt>
                <c:pt idx="86">
                  <c:v>0.54100000000000004</c:v>
                </c:pt>
                <c:pt idx="87">
                  <c:v>0.54200000000000004</c:v>
                </c:pt>
                <c:pt idx="88">
                  <c:v>0.54</c:v>
                </c:pt>
                <c:pt idx="89">
                  <c:v>0.53300000000000003</c:v>
                </c:pt>
                <c:pt idx="90">
                  <c:v>0.54400000000000004</c:v>
                </c:pt>
                <c:pt idx="91">
                  <c:v>0.54600000000000004</c:v>
                </c:pt>
                <c:pt idx="92">
                  <c:v>0.55100000000000005</c:v>
                </c:pt>
                <c:pt idx="93">
                  <c:v>0.55900000000000005</c:v>
                </c:pt>
                <c:pt idx="94">
                  <c:v>0.55900000000000005</c:v>
                </c:pt>
                <c:pt idx="95">
                  <c:v>0.57099999999999995</c:v>
                </c:pt>
                <c:pt idx="96">
                  <c:v>0.58599999999999997</c:v>
                </c:pt>
                <c:pt idx="97">
                  <c:v>0.58599999999999997</c:v>
                </c:pt>
                <c:pt idx="98">
                  <c:v>0.58699999999999997</c:v>
                </c:pt>
                <c:pt idx="99">
                  <c:v>0.59499999999999997</c:v>
                </c:pt>
                <c:pt idx="100">
                  <c:v>0.59799999999999998</c:v>
                </c:pt>
                <c:pt idx="101">
                  <c:v>0.60099999999999998</c:v>
                </c:pt>
                <c:pt idx="102">
                  <c:v>0.60199999999999998</c:v>
                </c:pt>
                <c:pt idx="103">
                  <c:v>0.61899999999999999</c:v>
                </c:pt>
                <c:pt idx="104">
                  <c:v>0.63600000000000001</c:v>
                </c:pt>
                <c:pt idx="105">
                  <c:v>0.64200000000000002</c:v>
                </c:pt>
                <c:pt idx="106">
                  <c:v>0.64500000000000002</c:v>
                </c:pt>
                <c:pt idx="107">
                  <c:v>0.65700000000000003</c:v>
                </c:pt>
                <c:pt idx="108">
                  <c:v>0.65300000000000002</c:v>
                </c:pt>
                <c:pt idx="109">
                  <c:v>0.65200000000000002</c:v>
                </c:pt>
                <c:pt idx="110">
                  <c:v>0.65400000000000003</c:v>
                </c:pt>
                <c:pt idx="111">
                  <c:v>0.65500000000000003</c:v>
                </c:pt>
                <c:pt idx="112">
                  <c:v>0.65500000000000003</c:v>
                </c:pt>
                <c:pt idx="113">
                  <c:v>0.66400000000000003</c:v>
                </c:pt>
                <c:pt idx="114">
                  <c:v>0.67100000000000004</c:v>
                </c:pt>
                <c:pt idx="115">
                  <c:v>0.67400000000000004</c:v>
                </c:pt>
                <c:pt idx="116">
                  <c:v>0.67100000000000004</c:v>
                </c:pt>
                <c:pt idx="117">
                  <c:v>0.67400000000000004</c:v>
                </c:pt>
                <c:pt idx="118">
                  <c:v>0.67600000000000005</c:v>
                </c:pt>
                <c:pt idx="119">
                  <c:v>0.68799999999999994</c:v>
                </c:pt>
                <c:pt idx="120">
                  <c:v>0.68899999999999995</c:v>
                </c:pt>
                <c:pt idx="121">
                  <c:v>0.70099999999999996</c:v>
                </c:pt>
                <c:pt idx="122">
                  <c:v>0.68</c:v>
                </c:pt>
                <c:pt idx="123">
                  <c:v>0.68600000000000005</c:v>
                </c:pt>
                <c:pt idx="124">
                  <c:v>0.67800000000000005</c:v>
                </c:pt>
                <c:pt idx="125">
                  <c:v>0.68700000000000006</c:v>
                </c:pt>
                <c:pt idx="126">
                  <c:v>0.68500000000000005</c:v>
                </c:pt>
                <c:pt idx="127">
                  <c:v>0.71299999999999997</c:v>
                </c:pt>
                <c:pt idx="128">
                  <c:v>0.7</c:v>
                </c:pt>
                <c:pt idx="129">
                  <c:v>0.70599999999999996</c:v>
                </c:pt>
                <c:pt idx="130">
                  <c:v>0.71</c:v>
                </c:pt>
                <c:pt idx="131">
                  <c:v>0.7</c:v>
                </c:pt>
                <c:pt idx="132">
                  <c:v>0.70499999999999996</c:v>
                </c:pt>
                <c:pt idx="133">
                  <c:v>0.70099999999999996</c:v>
                </c:pt>
                <c:pt idx="134">
                  <c:v>0.70199999999999996</c:v>
                </c:pt>
                <c:pt idx="135">
                  <c:v>0.70099999999999996</c:v>
                </c:pt>
                <c:pt idx="136">
                  <c:v>0.70499999999999996</c:v>
                </c:pt>
                <c:pt idx="137">
                  <c:v>0.70499999999999996</c:v>
                </c:pt>
                <c:pt idx="138">
                  <c:v>0.7</c:v>
                </c:pt>
                <c:pt idx="139">
                  <c:v>0.71399999999999997</c:v>
                </c:pt>
                <c:pt idx="140">
                  <c:v>0.71699999999999997</c:v>
                </c:pt>
                <c:pt idx="141">
                  <c:v>0.72</c:v>
                </c:pt>
                <c:pt idx="142">
                  <c:v>0.73099999999999998</c:v>
                </c:pt>
                <c:pt idx="143">
                  <c:v>0.71699999999999997</c:v>
                </c:pt>
                <c:pt idx="144">
                  <c:v>0.72599999999999998</c:v>
                </c:pt>
                <c:pt idx="145">
                  <c:v>0.73</c:v>
                </c:pt>
                <c:pt idx="146">
                  <c:v>0.747</c:v>
                </c:pt>
                <c:pt idx="147">
                  <c:v>0.746</c:v>
                </c:pt>
                <c:pt idx="148">
                  <c:v>0.752</c:v>
                </c:pt>
                <c:pt idx="149">
                  <c:v>0.75700000000000001</c:v>
                </c:pt>
                <c:pt idx="150">
                  <c:v>0.77100000000000002</c:v>
                </c:pt>
                <c:pt idx="151">
                  <c:v>0.77600000000000002</c:v>
                </c:pt>
                <c:pt idx="152">
                  <c:v>0.75600000000000001</c:v>
                </c:pt>
                <c:pt idx="153">
                  <c:v>0.752</c:v>
                </c:pt>
                <c:pt idx="154">
                  <c:v>0.747</c:v>
                </c:pt>
                <c:pt idx="155">
                  <c:v>0.73799999999999999</c:v>
                </c:pt>
                <c:pt idx="156">
                  <c:v>0.748</c:v>
                </c:pt>
                <c:pt idx="157">
                  <c:v>0.751</c:v>
                </c:pt>
                <c:pt idx="158">
                  <c:v>0.74199999999999999</c:v>
                </c:pt>
                <c:pt idx="159">
                  <c:v>0.74399999999999999</c:v>
                </c:pt>
                <c:pt idx="160">
                  <c:v>0.752</c:v>
                </c:pt>
                <c:pt idx="161">
                  <c:v>0.752</c:v>
                </c:pt>
                <c:pt idx="162">
                  <c:v>0.76200000000000001</c:v>
                </c:pt>
                <c:pt idx="163">
                  <c:v>0.745</c:v>
                </c:pt>
                <c:pt idx="164">
                  <c:v>0.748</c:v>
                </c:pt>
                <c:pt idx="165">
                  <c:v>0.75</c:v>
                </c:pt>
                <c:pt idx="166">
                  <c:v>0.77100000000000002</c:v>
                </c:pt>
                <c:pt idx="167">
                  <c:v>0.76</c:v>
                </c:pt>
                <c:pt idx="168">
                  <c:v>0.76800000000000002</c:v>
                </c:pt>
                <c:pt idx="169">
                  <c:v>0.75600000000000001</c:v>
                </c:pt>
                <c:pt idx="170">
                  <c:v>0.755</c:v>
                </c:pt>
                <c:pt idx="171">
                  <c:v>0.76500000000000001</c:v>
                </c:pt>
                <c:pt idx="172">
                  <c:v>0.76500000000000001</c:v>
                </c:pt>
                <c:pt idx="173">
                  <c:v>0.76100000000000001</c:v>
                </c:pt>
                <c:pt idx="174">
                  <c:v>0.75900000000000001</c:v>
                </c:pt>
                <c:pt idx="175">
                  <c:v>0.753</c:v>
                </c:pt>
                <c:pt idx="176">
                  <c:v>0.77600000000000002</c:v>
                </c:pt>
                <c:pt idx="177">
                  <c:v>0.75600000000000001</c:v>
                </c:pt>
                <c:pt idx="178">
                  <c:v>0.76600000000000001</c:v>
                </c:pt>
                <c:pt idx="179">
                  <c:v>0.748</c:v>
                </c:pt>
                <c:pt idx="180">
                  <c:v>0.76700000000000002</c:v>
                </c:pt>
                <c:pt idx="181">
                  <c:v>0.76700000000000002</c:v>
                </c:pt>
                <c:pt idx="182">
                  <c:v>0.77500000000000002</c:v>
                </c:pt>
                <c:pt idx="183">
                  <c:v>0.77600000000000002</c:v>
                </c:pt>
                <c:pt idx="184">
                  <c:v>0.76800000000000002</c:v>
                </c:pt>
                <c:pt idx="185">
                  <c:v>0.78100000000000003</c:v>
                </c:pt>
                <c:pt idx="186">
                  <c:v>0.78900000000000003</c:v>
                </c:pt>
                <c:pt idx="187">
                  <c:v>0.79700000000000004</c:v>
                </c:pt>
                <c:pt idx="188">
                  <c:v>0.80800000000000005</c:v>
                </c:pt>
                <c:pt idx="189">
                  <c:v>0.80900000000000005</c:v>
                </c:pt>
                <c:pt idx="190">
                  <c:v>0.82099999999999995</c:v>
                </c:pt>
                <c:pt idx="191">
                  <c:v>0.83699999999999997</c:v>
                </c:pt>
                <c:pt idx="192">
                  <c:v>0.86</c:v>
                </c:pt>
                <c:pt idx="193">
                  <c:v>0.85799999999999998</c:v>
                </c:pt>
                <c:pt idx="194">
                  <c:v>0.85199999999999998</c:v>
                </c:pt>
                <c:pt idx="195">
                  <c:v>0.86499999999999999</c:v>
                </c:pt>
                <c:pt idx="196">
                  <c:v>0.86899999999999999</c:v>
                </c:pt>
                <c:pt idx="197">
                  <c:v>0.88600000000000001</c:v>
                </c:pt>
                <c:pt idx="198">
                  <c:v>0.88900000000000001</c:v>
                </c:pt>
                <c:pt idx="199">
                  <c:v>0.91500000000000004</c:v>
                </c:pt>
                <c:pt idx="200">
                  <c:v>0.88600000000000001</c:v>
                </c:pt>
                <c:pt idx="201">
                  <c:v>0.873</c:v>
                </c:pt>
                <c:pt idx="202">
                  <c:v>0.88</c:v>
                </c:pt>
                <c:pt idx="203">
                  <c:v>0.875</c:v>
                </c:pt>
                <c:pt idx="204">
                  <c:v>0.86199999999999999</c:v>
                </c:pt>
                <c:pt idx="205">
                  <c:v>0.85799999999999998</c:v>
                </c:pt>
                <c:pt idx="206">
                  <c:v>0.85499999999999998</c:v>
                </c:pt>
                <c:pt idx="207">
                  <c:v>0.85499999999999998</c:v>
                </c:pt>
                <c:pt idx="208">
                  <c:v>0.85399999999999998</c:v>
                </c:pt>
                <c:pt idx="209">
                  <c:v>0.874</c:v>
                </c:pt>
                <c:pt idx="210">
                  <c:v>0.872</c:v>
                </c:pt>
                <c:pt idx="211">
                  <c:v>0.872</c:v>
                </c:pt>
                <c:pt idx="212">
                  <c:v>0.88500000000000001</c:v>
                </c:pt>
                <c:pt idx="213">
                  <c:v>0.89900000000000002</c:v>
                </c:pt>
                <c:pt idx="214">
                  <c:v>0.89700000000000002</c:v>
                </c:pt>
                <c:pt idx="215">
                  <c:v>0.88400000000000001</c:v>
                </c:pt>
                <c:pt idx="216">
                  <c:v>0.85499999999999998</c:v>
                </c:pt>
                <c:pt idx="217">
                  <c:v>0.86</c:v>
                </c:pt>
                <c:pt idx="218">
                  <c:v>0.85299999999999998</c:v>
                </c:pt>
                <c:pt idx="219">
                  <c:v>0.86299999999999999</c:v>
                </c:pt>
                <c:pt idx="220">
                  <c:v>0.86599999999999999</c:v>
                </c:pt>
                <c:pt idx="221">
                  <c:v>0.85899999999999999</c:v>
                </c:pt>
                <c:pt idx="222">
                  <c:v>0.86699999999999999</c:v>
                </c:pt>
                <c:pt idx="223">
                  <c:v>0.86899999999999999</c:v>
                </c:pt>
                <c:pt idx="224">
                  <c:v>0.86</c:v>
                </c:pt>
                <c:pt idx="225">
                  <c:v>0.84899999999999998</c:v>
                </c:pt>
                <c:pt idx="226">
                  <c:v>0.85499999999999998</c:v>
                </c:pt>
                <c:pt idx="227">
                  <c:v>0.86599999999999999</c:v>
                </c:pt>
                <c:pt idx="228">
                  <c:v>0.872</c:v>
                </c:pt>
                <c:pt idx="229">
                  <c:v>0.88</c:v>
                </c:pt>
                <c:pt idx="230">
                  <c:v>0.88300000000000001</c:v>
                </c:pt>
                <c:pt idx="231">
                  <c:v>0.89700000000000002</c:v>
                </c:pt>
                <c:pt idx="232">
                  <c:v>0.88600000000000001</c:v>
                </c:pt>
                <c:pt idx="233">
                  <c:v>0.88500000000000001</c:v>
                </c:pt>
                <c:pt idx="234">
                  <c:v>0.89300000000000002</c:v>
                </c:pt>
                <c:pt idx="235">
                  <c:v>0.88400000000000001</c:v>
                </c:pt>
                <c:pt idx="236">
                  <c:v>0.878</c:v>
                </c:pt>
                <c:pt idx="237">
                  <c:v>0.88900000000000001</c:v>
                </c:pt>
                <c:pt idx="238">
                  <c:v>0.89900000000000002</c:v>
                </c:pt>
                <c:pt idx="239">
                  <c:v>0.89900000000000002</c:v>
                </c:pt>
                <c:pt idx="240">
                  <c:v>0.90700000000000003</c:v>
                </c:pt>
                <c:pt idx="241">
                  <c:v>0.92400000000000004</c:v>
                </c:pt>
                <c:pt idx="242">
                  <c:v>0.92400000000000004</c:v>
                </c:pt>
                <c:pt idx="243">
                  <c:v>0.92700000000000005</c:v>
                </c:pt>
                <c:pt idx="244">
                  <c:v>0.91500000000000004</c:v>
                </c:pt>
                <c:pt idx="245">
                  <c:v>0.91500000000000004</c:v>
                </c:pt>
                <c:pt idx="246">
                  <c:v>0.93500000000000005</c:v>
                </c:pt>
                <c:pt idx="247">
                  <c:v>0.92300000000000004</c:v>
                </c:pt>
                <c:pt idx="248">
                  <c:v>0.91800000000000004</c:v>
                </c:pt>
                <c:pt idx="249">
                  <c:v>0.93400000000000005</c:v>
                </c:pt>
                <c:pt idx="250">
                  <c:v>0.95299999999999996</c:v>
                </c:pt>
                <c:pt idx="251">
                  <c:v>0.98699999999999999</c:v>
                </c:pt>
                <c:pt idx="252">
                  <c:v>0.98199999999999998</c:v>
                </c:pt>
                <c:pt idx="253">
                  <c:v>0.99399999999999999</c:v>
                </c:pt>
                <c:pt idx="254">
                  <c:v>1.02</c:v>
                </c:pt>
                <c:pt idx="255">
                  <c:v>1.008</c:v>
                </c:pt>
                <c:pt idx="256">
                  <c:v>0.995</c:v>
                </c:pt>
                <c:pt idx="257">
                  <c:v>0.98899999999999999</c:v>
                </c:pt>
                <c:pt idx="258">
                  <c:v>0.98699999999999999</c:v>
                </c:pt>
                <c:pt idx="259">
                  <c:v>0.99099999999999999</c:v>
                </c:pt>
                <c:pt idx="260">
                  <c:v>0.996</c:v>
                </c:pt>
                <c:pt idx="261">
                  <c:v>1.01</c:v>
                </c:pt>
                <c:pt idx="262">
                  <c:v>1.012</c:v>
                </c:pt>
                <c:pt idx="263">
                  <c:v>1.0049999999999999</c:v>
                </c:pt>
                <c:pt idx="264">
                  <c:v>1.0009999999999999</c:v>
                </c:pt>
                <c:pt idx="265">
                  <c:v>1.008</c:v>
                </c:pt>
                <c:pt idx="266">
                  <c:v>1.012</c:v>
                </c:pt>
                <c:pt idx="267">
                  <c:v>1.0049999999999999</c:v>
                </c:pt>
                <c:pt idx="268">
                  <c:v>1.012</c:v>
                </c:pt>
                <c:pt idx="269">
                  <c:v>1.0109999999999999</c:v>
                </c:pt>
                <c:pt idx="270">
                  <c:v>1.0149999999999999</c:v>
                </c:pt>
                <c:pt idx="271">
                  <c:v>1.012</c:v>
                </c:pt>
                <c:pt idx="272">
                  <c:v>1.016</c:v>
                </c:pt>
                <c:pt idx="273">
                  <c:v>1.0149999999999999</c:v>
                </c:pt>
                <c:pt idx="274">
                  <c:v>1.054</c:v>
                </c:pt>
                <c:pt idx="275">
                  <c:v>1.026</c:v>
                </c:pt>
                <c:pt idx="276">
                  <c:v>1.042</c:v>
                </c:pt>
                <c:pt idx="277">
                  <c:v>1.048</c:v>
                </c:pt>
                <c:pt idx="278">
                  <c:v>1.042</c:v>
                </c:pt>
                <c:pt idx="279">
                  <c:v>1.0469999999999999</c:v>
                </c:pt>
                <c:pt idx="280">
                  <c:v>1.0009999999999999</c:v>
                </c:pt>
                <c:pt idx="281">
                  <c:v>0.96099999999999997</c:v>
                </c:pt>
                <c:pt idx="282">
                  <c:v>1.002</c:v>
                </c:pt>
                <c:pt idx="283">
                  <c:v>0.996</c:v>
                </c:pt>
                <c:pt idx="284">
                  <c:v>0.99399999999999999</c:v>
                </c:pt>
                <c:pt idx="285">
                  <c:v>0.96899999999999997</c:v>
                </c:pt>
                <c:pt idx="286">
                  <c:v>0.95299999999999996</c:v>
                </c:pt>
                <c:pt idx="287">
                  <c:v>0.95399999999999996</c:v>
                </c:pt>
                <c:pt idx="288">
                  <c:v>0.94599999999999995</c:v>
                </c:pt>
                <c:pt idx="289">
                  <c:v>0.94299999999999995</c:v>
                </c:pt>
                <c:pt idx="290">
                  <c:v>0.94699999999999995</c:v>
                </c:pt>
                <c:pt idx="291">
                  <c:v>0.97399999999999998</c:v>
                </c:pt>
                <c:pt idx="292">
                  <c:v>0.96</c:v>
                </c:pt>
                <c:pt idx="293">
                  <c:v>0.97899999999999998</c:v>
                </c:pt>
                <c:pt idx="294">
                  <c:v>0.98499999999999999</c:v>
                </c:pt>
                <c:pt idx="295">
                  <c:v>0.996</c:v>
                </c:pt>
                <c:pt idx="296">
                  <c:v>0.98499999999999999</c:v>
                </c:pt>
                <c:pt idx="297">
                  <c:v>0.97199999999999998</c:v>
                </c:pt>
                <c:pt idx="298">
                  <c:v>0.97599999999999998</c:v>
                </c:pt>
                <c:pt idx="299">
                  <c:v>0.97</c:v>
                </c:pt>
                <c:pt idx="300">
                  <c:v>0.997</c:v>
                </c:pt>
                <c:pt idx="301">
                  <c:v>0.98199999999999998</c:v>
                </c:pt>
                <c:pt idx="302">
                  <c:v>1.002</c:v>
                </c:pt>
                <c:pt idx="303">
                  <c:v>1.004</c:v>
                </c:pt>
                <c:pt idx="304">
                  <c:v>1.0860000000000001</c:v>
                </c:pt>
                <c:pt idx="305">
                  <c:v>1.0900000000000001</c:v>
                </c:pt>
                <c:pt idx="306">
                  <c:v>1.0669999999999999</c:v>
                </c:pt>
                <c:pt idx="307">
                  <c:v>1.06</c:v>
                </c:pt>
                <c:pt idx="308">
                  <c:v>1.052</c:v>
                </c:pt>
                <c:pt idx="309">
                  <c:v>1.0429999999999999</c:v>
                </c:pt>
                <c:pt idx="310">
                  <c:v>1.0549999999999999</c:v>
                </c:pt>
                <c:pt idx="311">
                  <c:v>1.046</c:v>
                </c:pt>
                <c:pt idx="312">
                  <c:v>1.046</c:v>
                </c:pt>
                <c:pt idx="313">
                  <c:v>1.0289999999999999</c:v>
                </c:pt>
                <c:pt idx="314">
                  <c:v>1.04</c:v>
                </c:pt>
                <c:pt idx="315">
                  <c:v>1.0720000000000001</c:v>
                </c:pt>
                <c:pt idx="316">
                  <c:v>1.0860000000000001</c:v>
                </c:pt>
                <c:pt idx="317">
                  <c:v>1.0740000000000001</c:v>
                </c:pt>
                <c:pt idx="318">
                  <c:v>1.071</c:v>
                </c:pt>
                <c:pt idx="319">
                  <c:v>1.0880000000000001</c:v>
                </c:pt>
                <c:pt idx="320">
                  <c:v>1.083</c:v>
                </c:pt>
                <c:pt idx="321">
                  <c:v>1.097</c:v>
                </c:pt>
                <c:pt idx="322">
                  <c:v>1.143</c:v>
                </c:pt>
                <c:pt idx="323">
                  <c:v>1.137</c:v>
                </c:pt>
                <c:pt idx="324">
                  <c:v>1.153</c:v>
                </c:pt>
                <c:pt idx="325">
                  <c:v>1.1679999999999999</c:v>
                </c:pt>
                <c:pt idx="326">
                  <c:v>1.161</c:v>
                </c:pt>
                <c:pt idx="327">
                  <c:v>1.2010000000000001</c:v>
                </c:pt>
                <c:pt idx="328">
                  <c:v>1.1919999999999999</c:v>
                </c:pt>
                <c:pt idx="329">
                  <c:v>1.1930000000000001</c:v>
                </c:pt>
                <c:pt idx="330">
                  <c:v>1.2090000000000001</c:v>
                </c:pt>
                <c:pt idx="331">
                  <c:v>1.21</c:v>
                </c:pt>
                <c:pt idx="332">
                  <c:v>1.212</c:v>
                </c:pt>
                <c:pt idx="333">
                  <c:v>1.274</c:v>
                </c:pt>
                <c:pt idx="334">
                  <c:v>1.2350000000000001</c:v>
                </c:pt>
                <c:pt idx="335">
                  <c:v>1.28</c:v>
                </c:pt>
                <c:pt idx="336">
                  <c:v>1.2809999999999999</c:v>
                </c:pt>
                <c:pt idx="337">
                  <c:v>1.321</c:v>
                </c:pt>
                <c:pt idx="338">
                  <c:v>1.35</c:v>
                </c:pt>
                <c:pt idx="339">
                  <c:v>1.373</c:v>
                </c:pt>
                <c:pt idx="340">
                  <c:v>1.37</c:v>
                </c:pt>
                <c:pt idx="341">
                  <c:v>1.373</c:v>
                </c:pt>
                <c:pt idx="342">
                  <c:v>1.3839999999999999</c:v>
                </c:pt>
                <c:pt idx="343">
                  <c:v>1.381</c:v>
                </c:pt>
                <c:pt idx="344">
                  <c:v>1.379</c:v>
                </c:pt>
                <c:pt idx="345">
                  <c:v>1.393</c:v>
                </c:pt>
                <c:pt idx="346">
                  <c:v>1.377</c:v>
                </c:pt>
                <c:pt idx="347">
                  <c:v>1.415</c:v>
                </c:pt>
                <c:pt idx="348">
                  <c:v>1.381</c:v>
                </c:pt>
                <c:pt idx="349">
                  <c:v>1.4039999999999999</c:v>
                </c:pt>
                <c:pt idx="350">
                  <c:v>1.41</c:v>
                </c:pt>
                <c:pt idx="351">
                  <c:v>1.395</c:v>
                </c:pt>
                <c:pt idx="352">
                  <c:v>1.413</c:v>
                </c:pt>
                <c:pt idx="353">
                  <c:v>1.385</c:v>
                </c:pt>
                <c:pt idx="354">
                  <c:v>1.391</c:v>
                </c:pt>
                <c:pt idx="355">
                  <c:v>1.375</c:v>
                </c:pt>
                <c:pt idx="356">
                  <c:v>1.34</c:v>
                </c:pt>
                <c:pt idx="357">
                  <c:v>1.3919999999999999</c:v>
                </c:pt>
                <c:pt idx="358">
                  <c:v>1.373</c:v>
                </c:pt>
                <c:pt idx="359">
                  <c:v>1.39</c:v>
                </c:pt>
                <c:pt idx="360">
                  <c:v>1.36</c:v>
                </c:pt>
                <c:pt idx="361">
                  <c:v>1.361</c:v>
                </c:pt>
                <c:pt idx="362">
                  <c:v>1.3680000000000001</c:v>
                </c:pt>
                <c:pt idx="363">
                  <c:v>1.363</c:v>
                </c:pt>
                <c:pt idx="364">
                  <c:v>1.359</c:v>
                </c:pt>
                <c:pt idx="365">
                  <c:v>1.383</c:v>
                </c:pt>
                <c:pt idx="366">
                  <c:v>1.36</c:v>
                </c:pt>
                <c:pt idx="367">
                  <c:v>1.3720000000000001</c:v>
                </c:pt>
                <c:pt idx="368">
                  <c:v>1.3859999999999999</c:v>
                </c:pt>
                <c:pt idx="369">
                  <c:v>1.407</c:v>
                </c:pt>
                <c:pt idx="370">
                  <c:v>1.375</c:v>
                </c:pt>
                <c:pt idx="371">
                  <c:v>1.3859999999999999</c:v>
                </c:pt>
                <c:pt idx="372">
                  <c:v>1.401</c:v>
                </c:pt>
                <c:pt idx="373">
                  <c:v>1.3979999999999999</c:v>
                </c:pt>
                <c:pt idx="374">
                  <c:v>1.415</c:v>
                </c:pt>
                <c:pt idx="375">
                  <c:v>1.42</c:v>
                </c:pt>
                <c:pt idx="376">
                  <c:v>1.472</c:v>
                </c:pt>
                <c:pt idx="377">
                  <c:v>1.49</c:v>
                </c:pt>
                <c:pt idx="378">
                  <c:v>1.5129999999999999</c:v>
                </c:pt>
                <c:pt idx="379">
                  <c:v>1.474</c:v>
                </c:pt>
                <c:pt idx="380">
                  <c:v>1.4770000000000001</c:v>
                </c:pt>
                <c:pt idx="381">
                  <c:v>1.4570000000000001</c:v>
                </c:pt>
                <c:pt idx="382">
                  <c:v>1.399</c:v>
                </c:pt>
                <c:pt idx="383">
                  <c:v>1.42</c:v>
                </c:pt>
                <c:pt idx="384">
                  <c:v>1.423</c:v>
                </c:pt>
                <c:pt idx="385">
                  <c:v>1.4419999999999999</c:v>
                </c:pt>
                <c:pt idx="386">
                  <c:v>1.395</c:v>
                </c:pt>
                <c:pt idx="387">
                  <c:v>1.4259999999999999</c:v>
                </c:pt>
                <c:pt idx="388">
                  <c:v>1.4119999999999999</c:v>
                </c:pt>
                <c:pt idx="389">
                  <c:v>1.403</c:v>
                </c:pt>
                <c:pt idx="390">
                  <c:v>1.427</c:v>
                </c:pt>
                <c:pt idx="391">
                  <c:v>1.407</c:v>
                </c:pt>
                <c:pt idx="392">
                  <c:v>1.401</c:v>
                </c:pt>
                <c:pt idx="393">
                  <c:v>1.4219999999999999</c:v>
                </c:pt>
                <c:pt idx="394">
                  <c:v>1.4179999999999999</c:v>
                </c:pt>
                <c:pt idx="395">
                  <c:v>1.4359999999999999</c:v>
                </c:pt>
                <c:pt idx="396">
                  <c:v>1.4219999999999999</c:v>
                </c:pt>
                <c:pt idx="397">
                  <c:v>1.411</c:v>
                </c:pt>
                <c:pt idx="398">
                  <c:v>1.4119999999999999</c:v>
                </c:pt>
                <c:pt idx="399">
                  <c:v>1.409</c:v>
                </c:pt>
                <c:pt idx="400">
                  <c:v>1.401</c:v>
                </c:pt>
                <c:pt idx="401">
                  <c:v>1.4390000000000001</c:v>
                </c:pt>
                <c:pt idx="402">
                  <c:v>1.4339999999999999</c:v>
                </c:pt>
                <c:pt idx="403">
                  <c:v>1.4079999999999999</c:v>
                </c:pt>
                <c:pt idx="404">
                  <c:v>1.419</c:v>
                </c:pt>
                <c:pt idx="405">
                  <c:v>1.3580000000000001</c:v>
                </c:pt>
                <c:pt idx="406">
                  <c:v>1.3819999999999999</c:v>
                </c:pt>
                <c:pt idx="407">
                  <c:v>1.385</c:v>
                </c:pt>
                <c:pt idx="408">
                  <c:v>1.365</c:v>
                </c:pt>
                <c:pt idx="409">
                  <c:v>1.3879999999999999</c:v>
                </c:pt>
                <c:pt idx="410">
                  <c:v>1.359</c:v>
                </c:pt>
                <c:pt idx="411">
                  <c:v>1.3879999999999999</c:v>
                </c:pt>
                <c:pt idx="412">
                  <c:v>1.401</c:v>
                </c:pt>
                <c:pt idx="413">
                  <c:v>1.4</c:v>
                </c:pt>
                <c:pt idx="414">
                  <c:v>1.413</c:v>
                </c:pt>
                <c:pt idx="415">
                  <c:v>1.3959999999999999</c:v>
                </c:pt>
                <c:pt idx="416">
                  <c:v>1.405</c:v>
                </c:pt>
                <c:pt idx="417">
                  <c:v>1.4139999999999999</c:v>
                </c:pt>
                <c:pt idx="418">
                  <c:v>1.42</c:v>
                </c:pt>
                <c:pt idx="419">
                  <c:v>1.466</c:v>
                </c:pt>
                <c:pt idx="420">
                  <c:v>1.4790000000000001</c:v>
                </c:pt>
                <c:pt idx="421">
                  <c:v>1.4350000000000001</c:v>
                </c:pt>
                <c:pt idx="422">
                  <c:v>1.44</c:v>
                </c:pt>
                <c:pt idx="423">
                  <c:v>1.454</c:v>
                </c:pt>
                <c:pt idx="424">
                  <c:v>1.4630000000000001</c:v>
                </c:pt>
                <c:pt idx="425">
                  <c:v>1.4670000000000001</c:v>
                </c:pt>
                <c:pt idx="426">
                  <c:v>1.4470000000000001</c:v>
                </c:pt>
                <c:pt idx="427">
                  <c:v>1.42</c:v>
                </c:pt>
                <c:pt idx="428">
                  <c:v>1.4319999999999999</c:v>
                </c:pt>
                <c:pt idx="429">
                  <c:v>1.4179999999999999</c:v>
                </c:pt>
                <c:pt idx="430">
                  <c:v>1.409</c:v>
                </c:pt>
                <c:pt idx="431">
                  <c:v>1.4279999999999999</c:v>
                </c:pt>
                <c:pt idx="432">
                  <c:v>1.425</c:v>
                </c:pt>
                <c:pt idx="433">
                  <c:v>1.407</c:v>
                </c:pt>
                <c:pt idx="434">
                  <c:v>1.4159999999999999</c:v>
                </c:pt>
                <c:pt idx="435">
                  <c:v>1.4059999999999999</c:v>
                </c:pt>
                <c:pt idx="436">
                  <c:v>1.3819999999999999</c:v>
                </c:pt>
                <c:pt idx="437">
                  <c:v>1.333</c:v>
                </c:pt>
                <c:pt idx="438">
                  <c:v>1.349</c:v>
                </c:pt>
                <c:pt idx="439">
                  <c:v>1.341</c:v>
                </c:pt>
                <c:pt idx="440">
                  <c:v>1.329</c:v>
                </c:pt>
                <c:pt idx="441">
                  <c:v>1.343</c:v>
                </c:pt>
                <c:pt idx="442">
                  <c:v>1.3620000000000001</c:v>
                </c:pt>
                <c:pt idx="443">
                  <c:v>1.3620000000000001</c:v>
                </c:pt>
                <c:pt idx="444">
                  <c:v>1.351</c:v>
                </c:pt>
                <c:pt idx="445">
                  <c:v>1.3580000000000001</c:v>
                </c:pt>
                <c:pt idx="446">
                  <c:v>1.329</c:v>
                </c:pt>
                <c:pt idx="447">
                  <c:v>1.3280000000000001</c:v>
                </c:pt>
                <c:pt idx="448">
                  <c:v>1.327</c:v>
                </c:pt>
                <c:pt idx="449">
                  <c:v>1.335</c:v>
                </c:pt>
                <c:pt idx="450">
                  <c:v>1.327</c:v>
                </c:pt>
                <c:pt idx="451">
                  <c:v>1.3480000000000001</c:v>
                </c:pt>
                <c:pt idx="452">
                  <c:v>1.349</c:v>
                </c:pt>
                <c:pt idx="453">
                  <c:v>1.3280000000000001</c:v>
                </c:pt>
                <c:pt idx="454">
                  <c:v>1.2949999999999999</c:v>
                </c:pt>
                <c:pt idx="455">
                  <c:v>1.3160000000000001</c:v>
                </c:pt>
                <c:pt idx="456">
                  <c:v>1.2809999999999999</c:v>
                </c:pt>
                <c:pt idx="457">
                  <c:v>1.2649999999999999</c:v>
                </c:pt>
                <c:pt idx="458">
                  <c:v>1.3089999999999999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B10-45C6-9DC5-FF2C88E21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3506495"/>
        <c:axId val="1066018655"/>
      </c:scatterChart>
      <c:valAx>
        <c:axId val="1013506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Wheat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018655"/>
        <c:crosses val="autoZero"/>
        <c:crossBetween val="midCat"/>
      </c:valAx>
      <c:valAx>
        <c:axId val="106601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Bread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5064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4D29-6E23-418F-96A7-9462B507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96D32-DF95-4F85-9077-39DD8B97B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97DB-C924-4DB1-B5D7-A77E136C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255-451B-4CEC-9349-8AB205688EB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36B9-CF41-48DD-88CC-8A13F580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323C7-317E-460C-BDFA-83DF4702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214-D174-45DB-8D1D-1A7E5C01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BB8F-AB71-4D7C-B2FF-5F0315AB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13CDE-9FB7-4826-B10F-B46394881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6099-8F84-412A-8BB8-E59DB27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255-451B-4CEC-9349-8AB205688EB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11669-B99F-463B-B370-7942C77A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97F2-8C45-4D26-9C6D-FECE525C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214-D174-45DB-8D1D-1A7E5C01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5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5D0BD-6DAA-4423-82DB-510F44D84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53D23-DF51-40A6-B56F-778507B4F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1ED9-84DE-41FC-9059-E9F48F33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255-451B-4CEC-9349-8AB205688EB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F0F8-45DF-4BE0-BF9E-9E8E54F7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8608-CCD6-4EF4-B16F-5C33CD90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214-D174-45DB-8D1D-1A7E5C01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D5A-1375-415E-9663-28A4BC06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B6E4-8CCA-4B96-8728-B5B00FDB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B77EA-7FF9-4DE3-B883-BE7F02A9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255-451B-4CEC-9349-8AB205688EB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B4449-D8F0-4115-A0FB-C8E267EE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F6C5-03E1-4ED3-948C-50D7C266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214-D174-45DB-8D1D-1A7E5C01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153D-3FB8-4F60-852D-E7171BF6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917DA-5226-4146-93F5-56A992FA7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D5BC-4A50-4261-87D2-6B5467C6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255-451B-4CEC-9349-8AB205688EB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0D8A-9D06-44C3-8780-C9D44CC7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6B34-1C2C-47D2-8AE2-0B2C7F2F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214-D174-45DB-8D1D-1A7E5C01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3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2A9-41F0-408D-B3B5-A8DC0A30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3375-7A90-47F4-87C0-C6B70FA28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1904A-D4D9-4A49-A435-E593234D6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8846D-A3F8-4E6D-8539-2D686E7D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255-451B-4CEC-9349-8AB205688EB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AA2F5-89D7-4A11-97D2-3A321898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84D9D-5CE5-4EE1-981A-01179363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214-D174-45DB-8D1D-1A7E5C01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E29D-B186-4393-AA07-E9FB1BEC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6A01C-889A-481D-BF01-D3E966CEE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C9832-0084-4D99-8B42-F2BE5A8B8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36A76-F29E-4CC9-9822-305E87236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11282-DB6F-4530-A631-94EC21E6B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EB485-C67B-4783-955B-4B5B78B6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255-451B-4CEC-9349-8AB205688EB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7757D-CB94-4A98-A9D8-A06EBCB8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E55D8-7540-43CC-B1B1-66F02C15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214-D174-45DB-8D1D-1A7E5C01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2280-0FBA-477E-8D25-59C24593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5C2F7-55C1-4AE8-AC69-95B3F6E0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255-451B-4CEC-9349-8AB205688EB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5A869-3A37-4A2D-B705-AFEBF10B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5F87B-1AD5-4B16-9EA5-AC577D6C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214-D174-45DB-8D1D-1A7E5C01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D2E0E-1B30-4CE3-B129-5FF31D9E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255-451B-4CEC-9349-8AB205688EB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2C7C7-CFBF-49EA-A9CA-D9F06545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9FEE-96F3-46A0-90EA-797AD8DA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214-D174-45DB-8D1D-1A7E5C01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C3DA-4DD8-42F3-8959-AE5DC55B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8ABE-7910-494E-ABFA-AEC6620B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F90DF-44B5-4B46-9252-8D7CE63E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F48D6-F3E4-480F-9D3C-5C53C2E0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255-451B-4CEC-9349-8AB205688EB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BE477-1292-47AF-AD5F-EA3A26BF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5234C-902E-4B90-A427-8891223F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214-D174-45DB-8D1D-1A7E5C01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5284-FF84-429C-9E4C-B1BEF546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C3482-F532-40AF-A30E-4D9360099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2F341-7D24-4F2E-9DA2-98E668DB4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8EFC5-8348-40FC-A18F-4BD45BB6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D255-451B-4CEC-9349-8AB205688EB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68AC6-E3F6-4574-A3E1-B55AACD6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06613-8E6B-4056-BD9F-9DC1BDCB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3214-D174-45DB-8D1D-1A7E5C01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7A551-A9DC-4837-97CB-D70F3169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FA7A0-5F4E-48BE-ABF9-9365A321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1E07C-AC11-40C8-9C58-E65A10288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D255-451B-4CEC-9349-8AB205688EB6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33BA0-1B62-430C-B448-98EB652D5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B0CE-213E-4ABC-89C8-C922199BD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3214-D174-45DB-8D1D-1A7E5C01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9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CFC0-C990-46C3-A3BC-4D8801446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407E6-7CF6-42FD-AE83-DDD1EB46D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data to explore the price relationship between bread and wheat</a:t>
            </a:r>
          </a:p>
        </p:txBody>
      </p:sp>
    </p:spTree>
    <p:extLst>
      <p:ext uri="{BB962C8B-B14F-4D97-AF65-F5344CB8AC3E}">
        <p14:creationId xmlns:p14="http://schemas.microsoft.com/office/powerpoint/2010/main" val="137707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9815-05BC-4AA2-A297-C7D6A407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the data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72A598B-56DB-4C5C-BED4-B051BF9E5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284017"/>
              </p:ext>
            </p:extLst>
          </p:nvPr>
        </p:nvGraphicFramePr>
        <p:xfrm>
          <a:off x="3505200" y="2184400"/>
          <a:ext cx="518160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5181536" imgH="2486122" progId="Excel.Sheet.12">
                  <p:embed/>
                </p:oleObj>
              </mc:Choice>
              <mc:Fallback>
                <p:oleObj name="Worksheet" r:id="rId3" imgW="5181536" imgH="24861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2184400"/>
                        <a:ext cx="5181600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8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52E1-4BD4-48C7-85EF-5779B5E3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Wheat as % of the Bread price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C47429-9562-440B-9948-E4811131E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8117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200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AFAB-A43E-4492-93AA-CF98FBC6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Hmmmm</a:t>
            </a:r>
            <a:r>
              <a:rPr lang="en-US" dirty="0"/>
              <a:t>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E61A-74E2-4F46-92F8-0DD5796D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0807"/>
          </a:xfrm>
        </p:spPr>
        <p:txBody>
          <a:bodyPr/>
          <a:lstStyle/>
          <a:p>
            <a:r>
              <a:rPr lang="en-US" dirty="0"/>
              <a:t>Over time, the cost of the wheat as a % of the cost of a loaf of bread is going down?</a:t>
            </a:r>
          </a:p>
        </p:txBody>
      </p:sp>
    </p:spTree>
    <p:extLst>
      <p:ext uri="{BB962C8B-B14F-4D97-AF65-F5344CB8AC3E}">
        <p14:creationId xmlns:p14="http://schemas.microsoft.com/office/powerpoint/2010/main" val="327842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3029-4550-4DD6-8973-B0FBA132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price of both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13E38B-EFC0-43CF-A9A2-CA2FB1AC2A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214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D030-4D25-41D8-9A13-A6C8B45E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view, with two y-axis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D0C670-FD54-4B77-8325-6718D571A6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019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F26B-868F-4F33-A17E-D42593F1C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doesn’t seem to be working out how I thought it would!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459DDA-7604-4071-AD69-2A7812D92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take a look at a scatter chart</a:t>
            </a:r>
          </a:p>
        </p:txBody>
      </p:sp>
    </p:spTree>
    <p:extLst>
      <p:ext uri="{BB962C8B-B14F-4D97-AF65-F5344CB8AC3E}">
        <p14:creationId xmlns:p14="http://schemas.microsoft.com/office/powerpoint/2010/main" val="310726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7808-2ACD-4330-BEED-DC2BCD1A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there a little relationship?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3A7B24C-2ED9-41BC-9DB5-6152A03831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72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C80A-0596-40DF-86DF-02138346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9AA3-FF47-4F20-96C2-04D3AA2A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price of Bread can’t be explained by the price of wheat.  </a:t>
            </a:r>
          </a:p>
          <a:p>
            <a:r>
              <a:rPr lang="en-US" dirty="0"/>
              <a:t>Over time, the price of bread goes up at a fairly normal steady rate.</a:t>
            </a:r>
          </a:p>
          <a:p>
            <a:r>
              <a:rPr lang="en-US" dirty="0"/>
              <a:t>The historical price of wheat is volatile and despite this input price dropping to the same range as 38 years ago, the price of bread didn’t go down.</a:t>
            </a:r>
          </a:p>
          <a:p>
            <a:r>
              <a:rPr lang="en-US" dirty="0"/>
              <a:t>Something happens after the wheat leaves the farm and before it gets to HEB is causing the price difference. </a:t>
            </a:r>
          </a:p>
        </p:txBody>
      </p:sp>
    </p:spTree>
    <p:extLst>
      <p:ext uri="{BB962C8B-B14F-4D97-AF65-F5344CB8AC3E}">
        <p14:creationId xmlns:p14="http://schemas.microsoft.com/office/powerpoint/2010/main" val="130288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EE25-6DE6-4145-9F91-0E5F78B8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E33A-AA89-4EBA-8869-EDE63EE3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flour prices – is the milling where the markup exists.</a:t>
            </a:r>
          </a:p>
          <a:p>
            <a:r>
              <a:rPr lang="en-US" dirty="0"/>
              <a:t>Historical bread wholesale price – is the baker where the cost increases?</a:t>
            </a:r>
          </a:p>
          <a:p>
            <a:r>
              <a:rPr lang="en-US" dirty="0"/>
              <a:t>Is this a case where elasticity of demand (or rather lack thereof)  is playing a major part?  Would we buy the same amount of bread if it were even more expensive?</a:t>
            </a:r>
          </a:p>
        </p:txBody>
      </p:sp>
    </p:spTree>
    <p:extLst>
      <p:ext uri="{BB962C8B-B14F-4D97-AF65-F5344CB8AC3E}">
        <p14:creationId xmlns:p14="http://schemas.microsoft.com/office/powerpoint/2010/main" val="23980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E3EF-C3CD-4258-964F-1761C558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3509-33D5-427E-B6DE-BBA5AFAA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Unknown.  I could use feedback here.  This is deliberately a very straight forward analysis project.  The pricing data is well published agreed upon to be correct.</a:t>
            </a:r>
          </a:p>
        </p:txBody>
      </p:sp>
    </p:spTree>
    <p:extLst>
      <p:ext uri="{BB962C8B-B14F-4D97-AF65-F5344CB8AC3E}">
        <p14:creationId xmlns:p14="http://schemas.microsoft.com/office/powerpoint/2010/main" val="103349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71A4-A4C6-4D0B-BE35-430D9E8B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AEF4-9606-4B7A-80C7-CC625C88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discuss Bread in a scientific manner, we’re going to need a definition for bread.  In this case, we’re going to talk about basic white bread.  There are some basic ingredients.  Water, Yeast, salt and mostly wheat flour.</a:t>
            </a:r>
          </a:p>
          <a:p>
            <a:pPr marL="0" indent="0">
              <a:buNone/>
            </a:pPr>
            <a:r>
              <a:rPr lang="en-US" dirty="0"/>
              <a:t>One 60-pound bushel of wheat provides about 42 pounds of white flour, enough for about 70, 1 pound loaves of white bread. http://nationalfestivalofbreads.com/nutrition-education/wheat-facts</a:t>
            </a:r>
          </a:p>
          <a:p>
            <a:pPr marL="0" indent="0">
              <a:buNone/>
            </a:pPr>
            <a:r>
              <a:rPr lang="en-US" dirty="0"/>
              <a:t>The US Department of Labor Statistics has historical bread pricing data.</a:t>
            </a:r>
          </a:p>
          <a:p>
            <a:pPr marL="0" indent="0">
              <a:buNone/>
            </a:pPr>
            <a:r>
              <a:rPr lang="en-US" dirty="0"/>
              <a:t>https://data.bls.gov/cgi-bin/surveymost?ap</a:t>
            </a:r>
          </a:p>
        </p:txBody>
      </p:sp>
    </p:spTree>
    <p:extLst>
      <p:ext uri="{BB962C8B-B14F-4D97-AF65-F5344CB8AC3E}">
        <p14:creationId xmlns:p14="http://schemas.microsoft.com/office/powerpoint/2010/main" val="242801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07E7-018E-4394-A286-CE18FB4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3D19-0416-4F81-8EE7-40EFCD0E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Bread is made from a specific type of wheat called Hard Red Winter Wheat.</a:t>
            </a:r>
          </a:p>
          <a:p>
            <a:pPr marL="0" indent="0">
              <a:buNone/>
            </a:pPr>
            <a:r>
              <a:rPr lang="en-US" dirty="0"/>
              <a:t>The USDA is nice enough to provide us historical pricing data for this commodity.</a:t>
            </a:r>
          </a:p>
        </p:txBody>
      </p:sp>
    </p:spTree>
    <p:extLst>
      <p:ext uri="{BB962C8B-B14F-4D97-AF65-F5344CB8AC3E}">
        <p14:creationId xmlns:p14="http://schemas.microsoft.com/office/powerpoint/2010/main" val="31822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10C3-0D43-4963-B3BD-0F2BE6B8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A06-2A1B-479A-A244-BDEA1D2D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Bread is a very simple product made primarily of one input, wheat.</a:t>
            </a:r>
          </a:p>
          <a:p>
            <a:pPr marL="0" indent="0">
              <a:buNone/>
            </a:pPr>
            <a:r>
              <a:rPr lang="en-US" dirty="0"/>
              <a:t>The price of Bread should correlate to the price of wheat.</a:t>
            </a:r>
          </a:p>
        </p:txBody>
      </p:sp>
    </p:spTree>
    <p:extLst>
      <p:ext uri="{BB962C8B-B14F-4D97-AF65-F5344CB8AC3E}">
        <p14:creationId xmlns:p14="http://schemas.microsoft.com/office/powerpoint/2010/main" val="384451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194D-8429-43ED-8090-135FC30F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Historical Price of Wheat – (Independent </a:t>
            </a:r>
            <a:r>
              <a:rPr lang="en-US" sz="4000" dirty="0" err="1"/>
              <a:t>Varible</a:t>
            </a:r>
            <a:r>
              <a:rPr lang="en-US" sz="4000" dirty="0"/>
              <a:t>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AB2D74-4374-4D18-AF19-8803A0952A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356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1E60-D4F7-41A7-8CF3-6DD1A5DB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Wheat Price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D394-3DE4-403E-916A-5CF7A5E7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volatile</a:t>
            </a:r>
          </a:p>
          <a:p>
            <a:r>
              <a:rPr lang="en-US" dirty="0"/>
              <a:t>August 2016 prices near 1980’s prices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7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7AC-7BAC-453E-A781-48D25106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Historical Price of Bread – (Dependent Variable)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169C3D-FEDB-4C48-90B5-30A731702E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749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A6BA-99EC-4CC1-BCA6-4A26A60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 Price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F113-4886-4080-BB57-9086A07C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as volatile as the wheat price</a:t>
            </a:r>
          </a:p>
          <a:p>
            <a:r>
              <a:rPr lang="en-US" dirty="0"/>
              <a:t>Fairly steady increase over time</a:t>
            </a:r>
          </a:p>
        </p:txBody>
      </p:sp>
    </p:spTree>
    <p:extLst>
      <p:ext uri="{BB962C8B-B14F-4D97-AF65-F5344CB8AC3E}">
        <p14:creationId xmlns:p14="http://schemas.microsoft.com/office/powerpoint/2010/main" val="237090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87A-B1B0-4A53-826E-4A9D6AA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compare the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5FD5-217A-49B3-AE37-D15D1BC8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bushel of wheat is 60 lbs.</a:t>
            </a:r>
          </a:p>
          <a:p>
            <a:r>
              <a:rPr lang="en-US" dirty="0"/>
              <a:t>Price of bread is for a 1lb loaf.</a:t>
            </a:r>
          </a:p>
          <a:p>
            <a:r>
              <a:rPr lang="en-US" dirty="0"/>
              <a:t>One 60-pound bushel of wheat provides about 42 pounds of white flour, enough for about 70, 1 pound loaves of white bread.</a:t>
            </a:r>
          </a:p>
          <a:p>
            <a:r>
              <a:rPr lang="en-US" dirty="0"/>
              <a:t>Divide the bushel price by 70 and we get a wheat price more easily comparable to the bread price.</a:t>
            </a:r>
          </a:p>
        </p:txBody>
      </p:sp>
    </p:spTree>
    <p:extLst>
      <p:ext uri="{BB962C8B-B14F-4D97-AF65-F5344CB8AC3E}">
        <p14:creationId xmlns:p14="http://schemas.microsoft.com/office/powerpoint/2010/main" val="385818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508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Microsoft Excel Worksheet</vt:lpstr>
      <vt:lpstr>BREAD</vt:lpstr>
      <vt:lpstr>Bread</vt:lpstr>
      <vt:lpstr>Wheat</vt:lpstr>
      <vt:lpstr>Hypothesis</vt:lpstr>
      <vt:lpstr>Historical Price of Wheat – (Independent Varible)</vt:lpstr>
      <vt:lpstr>Wheat Price Observations</vt:lpstr>
      <vt:lpstr>Historical Price of Bread – (Dependent Variable)</vt:lpstr>
      <vt:lpstr>Bread Price Observations</vt:lpstr>
      <vt:lpstr>How to compare the two</vt:lpstr>
      <vt:lpstr>Sample of the data</vt:lpstr>
      <vt:lpstr>Wheat as % of the Bread price</vt:lpstr>
      <vt:lpstr>Hmmmm……</vt:lpstr>
      <vt:lpstr>Let’s look at the price of both</vt:lpstr>
      <vt:lpstr>Same view, with two y-axis</vt:lpstr>
      <vt:lpstr>This doesn’t seem to be working out how I thought it would!</vt:lpstr>
      <vt:lpstr>Maybe there a little relationship?</vt:lpstr>
      <vt:lpstr>Conclusions</vt:lpstr>
      <vt:lpstr>Follow up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</dc:title>
  <dc:creator>Andrew Parrott</dc:creator>
  <cp:lastModifiedBy>Andrew Parrott</cp:lastModifiedBy>
  <cp:revision>8</cp:revision>
  <dcterms:created xsi:type="dcterms:W3CDTF">2018-06-13T22:13:32Z</dcterms:created>
  <dcterms:modified xsi:type="dcterms:W3CDTF">2018-06-13T23:06:46Z</dcterms:modified>
</cp:coreProperties>
</file>