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3409687" y="1966932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55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Introduction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Data Exploration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Model Development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97400" y="1032581"/>
            <a:ext cx="8565600" cy="715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3200" dirty="0"/>
              <a:t>Approach for New Customer Analysis</a:t>
            </a:r>
            <a:endParaRPr sz="32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EEC0B-9683-A530-3AAC-B5A02305F6B9}"/>
              </a:ext>
            </a:extLst>
          </p:cNvPr>
          <p:cNvSpPr txBox="1"/>
          <p:nvPr/>
        </p:nvSpPr>
        <p:spPr>
          <a:xfrm>
            <a:off x="800100" y="2114550"/>
            <a:ext cx="571500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b="1" u="sng" dirty="0"/>
              <a:t>Important Parameters</a:t>
            </a:r>
          </a:p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</a:t>
            </a:r>
          </a:p>
          <a:p>
            <a:pPr marL="342900" marR="0" indent="-34290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</a:t>
            </a:r>
          </a:p>
          <a:p>
            <a:pPr marL="342900" marR="0" indent="-34290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/>
              <a:t>Demographics of State</a:t>
            </a:r>
          </a:p>
          <a:p>
            <a:pPr marL="342900" marR="0" indent="-34290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</a:t>
            </a:r>
            <a:r>
              <a:rPr lang="en-US" sz="1800" dirty="0"/>
              <a:t> Line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9807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Job Industry</a:t>
            </a:r>
            <a:endParaRPr sz="2400" dirty="0"/>
          </a:p>
        </p:txBody>
      </p:sp>
      <p:sp>
        <p:nvSpPr>
          <p:cNvPr id="133" name="Shape 82"/>
          <p:cNvSpPr/>
          <p:nvPr/>
        </p:nvSpPr>
        <p:spPr>
          <a:xfrm>
            <a:off x="133587" y="1658950"/>
            <a:ext cx="4134600" cy="181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shows the Manufacturing, Financial Services and Health industries have the highest amount of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8E730-1B25-2711-2E71-D57D1357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21" y="1843092"/>
            <a:ext cx="4172647" cy="29795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9807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Wealth Segment</a:t>
            </a:r>
            <a:endParaRPr sz="2400" dirty="0"/>
          </a:p>
        </p:txBody>
      </p:sp>
      <p:sp>
        <p:nvSpPr>
          <p:cNvPr id="133" name="Shape 82"/>
          <p:cNvSpPr/>
          <p:nvPr/>
        </p:nvSpPr>
        <p:spPr>
          <a:xfrm>
            <a:off x="133587" y="1658950"/>
            <a:ext cx="4134600" cy="242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wealth segment ‘mass customer’ is the most important.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remaining two wealth segments contribute an approximate equal share.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8E730-1B25-2711-2E71-D57D1357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21" y="1843092"/>
            <a:ext cx="4172647" cy="2979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C8FA2-6F26-6055-B0C4-4A117EBD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55" y="1578769"/>
            <a:ext cx="4538978" cy="3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604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9807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/>
              <a:t>Demographics of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133587" y="1658950"/>
            <a:ext cx="3959782" cy="1965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NSW, VIC and QLD states have the highest contributions.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customers are saturated in the above mentioned 3 states.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8FAC8-3779-0E95-CA97-36896B27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06" y="1637265"/>
            <a:ext cx="5118294" cy="32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11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9807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</a:t>
            </a:r>
            <a:r>
              <a:rPr lang="en-US" sz="2400" dirty="0"/>
              <a:t> Line</a:t>
            </a:r>
          </a:p>
        </p:txBody>
      </p:sp>
      <p:sp>
        <p:nvSpPr>
          <p:cNvPr id="133" name="Shape 82"/>
          <p:cNvSpPr/>
          <p:nvPr/>
        </p:nvSpPr>
        <p:spPr>
          <a:xfrm>
            <a:off x="133587" y="1658950"/>
            <a:ext cx="4134600" cy="1965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product line far outweighs the contribution of other lines.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primary focus should be on the standard product line.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80D79-2500-669B-3CD5-782D4DCE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87" y="1179111"/>
            <a:ext cx="4742226" cy="37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25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5E162-7FF3-5923-B25A-3ED7044C2BCF}"/>
              </a:ext>
            </a:extLst>
          </p:cNvPr>
          <p:cNvSpPr txBox="1"/>
          <p:nvPr/>
        </p:nvSpPr>
        <p:spPr>
          <a:xfrm>
            <a:off x="889602" y="1780622"/>
            <a:ext cx="782955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model should target the customers living in NSW, QLD and VIC.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It should also take into consideration the age.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/>
              <a:t>The manufacturing, financial and health sectors should be given more importance.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3945D-FE07-5113-63DD-535B822688DB}"/>
              </a:ext>
            </a:extLst>
          </p:cNvPr>
          <p:cNvSpPr txBox="1"/>
          <p:nvPr/>
        </p:nvSpPr>
        <p:spPr>
          <a:xfrm>
            <a:off x="571500" y="1083299"/>
            <a:ext cx="85725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Targeting High Value Customers from the </a:t>
            </a:r>
            <a:r>
              <a:rPr kumimoji="0" lang="en-US" sz="2000" b="1" i="1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NewCustomerList</a:t>
            </a:r>
            <a:endParaRPr kumimoji="0" lang="en-IN" sz="2000" b="1" i="1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105012" y="1022716"/>
            <a:ext cx="8665613" cy="33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The following insights are derived after careful analysis.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Manufacturing, Financial and Health sectors should be targeted.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3 states NSW, VIC and QLD hold the potential new customers.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standard product line should be most focused 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Although, the mass customer wealth segment has the most importance, however the importance of the other 2 segments should also be taken into consideration.</a:t>
            </a:r>
            <a:endParaRPr sz="20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620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 Thakur</dc:creator>
  <cp:lastModifiedBy>Apar Thakur</cp:lastModifiedBy>
  <cp:revision>4</cp:revision>
  <dcterms:modified xsi:type="dcterms:W3CDTF">2023-11-08T13:51:19Z</dcterms:modified>
</cp:coreProperties>
</file>