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1" r:id="rId2"/>
    <p:sldId id="262" r:id="rId3"/>
    <p:sldId id="270" r:id="rId4"/>
    <p:sldId id="271" r:id="rId5"/>
    <p:sldId id="263" r:id="rId6"/>
    <p:sldId id="272" r:id="rId7"/>
    <p:sldId id="264" r:id="rId8"/>
    <p:sldId id="265" r:id="rId9"/>
    <p:sldId id="273" r:id="rId10"/>
    <p:sldId id="276" r:id="rId11"/>
    <p:sldId id="275" r:id="rId12"/>
    <p:sldId id="274" r:id="rId13"/>
    <p:sldId id="269" r:id="rId14"/>
    <p:sldId id="277" r:id="rId15"/>
    <p:sldId id="278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D748E4-EC27-49FE-A400-394C92E70FEA}" v="40" dt="2021-06-04T08:02:4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45" autoAdjust="0"/>
  </p:normalViewPr>
  <p:slideViewPr>
    <p:cSldViewPr snapToGrid="0">
      <p:cViewPr varScale="1">
        <p:scale>
          <a:sx n="76" d="100"/>
          <a:sy n="76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arupa mitra" userId="1b98958d1c04adf5" providerId="LiveId" clId="{77A0E9B1-8B91-4B3F-833C-D29E0ED1D853}"/>
    <pc:docChg chg="undo custSel addSld delSld modSld sldOrd">
      <pc:chgData name="aparupa mitra" userId="1b98958d1c04adf5" providerId="LiveId" clId="{77A0E9B1-8B91-4B3F-833C-D29E0ED1D853}" dt="2021-06-01T07:13:43.911" v="4732" actId="20577"/>
      <pc:docMkLst>
        <pc:docMk/>
      </pc:docMkLst>
      <pc:sldChg chg="addSp delSp modSp new del mod setBg">
        <pc:chgData name="aparupa mitra" userId="1b98958d1c04adf5" providerId="LiveId" clId="{77A0E9B1-8B91-4B3F-833C-D29E0ED1D853}" dt="2021-05-31T07:49:26.106" v="19" actId="2696"/>
        <pc:sldMkLst>
          <pc:docMk/>
          <pc:sldMk cId="3438411787" sldId="256"/>
        </pc:sldMkLst>
        <pc:spChg chg="mod">
          <ac:chgData name="aparupa mitra" userId="1b98958d1c04adf5" providerId="LiveId" clId="{77A0E9B1-8B91-4B3F-833C-D29E0ED1D853}" dt="2021-05-31T07:49:22.491" v="18" actId="20577"/>
          <ac:spMkLst>
            <pc:docMk/>
            <pc:sldMk cId="3438411787" sldId="256"/>
            <ac:spMk id="2" creationId="{F4A7094D-CCEE-453D-9BE7-43D703685504}"/>
          </ac:spMkLst>
        </pc:spChg>
        <pc:spChg chg="del">
          <ac:chgData name="aparupa mitra" userId="1b98958d1c04adf5" providerId="LiveId" clId="{77A0E9B1-8B91-4B3F-833C-D29E0ED1D853}" dt="2021-05-31T07:47:10.208" v="2" actId="26606"/>
          <ac:spMkLst>
            <pc:docMk/>
            <pc:sldMk cId="3438411787" sldId="256"/>
            <ac:spMk id="3" creationId="{A0B8233E-F67B-4E41-87C4-4A3E44A752B1}"/>
          </ac:spMkLst>
        </pc:spChg>
        <pc:spChg chg="add">
          <ac:chgData name="aparupa mitra" userId="1b98958d1c04adf5" providerId="LiveId" clId="{77A0E9B1-8B91-4B3F-833C-D29E0ED1D853}" dt="2021-05-31T07:47:10.208" v="2" actId="26606"/>
          <ac:spMkLst>
            <pc:docMk/>
            <pc:sldMk cId="3438411787" sldId="256"/>
            <ac:spMk id="8" creationId="{1A3C89F8-0D2F-47FF-B903-151248265F47}"/>
          </ac:spMkLst>
        </pc:spChg>
        <pc:spChg chg="add">
          <ac:chgData name="aparupa mitra" userId="1b98958d1c04adf5" providerId="LiveId" clId="{77A0E9B1-8B91-4B3F-833C-D29E0ED1D853}" dt="2021-05-31T07:47:10.208" v="2" actId="26606"/>
          <ac:spMkLst>
            <pc:docMk/>
            <pc:sldMk cId="3438411787" sldId="256"/>
            <ac:spMk id="10" creationId="{C5CB530E-515E-412C-9DF1-5F8FFBD6F383}"/>
          </ac:spMkLst>
        </pc:spChg>
        <pc:spChg chg="add">
          <ac:chgData name="aparupa mitra" userId="1b98958d1c04adf5" providerId="LiveId" clId="{77A0E9B1-8B91-4B3F-833C-D29E0ED1D853}" dt="2021-05-31T07:47:10.208" v="2" actId="26606"/>
          <ac:spMkLst>
            <pc:docMk/>
            <pc:sldMk cId="3438411787" sldId="256"/>
            <ac:spMk id="12" creationId="{712D4376-A578-4FF1-94FC-245E7A6A489F}"/>
          </ac:spMkLst>
        </pc:spChg>
        <pc:spChg chg="add">
          <ac:chgData name="aparupa mitra" userId="1b98958d1c04adf5" providerId="LiveId" clId="{77A0E9B1-8B91-4B3F-833C-D29E0ED1D853}" dt="2021-05-31T07:47:10.208" v="2" actId="26606"/>
          <ac:spMkLst>
            <pc:docMk/>
            <pc:sldMk cId="3438411787" sldId="256"/>
            <ac:spMk id="14" creationId="{AEA7509D-F04F-40CB-A0B3-EEF16499CC9F}"/>
          </ac:spMkLst>
        </pc:spChg>
        <pc:spChg chg="add">
          <ac:chgData name="aparupa mitra" userId="1b98958d1c04adf5" providerId="LiveId" clId="{77A0E9B1-8B91-4B3F-833C-D29E0ED1D853}" dt="2021-05-31T07:47:10.208" v="2" actId="26606"/>
          <ac:spMkLst>
            <pc:docMk/>
            <pc:sldMk cId="3438411787" sldId="256"/>
            <ac:spMk id="18" creationId="{508BEF50-7B1E-49A4-BC19-5F4F1D755E64}"/>
          </ac:spMkLst>
        </pc:spChg>
        <pc:spChg chg="add">
          <ac:chgData name="aparupa mitra" userId="1b98958d1c04adf5" providerId="LiveId" clId="{77A0E9B1-8B91-4B3F-833C-D29E0ED1D853}" dt="2021-05-31T07:47:10.208" v="2" actId="26606"/>
          <ac:spMkLst>
            <pc:docMk/>
            <pc:sldMk cId="3438411787" sldId="256"/>
            <ac:spMk id="20" creationId="{3FBAD350-5664-4811-A208-657FB882D350}"/>
          </ac:spMkLst>
        </pc:spChg>
        <pc:spChg chg="add">
          <ac:chgData name="aparupa mitra" userId="1b98958d1c04adf5" providerId="LiveId" clId="{77A0E9B1-8B91-4B3F-833C-D29E0ED1D853}" dt="2021-05-31T07:47:10.208" v="2" actId="26606"/>
          <ac:spMkLst>
            <pc:docMk/>
            <pc:sldMk cId="3438411787" sldId="256"/>
            <ac:spMk id="22" creationId="{C39ADB8F-D187-49D7-BDCF-C1B6DC727068}"/>
          </ac:spMkLst>
        </pc:spChg>
        <pc:cxnChg chg="add">
          <ac:chgData name="aparupa mitra" userId="1b98958d1c04adf5" providerId="LiveId" clId="{77A0E9B1-8B91-4B3F-833C-D29E0ED1D853}" dt="2021-05-31T07:47:10.208" v="2" actId="26606"/>
          <ac:cxnSpMkLst>
            <pc:docMk/>
            <pc:sldMk cId="3438411787" sldId="256"/>
            <ac:cxnSpMk id="16" creationId="{56020367-4FD5-4596-8E10-C5F095CD8DBF}"/>
          </ac:cxnSpMkLst>
        </pc:cxnChg>
      </pc:sldChg>
      <pc:sldChg chg="addSp delSp modSp add del mod setBg">
        <pc:chgData name="aparupa mitra" userId="1b98958d1c04adf5" providerId="LiveId" clId="{77A0E9B1-8B91-4B3F-833C-D29E0ED1D853}" dt="2021-05-31T08:59:50.776" v="125" actId="47"/>
        <pc:sldMkLst>
          <pc:docMk/>
          <pc:sldMk cId="2219249409" sldId="257"/>
        </pc:sldMkLst>
        <pc:spChg chg="mod">
          <ac:chgData name="aparupa mitra" userId="1b98958d1c04adf5" providerId="LiveId" clId="{77A0E9B1-8B91-4B3F-833C-D29E0ED1D853}" dt="2021-05-31T07:47:19.718" v="3" actId="26606"/>
          <ac:spMkLst>
            <pc:docMk/>
            <pc:sldMk cId="2219249409" sldId="257"/>
            <ac:spMk id="2" creationId="{F4A7094D-CCEE-453D-9BE7-43D703685504}"/>
          </ac:spMkLst>
        </pc:spChg>
        <pc:spChg chg="del">
          <ac:chgData name="aparupa mitra" userId="1b98958d1c04adf5" providerId="LiveId" clId="{77A0E9B1-8B91-4B3F-833C-D29E0ED1D853}" dt="2021-05-31T07:47:19.718" v="3" actId="26606"/>
          <ac:spMkLst>
            <pc:docMk/>
            <pc:sldMk cId="2219249409" sldId="257"/>
            <ac:spMk id="3" creationId="{A0B8233E-F67B-4E41-87C4-4A3E44A752B1}"/>
          </ac:spMkLst>
        </pc:spChg>
        <pc:spChg chg="add">
          <ac:chgData name="aparupa mitra" userId="1b98958d1c04adf5" providerId="LiveId" clId="{77A0E9B1-8B91-4B3F-833C-D29E0ED1D853}" dt="2021-05-31T07:47:19.718" v="3" actId="26606"/>
          <ac:spMkLst>
            <pc:docMk/>
            <pc:sldMk cId="2219249409" sldId="257"/>
            <ac:spMk id="8" creationId="{5A292AEA-2528-46C0-B426-95822B6141FB}"/>
          </ac:spMkLst>
        </pc:spChg>
        <pc:spChg chg="add">
          <ac:chgData name="aparupa mitra" userId="1b98958d1c04adf5" providerId="LiveId" clId="{77A0E9B1-8B91-4B3F-833C-D29E0ED1D853}" dt="2021-05-31T07:47:19.718" v="3" actId="26606"/>
          <ac:spMkLst>
            <pc:docMk/>
            <pc:sldMk cId="2219249409" sldId="257"/>
            <ac:spMk id="10" creationId="{D8B7B198-E4DF-43CD-AD8C-199884323745}"/>
          </ac:spMkLst>
        </pc:spChg>
        <pc:spChg chg="add">
          <ac:chgData name="aparupa mitra" userId="1b98958d1c04adf5" providerId="LiveId" clId="{77A0E9B1-8B91-4B3F-833C-D29E0ED1D853}" dt="2021-05-31T07:47:19.718" v="3" actId="26606"/>
          <ac:spMkLst>
            <pc:docMk/>
            <pc:sldMk cId="2219249409" sldId="257"/>
            <ac:spMk id="12" creationId="{2BE67753-EA0E-4819-8D22-0B6600CF7231}"/>
          </ac:spMkLst>
        </pc:spChg>
        <pc:grpChg chg="add">
          <ac:chgData name="aparupa mitra" userId="1b98958d1c04adf5" providerId="LiveId" clId="{77A0E9B1-8B91-4B3F-833C-D29E0ED1D853}" dt="2021-05-31T07:47:19.718" v="3" actId="26606"/>
          <ac:grpSpMkLst>
            <pc:docMk/>
            <pc:sldMk cId="2219249409" sldId="257"/>
            <ac:grpSpMk id="14" creationId="{D76D63AC-0421-45EC-B383-E79A61A78C6B}"/>
          </ac:grpSpMkLst>
        </pc:grpChg>
        <pc:grpChg chg="add">
          <ac:chgData name="aparupa mitra" userId="1b98958d1c04adf5" providerId="LiveId" clId="{77A0E9B1-8B91-4B3F-833C-D29E0ED1D853}" dt="2021-05-31T07:47:19.718" v="3" actId="26606"/>
          <ac:grpSpMkLst>
            <pc:docMk/>
            <pc:sldMk cId="2219249409" sldId="257"/>
            <ac:grpSpMk id="23" creationId="{87F87F1B-42BA-4AC7-A4E2-41544DDB2CE3}"/>
          </ac:grpSpMkLst>
        </pc:grpChg>
        <pc:grpChg chg="add">
          <ac:chgData name="aparupa mitra" userId="1b98958d1c04adf5" providerId="LiveId" clId="{77A0E9B1-8B91-4B3F-833C-D29E0ED1D853}" dt="2021-05-31T07:47:19.718" v="3" actId="26606"/>
          <ac:grpSpMkLst>
            <pc:docMk/>
            <pc:sldMk cId="2219249409" sldId="257"/>
            <ac:grpSpMk id="29" creationId="{967346A5-7569-4F15-AB5D-BE3DADF192C0}"/>
          </ac:grpSpMkLst>
        </pc:grpChg>
      </pc:sldChg>
      <pc:sldChg chg="add del">
        <pc:chgData name="aparupa mitra" userId="1b98958d1c04adf5" providerId="LiveId" clId="{77A0E9B1-8B91-4B3F-833C-D29E0ED1D853}" dt="2021-05-31T08:59:51.307" v="126" actId="47"/>
        <pc:sldMkLst>
          <pc:docMk/>
          <pc:sldMk cId="1669344132" sldId="258"/>
        </pc:sldMkLst>
      </pc:sldChg>
      <pc:sldChg chg="add del">
        <pc:chgData name="aparupa mitra" userId="1b98958d1c04adf5" providerId="LiveId" clId="{77A0E9B1-8B91-4B3F-833C-D29E0ED1D853}" dt="2021-05-31T08:59:51.816" v="127" actId="47"/>
        <pc:sldMkLst>
          <pc:docMk/>
          <pc:sldMk cId="3319545067" sldId="259"/>
        </pc:sldMkLst>
      </pc:sldChg>
      <pc:sldChg chg="addSp delSp modSp new del mod setBg addAnim delAnim">
        <pc:chgData name="aparupa mitra" userId="1b98958d1c04adf5" providerId="LiveId" clId="{77A0E9B1-8B91-4B3F-833C-D29E0ED1D853}" dt="2021-05-31T07:50:19.789" v="32" actId="2696"/>
        <pc:sldMkLst>
          <pc:docMk/>
          <pc:sldMk cId="4061652423" sldId="260"/>
        </pc:sldMkLst>
        <pc:spChg chg="mod">
          <ac:chgData name="aparupa mitra" userId="1b98958d1c04adf5" providerId="LiveId" clId="{77A0E9B1-8B91-4B3F-833C-D29E0ED1D853}" dt="2021-05-31T07:49:59.925" v="30" actId="20577"/>
          <ac:spMkLst>
            <pc:docMk/>
            <pc:sldMk cId="4061652423" sldId="260"/>
            <ac:spMk id="2" creationId="{C2107CFA-9F5F-4A90-A962-96F991B04F31}"/>
          </ac:spMkLst>
        </pc:spChg>
        <pc:spChg chg="mod">
          <ac:chgData name="aparupa mitra" userId="1b98958d1c04adf5" providerId="LiveId" clId="{77A0E9B1-8B91-4B3F-833C-D29E0ED1D853}" dt="2021-05-31T07:49:58.340" v="29" actId="20577"/>
          <ac:spMkLst>
            <pc:docMk/>
            <pc:sldMk cId="4061652423" sldId="260"/>
            <ac:spMk id="3" creationId="{9D40A829-3A5B-48FC-B6D6-DCD1C804B8A9}"/>
          </ac:spMkLst>
        </pc:spChg>
        <pc:spChg chg="add del">
          <ac:chgData name="aparupa mitra" userId="1b98958d1c04adf5" providerId="LiveId" clId="{77A0E9B1-8B91-4B3F-833C-D29E0ED1D853}" dt="2021-05-31T07:49:56.775" v="28" actId="26606"/>
          <ac:spMkLst>
            <pc:docMk/>
            <pc:sldMk cId="4061652423" sldId="260"/>
            <ac:spMk id="8" creationId="{5A292AEA-2528-46C0-B426-95822B6141FB}"/>
          </ac:spMkLst>
        </pc:spChg>
        <pc:spChg chg="add del">
          <ac:chgData name="aparupa mitra" userId="1b98958d1c04adf5" providerId="LiveId" clId="{77A0E9B1-8B91-4B3F-833C-D29E0ED1D853}" dt="2021-05-31T07:49:56.775" v="28" actId="26606"/>
          <ac:spMkLst>
            <pc:docMk/>
            <pc:sldMk cId="4061652423" sldId="260"/>
            <ac:spMk id="10" creationId="{D8B7B198-E4DF-43CD-AD8C-199884323745}"/>
          </ac:spMkLst>
        </pc:spChg>
        <pc:spChg chg="add del">
          <ac:chgData name="aparupa mitra" userId="1b98958d1c04adf5" providerId="LiveId" clId="{77A0E9B1-8B91-4B3F-833C-D29E0ED1D853}" dt="2021-05-31T07:49:56.775" v="28" actId="26606"/>
          <ac:spMkLst>
            <pc:docMk/>
            <pc:sldMk cId="4061652423" sldId="260"/>
            <ac:spMk id="12" creationId="{2BE67753-EA0E-4819-8D22-0B6600CF7231}"/>
          </ac:spMkLst>
        </pc:spChg>
        <pc:grpChg chg="add del">
          <ac:chgData name="aparupa mitra" userId="1b98958d1c04adf5" providerId="LiveId" clId="{77A0E9B1-8B91-4B3F-833C-D29E0ED1D853}" dt="2021-05-31T07:49:56.775" v="28" actId="26606"/>
          <ac:grpSpMkLst>
            <pc:docMk/>
            <pc:sldMk cId="4061652423" sldId="260"/>
            <ac:grpSpMk id="14" creationId="{D76D63AC-0421-45EC-B383-E79A61A78C6B}"/>
          </ac:grpSpMkLst>
        </pc:grpChg>
        <pc:grpChg chg="add del">
          <ac:chgData name="aparupa mitra" userId="1b98958d1c04adf5" providerId="LiveId" clId="{77A0E9B1-8B91-4B3F-833C-D29E0ED1D853}" dt="2021-05-31T07:49:56.775" v="28" actId="26606"/>
          <ac:grpSpMkLst>
            <pc:docMk/>
            <pc:sldMk cId="4061652423" sldId="260"/>
            <ac:grpSpMk id="23" creationId="{87F87F1B-42BA-4AC7-A4E2-41544DDB2CE3}"/>
          </ac:grpSpMkLst>
        </pc:grpChg>
        <pc:grpChg chg="add del">
          <ac:chgData name="aparupa mitra" userId="1b98958d1c04adf5" providerId="LiveId" clId="{77A0E9B1-8B91-4B3F-833C-D29E0ED1D853}" dt="2021-05-31T07:49:56.775" v="28" actId="26606"/>
          <ac:grpSpMkLst>
            <pc:docMk/>
            <pc:sldMk cId="4061652423" sldId="260"/>
            <ac:grpSpMk id="29" creationId="{967346A5-7569-4F15-AB5D-BE3DADF192C0}"/>
          </ac:grpSpMkLst>
        </pc:grpChg>
      </pc:sldChg>
      <pc:sldChg chg="addSp delSp modSp new mod ord setBg addAnim delAnim modAnim delDesignElem">
        <pc:chgData name="aparupa mitra" userId="1b98958d1c04adf5" providerId="LiveId" clId="{77A0E9B1-8B91-4B3F-833C-D29E0ED1D853}" dt="2021-06-01T05:58:34.703" v="3159"/>
        <pc:sldMkLst>
          <pc:docMk/>
          <pc:sldMk cId="542704405" sldId="261"/>
        </pc:sldMkLst>
        <pc:spChg chg="mod ord">
          <ac:chgData name="aparupa mitra" userId="1b98958d1c04adf5" providerId="LiveId" clId="{77A0E9B1-8B91-4B3F-833C-D29E0ED1D853}" dt="2021-05-31T16:47:28.303" v="758" actId="20577"/>
          <ac:spMkLst>
            <pc:docMk/>
            <pc:sldMk cId="542704405" sldId="261"/>
            <ac:spMk id="2" creationId="{68E76248-E497-4C42-8F20-28DEAC093457}"/>
          </ac:spMkLst>
        </pc:spChg>
        <pc:spChg chg="add del">
          <ac:chgData name="aparupa mitra" userId="1b98958d1c04adf5" providerId="LiveId" clId="{77A0E9B1-8B91-4B3F-833C-D29E0ED1D853}" dt="2021-05-31T15:39:20.883" v="424" actId="26606"/>
          <ac:spMkLst>
            <pc:docMk/>
            <pc:sldMk cId="542704405" sldId="261"/>
            <ac:spMk id="7" creationId="{6F5A5072-7B47-4D32-B52A-4EBBF590B8A5}"/>
          </ac:spMkLst>
        </pc:spChg>
        <pc:spChg chg="add del">
          <ac:chgData name="aparupa mitra" userId="1b98958d1c04adf5" providerId="LiveId" clId="{77A0E9B1-8B91-4B3F-833C-D29E0ED1D853}" dt="2021-05-31T15:39:20.883" v="424" actId="26606"/>
          <ac:spMkLst>
            <pc:docMk/>
            <pc:sldMk cId="542704405" sldId="261"/>
            <ac:spMk id="9" creationId="{9715DAF0-AE1B-46C9-8A6B-DB2AA05AB91D}"/>
          </ac:spMkLst>
        </pc:spChg>
        <pc:spChg chg="add del">
          <ac:chgData name="aparupa mitra" userId="1b98958d1c04adf5" providerId="LiveId" clId="{77A0E9B1-8B91-4B3F-833C-D29E0ED1D853}" dt="2021-05-31T15:39:20.883" v="424" actId="26606"/>
          <ac:spMkLst>
            <pc:docMk/>
            <pc:sldMk cId="542704405" sldId="261"/>
            <ac:spMk id="11" creationId="{6016219D-510E-4184-9090-6D5578A87BD1}"/>
          </ac:spMkLst>
        </pc:spChg>
        <pc:spChg chg="add del">
          <ac:chgData name="aparupa mitra" userId="1b98958d1c04adf5" providerId="LiveId" clId="{77A0E9B1-8B91-4B3F-833C-D29E0ED1D853}" dt="2021-05-31T15:39:20.883" v="424" actId="26606"/>
          <ac:spMkLst>
            <pc:docMk/>
            <pc:sldMk cId="542704405" sldId="261"/>
            <ac:spMk id="13" creationId="{AFF4A713-7B75-4B21-90D7-5AB19547C728}"/>
          </ac:spMkLst>
        </pc:spChg>
        <pc:spChg chg="add del">
          <ac:chgData name="aparupa mitra" userId="1b98958d1c04adf5" providerId="LiveId" clId="{77A0E9B1-8B91-4B3F-833C-D29E0ED1D853}" dt="2021-05-31T15:39:20.883" v="424" actId="26606"/>
          <ac:spMkLst>
            <pc:docMk/>
            <pc:sldMk cId="542704405" sldId="261"/>
            <ac:spMk id="15" creationId="{DC631C0B-6DA6-4E57-8231-CE32B3434A7E}"/>
          </ac:spMkLst>
        </pc:spChg>
        <pc:spChg chg="add del">
          <ac:chgData name="aparupa mitra" userId="1b98958d1c04adf5" providerId="LiveId" clId="{77A0E9B1-8B91-4B3F-833C-D29E0ED1D853}" dt="2021-05-31T15:39:20.883" v="424" actId="26606"/>
          <ac:spMkLst>
            <pc:docMk/>
            <pc:sldMk cId="542704405" sldId="261"/>
            <ac:spMk id="17" creationId="{C29501E6-A978-4A61-9689-9085AF97A53A}"/>
          </ac:spMkLst>
        </pc:spChg>
        <pc:spChg chg="add del">
          <ac:chgData name="aparupa mitra" userId="1b98958d1c04adf5" providerId="LiveId" clId="{77A0E9B1-8B91-4B3F-833C-D29E0ED1D853}" dt="2021-05-31T15:39:20.883" v="424" actId="26606"/>
          <ac:spMkLst>
            <pc:docMk/>
            <pc:sldMk cId="542704405" sldId="261"/>
            <ac:spMk id="31" creationId="{02D44074-0B69-4F0C-A7B3-5645CE40D8E3}"/>
          </ac:spMkLst>
        </pc:spChg>
        <pc:picChg chg="add del mod">
          <ac:chgData name="aparupa mitra" userId="1b98958d1c04adf5" providerId="LiveId" clId="{77A0E9B1-8B91-4B3F-833C-D29E0ED1D853}" dt="2021-05-31T15:25:33.081" v="370" actId="22"/>
          <ac:picMkLst>
            <pc:docMk/>
            <pc:sldMk cId="542704405" sldId="261"/>
            <ac:picMk id="4" creationId="{EDCE8EBB-67DF-4E94-A4C8-B62F3A291D6E}"/>
          </ac:picMkLst>
        </pc:picChg>
        <pc:picChg chg="add del mod">
          <ac:chgData name="aparupa mitra" userId="1b98958d1c04adf5" providerId="LiveId" clId="{77A0E9B1-8B91-4B3F-833C-D29E0ED1D853}" dt="2021-05-31T15:26:04.478" v="381" actId="478"/>
          <ac:picMkLst>
            <pc:docMk/>
            <pc:sldMk cId="542704405" sldId="261"/>
            <ac:picMk id="6" creationId="{5ACAFD40-62AF-4A58-96BB-11B37386C60B}"/>
          </ac:picMkLst>
        </pc:picChg>
        <pc:picChg chg="add del mod">
          <ac:chgData name="aparupa mitra" userId="1b98958d1c04adf5" providerId="LiveId" clId="{77A0E9B1-8B91-4B3F-833C-D29E0ED1D853}" dt="2021-05-31T15:26:05.200" v="382" actId="478"/>
          <ac:picMkLst>
            <pc:docMk/>
            <pc:sldMk cId="542704405" sldId="261"/>
            <ac:picMk id="10" creationId="{630C7154-20EA-4061-9173-CE72A7987117}"/>
          </ac:picMkLst>
        </pc:picChg>
        <pc:picChg chg="add del mod">
          <ac:chgData name="aparupa mitra" userId="1b98958d1c04adf5" providerId="LiveId" clId="{77A0E9B1-8B91-4B3F-833C-D29E0ED1D853}" dt="2021-05-31T15:26:05.913" v="383" actId="478"/>
          <ac:picMkLst>
            <pc:docMk/>
            <pc:sldMk cId="542704405" sldId="261"/>
            <ac:picMk id="14" creationId="{2B414237-A75F-4104-868A-E6BF89B75E82}"/>
          </ac:picMkLst>
        </pc:picChg>
        <pc:picChg chg="add del mod">
          <ac:chgData name="aparupa mitra" userId="1b98958d1c04adf5" providerId="LiveId" clId="{77A0E9B1-8B91-4B3F-833C-D29E0ED1D853}" dt="2021-05-31T15:26:06.587" v="384" actId="478"/>
          <ac:picMkLst>
            <pc:docMk/>
            <pc:sldMk cId="542704405" sldId="261"/>
            <ac:picMk id="18" creationId="{A9A1E962-5154-4706-8DA8-160EF67B39A2}"/>
          </ac:picMkLst>
        </pc:picChg>
        <pc:picChg chg="add mod">
          <ac:chgData name="aparupa mitra" userId="1b98958d1c04adf5" providerId="LiveId" clId="{77A0E9B1-8B91-4B3F-833C-D29E0ED1D853}" dt="2021-05-31T15:39:20.883" v="424" actId="26606"/>
          <ac:picMkLst>
            <pc:docMk/>
            <pc:sldMk cId="542704405" sldId="261"/>
            <ac:picMk id="20" creationId="{24E59737-EE2D-4D29-98A3-4F5280485AC1}"/>
          </ac:picMkLst>
        </pc:picChg>
        <pc:picChg chg="add del mod">
          <ac:chgData name="aparupa mitra" userId="1b98958d1c04adf5" providerId="LiveId" clId="{77A0E9B1-8B91-4B3F-833C-D29E0ED1D853}" dt="2021-05-31T15:43:07.568" v="440" actId="478"/>
          <ac:picMkLst>
            <pc:docMk/>
            <pc:sldMk cId="542704405" sldId="261"/>
            <ac:picMk id="22" creationId="{65DCDF5B-0927-424A-A6A6-9D0D2B72A022}"/>
          </ac:picMkLst>
        </pc:picChg>
        <pc:picChg chg="add mod">
          <ac:chgData name="aparupa mitra" userId="1b98958d1c04adf5" providerId="LiveId" clId="{77A0E9B1-8B91-4B3F-833C-D29E0ED1D853}" dt="2021-05-31T16:06:39.932" v="512" actId="14100"/>
          <ac:picMkLst>
            <pc:docMk/>
            <pc:sldMk cId="542704405" sldId="261"/>
            <ac:picMk id="24" creationId="{C1F3451B-64D9-40B9-8D8A-F19CD15F806D}"/>
          </ac:picMkLst>
        </pc:picChg>
        <pc:picChg chg="add del mod">
          <ac:chgData name="aparupa mitra" userId="1b98958d1c04adf5" providerId="LiveId" clId="{77A0E9B1-8B91-4B3F-833C-D29E0ED1D853}" dt="2021-05-31T15:41:21.395" v="429" actId="478"/>
          <ac:picMkLst>
            <pc:docMk/>
            <pc:sldMk cId="542704405" sldId="261"/>
            <ac:picMk id="26" creationId="{AF7118AF-F590-48B5-9722-136253C5DF2A}"/>
          </ac:picMkLst>
        </pc:picChg>
        <pc:picChg chg="add del mod">
          <ac:chgData name="aparupa mitra" userId="1b98958d1c04adf5" providerId="LiveId" clId="{77A0E9B1-8B91-4B3F-833C-D29E0ED1D853}" dt="2021-05-31T15:38:28.165" v="414"/>
          <ac:picMkLst>
            <pc:docMk/>
            <pc:sldMk cId="542704405" sldId="261"/>
            <ac:picMk id="28" creationId="{88667244-9BDA-4719-98B5-02DAA1F97960}"/>
          </ac:picMkLst>
        </pc:picChg>
        <pc:picChg chg="add del mod">
          <ac:chgData name="aparupa mitra" userId="1b98958d1c04adf5" providerId="LiveId" clId="{77A0E9B1-8B91-4B3F-833C-D29E0ED1D853}" dt="2021-05-31T15:39:00.015" v="422"/>
          <ac:picMkLst>
            <pc:docMk/>
            <pc:sldMk cId="542704405" sldId="261"/>
            <ac:picMk id="30" creationId="{6DEA22FE-7C7E-4272-BA48-64C156318601}"/>
          </ac:picMkLst>
        </pc:picChg>
        <pc:picChg chg="add mod">
          <ac:chgData name="aparupa mitra" userId="1b98958d1c04adf5" providerId="LiveId" clId="{77A0E9B1-8B91-4B3F-833C-D29E0ED1D853}" dt="2021-05-31T16:06:42.395" v="513" actId="14100"/>
          <ac:picMkLst>
            <pc:docMk/>
            <pc:sldMk cId="542704405" sldId="261"/>
            <ac:picMk id="33" creationId="{134C67AC-073E-4318-9D9C-15337B39F0E9}"/>
          </ac:picMkLst>
        </pc:picChg>
        <pc:picChg chg="add mod">
          <ac:chgData name="aparupa mitra" userId="1b98958d1c04adf5" providerId="LiveId" clId="{77A0E9B1-8B91-4B3F-833C-D29E0ED1D853}" dt="2021-06-01T04:04:13.835" v="1775" actId="14100"/>
          <ac:picMkLst>
            <pc:docMk/>
            <pc:sldMk cId="542704405" sldId="261"/>
            <ac:picMk id="35" creationId="{B1E13789-D7F6-42BD-A88E-F76064D3BD41}"/>
          </ac:picMkLst>
        </pc:picChg>
      </pc:sldChg>
      <pc:sldChg chg="addSp delSp modSp new mod setBg delDesignElem">
        <pc:chgData name="aparupa mitra" userId="1b98958d1c04adf5" providerId="LiveId" clId="{77A0E9B1-8B91-4B3F-833C-D29E0ED1D853}" dt="2021-06-01T05:44:57.565" v="2487" actId="20577"/>
        <pc:sldMkLst>
          <pc:docMk/>
          <pc:sldMk cId="3936641095" sldId="262"/>
        </pc:sldMkLst>
        <pc:spChg chg="mod">
          <ac:chgData name="aparupa mitra" userId="1b98958d1c04adf5" providerId="LiveId" clId="{77A0E9B1-8B91-4B3F-833C-D29E0ED1D853}" dt="2021-05-31T18:27:24.736" v="1278" actId="255"/>
          <ac:spMkLst>
            <pc:docMk/>
            <pc:sldMk cId="3936641095" sldId="262"/>
            <ac:spMk id="2" creationId="{01D678CE-E869-45DF-8561-F8E0EA0C02AE}"/>
          </ac:spMkLst>
        </pc:spChg>
        <pc:spChg chg="add del mod">
          <ac:chgData name="aparupa mitra" userId="1b98958d1c04adf5" providerId="LiveId" clId="{77A0E9B1-8B91-4B3F-833C-D29E0ED1D853}" dt="2021-05-31T09:05:12.366" v="198" actId="26606"/>
          <ac:spMkLst>
            <pc:docMk/>
            <pc:sldMk cId="3936641095" sldId="262"/>
            <ac:spMk id="3" creationId="{42D44742-FC8E-498D-9EB8-9DAAFE98B724}"/>
          </ac:spMkLst>
        </pc:spChg>
        <pc:spChg chg="add del">
          <ac:chgData name="aparupa mitra" userId="1b98958d1c04adf5" providerId="LiveId" clId="{77A0E9B1-8B91-4B3F-833C-D29E0ED1D853}" dt="2021-05-31T09:05:12.366" v="198" actId="26606"/>
          <ac:spMkLst>
            <pc:docMk/>
            <pc:sldMk cId="3936641095" sldId="262"/>
            <ac:spMk id="8" creationId="{827B839B-9ADE-406B-8590-F1CAEDED45A1}"/>
          </ac:spMkLst>
        </pc:spChg>
        <pc:spChg chg="add del">
          <ac:chgData name="aparupa mitra" userId="1b98958d1c04adf5" providerId="LiveId" clId="{77A0E9B1-8B91-4B3F-833C-D29E0ED1D853}" dt="2021-05-31T09:05:12.366" v="198" actId="26606"/>
          <ac:spMkLst>
            <pc:docMk/>
            <pc:sldMk cId="3936641095" sldId="262"/>
            <ac:spMk id="10" creationId="{CFE45BF0-46DB-408C-B5F7-7B11716805D4}"/>
          </ac:spMkLst>
        </pc:spChg>
        <pc:spChg chg="add del">
          <ac:chgData name="aparupa mitra" userId="1b98958d1c04adf5" providerId="LiveId" clId="{77A0E9B1-8B91-4B3F-833C-D29E0ED1D853}" dt="2021-05-31T09:05:12.366" v="198" actId="26606"/>
          <ac:spMkLst>
            <pc:docMk/>
            <pc:sldMk cId="3936641095" sldId="262"/>
            <ac:spMk id="12" creationId="{2AEBC8F2-97B1-41B4-93F1-2D289E197FBA}"/>
          </ac:spMkLst>
        </pc:spChg>
        <pc:spChg chg="add del">
          <ac:chgData name="aparupa mitra" userId="1b98958d1c04adf5" providerId="LiveId" clId="{77A0E9B1-8B91-4B3F-833C-D29E0ED1D853}" dt="2021-05-31T09:05:12.366" v="198" actId="26606"/>
          <ac:spMkLst>
            <pc:docMk/>
            <pc:sldMk cId="3936641095" sldId="262"/>
            <ac:spMk id="14" creationId="{472E3A19-F5D5-48FC-BB9C-48C2F68F598B}"/>
          </ac:spMkLst>
        </pc:spChg>
        <pc:spChg chg="add del">
          <ac:chgData name="aparupa mitra" userId="1b98958d1c04adf5" providerId="LiveId" clId="{77A0E9B1-8B91-4B3F-833C-D29E0ED1D853}" dt="2021-05-31T09:05:12.366" v="198" actId="26606"/>
          <ac:spMkLst>
            <pc:docMk/>
            <pc:sldMk cId="3936641095" sldId="262"/>
            <ac:spMk id="16" creationId="{7A62E32F-BB65-43A8-8EB5-92346890E549}"/>
          </ac:spMkLst>
        </pc:spChg>
        <pc:spChg chg="add del">
          <ac:chgData name="aparupa mitra" userId="1b98958d1c04adf5" providerId="LiveId" clId="{77A0E9B1-8B91-4B3F-833C-D29E0ED1D853}" dt="2021-05-31T09:05:12.366" v="198" actId="26606"/>
          <ac:spMkLst>
            <pc:docMk/>
            <pc:sldMk cId="3936641095" sldId="262"/>
            <ac:spMk id="18" creationId="{14E91B64-9FCC-451E-AFB4-A827D6329367}"/>
          </ac:spMkLst>
        </pc:spChg>
        <pc:spChg chg="add del">
          <ac:chgData name="aparupa mitra" userId="1b98958d1c04adf5" providerId="LiveId" clId="{77A0E9B1-8B91-4B3F-833C-D29E0ED1D853}" dt="2021-05-31T16:34:22.821" v="553" actId="26606"/>
          <ac:spMkLst>
            <pc:docMk/>
            <pc:sldMk cId="3936641095" sldId="262"/>
            <ac:spMk id="23" creationId="{1B15ED52-F352-441B-82BF-E0EA34836D08}"/>
          </ac:spMkLst>
        </pc:spChg>
        <pc:spChg chg="add del">
          <ac:chgData name="aparupa mitra" userId="1b98958d1c04adf5" providerId="LiveId" clId="{77A0E9B1-8B91-4B3F-833C-D29E0ED1D853}" dt="2021-05-31T09:04:23.352" v="191" actId="26606"/>
          <ac:spMkLst>
            <pc:docMk/>
            <pc:sldMk cId="3936641095" sldId="262"/>
            <ac:spMk id="24" creationId="{BACC6370-2D7E-4714-9D71-7542949D7D5D}"/>
          </ac:spMkLst>
        </pc:spChg>
        <pc:spChg chg="add del">
          <ac:chgData name="aparupa mitra" userId="1b98958d1c04adf5" providerId="LiveId" clId="{77A0E9B1-8B91-4B3F-833C-D29E0ED1D853}" dt="2021-05-31T09:04:44.621" v="193" actId="26606"/>
          <ac:spMkLst>
            <pc:docMk/>
            <pc:sldMk cId="3936641095" sldId="262"/>
            <ac:spMk id="25" creationId="{E02239D2-A05D-4A1C-9F06-FBA7FC730E1B}"/>
          </ac:spMkLst>
        </pc:spChg>
        <pc:spChg chg="add del">
          <ac:chgData name="aparupa mitra" userId="1b98958d1c04adf5" providerId="LiveId" clId="{77A0E9B1-8B91-4B3F-833C-D29E0ED1D853}" dt="2021-05-31T09:04:23.352" v="191" actId="26606"/>
          <ac:spMkLst>
            <pc:docMk/>
            <pc:sldMk cId="3936641095" sldId="262"/>
            <ac:spMk id="26" creationId="{F68B3F68-107C-434F-AA38-110D5EA91B85}"/>
          </ac:spMkLst>
        </pc:spChg>
        <pc:spChg chg="add del">
          <ac:chgData name="aparupa mitra" userId="1b98958d1c04adf5" providerId="LiveId" clId="{77A0E9B1-8B91-4B3F-833C-D29E0ED1D853}" dt="2021-05-31T09:04:53.792" v="195" actId="26606"/>
          <ac:spMkLst>
            <pc:docMk/>
            <pc:sldMk cId="3936641095" sldId="262"/>
            <ac:spMk id="27" creationId="{827B839B-9ADE-406B-8590-F1CAEDED45A1}"/>
          </ac:spMkLst>
        </pc:spChg>
        <pc:spChg chg="add del">
          <ac:chgData name="aparupa mitra" userId="1b98958d1c04adf5" providerId="LiveId" clId="{77A0E9B1-8B91-4B3F-833C-D29E0ED1D853}" dt="2021-05-31T09:04:23.352" v="191" actId="26606"/>
          <ac:spMkLst>
            <pc:docMk/>
            <pc:sldMk cId="3936641095" sldId="262"/>
            <ac:spMk id="28" creationId="{AAD0DBB9-1A4B-4391-81D4-CB19F9AB918A}"/>
          </ac:spMkLst>
        </pc:spChg>
        <pc:spChg chg="add del">
          <ac:chgData name="aparupa mitra" userId="1b98958d1c04adf5" providerId="LiveId" clId="{77A0E9B1-8B91-4B3F-833C-D29E0ED1D853}" dt="2021-05-31T09:04:53.792" v="195" actId="26606"/>
          <ac:spMkLst>
            <pc:docMk/>
            <pc:sldMk cId="3936641095" sldId="262"/>
            <ac:spMk id="29" creationId="{CFE45BF0-46DB-408C-B5F7-7B11716805D4}"/>
          </ac:spMkLst>
        </pc:spChg>
        <pc:spChg chg="add del">
          <ac:chgData name="aparupa mitra" userId="1b98958d1c04adf5" providerId="LiveId" clId="{77A0E9B1-8B91-4B3F-833C-D29E0ED1D853}" dt="2021-05-31T09:04:23.352" v="191" actId="26606"/>
          <ac:spMkLst>
            <pc:docMk/>
            <pc:sldMk cId="3936641095" sldId="262"/>
            <ac:spMk id="30" creationId="{063BBA22-50EA-4C4D-BE05-F1CE4E63AA56}"/>
          </ac:spMkLst>
        </pc:spChg>
        <pc:spChg chg="add del">
          <ac:chgData name="aparupa mitra" userId="1b98958d1c04adf5" providerId="LiveId" clId="{77A0E9B1-8B91-4B3F-833C-D29E0ED1D853}" dt="2021-05-31T09:04:53.792" v="195" actId="26606"/>
          <ac:spMkLst>
            <pc:docMk/>
            <pc:sldMk cId="3936641095" sldId="262"/>
            <ac:spMk id="31" creationId="{2AEBC8F2-97B1-41B4-93F1-2D289E197FBA}"/>
          </ac:spMkLst>
        </pc:spChg>
        <pc:spChg chg="add del">
          <ac:chgData name="aparupa mitra" userId="1b98958d1c04adf5" providerId="LiveId" clId="{77A0E9B1-8B91-4B3F-833C-D29E0ED1D853}" dt="2021-05-31T09:04:53.792" v="195" actId="26606"/>
          <ac:spMkLst>
            <pc:docMk/>
            <pc:sldMk cId="3936641095" sldId="262"/>
            <ac:spMk id="32" creationId="{472E3A19-F5D5-48FC-BB9C-48C2F68F598B}"/>
          </ac:spMkLst>
        </pc:spChg>
        <pc:spChg chg="add del">
          <ac:chgData name="aparupa mitra" userId="1b98958d1c04adf5" providerId="LiveId" clId="{77A0E9B1-8B91-4B3F-833C-D29E0ED1D853}" dt="2021-05-31T09:04:53.792" v="195" actId="26606"/>
          <ac:spMkLst>
            <pc:docMk/>
            <pc:sldMk cId="3936641095" sldId="262"/>
            <ac:spMk id="33" creationId="{7A62E32F-BB65-43A8-8EB5-92346890E549}"/>
          </ac:spMkLst>
        </pc:spChg>
        <pc:spChg chg="add del">
          <ac:chgData name="aparupa mitra" userId="1b98958d1c04adf5" providerId="LiveId" clId="{77A0E9B1-8B91-4B3F-833C-D29E0ED1D853}" dt="2021-05-31T09:04:53.792" v="195" actId="26606"/>
          <ac:spMkLst>
            <pc:docMk/>
            <pc:sldMk cId="3936641095" sldId="262"/>
            <ac:spMk id="34" creationId="{14E91B64-9FCC-451E-AFB4-A827D6329367}"/>
          </ac:spMkLst>
        </pc:spChg>
        <pc:spChg chg="add del">
          <ac:chgData name="aparupa mitra" userId="1b98958d1c04adf5" providerId="LiveId" clId="{77A0E9B1-8B91-4B3F-833C-D29E0ED1D853}" dt="2021-05-31T09:05:12.358" v="197" actId="26606"/>
          <ac:spMkLst>
            <pc:docMk/>
            <pc:sldMk cId="3936641095" sldId="262"/>
            <ac:spMk id="37" creationId="{BACC6370-2D7E-4714-9D71-7542949D7D5D}"/>
          </ac:spMkLst>
        </pc:spChg>
        <pc:spChg chg="add del">
          <ac:chgData name="aparupa mitra" userId="1b98958d1c04adf5" providerId="LiveId" clId="{77A0E9B1-8B91-4B3F-833C-D29E0ED1D853}" dt="2021-05-31T09:05:12.358" v="197" actId="26606"/>
          <ac:spMkLst>
            <pc:docMk/>
            <pc:sldMk cId="3936641095" sldId="262"/>
            <ac:spMk id="38" creationId="{F68B3F68-107C-434F-AA38-110D5EA91B85}"/>
          </ac:spMkLst>
        </pc:spChg>
        <pc:spChg chg="add del">
          <ac:chgData name="aparupa mitra" userId="1b98958d1c04adf5" providerId="LiveId" clId="{77A0E9B1-8B91-4B3F-833C-D29E0ED1D853}" dt="2021-05-31T09:05:12.358" v="197" actId="26606"/>
          <ac:spMkLst>
            <pc:docMk/>
            <pc:sldMk cId="3936641095" sldId="262"/>
            <ac:spMk id="39" creationId="{AAD0DBB9-1A4B-4391-81D4-CB19F9AB918A}"/>
          </ac:spMkLst>
        </pc:spChg>
        <pc:spChg chg="add del">
          <ac:chgData name="aparupa mitra" userId="1b98958d1c04adf5" providerId="LiveId" clId="{77A0E9B1-8B91-4B3F-833C-D29E0ED1D853}" dt="2021-05-31T09:05:12.358" v="197" actId="26606"/>
          <ac:spMkLst>
            <pc:docMk/>
            <pc:sldMk cId="3936641095" sldId="262"/>
            <ac:spMk id="40" creationId="{063BBA22-50EA-4C4D-BE05-F1CE4E63AA56}"/>
          </ac:spMkLst>
        </pc:spChg>
        <pc:spChg chg="add del">
          <ac:chgData name="aparupa mitra" userId="1b98958d1c04adf5" providerId="LiveId" clId="{77A0E9B1-8B91-4B3F-833C-D29E0ED1D853}" dt="2021-05-31T16:34:22.821" v="553" actId="26606"/>
          <ac:spMkLst>
            <pc:docMk/>
            <pc:sldMk cId="3936641095" sldId="262"/>
            <ac:spMk id="43" creationId="{3B2E3793-BFE6-45A2-9B7B-E18844431C99}"/>
          </ac:spMkLst>
        </pc:spChg>
        <pc:spChg chg="add del">
          <ac:chgData name="aparupa mitra" userId="1b98958d1c04adf5" providerId="LiveId" clId="{77A0E9B1-8B91-4B3F-833C-D29E0ED1D853}" dt="2021-05-31T16:34:22.821" v="553" actId="26606"/>
          <ac:spMkLst>
            <pc:docMk/>
            <pc:sldMk cId="3936641095" sldId="262"/>
            <ac:spMk id="44" creationId="{BC4C4868-CB8F-4AF9-9CDB-8108F2C19B67}"/>
          </ac:spMkLst>
        </pc:spChg>
        <pc:spChg chg="add del">
          <ac:chgData name="aparupa mitra" userId="1b98958d1c04adf5" providerId="LiveId" clId="{77A0E9B1-8B91-4B3F-833C-D29E0ED1D853}" dt="2021-05-31T16:34:22.821" v="553" actId="26606"/>
          <ac:spMkLst>
            <pc:docMk/>
            <pc:sldMk cId="3936641095" sldId="262"/>
            <ac:spMk id="45" creationId="{375E0459-6403-40CD-989D-56A4407CA12E}"/>
          </ac:spMkLst>
        </pc:spChg>
        <pc:spChg chg="add del">
          <ac:chgData name="aparupa mitra" userId="1b98958d1c04adf5" providerId="LiveId" clId="{77A0E9B1-8B91-4B3F-833C-D29E0ED1D853}" dt="2021-05-31T16:34:22.821" v="553" actId="26606"/>
          <ac:spMkLst>
            <pc:docMk/>
            <pc:sldMk cId="3936641095" sldId="262"/>
            <ac:spMk id="46" creationId="{53E5B1A8-3AC9-4BD1-9BBC-78CA94F2D1BA}"/>
          </ac:spMkLst>
        </pc:spChg>
        <pc:spChg chg="add del mod">
          <ac:chgData name="aparupa mitra" userId="1b98958d1c04adf5" providerId="LiveId" clId="{77A0E9B1-8B91-4B3F-833C-D29E0ED1D853}" dt="2021-05-31T16:42:08.529" v="687" actId="26606"/>
          <ac:spMkLst>
            <pc:docMk/>
            <pc:sldMk cId="3936641095" sldId="262"/>
            <ac:spMk id="47" creationId="{42D44742-FC8E-498D-9EB8-9DAAFE98B724}"/>
          </ac:spMkLst>
        </pc:spChg>
        <pc:spChg chg="add del">
          <ac:chgData name="aparupa mitra" userId="1b98958d1c04adf5" providerId="LiveId" clId="{77A0E9B1-8B91-4B3F-833C-D29E0ED1D853}" dt="2021-05-31T16:29:55.540" v="525" actId="26606"/>
          <ac:spMkLst>
            <pc:docMk/>
            <pc:sldMk cId="3936641095" sldId="262"/>
            <ac:spMk id="50" creationId="{FF0330B1-AAAC-427D-8A95-40380162BC65}"/>
          </ac:spMkLst>
        </pc:spChg>
        <pc:spChg chg="add del">
          <ac:chgData name="aparupa mitra" userId="1b98958d1c04adf5" providerId="LiveId" clId="{77A0E9B1-8B91-4B3F-833C-D29E0ED1D853}" dt="2021-05-31T16:29:31.958" v="521" actId="26606"/>
          <ac:spMkLst>
            <pc:docMk/>
            <pc:sldMk cId="3936641095" sldId="262"/>
            <ac:spMk id="52" creationId="{DAF1966E-FD40-4A4A-B61B-C4DF7FA05F06}"/>
          </ac:spMkLst>
        </pc:spChg>
        <pc:spChg chg="add del">
          <ac:chgData name="aparupa mitra" userId="1b98958d1c04adf5" providerId="LiveId" clId="{77A0E9B1-8B91-4B3F-833C-D29E0ED1D853}" dt="2021-05-31T16:30:14.235" v="527" actId="26606"/>
          <ac:spMkLst>
            <pc:docMk/>
            <pc:sldMk cId="3936641095" sldId="262"/>
            <ac:spMk id="53" creationId="{37E32B78-23DD-4E77-8B9C-7779E3BF20C2}"/>
          </ac:spMkLst>
        </pc:spChg>
        <pc:spChg chg="add del">
          <ac:chgData name="aparupa mitra" userId="1b98958d1c04adf5" providerId="LiveId" clId="{77A0E9B1-8B91-4B3F-833C-D29E0ED1D853}" dt="2021-05-31T16:29:31.958" v="521" actId="26606"/>
          <ac:spMkLst>
            <pc:docMk/>
            <pc:sldMk cId="3936641095" sldId="262"/>
            <ac:spMk id="54" creationId="{047BFA19-D45E-416B-A404-7AF2F3F27017}"/>
          </ac:spMkLst>
        </pc:spChg>
        <pc:spChg chg="add del">
          <ac:chgData name="aparupa mitra" userId="1b98958d1c04adf5" providerId="LiveId" clId="{77A0E9B1-8B91-4B3F-833C-D29E0ED1D853}" dt="2021-05-31T16:29:31.958" v="521" actId="26606"/>
          <ac:spMkLst>
            <pc:docMk/>
            <pc:sldMk cId="3936641095" sldId="262"/>
            <ac:spMk id="56" creationId="{8E0105E7-23DB-4CF2-8258-FF47C7620F6E}"/>
          </ac:spMkLst>
        </pc:spChg>
        <pc:spChg chg="add del">
          <ac:chgData name="aparupa mitra" userId="1b98958d1c04adf5" providerId="LiveId" clId="{77A0E9B1-8B91-4B3F-833C-D29E0ED1D853}" dt="2021-05-31T16:30:18.425" v="529" actId="26606"/>
          <ac:spMkLst>
            <pc:docMk/>
            <pc:sldMk cId="3936641095" sldId="262"/>
            <ac:spMk id="57" creationId="{23A58148-D452-4F6F-A2FE-EED968DE1970}"/>
          </ac:spMkLst>
        </pc:spChg>
        <pc:spChg chg="add del">
          <ac:chgData name="aparupa mitra" userId="1b98958d1c04adf5" providerId="LiveId" clId="{77A0E9B1-8B91-4B3F-833C-D29E0ED1D853}" dt="2021-05-31T16:29:31.958" v="521" actId="26606"/>
          <ac:spMkLst>
            <pc:docMk/>
            <pc:sldMk cId="3936641095" sldId="262"/>
            <ac:spMk id="58" creationId="{074B4F7D-14B2-478B-8BF5-01E4E0C5D263}"/>
          </ac:spMkLst>
        </pc:spChg>
        <pc:spChg chg="add del">
          <ac:chgData name="aparupa mitra" userId="1b98958d1c04adf5" providerId="LiveId" clId="{77A0E9B1-8B91-4B3F-833C-D29E0ED1D853}" dt="2021-05-31T16:30:33.491" v="531" actId="26606"/>
          <ac:spMkLst>
            <pc:docMk/>
            <pc:sldMk cId="3936641095" sldId="262"/>
            <ac:spMk id="60" creationId="{BACC6370-2D7E-4714-9D71-7542949D7D5D}"/>
          </ac:spMkLst>
        </pc:spChg>
        <pc:spChg chg="add del">
          <ac:chgData name="aparupa mitra" userId="1b98958d1c04adf5" providerId="LiveId" clId="{77A0E9B1-8B91-4B3F-833C-D29E0ED1D853}" dt="2021-05-31T16:30:33.491" v="531" actId="26606"/>
          <ac:spMkLst>
            <pc:docMk/>
            <pc:sldMk cId="3936641095" sldId="262"/>
            <ac:spMk id="61" creationId="{43F8A58B-5155-44CE-A5FF-7647B47D0A7A}"/>
          </ac:spMkLst>
        </pc:spChg>
        <pc:spChg chg="add del">
          <ac:chgData name="aparupa mitra" userId="1b98958d1c04adf5" providerId="LiveId" clId="{77A0E9B1-8B91-4B3F-833C-D29E0ED1D853}" dt="2021-05-31T16:30:33.491" v="531" actId="26606"/>
          <ac:spMkLst>
            <pc:docMk/>
            <pc:sldMk cId="3936641095" sldId="262"/>
            <ac:spMk id="62" creationId="{256B2C21-A230-48C0-8DF1-C46611373C44}"/>
          </ac:spMkLst>
        </pc:spChg>
        <pc:spChg chg="add del">
          <ac:chgData name="aparupa mitra" userId="1b98958d1c04adf5" providerId="LiveId" clId="{77A0E9B1-8B91-4B3F-833C-D29E0ED1D853}" dt="2021-05-31T16:30:33.491" v="531" actId="26606"/>
          <ac:spMkLst>
            <pc:docMk/>
            <pc:sldMk cId="3936641095" sldId="262"/>
            <ac:spMk id="63" creationId="{443F2ACA-E6D6-4028-82DD-F03C262D5DE6}"/>
          </ac:spMkLst>
        </pc:spChg>
        <pc:spChg chg="add del">
          <ac:chgData name="aparupa mitra" userId="1b98958d1c04adf5" providerId="LiveId" clId="{77A0E9B1-8B91-4B3F-833C-D29E0ED1D853}" dt="2021-05-31T16:30:33.491" v="531" actId="26606"/>
          <ac:spMkLst>
            <pc:docMk/>
            <pc:sldMk cId="3936641095" sldId="262"/>
            <ac:spMk id="64" creationId="{3847E18C-932D-4C95-AABA-FEC7C9499AD7}"/>
          </ac:spMkLst>
        </pc:spChg>
        <pc:spChg chg="add del">
          <ac:chgData name="aparupa mitra" userId="1b98958d1c04adf5" providerId="LiveId" clId="{77A0E9B1-8B91-4B3F-833C-D29E0ED1D853}" dt="2021-05-31T16:30:33.491" v="531" actId="26606"/>
          <ac:spMkLst>
            <pc:docMk/>
            <pc:sldMk cId="3936641095" sldId="262"/>
            <ac:spMk id="65" creationId="{3150CB11-0C61-439E-910F-5787759E72A0}"/>
          </ac:spMkLst>
        </pc:spChg>
        <pc:spChg chg="add del">
          <ac:chgData name="aparupa mitra" userId="1b98958d1c04adf5" providerId="LiveId" clId="{77A0E9B1-8B91-4B3F-833C-D29E0ED1D853}" dt="2021-05-31T16:33:56.582" v="552" actId="26606"/>
          <ac:spMkLst>
            <pc:docMk/>
            <pc:sldMk cId="3936641095" sldId="262"/>
            <ac:spMk id="69" creationId="{345A976A-8DE3-4B67-B94B-2044FDD12899}"/>
          </ac:spMkLst>
        </pc:spChg>
        <pc:spChg chg="add del">
          <ac:chgData name="aparupa mitra" userId="1b98958d1c04adf5" providerId="LiveId" clId="{77A0E9B1-8B91-4B3F-833C-D29E0ED1D853}" dt="2021-05-31T16:33:56.582" v="552" actId="26606"/>
          <ac:spMkLst>
            <pc:docMk/>
            <pc:sldMk cId="3936641095" sldId="262"/>
            <ac:spMk id="70" creationId="{6EAAA1B9-2DDB-49C9-A037-A523D2F13C15}"/>
          </ac:spMkLst>
        </pc:spChg>
        <pc:spChg chg="add del">
          <ac:chgData name="aparupa mitra" userId="1b98958d1c04adf5" providerId="LiveId" clId="{77A0E9B1-8B91-4B3F-833C-D29E0ED1D853}" dt="2021-05-31T16:36:45.853" v="575" actId="26606"/>
          <ac:spMkLst>
            <pc:docMk/>
            <pc:sldMk cId="3936641095" sldId="262"/>
            <ac:spMk id="82" creationId="{DEE2AD96-B495-4E06-9291-B71706F728CB}"/>
          </ac:spMkLst>
        </pc:spChg>
        <pc:spChg chg="add del">
          <ac:chgData name="aparupa mitra" userId="1b98958d1c04adf5" providerId="LiveId" clId="{77A0E9B1-8B91-4B3F-833C-D29E0ED1D853}" dt="2021-05-31T16:36:45.853" v="575" actId="26606"/>
          <ac:spMkLst>
            <pc:docMk/>
            <pc:sldMk cId="3936641095" sldId="262"/>
            <ac:spMk id="83" creationId="{53CF6D67-C5A8-4ADD-9E8E-1E38CA1D3166}"/>
          </ac:spMkLst>
        </pc:spChg>
        <pc:spChg chg="add del">
          <ac:chgData name="aparupa mitra" userId="1b98958d1c04adf5" providerId="LiveId" clId="{77A0E9B1-8B91-4B3F-833C-D29E0ED1D853}" dt="2021-05-31T16:36:45.853" v="575" actId="26606"/>
          <ac:spMkLst>
            <pc:docMk/>
            <pc:sldMk cId="3936641095" sldId="262"/>
            <ac:spMk id="84" creationId="{86909FA0-B515-4681-B7A8-FA281D133B94}"/>
          </ac:spMkLst>
        </pc:spChg>
        <pc:spChg chg="add del">
          <ac:chgData name="aparupa mitra" userId="1b98958d1c04adf5" providerId="LiveId" clId="{77A0E9B1-8B91-4B3F-833C-D29E0ED1D853}" dt="2021-05-31T16:36:45.853" v="575" actId="26606"/>
          <ac:spMkLst>
            <pc:docMk/>
            <pc:sldMk cId="3936641095" sldId="262"/>
            <ac:spMk id="85" creationId="{21C9FE86-FCC3-4A31-AA1C-C882262B7FE7}"/>
          </ac:spMkLst>
        </pc:spChg>
        <pc:spChg chg="add del">
          <ac:chgData name="aparupa mitra" userId="1b98958d1c04adf5" providerId="LiveId" clId="{77A0E9B1-8B91-4B3F-833C-D29E0ED1D853}" dt="2021-05-31T16:36:45.853" v="575" actId="26606"/>
          <ac:spMkLst>
            <pc:docMk/>
            <pc:sldMk cId="3936641095" sldId="262"/>
            <ac:spMk id="86" creationId="{7D96243B-ECED-4B71-8E06-AE9A285EAD20}"/>
          </ac:spMkLst>
        </pc:spChg>
        <pc:spChg chg="add del">
          <ac:chgData name="aparupa mitra" userId="1b98958d1c04adf5" providerId="LiveId" clId="{77A0E9B1-8B91-4B3F-833C-D29E0ED1D853}" dt="2021-05-31T16:36:45.853" v="575" actId="26606"/>
          <ac:spMkLst>
            <pc:docMk/>
            <pc:sldMk cId="3936641095" sldId="262"/>
            <ac:spMk id="87" creationId="{A09989E4-EFDC-4A90-A633-E0525FB4139E}"/>
          </ac:spMkLst>
        </pc:spChg>
        <pc:spChg chg="add mod">
          <ac:chgData name="aparupa mitra" userId="1b98958d1c04adf5" providerId="LiveId" clId="{77A0E9B1-8B91-4B3F-833C-D29E0ED1D853}" dt="2021-05-31T16:45:37.691" v="712"/>
          <ac:spMkLst>
            <pc:docMk/>
            <pc:sldMk cId="3936641095" sldId="262"/>
            <ac:spMk id="88" creationId="{2845F4BC-8F37-4841-86A7-8B4F205919C2}"/>
          </ac:spMkLst>
        </pc:spChg>
        <pc:spChg chg="add del">
          <ac:chgData name="aparupa mitra" userId="1b98958d1c04adf5" providerId="LiveId" clId="{77A0E9B1-8B91-4B3F-833C-D29E0ED1D853}" dt="2021-05-31T16:36:45.853" v="575" actId="26606"/>
          <ac:spMkLst>
            <pc:docMk/>
            <pc:sldMk cId="3936641095" sldId="262"/>
            <ac:spMk id="93" creationId="{5D84EFE8-C53A-44C4-B289-D1B42CF690B8}"/>
          </ac:spMkLst>
        </pc:spChg>
        <pc:grpChg chg="add del">
          <ac:chgData name="aparupa mitra" userId="1b98958d1c04adf5" providerId="LiveId" clId="{77A0E9B1-8B91-4B3F-833C-D29E0ED1D853}" dt="2021-05-31T16:33:56.582" v="552" actId="26606"/>
          <ac:grpSpMkLst>
            <pc:docMk/>
            <pc:sldMk cId="3936641095" sldId="262"/>
            <ac:grpSpMk id="71" creationId="{B441F8D5-EBCE-4FB9-91A9-3425971C1F99}"/>
          </ac:grpSpMkLst>
        </pc:grpChg>
        <pc:grpChg chg="add del">
          <ac:chgData name="aparupa mitra" userId="1b98958d1c04adf5" providerId="LiveId" clId="{77A0E9B1-8B91-4B3F-833C-D29E0ED1D853}" dt="2021-05-31T16:33:56.582" v="552" actId="26606"/>
          <ac:grpSpMkLst>
            <pc:docMk/>
            <pc:sldMk cId="3936641095" sldId="262"/>
            <ac:grpSpMk id="76" creationId="{08701F99-7E4C-4B92-A4B5-307CDFB7A4DE}"/>
          </ac:grpSpMkLst>
        </pc:grpChg>
        <pc:graphicFrameChg chg="add del">
          <ac:chgData name="aparupa mitra" userId="1b98958d1c04adf5" providerId="LiveId" clId="{77A0E9B1-8B91-4B3F-833C-D29E0ED1D853}" dt="2021-05-31T09:04:23.352" v="191" actId="26606"/>
          <ac:graphicFrameMkLst>
            <pc:docMk/>
            <pc:sldMk cId="3936641095" sldId="262"/>
            <ac:graphicFrameMk id="20" creationId="{B99D21D0-C61D-4B02-8F11-5B3E4FA5326D}"/>
          </ac:graphicFrameMkLst>
        </pc:graphicFrameChg>
        <pc:graphicFrameChg chg="add del">
          <ac:chgData name="aparupa mitra" userId="1b98958d1c04adf5" providerId="LiveId" clId="{77A0E9B1-8B91-4B3F-833C-D29E0ED1D853}" dt="2021-05-31T09:04:53.792" v="195" actId="26606"/>
          <ac:graphicFrameMkLst>
            <pc:docMk/>
            <pc:sldMk cId="3936641095" sldId="262"/>
            <ac:graphicFrameMk id="35" creationId="{A55FAC0A-6439-47E8-B36E-D08327DFCDE8}"/>
          </ac:graphicFrameMkLst>
        </pc:graphicFrameChg>
        <pc:graphicFrameChg chg="add del">
          <ac:chgData name="aparupa mitra" userId="1b98958d1c04adf5" providerId="LiveId" clId="{77A0E9B1-8B91-4B3F-833C-D29E0ED1D853}" dt="2021-05-31T09:05:12.358" v="197" actId="26606"/>
          <ac:graphicFrameMkLst>
            <pc:docMk/>
            <pc:sldMk cId="3936641095" sldId="262"/>
            <ac:graphicFrameMk id="41" creationId="{77C554F4-F081-4EAD-9EA3-DF1DCDEBE276}"/>
          </ac:graphicFrameMkLst>
        </pc:graphicFrameChg>
        <pc:graphicFrameChg chg="add del">
          <ac:chgData name="aparupa mitra" userId="1b98958d1c04adf5" providerId="LiveId" clId="{77A0E9B1-8B91-4B3F-833C-D29E0ED1D853}" dt="2021-05-31T16:29:43.943" v="523" actId="26606"/>
          <ac:graphicFrameMkLst>
            <pc:docMk/>
            <pc:sldMk cId="3936641095" sldId="262"/>
            <ac:graphicFrameMk id="49" creationId="{8B296FE1-E8AA-4AA8-82AC-8C58BC1996FD}"/>
          </ac:graphicFrameMkLst>
        </pc:graphicFrameChg>
        <pc:graphicFrameChg chg="add del">
          <ac:chgData name="aparupa mitra" userId="1b98958d1c04adf5" providerId="LiveId" clId="{77A0E9B1-8B91-4B3F-833C-D29E0ED1D853}" dt="2021-05-31T16:30:14.235" v="527" actId="26606"/>
          <ac:graphicFrameMkLst>
            <pc:docMk/>
            <pc:sldMk cId="3936641095" sldId="262"/>
            <ac:graphicFrameMk id="55" creationId="{F6BE7D0B-7A4B-40DB-8415-C2C636B27708}"/>
          </ac:graphicFrameMkLst>
        </pc:graphicFrameChg>
        <pc:graphicFrameChg chg="add del">
          <ac:chgData name="aparupa mitra" userId="1b98958d1c04adf5" providerId="LiveId" clId="{77A0E9B1-8B91-4B3F-833C-D29E0ED1D853}" dt="2021-05-31T16:30:33.491" v="531" actId="26606"/>
          <ac:graphicFrameMkLst>
            <pc:docMk/>
            <pc:sldMk cId="3936641095" sldId="262"/>
            <ac:graphicFrameMk id="66" creationId="{737F4740-16CA-4759-BE52-C9C0643D8C64}"/>
          </ac:graphicFrameMkLst>
        </pc:graphicFrameChg>
        <pc:graphicFrameChg chg="add del">
          <ac:chgData name="aparupa mitra" userId="1b98958d1c04adf5" providerId="LiveId" clId="{77A0E9B1-8B91-4B3F-833C-D29E0ED1D853}" dt="2021-05-31T16:31:06.125" v="533" actId="26606"/>
          <ac:graphicFrameMkLst>
            <pc:docMk/>
            <pc:sldMk cId="3936641095" sldId="262"/>
            <ac:graphicFrameMk id="67" creationId="{16005E8C-320E-477C-BBB5-B5414B7374C1}"/>
          </ac:graphicFrameMkLst>
        </pc:graphicFrameChg>
        <pc:graphicFrameChg chg="add del">
          <ac:chgData name="aparupa mitra" userId="1b98958d1c04adf5" providerId="LiveId" clId="{77A0E9B1-8B91-4B3F-833C-D29E0ED1D853}" dt="2021-05-31T16:31:21.754" v="535" actId="26606"/>
          <ac:graphicFrameMkLst>
            <pc:docMk/>
            <pc:sldMk cId="3936641095" sldId="262"/>
            <ac:graphicFrameMk id="68" creationId="{16005E8C-320E-477C-BBB5-B5414B7374C1}"/>
          </ac:graphicFrameMkLst>
        </pc:graphicFrameChg>
        <pc:graphicFrameChg chg="add del">
          <ac:chgData name="aparupa mitra" userId="1b98958d1c04adf5" providerId="LiveId" clId="{77A0E9B1-8B91-4B3F-833C-D29E0ED1D853}" dt="2021-05-31T16:33:56.582" v="552" actId="26606"/>
          <ac:graphicFrameMkLst>
            <pc:docMk/>
            <pc:sldMk cId="3936641095" sldId="262"/>
            <ac:graphicFrameMk id="81" creationId="{6AE8CCA3-4CF4-40F4-84E9-73A45678E77B}"/>
          </ac:graphicFrameMkLst>
        </pc:graphicFrameChg>
        <pc:graphicFrameChg chg="add del mod">
          <ac:chgData name="aparupa mitra" userId="1b98958d1c04adf5" providerId="LiveId" clId="{77A0E9B1-8B91-4B3F-833C-D29E0ED1D853}" dt="2021-05-31T16:36:45.853" v="575" actId="26606"/>
          <ac:graphicFrameMkLst>
            <pc:docMk/>
            <pc:sldMk cId="3936641095" sldId="262"/>
            <ac:graphicFrameMk id="89" creationId="{04402458-EEEF-4659-8B56-2F03B5999BBA}"/>
          </ac:graphicFrameMkLst>
        </pc:graphicFrameChg>
        <pc:graphicFrameChg chg="add del">
          <ac:chgData name="aparupa mitra" userId="1b98958d1c04adf5" providerId="LiveId" clId="{77A0E9B1-8B91-4B3F-833C-D29E0ED1D853}" dt="2021-05-31T16:39:25.225" v="616" actId="26606"/>
          <ac:graphicFrameMkLst>
            <pc:docMk/>
            <pc:sldMk cId="3936641095" sldId="262"/>
            <ac:graphicFrameMk id="90" creationId="{2B28A996-0EC0-4DA1-8B46-65E31C73F00A}"/>
          </ac:graphicFrameMkLst>
        </pc:graphicFrameChg>
        <pc:graphicFrameChg chg="add del">
          <ac:chgData name="aparupa mitra" userId="1b98958d1c04adf5" providerId="LiveId" clId="{77A0E9B1-8B91-4B3F-833C-D29E0ED1D853}" dt="2021-05-31T16:42:06.999" v="684" actId="26606"/>
          <ac:graphicFrameMkLst>
            <pc:docMk/>
            <pc:sldMk cId="3936641095" sldId="262"/>
            <ac:graphicFrameMk id="91" creationId="{91B5E5F4-FCF0-41EC-9294-BB526C6D7295}"/>
          </ac:graphicFrameMkLst>
        </pc:graphicFrameChg>
        <pc:graphicFrameChg chg="add del">
          <ac:chgData name="aparupa mitra" userId="1b98958d1c04adf5" providerId="LiveId" clId="{77A0E9B1-8B91-4B3F-833C-D29E0ED1D853}" dt="2021-05-31T16:42:08.513" v="686" actId="26606"/>
          <ac:graphicFrameMkLst>
            <pc:docMk/>
            <pc:sldMk cId="3936641095" sldId="262"/>
            <ac:graphicFrameMk id="94" creationId="{2B40CDCD-F754-4BDD-B6D0-C4D6A22348AF}"/>
          </ac:graphicFrameMkLst>
        </pc:graphicFrameChg>
        <pc:graphicFrameChg chg="add mod modGraphic">
          <ac:chgData name="aparupa mitra" userId="1b98958d1c04adf5" providerId="LiveId" clId="{77A0E9B1-8B91-4B3F-833C-D29E0ED1D853}" dt="2021-06-01T05:44:57.565" v="2487" actId="20577"/>
          <ac:graphicFrameMkLst>
            <pc:docMk/>
            <pc:sldMk cId="3936641095" sldId="262"/>
            <ac:graphicFrameMk id="96" creationId="{91B5E5F4-FCF0-41EC-9294-BB526C6D7295}"/>
          </ac:graphicFrameMkLst>
        </pc:graphicFrameChg>
        <pc:picChg chg="add del">
          <ac:chgData name="aparupa mitra" userId="1b98958d1c04adf5" providerId="LiveId" clId="{77A0E9B1-8B91-4B3F-833C-D29E0ED1D853}" dt="2021-05-31T09:04:44.621" v="193" actId="26606"/>
          <ac:picMkLst>
            <pc:docMk/>
            <pc:sldMk cId="3936641095" sldId="262"/>
            <ac:picMk id="22" creationId="{7A0CE29F-7950-4D40-9351-C35540B74780}"/>
          </ac:picMkLst>
        </pc:picChg>
        <pc:picChg chg="add del">
          <ac:chgData name="aparupa mitra" userId="1b98958d1c04adf5" providerId="LiveId" clId="{77A0E9B1-8B91-4B3F-833C-D29E0ED1D853}" dt="2021-05-31T16:29:55.540" v="525" actId="26606"/>
          <ac:picMkLst>
            <pc:docMk/>
            <pc:sldMk cId="3936641095" sldId="262"/>
            <ac:picMk id="51" creationId="{658BE45E-B825-466B-AC88-63CAB218F9F9}"/>
          </ac:picMkLst>
        </pc:picChg>
        <pc:picChg chg="add del">
          <ac:chgData name="aparupa mitra" userId="1b98958d1c04adf5" providerId="LiveId" clId="{77A0E9B1-8B91-4B3F-833C-D29E0ED1D853}" dt="2021-05-31T16:30:18.425" v="529" actId="26606"/>
          <ac:picMkLst>
            <pc:docMk/>
            <pc:sldMk cId="3936641095" sldId="262"/>
            <ac:picMk id="59" creationId="{E41FD6E9-111C-44C6-A5EA-35B6A91F8348}"/>
          </ac:picMkLst>
        </pc:picChg>
      </pc:sldChg>
      <pc:sldChg chg="addSp delSp modSp add mod delDesignElem">
        <pc:chgData name="aparupa mitra" userId="1b98958d1c04adf5" providerId="LiveId" clId="{77A0E9B1-8B91-4B3F-833C-D29E0ED1D853}" dt="2021-06-01T05:54:17.885" v="2893" actId="20577"/>
        <pc:sldMkLst>
          <pc:docMk/>
          <pc:sldMk cId="1773747835" sldId="263"/>
        </pc:sldMkLst>
        <pc:spChg chg="mod">
          <ac:chgData name="aparupa mitra" userId="1b98958d1c04adf5" providerId="LiveId" clId="{77A0E9B1-8B91-4B3F-833C-D29E0ED1D853}" dt="2021-05-31T18:51:36.806" v="1756" actId="20577"/>
          <ac:spMkLst>
            <pc:docMk/>
            <pc:sldMk cId="1773747835" sldId="263"/>
            <ac:spMk id="2" creationId="{01D678CE-E869-45DF-8561-F8E0EA0C02AE}"/>
          </ac:spMkLst>
        </pc:spChg>
        <pc:spChg chg="add del">
          <ac:chgData name="aparupa mitra" userId="1b98958d1c04adf5" providerId="LiveId" clId="{77A0E9B1-8B91-4B3F-833C-D29E0ED1D853}" dt="2021-05-31T09:13:29.302" v="286"/>
          <ac:spMkLst>
            <pc:docMk/>
            <pc:sldMk cId="1773747835" sldId="263"/>
            <ac:spMk id="23" creationId="{1B15ED52-F352-441B-82BF-E0EA34836D08}"/>
          </ac:spMkLst>
        </pc:spChg>
        <pc:spChg chg="add del">
          <ac:chgData name="aparupa mitra" userId="1b98958d1c04adf5" providerId="LiveId" clId="{77A0E9B1-8B91-4B3F-833C-D29E0ED1D853}" dt="2021-05-31T09:13:29.302" v="286"/>
          <ac:spMkLst>
            <pc:docMk/>
            <pc:sldMk cId="1773747835" sldId="263"/>
            <ac:spMk id="43" creationId="{3B2E3793-BFE6-45A2-9B7B-E18844431C99}"/>
          </ac:spMkLst>
        </pc:spChg>
        <pc:spChg chg="add del">
          <ac:chgData name="aparupa mitra" userId="1b98958d1c04adf5" providerId="LiveId" clId="{77A0E9B1-8B91-4B3F-833C-D29E0ED1D853}" dt="2021-05-31T09:13:29.302" v="286"/>
          <ac:spMkLst>
            <pc:docMk/>
            <pc:sldMk cId="1773747835" sldId="263"/>
            <ac:spMk id="44" creationId="{BC4C4868-CB8F-4AF9-9CDB-8108F2C19B67}"/>
          </ac:spMkLst>
        </pc:spChg>
        <pc:spChg chg="add del">
          <ac:chgData name="aparupa mitra" userId="1b98958d1c04adf5" providerId="LiveId" clId="{77A0E9B1-8B91-4B3F-833C-D29E0ED1D853}" dt="2021-05-31T09:13:29.302" v="286"/>
          <ac:spMkLst>
            <pc:docMk/>
            <pc:sldMk cId="1773747835" sldId="263"/>
            <ac:spMk id="45" creationId="{375E0459-6403-40CD-989D-56A4407CA12E}"/>
          </ac:spMkLst>
        </pc:spChg>
        <pc:spChg chg="add del">
          <ac:chgData name="aparupa mitra" userId="1b98958d1c04adf5" providerId="LiveId" clId="{77A0E9B1-8B91-4B3F-833C-D29E0ED1D853}" dt="2021-05-31T09:13:29.302" v="286"/>
          <ac:spMkLst>
            <pc:docMk/>
            <pc:sldMk cId="1773747835" sldId="263"/>
            <ac:spMk id="46" creationId="{53E5B1A8-3AC9-4BD1-9BBC-78CA94F2D1BA}"/>
          </ac:spMkLst>
        </pc:spChg>
        <pc:spChg chg="mod">
          <ac:chgData name="aparupa mitra" userId="1b98958d1c04adf5" providerId="LiveId" clId="{77A0E9B1-8B91-4B3F-833C-D29E0ED1D853}" dt="2021-06-01T05:54:17.885" v="2893" actId="20577"/>
          <ac:spMkLst>
            <pc:docMk/>
            <pc:sldMk cId="1773747835" sldId="263"/>
            <ac:spMk id="47" creationId="{42D44742-FC8E-498D-9EB8-9DAAFE98B724}"/>
          </ac:spMkLst>
        </pc:spChg>
        <pc:picChg chg="add del mod">
          <ac:chgData name="aparupa mitra" userId="1b98958d1c04adf5" providerId="LiveId" clId="{77A0E9B1-8B91-4B3F-833C-D29E0ED1D853}" dt="2021-06-01T05:11:11.587" v="2030" actId="478"/>
          <ac:picMkLst>
            <pc:docMk/>
            <pc:sldMk cId="1773747835" sldId="263"/>
            <ac:picMk id="4" creationId="{ECBB399C-6E1B-4783-AF5D-C37747DB7B3F}"/>
          </ac:picMkLst>
        </pc:picChg>
        <pc:picChg chg="add del mod">
          <ac:chgData name="aparupa mitra" userId="1b98958d1c04adf5" providerId="LiveId" clId="{77A0E9B1-8B91-4B3F-833C-D29E0ED1D853}" dt="2021-06-01T05:12:03.321" v="2037" actId="478"/>
          <ac:picMkLst>
            <pc:docMk/>
            <pc:sldMk cId="1773747835" sldId="263"/>
            <ac:picMk id="6" creationId="{3EEA3A15-4146-413F-B86D-FB8CA58BDB20}"/>
          </ac:picMkLst>
        </pc:picChg>
        <pc:picChg chg="add mod">
          <ac:chgData name="aparupa mitra" userId="1b98958d1c04adf5" providerId="LiveId" clId="{77A0E9B1-8B91-4B3F-833C-D29E0ED1D853}" dt="2021-06-01T05:12:35.414" v="2049" actId="14100"/>
          <ac:picMkLst>
            <pc:docMk/>
            <pc:sldMk cId="1773747835" sldId="263"/>
            <ac:picMk id="8" creationId="{098DD647-E0C1-4D55-BE15-AD6A34A8F345}"/>
          </ac:picMkLst>
        </pc:picChg>
        <pc:picChg chg="add mod">
          <ac:chgData name="aparupa mitra" userId="1b98958d1c04adf5" providerId="LiveId" clId="{77A0E9B1-8B91-4B3F-833C-D29E0ED1D853}" dt="2021-06-01T05:12:50.435" v="2051" actId="14100"/>
          <ac:picMkLst>
            <pc:docMk/>
            <pc:sldMk cId="1773747835" sldId="263"/>
            <ac:picMk id="10" creationId="{D046F806-2DBA-414A-A2DD-69F4F5601D5D}"/>
          </ac:picMkLst>
        </pc:picChg>
      </pc:sldChg>
      <pc:sldChg chg="addSp modSp add del mod setBg">
        <pc:chgData name="aparupa mitra" userId="1b98958d1c04adf5" providerId="LiveId" clId="{77A0E9B1-8B91-4B3F-833C-D29E0ED1D853}" dt="2021-05-31T09:05:33.101" v="203" actId="47"/>
        <pc:sldMkLst>
          <pc:docMk/>
          <pc:sldMk cId="2339174324" sldId="263"/>
        </pc:sldMkLst>
        <pc:spChg chg="mod">
          <ac:chgData name="aparupa mitra" userId="1b98958d1c04adf5" providerId="LiveId" clId="{77A0E9B1-8B91-4B3F-833C-D29E0ED1D853}" dt="2021-05-31T09:00:30.850" v="132" actId="14100"/>
          <ac:spMkLst>
            <pc:docMk/>
            <pc:sldMk cId="2339174324" sldId="263"/>
            <ac:spMk id="2" creationId="{01D678CE-E869-45DF-8561-F8E0EA0C02AE}"/>
          </ac:spMkLst>
        </pc:spChg>
        <pc:spChg chg="mod">
          <ac:chgData name="aparupa mitra" userId="1b98958d1c04adf5" providerId="LiveId" clId="{77A0E9B1-8B91-4B3F-833C-D29E0ED1D853}" dt="2021-05-31T09:01:16.628" v="150" actId="20577"/>
          <ac:spMkLst>
            <pc:docMk/>
            <pc:sldMk cId="2339174324" sldId="263"/>
            <ac:spMk id="3" creationId="{42D44742-FC8E-498D-9EB8-9DAAFE98B724}"/>
          </ac:spMkLst>
        </pc:spChg>
        <pc:spChg chg="add">
          <ac:chgData name="aparupa mitra" userId="1b98958d1c04adf5" providerId="LiveId" clId="{77A0E9B1-8B91-4B3F-833C-D29E0ED1D853}" dt="2021-05-31T09:00:02.373" v="129" actId="26606"/>
          <ac:spMkLst>
            <pc:docMk/>
            <pc:sldMk cId="2339174324" sldId="263"/>
            <ac:spMk id="8" creationId="{827B839B-9ADE-406B-8590-F1CAEDED45A1}"/>
          </ac:spMkLst>
        </pc:spChg>
        <pc:spChg chg="add">
          <ac:chgData name="aparupa mitra" userId="1b98958d1c04adf5" providerId="LiveId" clId="{77A0E9B1-8B91-4B3F-833C-D29E0ED1D853}" dt="2021-05-31T09:00:02.373" v="129" actId="26606"/>
          <ac:spMkLst>
            <pc:docMk/>
            <pc:sldMk cId="2339174324" sldId="263"/>
            <ac:spMk id="10" creationId="{CFE45BF0-46DB-408C-B5F7-7B11716805D4}"/>
          </ac:spMkLst>
        </pc:spChg>
        <pc:spChg chg="add">
          <ac:chgData name="aparupa mitra" userId="1b98958d1c04adf5" providerId="LiveId" clId="{77A0E9B1-8B91-4B3F-833C-D29E0ED1D853}" dt="2021-05-31T09:00:02.373" v="129" actId="26606"/>
          <ac:spMkLst>
            <pc:docMk/>
            <pc:sldMk cId="2339174324" sldId="263"/>
            <ac:spMk id="12" creationId="{2AEBC8F2-97B1-41B4-93F1-2D289E197FBA}"/>
          </ac:spMkLst>
        </pc:spChg>
        <pc:spChg chg="add">
          <ac:chgData name="aparupa mitra" userId="1b98958d1c04adf5" providerId="LiveId" clId="{77A0E9B1-8B91-4B3F-833C-D29E0ED1D853}" dt="2021-05-31T09:00:02.373" v="129" actId="26606"/>
          <ac:spMkLst>
            <pc:docMk/>
            <pc:sldMk cId="2339174324" sldId="263"/>
            <ac:spMk id="14" creationId="{472E3A19-F5D5-48FC-BB9C-48C2F68F598B}"/>
          </ac:spMkLst>
        </pc:spChg>
        <pc:spChg chg="add">
          <ac:chgData name="aparupa mitra" userId="1b98958d1c04adf5" providerId="LiveId" clId="{77A0E9B1-8B91-4B3F-833C-D29E0ED1D853}" dt="2021-05-31T09:00:02.373" v="129" actId="26606"/>
          <ac:spMkLst>
            <pc:docMk/>
            <pc:sldMk cId="2339174324" sldId="263"/>
            <ac:spMk id="16" creationId="{7A62E32F-BB65-43A8-8EB5-92346890E549}"/>
          </ac:spMkLst>
        </pc:spChg>
        <pc:spChg chg="add">
          <ac:chgData name="aparupa mitra" userId="1b98958d1c04adf5" providerId="LiveId" clId="{77A0E9B1-8B91-4B3F-833C-D29E0ED1D853}" dt="2021-05-31T09:00:02.373" v="129" actId="26606"/>
          <ac:spMkLst>
            <pc:docMk/>
            <pc:sldMk cId="2339174324" sldId="263"/>
            <ac:spMk id="18" creationId="{14E91B64-9FCC-451E-AFB4-A827D6329367}"/>
          </ac:spMkLst>
        </pc:spChg>
      </pc:sldChg>
      <pc:sldChg chg="addSp delSp modSp add mod delDesignElem">
        <pc:chgData name="aparupa mitra" userId="1b98958d1c04adf5" providerId="LiveId" clId="{77A0E9B1-8B91-4B3F-833C-D29E0ED1D853}" dt="2021-06-01T06:53:41.812" v="4464" actId="20577"/>
        <pc:sldMkLst>
          <pc:docMk/>
          <pc:sldMk cId="3547615958" sldId="264"/>
        </pc:sldMkLst>
        <pc:spChg chg="mod">
          <ac:chgData name="aparupa mitra" userId="1b98958d1c04adf5" providerId="LiveId" clId="{77A0E9B1-8B91-4B3F-833C-D29E0ED1D853}" dt="2021-06-01T06:53:41.812" v="4464" actId="20577"/>
          <ac:spMkLst>
            <pc:docMk/>
            <pc:sldMk cId="3547615958" sldId="264"/>
            <ac:spMk id="2" creationId="{01D678CE-E869-45DF-8561-F8E0EA0C02AE}"/>
          </ac:spMkLst>
        </pc:spChg>
        <pc:spChg chg="add del">
          <ac:chgData name="aparupa mitra" userId="1b98958d1c04adf5" providerId="LiveId" clId="{77A0E9B1-8B91-4B3F-833C-D29E0ED1D853}" dt="2021-05-31T09:13:29.302" v="286"/>
          <ac:spMkLst>
            <pc:docMk/>
            <pc:sldMk cId="3547615958" sldId="264"/>
            <ac:spMk id="23" creationId="{1B15ED52-F352-441B-82BF-E0EA34836D08}"/>
          </ac:spMkLst>
        </pc:spChg>
        <pc:spChg chg="add del">
          <ac:chgData name="aparupa mitra" userId="1b98958d1c04adf5" providerId="LiveId" clId="{77A0E9B1-8B91-4B3F-833C-D29E0ED1D853}" dt="2021-05-31T09:13:29.302" v="286"/>
          <ac:spMkLst>
            <pc:docMk/>
            <pc:sldMk cId="3547615958" sldId="264"/>
            <ac:spMk id="43" creationId="{3B2E3793-BFE6-45A2-9B7B-E18844431C99}"/>
          </ac:spMkLst>
        </pc:spChg>
        <pc:spChg chg="add del">
          <ac:chgData name="aparupa mitra" userId="1b98958d1c04adf5" providerId="LiveId" clId="{77A0E9B1-8B91-4B3F-833C-D29E0ED1D853}" dt="2021-05-31T09:13:29.302" v="286"/>
          <ac:spMkLst>
            <pc:docMk/>
            <pc:sldMk cId="3547615958" sldId="264"/>
            <ac:spMk id="44" creationId="{BC4C4868-CB8F-4AF9-9CDB-8108F2C19B67}"/>
          </ac:spMkLst>
        </pc:spChg>
        <pc:spChg chg="add del">
          <ac:chgData name="aparupa mitra" userId="1b98958d1c04adf5" providerId="LiveId" clId="{77A0E9B1-8B91-4B3F-833C-D29E0ED1D853}" dt="2021-05-31T09:13:29.302" v="286"/>
          <ac:spMkLst>
            <pc:docMk/>
            <pc:sldMk cId="3547615958" sldId="264"/>
            <ac:spMk id="45" creationId="{375E0459-6403-40CD-989D-56A4407CA12E}"/>
          </ac:spMkLst>
        </pc:spChg>
        <pc:spChg chg="add del">
          <ac:chgData name="aparupa mitra" userId="1b98958d1c04adf5" providerId="LiveId" clId="{77A0E9B1-8B91-4B3F-833C-D29E0ED1D853}" dt="2021-05-31T09:13:29.302" v="286"/>
          <ac:spMkLst>
            <pc:docMk/>
            <pc:sldMk cId="3547615958" sldId="264"/>
            <ac:spMk id="46" creationId="{53E5B1A8-3AC9-4BD1-9BBC-78CA94F2D1BA}"/>
          </ac:spMkLst>
        </pc:spChg>
        <pc:spChg chg="mod">
          <ac:chgData name="aparupa mitra" userId="1b98958d1c04adf5" providerId="LiveId" clId="{77A0E9B1-8B91-4B3F-833C-D29E0ED1D853}" dt="2021-06-01T06:37:24.268" v="4267" actId="14100"/>
          <ac:spMkLst>
            <pc:docMk/>
            <pc:sldMk cId="3547615958" sldId="264"/>
            <ac:spMk id="47" creationId="{42D44742-FC8E-498D-9EB8-9DAAFE98B724}"/>
          </ac:spMkLst>
        </pc:spChg>
        <pc:spChg chg="add del">
          <ac:chgData name="aparupa mitra" userId="1b98958d1c04adf5" providerId="LiveId" clId="{77A0E9B1-8B91-4B3F-833C-D29E0ED1D853}" dt="2021-05-31T09:05:58.091" v="207" actId="26606"/>
          <ac:spMkLst>
            <pc:docMk/>
            <pc:sldMk cId="3547615958" sldId="264"/>
            <ac:spMk id="52" creationId="{C9A36457-A5F4-4103-A443-02581C09185B}"/>
          </ac:spMkLst>
        </pc:spChg>
        <pc:spChg chg="add del">
          <ac:chgData name="aparupa mitra" userId="1b98958d1c04adf5" providerId="LiveId" clId="{77A0E9B1-8B91-4B3F-833C-D29E0ED1D853}" dt="2021-05-31T09:05:58.091" v="207" actId="26606"/>
          <ac:spMkLst>
            <pc:docMk/>
            <pc:sldMk cId="3547615958" sldId="264"/>
            <ac:spMk id="54" creationId="{DC5FB7E8-B636-40FA-BE8D-48145C0F5C57}"/>
          </ac:spMkLst>
        </pc:spChg>
        <pc:spChg chg="add del">
          <ac:chgData name="aparupa mitra" userId="1b98958d1c04adf5" providerId="LiveId" clId="{77A0E9B1-8B91-4B3F-833C-D29E0ED1D853}" dt="2021-05-31T09:05:58.091" v="207" actId="26606"/>
          <ac:spMkLst>
            <pc:docMk/>
            <pc:sldMk cId="3547615958" sldId="264"/>
            <ac:spMk id="56" creationId="{142DCE2C-2863-46FA-9BE7-24365A24D9BA}"/>
          </ac:spMkLst>
        </pc:spChg>
        <pc:graphicFrameChg chg="add del mod modGraphic">
          <ac:chgData name="aparupa mitra" userId="1b98958d1c04adf5" providerId="LiveId" clId="{77A0E9B1-8B91-4B3F-833C-D29E0ED1D853}" dt="2021-06-01T06:22:14.862" v="3573"/>
          <ac:graphicFrameMkLst>
            <pc:docMk/>
            <pc:sldMk cId="3547615958" sldId="264"/>
            <ac:graphicFrameMk id="3" creationId="{8209BB26-95C6-4651-8E36-D6956E830724}"/>
          </ac:graphicFrameMkLst>
        </pc:graphicFrameChg>
        <pc:graphicFrameChg chg="add del mod">
          <ac:chgData name="aparupa mitra" userId="1b98958d1c04adf5" providerId="LiveId" clId="{77A0E9B1-8B91-4B3F-833C-D29E0ED1D853}" dt="2021-06-01T06:22:36.498" v="3577"/>
          <ac:graphicFrameMkLst>
            <pc:docMk/>
            <pc:sldMk cId="3547615958" sldId="264"/>
            <ac:graphicFrameMk id="4" creationId="{8BA99A70-60E4-4C35-A377-D96DB7140A4A}"/>
          </ac:graphicFrameMkLst>
        </pc:graphicFrameChg>
        <pc:graphicFrameChg chg="add del mod">
          <ac:chgData name="aparupa mitra" userId="1b98958d1c04adf5" providerId="LiveId" clId="{77A0E9B1-8B91-4B3F-833C-D29E0ED1D853}" dt="2021-06-01T06:22:35.998" v="3576"/>
          <ac:graphicFrameMkLst>
            <pc:docMk/>
            <pc:sldMk cId="3547615958" sldId="264"/>
            <ac:graphicFrameMk id="5" creationId="{55317523-1F91-489A-ABE0-A2C764FE2B34}"/>
          </ac:graphicFrameMkLst>
        </pc:graphicFrameChg>
        <pc:picChg chg="add mod">
          <ac:chgData name="aparupa mitra" userId="1b98958d1c04adf5" providerId="LiveId" clId="{77A0E9B1-8B91-4B3F-833C-D29E0ED1D853}" dt="2021-06-01T06:32:39.584" v="4097" actId="1076"/>
          <ac:picMkLst>
            <pc:docMk/>
            <pc:sldMk cId="3547615958" sldId="264"/>
            <ac:picMk id="7" creationId="{47193EEC-4212-4D10-96D3-DA036D395482}"/>
          </ac:picMkLst>
        </pc:picChg>
        <pc:picChg chg="add mod">
          <ac:chgData name="aparupa mitra" userId="1b98958d1c04adf5" providerId="LiveId" clId="{77A0E9B1-8B91-4B3F-833C-D29E0ED1D853}" dt="2021-06-01T06:35:38.912" v="4123" actId="1076"/>
          <ac:picMkLst>
            <pc:docMk/>
            <pc:sldMk cId="3547615958" sldId="264"/>
            <ac:picMk id="9" creationId="{B6EB13FF-00B6-4B7F-8AEA-2829E96D1734}"/>
          </ac:picMkLst>
        </pc:picChg>
      </pc:sldChg>
      <pc:sldChg chg="addSp delSp modSp add mod">
        <pc:chgData name="aparupa mitra" userId="1b98958d1c04adf5" providerId="LiveId" clId="{77A0E9B1-8B91-4B3F-833C-D29E0ED1D853}" dt="2021-06-01T06:48:31.457" v="4435" actId="255"/>
        <pc:sldMkLst>
          <pc:docMk/>
          <pc:sldMk cId="2622251811" sldId="265"/>
        </pc:sldMkLst>
        <pc:spChg chg="mod">
          <ac:chgData name="aparupa mitra" userId="1b98958d1c04adf5" providerId="LiveId" clId="{77A0E9B1-8B91-4B3F-833C-D29E0ED1D853}" dt="2021-06-01T06:48:31.457" v="4435" actId="255"/>
          <ac:spMkLst>
            <pc:docMk/>
            <pc:sldMk cId="2622251811" sldId="265"/>
            <ac:spMk id="2" creationId="{01D678CE-E869-45DF-8561-F8E0EA0C02AE}"/>
          </ac:spMkLst>
        </pc:spChg>
        <pc:spChg chg="del">
          <ac:chgData name="aparupa mitra" userId="1b98958d1c04adf5" providerId="LiveId" clId="{77A0E9B1-8B91-4B3F-833C-D29E0ED1D853}" dt="2021-06-01T06:44:53.246" v="4365" actId="26606"/>
          <ac:spMkLst>
            <pc:docMk/>
            <pc:sldMk cId="2622251811" sldId="265"/>
            <ac:spMk id="23" creationId="{1B15ED52-F352-441B-82BF-E0EA34836D08}"/>
          </ac:spMkLst>
        </pc:spChg>
        <pc:spChg chg="del">
          <ac:chgData name="aparupa mitra" userId="1b98958d1c04adf5" providerId="LiveId" clId="{77A0E9B1-8B91-4B3F-833C-D29E0ED1D853}" dt="2021-06-01T06:44:53.246" v="4365" actId="26606"/>
          <ac:spMkLst>
            <pc:docMk/>
            <pc:sldMk cId="2622251811" sldId="265"/>
            <ac:spMk id="43" creationId="{3B2E3793-BFE6-45A2-9B7B-E18844431C99}"/>
          </ac:spMkLst>
        </pc:spChg>
        <pc:spChg chg="del">
          <ac:chgData name="aparupa mitra" userId="1b98958d1c04adf5" providerId="LiveId" clId="{77A0E9B1-8B91-4B3F-833C-D29E0ED1D853}" dt="2021-06-01T06:44:53.246" v="4365" actId="26606"/>
          <ac:spMkLst>
            <pc:docMk/>
            <pc:sldMk cId="2622251811" sldId="265"/>
            <ac:spMk id="44" creationId="{BC4C4868-CB8F-4AF9-9CDB-8108F2C19B67}"/>
          </ac:spMkLst>
        </pc:spChg>
        <pc:spChg chg="del">
          <ac:chgData name="aparupa mitra" userId="1b98958d1c04adf5" providerId="LiveId" clId="{77A0E9B1-8B91-4B3F-833C-D29E0ED1D853}" dt="2021-06-01T06:44:53.246" v="4365" actId="26606"/>
          <ac:spMkLst>
            <pc:docMk/>
            <pc:sldMk cId="2622251811" sldId="265"/>
            <ac:spMk id="45" creationId="{375E0459-6403-40CD-989D-56A4407CA12E}"/>
          </ac:spMkLst>
        </pc:spChg>
        <pc:spChg chg="del">
          <ac:chgData name="aparupa mitra" userId="1b98958d1c04adf5" providerId="LiveId" clId="{77A0E9B1-8B91-4B3F-833C-D29E0ED1D853}" dt="2021-06-01T06:44:53.246" v="4365" actId="26606"/>
          <ac:spMkLst>
            <pc:docMk/>
            <pc:sldMk cId="2622251811" sldId="265"/>
            <ac:spMk id="46" creationId="{53E5B1A8-3AC9-4BD1-9BBC-78CA94F2D1BA}"/>
          </ac:spMkLst>
        </pc:spChg>
        <pc:spChg chg="del mod">
          <ac:chgData name="aparupa mitra" userId="1b98958d1c04adf5" providerId="LiveId" clId="{77A0E9B1-8B91-4B3F-833C-D29E0ED1D853}" dt="2021-06-01T06:44:53.246" v="4365" actId="26606"/>
          <ac:spMkLst>
            <pc:docMk/>
            <pc:sldMk cId="2622251811" sldId="265"/>
            <ac:spMk id="47" creationId="{42D44742-FC8E-498D-9EB8-9DAAFE98B724}"/>
          </ac:spMkLst>
        </pc:spChg>
        <pc:spChg chg="add">
          <ac:chgData name="aparupa mitra" userId="1b98958d1c04adf5" providerId="LiveId" clId="{77A0E9B1-8B91-4B3F-833C-D29E0ED1D853}" dt="2021-06-01T06:44:53.246" v="4365" actId="26606"/>
          <ac:spMkLst>
            <pc:docMk/>
            <pc:sldMk cId="2622251811" sldId="265"/>
            <ac:spMk id="53" creationId="{BACC6370-2D7E-4714-9D71-7542949D7D5D}"/>
          </ac:spMkLst>
        </pc:spChg>
        <pc:spChg chg="add">
          <ac:chgData name="aparupa mitra" userId="1b98958d1c04adf5" providerId="LiveId" clId="{77A0E9B1-8B91-4B3F-833C-D29E0ED1D853}" dt="2021-06-01T06:44:53.246" v="4365" actId="26606"/>
          <ac:spMkLst>
            <pc:docMk/>
            <pc:sldMk cId="2622251811" sldId="265"/>
            <ac:spMk id="55" creationId="{256B2C21-A230-48C0-8DF1-C46611373C44}"/>
          </ac:spMkLst>
        </pc:spChg>
        <pc:spChg chg="add">
          <ac:chgData name="aparupa mitra" userId="1b98958d1c04adf5" providerId="LiveId" clId="{77A0E9B1-8B91-4B3F-833C-D29E0ED1D853}" dt="2021-06-01T06:44:53.246" v="4365" actId="26606"/>
          <ac:spMkLst>
            <pc:docMk/>
            <pc:sldMk cId="2622251811" sldId="265"/>
            <ac:spMk id="57" creationId="{3847E18C-932D-4C95-AABA-FEC7C9499AD7}"/>
          </ac:spMkLst>
        </pc:spChg>
        <pc:spChg chg="add">
          <ac:chgData name="aparupa mitra" userId="1b98958d1c04adf5" providerId="LiveId" clId="{77A0E9B1-8B91-4B3F-833C-D29E0ED1D853}" dt="2021-06-01T06:44:53.246" v="4365" actId="26606"/>
          <ac:spMkLst>
            <pc:docMk/>
            <pc:sldMk cId="2622251811" sldId="265"/>
            <ac:spMk id="59" creationId="{3150CB11-0C61-439E-910F-5787759E72A0}"/>
          </ac:spMkLst>
        </pc:spChg>
        <pc:spChg chg="add">
          <ac:chgData name="aparupa mitra" userId="1b98958d1c04adf5" providerId="LiveId" clId="{77A0E9B1-8B91-4B3F-833C-D29E0ED1D853}" dt="2021-06-01T06:44:53.246" v="4365" actId="26606"/>
          <ac:spMkLst>
            <pc:docMk/>
            <pc:sldMk cId="2622251811" sldId="265"/>
            <ac:spMk id="61" creationId="{43F8A58B-5155-44CE-A5FF-7647B47D0A7A}"/>
          </ac:spMkLst>
        </pc:spChg>
        <pc:spChg chg="add">
          <ac:chgData name="aparupa mitra" userId="1b98958d1c04adf5" providerId="LiveId" clId="{77A0E9B1-8B91-4B3F-833C-D29E0ED1D853}" dt="2021-06-01T06:44:53.246" v="4365" actId="26606"/>
          <ac:spMkLst>
            <pc:docMk/>
            <pc:sldMk cId="2622251811" sldId="265"/>
            <ac:spMk id="63" creationId="{443F2ACA-E6D6-4028-82DD-F03C262D5DE6}"/>
          </ac:spMkLst>
        </pc:spChg>
        <pc:graphicFrameChg chg="add">
          <ac:chgData name="aparupa mitra" userId="1b98958d1c04adf5" providerId="LiveId" clId="{77A0E9B1-8B91-4B3F-833C-D29E0ED1D853}" dt="2021-06-01T06:44:53.246" v="4365" actId="26606"/>
          <ac:graphicFrameMkLst>
            <pc:docMk/>
            <pc:sldMk cId="2622251811" sldId="265"/>
            <ac:graphicFrameMk id="49" creationId="{59C2025E-E4BC-4AB3-884E-0B4DF356774A}"/>
          </ac:graphicFrameMkLst>
        </pc:graphicFrameChg>
      </pc:sldChg>
      <pc:sldChg chg="modSp add mod">
        <pc:chgData name="aparupa mitra" userId="1b98958d1c04adf5" providerId="LiveId" clId="{77A0E9B1-8B91-4B3F-833C-D29E0ED1D853}" dt="2021-06-01T04:07:42.508" v="1781" actId="14100"/>
        <pc:sldMkLst>
          <pc:docMk/>
          <pc:sldMk cId="358276392" sldId="266"/>
        </pc:sldMkLst>
        <pc:spChg chg="mod">
          <ac:chgData name="aparupa mitra" userId="1b98958d1c04adf5" providerId="LiveId" clId="{77A0E9B1-8B91-4B3F-833C-D29E0ED1D853}" dt="2021-06-01T04:07:34.568" v="1779" actId="20577"/>
          <ac:spMkLst>
            <pc:docMk/>
            <pc:sldMk cId="358276392" sldId="266"/>
            <ac:spMk id="2" creationId="{01D678CE-E869-45DF-8561-F8E0EA0C02AE}"/>
          </ac:spMkLst>
        </pc:spChg>
        <pc:spChg chg="mod">
          <ac:chgData name="aparupa mitra" userId="1b98958d1c04adf5" providerId="LiveId" clId="{77A0E9B1-8B91-4B3F-833C-D29E0ED1D853}" dt="2021-06-01T04:07:42.508" v="1781" actId="14100"/>
          <ac:spMkLst>
            <pc:docMk/>
            <pc:sldMk cId="358276392" sldId="266"/>
            <ac:spMk id="47" creationId="{42D44742-FC8E-498D-9EB8-9DAAFE98B724}"/>
          </ac:spMkLst>
        </pc:spChg>
      </pc:sldChg>
      <pc:sldChg chg="modSp add mod ord">
        <pc:chgData name="aparupa mitra" userId="1b98958d1c04adf5" providerId="LiveId" clId="{77A0E9B1-8B91-4B3F-833C-D29E0ED1D853}" dt="2021-05-31T09:25:05.367" v="327" actId="20577"/>
        <pc:sldMkLst>
          <pc:docMk/>
          <pc:sldMk cId="367688104" sldId="267"/>
        </pc:sldMkLst>
        <pc:spChg chg="mod">
          <ac:chgData name="aparupa mitra" userId="1b98958d1c04adf5" providerId="LiveId" clId="{77A0E9B1-8B91-4B3F-833C-D29E0ED1D853}" dt="2021-05-31T09:25:05.367" v="327" actId="20577"/>
          <ac:spMkLst>
            <pc:docMk/>
            <pc:sldMk cId="367688104" sldId="267"/>
            <ac:spMk id="2" creationId="{68E76248-E497-4C42-8F20-28DEAC093457}"/>
          </ac:spMkLst>
        </pc:spChg>
      </pc:sldChg>
      <pc:sldChg chg="add del">
        <pc:chgData name="aparupa mitra" userId="1b98958d1c04adf5" providerId="LiveId" clId="{77A0E9B1-8B91-4B3F-833C-D29E0ED1D853}" dt="2021-06-01T06:54:36.541" v="4465" actId="2696"/>
        <pc:sldMkLst>
          <pc:docMk/>
          <pc:sldMk cId="778825397" sldId="268"/>
        </pc:sldMkLst>
      </pc:sldChg>
      <pc:sldChg chg="addSp delSp modSp add mod">
        <pc:chgData name="aparupa mitra" userId="1b98958d1c04adf5" providerId="LiveId" clId="{77A0E9B1-8B91-4B3F-833C-D29E0ED1D853}" dt="2021-06-01T07:10:45.927" v="4678" actId="14100"/>
        <pc:sldMkLst>
          <pc:docMk/>
          <pc:sldMk cId="1371848755" sldId="269"/>
        </pc:sldMkLst>
        <pc:spChg chg="mod">
          <ac:chgData name="aparupa mitra" userId="1b98958d1c04adf5" providerId="LiveId" clId="{77A0E9B1-8B91-4B3F-833C-D29E0ED1D853}" dt="2021-06-01T07:08:47.152" v="4653" actId="26606"/>
          <ac:spMkLst>
            <pc:docMk/>
            <pc:sldMk cId="1371848755" sldId="269"/>
            <ac:spMk id="2" creationId="{01D678CE-E869-45DF-8561-F8E0EA0C02AE}"/>
          </ac:spMkLst>
        </pc:spChg>
        <pc:spChg chg="del">
          <ac:chgData name="aparupa mitra" userId="1b98958d1c04adf5" providerId="LiveId" clId="{77A0E9B1-8B91-4B3F-833C-D29E0ED1D853}" dt="2021-06-01T07:08:47.152" v="4653" actId="26606"/>
          <ac:spMkLst>
            <pc:docMk/>
            <pc:sldMk cId="1371848755" sldId="269"/>
            <ac:spMk id="23" creationId="{1B15ED52-F352-441B-82BF-E0EA34836D08}"/>
          </ac:spMkLst>
        </pc:spChg>
        <pc:spChg chg="del">
          <ac:chgData name="aparupa mitra" userId="1b98958d1c04adf5" providerId="LiveId" clId="{77A0E9B1-8B91-4B3F-833C-D29E0ED1D853}" dt="2021-06-01T07:08:47.152" v="4653" actId="26606"/>
          <ac:spMkLst>
            <pc:docMk/>
            <pc:sldMk cId="1371848755" sldId="269"/>
            <ac:spMk id="43" creationId="{3B2E3793-BFE6-45A2-9B7B-E18844431C99}"/>
          </ac:spMkLst>
        </pc:spChg>
        <pc:spChg chg="del">
          <ac:chgData name="aparupa mitra" userId="1b98958d1c04adf5" providerId="LiveId" clId="{77A0E9B1-8B91-4B3F-833C-D29E0ED1D853}" dt="2021-06-01T07:08:47.152" v="4653" actId="26606"/>
          <ac:spMkLst>
            <pc:docMk/>
            <pc:sldMk cId="1371848755" sldId="269"/>
            <ac:spMk id="44" creationId="{BC4C4868-CB8F-4AF9-9CDB-8108F2C19B67}"/>
          </ac:spMkLst>
        </pc:spChg>
        <pc:spChg chg="del">
          <ac:chgData name="aparupa mitra" userId="1b98958d1c04adf5" providerId="LiveId" clId="{77A0E9B1-8B91-4B3F-833C-D29E0ED1D853}" dt="2021-06-01T07:08:47.152" v="4653" actId="26606"/>
          <ac:spMkLst>
            <pc:docMk/>
            <pc:sldMk cId="1371848755" sldId="269"/>
            <ac:spMk id="45" creationId="{375E0459-6403-40CD-989D-56A4407CA12E}"/>
          </ac:spMkLst>
        </pc:spChg>
        <pc:spChg chg="del">
          <ac:chgData name="aparupa mitra" userId="1b98958d1c04adf5" providerId="LiveId" clId="{77A0E9B1-8B91-4B3F-833C-D29E0ED1D853}" dt="2021-06-01T07:08:47.152" v="4653" actId="26606"/>
          <ac:spMkLst>
            <pc:docMk/>
            <pc:sldMk cId="1371848755" sldId="269"/>
            <ac:spMk id="46" creationId="{53E5B1A8-3AC9-4BD1-9BBC-78CA94F2D1BA}"/>
          </ac:spMkLst>
        </pc:spChg>
        <pc:spChg chg="add del mod">
          <ac:chgData name="aparupa mitra" userId="1b98958d1c04adf5" providerId="LiveId" clId="{77A0E9B1-8B91-4B3F-833C-D29E0ED1D853}" dt="2021-06-01T07:09:24.079" v="4660" actId="26606"/>
          <ac:spMkLst>
            <pc:docMk/>
            <pc:sldMk cId="1371848755" sldId="269"/>
            <ac:spMk id="47" creationId="{42D44742-FC8E-498D-9EB8-9DAAFE98B724}"/>
          </ac:spMkLst>
        </pc:spChg>
        <pc:spChg chg="add">
          <ac:chgData name="aparupa mitra" userId="1b98958d1c04adf5" providerId="LiveId" clId="{77A0E9B1-8B91-4B3F-833C-D29E0ED1D853}" dt="2021-06-01T07:08:47.152" v="4653" actId="26606"/>
          <ac:spMkLst>
            <pc:docMk/>
            <pc:sldMk cId="1371848755" sldId="269"/>
            <ac:spMk id="52" creationId="{DEE2AD96-B495-4E06-9291-B71706F728CB}"/>
          </ac:spMkLst>
        </pc:spChg>
        <pc:spChg chg="add">
          <ac:chgData name="aparupa mitra" userId="1b98958d1c04adf5" providerId="LiveId" clId="{77A0E9B1-8B91-4B3F-833C-D29E0ED1D853}" dt="2021-06-01T07:08:47.152" v="4653" actId="26606"/>
          <ac:spMkLst>
            <pc:docMk/>
            <pc:sldMk cId="1371848755" sldId="269"/>
            <ac:spMk id="54" creationId="{53CF6D67-C5A8-4ADD-9E8E-1E38CA1D3166}"/>
          </ac:spMkLst>
        </pc:spChg>
        <pc:spChg chg="add">
          <ac:chgData name="aparupa mitra" userId="1b98958d1c04adf5" providerId="LiveId" clId="{77A0E9B1-8B91-4B3F-833C-D29E0ED1D853}" dt="2021-06-01T07:08:47.152" v="4653" actId="26606"/>
          <ac:spMkLst>
            <pc:docMk/>
            <pc:sldMk cId="1371848755" sldId="269"/>
            <ac:spMk id="56" creationId="{86909FA0-B515-4681-B7A8-FA281D133B94}"/>
          </ac:spMkLst>
        </pc:spChg>
        <pc:spChg chg="add">
          <ac:chgData name="aparupa mitra" userId="1b98958d1c04adf5" providerId="LiveId" clId="{77A0E9B1-8B91-4B3F-833C-D29E0ED1D853}" dt="2021-06-01T07:08:47.152" v="4653" actId="26606"/>
          <ac:spMkLst>
            <pc:docMk/>
            <pc:sldMk cId="1371848755" sldId="269"/>
            <ac:spMk id="58" creationId="{21C9FE86-FCC3-4A31-AA1C-C882262B7FE7}"/>
          </ac:spMkLst>
        </pc:spChg>
        <pc:spChg chg="add">
          <ac:chgData name="aparupa mitra" userId="1b98958d1c04adf5" providerId="LiveId" clId="{77A0E9B1-8B91-4B3F-833C-D29E0ED1D853}" dt="2021-06-01T07:08:47.152" v="4653" actId="26606"/>
          <ac:spMkLst>
            <pc:docMk/>
            <pc:sldMk cId="1371848755" sldId="269"/>
            <ac:spMk id="60" creationId="{7D96243B-ECED-4B71-8E06-AE9A285EAD20}"/>
          </ac:spMkLst>
        </pc:spChg>
        <pc:spChg chg="add">
          <ac:chgData name="aparupa mitra" userId="1b98958d1c04adf5" providerId="LiveId" clId="{77A0E9B1-8B91-4B3F-833C-D29E0ED1D853}" dt="2021-06-01T07:08:47.152" v="4653" actId="26606"/>
          <ac:spMkLst>
            <pc:docMk/>
            <pc:sldMk cId="1371848755" sldId="269"/>
            <ac:spMk id="62" creationId="{A09989E4-EFDC-4A90-A633-E0525FB4139E}"/>
          </ac:spMkLst>
        </pc:spChg>
        <pc:graphicFrameChg chg="add del">
          <ac:chgData name="aparupa mitra" userId="1b98958d1c04adf5" providerId="LiveId" clId="{77A0E9B1-8B91-4B3F-833C-D29E0ED1D853}" dt="2021-06-01T07:09:24.061" v="4659" actId="26606"/>
          <ac:graphicFrameMkLst>
            <pc:docMk/>
            <pc:sldMk cId="1371848755" sldId="269"/>
            <ac:graphicFrameMk id="64" creationId="{D17D036B-6576-4E58-B1E0-BE6B1242E356}"/>
          </ac:graphicFrameMkLst>
        </pc:graphicFrameChg>
        <pc:graphicFrameChg chg="add mod">
          <ac:chgData name="aparupa mitra" userId="1b98958d1c04adf5" providerId="LiveId" clId="{77A0E9B1-8B91-4B3F-833C-D29E0ED1D853}" dt="2021-06-01T07:10:45.927" v="4678" actId="14100"/>
          <ac:graphicFrameMkLst>
            <pc:docMk/>
            <pc:sldMk cId="1371848755" sldId="269"/>
            <ac:graphicFrameMk id="66" creationId="{1A6AD914-8A24-4BEF-B829-FA37469691B5}"/>
          </ac:graphicFrameMkLst>
        </pc:graphicFrameChg>
      </pc:sldChg>
      <pc:sldChg chg="addSp delSp modSp add mod">
        <pc:chgData name="aparupa mitra" userId="1b98958d1c04adf5" providerId="LiveId" clId="{77A0E9B1-8B91-4B3F-833C-D29E0ED1D853}" dt="2021-06-01T06:52:08.656" v="4458" actId="6549"/>
        <pc:sldMkLst>
          <pc:docMk/>
          <pc:sldMk cId="2961432786" sldId="270"/>
        </pc:sldMkLst>
        <pc:spChg chg="mod">
          <ac:chgData name="aparupa mitra" userId="1b98958d1c04adf5" providerId="LiveId" clId="{77A0E9B1-8B91-4B3F-833C-D29E0ED1D853}" dt="2021-05-31T18:28:08.633" v="1298" actId="255"/>
          <ac:spMkLst>
            <pc:docMk/>
            <pc:sldMk cId="2961432786" sldId="270"/>
            <ac:spMk id="2" creationId="{01D678CE-E869-45DF-8561-F8E0EA0C02AE}"/>
          </ac:spMkLst>
        </pc:spChg>
        <pc:spChg chg="mod">
          <ac:chgData name="aparupa mitra" userId="1b98958d1c04adf5" providerId="LiveId" clId="{77A0E9B1-8B91-4B3F-833C-D29E0ED1D853}" dt="2021-06-01T06:52:08.656" v="4458" actId="6549"/>
          <ac:spMkLst>
            <pc:docMk/>
            <pc:sldMk cId="2961432786" sldId="270"/>
            <ac:spMk id="47" creationId="{42D44742-FC8E-498D-9EB8-9DAAFE98B724}"/>
          </ac:spMkLst>
        </pc:spChg>
        <pc:picChg chg="add del">
          <ac:chgData name="aparupa mitra" userId="1b98958d1c04adf5" providerId="LiveId" clId="{77A0E9B1-8B91-4B3F-833C-D29E0ED1D853}" dt="2021-05-31T18:32:54.501" v="1304" actId="22"/>
          <ac:picMkLst>
            <pc:docMk/>
            <pc:sldMk cId="2961432786" sldId="270"/>
            <ac:picMk id="4" creationId="{14B749EC-B7BA-487C-B98A-B46DF76EDBDE}"/>
          </ac:picMkLst>
        </pc:picChg>
        <pc:picChg chg="add mod">
          <ac:chgData name="aparupa mitra" userId="1b98958d1c04adf5" providerId="LiveId" clId="{77A0E9B1-8B91-4B3F-833C-D29E0ED1D853}" dt="2021-05-31T18:55:17.564" v="1773" actId="14100"/>
          <ac:picMkLst>
            <pc:docMk/>
            <pc:sldMk cId="2961432786" sldId="270"/>
            <ac:picMk id="6" creationId="{7F3D5C2A-8CE9-4791-813F-F24F9CBF0A01}"/>
          </ac:picMkLst>
        </pc:picChg>
      </pc:sldChg>
      <pc:sldChg chg="modSp add mod">
        <pc:chgData name="aparupa mitra" userId="1b98958d1c04adf5" providerId="LiveId" clId="{77A0E9B1-8B91-4B3F-833C-D29E0ED1D853}" dt="2021-06-01T05:53:14.225" v="2889" actId="6549"/>
        <pc:sldMkLst>
          <pc:docMk/>
          <pc:sldMk cId="1974763918" sldId="271"/>
        </pc:sldMkLst>
        <pc:spChg chg="mod">
          <ac:chgData name="aparupa mitra" userId="1b98958d1c04adf5" providerId="LiveId" clId="{77A0E9B1-8B91-4B3F-833C-D29E0ED1D853}" dt="2021-05-31T18:49:03.966" v="1715" actId="255"/>
          <ac:spMkLst>
            <pc:docMk/>
            <pc:sldMk cId="1974763918" sldId="271"/>
            <ac:spMk id="2" creationId="{01D678CE-E869-45DF-8561-F8E0EA0C02AE}"/>
          </ac:spMkLst>
        </pc:spChg>
        <pc:spChg chg="mod">
          <ac:chgData name="aparupa mitra" userId="1b98958d1c04adf5" providerId="LiveId" clId="{77A0E9B1-8B91-4B3F-833C-D29E0ED1D853}" dt="2021-06-01T05:53:14.225" v="2889" actId="6549"/>
          <ac:spMkLst>
            <pc:docMk/>
            <pc:sldMk cId="1974763918" sldId="271"/>
            <ac:spMk id="47" creationId="{42D44742-FC8E-498D-9EB8-9DAAFE98B724}"/>
          </ac:spMkLst>
        </pc:spChg>
      </pc:sldChg>
      <pc:sldChg chg="modSp add mod">
        <pc:chgData name="aparupa mitra" userId="1b98958d1c04adf5" providerId="LiveId" clId="{77A0E9B1-8B91-4B3F-833C-D29E0ED1D853}" dt="2021-06-01T06:53:20.445" v="4461" actId="255"/>
        <pc:sldMkLst>
          <pc:docMk/>
          <pc:sldMk cId="735559908" sldId="272"/>
        </pc:sldMkLst>
        <pc:spChg chg="mod">
          <ac:chgData name="aparupa mitra" userId="1b98958d1c04adf5" providerId="LiveId" clId="{77A0E9B1-8B91-4B3F-833C-D29E0ED1D853}" dt="2021-06-01T06:04:34.287" v="3266" actId="20577"/>
          <ac:spMkLst>
            <pc:docMk/>
            <pc:sldMk cId="735559908" sldId="272"/>
            <ac:spMk id="2" creationId="{01D678CE-E869-45DF-8561-F8E0EA0C02AE}"/>
          </ac:spMkLst>
        </pc:spChg>
        <pc:spChg chg="mod">
          <ac:chgData name="aparupa mitra" userId="1b98958d1c04adf5" providerId="LiveId" clId="{77A0E9B1-8B91-4B3F-833C-D29E0ED1D853}" dt="2021-06-01T06:53:20.445" v="4461" actId="255"/>
          <ac:spMkLst>
            <pc:docMk/>
            <pc:sldMk cId="735559908" sldId="272"/>
            <ac:spMk id="47" creationId="{42D44742-FC8E-498D-9EB8-9DAAFE98B724}"/>
          </ac:spMkLst>
        </pc:spChg>
      </pc:sldChg>
      <pc:sldChg chg="modSp add del mod">
        <pc:chgData name="aparupa mitra" userId="1b98958d1c04adf5" providerId="LiveId" clId="{77A0E9B1-8B91-4B3F-833C-D29E0ED1D853}" dt="2021-05-31T18:50:14.525" v="1733" actId="47"/>
        <pc:sldMkLst>
          <pc:docMk/>
          <pc:sldMk cId="3891186415" sldId="272"/>
        </pc:sldMkLst>
        <pc:spChg chg="mod">
          <ac:chgData name="aparupa mitra" userId="1b98958d1c04adf5" providerId="LiveId" clId="{77A0E9B1-8B91-4B3F-833C-D29E0ED1D853}" dt="2021-05-31T18:22:14.687" v="1049" actId="6549"/>
          <ac:spMkLst>
            <pc:docMk/>
            <pc:sldMk cId="3891186415" sldId="272"/>
            <ac:spMk id="2" creationId="{01D678CE-E869-45DF-8561-F8E0EA0C02AE}"/>
          </ac:spMkLst>
        </pc:spChg>
        <pc:spChg chg="mod">
          <ac:chgData name="aparupa mitra" userId="1b98958d1c04adf5" providerId="LiveId" clId="{77A0E9B1-8B91-4B3F-833C-D29E0ED1D853}" dt="2021-05-31T18:48:00.246" v="1665" actId="14100"/>
          <ac:spMkLst>
            <pc:docMk/>
            <pc:sldMk cId="3891186415" sldId="272"/>
            <ac:spMk id="47" creationId="{42D44742-FC8E-498D-9EB8-9DAAFE98B724}"/>
          </ac:spMkLst>
        </pc:spChg>
      </pc:sldChg>
      <pc:sldChg chg="add del">
        <pc:chgData name="aparupa mitra" userId="1b98958d1c04adf5" providerId="LiveId" clId="{77A0E9B1-8B91-4B3F-833C-D29E0ED1D853}" dt="2021-05-31T18:48:30.546" v="1667" actId="47"/>
        <pc:sldMkLst>
          <pc:docMk/>
          <pc:sldMk cId="459971374" sldId="273"/>
        </pc:sldMkLst>
      </pc:sldChg>
      <pc:sldChg chg="modSp add mod">
        <pc:chgData name="aparupa mitra" userId="1b98958d1c04adf5" providerId="LiveId" clId="{77A0E9B1-8B91-4B3F-833C-D29E0ED1D853}" dt="2021-06-01T06:47:54.137" v="4412" actId="20577"/>
        <pc:sldMkLst>
          <pc:docMk/>
          <pc:sldMk cId="1989538441" sldId="273"/>
        </pc:sldMkLst>
        <pc:spChg chg="mod">
          <ac:chgData name="aparupa mitra" userId="1b98958d1c04adf5" providerId="LiveId" clId="{77A0E9B1-8B91-4B3F-833C-D29E0ED1D853}" dt="2021-06-01T06:47:54.137" v="4412" actId="20577"/>
          <ac:spMkLst>
            <pc:docMk/>
            <pc:sldMk cId="1989538441" sldId="273"/>
            <ac:spMk id="2" creationId="{01D678CE-E869-45DF-8561-F8E0EA0C02AE}"/>
          </ac:spMkLst>
        </pc:spChg>
        <pc:spChg chg="mod">
          <ac:chgData name="aparupa mitra" userId="1b98958d1c04adf5" providerId="LiveId" clId="{77A0E9B1-8B91-4B3F-833C-D29E0ED1D853}" dt="2021-06-01T06:47:40.934" v="4408" actId="6549"/>
          <ac:spMkLst>
            <pc:docMk/>
            <pc:sldMk cId="1989538441" sldId="273"/>
            <ac:spMk id="47" creationId="{42D44742-FC8E-498D-9EB8-9DAAFE98B724}"/>
          </ac:spMkLst>
        </pc:spChg>
      </pc:sldChg>
      <pc:sldChg chg="modSp add mod">
        <pc:chgData name="aparupa mitra" userId="1b98958d1c04adf5" providerId="LiveId" clId="{77A0E9B1-8B91-4B3F-833C-D29E0ED1D853}" dt="2021-06-01T06:49:12.090" v="4446" actId="20577"/>
        <pc:sldMkLst>
          <pc:docMk/>
          <pc:sldMk cId="3414569560" sldId="274"/>
        </pc:sldMkLst>
        <pc:spChg chg="mod">
          <ac:chgData name="aparupa mitra" userId="1b98958d1c04adf5" providerId="LiveId" clId="{77A0E9B1-8B91-4B3F-833C-D29E0ED1D853}" dt="2021-06-01T06:49:12.090" v="4446" actId="20577"/>
          <ac:spMkLst>
            <pc:docMk/>
            <pc:sldMk cId="3414569560" sldId="274"/>
            <ac:spMk id="2" creationId="{01D678CE-E869-45DF-8561-F8E0EA0C02AE}"/>
          </ac:spMkLst>
        </pc:spChg>
      </pc:sldChg>
      <pc:sldChg chg="modSp add mod">
        <pc:chgData name="aparupa mitra" userId="1b98958d1c04adf5" providerId="LiveId" clId="{77A0E9B1-8B91-4B3F-833C-D29E0ED1D853}" dt="2021-06-01T06:49:07.933" v="4444" actId="20577"/>
        <pc:sldMkLst>
          <pc:docMk/>
          <pc:sldMk cId="1711282726" sldId="275"/>
        </pc:sldMkLst>
        <pc:spChg chg="mod">
          <ac:chgData name="aparupa mitra" userId="1b98958d1c04adf5" providerId="LiveId" clId="{77A0E9B1-8B91-4B3F-833C-D29E0ED1D853}" dt="2021-06-01T06:49:07.933" v="4444" actId="20577"/>
          <ac:spMkLst>
            <pc:docMk/>
            <pc:sldMk cId="1711282726" sldId="275"/>
            <ac:spMk id="2" creationId="{01D678CE-E869-45DF-8561-F8E0EA0C02AE}"/>
          </ac:spMkLst>
        </pc:spChg>
      </pc:sldChg>
      <pc:sldChg chg="modSp add mod">
        <pc:chgData name="aparupa mitra" userId="1b98958d1c04adf5" providerId="LiveId" clId="{77A0E9B1-8B91-4B3F-833C-D29E0ED1D853}" dt="2021-06-01T06:48:52.626" v="4440" actId="20577"/>
        <pc:sldMkLst>
          <pc:docMk/>
          <pc:sldMk cId="2310225997" sldId="276"/>
        </pc:sldMkLst>
        <pc:spChg chg="mod">
          <ac:chgData name="aparupa mitra" userId="1b98958d1c04adf5" providerId="LiveId" clId="{77A0E9B1-8B91-4B3F-833C-D29E0ED1D853}" dt="2021-06-01T06:48:52.626" v="4440" actId="20577"/>
          <ac:spMkLst>
            <pc:docMk/>
            <pc:sldMk cId="2310225997" sldId="276"/>
            <ac:spMk id="2" creationId="{01D678CE-E869-45DF-8561-F8E0EA0C02AE}"/>
          </ac:spMkLst>
        </pc:spChg>
      </pc:sldChg>
      <pc:sldChg chg="modSp add mod">
        <pc:chgData name="aparupa mitra" userId="1b98958d1c04adf5" providerId="LiveId" clId="{77A0E9B1-8B91-4B3F-833C-D29E0ED1D853}" dt="2021-06-01T07:12:07.456" v="4723" actId="27636"/>
        <pc:sldMkLst>
          <pc:docMk/>
          <pc:sldMk cId="3239914809" sldId="277"/>
        </pc:sldMkLst>
        <pc:spChg chg="mod">
          <ac:chgData name="aparupa mitra" userId="1b98958d1c04adf5" providerId="LiveId" clId="{77A0E9B1-8B91-4B3F-833C-D29E0ED1D853}" dt="2021-06-01T07:11:49.184" v="4715" actId="2711"/>
          <ac:spMkLst>
            <pc:docMk/>
            <pc:sldMk cId="3239914809" sldId="277"/>
            <ac:spMk id="2" creationId="{01D678CE-E869-45DF-8561-F8E0EA0C02AE}"/>
          </ac:spMkLst>
        </pc:spChg>
        <pc:spChg chg="mod">
          <ac:chgData name="aparupa mitra" userId="1b98958d1c04adf5" providerId="LiveId" clId="{77A0E9B1-8B91-4B3F-833C-D29E0ED1D853}" dt="2021-06-01T07:12:07.456" v="4723" actId="27636"/>
          <ac:spMkLst>
            <pc:docMk/>
            <pc:sldMk cId="3239914809" sldId="277"/>
            <ac:spMk id="47" creationId="{42D44742-FC8E-498D-9EB8-9DAAFE98B724}"/>
          </ac:spMkLst>
        </pc:spChg>
      </pc:sldChg>
      <pc:sldChg chg="modSp add mod">
        <pc:chgData name="aparupa mitra" userId="1b98958d1c04adf5" providerId="LiveId" clId="{77A0E9B1-8B91-4B3F-833C-D29E0ED1D853}" dt="2021-06-01T07:13:43.911" v="4732" actId="20577"/>
        <pc:sldMkLst>
          <pc:docMk/>
          <pc:sldMk cId="4236816044" sldId="278"/>
        </pc:sldMkLst>
        <pc:spChg chg="mod">
          <ac:chgData name="aparupa mitra" userId="1b98958d1c04adf5" providerId="LiveId" clId="{77A0E9B1-8B91-4B3F-833C-D29E0ED1D853}" dt="2021-06-01T07:13:43.911" v="4732" actId="20577"/>
          <ac:spMkLst>
            <pc:docMk/>
            <pc:sldMk cId="4236816044" sldId="278"/>
            <ac:spMk id="2" creationId="{01D678CE-E869-45DF-8561-F8E0EA0C02AE}"/>
          </ac:spMkLst>
        </pc:spChg>
      </pc:sldChg>
    </pc:docChg>
  </pc:docChgLst>
  <pc:docChgLst>
    <pc:chgData name="aparupa mitra" userId="1b98958d1c04adf5" providerId="LiveId" clId="{72D748E4-EC27-49FE-A400-394C92E70FEA}"/>
    <pc:docChg chg="undo custSel addSld delSld modSld">
      <pc:chgData name="aparupa mitra" userId="1b98958d1c04adf5" providerId="LiveId" clId="{72D748E4-EC27-49FE-A400-394C92E70FEA}" dt="2021-06-05T05:44:15.246" v="6907" actId="20577"/>
      <pc:docMkLst>
        <pc:docMk/>
      </pc:docMkLst>
      <pc:sldChg chg="modNotesTx">
        <pc:chgData name="aparupa mitra" userId="1b98958d1c04adf5" providerId="LiveId" clId="{72D748E4-EC27-49FE-A400-394C92E70FEA}" dt="2021-06-05T05:44:02.220" v="6871" actId="20577"/>
        <pc:sldMkLst>
          <pc:docMk/>
          <pc:sldMk cId="542704405" sldId="261"/>
        </pc:sldMkLst>
      </pc:sldChg>
      <pc:sldChg chg="modSp mod modNotesTx">
        <pc:chgData name="aparupa mitra" userId="1b98958d1c04adf5" providerId="LiveId" clId="{72D748E4-EC27-49FE-A400-394C92E70FEA}" dt="2021-06-05T05:44:15.246" v="6907" actId="20577"/>
        <pc:sldMkLst>
          <pc:docMk/>
          <pc:sldMk cId="3936641095" sldId="262"/>
        </pc:sldMkLst>
        <pc:spChg chg="mod">
          <ac:chgData name="aparupa mitra" userId="1b98958d1c04adf5" providerId="LiveId" clId="{72D748E4-EC27-49FE-A400-394C92E70FEA}" dt="2021-06-01T07:33:05.448" v="4" actId="113"/>
          <ac:spMkLst>
            <pc:docMk/>
            <pc:sldMk cId="3936641095" sldId="262"/>
            <ac:spMk id="2" creationId="{01D678CE-E869-45DF-8561-F8E0EA0C02AE}"/>
          </ac:spMkLst>
        </pc:spChg>
        <pc:graphicFrameChg chg="mod">
          <ac:chgData name="aparupa mitra" userId="1b98958d1c04adf5" providerId="LiveId" clId="{72D748E4-EC27-49FE-A400-394C92E70FEA}" dt="2021-06-01T07:32:16.823" v="3" actId="20577"/>
          <ac:graphicFrameMkLst>
            <pc:docMk/>
            <pc:sldMk cId="3936641095" sldId="262"/>
            <ac:graphicFrameMk id="96" creationId="{91B5E5F4-FCF0-41EC-9294-BB526C6D7295}"/>
          </ac:graphicFrameMkLst>
        </pc:graphicFrameChg>
      </pc:sldChg>
      <pc:sldChg chg="modSp mod modNotesTx">
        <pc:chgData name="aparupa mitra" userId="1b98958d1c04adf5" providerId="LiveId" clId="{72D748E4-EC27-49FE-A400-394C92E70FEA}" dt="2021-06-04T09:39:39.091" v="6668" actId="20577"/>
        <pc:sldMkLst>
          <pc:docMk/>
          <pc:sldMk cId="1773747835" sldId="263"/>
        </pc:sldMkLst>
        <pc:spChg chg="mod">
          <ac:chgData name="aparupa mitra" userId="1b98958d1c04adf5" providerId="LiveId" clId="{72D748E4-EC27-49FE-A400-394C92E70FEA}" dt="2021-06-04T09:39:39.091" v="6668" actId="20577"/>
          <ac:spMkLst>
            <pc:docMk/>
            <pc:sldMk cId="1773747835" sldId="263"/>
            <ac:spMk id="47" creationId="{42D44742-FC8E-498D-9EB8-9DAAFE98B724}"/>
          </ac:spMkLst>
        </pc:spChg>
      </pc:sldChg>
      <pc:sldChg chg="addSp delSp modSp mod">
        <pc:chgData name="aparupa mitra" userId="1b98958d1c04adf5" providerId="LiveId" clId="{72D748E4-EC27-49FE-A400-394C92E70FEA}" dt="2021-06-02T09:30:55.673" v="5171" actId="1076"/>
        <pc:sldMkLst>
          <pc:docMk/>
          <pc:sldMk cId="3547615958" sldId="264"/>
        </pc:sldMkLst>
        <pc:spChg chg="mod">
          <ac:chgData name="aparupa mitra" userId="1b98958d1c04adf5" providerId="LiveId" clId="{72D748E4-EC27-49FE-A400-394C92E70FEA}" dt="2021-06-02T09:12:09.852" v="5163" actId="5793"/>
          <ac:spMkLst>
            <pc:docMk/>
            <pc:sldMk cId="3547615958" sldId="264"/>
            <ac:spMk id="47" creationId="{42D44742-FC8E-498D-9EB8-9DAAFE98B724}"/>
          </ac:spMkLst>
        </pc:spChg>
        <pc:picChg chg="add del mod">
          <ac:chgData name="aparupa mitra" userId="1b98958d1c04adf5" providerId="LiveId" clId="{72D748E4-EC27-49FE-A400-394C92E70FEA}" dt="2021-06-02T09:07:15.596" v="5127" actId="21"/>
          <ac:picMkLst>
            <pc:docMk/>
            <pc:sldMk cId="3547615958" sldId="264"/>
            <ac:picMk id="4" creationId="{62FB566D-0F9C-4E47-8BA6-FFC3292A3CCD}"/>
          </ac:picMkLst>
        </pc:picChg>
        <pc:picChg chg="mod">
          <ac:chgData name="aparupa mitra" userId="1b98958d1c04adf5" providerId="LiveId" clId="{72D748E4-EC27-49FE-A400-394C92E70FEA}" dt="2021-06-02T09:12:04.556" v="5162" actId="1076"/>
          <ac:picMkLst>
            <pc:docMk/>
            <pc:sldMk cId="3547615958" sldId="264"/>
            <ac:picMk id="7" creationId="{47193EEC-4212-4D10-96D3-DA036D395482}"/>
          </ac:picMkLst>
        </pc:picChg>
        <pc:picChg chg="del mod">
          <ac:chgData name="aparupa mitra" userId="1b98958d1c04adf5" providerId="LiveId" clId="{72D748E4-EC27-49FE-A400-394C92E70FEA}" dt="2021-06-02T09:06:58.970" v="5121" actId="478"/>
          <ac:picMkLst>
            <pc:docMk/>
            <pc:sldMk cId="3547615958" sldId="264"/>
            <ac:picMk id="9" creationId="{B6EB13FF-00B6-4B7F-8AEA-2829E96D1734}"/>
          </ac:picMkLst>
        </pc:picChg>
        <pc:picChg chg="add mod">
          <ac:chgData name="aparupa mitra" userId="1b98958d1c04adf5" providerId="LiveId" clId="{72D748E4-EC27-49FE-A400-394C92E70FEA}" dt="2021-06-02T09:30:55.673" v="5171" actId="1076"/>
          <ac:picMkLst>
            <pc:docMk/>
            <pc:sldMk cId="3547615958" sldId="264"/>
            <ac:picMk id="13" creationId="{F4D54104-4352-4C51-826B-15FA2A310424}"/>
          </ac:picMkLst>
        </pc:picChg>
      </pc:sldChg>
      <pc:sldChg chg="modSp mod">
        <pc:chgData name="aparupa mitra" userId="1b98958d1c04adf5" providerId="LiveId" clId="{72D748E4-EC27-49FE-A400-394C92E70FEA}" dt="2021-06-01T16:49:30.902" v="3257" actId="14100"/>
        <pc:sldMkLst>
          <pc:docMk/>
          <pc:sldMk cId="2622251811" sldId="265"/>
        </pc:sldMkLst>
        <pc:spChg chg="mod">
          <ac:chgData name="aparupa mitra" userId="1b98958d1c04adf5" providerId="LiveId" clId="{72D748E4-EC27-49FE-A400-394C92E70FEA}" dt="2021-06-01T07:33:20.320" v="7" actId="14100"/>
          <ac:spMkLst>
            <pc:docMk/>
            <pc:sldMk cId="2622251811" sldId="265"/>
            <ac:spMk id="2" creationId="{01D678CE-E869-45DF-8561-F8E0EA0C02AE}"/>
          </ac:spMkLst>
        </pc:spChg>
        <pc:graphicFrameChg chg="mod">
          <ac:chgData name="aparupa mitra" userId="1b98958d1c04adf5" providerId="LiveId" clId="{72D748E4-EC27-49FE-A400-394C92E70FEA}" dt="2021-06-01T16:49:30.902" v="3257" actId="14100"/>
          <ac:graphicFrameMkLst>
            <pc:docMk/>
            <pc:sldMk cId="2622251811" sldId="265"/>
            <ac:graphicFrameMk id="49" creationId="{59C2025E-E4BC-4AB3-884E-0B4DF356774A}"/>
          </ac:graphicFrameMkLst>
        </pc:graphicFrameChg>
      </pc:sldChg>
      <pc:sldChg chg="modSp mod modNotesTx">
        <pc:chgData name="aparupa mitra" userId="1b98958d1c04adf5" providerId="LiveId" clId="{72D748E4-EC27-49FE-A400-394C92E70FEA}" dt="2021-06-05T05:43:17.441" v="6793" actId="20577"/>
        <pc:sldMkLst>
          <pc:docMk/>
          <pc:sldMk cId="358276392" sldId="266"/>
        </pc:sldMkLst>
        <pc:spChg chg="mod">
          <ac:chgData name="aparupa mitra" userId="1b98958d1c04adf5" providerId="LiveId" clId="{72D748E4-EC27-49FE-A400-394C92E70FEA}" dt="2021-06-01T10:19:45.043" v="192" actId="313"/>
          <ac:spMkLst>
            <pc:docMk/>
            <pc:sldMk cId="358276392" sldId="266"/>
            <ac:spMk id="2" creationId="{01D678CE-E869-45DF-8561-F8E0EA0C02AE}"/>
          </ac:spMkLst>
        </pc:spChg>
        <pc:spChg chg="mod">
          <ac:chgData name="aparupa mitra" userId="1b98958d1c04adf5" providerId="LiveId" clId="{72D748E4-EC27-49FE-A400-394C92E70FEA}" dt="2021-06-04T08:07:07.338" v="6563" actId="6549"/>
          <ac:spMkLst>
            <pc:docMk/>
            <pc:sldMk cId="358276392" sldId="266"/>
            <ac:spMk id="47" creationId="{42D44742-FC8E-498D-9EB8-9DAAFE98B724}"/>
          </ac:spMkLst>
        </pc:spChg>
      </pc:sldChg>
      <pc:sldChg chg="modSp mod">
        <pc:chgData name="aparupa mitra" userId="1b98958d1c04adf5" providerId="LiveId" clId="{72D748E4-EC27-49FE-A400-394C92E70FEA}" dt="2021-06-01T07:33:42.799" v="11" actId="14100"/>
        <pc:sldMkLst>
          <pc:docMk/>
          <pc:sldMk cId="1371848755" sldId="269"/>
        </pc:sldMkLst>
        <pc:spChg chg="mod">
          <ac:chgData name="aparupa mitra" userId="1b98958d1c04adf5" providerId="LiveId" clId="{72D748E4-EC27-49FE-A400-394C92E70FEA}" dt="2021-06-01T07:33:42.799" v="11" actId="14100"/>
          <ac:spMkLst>
            <pc:docMk/>
            <pc:sldMk cId="1371848755" sldId="269"/>
            <ac:spMk id="2" creationId="{01D678CE-E869-45DF-8561-F8E0EA0C02AE}"/>
          </ac:spMkLst>
        </pc:spChg>
      </pc:sldChg>
      <pc:sldChg chg="modSp mod modNotesTx">
        <pc:chgData name="aparupa mitra" userId="1b98958d1c04adf5" providerId="LiveId" clId="{72D748E4-EC27-49FE-A400-394C92E70FEA}" dt="2021-06-05T05:32:14.812" v="6748" actId="20577"/>
        <pc:sldMkLst>
          <pc:docMk/>
          <pc:sldMk cId="1974763918" sldId="271"/>
        </pc:sldMkLst>
        <pc:spChg chg="mod">
          <ac:chgData name="aparupa mitra" userId="1b98958d1c04adf5" providerId="LiveId" clId="{72D748E4-EC27-49FE-A400-394C92E70FEA}" dt="2021-06-01T16:59:34.536" v="3397" actId="6549"/>
          <ac:spMkLst>
            <pc:docMk/>
            <pc:sldMk cId="1974763918" sldId="271"/>
            <ac:spMk id="47" creationId="{42D44742-FC8E-498D-9EB8-9DAAFE98B724}"/>
          </ac:spMkLst>
        </pc:spChg>
      </pc:sldChg>
      <pc:sldChg chg="modSp mod">
        <pc:chgData name="aparupa mitra" userId="1b98958d1c04adf5" providerId="LiveId" clId="{72D748E4-EC27-49FE-A400-394C92E70FEA}" dt="2021-06-04T09:40:07.899" v="6669" actId="6549"/>
        <pc:sldMkLst>
          <pc:docMk/>
          <pc:sldMk cId="735559908" sldId="272"/>
        </pc:sldMkLst>
        <pc:spChg chg="mod">
          <ac:chgData name="aparupa mitra" userId="1b98958d1c04adf5" providerId="LiveId" clId="{72D748E4-EC27-49FE-A400-394C92E70FEA}" dt="2021-06-04T09:40:07.899" v="6669" actId="6549"/>
          <ac:spMkLst>
            <pc:docMk/>
            <pc:sldMk cId="735559908" sldId="272"/>
            <ac:spMk id="47" creationId="{42D44742-FC8E-498D-9EB8-9DAAFE98B724}"/>
          </ac:spMkLst>
        </pc:spChg>
      </pc:sldChg>
      <pc:sldChg chg="addSp delSp modSp mod setClrOvrMap modNotesTx">
        <pc:chgData name="aparupa mitra" userId="1b98958d1c04adf5" providerId="LiveId" clId="{72D748E4-EC27-49FE-A400-394C92E70FEA}" dt="2021-06-01T18:00:11.789" v="3479" actId="6549"/>
        <pc:sldMkLst>
          <pc:docMk/>
          <pc:sldMk cId="1989538441" sldId="273"/>
        </pc:sldMkLst>
        <pc:spChg chg="mod">
          <ac:chgData name="aparupa mitra" userId="1b98958d1c04adf5" providerId="LiveId" clId="{72D748E4-EC27-49FE-A400-394C92E70FEA}" dt="2021-06-01T10:43:37.779" v="856" actId="26606"/>
          <ac:spMkLst>
            <pc:docMk/>
            <pc:sldMk cId="1989538441" sldId="273"/>
            <ac:spMk id="2" creationId="{01D678CE-E869-45DF-8561-F8E0EA0C02AE}"/>
          </ac:spMkLst>
        </pc:spChg>
        <pc:spChg chg="add del">
          <ac:chgData name="aparupa mitra" userId="1b98958d1c04adf5" providerId="LiveId" clId="{72D748E4-EC27-49FE-A400-394C92E70FEA}" dt="2021-06-01T10:43:37.779" v="856" actId="26606"/>
          <ac:spMkLst>
            <pc:docMk/>
            <pc:sldMk cId="1989538441" sldId="273"/>
            <ac:spMk id="23" creationId="{1B15ED52-F352-441B-82BF-E0EA34836D08}"/>
          </ac:spMkLst>
        </pc:spChg>
        <pc:spChg chg="add del">
          <ac:chgData name="aparupa mitra" userId="1b98958d1c04adf5" providerId="LiveId" clId="{72D748E4-EC27-49FE-A400-394C92E70FEA}" dt="2021-06-01T10:43:37.779" v="856" actId="26606"/>
          <ac:spMkLst>
            <pc:docMk/>
            <pc:sldMk cId="1989538441" sldId="273"/>
            <ac:spMk id="43" creationId="{3B2E3793-BFE6-45A2-9B7B-E18844431C99}"/>
          </ac:spMkLst>
        </pc:spChg>
        <pc:spChg chg="add del">
          <ac:chgData name="aparupa mitra" userId="1b98958d1c04adf5" providerId="LiveId" clId="{72D748E4-EC27-49FE-A400-394C92E70FEA}" dt="2021-06-01T10:43:37.779" v="856" actId="26606"/>
          <ac:spMkLst>
            <pc:docMk/>
            <pc:sldMk cId="1989538441" sldId="273"/>
            <ac:spMk id="44" creationId="{BC4C4868-CB8F-4AF9-9CDB-8108F2C19B67}"/>
          </ac:spMkLst>
        </pc:spChg>
        <pc:spChg chg="add del">
          <ac:chgData name="aparupa mitra" userId="1b98958d1c04adf5" providerId="LiveId" clId="{72D748E4-EC27-49FE-A400-394C92E70FEA}" dt="2021-06-01T10:43:37.779" v="856" actId="26606"/>
          <ac:spMkLst>
            <pc:docMk/>
            <pc:sldMk cId="1989538441" sldId="273"/>
            <ac:spMk id="45" creationId="{375E0459-6403-40CD-989D-56A4407CA12E}"/>
          </ac:spMkLst>
        </pc:spChg>
        <pc:spChg chg="add del">
          <ac:chgData name="aparupa mitra" userId="1b98958d1c04adf5" providerId="LiveId" clId="{72D748E4-EC27-49FE-A400-394C92E70FEA}" dt="2021-06-01T10:43:37.779" v="856" actId="26606"/>
          <ac:spMkLst>
            <pc:docMk/>
            <pc:sldMk cId="1989538441" sldId="273"/>
            <ac:spMk id="46" creationId="{53E5B1A8-3AC9-4BD1-9BBC-78CA94F2D1BA}"/>
          </ac:spMkLst>
        </pc:spChg>
        <pc:spChg chg="add del mod">
          <ac:chgData name="aparupa mitra" userId="1b98958d1c04adf5" providerId="LiveId" clId="{72D748E4-EC27-49FE-A400-394C92E70FEA}" dt="2021-06-01T18:00:11.789" v="3479" actId="6549"/>
          <ac:spMkLst>
            <pc:docMk/>
            <pc:sldMk cId="1989538441" sldId="273"/>
            <ac:spMk id="47" creationId="{42D44742-FC8E-498D-9EB8-9DAAFE98B724}"/>
          </ac:spMkLst>
        </pc:spChg>
        <pc:spChg chg="add del">
          <ac:chgData name="aparupa mitra" userId="1b98958d1c04adf5" providerId="LiveId" clId="{72D748E4-EC27-49FE-A400-394C92E70FEA}" dt="2021-06-01T10:43:37.779" v="856" actId="26606"/>
          <ac:spMkLst>
            <pc:docMk/>
            <pc:sldMk cId="1989538441" sldId="273"/>
            <ac:spMk id="54" creationId="{9228552E-C8B1-4A80-8448-0787CE0FC704}"/>
          </ac:spMkLst>
        </pc:spChg>
        <pc:graphicFrameChg chg="add del">
          <ac:chgData name="aparupa mitra" userId="1b98958d1c04adf5" providerId="LiveId" clId="{72D748E4-EC27-49FE-A400-394C92E70FEA}" dt="2021-06-01T10:43:37.779" v="856" actId="26606"/>
          <ac:graphicFrameMkLst>
            <pc:docMk/>
            <pc:sldMk cId="1989538441" sldId="273"/>
            <ac:graphicFrameMk id="49" creationId="{873ED51F-9350-4F27-9F73-5D74D9D2E08F}"/>
          </ac:graphicFrameMkLst>
        </pc:graphicFrameChg>
        <pc:picChg chg="add del">
          <ac:chgData name="aparupa mitra" userId="1b98958d1c04adf5" providerId="LiveId" clId="{72D748E4-EC27-49FE-A400-394C92E70FEA}" dt="2021-06-01T10:43:37.779" v="856" actId="26606"/>
          <ac:picMkLst>
            <pc:docMk/>
            <pc:sldMk cId="1989538441" sldId="273"/>
            <ac:picMk id="50" creationId="{CD00EB4D-AAAA-4682-86D0-559C398BF398}"/>
          </ac:picMkLst>
        </pc:picChg>
      </pc:sldChg>
      <pc:sldChg chg="modSp mod">
        <pc:chgData name="aparupa mitra" userId="1b98958d1c04adf5" providerId="LiveId" clId="{72D748E4-EC27-49FE-A400-394C92E70FEA}" dt="2021-06-02T10:08:06.173" v="5174" actId="20577"/>
        <pc:sldMkLst>
          <pc:docMk/>
          <pc:sldMk cId="3414569560" sldId="274"/>
        </pc:sldMkLst>
        <pc:spChg chg="mod">
          <ac:chgData name="aparupa mitra" userId="1b98958d1c04adf5" providerId="LiveId" clId="{72D748E4-EC27-49FE-A400-394C92E70FEA}" dt="2021-06-02T10:08:06.173" v="5174" actId="20577"/>
          <ac:spMkLst>
            <pc:docMk/>
            <pc:sldMk cId="3414569560" sldId="274"/>
            <ac:spMk id="47" creationId="{42D44742-FC8E-498D-9EB8-9DAAFE98B724}"/>
          </ac:spMkLst>
        </pc:spChg>
      </pc:sldChg>
      <pc:sldChg chg="modSp mod modNotesTx">
        <pc:chgData name="aparupa mitra" userId="1b98958d1c04adf5" providerId="LiveId" clId="{72D748E4-EC27-49FE-A400-394C92E70FEA}" dt="2021-06-02T07:47:41.986" v="4534" actId="12"/>
        <pc:sldMkLst>
          <pc:docMk/>
          <pc:sldMk cId="1711282726" sldId="275"/>
        </pc:sldMkLst>
        <pc:spChg chg="mod">
          <ac:chgData name="aparupa mitra" userId="1b98958d1c04adf5" providerId="LiveId" clId="{72D748E4-EC27-49FE-A400-394C92E70FEA}" dt="2021-06-02T07:47:41.986" v="4534" actId="12"/>
          <ac:spMkLst>
            <pc:docMk/>
            <pc:sldMk cId="1711282726" sldId="275"/>
            <ac:spMk id="47" creationId="{42D44742-FC8E-498D-9EB8-9DAAFE98B724}"/>
          </ac:spMkLst>
        </pc:spChg>
      </pc:sldChg>
      <pc:sldChg chg="modSp mod modNotesTx">
        <pc:chgData name="aparupa mitra" userId="1b98958d1c04adf5" providerId="LiveId" clId="{72D748E4-EC27-49FE-A400-394C92E70FEA}" dt="2021-06-02T07:47:18.690" v="4532" actId="12"/>
        <pc:sldMkLst>
          <pc:docMk/>
          <pc:sldMk cId="2310225997" sldId="276"/>
        </pc:sldMkLst>
        <pc:spChg chg="mod">
          <ac:chgData name="aparupa mitra" userId="1b98958d1c04adf5" providerId="LiveId" clId="{72D748E4-EC27-49FE-A400-394C92E70FEA}" dt="2021-06-02T07:47:18.690" v="4532" actId="12"/>
          <ac:spMkLst>
            <pc:docMk/>
            <pc:sldMk cId="2310225997" sldId="276"/>
            <ac:spMk id="47" creationId="{42D44742-FC8E-498D-9EB8-9DAAFE98B724}"/>
          </ac:spMkLst>
        </pc:spChg>
      </pc:sldChg>
      <pc:sldChg chg="addSp delSp modSp mod">
        <pc:chgData name="aparupa mitra" userId="1b98958d1c04adf5" providerId="LiveId" clId="{72D748E4-EC27-49FE-A400-394C92E70FEA}" dt="2021-06-04T09:51:19.750" v="6678" actId="12"/>
        <pc:sldMkLst>
          <pc:docMk/>
          <pc:sldMk cId="3239914809" sldId="277"/>
        </pc:sldMkLst>
        <pc:spChg chg="mod">
          <ac:chgData name="aparupa mitra" userId="1b98958d1c04adf5" providerId="LiveId" clId="{72D748E4-EC27-49FE-A400-394C92E70FEA}" dt="2021-06-04T05:19:52.081" v="5279" actId="26606"/>
          <ac:spMkLst>
            <pc:docMk/>
            <pc:sldMk cId="3239914809" sldId="277"/>
            <ac:spMk id="2" creationId="{01D678CE-E869-45DF-8561-F8E0EA0C02AE}"/>
          </ac:spMkLst>
        </pc:spChg>
        <pc:spChg chg="add del">
          <ac:chgData name="aparupa mitra" userId="1b98958d1c04adf5" providerId="LiveId" clId="{72D748E4-EC27-49FE-A400-394C92E70FEA}" dt="2021-06-04T05:19:52.081" v="5279" actId="26606"/>
          <ac:spMkLst>
            <pc:docMk/>
            <pc:sldMk cId="3239914809" sldId="277"/>
            <ac:spMk id="23" creationId="{1B15ED52-F352-441B-82BF-E0EA34836D08}"/>
          </ac:spMkLst>
        </pc:spChg>
        <pc:spChg chg="add del">
          <ac:chgData name="aparupa mitra" userId="1b98958d1c04adf5" providerId="LiveId" clId="{72D748E4-EC27-49FE-A400-394C92E70FEA}" dt="2021-06-04T05:19:52.081" v="5279" actId="26606"/>
          <ac:spMkLst>
            <pc:docMk/>
            <pc:sldMk cId="3239914809" sldId="277"/>
            <ac:spMk id="43" creationId="{3B2E3793-BFE6-45A2-9B7B-E18844431C99}"/>
          </ac:spMkLst>
        </pc:spChg>
        <pc:spChg chg="add del">
          <ac:chgData name="aparupa mitra" userId="1b98958d1c04adf5" providerId="LiveId" clId="{72D748E4-EC27-49FE-A400-394C92E70FEA}" dt="2021-06-04T05:19:52.081" v="5279" actId="26606"/>
          <ac:spMkLst>
            <pc:docMk/>
            <pc:sldMk cId="3239914809" sldId="277"/>
            <ac:spMk id="44" creationId="{BC4C4868-CB8F-4AF9-9CDB-8108F2C19B67}"/>
          </ac:spMkLst>
        </pc:spChg>
        <pc:spChg chg="add del">
          <ac:chgData name="aparupa mitra" userId="1b98958d1c04adf5" providerId="LiveId" clId="{72D748E4-EC27-49FE-A400-394C92E70FEA}" dt="2021-06-04T05:19:52.081" v="5279" actId="26606"/>
          <ac:spMkLst>
            <pc:docMk/>
            <pc:sldMk cId="3239914809" sldId="277"/>
            <ac:spMk id="45" creationId="{375E0459-6403-40CD-989D-56A4407CA12E}"/>
          </ac:spMkLst>
        </pc:spChg>
        <pc:spChg chg="add del">
          <ac:chgData name="aparupa mitra" userId="1b98958d1c04adf5" providerId="LiveId" clId="{72D748E4-EC27-49FE-A400-394C92E70FEA}" dt="2021-06-04T05:19:52.081" v="5279" actId="26606"/>
          <ac:spMkLst>
            <pc:docMk/>
            <pc:sldMk cId="3239914809" sldId="277"/>
            <ac:spMk id="46" creationId="{53E5B1A8-3AC9-4BD1-9BBC-78CA94F2D1BA}"/>
          </ac:spMkLst>
        </pc:spChg>
        <pc:spChg chg="mod">
          <ac:chgData name="aparupa mitra" userId="1b98958d1c04adf5" providerId="LiveId" clId="{72D748E4-EC27-49FE-A400-394C92E70FEA}" dt="2021-06-04T09:51:19.750" v="6678" actId="12"/>
          <ac:spMkLst>
            <pc:docMk/>
            <pc:sldMk cId="3239914809" sldId="277"/>
            <ac:spMk id="47" creationId="{42D44742-FC8E-498D-9EB8-9DAAFE98B724}"/>
          </ac:spMkLst>
        </pc:spChg>
        <pc:spChg chg="add del">
          <ac:chgData name="aparupa mitra" userId="1b98958d1c04adf5" providerId="LiveId" clId="{72D748E4-EC27-49FE-A400-394C92E70FEA}" dt="2021-06-04T05:19:52.081" v="5279" actId="26606"/>
          <ac:spMkLst>
            <pc:docMk/>
            <pc:sldMk cId="3239914809" sldId="277"/>
            <ac:spMk id="49" creationId="{12609869-9E80-471B-A487-A53288E0E791}"/>
          </ac:spMkLst>
        </pc:spChg>
        <pc:spChg chg="add del">
          <ac:chgData name="aparupa mitra" userId="1b98958d1c04adf5" providerId="LiveId" clId="{72D748E4-EC27-49FE-A400-394C92E70FEA}" dt="2021-06-04T05:19:52.081" v="5279" actId="26606"/>
          <ac:spMkLst>
            <pc:docMk/>
            <pc:sldMk cId="3239914809" sldId="277"/>
            <ac:spMk id="50" creationId="{7004738A-9D34-43E8-97D2-CA0EED4F8BE0}"/>
          </ac:spMkLst>
        </pc:spChg>
        <pc:spChg chg="add del">
          <ac:chgData name="aparupa mitra" userId="1b98958d1c04adf5" providerId="LiveId" clId="{72D748E4-EC27-49FE-A400-394C92E70FEA}" dt="2021-06-04T05:19:52.081" v="5279" actId="26606"/>
          <ac:spMkLst>
            <pc:docMk/>
            <pc:sldMk cId="3239914809" sldId="277"/>
            <ac:spMk id="51" creationId="{2813A4FA-24A5-41ED-A534-3807D1B2F344}"/>
          </ac:spMkLst>
        </pc:spChg>
        <pc:spChg chg="add del">
          <ac:chgData name="aparupa mitra" userId="1b98958d1c04adf5" providerId="LiveId" clId="{72D748E4-EC27-49FE-A400-394C92E70FEA}" dt="2021-06-04T05:16:57.680" v="5237" actId="26606"/>
          <ac:spMkLst>
            <pc:docMk/>
            <pc:sldMk cId="3239914809" sldId="277"/>
            <ac:spMk id="52" creationId="{201CC55D-ED54-4C5C-95E6-10947BD1103B}"/>
          </ac:spMkLst>
        </pc:spChg>
        <pc:spChg chg="add del">
          <ac:chgData name="aparupa mitra" userId="1b98958d1c04adf5" providerId="LiveId" clId="{72D748E4-EC27-49FE-A400-394C92E70FEA}" dt="2021-06-04T05:19:52.081" v="5279" actId="26606"/>
          <ac:spMkLst>
            <pc:docMk/>
            <pc:sldMk cId="3239914809" sldId="277"/>
            <ac:spMk id="53" creationId="{C3944F27-CA70-4E84-A51A-E6BF89558979}"/>
          </ac:spMkLst>
        </pc:spChg>
        <pc:spChg chg="add del">
          <ac:chgData name="aparupa mitra" userId="1b98958d1c04adf5" providerId="LiveId" clId="{72D748E4-EC27-49FE-A400-394C92E70FEA}" dt="2021-06-04T05:19:52.081" v="5279" actId="26606"/>
          <ac:spMkLst>
            <pc:docMk/>
            <pc:sldMk cId="3239914809" sldId="277"/>
            <ac:spMk id="56" creationId="{B8B8D07F-F13E-443E-BA68-2D26672D76B9}"/>
          </ac:spMkLst>
        </pc:spChg>
        <pc:spChg chg="add del">
          <ac:chgData name="aparupa mitra" userId="1b98958d1c04adf5" providerId="LiveId" clId="{72D748E4-EC27-49FE-A400-394C92E70FEA}" dt="2021-06-04T05:16:57.680" v="5237" actId="26606"/>
          <ac:spMkLst>
            <pc:docMk/>
            <pc:sldMk cId="3239914809" sldId="277"/>
            <ac:spMk id="58" creationId="{3873B707-463F-40B0-8227-E8CC6C67EB25}"/>
          </ac:spMkLst>
        </pc:spChg>
        <pc:spChg chg="add del">
          <ac:chgData name="aparupa mitra" userId="1b98958d1c04adf5" providerId="LiveId" clId="{72D748E4-EC27-49FE-A400-394C92E70FEA}" dt="2021-06-04T05:16:57.680" v="5237" actId="26606"/>
          <ac:spMkLst>
            <pc:docMk/>
            <pc:sldMk cId="3239914809" sldId="277"/>
            <ac:spMk id="60" creationId="{C13237C8-E62C-4F0D-A318-BD6FB6C2D138}"/>
          </ac:spMkLst>
        </pc:spChg>
        <pc:spChg chg="add del">
          <ac:chgData name="aparupa mitra" userId="1b98958d1c04adf5" providerId="LiveId" clId="{72D748E4-EC27-49FE-A400-394C92E70FEA}" dt="2021-06-04T05:16:57.680" v="5237" actId="26606"/>
          <ac:spMkLst>
            <pc:docMk/>
            <pc:sldMk cId="3239914809" sldId="277"/>
            <ac:spMk id="62" creationId="{19C9EAEA-39D0-4B0E-A0EB-51E7B26740B1}"/>
          </ac:spMkLst>
        </pc:spChg>
        <pc:grpChg chg="add del">
          <ac:chgData name="aparupa mitra" userId="1b98958d1c04adf5" providerId="LiveId" clId="{72D748E4-EC27-49FE-A400-394C92E70FEA}" dt="2021-06-04T05:16:57.680" v="5237" actId="26606"/>
          <ac:grpSpMkLst>
            <pc:docMk/>
            <pc:sldMk cId="3239914809" sldId="277"/>
            <ac:grpSpMk id="54" creationId="{1DE889C7-FAD6-4397-98E2-05D503484459}"/>
          </ac:grpSpMkLst>
        </pc:grpChg>
        <pc:picChg chg="add mod">
          <ac:chgData name="aparupa mitra" userId="1b98958d1c04adf5" providerId="LiveId" clId="{72D748E4-EC27-49FE-A400-394C92E70FEA}" dt="2021-06-04T05:19:52.081" v="5279" actId="26606"/>
          <ac:picMkLst>
            <pc:docMk/>
            <pc:sldMk cId="3239914809" sldId="277"/>
            <ac:picMk id="4" creationId="{FF04F2C2-3820-42A4-BD34-9F1B560E509D}"/>
          </ac:picMkLst>
        </pc:picChg>
      </pc:sldChg>
      <pc:sldChg chg="addSp delSp modSp mod modNotesTx">
        <pc:chgData name="aparupa mitra" userId="1b98958d1c04adf5" providerId="LiveId" clId="{72D748E4-EC27-49FE-A400-394C92E70FEA}" dt="2021-06-04T09:59:52.502" v="6688" actId="20577"/>
        <pc:sldMkLst>
          <pc:docMk/>
          <pc:sldMk cId="4236816044" sldId="278"/>
        </pc:sldMkLst>
        <pc:spChg chg="mod">
          <ac:chgData name="aparupa mitra" userId="1b98958d1c04adf5" providerId="LiveId" clId="{72D748E4-EC27-49FE-A400-394C92E70FEA}" dt="2021-06-04T07:37:40.153" v="6128" actId="6549"/>
          <ac:spMkLst>
            <pc:docMk/>
            <pc:sldMk cId="4236816044" sldId="278"/>
            <ac:spMk id="2" creationId="{01D678CE-E869-45DF-8561-F8E0EA0C02AE}"/>
          </ac:spMkLst>
        </pc:spChg>
        <pc:spChg chg="add del">
          <ac:chgData name="aparupa mitra" userId="1b98958d1c04adf5" providerId="LiveId" clId="{72D748E4-EC27-49FE-A400-394C92E70FEA}" dt="2021-06-04T08:02:44.374" v="6364"/>
          <ac:spMkLst>
            <pc:docMk/>
            <pc:sldMk cId="4236816044" sldId="278"/>
            <ac:spMk id="3" creationId="{F9472116-E88B-451A-B78A-AE9F04C58767}"/>
          </ac:spMkLst>
        </pc:spChg>
        <pc:spChg chg="mod">
          <ac:chgData name="aparupa mitra" userId="1b98958d1c04adf5" providerId="LiveId" clId="{72D748E4-EC27-49FE-A400-394C92E70FEA}" dt="2021-06-04T09:59:52.502" v="6688" actId="20577"/>
          <ac:spMkLst>
            <pc:docMk/>
            <pc:sldMk cId="4236816044" sldId="278"/>
            <ac:spMk id="47" creationId="{42D44742-FC8E-498D-9EB8-9DAAFE98B724}"/>
          </ac:spMkLst>
        </pc:spChg>
      </pc:sldChg>
      <pc:sldChg chg="modSp add del mod">
        <pc:chgData name="aparupa mitra" userId="1b98958d1c04adf5" providerId="LiveId" clId="{72D748E4-EC27-49FE-A400-394C92E70FEA}" dt="2021-06-01T11:06:00.777" v="993" actId="2890"/>
        <pc:sldMkLst>
          <pc:docMk/>
          <pc:sldMk cId="2939650160" sldId="279"/>
        </pc:sldMkLst>
        <pc:spChg chg="mod">
          <ac:chgData name="aparupa mitra" userId="1b98958d1c04adf5" providerId="LiveId" clId="{72D748E4-EC27-49FE-A400-394C92E70FEA}" dt="2021-06-01T11:05:57.587" v="992" actId="14100"/>
          <ac:spMkLst>
            <pc:docMk/>
            <pc:sldMk cId="2939650160" sldId="279"/>
            <ac:spMk id="47" creationId="{42D44742-FC8E-498D-9EB8-9DAAFE98B724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E0EA5F-F0B0-460B-AAF0-5B3EBD9707D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B8C043-1037-4FB7-9670-D6CA8914223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</dgm:t>
    </dgm:pt>
    <dgm:pt modelId="{65FA963B-6B31-4440-8E5F-A903D44A0AC7}" type="parTrans" cxnId="{1EDA6388-5E69-4297-B07F-696518FFD0E8}">
      <dgm:prSet/>
      <dgm:spPr/>
      <dgm:t>
        <a:bodyPr/>
        <a:lstStyle/>
        <a:p>
          <a:endParaRPr lang="en-US"/>
        </a:p>
      </dgm:t>
    </dgm:pt>
    <dgm:pt modelId="{C88D73A7-0952-4858-88A7-DAED0E065025}" type="sibTrans" cxnId="{1EDA6388-5E69-4297-B07F-696518FFD0E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B27BC82-3899-4F60-A3E3-BED6F4C747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Solution to the problem</a:t>
          </a:r>
        </a:p>
      </dgm:t>
    </dgm:pt>
    <dgm:pt modelId="{AA1FA431-3F71-4C49-8133-64427EA16190}" type="parTrans" cxnId="{5D93421C-BBF7-4B19-8A6B-12F1D09E9C11}">
      <dgm:prSet/>
      <dgm:spPr/>
      <dgm:t>
        <a:bodyPr/>
        <a:lstStyle/>
        <a:p>
          <a:endParaRPr lang="en-US"/>
        </a:p>
      </dgm:t>
    </dgm:pt>
    <dgm:pt modelId="{C8BAB0E9-4E20-41BE-8482-C8FC65C24164}" type="sibTrans" cxnId="{5D93421C-BBF7-4B19-8A6B-12F1D09E9C1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3036C1C-F5E2-4FFE-856C-63AD3426517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Analysis of  the model and its outputs</a:t>
          </a:r>
        </a:p>
      </dgm:t>
    </dgm:pt>
    <dgm:pt modelId="{670E5CE4-C0FE-429F-A052-2144A22028C3}" type="parTrans" cxnId="{64D6A171-F68B-4E76-B562-6A8A36DD8860}">
      <dgm:prSet/>
      <dgm:spPr/>
      <dgm:t>
        <a:bodyPr/>
        <a:lstStyle/>
        <a:p>
          <a:endParaRPr lang="en-US"/>
        </a:p>
      </dgm:t>
    </dgm:pt>
    <dgm:pt modelId="{45DC7292-1000-4C8D-BF74-CA99E37A497D}" type="sibTrans" cxnId="{64D6A171-F68B-4E76-B562-6A8A36DD886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4DD5A03-C698-4486-A7C7-7B56EFAF3C8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Other approaches considered</a:t>
          </a:r>
        </a:p>
      </dgm:t>
    </dgm:pt>
    <dgm:pt modelId="{D42BE71E-0112-4EDC-B5A6-1363E3980D93}" type="parTrans" cxnId="{F7788EFC-69F8-4941-ABCC-CA98CCEE9CFE}">
      <dgm:prSet/>
      <dgm:spPr/>
      <dgm:t>
        <a:bodyPr/>
        <a:lstStyle/>
        <a:p>
          <a:endParaRPr lang="en-US"/>
        </a:p>
      </dgm:t>
    </dgm:pt>
    <dgm:pt modelId="{CED93398-5C9F-4C43-8C5F-24670048785A}" type="sibTrans" cxnId="{F7788EFC-69F8-4941-ABCC-CA98CCEE9CF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D2855F0-7DF6-4BD9-AAFF-27FA984E451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Limitations of the model developed</a:t>
          </a:r>
        </a:p>
      </dgm:t>
    </dgm:pt>
    <dgm:pt modelId="{23A74A50-64C1-41BF-AD49-E0FE216BC71D}" type="parTrans" cxnId="{C04AAF24-EB4E-4FCC-B246-CE4090CFD4EF}">
      <dgm:prSet/>
      <dgm:spPr/>
      <dgm:t>
        <a:bodyPr/>
        <a:lstStyle/>
        <a:p>
          <a:endParaRPr lang="en-US"/>
        </a:p>
      </dgm:t>
    </dgm:pt>
    <dgm:pt modelId="{66B7AF00-B383-4B3C-8484-2641324E790A}" type="sibTrans" cxnId="{C04AAF24-EB4E-4FCC-B246-CE4090CFD4E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8306BCB-6194-4837-AD16-0C75ABF71A0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Is the approach adequate to solve the problem?</a:t>
          </a:r>
        </a:p>
      </dgm:t>
    </dgm:pt>
    <dgm:pt modelId="{4DB12AEB-092C-4D0D-9E7A-62952FA7549E}" type="parTrans" cxnId="{8DE97198-A588-4272-B799-E660F5C1D669}">
      <dgm:prSet/>
      <dgm:spPr/>
      <dgm:t>
        <a:bodyPr/>
        <a:lstStyle/>
        <a:p>
          <a:endParaRPr lang="en-US"/>
        </a:p>
      </dgm:t>
    </dgm:pt>
    <dgm:pt modelId="{66067D85-A745-4F2C-8A32-608BD4051A02}" type="sibTrans" cxnId="{8DE97198-A588-4272-B799-E660F5C1D669}">
      <dgm:prSet/>
      <dgm:spPr/>
      <dgm:t>
        <a:bodyPr/>
        <a:lstStyle/>
        <a:p>
          <a:endParaRPr lang="en-US"/>
        </a:p>
      </dgm:t>
    </dgm:pt>
    <dgm:pt modelId="{6FFE57EA-A8E5-4C90-8491-04F7769D179A}" type="pres">
      <dgm:prSet presAssocID="{E1E0EA5F-F0B0-460B-AAF0-5B3EBD9707DF}" presName="root" presStyleCnt="0">
        <dgm:presLayoutVars>
          <dgm:dir/>
          <dgm:resizeHandles val="exact"/>
        </dgm:presLayoutVars>
      </dgm:prSet>
      <dgm:spPr/>
    </dgm:pt>
    <dgm:pt modelId="{B2D9E58F-D299-48A1-B1F8-693B20D98E21}" type="pres">
      <dgm:prSet presAssocID="{E1E0EA5F-F0B0-460B-AAF0-5B3EBD9707DF}" presName="container" presStyleCnt="0">
        <dgm:presLayoutVars>
          <dgm:dir/>
          <dgm:resizeHandles val="exact"/>
        </dgm:presLayoutVars>
      </dgm:prSet>
      <dgm:spPr/>
    </dgm:pt>
    <dgm:pt modelId="{41830AFD-5645-4AFE-9BE1-FC708C833E50}" type="pres">
      <dgm:prSet presAssocID="{D0B8C043-1037-4FB7-9670-D6CA89142231}" presName="compNode" presStyleCnt="0"/>
      <dgm:spPr/>
    </dgm:pt>
    <dgm:pt modelId="{D32C074E-3CCE-44E0-8A3A-B27BC99D51D0}" type="pres">
      <dgm:prSet presAssocID="{D0B8C043-1037-4FB7-9670-D6CA89142231}" presName="iconBgRect" presStyleLbl="bgShp" presStyleIdx="0" presStyleCnt="6"/>
      <dgm:spPr/>
    </dgm:pt>
    <dgm:pt modelId="{40C14D84-4258-4B83-B664-209608C8542A}" type="pres">
      <dgm:prSet presAssocID="{D0B8C043-1037-4FB7-9670-D6CA8914223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8199B2A-76CD-4F38-98EE-5B507704966B}" type="pres">
      <dgm:prSet presAssocID="{D0B8C043-1037-4FB7-9670-D6CA89142231}" presName="spaceRect" presStyleCnt="0"/>
      <dgm:spPr/>
    </dgm:pt>
    <dgm:pt modelId="{65A85676-B831-44F3-AB90-58F81081A8E9}" type="pres">
      <dgm:prSet presAssocID="{D0B8C043-1037-4FB7-9670-D6CA89142231}" presName="textRect" presStyleLbl="revTx" presStyleIdx="0" presStyleCnt="6">
        <dgm:presLayoutVars>
          <dgm:chMax val="1"/>
          <dgm:chPref val="1"/>
        </dgm:presLayoutVars>
      </dgm:prSet>
      <dgm:spPr/>
    </dgm:pt>
    <dgm:pt modelId="{7C451FA4-DAFC-4C51-8510-B4A554584D5B}" type="pres">
      <dgm:prSet presAssocID="{C88D73A7-0952-4858-88A7-DAED0E065025}" presName="sibTrans" presStyleLbl="sibTrans2D1" presStyleIdx="0" presStyleCnt="0"/>
      <dgm:spPr/>
    </dgm:pt>
    <dgm:pt modelId="{4E4BAA84-D528-4722-B277-D03366707C96}" type="pres">
      <dgm:prSet presAssocID="{8B27BC82-3899-4F60-A3E3-BED6F4C7475B}" presName="compNode" presStyleCnt="0"/>
      <dgm:spPr/>
    </dgm:pt>
    <dgm:pt modelId="{9338F9A5-6754-4A53-A4CA-5DC332361E37}" type="pres">
      <dgm:prSet presAssocID="{8B27BC82-3899-4F60-A3E3-BED6F4C7475B}" presName="iconBgRect" presStyleLbl="bgShp" presStyleIdx="1" presStyleCnt="6"/>
      <dgm:spPr/>
    </dgm:pt>
    <dgm:pt modelId="{DC4B1ECE-4AA0-402B-B5FE-00F8B3E598F7}" type="pres">
      <dgm:prSet presAssocID="{8B27BC82-3899-4F60-A3E3-BED6F4C7475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D94B980B-0AC2-4493-B198-D25504380FDB}" type="pres">
      <dgm:prSet presAssocID="{8B27BC82-3899-4F60-A3E3-BED6F4C7475B}" presName="spaceRect" presStyleCnt="0"/>
      <dgm:spPr/>
    </dgm:pt>
    <dgm:pt modelId="{688B3115-FE74-4D13-8C03-236C1146BE41}" type="pres">
      <dgm:prSet presAssocID="{8B27BC82-3899-4F60-A3E3-BED6F4C7475B}" presName="textRect" presStyleLbl="revTx" presStyleIdx="1" presStyleCnt="6">
        <dgm:presLayoutVars>
          <dgm:chMax val="1"/>
          <dgm:chPref val="1"/>
        </dgm:presLayoutVars>
      </dgm:prSet>
      <dgm:spPr/>
    </dgm:pt>
    <dgm:pt modelId="{71CEA1AF-D2E4-4450-A249-DD08FF640EBF}" type="pres">
      <dgm:prSet presAssocID="{C8BAB0E9-4E20-41BE-8482-C8FC65C24164}" presName="sibTrans" presStyleLbl="sibTrans2D1" presStyleIdx="0" presStyleCnt="0"/>
      <dgm:spPr/>
    </dgm:pt>
    <dgm:pt modelId="{4B9AB6DF-2309-4F90-8C72-18FFFA6AB258}" type="pres">
      <dgm:prSet presAssocID="{C3036C1C-F5E2-4FFE-856C-63AD34265172}" presName="compNode" presStyleCnt="0"/>
      <dgm:spPr/>
    </dgm:pt>
    <dgm:pt modelId="{35DD91D5-639D-4284-92F2-780C717F471B}" type="pres">
      <dgm:prSet presAssocID="{C3036C1C-F5E2-4FFE-856C-63AD34265172}" presName="iconBgRect" presStyleLbl="bgShp" presStyleIdx="2" presStyleCnt="6"/>
      <dgm:spPr/>
    </dgm:pt>
    <dgm:pt modelId="{45E68261-8DD4-4D28-8CB8-4B3D0D07ABF1}" type="pres">
      <dgm:prSet presAssocID="{C3036C1C-F5E2-4FFE-856C-63AD3426517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0E3CD94B-36CB-44B0-970D-AF827C86CC7A}" type="pres">
      <dgm:prSet presAssocID="{C3036C1C-F5E2-4FFE-856C-63AD34265172}" presName="spaceRect" presStyleCnt="0"/>
      <dgm:spPr/>
    </dgm:pt>
    <dgm:pt modelId="{65E811DC-37FB-4DED-BA56-7038069723AE}" type="pres">
      <dgm:prSet presAssocID="{C3036C1C-F5E2-4FFE-856C-63AD34265172}" presName="textRect" presStyleLbl="revTx" presStyleIdx="2" presStyleCnt="6" custScaleY="80602">
        <dgm:presLayoutVars>
          <dgm:chMax val="1"/>
          <dgm:chPref val="1"/>
        </dgm:presLayoutVars>
      </dgm:prSet>
      <dgm:spPr/>
    </dgm:pt>
    <dgm:pt modelId="{11BEAE23-D9F5-444B-823C-6EA9AAA3017F}" type="pres">
      <dgm:prSet presAssocID="{45DC7292-1000-4C8D-BF74-CA99E37A497D}" presName="sibTrans" presStyleLbl="sibTrans2D1" presStyleIdx="0" presStyleCnt="0"/>
      <dgm:spPr/>
    </dgm:pt>
    <dgm:pt modelId="{60B401F0-7F3C-40C6-91B2-CAA30C022842}" type="pres">
      <dgm:prSet presAssocID="{A4DD5A03-C698-4486-A7C7-7B56EFAF3C80}" presName="compNode" presStyleCnt="0"/>
      <dgm:spPr/>
    </dgm:pt>
    <dgm:pt modelId="{5E730D6E-62E8-41C1-A2D2-FC35C8BFA5BD}" type="pres">
      <dgm:prSet presAssocID="{A4DD5A03-C698-4486-A7C7-7B56EFAF3C80}" presName="iconBgRect" presStyleLbl="bgShp" presStyleIdx="3" presStyleCnt="6"/>
      <dgm:spPr/>
    </dgm:pt>
    <dgm:pt modelId="{E43B1DE5-99D3-46FF-9A94-A12F9AE5276D}" type="pres">
      <dgm:prSet presAssocID="{A4DD5A03-C698-4486-A7C7-7B56EFAF3C8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F2AE82F-4EE4-4428-B501-B7B75B3C0172}" type="pres">
      <dgm:prSet presAssocID="{A4DD5A03-C698-4486-A7C7-7B56EFAF3C80}" presName="spaceRect" presStyleCnt="0"/>
      <dgm:spPr/>
    </dgm:pt>
    <dgm:pt modelId="{604B0F10-030F-471B-B937-FBB62A1380E5}" type="pres">
      <dgm:prSet presAssocID="{A4DD5A03-C698-4486-A7C7-7B56EFAF3C80}" presName="textRect" presStyleLbl="revTx" presStyleIdx="3" presStyleCnt="6">
        <dgm:presLayoutVars>
          <dgm:chMax val="1"/>
          <dgm:chPref val="1"/>
        </dgm:presLayoutVars>
      </dgm:prSet>
      <dgm:spPr/>
    </dgm:pt>
    <dgm:pt modelId="{8F8BD291-8C5D-4278-B265-C07A9D4CAFBC}" type="pres">
      <dgm:prSet presAssocID="{CED93398-5C9F-4C43-8C5F-24670048785A}" presName="sibTrans" presStyleLbl="sibTrans2D1" presStyleIdx="0" presStyleCnt="0"/>
      <dgm:spPr/>
    </dgm:pt>
    <dgm:pt modelId="{F0731A1A-AB7E-46C5-ADAF-822FA7538045}" type="pres">
      <dgm:prSet presAssocID="{DD2855F0-7DF6-4BD9-AAFF-27FA984E451E}" presName="compNode" presStyleCnt="0"/>
      <dgm:spPr/>
    </dgm:pt>
    <dgm:pt modelId="{B6FEB209-7EF8-4D6B-96F0-540172878342}" type="pres">
      <dgm:prSet presAssocID="{DD2855F0-7DF6-4BD9-AAFF-27FA984E451E}" presName="iconBgRect" presStyleLbl="bgShp" presStyleIdx="4" presStyleCnt="6"/>
      <dgm:spPr/>
    </dgm:pt>
    <dgm:pt modelId="{EA3B63B3-D798-4A4A-82AF-51CAE943ECD0}" type="pres">
      <dgm:prSet presAssocID="{DD2855F0-7DF6-4BD9-AAFF-27FA984E451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21B62136-81CA-41DC-94C5-15B7468AB0E3}" type="pres">
      <dgm:prSet presAssocID="{DD2855F0-7DF6-4BD9-AAFF-27FA984E451E}" presName="spaceRect" presStyleCnt="0"/>
      <dgm:spPr/>
    </dgm:pt>
    <dgm:pt modelId="{BD960B83-B351-4860-AB19-66236509DBF2}" type="pres">
      <dgm:prSet presAssocID="{DD2855F0-7DF6-4BD9-AAFF-27FA984E451E}" presName="textRect" presStyleLbl="revTx" presStyleIdx="4" presStyleCnt="6">
        <dgm:presLayoutVars>
          <dgm:chMax val="1"/>
          <dgm:chPref val="1"/>
        </dgm:presLayoutVars>
      </dgm:prSet>
      <dgm:spPr/>
    </dgm:pt>
    <dgm:pt modelId="{C2BBEC6D-AFE9-4226-A2F4-D0886CE96CF8}" type="pres">
      <dgm:prSet presAssocID="{66B7AF00-B383-4B3C-8484-2641324E790A}" presName="sibTrans" presStyleLbl="sibTrans2D1" presStyleIdx="0" presStyleCnt="0"/>
      <dgm:spPr/>
    </dgm:pt>
    <dgm:pt modelId="{5975C4BB-805C-43FB-A60C-F475E3850F15}" type="pres">
      <dgm:prSet presAssocID="{88306BCB-6194-4837-AD16-0C75ABF71A05}" presName="compNode" presStyleCnt="0"/>
      <dgm:spPr/>
    </dgm:pt>
    <dgm:pt modelId="{F51A8F71-650D-44BF-9E38-EF520A5606AE}" type="pres">
      <dgm:prSet presAssocID="{88306BCB-6194-4837-AD16-0C75ABF71A05}" presName="iconBgRect" presStyleLbl="bgShp" presStyleIdx="5" presStyleCnt="6"/>
      <dgm:spPr/>
    </dgm:pt>
    <dgm:pt modelId="{8951BDF4-DEBA-49D1-A2B7-672BB59DB280}" type="pres">
      <dgm:prSet presAssocID="{88306BCB-6194-4837-AD16-0C75ABF71A0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5B3522C-480C-4F7C-B847-68E783182F77}" type="pres">
      <dgm:prSet presAssocID="{88306BCB-6194-4837-AD16-0C75ABF71A05}" presName="spaceRect" presStyleCnt="0"/>
      <dgm:spPr/>
    </dgm:pt>
    <dgm:pt modelId="{72385718-F9F9-4380-B9C2-2130776B2B0F}" type="pres">
      <dgm:prSet presAssocID="{88306BCB-6194-4837-AD16-0C75ABF71A0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373D30A-BDE5-42EA-9EA8-9EDDDCB986EA}" type="presOf" srcId="{88306BCB-6194-4837-AD16-0C75ABF71A05}" destId="{72385718-F9F9-4380-B9C2-2130776B2B0F}" srcOrd="0" destOrd="0" presId="urn:microsoft.com/office/officeart/2018/2/layout/IconCircleList"/>
    <dgm:cxn modelId="{2768920C-47F8-41E3-BE22-7256B1217E83}" type="presOf" srcId="{8B27BC82-3899-4F60-A3E3-BED6F4C7475B}" destId="{688B3115-FE74-4D13-8C03-236C1146BE41}" srcOrd="0" destOrd="0" presId="urn:microsoft.com/office/officeart/2018/2/layout/IconCircleList"/>
    <dgm:cxn modelId="{5D93421C-BBF7-4B19-8A6B-12F1D09E9C11}" srcId="{E1E0EA5F-F0B0-460B-AAF0-5B3EBD9707DF}" destId="{8B27BC82-3899-4F60-A3E3-BED6F4C7475B}" srcOrd="1" destOrd="0" parTransId="{AA1FA431-3F71-4C49-8133-64427EA16190}" sibTransId="{C8BAB0E9-4E20-41BE-8482-C8FC65C24164}"/>
    <dgm:cxn modelId="{C4DF2820-682A-4FB8-93EF-3629E87FDC5B}" type="presOf" srcId="{D0B8C043-1037-4FB7-9670-D6CA89142231}" destId="{65A85676-B831-44F3-AB90-58F81081A8E9}" srcOrd="0" destOrd="0" presId="urn:microsoft.com/office/officeart/2018/2/layout/IconCircleList"/>
    <dgm:cxn modelId="{0AC12723-06E3-4586-8C32-82E50C499D83}" type="presOf" srcId="{C3036C1C-F5E2-4FFE-856C-63AD34265172}" destId="{65E811DC-37FB-4DED-BA56-7038069723AE}" srcOrd="0" destOrd="0" presId="urn:microsoft.com/office/officeart/2018/2/layout/IconCircleList"/>
    <dgm:cxn modelId="{C04AAF24-EB4E-4FCC-B246-CE4090CFD4EF}" srcId="{E1E0EA5F-F0B0-460B-AAF0-5B3EBD9707DF}" destId="{DD2855F0-7DF6-4BD9-AAFF-27FA984E451E}" srcOrd="4" destOrd="0" parTransId="{23A74A50-64C1-41BF-AD49-E0FE216BC71D}" sibTransId="{66B7AF00-B383-4B3C-8484-2641324E790A}"/>
    <dgm:cxn modelId="{DD473A2E-027B-47D5-B1DC-7194DF2D2BD5}" type="presOf" srcId="{C8BAB0E9-4E20-41BE-8482-C8FC65C24164}" destId="{71CEA1AF-D2E4-4450-A249-DD08FF640EBF}" srcOrd="0" destOrd="0" presId="urn:microsoft.com/office/officeart/2018/2/layout/IconCircleList"/>
    <dgm:cxn modelId="{63B7E145-C7D1-4A60-9BE7-D52645395A2B}" type="presOf" srcId="{66B7AF00-B383-4B3C-8484-2641324E790A}" destId="{C2BBEC6D-AFE9-4226-A2F4-D0886CE96CF8}" srcOrd="0" destOrd="0" presId="urn:microsoft.com/office/officeart/2018/2/layout/IconCircleList"/>
    <dgm:cxn modelId="{A44E844A-15BD-4C1A-8823-9638D5B13D57}" type="presOf" srcId="{CED93398-5C9F-4C43-8C5F-24670048785A}" destId="{8F8BD291-8C5D-4278-B265-C07A9D4CAFBC}" srcOrd="0" destOrd="0" presId="urn:microsoft.com/office/officeart/2018/2/layout/IconCircleList"/>
    <dgm:cxn modelId="{64D6A171-F68B-4E76-B562-6A8A36DD8860}" srcId="{E1E0EA5F-F0B0-460B-AAF0-5B3EBD9707DF}" destId="{C3036C1C-F5E2-4FFE-856C-63AD34265172}" srcOrd="2" destOrd="0" parTransId="{670E5CE4-C0FE-429F-A052-2144A22028C3}" sibTransId="{45DC7292-1000-4C8D-BF74-CA99E37A497D}"/>
    <dgm:cxn modelId="{1EDA6388-5E69-4297-B07F-696518FFD0E8}" srcId="{E1E0EA5F-F0B0-460B-AAF0-5B3EBD9707DF}" destId="{D0B8C043-1037-4FB7-9670-D6CA89142231}" srcOrd="0" destOrd="0" parTransId="{65FA963B-6B31-4440-8E5F-A903D44A0AC7}" sibTransId="{C88D73A7-0952-4858-88A7-DAED0E065025}"/>
    <dgm:cxn modelId="{8DE97198-A588-4272-B799-E660F5C1D669}" srcId="{E1E0EA5F-F0B0-460B-AAF0-5B3EBD9707DF}" destId="{88306BCB-6194-4837-AD16-0C75ABF71A05}" srcOrd="5" destOrd="0" parTransId="{4DB12AEB-092C-4D0D-9E7A-62952FA7549E}" sibTransId="{66067D85-A745-4F2C-8A32-608BD4051A02}"/>
    <dgm:cxn modelId="{D8C3A0AC-6546-4671-BB3C-355AEE62E23A}" type="presOf" srcId="{E1E0EA5F-F0B0-460B-AAF0-5B3EBD9707DF}" destId="{6FFE57EA-A8E5-4C90-8491-04F7769D179A}" srcOrd="0" destOrd="0" presId="urn:microsoft.com/office/officeart/2018/2/layout/IconCircleList"/>
    <dgm:cxn modelId="{539379B9-7123-48A1-9C6A-67CFCAE02C98}" type="presOf" srcId="{45DC7292-1000-4C8D-BF74-CA99E37A497D}" destId="{11BEAE23-D9F5-444B-823C-6EA9AAA3017F}" srcOrd="0" destOrd="0" presId="urn:microsoft.com/office/officeart/2018/2/layout/IconCircleList"/>
    <dgm:cxn modelId="{F3F955DC-E987-4FA5-9400-250D7BCBDB57}" type="presOf" srcId="{A4DD5A03-C698-4486-A7C7-7B56EFAF3C80}" destId="{604B0F10-030F-471B-B937-FBB62A1380E5}" srcOrd="0" destOrd="0" presId="urn:microsoft.com/office/officeart/2018/2/layout/IconCircleList"/>
    <dgm:cxn modelId="{48FE6EEE-556A-4A82-A56A-02547E80C736}" type="presOf" srcId="{C88D73A7-0952-4858-88A7-DAED0E065025}" destId="{7C451FA4-DAFC-4C51-8510-B4A554584D5B}" srcOrd="0" destOrd="0" presId="urn:microsoft.com/office/officeart/2018/2/layout/IconCircleList"/>
    <dgm:cxn modelId="{D3AECBF9-155D-4115-A8C8-EBC00D339E7B}" type="presOf" srcId="{DD2855F0-7DF6-4BD9-AAFF-27FA984E451E}" destId="{BD960B83-B351-4860-AB19-66236509DBF2}" srcOrd="0" destOrd="0" presId="urn:microsoft.com/office/officeart/2018/2/layout/IconCircleList"/>
    <dgm:cxn modelId="{F7788EFC-69F8-4941-ABCC-CA98CCEE9CFE}" srcId="{E1E0EA5F-F0B0-460B-AAF0-5B3EBD9707DF}" destId="{A4DD5A03-C698-4486-A7C7-7B56EFAF3C80}" srcOrd="3" destOrd="0" parTransId="{D42BE71E-0112-4EDC-B5A6-1363E3980D93}" sibTransId="{CED93398-5C9F-4C43-8C5F-24670048785A}"/>
    <dgm:cxn modelId="{ADC6CA65-D102-4DDE-B328-634B27184994}" type="presParOf" srcId="{6FFE57EA-A8E5-4C90-8491-04F7769D179A}" destId="{B2D9E58F-D299-48A1-B1F8-693B20D98E21}" srcOrd="0" destOrd="0" presId="urn:microsoft.com/office/officeart/2018/2/layout/IconCircleList"/>
    <dgm:cxn modelId="{CA981C42-E59F-4C9C-B11B-A3D6186DD038}" type="presParOf" srcId="{B2D9E58F-D299-48A1-B1F8-693B20D98E21}" destId="{41830AFD-5645-4AFE-9BE1-FC708C833E50}" srcOrd="0" destOrd="0" presId="urn:microsoft.com/office/officeart/2018/2/layout/IconCircleList"/>
    <dgm:cxn modelId="{F5155ACA-0B5C-4EAA-9CD8-17C8920CCCD2}" type="presParOf" srcId="{41830AFD-5645-4AFE-9BE1-FC708C833E50}" destId="{D32C074E-3CCE-44E0-8A3A-B27BC99D51D0}" srcOrd="0" destOrd="0" presId="urn:microsoft.com/office/officeart/2018/2/layout/IconCircleList"/>
    <dgm:cxn modelId="{AF5C5343-FB82-473C-BFBD-6EBEFA54E034}" type="presParOf" srcId="{41830AFD-5645-4AFE-9BE1-FC708C833E50}" destId="{40C14D84-4258-4B83-B664-209608C8542A}" srcOrd="1" destOrd="0" presId="urn:microsoft.com/office/officeart/2018/2/layout/IconCircleList"/>
    <dgm:cxn modelId="{0FC9CE30-79A5-4F45-AB38-7B8B192DD431}" type="presParOf" srcId="{41830AFD-5645-4AFE-9BE1-FC708C833E50}" destId="{68199B2A-76CD-4F38-98EE-5B507704966B}" srcOrd="2" destOrd="0" presId="urn:microsoft.com/office/officeart/2018/2/layout/IconCircleList"/>
    <dgm:cxn modelId="{3333DC0A-E5E8-42DA-8417-EA70E0C62E16}" type="presParOf" srcId="{41830AFD-5645-4AFE-9BE1-FC708C833E50}" destId="{65A85676-B831-44F3-AB90-58F81081A8E9}" srcOrd="3" destOrd="0" presId="urn:microsoft.com/office/officeart/2018/2/layout/IconCircleList"/>
    <dgm:cxn modelId="{236CA7BA-5156-428D-8D92-C6D475706C2B}" type="presParOf" srcId="{B2D9E58F-D299-48A1-B1F8-693B20D98E21}" destId="{7C451FA4-DAFC-4C51-8510-B4A554584D5B}" srcOrd="1" destOrd="0" presId="urn:microsoft.com/office/officeart/2018/2/layout/IconCircleList"/>
    <dgm:cxn modelId="{48A1E235-45AA-43D7-8A85-2ADAB485203D}" type="presParOf" srcId="{B2D9E58F-D299-48A1-B1F8-693B20D98E21}" destId="{4E4BAA84-D528-4722-B277-D03366707C96}" srcOrd="2" destOrd="0" presId="urn:microsoft.com/office/officeart/2018/2/layout/IconCircleList"/>
    <dgm:cxn modelId="{C0B0BBB5-AB51-42DA-9E2D-252B17192F7C}" type="presParOf" srcId="{4E4BAA84-D528-4722-B277-D03366707C96}" destId="{9338F9A5-6754-4A53-A4CA-5DC332361E37}" srcOrd="0" destOrd="0" presId="urn:microsoft.com/office/officeart/2018/2/layout/IconCircleList"/>
    <dgm:cxn modelId="{8D0CD8ED-16A0-4CA4-86A9-5B87BF666FAB}" type="presParOf" srcId="{4E4BAA84-D528-4722-B277-D03366707C96}" destId="{DC4B1ECE-4AA0-402B-B5FE-00F8B3E598F7}" srcOrd="1" destOrd="0" presId="urn:microsoft.com/office/officeart/2018/2/layout/IconCircleList"/>
    <dgm:cxn modelId="{686829A9-3C8D-4639-B4A1-307504B5F441}" type="presParOf" srcId="{4E4BAA84-D528-4722-B277-D03366707C96}" destId="{D94B980B-0AC2-4493-B198-D25504380FDB}" srcOrd="2" destOrd="0" presId="urn:microsoft.com/office/officeart/2018/2/layout/IconCircleList"/>
    <dgm:cxn modelId="{77A959BA-9C18-4432-912F-AFDF64991C5A}" type="presParOf" srcId="{4E4BAA84-D528-4722-B277-D03366707C96}" destId="{688B3115-FE74-4D13-8C03-236C1146BE41}" srcOrd="3" destOrd="0" presId="urn:microsoft.com/office/officeart/2018/2/layout/IconCircleList"/>
    <dgm:cxn modelId="{32AFDAFC-1BDC-4E65-82D7-686F30CA69FB}" type="presParOf" srcId="{B2D9E58F-D299-48A1-B1F8-693B20D98E21}" destId="{71CEA1AF-D2E4-4450-A249-DD08FF640EBF}" srcOrd="3" destOrd="0" presId="urn:microsoft.com/office/officeart/2018/2/layout/IconCircleList"/>
    <dgm:cxn modelId="{1F9BDD48-A643-4397-B93A-C9B3D69BBF32}" type="presParOf" srcId="{B2D9E58F-D299-48A1-B1F8-693B20D98E21}" destId="{4B9AB6DF-2309-4F90-8C72-18FFFA6AB258}" srcOrd="4" destOrd="0" presId="urn:microsoft.com/office/officeart/2018/2/layout/IconCircleList"/>
    <dgm:cxn modelId="{3CBB6870-58F1-466B-99CB-2AB75CB20AF3}" type="presParOf" srcId="{4B9AB6DF-2309-4F90-8C72-18FFFA6AB258}" destId="{35DD91D5-639D-4284-92F2-780C717F471B}" srcOrd="0" destOrd="0" presId="urn:microsoft.com/office/officeart/2018/2/layout/IconCircleList"/>
    <dgm:cxn modelId="{753D349E-2478-4BCF-BB3A-D4D434087AEC}" type="presParOf" srcId="{4B9AB6DF-2309-4F90-8C72-18FFFA6AB258}" destId="{45E68261-8DD4-4D28-8CB8-4B3D0D07ABF1}" srcOrd="1" destOrd="0" presId="urn:microsoft.com/office/officeart/2018/2/layout/IconCircleList"/>
    <dgm:cxn modelId="{2D11C351-C64B-48F8-8177-680AE7BEC519}" type="presParOf" srcId="{4B9AB6DF-2309-4F90-8C72-18FFFA6AB258}" destId="{0E3CD94B-36CB-44B0-970D-AF827C86CC7A}" srcOrd="2" destOrd="0" presId="urn:microsoft.com/office/officeart/2018/2/layout/IconCircleList"/>
    <dgm:cxn modelId="{A7A90DF3-801E-4E46-927F-0EC16D336F64}" type="presParOf" srcId="{4B9AB6DF-2309-4F90-8C72-18FFFA6AB258}" destId="{65E811DC-37FB-4DED-BA56-7038069723AE}" srcOrd="3" destOrd="0" presId="urn:microsoft.com/office/officeart/2018/2/layout/IconCircleList"/>
    <dgm:cxn modelId="{6B9B54FC-280A-4EAB-9FB2-4F7569B8EE55}" type="presParOf" srcId="{B2D9E58F-D299-48A1-B1F8-693B20D98E21}" destId="{11BEAE23-D9F5-444B-823C-6EA9AAA3017F}" srcOrd="5" destOrd="0" presId="urn:microsoft.com/office/officeart/2018/2/layout/IconCircleList"/>
    <dgm:cxn modelId="{9EFEA236-52D4-40AF-97A4-368CD8C6DC43}" type="presParOf" srcId="{B2D9E58F-D299-48A1-B1F8-693B20D98E21}" destId="{60B401F0-7F3C-40C6-91B2-CAA30C022842}" srcOrd="6" destOrd="0" presId="urn:microsoft.com/office/officeart/2018/2/layout/IconCircleList"/>
    <dgm:cxn modelId="{C108658E-B25D-4A34-A7C5-4D5F2BEF67A9}" type="presParOf" srcId="{60B401F0-7F3C-40C6-91B2-CAA30C022842}" destId="{5E730D6E-62E8-41C1-A2D2-FC35C8BFA5BD}" srcOrd="0" destOrd="0" presId="urn:microsoft.com/office/officeart/2018/2/layout/IconCircleList"/>
    <dgm:cxn modelId="{AB3360E5-C656-49B2-924B-2E5ABF3A2C4C}" type="presParOf" srcId="{60B401F0-7F3C-40C6-91B2-CAA30C022842}" destId="{E43B1DE5-99D3-46FF-9A94-A12F9AE5276D}" srcOrd="1" destOrd="0" presId="urn:microsoft.com/office/officeart/2018/2/layout/IconCircleList"/>
    <dgm:cxn modelId="{82F590E9-DFE3-43A2-9067-E3B331E7AF0A}" type="presParOf" srcId="{60B401F0-7F3C-40C6-91B2-CAA30C022842}" destId="{EF2AE82F-4EE4-4428-B501-B7B75B3C0172}" srcOrd="2" destOrd="0" presId="urn:microsoft.com/office/officeart/2018/2/layout/IconCircleList"/>
    <dgm:cxn modelId="{0E81FB9C-3B51-4C04-8376-34EFDAB45045}" type="presParOf" srcId="{60B401F0-7F3C-40C6-91B2-CAA30C022842}" destId="{604B0F10-030F-471B-B937-FBB62A1380E5}" srcOrd="3" destOrd="0" presId="urn:microsoft.com/office/officeart/2018/2/layout/IconCircleList"/>
    <dgm:cxn modelId="{2329B30D-0C05-4231-868C-1D140EC204D1}" type="presParOf" srcId="{B2D9E58F-D299-48A1-B1F8-693B20D98E21}" destId="{8F8BD291-8C5D-4278-B265-C07A9D4CAFBC}" srcOrd="7" destOrd="0" presId="urn:microsoft.com/office/officeart/2018/2/layout/IconCircleList"/>
    <dgm:cxn modelId="{AA235F58-EF9E-400C-B244-2F87A5E7BEFD}" type="presParOf" srcId="{B2D9E58F-D299-48A1-B1F8-693B20D98E21}" destId="{F0731A1A-AB7E-46C5-ADAF-822FA7538045}" srcOrd="8" destOrd="0" presId="urn:microsoft.com/office/officeart/2018/2/layout/IconCircleList"/>
    <dgm:cxn modelId="{7861FCF0-4991-46EB-8D57-DEB4AE3D404E}" type="presParOf" srcId="{F0731A1A-AB7E-46C5-ADAF-822FA7538045}" destId="{B6FEB209-7EF8-4D6B-96F0-540172878342}" srcOrd="0" destOrd="0" presId="urn:microsoft.com/office/officeart/2018/2/layout/IconCircleList"/>
    <dgm:cxn modelId="{DE7B1EA3-B197-41DA-98BB-D74B26B05FE7}" type="presParOf" srcId="{F0731A1A-AB7E-46C5-ADAF-822FA7538045}" destId="{EA3B63B3-D798-4A4A-82AF-51CAE943ECD0}" srcOrd="1" destOrd="0" presId="urn:microsoft.com/office/officeart/2018/2/layout/IconCircleList"/>
    <dgm:cxn modelId="{0EC5A17C-37AC-4282-8F6E-4A1029B0F8FE}" type="presParOf" srcId="{F0731A1A-AB7E-46C5-ADAF-822FA7538045}" destId="{21B62136-81CA-41DC-94C5-15B7468AB0E3}" srcOrd="2" destOrd="0" presId="urn:microsoft.com/office/officeart/2018/2/layout/IconCircleList"/>
    <dgm:cxn modelId="{30B1DB78-8925-407C-963F-8DAC77980D0B}" type="presParOf" srcId="{F0731A1A-AB7E-46C5-ADAF-822FA7538045}" destId="{BD960B83-B351-4860-AB19-66236509DBF2}" srcOrd="3" destOrd="0" presId="urn:microsoft.com/office/officeart/2018/2/layout/IconCircleList"/>
    <dgm:cxn modelId="{A3EAB851-9A34-4C1B-96D6-5F22AC5166F4}" type="presParOf" srcId="{B2D9E58F-D299-48A1-B1F8-693B20D98E21}" destId="{C2BBEC6D-AFE9-4226-A2F4-D0886CE96CF8}" srcOrd="9" destOrd="0" presId="urn:microsoft.com/office/officeart/2018/2/layout/IconCircleList"/>
    <dgm:cxn modelId="{7F4E23D4-5525-49BE-B090-30788E82A7A8}" type="presParOf" srcId="{B2D9E58F-D299-48A1-B1F8-693B20D98E21}" destId="{5975C4BB-805C-43FB-A60C-F475E3850F15}" srcOrd="10" destOrd="0" presId="urn:microsoft.com/office/officeart/2018/2/layout/IconCircleList"/>
    <dgm:cxn modelId="{F323459A-8E0C-47A3-8E28-72BC30386221}" type="presParOf" srcId="{5975C4BB-805C-43FB-A60C-F475E3850F15}" destId="{F51A8F71-650D-44BF-9E38-EF520A5606AE}" srcOrd="0" destOrd="0" presId="urn:microsoft.com/office/officeart/2018/2/layout/IconCircleList"/>
    <dgm:cxn modelId="{4A2CA767-6054-4ACA-99B4-3C0CCBBD3341}" type="presParOf" srcId="{5975C4BB-805C-43FB-A60C-F475E3850F15}" destId="{8951BDF4-DEBA-49D1-A2B7-672BB59DB280}" srcOrd="1" destOrd="0" presId="urn:microsoft.com/office/officeart/2018/2/layout/IconCircleList"/>
    <dgm:cxn modelId="{7CFFB3DA-A1FB-4229-A296-EBE51E787D32}" type="presParOf" srcId="{5975C4BB-805C-43FB-A60C-F475E3850F15}" destId="{E5B3522C-480C-4F7C-B847-68E783182F77}" srcOrd="2" destOrd="0" presId="urn:microsoft.com/office/officeart/2018/2/layout/IconCircleList"/>
    <dgm:cxn modelId="{DACC02AB-89A9-418F-A877-087A1CC2C117}" type="presParOf" srcId="{5975C4BB-805C-43FB-A60C-F475E3850F15}" destId="{72385718-F9F9-4380-B9C2-2130776B2B0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0C7BC3-D053-4215-B269-BA5269CE5B43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6DC561-7FDE-4390-9465-A5CFDF1616DE}">
      <dgm:prSet custT="1"/>
      <dgm:spPr/>
      <dgm:t>
        <a:bodyPr/>
        <a:lstStyle/>
        <a:p>
          <a:r>
            <a:rPr lang="en-US" sz="16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Review of Research paper 1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D81EE0-0965-4167-B8A6-61A8711DB455}" type="parTrans" cxnId="{5FBA5AAC-A1EE-4694-8C42-48D0008B2DA6}">
      <dgm:prSet/>
      <dgm:spPr/>
      <dgm:t>
        <a:bodyPr/>
        <a:lstStyle/>
        <a:p>
          <a:endParaRPr lang="en-US"/>
        </a:p>
      </dgm:t>
    </dgm:pt>
    <dgm:pt modelId="{65B21628-ADE7-415F-9D31-99C4BA17E882}" type="sibTrans" cxnId="{5FBA5AAC-A1EE-4694-8C42-48D0008B2DA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89511E2-10B5-4B1C-AC17-236ED861BC51}">
      <dgm:prSet custT="1"/>
      <dgm:spPr/>
      <dgm:t>
        <a:bodyPr/>
        <a:lstStyle/>
        <a:p>
          <a:r>
            <a:rPr lang="en-US" sz="16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Review of Research paper 2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0D4AF5-6647-44FB-BBE6-227FA42465DD}" type="parTrans" cxnId="{9DC24098-CD6E-4DC4-90A9-C572D171174D}">
      <dgm:prSet/>
      <dgm:spPr/>
      <dgm:t>
        <a:bodyPr/>
        <a:lstStyle/>
        <a:p>
          <a:endParaRPr lang="en-US"/>
        </a:p>
      </dgm:t>
    </dgm:pt>
    <dgm:pt modelId="{01CEEB11-D34F-4832-99BF-C6D3349F84D4}" type="sibTrans" cxnId="{9DC24098-CD6E-4DC4-90A9-C572D171174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91ECA32-BC8B-48BF-8677-6D7764433793}">
      <dgm:prSet custT="1"/>
      <dgm:spPr/>
      <dgm:t>
        <a:bodyPr/>
        <a:lstStyle/>
        <a:p>
          <a:r>
            <a:rPr lang="en-US" sz="16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Review of Research paper 3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7E050D-2207-4CAF-B158-2AF385B770EC}" type="parTrans" cxnId="{A93A8D00-82F8-47B0-B2C1-68102237AB47}">
      <dgm:prSet/>
      <dgm:spPr/>
      <dgm:t>
        <a:bodyPr/>
        <a:lstStyle/>
        <a:p>
          <a:endParaRPr lang="en-US"/>
        </a:p>
      </dgm:t>
    </dgm:pt>
    <dgm:pt modelId="{7339AAB4-B9B1-40C6-9FB5-CA4780962F97}" type="sibTrans" cxnId="{A93A8D00-82F8-47B0-B2C1-68102237AB4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A3672FA-56B9-48FF-8CDE-35835F860B50}">
      <dgm:prSet custT="1"/>
      <dgm:spPr/>
      <dgm:t>
        <a:bodyPr/>
        <a:lstStyle/>
        <a:p>
          <a:r>
            <a:rPr lang="en-US" sz="16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Review of Research paper 4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C5B349-DEDF-4251-BEF1-CF30FE284B86}" type="parTrans" cxnId="{3C3B5F9D-743C-42D6-8FAB-288C67D69C8C}">
      <dgm:prSet/>
      <dgm:spPr/>
      <dgm:t>
        <a:bodyPr/>
        <a:lstStyle/>
        <a:p>
          <a:endParaRPr lang="en-US"/>
        </a:p>
      </dgm:t>
    </dgm:pt>
    <dgm:pt modelId="{33FBE65D-3D54-401E-99E7-18578E8C3C4A}" type="sibTrans" cxnId="{3C3B5F9D-743C-42D6-8FAB-288C67D69C8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3051EDF-AB1D-418F-96FC-A2A2D91A58F6}" type="pres">
      <dgm:prSet presAssocID="{9C0C7BC3-D053-4215-B269-BA5269CE5B43}" presName="Name0" presStyleCnt="0">
        <dgm:presLayoutVars>
          <dgm:animLvl val="lvl"/>
          <dgm:resizeHandles val="exact"/>
        </dgm:presLayoutVars>
      </dgm:prSet>
      <dgm:spPr/>
    </dgm:pt>
    <dgm:pt modelId="{41D321F3-EAB0-4921-9EFF-F77DA95AE737}" type="pres">
      <dgm:prSet presAssocID="{3B6DC561-7FDE-4390-9465-A5CFDF1616DE}" presName="compositeNode" presStyleCnt="0">
        <dgm:presLayoutVars>
          <dgm:bulletEnabled val="1"/>
        </dgm:presLayoutVars>
      </dgm:prSet>
      <dgm:spPr/>
    </dgm:pt>
    <dgm:pt modelId="{3A8690C9-0728-4FBE-B961-F3D4F7D921FE}" type="pres">
      <dgm:prSet presAssocID="{3B6DC561-7FDE-4390-9465-A5CFDF1616DE}" presName="bgRect" presStyleLbl="bgAccFollowNode1" presStyleIdx="0" presStyleCnt="4"/>
      <dgm:spPr/>
    </dgm:pt>
    <dgm:pt modelId="{78E74485-AD63-488D-B9B1-151559FA1E50}" type="pres">
      <dgm:prSet presAssocID="{65B21628-ADE7-415F-9D31-99C4BA17E882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F09E432E-0F8A-4282-AE9B-2ED04B7A44CC}" type="pres">
      <dgm:prSet presAssocID="{3B6DC561-7FDE-4390-9465-A5CFDF1616DE}" presName="bottomLine" presStyleLbl="alignNode1" presStyleIdx="1" presStyleCnt="8">
        <dgm:presLayoutVars/>
      </dgm:prSet>
      <dgm:spPr/>
    </dgm:pt>
    <dgm:pt modelId="{CEF0C8D5-A08D-4DF2-AB3A-FD5231AB539C}" type="pres">
      <dgm:prSet presAssocID="{3B6DC561-7FDE-4390-9465-A5CFDF1616DE}" presName="nodeText" presStyleLbl="bgAccFollowNode1" presStyleIdx="0" presStyleCnt="4">
        <dgm:presLayoutVars>
          <dgm:bulletEnabled val="1"/>
        </dgm:presLayoutVars>
      </dgm:prSet>
      <dgm:spPr/>
    </dgm:pt>
    <dgm:pt modelId="{66C4DD93-F90F-4D04-A2C1-9AA1EFC8C6D0}" type="pres">
      <dgm:prSet presAssocID="{65B21628-ADE7-415F-9D31-99C4BA17E882}" presName="sibTrans" presStyleCnt="0"/>
      <dgm:spPr/>
    </dgm:pt>
    <dgm:pt modelId="{DE6B7C0E-8C52-437A-B363-4A05FB4AB2F5}" type="pres">
      <dgm:prSet presAssocID="{589511E2-10B5-4B1C-AC17-236ED861BC51}" presName="compositeNode" presStyleCnt="0">
        <dgm:presLayoutVars>
          <dgm:bulletEnabled val="1"/>
        </dgm:presLayoutVars>
      </dgm:prSet>
      <dgm:spPr/>
    </dgm:pt>
    <dgm:pt modelId="{DFDB2887-B483-45EA-8FC0-3C2257ADC37E}" type="pres">
      <dgm:prSet presAssocID="{589511E2-10B5-4B1C-AC17-236ED861BC51}" presName="bgRect" presStyleLbl="bgAccFollowNode1" presStyleIdx="1" presStyleCnt="4"/>
      <dgm:spPr/>
    </dgm:pt>
    <dgm:pt modelId="{38030BF2-B756-4040-96FB-86AB5FD6E3EF}" type="pres">
      <dgm:prSet presAssocID="{01CEEB11-D34F-4832-99BF-C6D3349F84D4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1D5CCDCC-8D97-41D0-B8B6-5B22509948A3}" type="pres">
      <dgm:prSet presAssocID="{589511E2-10B5-4B1C-AC17-236ED861BC51}" presName="bottomLine" presStyleLbl="alignNode1" presStyleIdx="3" presStyleCnt="8">
        <dgm:presLayoutVars/>
      </dgm:prSet>
      <dgm:spPr/>
    </dgm:pt>
    <dgm:pt modelId="{0C6E9CF2-12D3-49EE-A60A-A421BFC95688}" type="pres">
      <dgm:prSet presAssocID="{589511E2-10B5-4B1C-AC17-236ED861BC51}" presName="nodeText" presStyleLbl="bgAccFollowNode1" presStyleIdx="1" presStyleCnt="4">
        <dgm:presLayoutVars>
          <dgm:bulletEnabled val="1"/>
        </dgm:presLayoutVars>
      </dgm:prSet>
      <dgm:spPr/>
    </dgm:pt>
    <dgm:pt modelId="{5079CC24-7C41-44F6-B71E-529D837FCF87}" type="pres">
      <dgm:prSet presAssocID="{01CEEB11-D34F-4832-99BF-C6D3349F84D4}" presName="sibTrans" presStyleCnt="0"/>
      <dgm:spPr/>
    </dgm:pt>
    <dgm:pt modelId="{6F669283-0A19-438E-87CA-E88FB2242ECF}" type="pres">
      <dgm:prSet presAssocID="{C91ECA32-BC8B-48BF-8677-6D7764433793}" presName="compositeNode" presStyleCnt="0">
        <dgm:presLayoutVars>
          <dgm:bulletEnabled val="1"/>
        </dgm:presLayoutVars>
      </dgm:prSet>
      <dgm:spPr/>
    </dgm:pt>
    <dgm:pt modelId="{1D3BBC23-E15A-4177-97BD-DC984CDDFF27}" type="pres">
      <dgm:prSet presAssocID="{C91ECA32-BC8B-48BF-8677-6D7764433793}" presName="bgRect" presStyleLbl="bgAccFollowNode1" presStyleIdx="2" presStyleCnt="4"/>
      <dgm:spPr/>
    </dgm:pt>
    <dgm:pt modelId="{D520A883-67EB-432F-9D06-E6E2A5B6175E}" type="pres">
      <dgm:prSet presAssocID="{7339AAB4-B9B1-40C6-9FB5-CA4780962F97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0B9AEE22-F3DA-4383-9DE3-49664D17D9D2}" type="pres">
      <dgm:prSet presAssocID="{C91ECA32-BC8B-48BF-8677-6D7764433793}" presName="bottomLine" presStyleLbl="alignNode1" presStyleIdx="5" presStyleCnt="8">
        <dgm:presLayoutVars/>
      </dgm:prSet>
      <dgm:spPr/>
    </dgm:pt>
    <dgm:pt modelId="{985B5544-5FE2-4FE2-828F-EC7488D9CBCA}" type="pres">
      <dgm:prSet presAssocID="{C91ECA32-BC8B-48BF-8677-6D7764433793}" presName="nodeText" presStyleLbl="bgAccFollowNode1" presStyleIdx="2" presStyleCnt="4">
        <dgm:presLayoutVars>
          <dgm:bulletEnabled val="1"/>
        </dgm:presLayoutVars>
      </dgm:prSet>
      <dgm:spPr/>
    </dgm:pt>
    <dgm:pt modelId="{AA8EDEF6-41C0-4A06-A2AD-AAFF431F2F86}" type="pres">
      <dgm:prSet presAssocID="{7339AAB4-B9B1-40C6-9FB5-CA4780962F97}" presName="sibTrans" presStyleCnt="0"/>
      <dgm:spPr/>
    </dgm:pt>
    <dgm:pt modelId="{00A5EC6C-4278-4352-AD79-2E19739D6E24}" type="pres">
      <dgm:prSet presAssocID="{BA3672FA-56B9-48FF-8CDE-35835F860B50}" presName="compositeNode" presStyleCnt="0">
        <dgm:presLayoutVars>
          <dgm:bulletEnabled val="1"/>
        </dgm:presLayoutVars>
      </dgm:prSet>
      <dgm:spPr/>
    </dgm:pt>
    <dgm:pt modelId="{4FAB0AE0-198C-4470-BA35-22432117C00A}" type="pres">
      <dgm:prSet presAssocID="{BA3672FA-56B9-48FF-8CDE-35835F860B50}" presName="bgRect" presStyleLbl="bgAccFollowNode1" presStyleIdx="3" presStyleCnt="4"/>
      <dgm:spPr/>
    </dgm:pt>
    <dgm:pt modelId="{5058190C-1273-44B8-8FFE-B42C643783E9}" type="pres">
      <dgm:prSet presAssocID="{33FBE65D-3D54-401E-99E7-18578E8C3C4A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9FB8375D-CAA6-4059-B479-FD06092EDA94}" type="pres">
      <dgm:prSet presAssocID="{BA3672FA-56B9-48FF-8CDE-35835F860B50}" presName="bottomLine" presStyleLbl="alignNode1" presStyleIdx="7" presStyleCnt="8">
        <dgm:presLayoutVars/>
      </dgm:prSet>
      <dgm:spPr/>
    </dgm:pt>
    <dgm:pt modelId="{0F492DFF-D880-4194-A840-8267D7148B4D}" type="pres">
      <dgm:prSet presAssocID="{BA3672FA-56B9-48FF-8CDE-35835F860B50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A93A8D00-82F8-47B0-B2C1-68102237AB47}" srcId="{9C0C7BC3-D053-4215-B269-BA5269CE5B43}" destId="{C91ECA32-BC8B-48BF-8677-6D7764433793}" srcOrd="2" destOrd="0" parTransId="{C27E050D-2207-4CAF-B158-2AF385B770EC}" sibTransId="{7339AAB4-B9B1-40C6-9FB5-CA4780962F97}"/>
    <dgm:cxn modelId="{12DB391A-70B6-4510-A871-B2AE8ACA7296}" type="presOf" srcId="{BA3672FA-56B9-48FF-8CDE-35835F860B50}" destId="{0F492DFF-D880-4194-A840-8267D7148B4D}" srcOrd="1" destOrd="0" presId="urn:microsoft.com/office/officeart/2016/7/layout/BasicLinearProcessNumbered"/>
    <dgm:cxn modelId="{4011E01E-1B03-4F69-A2B3-01ED0EAFA278}" type="presOf" srcId="{C91ECA32-BC8B-48BF-8677-6D7764433793}" destId="{985B5544-5FE2-4FE2-828F-EC7488D9CBCA}" srcOrd="1" destOrd="0" presId="urn:microsoft.com/office/officeart/2016/7/layout/BasicLinearProcessNumbered"/>
    <dgm:cxn modelId="{CDB7FC27-0999-4688-AF3F-3C9AB1F6750D}" type="presOf" srcId="{3B6DC561-7FDE-4390-9465-A5CFDF1616DE}" destId="{3A8690C9-0728-4FBE-B961-F3D4F7D921FE}" srcOrd="0" destOrd="0" presId="urn:microsoft.com/office/officeart/2016/7/layout/BasicLinearProcessNumbered"/>
    <dgm:cxn modelId="{A6DE3F34-0686-46AA-A87A-79249E2DB80B}" type="presOf" srcId="{7339AAB4-B9B1-40C6-9FB5-CA4780962F97}" destId="{D520A883-67EB-432F-9D06-E6E2A5B6175E}" srcOrd="0" destOrd="0" presId="urn:microsoft.com/office/officeart/2016/7/layout/BasicLinearProcessNumbered"/>
    <dgm:cxn modelId="{BE5F2348-EDD8-441D-8DD8-5BF9DCF57656}" type="presOf" srcId="{589511E2-10B5-4B1C-AC17-236ED861BC51}" destId="{DFDB2887-B483-45EA-8FC0-3C2257ADC37E}" srcOrd="0" destOrd="0" presId="urn:microsoft.com/office/officeart/2016/7/layout/BasicLinearProcessNumbered"/>
    <dgm:cxn modelId="{52035354-4B0B-407C-B6F1-5485381EB501}" type="presOf" srcId="{C91ECA32-BC8B-48BF-8677-6D7764433793}" destId="{1D3BBC23-E15A-4177-97BD-DC984CDDFF27}" srcOrd="0" destOrd="0" presId="urn:microsoft.com/office/officeart/2016/7/layout/BasicLinearProcessNumbered"/>
    <dgm:cxn modelId="{F6B18359-E2F5-408E-8108-299A04E33BF2}" type="presOf" srcId="{01CEEB11-D34F-4832-99BF-C6D3349F84D4}" destId="{38030BF2-B756-4040-96FB-86AB5FD6E3EF}" srcOrd="0" destOrd="0" presId="urn:microsoft.com/office/officeart/2016/7/layout/BasicLinearProcessNumbered"/>
    <dgm:cxn modelId="{3D1D0C8D-FE97-42E2-9132-BE464E10F36F}" type="presOf" srcId="{65B21628-ADE7-415F-9D31-99C4BA17E882}" destId="{78E74485-AD63-488D-B9B1-151559FA1E50}" srcOrd="0" destOrd="0" presId="urn:microsoft.com/office/officeart/2016/7/layout/BasicLinearProcessNumbered"/>
    <dgm:cxn modelId="{9DC24098-CD6E-4DC4-90A9-C572D171174D}" srcId="{9C0C7BC3-D053-4215-B269-BA5269CE5B43}" destId="{589511E2-10B5-4B1C-AC17-236ED861BC51}" srcOrd="1" destOrd="0" parTransId="{310D4AF5-6647-44FB-BBE6-227FA42465DD}" sibTransId="{01CEEB11-D34F-4832-99BF-C6D3349F84D4}"/>
    <dgm:cxn modelId="{3C3B5F9D-743C-42D6-8FAB-288C67D69C8C}" srcId="{9C0C7BC3-D053-4215-B269-BA5269CE5B43}" destId="{BA3672FA-56B9-48FF-8CDE-35835F860B50}" srcOrd="3" destOrd="0" parTransId="{86C5B349-DEDF-4251-BEF1-CF30FE284B86}" sibTransId="{33FBE65D-3D54-401E-99E7-18578E8C3C4A}"/>
    <dgm:cxn modelId="{5FBA5AAC-A1EE-4694-8C42-48D0008B2DA6}" srcId="{9C0C7BC3-D053-4215-B269-BA5269CE5B43}" destId="{3B6DC561-7FDE-4390-9465-A5CFDF1616DE}" srcOrd="0" destOrd="0" parTransId="{8DD81EE0-0965-4167-B8A6-61A8711DB455}" sibTransId="{65B21628-ADE7-415F-9D31-99C4BA17E882}"/>
    <dgm:cxn modelId="{93B524C5-C48B-4BEB-B68C-FFA988377339}" type="presOf" srcId="{33FBE65D-3D54-401E-99E7-18578E8C3C4A}" destId="{5058190C-1273-44B8-8FFE-B42C643783E9}" srcOrd="0" destOrd="0" presId="urn:microsoft.com/office/officeart/2016/7/layout/BasicLinearProcessNumbered"/>
    <dgm:cxn modelId="{3901C6CF-8CB0-4092-9973-F8C4C003A7C6}" type="presOf" srcId="{9C0C7BC3-D053-4215-B269-BA5269CE5B43}" destId="{F3051EDF-AB1D-418F-96FC-A2A2D91A58F6}" srcOrd="0" destOrd="0" presId="urn:microsoft.com/office/officeart/2016/7/layout/BasicLinearProcessNumbered"/>
    <dgm:cxn modelId="{8EEA64D3-9F7F-47DF-8C03-C0B92DE9E249}" type="presOf" srcId="{3B6DC561-7FDE-4390-9465-A5CFDF1616DE}" destId="{CEF0C8D5-A08D-4DF2-AB3A-FD5231AB539C}" srcOrd="1" destOrd="0" presId="urn:microsoft.com/office/officeart/2016/7/layout/BasicLinearProcessNumbered"/>
    <dgm:cxn modelId="{64F4D8F5-22CB-4115-B60E-F45C0A9DBCA7}" type="presOf" srcId="{589511E2-10B5-4B1C-AC17-236ED861BC51}" destId="{0C6E9CF2-12D3-49EE-A60A-A421BFC95688}" srcOrd="1" destOrd="0" presId="urn:microsoft.com/office/officeart/2016/7/layout/BasicLinearProcessNumbered"/>
    <dgm:cxn modelId="{C13843FC-2A10-4607-A070-66F10110485C}" type="presOf" srcId="{BA3672FA-56B9-48FF-8CDE-35835F860B50}" destId="{4FAB0AE0-198C-4470-BA35-22432117C00A}" srcOrd="0" destOrd="0" presId="urn:microsoft.com/office/officeart/2016/7/layout/BasicLinearProcessNumbered"/>
    <dgm:cxn modelId="{25FE3071-2278-4AD2-BCB9-1FA35176FF5D}" type="presParOf" srcId="{F3051EDF-AB1D-418F-96FC-A2A2D91A58F6}" destId="{41D321F3-EAB0-4921-9EFF-F77DA95AE737}" srcOrd="0" destOrd="0" presId="urn:microsoft.com/office/officeart/2016/7/layout/BasicLinearProcessNumbered"/>
    <dgm:cxn modelId="{23317A4F-5DF8-4A01-9C76-9ACF97DF39D2}" type="presParOf" srcId="{41D321F3-EAB0-4921-9EFF-F77DA95AE737}" destId="{3A8690C9-0728-4FBE-B961-F3D4F7D921FE}" srcOrd="0" destOrd="0" presId="urn:microsoft.com/office/officeart/2016/7/layout/BasicLinearProcessNumbered"/>
    <dgm:cxn modelId="{50453627-E638-42D7-A812-47DFF2DF3544}" type="presParOf" srcId="{41D321F3-EAB0-4921-9EFF-F77DA95AE737}" destId="{78E74485-AD63-488D-B9B1-151559FA1E50}" srcOrd="1" destOrd="0" presId="urn:microsoft.com/office/officeart/2016/7/layout/BasicLinearProcessNumbered"/>
    <dgm:cxn modelId="{2386B464-8023-40C6-83A9-FBA829F05A44}" type="presParOf" srcId="{41D321F3-EAB0-4921-9EFF-F77DA95AE737}" destId="{F09E432E-0F8A-4282-AE9B-2ED04B7A44CC}" srcOrd="2" destOrd="0" presId="urn:microsoft.com/office/officeart/2016/7/layout/BasicLinearProcessNumbered"/>
    <dgm:cxn modelId="{440A7607-DFC0-46C3-8A8C-818BA2D09954}" type="presParOf" srcId="{41D321F3-EAB0-4921-9EFF-F77DA95AE737}" destId="{CEF0C8D5-A08D-4DF2-AB3A-FD5231AB539C}" srcOrd="3" destOrd="0" presId="urn:microsoft.com/office/officeart/2016/7/layout/BasicLinearProcessNumbered"/>
    <dgm:cxn modelId="{2C83AB6A-5C66-4C75-AE70-DEF61646802D}" type="presParOf" srcId="{F3051EDF-AB1D-418F-96FC-A2A2D91A58F6}" destId="{66C4DD93-F90F-4D04-A2C1-9AA1EFC8C6D0}" srcOrd="1" destOrd="0" presId="urn:microsoft.com/office/officeart/2016/7/layout/BasicLinearProcessNumbered"/>
    <dgm:cxn modelId="{633190DB-A7F5-48F6-9DB2-C2614607EEB2}" type="presParOf" srcId="{F3051EDF-AB1D-418F-96FC-A2A2D91A58F6}" destId="{DE6B7C0E-8C52-437A-B363-4A05FB4AB2F5}" srcOrd="2" destOrd="0" presId="urn:microsoft.com/office/officeart/2016/7/layout/BasicLinearProcessNumbered"/>
    <dgm:cxn modelId="{A31F37FA-2A15-4FAC-A278-00964E62568B}" type="presParOf" srcId="{DE6B7C0E-8C52-437A-B363-4A05FB4AB2F5}" destId="{DFDB2887-B483-45EA-8FC0-3C2257ADC37E}" srcOrd="0" destOrd="0" presId="urn:microsoft.com/office/officeart/2016/7/layout/BasicLinearProcessNumbered"/>
    <dgm:cxn modelId="{8C11D1D2-8A0F-4C67-88D3-1D183E3B2725}" type="presParOf" srcId="{DE6B7C0E-8C52-437A-B363-4A05FB4AB2F5}" destId="{38030BF2-B756-4040-96FB-86AB5FD6E3EF}" srcOrd="1" destOrd="0" presId="urn:microsoft.com/office/officeart/2016/7/layout/BasicLinearProcessNumbered"/>
    <dgm:cxn modelId="{6B87F820-A983-4038-8523-0D84D0FF3DF2}" type="presParOf" srcId="{DE6B7C0E-8C52-437A-B363-4A05FB4AB2F5}" destId="{1D5CCDCC-8D97-41D0-B8B6-5B22509948A3}" srcOrd="2" destOrd="0" presId="urn:microsoft.com/office/officeart/2016/7/layout/BasicLinearProcessNumbered"/>
    <dgm:cxn modelId="{BA1219CB-C1B3-46DE-9EA0-389C69B941B1}" type="presParOf" srcId="{DE6B7C0E-8C52-437A-B363-4A05FB4AB2F5}" destId="{0C6E9CF2-12D3-49EE-A60A-A421BFC95688}" srcOrd="3" destOrd="0" presId="urn:microsoft.com/office/officeart/2016/7/layout/BasicLinearProcessNumbered"/>
    <dgm:cxn modelId="{001FAD09-EE65-4248-A470-C87F3D43DE23}" type="presParOf" srcId="{F3051EDF-AB1D-418F-96FC-A2A2D91A58F6}" destId="{5079CC24-7C41-44F6-B71E-529D837FCF87}" srcOrd="3" destOrd="0" presId="urn:microsoft.com/office/officeart/2016/7/layout/BasicLinearProcessNumbered"/>
    <dgm:cxn modelId="{94F88F45-843E-491B-8682-34E37DD2F91A}" type="presParOf" srcId="{F3051EDF-AB1D-418F-96FC-A2A2D91A58F6}" destId="{6F669283-0A19-438E-87CA-E88FB2242ECF}" srcOrd="4" destOrd="0" presId="urn:microsoft.com/office/officeart/2016/7/layout/BasicLinearProcessNumbered"/>
    <dgm:cxn modelId="{0E449FB0-C274-45B2-A801-9568546506E9}" type="presParOf" srcId="{6F669283-0A19-438E-87CA-E88FB2242ECF}" destId="{1D3BBC23-E15A-4177-97BD-DC984CDDFF27}" srcOrd="0" destOrd="0" presId="urn:microsoft.com/office/officeart/2016/7/layout/BasicLinearProcessNumbered"/>
    <dgm:cxn modelId="{D05AADCC-6EF4-4B47-82D5-792418ACD5C8}" type="presParOf" srcId="{6F669283-0A19-438E-87CA-E88FB2242ECF}" destId="{D520A883-67EB-432F-9D06-E6E2A5B6175E}" srcOrd="1" destOrd="0" presId="urn:microsoft.com/office/officeart/2016/7/layout/BasicLinearProcessNumbered"/>
    <dgm:cxn modelId="{B5304B93-A79C-4B0C-84CE-2B20267E0DA6}" type="presParOf" srcId="{6F669283-0A19-438E-87CA-E88FB2242ECF}" destId="{0B9AEE22-F3DA-4383-9DE3-49664D17D9D2}" srcOrd="2" destOrd="0" presId="urn:microsoft.com/office/officeart/2016/7/layout/BasicLinearProcessNumbered"/>
    <dgm:cxn modelId="{675D6D54-93BD-4D68-9A3F-21D7D681880F}" type="presParOf" srcId="{6F669283-0A19-438E-87CA-E88FB2242ECF}" destId="{985B5544-5FE2-4FE2-828F-EC7488D9CBCA}" srcOrd="3" destOrd="0" presId="urn:microsoft.com/office/officeart/2016/7/layout/BasicLinearProcessNumbered"/>
    <dgm:cxn modelId="{489CA4B2-8BEF-43B0-A038-AD03FF3DC6FD}" type="presParOf" srcId="{F3051EDF-AB1D-418F-96FC-A2A2D91A58F6}" destId="{AA8EDEF6-41C0-4A06-A2AD-AAFF431F2F86}" srcOrd="5" destOrd="0" presId="urn:microsoft.com/office/officeart/2016/7/layout/BasicLinearProcessNumbered"/>
    <dgm:cxn modelId="{201364BA-6E61-4D8A-BF70-D6DB41BA6DA4}" type="presParOf" srcId="{F3051EDF-AB1D-418F-96FC-A2A2D91A58F6}" destId="{00A5EC6C-4278-4352-AD79-2E19739D6E24}" srcOrd="6" destOrd="0" presId="urn:microsoft.com/office/officeart/2016/7/layout/BasicLinearProcessNumbered"/>
    <dgm:cxn modelId="{34CFC579-6303-4C2B-91DA-25161715B399}" type="presParOf" srcId="{00A5EC6C-4278-4352-AD79-2E19739D6E24}" destId="{4FAB0AE0-198C-4470-BA35-22432117C00A}" srcOrd="0" destOrd="0" presId="urn:microsoft.com/office/officeart/2016/7/layout/BasicLinearProcessNumbered"/>
    <dgm:cxn modelId="{4F28A32A-A680-4E2C-B9CD-4DC08E672CA5}" type="presParOf" srcId="{00A5EC6C-4278-4352-AD79-2E19739D6E24}" destId="{5058190C-1273-44B8-8FFE-B42C643783E9}" srcOrd="1" destOrd="0" presId="urn:microsoft.com/office/officeart/2016/7/layout/BasicLinearProcessNumbered"/>
    <dgm:cxn modelId="{821CBC26-8C25-4003-A8C4-1DCF2B86B43F}" type="presParOf" srcId="{00A5EC6C-4278-4352-AD79-2E19739D6E24}" destId="{9FB8375D-CAA6-4059-B479-FD06092EDA94}" srcOrd="2" destOrd="0" presId="urn:microsoft.com/office/officeart/2016/7/layout/BasicLinearProcessNumbered"/>
    <dgm:cxn modelId="{23B9E770-1D91-4DCA-852B-CFBC56322AEE}" type="presParOf" srcId="{00A5EC6C-4278-4352-AD79-2E19739D6E24}" destId="{0F492DFF-D880-4194-A840-8267D7148B4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FC9F33-D3B2-4CA4-9E7C-ABD605E55E7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93D054-D43E-4C8A-AB8F-F753250BB8A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Problem Definition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685691-ACDA-42FF-85DD-4093F303CCDC}" type="parTrans" cxnId="{44FC12F1-BF34-4314-99B1-17188B735CB0}">
      <dgm:prSet/>
      <dgm:spPr/>
      <dgm:t>
        <a:bodyPr/>
        <a:lstStyle/>
        <a:p>
          <a:endParaRPr lang="en-US"/>
        </a:p>
      </dgm:t>
    </dgm:pt>
    <dgm:pt modelId="{444451A2-21CE-432F-8FC6-3D9A6E6A5EFE}" type="sibTrans" cxnId="{44FC12F1-BF34-4314-99B1-17188B735C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E2BAA25-D5D0-491B-A193-F7479F7AD05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Approach /Solution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BE7E4E-E2D5-4356-9C46-C2AE06B9A0EF}" type="parTrans" cxnId="{5A8D3FD9-26D2-4346-92CF-8418AC43E1CD}">
      <dgm:prSet/>
      <dgm:spPr/>
      <dgm:t>
        <a:bodyPr/>
        <a:lstStyle/>
        <a:p>
          <a:endParaRPr lang="en-US"/>
        </a:p>
      </dgm:t>
    </dgm:pt>
    <dgm:pt modelId="{0F8EB47A-5E79-4E49-BE40-6D40B89956FE}" type="sibTrans" cxnId="{5A8D3FD9-26D2-4346-92CF-8418AC43E1C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755804F-2878-4F01-8400-ECFD710A729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Justification of approach taken</a:t>
          </a:r>
        </a:p>
      </dgm:t>
    </dgm:pt>
    <dgm:pt modelId="{13B5CD83-8824-49FD-BA6F-B837B18EFBF4}" type="parTrans" cxnId="{F3AD6EF5-D72D-4288-8788-DA510A99966A}">
      <dgm:prSet/>
      <dgm:spPr/>
      <dgm:t>
        <a:bodyPr/>
        <a:lstStyle/>
        <a:p>
          <a:endParaRPr lang="en-US"/>
        </a:p>
      </dgm:t>
    </dgm:pt>
    <dgm:pt modelId="{D1F29DB4-BCB1-4002-90EF-450CB5707B83}" type="sibTrans" cxnId="{F3AD6EF5-D72D-4288-8788-DA510A99966A}">
      <dgm:prSet/>
      <dgm:spPr/>
      <dgm:t>
        <a:bodyPr/>
        <a:lstStyle/>
        <a:p>
          <a:endParaRPr lang="en-US"/>
        </a:p>
      </dgm:t>
    </dgm:pt>
    <dgm:pt modelId="{702B3C9D-BBDA-45E5-A75B-44E905CBB486}" type="pres">
      <dgm:prSet presAssocID="{68FC9F33-D3B2-4CA4-9E7C-ABD605E55E71}" presName="root" presStyleCnt="0">
        <dgm:presLayoutVars>
          <dgm:dir/>
          <dgm:resizeHandles val="exact"/>
        </dgm:presLayoutVars>
      </dgm:prSet>
      <dgm:spPr/>
    </dgm:pt>
    <dgm:pt modelId="{8FFF9440-7AB0-401A-AC8A-9300189B37BC}" type="pres">
      <dgm:prSet presAssocID="{68FC9F33-D3B2-4CA4-9E7C-ABD605E55E71}" presName="container" presStyleCnt="0">
        <dgm:presLayoutVars>
          <dgm:dir/>
          <dgm:resizeHandles val="exact"/>
        </dgm:presLayoutVars>
      </dgm:prSet>
      <dgm:spPr/>
    </dgm:pt>
    <dgm:pt modelId="{8BB867F3-8A6F-4E3E-B249-EA7781CEEA78}" type="pres">
      <dgm:prSet presAssocID="{6E93D054-D43E-4C8A-AB8F-F753250BB8A9}" presName="compNode" presStyleCnt="0"/>
      <dgm:spPr/>
    </dgm:pt>
    <dgm:pt modelId="{6DBB44BF-8748-40AC-A99C-3689ABEDB668}" type="pres">
      <dgm:prSet presAssocID="{6E93D054-D43E-4C8A-AB8F-F753250BB8A9}" presName="iconBgRect" presStyleLbl="bgShp" presStyleIdx="0" presStyleCnt="3"/>
      <dgm:spPr/>
    </dgm:pt>
    <dgm:pt modelId="{2DFF00B3-73F6-4B4C-A9C0-99E7CA3F993D}" type="pres">
      <dgm:prSet presAssocID="{6E93D054-D43E-4C8A-AB8F-F753250BB8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39DEA5D6-4DE5-45C3-901E-E778B7956455}" type="pres">
      <dgm:prSet presAssocID="{6E93D054-D43E-4C8A-AB8F-F753250BB8A9}" presName="spaceRect" presStyleCnt="0"/>
      <dgm:spPr/>
    </dgm:pt>
    <dgm:pt modelId="{D041FA84-B1EC-454A-AEF5-7DDD6ED0AD13}" type="pres">
      <dgm:prSet presAssocID="{6E93D054-D43E-4C8A-AB8F-F753250BB8A9}" presName="textRect" presStyleLbl="revTx" presStyleIdx="0" presStyleCnt="3">
        <dgm:presLayoutVars>
          <dgm:chMax val="1"/>
          <dgm:chPref val="1"/>
        </dgm:presLayoutVars>
      </dgm:prSet>
      <dgm:spPr/>
    </dgm:pt>
    <dgm:pt modelId="{48433C43-EDDB-477A-815C-370945554DEB}" type="pres">
      <dgm:prSet presAssocID="{444451A2-21CE-432F-8FC6-3D9A6E6A5EFE}" presName="sibTrans" presStyleLbl="sibTrans2D1" presStyleIdx="0" presStyleCnt="0"/>
      <dgm:spPr/>
    </dgm:pt>
    <dgm:pt modelId="{2FA6725B-2AE8-4A3B-8FA8-F765BB516076}" type="pres">
      <dgm:prSet presAssocID="{3E2BAA25-D5D0-491B-A193-F7479F7AD05A}" presName="compNode" presStyleCnt="0"/>
      <dgm:spPr/>
    </dgm:pt>
    <dgm:pt modelId="{B2B1A8DC-7EAC-475A-8546-8847CEC6C01B}" type="pres">
      <dgm:prSet presAssocID="{3E2BAA25-D5D0-491B-A193-F7479F7AD05A}" presName="iconBgRect" presStyleLbl="bgShp" presStyleIdx="1" presStyleCnt="3"/>
      <dgm:spPr/>
    </dgm:pt>
    <dgm:pt modelId="{33F2EA0C-4084-4992-903A-DDBDDAF83B22}" type="pres">
      <dgm:prSet presAssocID="{3E2BAA25-D5D0-491B-A193-F7479F7AD0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5996516-1DB0-4113-B3E0-B5AA84DDB74E}" type="pres">
      <dgm:prSet presAssocID="{3E2BAA25-D5D0-491B-A193-F7479F7AD05A}" presName="spaceRect" presStyleCnt="0"/>
      <dgm:spPr/>
    </dgm:pt>
    <dgm:pt modelId="{A299859C-268E-4AC2-98DC-8C438F7EAC3D}" type="pres">
      <dgm:prSet presAssocID="{3E2BAA25-D5D0-491B-A193-F7479F7AD05A}" presName="textRect" presStyleLbl="revTx" presStyleIdx="1" presStyleCnt="3">
        <dgm:presLayoutVars>
          <dgm:chMax val="1"/>
          <dgm:chPref val="1"/>
        </dgm:presLayoutVars>
      </dgm:prSet>
      <dgm:spPr/>
    </dgm:pt>
    <dgm:pt modelId="{6AC5E30B-54CE-4AEF-8540-8DA8DE5AF11C}" type="pres">
      <dgm:prSet presAssocID="{0F8EB47A-5E79-4E49-BE40-6D40B89956FE}" presName="sibTrans" presStyleLbl="sibTrans2D1" presStyleIdx="0" presStyleCnt="0"/>
      <dgm:spPr/>
    </dgm:pt>
    <dgm:pt modelId="{E4677827-8B69-41CD-80AE-93CF91336489}" type="pres">
      <dgm:prSet presAssocID="{B755804F-2878-4F01-8400-ECFD710A729B}" presName="compNode" presStyleCnt="0"/>
      <dgm:spPr/>
    </dgm:pt>
    <dgm:pt modelId="{1CB3388F-A66E-4631-88FA-0255162C9795}" type="pres">
      <dgm:prSet presAssocID="{B755804F-2878-4F01-8400-ECFD710A729B}" presName="iconBgRect" presStyleLbl="bgShp" presStyleIdx="2" presStyleCnt="3"/>
      <dgm:spPr/>
    </dgm:pt>
    <dgm:pt modelId="{A212147A-9D61-48D3-AD12-5B4BF262ED10}" type="pres">
      <dgm:prSet presAssocID="{B755804F-2878-4F01-8400-ECFD710A72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784ED382-4D8D-4EE1-B3AC-E68B9FAD2B49}" type="pres">
      <dgm:prSet presAssocID="{B755804F-2878-4F01-8400-ECFD710A729B}" presName="spaceRect" presStyleCnt="0"/>
      <dgm:spPr/>
    </dgm:pt>
    <dgm:pt modelId="{9B5CDD99-0361-4842-82D8-64F04582A928}" type="pres">
      <dgm:prSet presAssocID="{B755804F-2878-4F01-8400-ECFD710A729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07D3D78-FD3A-4B51-89EB-5DC4F7D18618}" type="presOf" srcId="{68FC9F33-D3B2-4CA4-9E7C-ABD605E55E71}" destId="{702B3C9D-BBDA-45E5-A75B-44E905CBB486}" srcOrd="0" destOrd="0" presId="urn:microsoft.com/office/officeart/2018/2/layout/IconCircleList"/>
    <dgm:cxn modelId="{7BAAB279-DFBE-438E-B39A-3C44FE758752}" type="presOf" srcId="{6E93D054-D43E-4C8A-AB8F-F753250BB8A9}" destId="{D041FA84-B1EC-454A-AEF5-7DDD6ED0AD13}" srcOrd="0" destOrd="0" presId="urn:microsoft.com/office/officeart/2018/2/layout/IconCircleList"/>
    <dgm:cxn modelId="{3222AE8E-9AAB-40FA-8B18-966E050D6A12}" type="presOf" srcId="{0F8EB47A-5E79-4E49-BE40-6D40B89956FE}" destId="{6AC5E30B-54CE-4AEF-8540-8DA8DE5AF11C}" srcOrd="0" destOrd="0" presId="urn:microsoft.com/office/officeart/2018/2/layout/IconCircleList"/>
    <dgm:cxn modelId="{4570EBB4-8B00-4AC8-9BA5-51B6BC6C5D4C}" type="presOf" srcId="{444451A2-21CE-432F-8FC6-3D9A6E6A5EFE}" destId="{48433C43-EDDB-477A-815C-370945554DEB}" srcOrd="0" destOrd="0" presId="urn:microsoft.com/office/officeart/2018/2/layout/IconCircleList"/>
    <dgm:cxn modelId="{80347DBA-293B-4E65-9DA0-30A87FF8BB65}" type="presOf" srcId="{3E2BAA25-D5D0-491B-A193-F7479F7AD05A}" destId="{A299859C-268E-4AC2-98DC-8C438F7EAC3D}" srcOrd="0" destOrd="0" presId="urn:microsoft.com/office/officeart/2018/2/layout/IconCircleList"/>
    <dgm:cxn modelId="{5A8D3FD9-26D2-4346-92CF-8418AC43E1CD}" srcId="{68FC9F33-D3B2-4CA4-9E7C-ABD605E55E71}" destId="{3E2BAA25-D5D0-491B-A193-F7479F7AD05A}" srcOrd="1" destOrd="0" parTransId="{6DBE7E4E-E2D5-4356-9C46-C2AE06B9A0EF}" sibTransId="{0F8EB47A-5E79-4E49-BE40-6D40B89956FE}"/>
    <dgm:cxn modelId="{E5221EDD-732B-4288-9E9B-B08C3D8CEACA}" type="presOf" srcId="{B755804F-2878-4F01-8400-ECFD710A729B}" destId="{9B5CDD99-0361-4842-82D8-64F04582A928}" srcOrd="0" destOrd="0" presId="urn:microsoft.com/office/officeart/2018/2/layout/IconCircleList"/>
    <dgm:cxn modelId="{44FC12F1-BF34-4314-99B1-17188B735CB0}" srcId="{68FC9F33-D3B2-4CA4-9E7C-ABD605E55E71}" destId="{6E93D054-D43E-4C8A-AB8F-F753250BB8A9}" srcOrd="0" destOrd="0" parTransId="{16685691-ACDA-42FF-85DD-4093F303CCDC}" sibTransId="{444451A2-21CE-432F-8FC6-3D9A6E6A5EFE}"/>
    <dgm:cxn modelId="{F3AD6EF5-D72D-4288-8788-DA510A99966A}" srcId="{68FC9F33-D3B2-4CA4-9E7C-ABD605E55E71}" destId="{B755804F-2878-4F01-8400-ECFD710A729B}" srcOrd="2" destOrd="0" parTransId="{13B5CD83-8824-49FD-BA6F-B837B18EFBF4}" sibTransId="{D1F29DB4-BCB1-4002-90EF-450CB5707B83}"/>
    <dgm:cxn modelId="{12B12F8D-27FF-4821-8763-2E55CD376E4F}" type="presParOf" srcId="{702B3C9D-BBDA-45E5-A75B-44E905CBB486}" destId="{8FFF9440-7AB0-401A-AC8A-9300189B37BC}" srcOrd="0" destOrd="0" presId="urn:microsoft.com/office/officeart/2018/2/layout/IconCircleList"/>
    <dgm:cxn modelId="{3F02C570-D7EA-43D3-B9CF-8E31D7D22040}" type="presParOf" srcId="{8FFF9440-7AB0-401A-AC8A-9300189B37BC}" destId="{8BB867F3-8A6F-4E3E-B249-EA7781CEEA78}" srcOrd="0" destOrd="0" presId="urn:microsoft.com/office/officeart/2018/2/layout/IconCircleList"/>
    <dgm:cxn modelId="{43E7AF2B-81C6-4080-BBA5-61DFC961A00D}" type="presParOf" srcId="{8BB867F3-8A6F-4E3E-B249-EA7781CEEA78}" destId="{6DBB44BF-8748-40AC-A99C-3689ABEDB668}" srcOrd="0" destOrd="0" presId="urn:microsoft.com/office/officeart/2018/2/layout/IconCircleList"/>
    <dgm:cxn modelId="{CD9D6A41-E046-4B03-B94C-5D2C6DC161B6}" type="presParOf" srcId="{8BB867F3-8A6F-4E3E-B249-EA7781CEEA78}" destId="{2DFF00B3-73F6-4B4C-A9C0-99E7CA3F993D}" srcOrd="1" destOrd="0" presId="urn:microsoft.com/office/officeart/2018/2/layout/IconCircleList"/>
    <dgm:cxn modelId="{A36D92D2-14D6-4E5F-93D1-D05D394E3519}" type="presParOf" srcId="{8BB867F3-8A6F-4E3E-B249-EA7781CEEA78}" destId="{39DEA5D6-4DE5-45C3-901E-E778B7956455}" srcOrd="2" destOrd="0" presId="urn:microsoft.com/office/officeart/2018/2/layout/IconCircleList"/>
    <dgm:cxn modelId="{0235F19F-8E9B-452B-BD6D-84BBF3793312}" type="presParOf" srcId="{8BB867F3-8A6F-4E3E-B249-EA7781CEEA78}" destId="{D041FA84-B1EC-454A-AEF5-7DDD6ED0AD13}" srcOrd="3" destOrd="0" presId="urn:microsoft.com/office/officeart/2018/2/layout/IconCircleList"/>
    <dgm:cxn modelId="{9494B6A5-2A31-4D29-B79C-C5487A5B3E33}" type="presParOf" srcId="{8FFF9440-7AB0-401A-AC8A-9300189B37BC}" destId="{48433C43-EDDB-477A-815C-370945554DEB}" srcOrd="1" destOrd="0" presId="urn:microsoft.com/office/officeart/2018/2/layout/IconCircleList"/>
    <dgm:cxn modelId="{072F1289-443E-46B7-ADFF-DF9FA4BE077E}" type="presParOf" srcId="{8FFF9440-7AB0-401A-AC8A-9300189B37BC}" destId="{2FA6725B-2AE8-4A3B-8FA8-F765BB516076}" srcOrd="2" destOrd="0" presId="urn:microsoft.com/office/officeart/2018/2/layout/IconCircleList"/>
    <dgm:cxn modelId="{CC944E91-DA74-4E9E-BAA1-D7CF3B8749C9}" type="presParOf" srcId="{2FA6725B-2AE8-4A3B-8FA8-F765BB516076}" destId="{B2B1A8DC-7EAC-475A-8546-8847CEC6C01B}" srcOrd="0" destOrd="0" presId="urn:microsoft.com/office/officeart/2018/2/layout/IconCircleList"/>
    <dgm:cxn modelId="{3B3A35D0-13C9-49D2-A809-EB1287638EAF}" type="presParOf" srcId="{2FA6725B-2AE8-4A3B-8FA8-F765BB516076}" destId="{33F2EA0C-4084-4992-903A-DDBDDAF83B22}" srcOrd="1" destOrd="0" presId="urn:microsoft.com/office/officeart/2018/2/layout/IconCircleList"/>
    <dgm:cxn modelId="{2D1BEF46-BC69-4674-BC02-03DEF58F1FF1}" type="presParOf" srcId="{2FA6725B-2AE8-4A3B-8FA8-F765BB516076}" destId="{05996516-1DB0-4113-B3E0-B5AA84DDB74E}" srcOrd="2" destOrd="0" presId="urn:microsoft.com/office/officeart/2018/2/layout/IconCircleList"/>
    <dgm:cxn modelId="{7E0683BF-34F6-4532-B6E7-A660383F5753}" type="presParOf" srcId="{2FA6725B-2AE8-4A3B-8FA8-F765BB516076}" destId="{A299859C-268E-4AC2-98DC-8C438F7EAC3D}" srcOrd="3" destOrd="0" presId="urn:microsoft.com/office/officeart/2018/2/layout/IconCircleList"/>
    <dgm:cxn modelId="{A9A4FB51-34EB-4360-AFCC-78B6DB80607D}" type="presParOf" srcId="{8FFF9440-7AB0-401A-AC8A-9300189B37BC}" destId="{6AC5E30B-54CE-4AEF-8540-8DA8DE5AF11C}" srcOrd="3" destOrd="0" presId="urn:microsoft.com/office/officeart/2018/2/layout/IconCircleList"/>
    <dgm:cxn modelId="{EA532A43-B9BE-4F31-96D5-C6519EB47E37}" type="presParOf" srcId="{8FFF9440-7AB0-401A-AC8A-9300189B37BC}" destId="{E4677827-8B69-41CD-80AE-93CF91336489}" srcOrd="4" destOrd="0" presId="urn:microsoft.com/office/officeart/2018/2/layout/IconCircleList"/>
    <dgm:cxn modelId="{E5E00C95-6A69-4EFB-B37C-0546D82CB9FB}" type="presParOf" srcId="{E4677827-8B69-41CD-80AE-93CF91336489}" destId="{1CB3388F-A66E-4631-88FA-0255162C9795}" srcOrd="0" destOrd="0" presId="urn:microsoft.com/office/officeart/2018/2/layout/IconCircleList"/>
    <dgm:cxn modelId="{649D8C93-90F4-4CF9-8E01-28B92DE76881}" type="presParOf" srcId="{E4677827-8B69-41CD-80AE-93CF91336489}" destId="{A212147A-9D61-48D3-AD12-5B4BF262ED10}" srcOrd="1" destOrd="0" presId="urn:microsoft.com/office/officeart/2018/2/layout/IconCircleList"/>
    <dgm:cxn modelId="{3BE0DA98-9579-49D8-93AA-50D9290B05AD}" type="presParOf" srcId="{E4677827-8B69-41CD-80AE-93CF91336489}" destId="{784ED382-4D8D-4EE1-B3AC-E68B9FAD2B49}" srcOrd="2" destOrd="0" presId="urn:microsoft.com/office/officeart/2018/2/layout/IconCircleList"/>
    <dgm:cxn modelId="{05A5DA42-7942-48E9-BE88-8EE7ECA88144}" type="presParOf" srcId="{E4677827-8B69-41CD-80AE-93CF91336489}" destId="{9B5CDD99-0361-4842-82D8-64F04582A92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C074E-3CCE-44E0-8A3A-B27BC99D51D0}">
      <dsp:nvSpPr>
        <dsp:cNvPr id="0" name=""/>
        <dsp:cNvSpPr/>
      </dsp:nvSpPr>
      <dsp:spPr>
        <a:xfrm>
          <a:off x="84423" y="973178"/>
          <a:ext cx="829024" cy="8290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C14D84-4258-4B83-B664-209608C8542A}">
      <dsp:nvSpPr>
        <dsp:cNvPr id="0" name=""/>
        <dsp:cNvSpPr/>
      </dsp:nvSpPr>
      <dsp:spPr>
        <a:xfrm>
          <a:off x="258519" y="1147273"/>
          <a:ext cx="480834" cy="4808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85676-B831-44F3-AB90-58F81081A8E9}">
      <dsp:nvSpPr>
        <dsp:cNvPr id="0" name=""/>
        <dsp:cNvSpPr/>
      </dsp:nvSpPr>
      <dsp:spPr>
        <a:xfrm>
          <a:off x="1091096" y="973178"/>
          <a:ext cx="1954129" cy="829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</dsp:txBody>
      <dsp:txXfrm>
        <a:off x="1091096" y="973178"/>
        <a:ext cx="1954129" cy="829024"/>
      </dsp:txXfrm>
    </dsp:sp>
    <dsp:sp modelId="{9338F9A5-6754-4A53-A4CA-5DC332361E37}">
      <dsp:nvSpPr>
        <dsp:cNvPr id="0" name=""/>
        <dsp:cNvSpPr/>
      </dsp:nvSpPr>
      <dsp:spPr>
        <a:xfrm>
          <a:off x="3385718" y="973178"/>
          <a:ext cx="829024" cy="8290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4B1ECE-4AA0-402B-B5FE-00F8B3E598F7}">
      <dsp:nvSpPr>
        <dsp:cNvPr id="0" name=""/>
        <dsp:cNvSpPr/>
      </dsp:nvSpPr>
      <dsp:spPr>
        <a:xfrm>
          <a:off x="3559813" y="1147273"/>
          <a:ext cx="480834" cy="4808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B3115-FE74-4D13-8C03-236C1146BE41}">
      <dsp:nvSpPr>
        <dsp:cNvPr id="0" name=""/>
        <dsp:cNvSpPr/>
      </dsp:nvSpPr>
      <dsp:spPr>
        <a:xfrm>
          <a:off x="4392390" y="973178"/>
          <a:ext cx="1954129" cy="829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Solution to the problem</a:t>
          </a:r>
        </a:p>
      </dsp:txBody>
      <dsp:txXfrm>
        <a:off x="4392390" y="973178"/>
        <a:ext cx="1954129" cy="829024"/>
      </dsp:txXfrm>
    </dsp:sp>
    <dsp:sp modelId="{35DD91D5-639D-4284-92F2-780C717F471B}">
      <dsp:nvSpPr>
        <dsp:cNvPr id="0" name=""/>
        <dsp:cNvSpPr/>
      </dsp:nvSpPr>
      <dsp:spPr>
        <a:xfrm>
          <a:off x="84423" y="2944147"/>
          <a:ext cx="829024" cy="8290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E68261-8DD4-4D28-8CB8-4B3D0D07ABF1}">
      <dsp:nvSpPr>
        <dsp:cNvPr id="0" name=""/>
        <dsp:cNvSpPr/>
      </dsp:nvSpPr>
      <dsp:spPr>
        <a:xfrm>
          <a:off x="258519" y="3118242"/>
          <a:ext cx="480834" cy="4808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811DC-37FB-4DED-BA56-7038069723AE}">
      <dsp:nvSpPr>
        <dsp:cNvPr id="0" name=""/>
        <dsp:cNvSpPr/>
      </dsp:nvSpPr>
      <dsp:spPr>
        <a:xfrm>
          <a:off x="1091096" y="3024554"/>
          <a:ext cx="1954129" cy="668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Analysis of  the model and its outputs</a:t>
          </a:r>
        </a:p>
      </dsp:txBody>
      <dsp:txXfrm>
        <a:off x="1091096" y="3024554"/>
        <a:ext cx="1954129" cy="668210"/>
      </dsp:txXfrm>
    </dsp:sp>
    <dsp:sp modelId="{5E730D6E-62E8-41C1-A2D2-FC35C8BFA5BD}">
      <dsp:nvSpPr>
        <dsp:cNvPr id="0" name=""/>
        <dsp:cNvSpPr/>
      </dsp:nvSpPr>
      <dsp:spPr>
        <a:xfrm>
          <a:off x="3385718" y="2944147"/>
          <a:ext cx="829024" cy="8290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B1DE5-99D3-46FF-9A94-A12F9AE5276D}">
      <dsp:nvSpPr>
        <dsp:cNvPr id="0" name=""/>
        <dsp:cNvSpPr/>
      </dsp:nvSpPr>
      <dsp:spPr>
        <a:xfrm>
          <a:off x="3559813" y="3118242"/>
          <a:ext cx="480834" cy="4808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B0F10-030F-471B-B937-FBB62A1380E5}">
      <dsp:nvSpPr>
        <dsp:cNvPr id="0" name=""/>
        <dsp:cNvSpPr/>
      </dsp:nvSpPr>
      <dsp:spPr>
        <a:xfrm>
          <a:off x="4392390" y="2944147"/>
          <a:ext cx="1954129" cy="829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Other approaches considered</a:t>
          </a:r>
        </a:p>
      </dsp:txBody>
      <dsp:txXfrm>
        <a:off x="4392390" y="2944147"/>
        <a:ext cx="1954129" cy="829024"/>
      </dsp:txXfrm>
    </dsp:sp>
    <dsp:sp modelId="{B6FEB209-7EF8-4D6B-96F0-540172878342}">
      <dsp:nvSpPr>
        <dsp:cNvPr id="0" name=""/>
        <dsp:cNvSpPr/>
      </dsp:nvSpPr>
      <dsp:spPr>
        <a:xfrm>
          <a:off x="84423" y="4915116"/>
          <a:ext cx="829024" cy="8290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B63B3-D798-4A4A-82AF-51CAE943ECD0}">
      <dsp:nvSpPr>
        <dsp:cNvPr id="0" name=""/>
        <dsp:cNvSpPr/>
      </dsp:nvSpPr>
      <dsp:spPr>
        <a:xfrm>
          <a:off x="258519" y="5089211"/>
          <a:ext cx="480834" cy="4808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60B83-B351-4860-AB19-66236509DBF2}">
      <dsp:nvSpPr>
        <dsp:cNvPr id="0" name=""/>
        <dsp:cNvSpPr/>
      </dsp:nvSpPr>
      <dsp:spPr>
        <a:xfrm>
          <a:off x="1091096" y="4915116"/>
          <a:ext cx="1954129" cy="829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Limitations of the model developed</a:t>
          </a:r>
        </a:p>
      </dsp:txBody>
      <dsp:txXfrm>
        <a:off x="1091096" y="4915116"/>
        <a:ext cx="1954129" cy="829024"/>
      </dsp:txXfrm>
    </dsp:sp>
    <dsp:sp modelId="{F51A8F71-650D-44BF-9E38-EF520A5606AE}">
      <dsp:nvSpPr>
        <dsp:cNvPr id="0" name=""/>
        <dsp:cNvSpPr/>
      </dsp:nvSpPr>
      <dsp:spPr>
        <a:xfrm>
          <a:off x="3385718" y="4915116"/>
          <a:ext cx="829024" cy="8290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51BDF4-DEBA-49D1-A2B7-672BB59DB280}">
      <dsp:nvSpPr>
        <dsp:cNvPr id="0" name=""/>
        <dsp:cNvSpPr/>
      </dsp:nvSpPr>
      <dsp:spPr>
        <a:xfrm>
          <a:off x="3559813" y="5089211"/>
          <a:ext cx="480834" cy="48083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85718-F9F9-4380-B9C2-2130776B2B0F}">
      <dsp:nvSpPr>
        <dsp:cNvPr id="0" name=""/>
        <dsp:cNvSpPr/>
      </dsp:nvSpPr>
      <dsp:spPr>
        <a:xfrm>
          <a:off x="4392390" y="4915116"/>
          <a:ext cx="1954129" cy="829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Is the approach adequate to solve the problem?</a:t>
          </a:r>
        </a:p>
      </dsp:txBody>
      <dsp:txXfrm>
        <a:off x="4392390" y="4915116"/>
        <a:ext cx="1954129" cy="829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690C9-0728-4FBE-B961-F3D4F7D921FE}">
      <dsp:nvSpPr>
        <dsp:cNvPr id="0" name=""/>
        <dsp:cNvSpPr/>
      </dsp:nvSpPr>
      <dsp:spPr>
        <a:xfrm>
          <a:off x="2314" y="1819709"/>
          <a:ext cx="1836044" cy="25704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145" tIns="330200" rIns="143145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Review of Research paper 1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14" y="2796485"/>
        <a:ext cx="1836044" cy="1542276"/>
      </dsp:txXfrm>
    </dsp:sp>
    <dsp:sp modelId="{78E74485-AD63-488D-B9B1-151559FA1E50}">
      <dsp:nvSpPr>
        <dsp:cNvPr id="0" name=""/>
        <dsp:cNvSpPr/>
      </dsp:nvSpPr>
      <dsp:spPr>
        <a:xfrm>
          <a:off x="534767" y="2076755"/>
          <a:ext cx="771138" cy="77113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121" tIns="12700" rIns="60121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</a:t>
          </a:r>
        </a:p>
      </dsp:txBody>
      <dsp:txXfrm>
        <a:off x="647698" y="2189686"/>
        <a:ext cx="545276" cy="545276"/>
      </dsp:txXfrm>
    </dsp:sp>
    <dsp:sp modelId="{F09E432E-0F8A-4282-AE9B-2ED04B7A44CC}">
      <dsp:nvSpPr>
        <dsp:cNvPr id="0" name=""/>
        <dsp:cNvSpPr/>
      </dsp:nvSpPr>
      <dsp:spPr>
        <a:xfrm>
          <a:off x="2314" y="4390099"/>
          <a:ext cx="1836044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DB2887-B483-45EA-8FC0-3C2257ADC37E}">
      <dsp:nvSpPr>
        <dsp:cNvPr id="0" name=""/>
        <dsp:cNvSpPr/>
      </dsp:nvSpPr>
      <dsp:spPr>
        <a:xfrm>
          <a:off x="2021962" y="1819709"/>
          <a:ext cx="1836044" cy="25704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145" tIns="330200" rIns="143145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Review of Research paper 2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21962" y="2796485"/>
        <a:ext cx="1836044" cy="1542276"/>
      </dsp:txXfrm>
    </dsp:sp>
    <dsp:sp modelId="{38030BF2-B756-4040-96FB-86AB5FD6E3EF}">
      <dsp:nvSpPr>
        <dsp:cNvPr id="0" name=""/>
        <dsp:cNvSpPr/>
      </dsp:nvSpPr>
      <dsp:spPr>
        <a:xfrm>
          <a:off x="2554415" y="2076755"/>
          <a:ext cx="771138" cy="77113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121" tIns="12700" rIns="60121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</a:t>
          </a:r>
        </a:p>
      </dsp:txBody>
      <dsp:txXfrm>
        <a:off x="2667346" y="2189686"/>
        <a:ext cx="545276" cy="545276"/>
      </dsp:txXfrm>
    </dsp:sp>
    <dsp:sp modelId="{1D5CCDCC-8D97-41D0-B8B6-5B22509948A3}">
      <dsp:nvSpPr>
        <dsp:cNvPr id="0" name=""/>
        <dsp:cNvSpPr/>
      </dsp:nvSpPr>
      <dsp:spPr>
        <a:xfrm>
          <a:off x="2021962" y="4390099"/>
          <a:ext cx="1836044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3BBC23-E15A-4177-97BD-DC984CDDFF27}">
      <dsp:nvSpPr>
        <dsp:cNvPr id="0" name=""/>
        <dsp:cNvSpPr/>
      </dsp:nvSpPr>
      <dsp:spPr>
        <a:xfrm>
          <a:off x="4041611" y="1819709"/>
          <a:ext cx="1836044" cy="25704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145" tIns="330200" rIns="143145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Review of Research paper 3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41611" y="2796485"/>
        <a:ext cx="1836044" cy="1542276"/>
      </dsp:txXfrm>
    </dsp:sp>
    <dsp:sp modelId="{D520A883-67EB-432F-9D06-E6E2A5B6175E}">
      <dsp:nvSpPr>
        <dsp:cNvPr id="0" name=""/>
        <dsp:cNvSpPr/>
      </dsp:nvSpPr>
      <dsp:spPr>
        <a:xfrm>
          <a:off x="4574063" y="2076755"/>
          <a:ext cx="771138" cy="77113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121" tIns="12700" rIns="60121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</a:t>
          </a:r>
        </a:p>
      </dsp:txBody>
      <dsp:txXfrm>
        <a:off x="4686994" y="2189686"/>
        <a:ext cx="545276" cy="545276"/>
      </dsp:txXfrm>
    </dsp:sp>
    <dsp:sp modelId="{0B9AEE22-F3DA-4383-9DE3-49664D17D9D2}">
      <dsp:nvSpPr>
        <dsp:cNvPr id="0" name=""/>
        <dsp:cNvSpPr/>
      </dsp:nvSpPr>
      <dsp:spPr>
        <a:xfrm>
          <a:off x="4041611" y="4390099"/>
          <a:ext cx="1836044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AB0AE0-198C-4470-BA35-22432117C00A}">
      <dsp:nvSpPr>
        <dsp:cNvPr id="0" name=""/>
        <dsp:cNvSpPr/>
      </dsp:nvSpPr>
      <dsp:spPr>
        <a:xfrm>
          <a:off x="6061259" y="1819709"/>
          <a:ext cx="1836044" cy="25704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145" tIns="330200" rIns="143145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Review of Research paper 4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61259" y="2796485"/>
        <a:ext cx="1836044" cy="1542276"/>
      </dsp:txXfrm>
    </dsp:sp>
    <dsp:sp modelId="{5058190C-1273-44B8-8FFE-B42C643783E9}">
      <dsp:nvSpPr>
        <dsp:cNvPr id="0" name=""/>
        <dsp:cNvSpPr/>
      </dsp:nvSpPr>
      <dsp:spPr>
        <a:xfrm>
          <a:off x="6593712" y="2076755"/>
          <a:ext cx="771138" cy="77113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121" tIns="12700" rIns="60121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4</a:t>
          </a:r>
        </a:p>
      </dsp:txBody>
      <dsp:txXfrm>
        <a:off x="6706643" y="2189686"/>
        <a:ext cx="545276" cy="545276"/>
      </dsp:txXfrm>
    </dsp:sp>
    <dsp:sp modelId="{9FB8375D-CAA6-4059-B479-FD06092EDA94}">
      <dsp:nvSpPr>
        <dsp:cNvPr id="0" name=""/>
        <dsp:cNvSpPr/>
      </dsp:nvSpPr>
      <dsp:spPr>
        <a:xfrm>
          <a:off x="6061259" y="4390099"/>
          <a:ext cx="1836044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B44BF-8748-40AC-A99C-3689ABEDB668}">
      <dsp:nvSpPr>
        <dsp:cNvPr id="0" name=""/>
        <dsp:cNvSpPr/>
      </dsp:nvSpPr>
      <dsp:spPr>
        <a:xfrm>
          <a:off x="23599" y="2057804"/>
          <a:ext cx="818440" cy="81844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F00B3-73F6-4B4C-A9C0-99E7CA3F993D}">
      <dsp:nvSpPr>
        <dsp:cNvPr id="0" name=""/>
        <dsp:cNvSpPr/>
      </dsp:nvSpPr>
      <dsp:spPr>
        <a:xfrm>
          <a:off x="195471" y="2229676"/>
          <a:ext cx="474695" cy="4746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1FA84-B1EC-454A-AEF5-7DDD6ED0AD13}">
      <dsp:nvSpPr>
        <dsp:cNvPr id="0" name=""/>
        <dsp:cNvSpPr/>
      </dsp:nvSpPr>
      <dsp:spPr>
        <a:xfrm>
          <a:off x="1017420" y="2057804"/>
          <a:ext cx="1929182" cy="818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Problem Definition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17420" y="2057804"/>
        <a:ext cx="1929182" cy="818440"/>
      </dsp:txXfrm>
    </dsp:sp>
    <dsp:sp modelId="{B2B1A8DC-7EAC-475A-8546-8847CEC6C01B}">
      <dsp:nvSpPr>
        <dsp:cNvPr id="0" name=""/>
        <dsp:cNvSpPr/>
      </dsp:nvSpPr>
      <dsp:spPr>
        <a:xfrm>
          <a:off x="3282747" y="2057804"/>
          <a:ext cx="818440" cy="81844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F2EA0C-4084-4992-903A-DDBDDAF83B22}">
      <dsp:nvSpPr>
        <dsp:cNvPr id="0" name=""/>
        <dsp:cNvSpPr/>
      </dsp:nvSpPr>
      <dsp:spPr>
        <a:xfrm>
          <a:off x="3454620" y="2229676"/>
          <a:ext cx="474695" cy="4746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9859C-268E-4AC2-98DC-8C438F7EAC3D}">
      <dsp:nvSpPr>
        <dsp:cNvPr id="0" name=""/>
        <dsp:cNvSpPr/>
      </dsp:nvSpPr>
      <dsp:spPr>
        <a:xfrm>
          <a:off x="4276568" y="2057804"/>
          <a:ext cx="1929182" cy="818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Approach /Solution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76568" y="2057804"/>
        <a:ext cx="1929182" cy="818440"/>
      </dsp:txXfrm>
    </dsp:sp>
    <dsp:sp modelId="{1CB3388F-A66E-4631-88FA-0255162C9795}">
      <dsp:nvSpPr>
        <dsp:cNvPr id="0" name=""/>
        <dsp:cNvSpPr/>
      </dsp:nvSpPr>
      <dsp:spPr>
        <a:xfrm>
          <a:off x="23599" y="3295954"/>
          <a:ext cx="818440" cy="81844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12147A-9D61-48D3-AD12-5B4BF262ED10}">
      <dsp:nvSpPr>
        <dsp:cNvPr id="0" name=""/>
        <dsp:cNvSpPr/>
      </dsp:nvSpPr>
      <dsp:spPr>
        <a:xfrm>
          <a:off x="195471" y="3467827"/>
          <a:ext cx="474695" cy="4746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DD99-0361-4842-82D8-64F04582A928}">
      <dsp:nvSpPr>
        <dsp:cNvPr id="0" name=""/>
        <dsp:cNvSpPr/>
      </dsp:nvSpPr>
      <dsp:spPr>
        <a:xfrm>
          <a:off x="1017420" y="3295954"/>
          <a:ext cx="1929182" cy="818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Justification of approach taken</a:t>
          </a:r>
        </a:p>
      </dsp:txBody>
      <dsp:txXfrm>
        <a:off x="1017420" y="3295954"/>
        <a:ext cx="1929182" cy="818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E2D72-6F2F-4D3C-99E5-FFABB861064B}" type="datetimeFigureOut">
              <a:rPr lang="en-AU" smtClean="0"/>
              <a:t>5/06/2021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EB554-5285-426C-A57F-F3A2DA92C6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282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I will present my project on classification of images of colon cancer.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B554-5285-426C-A57F-F3A2DA92C6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6619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B554-5285-426C-A57F-F3A2DA92C603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468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B554-5285-426C-A57F-F3A2DA92C60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3315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B554-5285-426C-A57F-F3A2DA92C603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3532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B554-5285-426C-A57F-F3A2DA92C603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1033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Entire process will loop through for all  images for cell prediction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B554-5285-426C-A57F-F3A2DA92C603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0996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reference has been taken from given links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B554-5285-426C-A57F-F3A2DA92C603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1489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B554-5285-426C-A57F-F3A2DA92C603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7653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discuss about </a:t>
            </a:r>
            <a:r>
              <a:rPr lang="en-US"/>
              <a:t>critical Analysis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B554-5285-426C-A57F-F3A2DA92C6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7312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have developed two models to address two problem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B554-5285-426C-A57F-F3A2DA92C60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803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shows loss and accuracy curve for final and best model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B554-5285-426C-A57F-F3A2DA92C60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2694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B554-5285-426C-A57F-F3A2DA92C60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2074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B554-5285-426C-A57F-F3A2DA92C60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4414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B554-5285-426C-A57F-F3A2DA92C60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3767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B554-5285-426C-A57F-F3A2DA92C60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571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Residual networks are Shortcut connections  or Skip connection to skip some layers when the input and output are of the same dimensions</a:t>
            </a:r>
          </a:p>
          <a:p>
            <a:endParaRPr lang="en-US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B554-5285-426C-A57F-F3A2DA92C60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2399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3039-E80F-4A8E-910B-DFCF9EAFC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93078-A60F-451B-BC5B-FFD9FC085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72641-F641-4173-9F31-6046C070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D3F3-C666-48FD-8D15-22638F38BF9B}" type="datetimeFigureOut">
              <a:rPr lang="en-AU" smtClean="0"/>
              <a:t>5/06/2021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D2F8F-AE15-48DE-9734-3389EB0A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D8D62-5641-489A-995D-C12E9705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2DAF-AFEB-4E4C-97E8-0AD633D22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775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629D-BA92-4750-A6E3-C09A0070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7EECB-2545-43C7-A6A6-77D44A076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5D4F4-2B2D-4A50-98E7-59A86CA6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D3F3-C666-48FD-8D15-22638F38BF9B}" type="datetimeFigureOut">
              <a:rPr lang="en-AU" smtClean="0"/>
              <a:t>5/06/2021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75697-6006-48F7-B22D-AC414043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B7380-B368-4B26-AEFA-8E99D4BA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2DAF-AFEB-4E4C-97E8-0AD633D22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25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21BFB3-7F5E-4360-BE65-904D2E396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6075F-345A-4681-A480-87B90E223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827A6-EC6A-4A84-91CE-BBD8E3AB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D3F3-C666-48FD-8D15-22638F38BF9B}" type="datetimeFigureOut">
              <a:rPr lang="en-AU" smtClean="0"/>
              <a:t>5/06/2021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4C64C-C75E-4F62-96B5-AB83E923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377CE-0AEB-4281-9F62-4031506D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2DAF-AFEB-4E4C-97E8-0AD633D22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061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FBA7-DEDC-4160-B8A9-C9741BC9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F8F2E-E23A-46CF-9BBA-2D26700BE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2A7F7-779D-4DEA-B91A-68074AC9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D3F3-C666-48FD-8D15-22638F38BF9B}" type="datetimeFigureOut">
              <a:rPr lang="en-AU" smtClean="0"/>
              <a:t>5/06/2021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A3935-B307-47F5-8AD0-AD56D4666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EDD64-F646-4040-9B2D-1E5468B9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2DAF-AFEB-4E4C-97E8-0AD633D22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17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2562-DE29-4CE0-AE84-03FD0746A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21A5A-53F6-44E7-9D6A-FAF869B75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13691-258F-4563-BA14-EA1C04D1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D3F3-C666-48FD-8D15-22638F38BF9B}" type="datetimeFigureOut">
              <a:rPr lang="en-AU" smtClean="0"/>
              <a:t>5/06/2021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73316-44E3-45A1-90C5-EE285646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F89A5-B030-4CB4-AD77-5CD0FAC0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2DAF-AFEB-4E4C-97E8-0AD633D22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538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DA7D0-6987-424A-9D6E-767B74BDC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FF957-474A-48BE-AF92-97BE94E39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D964C-6DC6-4E0D-A504-F354D774A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32D5E-6216-4FF6-A30A-BB1F8B5E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D3F3-C666-48FD-8D15-22638F38BF9B}" type="datetimeFigureOut">
              <a:rPr lang="en-AU" smtClean="0"/>
              <a:t>5/06/2021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92D7F-F823-4035-BA2E-02F18966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5D9E5-1561-4412-8110-4A8E5074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2DAF-AFEB-4E4C-97E8-0AD633D22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928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E78B-5842-461D-955B-9EE84B19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18854-F107-4842-97B7-E5467AC44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8D622-3A46-479F-9349-A0785003A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BBF319-92CB-46D6-908A-3C7389A7E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A00496-7E00-4912-962D-66B2A013D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655D85-BFBA-44D5-BE42-4561420C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D3F3-C666-48FD-8D15-22638F38BF9B}" type="datetimeFigureOut">
              <a:rPr lang="en-AU" smtClean="0"/>
              <a:t>5/06/2021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CBD47-E7DB-44EC-9638-5F1A0339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92DD9-5179-435F-9B9E-C6A5492E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2DAF-AFEB-4E4C-97E8-0AD633D22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070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A06B-3A7E-4727-A53A-D7AB3E037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9C37E-C09F-493A-8E57-F1AA5AB4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D3F3-C666-48FD-8D15-22638F38BF9B}" type="datetimeFigureOut">
              <a:rPr lang="en-AU" smtClean="0"/>
              <a:t>5/06/2021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82214-AC85-40BB-99DF-8644D54A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00B7A-B060-476F-A577-F67FB3DF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2DAF-AFEB-4E4C-97E8-0AD633D22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06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90E32D-7C31-4E80-994F-F6897084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D3F3-C666-48FD-8D15-22638F38BF9B}" type="datetimeFigureOut">
              <a:rPr lang="en-AU" smtClean="0"/>
              <a:t>5/06/2021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301FB-2811-49D1-B7A1-6C77981A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B40B7-D97D-457F-938A-FA8A39F0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2DAF-AFEB-4E4C-97E8-0AD633D22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411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602C-ABFE-48CF-85DB-24D5721D2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7C8C-9DCA-4339-B7F1-3C085260E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79F38-CF4F-42FE-B3DA-1C22AC268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4E07B-67E7-4DE0-A0C9-4BEB06D8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D3F3-C666-48FD-8D15-22638F38BF9B}" type="datetimeFigureOut">
              <a:rPr lang="en-AU" smtClean="0"/>
              <a:t>5/06/2021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C1923-B822-4410-ADBB-E8311789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70F39-9973-4AAA-9903-3D326C82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2DAF-AFEB-4E4C-97E8-0AD633D22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0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C617B-B554-489D-A728-0B0B624B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127CE-122F-4858-8E24-1E3C5250E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AF829-344E-4B82-93B7-8D1FDF0A4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B9842-B728-430A-B24F-E0DD9937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D3F3-C666-48FD-8D15-22638F38BF9B}" type="datetimeFigureOut">
              <a:rPr lang="en-AU" smtClean="0"/>
              <a:t>5/06/2021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9FDC9-2B49-47F7-BEF3-93EF3F833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C51C4-052F-4B92-A8E0-6461AD9D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2DAF-AFEB-4E4C-97E8-0AD633D22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589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8B674-6BE1-4881-AEFC-CADDED7B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7896B-2C7C-4FBA-8562-C7C344382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DC0F3-1E26-4095-8CB8-9BB001F4B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D3F3-C666-48FD-8D15-22638F38BF9B}" type="datetimeFigureOut">
              <a:rPr lang="en-AU" smtClean="0"/>
              <a:t>5/06/2021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313BC-DD75-4FFA-807A-9D90FB89F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12C40-D8C1-482F-AE9F-261785BAA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C2DAF-AFEB-4E4C-97E8-0AD633D223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399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E76248-E497-4C42-8F20-28DEAC093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65" y="160256"/>
            <a:ext cx="11208470" cy="40158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1371600" indent="457200"/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COSC2673 Machine Learning</a:t>
            </a:r>
            <a:br>
              <a:rPr lang="en-US" sz="4000" b="1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  Aparupa Mitra </a:t>
            </a:r>
            <a:br>
              <a:rPr lang="en-US" sz="4000" b="1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     Student id : S3831724</a:t>
            </a:r>
            <a:br>
              <a:rPr lang="en-US" sz="4000" b="1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Classify Images of Colon Cancer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4E59737-EE2D-4D29-98A3-4F5280485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5" y="4413988"/>
            <a:ext cx="2952050" cy="24531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1F3451B-64D9-40B9-8D8A-F19CD15F8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180" y="4401179"/>
            <a:ext cx="2920800" cy="247951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34C67AC-073E-4318-9D9C-15337B39F0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1965" y="4374126"/>
            <a:ext cx="2952050" cy="250656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1E13789-D7F6-42BD-A88E-F76064D3BD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3584" y="4401179"/>
            <a:ext cx="3101611" cy="245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0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678CE-E869-45DF-8561-F8E0EA0C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1" y="294538"/>
            <a:ext cx="10981800" cy="10336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Review of Research Paper 2</a:t>
            </a:r>
            <a:endParaRPr lang="en-AU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42D44742-FC8E-498D-9EB8-9DAAFE98B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21" y="1622746"/>
            <a:ext cx="12030443" cy="5149844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 research paper [2] emphasized on using residual network on classification of ImageNet dataset with 1000 classes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Primarily this research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addressed the issue of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vanishing /exploding gradients.</a:t>
            </a: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 in research paper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mode as plain VGG network of CNN layers with 3*3 filters  and Global Average Pooling ,finally FC to SoftMax function.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 model build with residuals connections with different layers of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Adopted Batch Normalization ,SGD optimizers ( momentum =0.9) , minibatch =256 images , NO Dropout </a:t>
            </a:r>
          </a:p>
          <a:p>
            <a:pPr marL="0" indent="0">
              <a:buNone/>
            </a:pPr>
            <a:r>
              <a:rPr lang="en-US" sz="1800" b="1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to </a:t>
            </a: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b="1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tate</a:t>
            </a: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b="1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of-art-meth</a:t>
            </a: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1.ResNet model with 152 layers gave lowest error percentage of 3.57% when compared  to other ensembled model tested.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Approach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 used augmented image  , introduction of Dropout =0.2 , Adam optimizer , NO Batch Normalization.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error percentage was not that much low as research work, but accuracy was very good.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22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678CE-E869-45DF-8561-F8E0EA0C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1" y="294538"/>
            <a:ext cx="10981800" cy="10336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Review of Research Paper 3</a:t>
            </a:r>
            <a:endParaRPr lang="en-AU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42D44742-FC8E-498D-9EB8-9DAAFE98B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21" y="1712068"/>
            <a:ext cx="12010346" cy="5060521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third  research paper [3] focused on cell type identification with Deep learning with Sampling technique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research  is different from  previous two research papers  as it focus on  associations between morphological features and various clinical variables.</a:t>
            </a:r>
          </a:p>
          <a:p>
            <a:pPr marL="0" indent="0">
              <a:buNone/>
            </a:pP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 in research paper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approach was random sampling which samples patches of binary mask of image with uniform weighting.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approach uses systematic random sampling which takes spatial dependencies into account.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CNN model works in series -</a:t>
            </a:r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ﬁrst network is detection network which locates cells and passed the cell coordinates to the second network, which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classifies four cell type :</a:t>
            </a:r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epithelial, inﬂammatory, a ﬁbroblast and “other.”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etection accuracy was 65% Classification accuracy for cell type shows average of 76%.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Approach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VGG block  in  CNN model</a:t>
            </a:r>
            <a:r>
              <a:rPr lang="en-A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at last layer ,images are flattened and passed through Dense layer which determines cell type.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A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best model </a:t>
            </a:r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gave test accuracy about 70 %. And train accuracy of 75%.</a:t>
            </a:r>
          </a:p>
        </p:txBody>
      </p:sp>
    </p:spTree>
    <p:extLst>
      <p:ext uri="{BB962C8B-B14F-4D97-AF65-F5344CB8AC3E}">
        <p14:creationId xmlns:p14="http://schemas.microsoft.com/office/powerpoint/2010/main" val="1711282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678CE-E869-45DF-8561-F8E0EA0C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1" y="294538"/>
            <a:ext cx="10981800" cy="10336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Review of Research Paper 4</a:t>
            </a:r>
            <a:endParaRPr lang="en-AU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42D44742-FC8E-498D-9EB8-9DAAFE98B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97" y="1597432"/>
            <a:ext cx="11980201" cy="520158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sz="16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fourth  research paper [4] proposed different advanced DCNN models for Routine Colon Cancer classification  ,segmentation, and detection. </a:t>
            </a:r>
          </a:p>
          <a:p>
            <a:pPr marL="0" indent="0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in research paper 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Densely Connected Recurrent Convolutional Network (DCRN) model is used for nuclei classification.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Residual U-Net (R2U-Net) made of   U-Net ,Recurrent CNN(RCNN) and Residual Network (Reset) for nuclei segmentation.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R2U-Net regression model which is named UD-Net is used for nuclei detection.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experiment gave 91.14%  classification test accuracy , 92.15% segmentation test accuracy and 0.832 F1 score for cell detection.</a:t>
            </a:r>
            <a:endParaRPr lang="en-US" sz="16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other related state-of-art method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Compared to Research paper 1, (Convolutional Neural Networks(CNN) and neighboring ensemble predictor (NEP) ) , current research paper performed better in terms of average F1-score and AUC.</a:t>
            </a: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Approach: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the architecture , we have used simple CNN with three VGG blocks followed by Dense layer at last which classifies cell type.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accuracy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was approximately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70% 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414569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678CE-E869-45DF-8561-F8E0EA0C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32" y="1316333"/>
            <a:ext cx="4945964" cy="294416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 Of Existing System To Handle New Challenge </a:t>
            </a:r>
            <a:endParaRPr lang="en-AU"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6" name="Content Placeholder 2">
            <a:extLst>
              <a:ext uri="{FF2B5EF4-FFF2-40B4-BE49-F238E27FC236}">
                <a16:creationId xmlns:a16="http://schemas.microsoft.com/office/drawing/2014/main" id="{1A6AD914-8A24-4BEF-B829-FA37469691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82967"/>
              </p:ext>
            </p:extLst>
          </p:nvPr>
        </p:nvGraphicFramePr>
        <p:xfrm>
          <a:off x="5772151" y="342901"/>
          <a:ext cx="622935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1848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678CE-E869-45DF-8561-F8E0EA0C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21" y="294538"/>
            <a:ext cx="11189730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             </a:t>
            </a: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Extension: Problem Definition </a:t>
            </a:r>
            <a:endParaRPr lang="en-AU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42D44742-FC8E-498D-9EB8-9DAAFE98B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21" y="1712068"/>
            <a:ext cx="12114179" cy="4931923"/>
          </a:xfrm>
        </p:spPr>
        <p:txBody>
          <a:bodyPr anchor="ctr">
            <a:normAutofit/>
          </a:bodyPr>
          <a:lstStyle/>
          <a:p>
            <a:pPr algn="l"/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automate the detection and extraction of individual cells from the original histology image with 500x500 resolution of colon cancer images .</a:t>
            </a:r>
          </a:p>
          <a:p>
            <a:pPr marL="0" indent="0" algn="l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Data set has a resolution of 500x500.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ndividual cells were detected in the original histopathology  </a:t>
            </a:r>
            <a:r>
              <a:rPr lang="en-AU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extracted into individual images of 27x27.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 is to do cell detection automatically</a:t>
            </a:r>
          </a:p>
          <a:p>
            <a:pPr algn="l"/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4F2C2-3820-42A4-BD34-9F1B560E5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007" y="2823587"/>
            <a:ext cx="3494355" cy="350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14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678CE-E869-45DF-8561-F8E0EA0C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20" y="294538"/>
            <a:ext cx="1198020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                  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Extension: Approach and Justification </a:t>
            </a:r>
            <a:endParaRPr lang="en-AU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42D44742-FC8E-498D-9EB8-9DAAFE98B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21" y="1622745"/>
            <a:ext cx="12114175" cy="5119699"/>
          </a:xfrm>
        </p:spPr>
        <p:txBody>
          <a:bodyPr anchor="ctr">
            <a:noAutofit/>
          </a:bodyPr>
          <a:lstStyle/>
          <a:p>
            <a:pPr algn="l"/>
            <a:endParaRPr lang="en-US" sz="16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b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deep learning-based object detection method ‘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only look once’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[YOLO] algorithm to automatically detect cancerous cell types [5].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YOLO algorithm applies a single neural network to the full image, and then divides the image into regions and predicts bounding boxes and probabilities for each region. </a:t>
            </a:r>
          </a:p>
          <a:p>
            <a:pPr marL="0" indent="0">
              <a:buNone/>
            </a:pPr>
            <a:r>
              <a:rPr lang="en-US" sz="1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data in train and test dataset.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 four cell types , set final CNN architecture Dense layer is changed to four outputs.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Yolo Algorithm will resize the image into small grids that predicts for bounding box &amp; confidence score for the boxes.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center of the object falls within the grid cell ,then that grid cell will detect that object that is identifies the cell type.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predict and evaluate for test data.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sz="1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Extremely fast as compared to another detection algorithm.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requires only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forward propagation pass through the network to make a fast prediction for both image class and location. </a:t>
            </a:r>
            <a:endParaRPr lang="en-AU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816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678CE-E869-45DF-8561-F8E0EA0C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97" y="294538"/>
            <a:ext cx="10935954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 </a:t>
            </a:r>
            <a:endParaRPr lang="en-AU" sz="5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42D44742-FC8E-498D-9EB8-9DAAFE98B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21" y="1622746"/>
            <a:ext cx="11809379" cy="509960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Wrap.warwick.ac.uk. 2021. [online] Available at: &lt;http://wrap.warwick.ac.uk/77351/7/WRAP_tmi2016_ks.pdf&gt; [Accessed 31 May 2021].</a:t>
            </a:r>
          </a:p>
          <a:p>
            <a:pPr marL="0" indent="0">
              <a:buNone/>
            </a:pPr>
            <a:endParaRPr lang="en-US" sz="18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Cv-foundation.org. 2021. [online] Available at: &lt;https://www.cv-foundation.org/openaccess/content_cvpr_2016/papers/He_Deep_Residual_Learning_CVPR_2016_paper.pdf&gt; [Accessed 31 May 2021].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en-A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2021. [online] Available at: &lt;https://www.researchgate.net/publication/332016384_Deep_Learning_With_Sampling_in_Colon_Cancer_Histology&gt; [Accessed 26 May 2021].</a:t>
            </a:r>
            <a:endParaRPr lang="en-A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4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Arxiv.org. 2021. [online] Available at: &lt;https://arxiv.org/ftp/arxiv/papers/1811/1811.03447.pdf&gt; [Accessed 1 June 2021].</a:t>
            </a:r>
          </a:p>
          <a:p>
            <a:pPr marL="0" indent="0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 https://www.ncbi.nlm.nih.gov/pmc/articles/PMC6718065/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76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E76248-E497-4C42-8F20-28DEAC093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65" y="160256"/>
            <a:ext cx="11208470" cy="31757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1371600" indent="457200"/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6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768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51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53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55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57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59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61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678CE-E869-45DF-8561-F8E0EA0C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481" y="2130252"/>
            <a:ext cx="4511710" cy="1707174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		</a:t>
            </a:r>
            <a:r>
              <a:rPr lang="en-US" sz="5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 Analysis</a:t>
            </a:r>
            <a:endParaRPr lang="en-AU" sz="5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6" name="Content Placeholder 2">
            <a:extLst>
              <a:ext uri="{FF2B5EF4-FFF2-40B4-BE49-F238E27FC236}">
                <a16:creationId xmlns:a16="http://schemas.microsoft.com/office/drawing/2014/main" id="{91B5E5F4-FCF0-41EC-9294-BB526C6D72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832287"/>
              </p:ext>
            </p:extLst>
          </p:nvPr>
        </p:nvGraphicFramePr>
        <p:xfrm>
          <a:off x="5687368" y="140677"/>
          <a:ext cx="6430944" cy="6717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664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678CE-E869-45DF-8561-F8E0EA0C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65" y="294538"/>
            <a:ext cx="11046486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AU" sz="5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42D44742-FC8E-498D-9EB8-9DAAFE98B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9" y="1622745"/>
            <a:ext cx="12121658" cy="5159893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AU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Classify images according to whether given cell image represents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cancerous cell or not</a:t>
            </a:r>
          </a:p>
          <a:p>
            <a:pPr marL="0" indent="0">
              <a:buNone/>
            </a:pPr>
            <a:endParaRPr lang="en-AU" sz="72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72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value for images :</a:t>
            </a:r>
          </a:p>
          <a:p>
            <a:pPr marL="0" indent="0">
              <a:buNone/>
            </a:pPr>
            <a:r>
              <a:rPr lang="en-AU" sz="7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isCancerous</a:t>
            </a:r>
            <a:r>
              <a:rPr lang="en-AU" sz="7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1 , not </a:t>
            </a:r>
            <a:r>
              <a:rPr lang="en-AU" sz="7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isCancerous</a:t>
            </a:r>
            <a:r>
              <a:rPr lang="en-AU" sz="7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:0</a:t>
            </a:r>
            <a:endParaRPr lang="en-AU" sz="72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7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7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sz="72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AU" sz="7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AU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Classify images according to cell-type, such as: fibroblast,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inflammatory, epithelial or others.</a:t>
            </a:r>
            <a:endParaRPr lang="en-US" sz="72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72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7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value for images : </a:t>
            </a:r>
          </a:p>
          <a:p>
            <a:pPr marL="0" indent="0">
              <a:buNone/>
            </a:pPr>
            <a:r>
              <a:rPr lang="en-US" sz="7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fibroblast : 0 , inflammatory : 1, epithelial : 2, others : 3</a:t>
            </a:r>
          </a:p>
          <a:p>
            <a:pPr marL="0" indent="0">
              <a:buNone/>
            </a:pP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3D5C2A-8CE9-4791-813F-F24F9CBF0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040" y="1798655"/>
            <a:ext cx="4898256" cy="45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3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678CE-E869-45DF-8561-F8E0EA0C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21" y="294538"/>
            <a:ext cx="11189729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                               </a:t>
            </a: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AU" sz="5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42D44742-FC8E-498D-9EB8-9DAAFE98B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21" y="1622745"/>
            <a:ext cx="11809379" cy="5159893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4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49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sz="7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1</a:t>
            </a:r>
            <a:r>
              <a:rPr lang="en-AU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</a:p>
          <a:p>
            <a:pPr marL="0" indent="0">
              <a:buNone/>
            </a:pPr>
            <a:endParaRPr lang="en-AU" sz="7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AU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Convolutional Neural Network for predicting cell cancerous or not.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Combined  </a:t>
            </a:r>
            <a:r>
              <a:rPr lang="en-AU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datasets ‘data_labels_mainData.csv’ and ‘data_labels_extraData.csv’  with target value 0 or 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sz="7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 with three VGG blocks (</a:t>
            </a:r>
            <a:r>
              <a:rPr lang="en-AU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 layers of convolution layer and Max pooling layer)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 (Optimizer =Adam , Dropout =0.20 ,Loss = </a:t>
            </a:r>
            <a:r>
              <a:rPr lang="en-AU" sz="7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CategoricalCrossentropy</a:t>
            </a:r>
            <a:r>
              <a:rPr lang="en-AU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lambda value =0.01)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model build with Regularized ,Hyper Parameter Tuned , augmented imaged model.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sz="7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2</a:t>
            </a:r>
            <a:r>
              <a:rPr lang="en-AU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</a:p>
          <a:p>
            <a:pPr marL="0" indent="0">
              <a:buNone/>
            </a:pPr>
            <a:endParaRPr lang="en-AU" sz="7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AU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Convolutional Neural Network classifying cell type : </a:t>
            </a:r>
            <a:r>
              <a:rPr lang="en-AU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fibroblast, inflammatory, epithelial or others.</a:t>
            </a:r>
            <a:endParaRPr lang="en-AU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AU" sz="7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VGG blocks (</a:t>
            </a:r>
            <a:r>
              <a:rPr lang="en-AU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 layers of convolution layer followed by Max pooling layer)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used : (Optimizer =Adam , Dropout =0.20 ,Loss = </a:t>
            </a:r>
            <a:r>
              <a:rPr lang="en-AU" sz="7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CategoricalCrossentropy</a:t>
            </a:r>
            <a:r>
              <a:rPr lang="en-AU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lambda value =0.01)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and best model found to be Hyper Parameterized, Augmented imaged model.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1300" dirty="0"/>
          </a:p>
        </p:txBody>
      </p:sp>
    </p:spTree>
    <p:extLst>
      <p:ext uri="{BB962C8B-B14F-4D97-AF65-F5344CB8AC3E}">
        <p14:creationId xmlns:p14="http://schemas.microsoft.com/office/powerpoint/2010/main" val="197476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678CE-E869-45DF-8561-F8E0EA0C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294538"/>
            <a:ext cx="11006293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		</a:t>
            </a: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 the Model</a:t>
            </a:r>
            <a:endParaRPr lang="en-AU" sz="5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42D44742-FC8E-498D-9EB8-9DAAFE98B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21" y="1644192"/>
            <a:ext cx="11809379" cy="512839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odel 1 (</a:t>
            </a:r>
            <a:r>
              <a:rPr lang="en-AU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 of cancerous cell)</a:t>
            </a:r>
            <a:r>
              <a:rPr lang="en-US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16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A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 model Regularized ,tuned Augmented image model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Minimum overfitting with test accuracy 87% ,  train accuracy 88% [Fig1].</a:t>
            </a:r>
          </a:p>
          <a:p>
            <a:pPr marL="0" indent="0">
              <a:buNone/>
            </a:pPr>
            <a:endParaRPr lang="en-A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Model 2 (</a:t>
            </a:r>
            <a:r>
              <a:rPr lang="en-AU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Cell type classification ):</a:t>
            </a:r>
          </a:p>
          <a:p>
            <a:pPr marL="0" indent="0">
              <a:buNone/>
            </a:pP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A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 model Hyper parameterized Augmented image model.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Least overfitting with </a:t>
            </a:r>
            <a:r>
              <a:rPr lang="en-A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 accuracy 70% , train accuracy 75% [Fig 2].</a:t>
            </a:r>
          </a:p>
          <a:p>
            <a:pPr marL="0" indent="0">
              <a:buNone/>
            </a:pP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8DD647-E0C1-4D55-BE15-AD6A34A8F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491" y="1644192"/>
            <a:ext cx="5251530" cy="25981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46F806-2DBA-414A-A2DD-69F4F5601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492" y="4363653"/>
            <a:ext cx="5326108" cy="242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4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678CE-E869-45DF-8561-F8E0EA0C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294538"/>
            <a:ext cx="11086575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Other Approach and Limitations of Model</a:t>
            </a:r>
            <a:endParaRPr lang="en-AU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42D44742-FC8E-498D-9EB8-9DAAFE98B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21" y="1622746"/>
            <a:ext cx="11990354" cy="509238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sz="16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approaches considered while developing model :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techniques like Logistic regression ,MLP with using only Dense layers did not perform well in terms of accuracy.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concept of Transfer learning where a model developed for a task is reused as the starting point for a model on a second task.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 of first model (prediction of cancer) saved using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ModelCheckPoint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of callback method.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weights so saved are used in second task model (classifying cell type) to classify  unlabeled dataset.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Model :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possible between two model of same architecture .So adopted technique was limited to CNN algorithm only.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modelling algorithm like logistic regression ,MLP did gave less accuracy and more loss. Hence, we limited to CNN for both task.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55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678CE-E869-45DF-8561-F8E0EA0C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22" y="294538"/>
            <a:ext cx="11654828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far our approach be justified in solving problem </a:t>
            </a:r>
            <a:endParaRPr lang="en-AU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42D44742-FC8E-498D-9EB8-9DAAFE98B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21" y="1712068"/>
            <a:ext cx="11952254" cy="5060207"/>
          </a:xfrm>
        </p:spPr>
        <p:txBody>
          <a:bodyPr anchor="ctr"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models used Convolutional Neural Network algorithm ,resulted very good accuracy with minimum overfitting when compared to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algorithm Logistic Regression or Multilayer Perceptron.</a:t>
            </a: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was possible only between these two CNN models (Task1 and Task 2) gave a moderate performance with unlabeled data 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our approach is enough to solve both prediction and classification problem.</a:t>
            </a:r>
          </a:p>
          <a:p>
            <a:pPr marL="0" indent="0">
              <a:buNone/>
            </a:pPr>
            <a:endParaRPr lang="en-A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193EEC-4212-4D10-96D3-DA036D395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627" y="2178013"/>
            <a:ext cx="4905375" cy="742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D54104-4352-4C51-826B-15FA2A310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36" y="3610978"/>
            <a:ext cx="9952629" cy="247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1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678CE-E869-45DF-8561-F8E0EA0C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22" y="1683756"/>
            <a:ext cx="3730151" cy="289776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Of Other Research Papers </a:t>
            </a:r>
            <a:endParaRPr lang="en-AU"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9" name="Content Placeholder 2">
            <a:extLst>
              <a:ext uri="{FF2B5EF4-FFF2-40B4-BE49-F238E27FC236}">
                <a16:creationId xmlns:a16="http://schemas.microsoft.com/office/drawing/2014/main" id="{59C2025E-E4BC-4AB3-884E-0B4DF35677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033435"/>
              </p:ext>
            </p:extLst>
          </p:nvPr>
        </p:nvGraphicFramePr>
        <p:xfrm>
          <a:off x="4208646" y="311499"/>
          <a:ext cx="7899618" cy="6209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2251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678CE-E869-45DF-8561-F8E0EA0C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1" y="294538"/>
            <a:ext cx="10981800" cy="10336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Review of Research Paper 1</a:t>
            </a:r>
            <a:endParaRPr lang="en-AU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42D44742-FC8E-498D-9EB8-9DAAFE98B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21" y="1622746"/>
            <a:ext cx="12020394" cy="515989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sz="16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research paper [1] emphasized on Detection and Classification of cell nuclei in histopathology images of cancerous tissue.</a:t>
            </a:r>
          </a:p>
          <a:p>
            <a:pPr marL="0" indent="0">
              <a:buNone/>
            </a:pPr>
            <a:r>
              <a:rPr lang="en-US" sz="1800" b="1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in research paper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Detection  of nuclei, author proposed Neighboring Ensemble Predictor (NEP)  algorithm coupled with a Spatially Constrained Convolutional Neural Network (SC-CNN) which is used for spatial regression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Classification  of cell nuclei , author  propose a neighboring ensemble predictor (NEP) in conjunction with a standard SoftMax CNN.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 score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detection was approx. 79%  and for classification  approx. 74%. </a:t>
            </a:r>
          </a:p>
          <a:p>
            <a:pPr marL="0" indent="0">
              <a:buNone/>
            </a:pPr>
            <a:endParaRPr lang="en-US" sz="16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with other related work &amp; Limitations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echniques  proposed by  other researchers  like </a:t>
            </a:r>
            <a:r>
              <a:rPr lang="en-US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Cosatto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Al </a:t>
            </a:r>
            <a:r>
              <a:rPr lang="en-US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Kofahi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 </a:t>
            </a:r>
            <a:r>
              <a:rPr lang="en-US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Kuse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Malon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,Sharma  for nucleus detection and classification on histology images ,failed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detect and classify cell nuclei.</a:t>
            </a:r>
            <a:endParaRPr lang="en-US" sz="16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work mostly  rely on morphological features such as shape ,size  ,symmetry and stability of  the nuclear region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 their research failed to  detect irregular shaped malignant nuclei &amp; evaluation of classification was also limited.</a:t>
            </a:r>
          </a:p>
          <a:p>
            <a:pPr marL="0" indent="0">
              <a:buNone/>
            </a:pPr>
            <a:r>
              <a:rPr lang="en-US" sz="1800" b="1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Approach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classification and prediction of colon cancer cell ,developed three VGG CNN block model with regularized augmented image.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Prediction Accuracy :70 %  ,Train classification accuracy : 75 %.</a:t>
            </a:r>
          </a:p>
          <a:p>
            <a:pPr marL="0" indent="0">
              <a:buNone/>
            </a:pPr>
            <a:endParaRPr lang="en-US" sz="1600" b="1" i="0" u="sng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538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1284</TotalTime>
  <Words>1939</Words>
  <Application>Microsoft Office PowerPoint</Application>
  <PresentationFormat>Widescreen</PresentationFormat>
  <Paragraphs>303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   COSC2673 Machine Learning      Aparupa Mitra         Student id : S3831724      Classify Images of Colon Cancer</vt:lpstr>
      <vt:lpstr>  Critical Analysis</vt:lpstr>
      <vt:lpstr>   Problem Statement</vt:lpstr>
      <vt:lpstr>                               Solution</vt:lpstr>
      <vt:lpstr>  Analysis of  the Model</vt:lpstr>
      <vt:lpstr> Other Approach and Limitations of Model</vt:lpstr>
      <vt:lpstr> How far our approach be justified in solving problem </vt:lpstr>
      <vt:lpstr> Literature Review Of Other Research Papers </vt:lpstr>
      <vt:lpstr>          Review of Research Paper 1</vt:lpstr>
      <vt:lpstr>          Review of Research Paper 2</vt:lpstr>
      <vt:lpstr>          Review of Research Paper 3</vt:lpstr>
      <vt:lpstr>          Review of Research Paper 4</vt:lpstr>
      <vt:lpstr>Extension Of Existing System To Handle New Challenge </vt:lpstr>
      <vt:lpstr>             Extension: Problem Definition </vt:lpstr>
      <vt:lpstr>                  Extension: Approach and Justification </vt:lpstr>
      <vt:lpstr>    Bibliography </vt:lpstr>
      <vt:lpstr>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COSC2673 Machine Learning      Aparupa Mitra         Student id : S3831724   Project : Classify Images of Colon Cancer</dc:title>
  <dc:creator>aparupa mitra</dc:creator>
  <cp:lastModifiedBy>aparupa mitra</cp:lastModifiedBy>
  <cp:revision>6</cp:revision>
  <dcterms:created xsi:type="dcterms:W3CDTF">2021-05-31T07:46:44Z</dcterms:created>
  <dcterms:modified xsi:type="dcterms:W3CDTF">2021-06-05T15:33:15Z</dcterms:modified>
</cp:coreProperties>
</file>