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33271"/>
            <a:ext cx="7766936" cy="1646302"/>
          </a:xfrm>
        </p:spPr>
        <p:txBody>
          <a:bodyPr/>
          <a:lstStyle/>
          <a:p>
            <a:pPr algn="ctr"/>
            <a:r>
              <a:rPr lang="es-ES" dirty="0"/>
              <a:t>RETO#1: DOCKER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55690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CONCEPTOS BASICOS </a:t>
            </a:r>
            <a:endParaRPr lang="es-ES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57577" y="6362163"/>
            <a:ext cx="2072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Adrián Pascual Carballo</a:t>
            </a:r>
            <a:endParaRPr lang="es-ES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85" y="473093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entre contenedores </a:t>
            </a:r>
            <a:r>
              <a:rPr lang="es-ES" dirty="0" smtClean="0"/>
              <a:t>y máquinas </a:t>
            </a:r>
            <a:r>
              <a:rPr lang="es-ES" dirty="0"/>
              <a:t>virtuales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65" y="3009992"/>
            <a:ext cx="2156779" cy="1933664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49" y="3018264"/>
            <a:ext cx="2142403" cy="192539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578458" y="5486400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Arquitecturas distintas.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2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Docker?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5" y="1661374"/>
            <a:ext cx="4362385" cy="2410183"/>
          </a:xfrm>
        </p:spPr>
      </p:pic>
      <p:sp>
        <p:nvSpPr>
          <p:cNvPr id="3" name="CuadroTexto 2"/>
          <p:cNvSpPr txBox="1"/>
          <p:nvPr/>
        </p:nvSpPr>
        <p:spPr>
          <a:xfrm>
            <a:off x="1073368" y="5250926"/>
            <a:ext cx="780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Docker es una plataforma para desarrolladores para implementar, ejecutar y desarrollar aplicaciones con contenedores.</a:t>
            </a:r>
          </a:p>
        </p:txBody>
      </p:sp>
    </p:spTree>
    <p:extLst>
      <p:ext uri="{BB962C8B-B14F-4D97-AF65-F5344CB8AC3E}">
        <p14:creationId xmlns:p14="http://schemas.microsoft.com/office/powerpoint/2010/main" val="28871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entre imagen Docker y contenedor </a:t>
            </a:r>
            <a:r>
              <a:rPr lang="es-ES" dirty="0" smtClean="0"/>
              <a:t>Docker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18" y="2033110"/>
            <a:ext cx="3551961" cy="19979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1928" y="4467776"/>
            <a:ext cx="934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 Docker: Es una plantilla que contiene todo lo necesario para desplegar una </a:t>
            </a:r>
            <a:r>
              <a:rPr lang="es-ES" dirty="0" smtClean="0"/>
              <a:t>aplicación </a:t>
            </a:r>
            <a:r>
              <a:rPr lang="es-ES" dirty="0"/>
              <a:t>web.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1928" y="5550795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Contenedor Docker: Es una instancia donde se puede ejecutar una plantilla.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2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Docker Swarm?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61" y="1516645"/>
            <a:ext cx="2042414" cy="2887930"/>
          </a:xfrm>
        </p:spPr>
      </p:pic>
      <p:sp>
        <p:nvSpPr>
          <p:cNvPr id="3" name="CuadroTexto 2"/>
          <p:cNvSpPr txBox="1"/>
          <p:nvPr/>
        </p:nvSpPr>
        <p:spPr>
          <a:xfrm>
            <a:off x="1086248" y="5164427"/>
            <a:ext cx="77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una herramienta integrada en Docker que permite la </a:t>
            </a:r>
            <a:r>
              <a:rPr lang="es-ES" dirty="0" smtClean="0"/>
              <a:t>gestión </a:t>
            </a:r>
            <a:r>
              <a:rPr lang="es-ES" dirty="0"/>
              <a:t>de clusters de servidores.</a:t>
            </a:r>
          </a:p>
        </p:txBody>
      </p:sp>
    </p:spTree>
    <p:extLst>
      <p:ext uri="{BB962C8B-B14F-4D97-AF65-F5344CB8AC3E}">
        <p14:creationId xmlns:p14="http://schemas.microsoft.com/office/powerpoint/2010/main" val="30947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prácticas de creación de imágenes </a:t>
            </a:r>
            <a:r>
              <a:rPr lang="es-ES" dirty="0" smtClean="0"/>
              <a:t>Dockerfile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305592" y="4881093"/>
            <a:ext cx="734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FROM: </a:t>
            </a:r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la imagen que quieres escoger para montar tu </a:t>
            </a:r>
            <a:r>
              <a:rPr lang="es-ES" dirty="0" smtClean="0"/>
              <a:t>contenedor.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s-ES" dirty="0" smtClean="0"/>
              <a:t>COPY: Copia archivos dentro del contenedor.</a:t>
            </a:r>
          </a:p>
          <a:p>
            <a:r>
              <a:rPr lang="es-ES" dirty="0" smtClean="0"/>
              <a:t>RUN: Ejecuta los comandos que queramos para instalar paquetes.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43" y="2226614"/>
            <a:ext cx="21526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Explicar 10 comandos básicos de </a:t>
            </a:r>
            <a:r>
              <a:rPr lang="es-ES" dirty="0" err="1"/>
              <a:t>docker</a:t>
            </a:r>
            <a:r>
              <a:rPr lang="es-ES" dirty="0"/>
              <a:t> y su </a:t>
            </a:r>
            <a:r>
              <a:rPr lang="es-ES" dirty="0" smtClean="0"/>
              <a:t>utilidad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Docker </a:t>
            </a:r>
            <a:r>
              <a:rPr lang="es-ES" dirty="0" smtClean="0"/>
              <a:t>create</a:t>
            </a:r>
            <a:endParaRPr lang="es-ES" dirty="0"/>
          </a:p>
          <a:p>
            <a:r>
              <a:rPr lang="es-ES" dirty="0"/>
              <a:t>Docker images</a:t>
            </a:r>
          </a:p>
          <a:p>
            <a:r>
              <a:rPr lang="es-ES" dirty="0"/>
              <a:t>Docker ps –a</a:t>
            </a:r>
          </a:p>
          <a:p>
            <a:r>
              <a:rPr lang="es-ES" dirty="0"/>
              <a:t>Docker build .</a:t>
            </a:r>
          </a:p>
          <a:p>
            <a:r>
              <a:rPr lang="es-ES" dirty="0"/>
              <a:t>Docker run –</a:t>
            </a:r>
            <a:r>
              <a:rPr lang="es-ES" dirty="0" smtClean="0"/>
              <a:t>d -p</a:t>
            </a:r>
            <a:endParaRPr lang="es-ES" dirty="0"/>
          </a:p>
          <a:p>
            <a:r>
              <a:rPr lang="es-ES" dirty="0" smtClean="0"/>
              <a:t>Docker rmi</a:t>
            </a:r>
          </a:p>
          <a:p>
            <a:r>
              <a:rPr lang="es-ES" dirty="0" smtClean="0"/>
              <a:t>Docker rm</a:t>
            </a:r>
          </a:p>
          <a:p>
            <a:r>
              <a:rPr lang="es-ES" dirty="0"/>
              <a:t>Docker </a:t>
            </a:r>
            <a:r>
              <a:rPr lang="es-ES" dirty="0" smtClean="0"/>
              <a:t>start</a:t>
            </a:r>
          </a:p>
          <a:p>
            <a:r>
              <a:rPr lang="es-ES" dirty="0"/>
              <a:t>Docker </a:t>
            </a:r>
            <a:r>
              <a:rPr lang="es-ES" dirty="0" smtClean="0"/>
              <a:t>stop</a:t>
            </a:r>
          </a:p>
          <a:p>
            <a:r>
              <a:rPr lang="es-ES" dirty="0"/>
              <a:t>Docker exec </a:t>
            </a:r>
            <a:r>
              <a:rPr lang="es-ES" dirty="0" smtClean="0"/>
              <a:t>-it </a:t>
            </a:r>
            <a:r>
              <a:rPr lang="es-ES" dirty="0"/>
              <a:t>&lt;</a:t>
            </a:r>
            <a:r>
              <a:rPr lang="es-ES" dirty="0" smtClean="0"/>
              <a:t>nombre-contenedor&gt; </a:t>
            </a:r>
            <a:r>
              <a:rPr lang="es-ES" dirty="0"/>
              <a:t>/bin/</a:t>
            </a:r>
            <a:r>
              <a:rPr lang="es-ES" dirty="0" err="1"/>
              <a:t>bash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93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Docker Registry? Dar </a:t>
            </a:r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28" y="1556911"/>
            <a:ext cx="2324280" cy="2544831"/>
          </a:xfrm>
        </p:spPr>
      </p:pic>
      <p:sp>
        <p:nvSpPr>
          <p:cNvPr id="5" name="CuadroTexto 4"/>
          <p:cNvSpPr txBox="1"/>
          <p:nvPr/>
        </p:nvSpPr>
        <p:spPr>
          <a:xfrm>
            <a:off x="824249" y="5181600"/>
            <a:ext cx="7895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 </a:t>
            </a:r>
            <a:r>
              <a:rPr lang="es-ES" dirty="0" smtClean="0"/>
              <a:t>lugar de almacenamiento y distribución para imágenes de Docker.</a:t>
            </a:r>
          </a:p>
          <a:p>
            <a:endParaRPr lang="es-ES" dirty="0"/>
          </a:p>
          <a:p>
            <a:r>
              <a:rPr lang="es-ES" dirty="0" smtClean="0"/>
              <a:t>Docker Hub es uno de los mas utilizados, también tenemos  </a:t>
            </a:r>
            <a:r>
              <a:rPr lang="es-ES" dirty="0"/>
              <a:t>Amazon Elastic Container </a:t>
            </a:r>
            <a:r>
              <a:rPr lang="es-ES" b="1" dirty="0" smtClean="0"/>
              <a:t>Registry o Quay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Docker Compose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10108" y="5241702"/>
            <a:ext cx="91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una herramienta que permite simplificar el uso de Docker, generando scripts que facilitan el diseño y la </a:t>
            </a:r>
            <a:r>
              <a:rPr lang="es-ES" dirty="0" smtClean="0"/>
              <a:t>construcción </a:t>
            </a:r>
            <a:r>
              <a:rPr lang="es-ES" dirty="0"/>
              <a:t>de servicios.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97" y="1634185"/>
            <a:ext cx="3578962" cy="20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1098</TotalTime>
  <Words>224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RETO#1: DOCKER </vt:lpstr>
      <vt:lpstr>Diferencias entre contenedores y máquinas virtuales</vt:lpstr>
      <vt:lpstr>¿Qué es Docker? </vt:lpstr>
      <vt:lpstr>Diferencias entre imagen Docker y contenedor Docker</vt:lpstr>
      <vt:lpstr>¿Qué es Docker Swarm?</vt:lpstr>
      <vt:lpstr>Buenas prácticas de creación de imágenes Dockerfile</vt:lpstr>
      <vt:lpstr>Explicar 10 comandos básicos de docker y su utilidad</vt:lpstr>
      <vt:lpstr>¿Qué es un Docker Registry? Dar ejemplos</vt:lpstr>
      <vt:lpstr>¿Qué es Docker Compose?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RETO#1: DOCKER</dc:title>
  <dc:creator>Adrian Pascual Carballo</dc:creator>
  <cp:lastModifiedBy>Adrian Pascual Carballo</cp:lastModifiedBy>
  <cp:revision>37</cp:revision>
  <dcterms:created xsi:type="dcterms:W3CDTF">2019-10-03T06:39:06Z</dcterms:created>
  <dcterms:modified xsi:type="dcterms:W3CDTF">2019-10-15T08:43:07Z</dcterms:modified>
</cp:coreProperties>
</file>