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DF66E2-BEF4-2E48-C2DE-C8E7050306BE}" v="523" dt="2025-05-28T20:29:21.929"/>
    <p1510:client id="{F159C034-6DB0-8A52-EC79-708554D748E8}" v="727" dt="2025-05-28T20:21:07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43581D9F-E75A-748D-EE82-A701BF0D9F1C}"/>
              </a:ext>
            </a:extLst>
          </p:cNvPr>
          <p:cNvSpPr txBox="1">
            <a:spLocks/>
          </p:cNvSpPr>
          <p:nvPr/>
        </p:nvSpPr>
        <p:spPr>
          <a:xfrm>
            <a:off x="117231" y="737211"/>
            <a:ext cx="2245117" cy="2683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 1: Decision Selection Interface</a:t>
            </a:r>
          </a:p>
        </p:txBody>
      </p:sp>
      <p:pic>
        <p:nvPicPr>
          <p:cNvPr id="9" name="Picture 8" descr="A screenshot of a phone&#10;&#10;AI-generated content may be incorrect.">
            <a:extLst>
              <a:ext uri="{FF2B5EF4-FFF2-40B4-BE49-F238E27FC236}">
                <a16:creationId xmlns:a16="http://schemas.microsoft.com/office/drawing/2014/main" id="{07FC1448-AF1A-2883-4769-88573DAE8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426" y="-8065"/>
            <a:ext cx="3093110" cy="6857999"/>
          </a:xfrm>
          <a:prstGeom prst="rect">
            <a:avLst/>
          </a:prstGeom>
        </p:spPr>
      </p:pic>
      <p:pic>
        <p:nvPicPr>
          <p:cNvPr id="10" name="Picture 9" descr="A screenshot of a tablet&#10;&#10;AI-generated content may be incorrect.">
            <a:extLst>
              <a:ext uri="{FF2B5EF4-FFF2-40B4-BE49-F238E27FC236}">
                <a16:creationId xmlns:a16="http://schemas.microsoft.com/office/drawing/2014/main" id="{8DA82227-1870-33A8-1820-0478C4EB4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069" y="2117481"/>
            <a:ext cx="3185747" cy="47405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88BDA0-2D32-EF33-3173-B2FF11960C09}"/>
              </a:ext>
            </a:extLst>
          </p:cNvPr>
          <p:cNvSpPr txBox="1"/>
          <p:nvPr/>
        </p:nvSpPr>
        <p:spPr>
          <a:xfrm>
            <a:off x="732692" y="2960077"/>
            <a:ext cx="2393461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This design option allows you to customize sets of ''options for trials, and then select options mid-trial which will be saved in a document at the end. Time stamps can be used to track when a decision was made, when the trial started and ended, etc.</a:t>
            </a:r>
          </a:p>
        </p:txBody>
      </p:sp>
    </p:spTree>
    <p:extLst>
      <p:ext uri="{BB962C8B-B14F-4D97-AF65-F5344CB8AC3E}">
        <p14:creationId xmlns:p14="http://schemas.microsoft.com/office/powerpoint/2010/main" val="380860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231" y="737211"/>
            <a:ext cx="4806462" cy="6666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Design 2: Interactable Doc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F0FCAF2-072E-B555-9769-B17B42715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" y="2243665"/>
            <a:ext cx="10836520" cy="46127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ECC63B-DCC3-2F95-5F86-57D7468AC425}"/>
              </a:ext>
            </a:extLst>
          </p:cNvPr>
          <p:cNvSpPr txBox="1"/>
          <p:nvPr/>
        </p:nvSpPr>
        <p:spPr>
          <a:xfrm>
            <a:off x="5138616" y="498231"/>
            <a:ext cx="559532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This interface would allow you to upload a document, similar to the one show below, and make it interactable. The selections made to the document in a session would be saved into a results sheet once the trial(s) is complete, along with an desired time </a:t>
            </a:r>
            <a:r>
              <a:rPr lang="en-US" dirty="0" err="1"/>
              <a:t>stampts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D4D0-A588-89D8-AA5F-4FA52087F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61" y="320835"/>
            <a:ext cx="6026844" cy="618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Design option 3: Audio Capturing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9E7B15-5F3E-1D46-A3E6-A7F12FE1A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405" y="1543210"/>
            <a:ext cx="6881979" cy="48281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F9BDB2-022D-E970-76EE-4C5FD68DD7B1}"/>
              </a:ext>
            </a:extLst>
          </p:cNvPr>
          <p:cNvSpPr txBox="1"/>
          <p:nvPr/>
        </p:nvSpPr>
        <p:spPr>
          <a:xfrm>
            <a:off x="495069" y="1285934"/>
            <a:ext cx="231284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This design option allows you to select a category, click record (Which will take a quick audio snippet), and save these recordings to each of the categories.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58A3F-3B6B-7730-5803-5BA2E607644A}"/>
              </a:ext>
            </a:extLst>
          </p:cNvPr>
          <p:cNvSpPr txBox="1"/>
          <p:nvPr/>
        </p:nvSpPr>
        <p:spPr>
          <a:xfrm>
            <a:off x="495069" y="3759591"/>
            <a:ext cx="231284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Processing the audio to get a text-representation may be another possibility for this design.</a:t>
            </a:r>
          </a:p>
        </p:txBody>
      </p:sp>
    </p:spTree>
    <p:extLst>
      <p:ext uri="{BB962C8B-B14F-4D97-AF65-F5344CB8AC3E}">
        <p14:creationId xmlns:p14="http://schemas.microsoft.com/office/powerpoint/2010/main" val="120939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AB05-A438-05F3-EDA5-F5D6ABFF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0EB6-7772-3A40-6A40-B384BC55E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430"/>
            <a:ext cx="8747078" cy="43115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dirty="0"/>
              <a:t>A one-click decision tree.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/>
              <a:t>This would be similar to option 1, but instead of selecting and the continuing, you would only need to click the option once for the next set to appear.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600" dirty="0"/>
          </a:p>
          <a:p>
            <a:pPr>
              <a:buFont typeface="Calibri" panose="020B0604020202020204" pitchFamily="34" charset="0"/>
              <a:buChar char="-"/>
            </a:pPr>
            <a:r>
              <a:rPr lang="en-US" dirty="0"/>
              <a:t>An audio only tool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/>
              <a:t>This would likely be the most difficult to make security-compliant, but we could design the app to only record and save intended audio-text </a:t>
            </a:r>
            <a:r>
              <a:rPr lang="en-US" sz="1600" err="1"/>
              <a:t>snippits</a:t>
            </a:r>
            <a:r>
              <a:rPr lang="en-US" sz="1600" dirty="0"/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600" dirty="0"/>
          </a:p>
          <a:p>
            <a:pPr>
              <a:buFont typeface="Calibri" panose="020B0604020202020204" pitchFamily="34" charset="0"/>
              <a:buChar char="-"/>
            </a:pPr>
            <a:r>
              <a:rPr lang="en-US" dirty="0"/>
              <a:t>Any other idea you have</a:t>
            </a:r>
          </a:p>
        </p:txBody>
      </p:sp>
    </p:spTree>
    <p:extLst>
      <p:ext uri="{BB962C8B-B14F-4D97-AF65-F5344CB8AC3E}">
        <p14:creationId xmlns:p14="http://schemas.microsoft.com/office/powerpoint/2010/main" val="4153428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Other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145</cp:revision>
  <dcterms:created xsi:type="dcterms:W3CDTF">2025-05-28T20:00:01Z</dcterms:created>
  <dcterms:modified xsi:type="dcterms:W3CDTF">2025-05-28T20:30:29Z</dcterms:modified>
</cp:coreProperties>
</file>