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9de66746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9de66746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9de66746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9de66746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9de66746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9de66746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9de6674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9de6674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9de66746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9de66746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9de66746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9de66746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9de66746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9de66746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9de66746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9de66746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9de66746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9de66746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9de66746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9de66746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9de66746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9de66746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of Business Intelligence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 Aryan Patel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7650" y="56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975" y="1095575"/>
            <a:ext cx="6455350" cy="39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#1 </a:t>
            </a:r>
            <a:r>
              <a:rPr lang="en"/>
              <a:t>In terms of how computationally expensive it is and accuracy,  the </a:t>
            </a:r>
            <a:r>
              <a:rPr b="1" lang="en"/>
              <a:t>SVM Model </a:t>
            </a:r>
            <a:r>
              <a:rPr lang="en"/>
              <a:t>with poly kernel and degree set to 3 has around test mse of 0.02 in predicting the log(SalesPrice) and compiles in 2.3 Seconds.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Next will be elastic net which has test mse of 0.058 and compiles in 0.4 seconds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Next is Neural network (Feedforward MLP) with test mse of around 0.053 but takes around 1 minutes to compile.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Finally the worst model as predicted is the Base Multiple Regression Model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/>
              <a:t>Question and Answer </a:t>
            </a:r>
            <a:endParaRPr b="1" sz="2300"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725" y="1472232"/>
            <a:ext cx="4235575" cy="2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5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 flipH="1" rot="10800000">
            <a:off x="8244600" y="4432725"/>
            <a:ext cx="173400" cy="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00" y="1027900"/>
            <a:ext cx="5011000" cy="411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725" y="963650"/>
            <a:ext cx="4379274" cy="41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  = Log(SalesPrice)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X = All other variables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Training has 901 rows 24 columns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Test has 226 rows 24 columns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136" y="481825"/>
            <a:ext cx="2693864" cy="466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Cleaning/Processing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29850" y="1853850"/>
            <a:ext cx="495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For Categorical Variables : One-hot encoding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For numeric variables : Standard Scalar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Split train and test into X and Y train test. </a:t>
            </a:r>
            <a:endParaRPr sz="2100"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1625" l="0" r="0" t="1625"/>
          <a:stretch/>
        </p:blipFill>
        <p:spPr>
          <a:xfrm>
            <a:off x="5085850" y="1017200"/>
            <a:ext cx="4005025" cy="20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0(BASE) : Multiple Linear Regression 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5342925" y="2078875"/>
            <a:ext cx="307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Training MSE (Regular Regression) is : 0.02462790457299441 Test MSE (Regular Regression) is : 0.06428908586018621</a:t>
            </a:r>
            <a:endParaRPr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0.0 seconds to run. </a:t>
            </a:r>
            <a:endParaRPr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50" y="1792313"/>
            <a:ext cx="4357849" cy="195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: Elastic Net Regression 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546350" y="2078875"/>
            <a:ext cx="287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0" y="1853850"/>
            <a:ext cx="48482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227350" y="2518200"/>
            <a:ext cx="28719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Implemented Elastic Net Regression with grid search cv to find best hyper param values. 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227350" y="3522675"/>
            <a:ext cx="41331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Best Hyperparameters are : {'alpha': 0.1, 'l1_ratio': 0.1} Training MSE (Elastic Net) is : 0.027969114268482042 Test MSE (Elastic Net) is : 0.05836975904396832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0.4 seconds to run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350" y="681900"/>
            <a:ext cx="3387750" cy="40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: SVM 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946750" y="1113750"/>
            <a:ext cx="32871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MSE (SVM): 0.009404704464279212 Test MSE (SVM): 0.02839727450036488 Best hyperparameters: {'C': 1, 'epsilon': 0.1}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The SVM </a:t>
            </a:r>
            <a:r>
              <a:rPr lang="en">
                <a:highlight>
                  <a:srgbClr val="FFFF00"/>
                </a:highlight>
              </a:rPr>
              <a:t>model results in the best test mse out of the four models. 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to run : 2.3 seconds.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 used polynomial kernel with degree = 3 for best results compared to linear kernel or other degree poly kernels/ 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50" y="1769423"/>
            <a:ext cx="4422100" cy="23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47650" y="56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 : Neural network (</a:t>
            </a:r>
            <a:r>
              <a:rPr lang="en"/>
              <a:t>Feedforward</a:t>
            </a:r>
            <a:r>
              <a:rPr lang="en"/>
              <a:t> MLP) 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165975" y="1543975"/>
            <a:ext cx="39141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50" y="1095575"/>
            <a:ext cx="3398550" cy="12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4257325" y="1251600"/>
            <a:ext cx="2631000" cy="30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Test MSE (NN): 0.05310422254079838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858" y="2325546"/>
            <a:ext cx="3491367" cy="26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050" y="1804225"/>
            <a:ext cx="2531400" cy="17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01425" y="606850"/>
            <a:ext cx="4833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Model 3 neural network architecture</a:t>
            </a:r>
            <a:endParaRPr sz="2040"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 flipH="1">
            <a:off x="8418150" y="2886950"/>
            <a:ext cx="123900" cy="14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675" y="481949"/>
            <a:ext cx="2734549" cy="45091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4668425" y="803950"/>
            <a:ext cx="16872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tensor board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68024"/>
            <a:ext cx="6050873" cy="1724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4225" y="2886950"/>
            <a:ext cx="3933801" cy="225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525" y="3699900"/>
            <a:ext cx="2540625" cy="6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