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  <a:srgbClr val="006BBC"/>
    <a:srgbClr val="0033CC"/>
    <a:srgbClr val="0065B0"/>
    <a:srgbClr val="A95541"/>
    <a:srgbClr val="7AA0CF"/>
    <a:srgbClr val="819FC3"/>
    <a:srgbClr val="3B6DA9"/>
    <a:srgbClr val="C17C6D"/>
    <a:srgbClr val="CA8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3916-1A65-4A43-B2B8-6EF071A7C715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6CEE-B1B7-46C3-AC39-07140BB164C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25 Grupo"/>
          <p:cNvGrpSpPr/>
          <p:nvPr/>
        </p:nvGrpSpPr>
        <p:grpSpPr>
          <a:xfrm>
            <a:off x="2749550" y="850900"/>
            <a:ext cx="3422650" cy="5111750"/>
            <a:chOff x="2749550" y="850900"/>
            <a:chExt cx="3422650" cy="5111750"/>
          </a:xfrm>
        </p:grpSpPr>
        <p:sp>
          <p:nvSpPr>
            <p:cNvPr id="16" name="15 Rectángulo"/>
            <p:cNvSpPr/>
            <p:nvPr/>
          </p:nvSpPr>
          <p:spPr>
            <a:xfrm>
              <a:off x="2749550" y="850900"/>
              <a:ext cx="3422650" cy="5111750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accent1">
                    <a:lumMod val="60000"/>
                    <a:lumOff val="40000"/>
                  </a:schemeClr>
                </a:gs>
                <a:gs pos="49000">
                  <a:schemeClr val="tx2">
                    <a:lumMod val="40000"/>
                    <a:lumOff val="60000"/>
                  </a:schemeClr>
                </a:gs>
              </a:gsLst>
              <a:lin ang="2700000" scaled="1"/>
            </a:gradFill>
            <a:ln w="15875" cap="rnd">
              <a:solidFill>
                <a:schemeClr val="accent1"/>
              </a:solidFill>
              <a:round/>
            </a:ln>
            <a:effectLst/>
            <a:scene3d>
              <a:camera prst="orthographicFront"/>
              <a:lightRig rig="freezing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971800" y="2762250"/>
              <a:ext cx="2916027" cy="1289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r>
                <a:rPr lang="es-E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Berlin Sans FB" pitchFamily="34" charset="0"/>
                </a:rPr>
                <a:t>TWINS</a:t>
              </a:r>
              <a:endParaRPr lang="es-ES" sz="200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alberto rausell</cp:lastModifiedBy>
  <cp:revision>13</cp:revision>
  <dcterms:created xsi:type="dcterms:W3CDTF">2020-04-25T13:56:09Z</dcterms:created>
  <dcterms:modified xsi:type="dcterms:W3CDTF">2020-04-25T16:06:31Z</dcterms:modified>
</cp:coreProperties>
</file>