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8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8BE-CC48-4432-805D-8C4C4168F1D3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864A73-5E2F-43F7-B0B3-869291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81" y="857250"/>
            <a:ext cx="3547238" cy="5143500"/>
          </a:xfrm>
          <a:prstGeom prst="rect">
            <a:avLst/>
          </a:prstGeom>
        </p:spPr>
      </p:pic>
      <p:sp>
        <p:nvSpPr>
          <p:cNvPr id="9" name="AutoShape 14" descr="BMW Z4 Price, Images, Reviews and Specs">
            <a:extLst>
              <a:ext uri="{FF2B5EF4-FFF2-40B4-BE49-F238E27FC236}">
                <a16:creationId xmlns:a16="http://schemas.microsoft.com/office/drawing/2014/main" id="{4348CA42-8318-405E-8D57-078A8AA03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161" y="24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8" name="Picture 24" descr="Ford Mustang Red Car PNG Image PngPix | Red Car, Police Car, Car ...">
            <a:extLst>
              <a:ext uri="{FF2B5EF4-FFF2-40B4-BE49-F238E27FC236}">
                <a16:creationId xmlns:a16="http://schemas.microsoft.com/office/drawing/2014/main" id="{25E983CA-4406-46FC-B9A9-47E85150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268760" y="5561145"/>
            <a:ext cx="1677198" cy="107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coche, negro, montar a caballo, camioneta&#10;&#10;Descripción generada automáticamente">
            <a:extLst>
              <a:ext uri="{FF2B5EF4-FFF2-40B4-BE49-F238E27FC236}">
                <a16:creationId xmlns:a16="http://schemas.microsoft.com/office/drawing/2014/main" id="{6DF9C8D1-74EC-4326-9B0E-ABA8577C1D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2503612"/>
            <a:ext cx="1322917" cy="565595"/>
          </a:xfrm>
          <a:prstGeom prst="rect">
            <a:avLst/>
          </a:prstGeom>
        </p:spPr>
      </p:pic>
      <p:pic>
        <p:nvPicPr>
          <p:cNvPr id="10" name="Imagen 9" descr="Imagen digital de un coche&#10;&#10;Descripción generada automáticamente">
            <a:extLst>
              <a:ext uri="{FF2B5EF4-FFF2-40B4-BE49-F238E27FC236}">
                <a16:creationId xmlns:a16="http://schemas.microsoft.com/office/drawing/2014/main" id="{C93941AE-7311-4541-BF3F-32CEC19E81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649" y="4489409"/>
            <a:ext cx="1337909" cy="758814"/>
          </a:xfrm>
          <a:prstGeom prst="rect">
            <a:avLst/>
          </a:prstGeom>
        </p:spPr>
      </p:pic>
      <p:pic>
        <p:nvPicPr>
          <p:cNvPr id="14" name="Imagen 13" descr="Un coche deportivo de color rojo&#10;&#10;Descripción generada automáticamente">
            <a:extLst>
              <a:ext uri="{FF2B5EF4-FFF2-40B4-BE49-F238E27FC236}">
                <a16:creationId xmlns:a16="http://schemas.microsoft.com/office/drawing/2014/main" id="{3D3CFCC2-F7A7-49DD-9E4B-E67D56C64E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0728" y="3441089"/>
            <a:ext cx="1677197" cy="1071736"/>
          </a:xfrm>
          <a:prstGeom prst="rect">
            <a:avLst/>
          </a:prstGeom>
        </p:spPr>
      </p:pic>
      <p:pic>
        <p:nvPicPr>
          <p:cNvPr id="16" name="Imagen 15" descr="Un coche deportivo de color verde&#10;&#10;Descripción generada automáticamente">
            <a:extLst>
              <a:ext uri="{FF2B5EF4-FFF2-40B4-BE49-F238E27FC236}">
                <a16:creationId xmlns:a16="http://schemas.microsoft.com/office/drawing/2014/main" id="{67FA6A4E-90F6-4E20-9799-E13D5C4485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3556" y="1514836"/>
            <a:ext cx="1670903" cy="531158"/>
          </a:xfrm>
          <a:prstGeom prst="rect">
            <a:avLst/>
          </a:prstGeom>
        </p:spPr>
      </p:pic>
      <p:pic>
        <p:nvPicPr>
          <p:cNvPr id="18" name="Imagen 17" descr="Imagen que contiene coche, camión&#10;&#10;Descripción generada automáticamente">
            <a:extLst>
              <a:ext uri="{FF2B5EF4-FFF2-40B4-BE49-F238E27FC236}">
                <a16:creationId xmlns:a16="http://schemas.microsoft.com/office/drawing/2014/main" id="{9720B3BB-752D-40F2-AD84-598BE3E44D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744" y="36204"/>
            <a:ext cx="1642091" cy="1642091"/>
          </a:xfrm>
          <a:prstGeom prst="rect">
            <a:avLst/>
          </a:prstGeom>
        </p:spPr>
      </p:pic>
      <p:pic>
        <p:nvPicPr>
          <p:cNvPr id="1026" name="Picture 2" descr="Download Free png Buick Avista Blue Car PNG Image - PngPix - DLPNG.com">
            <a:extLst>
              <a:ext uri="{FF2B5EF4-FFF2-40B4-BE49-F238E27FC236}">
                <a16:creationId xmlns:a16="http://schemas.microsoft.com/office/drawing/2014/main" id="{186AFC97-D116-4E81-B13B-3BBFEAC2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1" y="842599"/>
            <a:ext cx="941131" cy="52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gatti Chiron Blue Car PNG Image - PngPix">
            <a:extLst>
              <a:ext uri="{FF2B5EF4-FFF2-40B4-BE49-F238E27FC236}">
                <a16:creationId xmlns:a16="http://schemas.microsoft.com/office/drawing/2014/main" id="{BF279549-71C1-4545-B70E-952E5D5E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364633"/>
            <a:ext cx="1558639" cy="8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k car png, Picture #492468 pink car png">
            <a:extLst>
              <a:ext uri="{FF2B5EF4-FFF2-40B4-BE49-F238E27FC236}">
                <a16:creationId xmlns:a16="http://schemas.microsoft.com/office/drawing/2014/main" id="{9C2056C2-A211-4895-AA88-3A956472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r="3740"/>
          <a:stretch/>
        </p:blipFill>
        <p:spPr bwMode="auto">
          <a:xfrm>
            <a:off x="-175119" y="2105577"/>
            <a:ext cx="1878160" cy="12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evrolet Camaro Black Car PNG Image - PngPix">
            <a:extLst>
              <a:ext uri="{FF2B5EF4-FFF2-40B4-BE49-F238E27FC236}">
                <a16:creationId xmlns:a16="http://schemas.microsoft.com/office/drawing/2014/main" id="{CBE77EE0-F650-4157-9C39-296000D9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674" y="3273884"/>
            <a:ext cx="2103690" cy="101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NGPIX-COM-McLaren-650S-GT3-Yellow-Race-Car-PNG-Image | simRacer.es">
            <a:extLst>
              <a:ext uri="{FF2B5EF4-FFF2-40B4-BE49-F238E27FC236}">
                <a16:creationId xmlns:a16="http://schemas.microsoft.com/office/drawing/2014/main" id="{84B9A4A3-1329-43A2-B501-DEB19F715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r="2214"/>
          <a:stretch/>
        </p:blipFill>
        <p:spPr bwMode="auto">
          <a:xfrm>
            <a:off x="-303531" y="5251082"/>
            <a:ext cx="1903380" cy="76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Jaguar C X75 James Bond Orange Car PNG Image for Free Download">
            <a:extLst>
              <a:ext uri="{FF2B5EF4-FFF2-40B4-BE49-F238E27FC236}">
                <a16:creationId xmlns:a16="http://schemas.microsoft.com/office/drawing/2014/main" id="{64544ECC-D79A-433F-BB05-FBF877411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t="1196" r="4159" b="-1196"/>
          <a:stretch/>
        </p:blipFill>
        <p:spPr bwMode="auto">
          <a:xfrm>
            <a:off x="-24597" y="4416293"/>
            <a:ext cx="1558640" cy="72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Pleading Face on WhatsApp 2.19.352">
            <a:extLst>
              <a:ext uri="{FF2B5EF4-FFF2-40B4-BE49-F238E27FC236}">
                <a16:creationId xmlns:a16="http://schemas.microsoft.com/office/drawing/2014/main" id="{AB655029-C09D-4BC0-B8BE-E681CAD9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338543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ying Face on WhatsApp 2.19.352">
            <a:extLst>
              <a:ext uri="{FF2B5EF4-FFF2-40B4-BE49-F238E27FC236}">
                <a16:creationId xmlns:a16="http://schemas.microsoft.com/office/drawing/2014/main" id="{E1FB9F7C-EF7B-4987-9B31-60446859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028" y="1346655"/>
            <a:ext cx="890987" cy="8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ace Savoring Food">
            <a:extLst>
              <a:ext uri="{FF2B5EF4-FFF2-40B4-BE49-F238E27FC236}">
                <a16:creationId xmlns:a16="http://schemas.microsoft.com/office/drawing/2014/main" id="{D61ADF46-01A8-4A7B-A631-2E0272F5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945" y="2265921"/>
            <a:ext cx="890987" cy="8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Smiling Face with Heart-Eyes">
            <a:extLst>
              <a:ext uri="{FF2B5EF4-FFF2-40B4-BE49-F238E27FC236}">
                <a16:creationId xmlns:a16="http://schemas.microsoft.com/office/drawing/2014/main" id="{2F004400-B0BA-4E90-B686-FA69EC64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318537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ace with Medical Mask">
            <a:extLst>
              <a:ext uri="{FF2B5EF4-FFF2-40B4-BE49-F238E27FC236}">
                <a16:creationId xmlns:a16="http://schemas.microsoft.com/office/drawing/2014/main" id="{17F1C05A-4DC0-4044-8793-4B34A5A6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700" y="4221960"/>
            <a:ext cx="1074003" cy="107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miling Face with Sunglasses">
            <a:extLst>
              <a:ext uri="{FF2B5EF4-FFF2-40B4-BE49-F238E27FC236}">
                <a16:creationId xmlns:a16="http://schemas.microsoft.com/office/drawing/2014/main" id="{D30D0BFE-C263-449D-B1A6-860A35AA3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740" y="5362793"/>
            <a:ext cx="1074003" cy="107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ot Face">
            <a:extLst>
              <a:ext uri="{FF2B5EF4-FFF2-40B4-BE49-F238E27FC236}">
                <a16:creationId xmlns:a16="http://schemas.microsoft.com/office/drawing/2014/main" id="{CF924FF5-1A2B-4CE2-82E4-AA64B485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94" y="384296"/>
            <a:ext cx="916606" cy="91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Face Screaming in Fear">
            <a:extLst>
              <a:ext uri="{FF2B5EF4-FFF2-40B4-BE49-F238E27FC236}">
                <a16:creationId xmlns:a16="http://schemas.microsoft.com/office/drawing/2014/main" id="{C8C0728E-DD1D-42CA-AB70-2322418B5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959" y="1514836"/>
            <a:ext cx="901200" cy="9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Exploding Head">
            <a:extLst>
              <a:ext uri="{FF2B5EF4-FFF2-40B4-BE49-F238E27FC236}">
                <a16:creationId xmlns:a16="http://schemas.microsoft.com/office/drawing/2014/main" id="{5659E966-176B-41EF-98F6-E003E5178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71" y="2373509"/>
            <a:ext cx="935824" cy="9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Cowboy Hat Face">
            <a:extLst>
              <a:ext uri="{FF2B5EF4-FFF2-40B4-BE49-F238E27FC236}">
                <a16:creationId xmlns:a16="http://schemas.microsoft.com/office/drawing/2014/main" id="{6C9ABF86-59E8-4CEE-BE4A-82A58588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56" y="3380758"/>
            <a:ext cx="734051" cy="7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Face with Tears of Joy">
            <a:extLst>
              <a:ext uri="{FF2B5EF4-FFF2-40B4-BE49-F238E27FC236}">
                <a16:creationId xmlns:a16="http://schemas.microsoft.com/office/drawing/2014/main" id="{44A28386-8793-453D-84F8-D18725A34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57" y="4301737"/>
            <a:ext cx="836829" cy="8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quinting Face with Tongue">
            <a:extLst>
              <a:ext uri="{FF2B5EF4-FFF2-40B4-BE49-F238E27FC236}">
                <a16:creationId xmlns:a16="http://schemas.microsoft.com/office/drawing/2014/main" id="{C5A16080-1BD7-4422-9B9B-780E4DD0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71" y="5311149"/>
            <a:ext cx="1022958" cy="102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Imagen que contiene rojo, amarillo, alimentos, blanco&#10;&#10;Descripción generada automáticamente">
            <a:extLst>
              <a:ext uri="{FF2B5EF4-FFF2-40B4-BE49-F238E27FC236}">
                <a16:creationId xmlns:a16="http://schemas.microsoft.com/office/drawing/2014/main" id="{AB446CB3-76E9-4CF3-B9B3-BC8492E443E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45" y="865647"/>
            <a:ext cx="3547238" cy="5143501"/>
          </a:xfrm>
          <a:prstGeom prst="rect">
            <a:avLst/>
          </a:prstGeom>
        </p:spPr>
      </p:pic>
      <p:pic>
        <p:nvPicPr>
          <p:cNvPr id="1080" name="Picture 56" descr="Cold Face">
            <a:extLst>
              <a:ext uri="{FF2B5EF4-FFF2-40B4-BE49-F238E27FC236}">
                <a16:creationId xmlns:a16="http://schemas.microsoft.com/office/drawing/2014/main" id="{1DDEB8D6-3A6D-4753-9E0E-E3D51EA8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78" y="-642102"/>
            <a:ext cx="1457628" cy="14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Glowing Star on WhatsApp 2.19.352">
            <a:extLst>
              <a:ext uri="{FF2B5EF4-FFF2-40B4-BE49-F238E27FC236}">
                <a16:creationId xmlns:a16="http://schemas.microsoft.com/office/drawing/2014/main" id="{E5F499F0-A1BF-4CA1-891F-A84B7E10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48" y="-605074"/>
            <a:ext cx="1210148" cy="12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Money-Mouth Face on WhatsApp 2.19.352">
            <a:extLst>
              <a:ext uri="{FF2B5EF4-FFF2-40B4-BE49-F238E27FC236}">
                <a16:creationId xmlns:a16="http://schemas.microsoft.com/office/drawing/2014/main" id="{C7E2A5BE-B1F7-4CB5-926C-0E82972CD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18" y="1693279"/>
            <a:ext cx="3374958" cy="337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Arturo Sanchez</cp:lastModifiedBy>
  <cp:revision>13</cp:revision>
  <dcterms:created xsi:type="dcterms:W3CDTF">2020-04-26T17:32:14Z</dcterms:created>
  <dcterms:modified xsi:type="dcterms:W3CDTF">2020-05-22T18:14:25Z</dcterms:modified>
</cp:coreProperties>
</file>