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8BE-CC48-4432-805D-8C4C4168F1D3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776-672E-4184-96FF-E61029BFD0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847975" y="857250"/>
            <a:ext cx="3448050" cy="5143500"/>
            <a:chOff x="2847975" y="857250"/>
            <a:chExt cx="3448050" cy="5143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47975" y="857250"/>
              <a:ext cx="344805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Rectángulo"/>
            <p:cNvSpPr/>
            <p:nvPr/>
          </p:nvSpPr>
          <p:spPr>
            <a:xfrm>
              <a:off x="3000364" y="1000108"/>
              <a:ext cx="3143272" cy="4857784"/>
            </a:xfrm>
            <a:prstGeom prst="rect">
              <a:avLst/>
            </a:prstGeom>
            <a:gradFill flip="none" rotWithShape="1">
              <a:gsLst>
                <a:gs pos="9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AutoShape 14" descr="BMW Z4 Price, Images, Reviews and Specs">
            <a:extLst>
              <a:ext uri="{FF2B5EF4-FFF2-40B4-BE49-F238E27FC236}">
                <a16:creationId xmlns:a16="http://schemas.microsoft.com/office/drawing/2014/main" id="{4348CA42-8318-405E-8D57-078A8AA03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8" name="Picture 24" descr="Ford Mustang Red Car PNG Image PngPix | Red Car, Police Car, Car ...">
            <a:extLst>
              <a:ext uri="{FF2B5EF4-FFF2-40B4-BE49-F238E27FC236}">
                <a16:creationId xmlns:a16="http://schemas.microsoft.com/office/drawing/2014/main" id="{25E983CA-4406-46FC-B9A9-47E85150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8665" y="2491945"/>
            <a:ext cx="2926670" cy="18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 rausell</dc:creator>
  <cp:lastModifiedBy>Arturo Sanchez</cp:lastModifiedBy>
  <cp:revision>6</cp:revision>
  <dcterms:created xsi:type="dcterms:W3CDTF">2020-04-26T17:32:14Z</dcterms:created>
  <dcterms:modified xsi:type="dcterms:W3CDTF">2020-04-27T19:32:19Z</dcterms:modified>
</cp:coreProperties>
</file>